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9.jpe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3.jpe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4.jpe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5.jpeg"/><Relationship Id="rId20" Type="http://schemas.openxmlformats.org/officeDocument/2006/relationships/image" Target="../media/image6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1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算法和数据结构"/>
          <p:cNvSpPr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算法和数据结构</a:t>
            </a:r>
          </a:p>
        </p:txBody>
      </p:sp>
      <p:sp>
        <p:nvSpPr>
          <p:cNvPr id="120" name="liuyubobobo"/>
          <p:cNvSpPr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artition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Partition2</a:t>
            </a:r>
          </a:p>
        </p:txBody>
      </p:sp>
      <p:sp>
        <p:nvSpPr>
          <p:cNvPr id="308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9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grpSp>
        <p:nvGrpSpPr>
          <p:cNvPr id="312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310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1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315" name="Group"/>
          <p:cNvGrpSpPr/>
          <p:nvPr/>
        </p:nvGrpSpPr>
        <p:grpSpPr>
          <a:xfrm>
            <a:off x="13402078" y="9276200"/>
            <a:ext cx="522321" cy="1895486"/>
            <a:chOff x="0" y="0"/>
            <a:chExt cx="522320" cy="1895485"/>
          </a:xfrm>
        </p:grpSpPr>
        <p:sp>
          <p:nvSpPr>
            <p:cNvPr id="31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4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316" name="arr[l+1…i-1] &lt;= v"/>
          <p:cNvSpPr/>
          <p:nvPr/>
        </p:nvSpPr>
        <p:spPr>
          <a:xfrm>
            <a:off x="3019697" y="5633599"/>
            <a:ext cx="692913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arr[l+1…i-1] &lt;= v</a:t>
            </a:r>
          </a:p>
        </p:txBody>
      </p:sp>
      <p:sp>
        <p:nvSpPr>
          <p:cNvPr id="317" name="arr[j…r] &gt;= v"/>
          <p:cNvSpPr/>
          <p:nvPr/>
        </p:nvSpPr>
        <p:spPr>
          <a:xfrm>
            <a:off x="15901706" y="5633599"/>
            <a:ext cx="512973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arr[j…r] &gt;= v</a:t>
            </a:r>
          </a:p>
        </p:txBody>
      </p:sp>
      <p:grpSp>
        <p:nvGrpSpPr>
          <p:cNvPr id="320" name="Group"/>
          <p:cNvGrpSpPr/>
          <p:nvPr/>
        </p:nvGrpSpPr>
        <p:grpSpPr>
          <a:xfrm>
            <a:off x="10798014" y="9276200"/>
            <a:ext cx="522322" cy="1895486"/>
            <a:chOff x="0" y="0"/>
            <a:chExt cx="522320" cy="1895485"/>
          </a:xfrm>
        </p:grpSpPr>
        <p:sp>
          <p:nvSpPr>
            <p:cNvPr id="31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323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321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324" name="e"/>
          <p:cNvSpPr/>
          <p:nvPr/>
        </p:nvSpPr>
        <p:spPr>
          <a:xfrm>
            <a:off x="9783116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25" name="e"/>
          <p:cNvSpPr/>
          <p:nvPr/>
        </p:nvSpPr>
        <p:spPr>
          <a:xfrm>
            <a:off x="14041742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26" name="&lt;= v"/>
          <p:cNvSpPr/>
          <p:nvPr/>
        </p:nvSpPr>
        <p:spPr>
          <a:xfrm>
            <a:off x="3249381" y="7046050"/>
            <a:ext cx="7410395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&lt;= v</a:t>
            </a:r>
          </a:p>
        </p:txBody>
      </p:sp>
      <p:sp>
        <p:nvSpPr>
          <p:cNvPr id="327" name="&gt;= v"/>
          <p:cNvSpPr/>
          <p:nvPr/>
        </p:nvSpPr>
        <p:spPr>
          <a:xfrm>
            <a:off x="14033676" y="7046050"/>
            <a:ext cx="7997515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&gt;= v</a:t>
            </a:r>
          </a:p>
        </p:txBody>
      </p:sp>
      <p:sp>
        <p:nvSpPr>
          <p:cNvPr id="328" name="e &gt;= v"/>
          <p:cNvSpPr/>
          <p:nvPr/>
        </p:nvSpPr>
        <p:spPr>
          <a:xfrm>
            <a:off x="8996473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&gt;= v</a:t>
            </a:r>
          </a:p>
        </p:txBody>
      </p:sp>
      <p:sp>
        <p:nvSpPr>
          <p:cNvPr id="329" name="e &lt;= v"/>
          <p:cNvSpPr/>
          <p:nvPr/>
        </p:nvSpPr>
        <p:spPr>
          <a:xfrm>
            <a:off x="13416601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&lt;= v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4635 -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332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3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334" name="&lt; v"/>
          <p:cNvSpPr/>
          <p:nvPr/>
        </p:nvSpPr>
        <p:spPr>
          <a:xfrm>
            <a:off x="3249381" y="7046050"/>
            <a:ext cx="416320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335" name="&gt; v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338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33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7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341" name="Group"/>
          <p:cNvGrpSpPr/>
          <p:nvPr/>
        </p:nvGrpSpPr>
        <p:grpSpPr>
          <a:xfrm>
            <a:off x="17047353" y="9276200"/>
            <a:ext cx="878905" cy="1895486"/>
            <a:chOff x="0" y="0"/>
            <a:chExt cx="878904" cy="1895485"/>
          </a:xfrm>
        </p:grpSpPr>
        <p:sp>
          <p:nvSpPr>
            <p:cNvPr id="339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gt</a:t>
              </a:r>
            </a:p>
          </p:txBody>
        </p:sp>
      </p:grpSp>
      <p:sp>
        <p:nvSpPr>
          <p:cNvPr id="342" name="arr[l+1…lt]&lt;v"/>
          <p:cNvSpPr/>
          <p:nvPr/>
        </p:nvSpPr>
        <p:spPr>
          <a:xfrm>
            <a:off x="2766121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arr[l+1…lt]&lt;v</a:t>
            </a:r>
          </a:p>
        </p:txBody>
      </p:sp>
      <p:sp>
        <p:nvSpPr>
          <p:cNvPr id="343" name="arr[gt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arr[gt…r] &gt; v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6652311" y="9276200"/>
            <a:ext cx="878905" cy="1895486"/>
            <a:chOff x="0" y="0"/>
            <a:chExt cx="878904" cy="1895485"/>
          </a:xfrm>
        </p:grpSpPr>
        <p:sp>
          <p:nvSpPr>
            <p:cNvPr id="344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5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lt</a:t>
              </a:r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34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350" name="== v"/>
          <p:cNvSpPr/>
          <p:nvPr/>
        </p:nvSpPr>
        <p:spPr>
          <a:xfrm>
            <a:off x="7472602" y="7046050"/>
            <a:ext cx="2281950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== v</a:t>
            </a:r>
          </a:p>
        </p:txBody>
      </p:sp>
      <p:sp>
        <p:nvSpPr>
          <p:cNvPr id="351" name="e"/>
          <p:cNvSpPr/>
          <p:nvPr/>
        </p:nvSpPr>
        <p:spPr>
          <a:xfrm>
            <a:off x="9783116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52" name="e == v"/>
          <p:cNvSpPr/>
          <p:nvPr/>
        </p:nvSpPr>
        <p:spPr>
          <a:xfrm>
            <a:off x="8996473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== v</a:t>
            </a:r>
          </a:p>
        </p:txBody>
      </p:sp>
      <p:grpSp>
        <p:nvGrpSpPr>
          <p:cNvPr id="355" name="Group"/>
          <p:cNvGrpSpPr/>
          <p:nvPr/>
        </p:nvGrpSpPr>
        <p:grpSpPr>
          <a:xfrm>
            <a:off x="9929741" y="9276200"/>
            <a:ext cx="522321" cy="1895486"/>
            <a:chOff x="0" y="0"/>
            <a:chExt cx="522320" cy="1895485"/>
          </a:xfrm>
        </p:grpSpPr>
        <p:sp>
          <p:nvSpPr>
            <p:cNvPr id="35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4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358" name="Group"/>
          <p:cNvGrpSpPr/>
          <p:nvPr/>
        </p:nvGrpSpPr>
        <p:grpSpPr>
          <a:xfrm>
            <a:off x="5686932" y="4203699"/>
            <a:ext cx="5853290" cy="2708700"/>
            <a:chOff x="0" y="0"/>
            <a:chExt cx="5853289" cy="2708698"/>
          </a:xfrm>
        </p:grpSpPr>
        <p:sp>
          <p:nvSpPr>
            <p:cNvPr id="356" name="arr[lt+1…i-1]==v"/>
            <p:cNvSpPr/>
            <p:nvPr/>
          </p:nvSpPr>
          <p:spPr>
            <a:xfrm>
              <a:off x="0" y="-1"/>
              <a:ext cx="585329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arr[lt+1…i-1]==v</a:t>
              </a:r>
            </a:p>
          </p:txBody>
        </p:sp>
        <p:sp>
          <p:nvSpPr>
            <p:cNvPr id="357" name="Line"/>
            <p:cNvSpPr/>
            <p:nvPr/>
          </p:nvSpPr>
          <p:spPr>
            <a:xfrm flipV="1">
              <a:off x="2926644" y="989299"/>
              <a:ext cx="1" cy="1719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Class="entr" nodeType="after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7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3" grpId="4"/>
      <p:bldP build="whole" bldLvl="1" animBg="1" rev="0" advAuto="0" spid="358" grpId="6"/>
      <p:bldP build="whole" bldLvl="1" animBg="1" rev="0" advAuto="0" spid="341" grpId="3"/>
      <p:bldP build="whole" bldLvl="1" animBg="1" rev="0" advAuto="0" spid="346" grpId="1"/>
      <p:bldP build="whole" bldLvl="1" animBg="1" rev="0" advAuto="0" spid="342" grpId="2"/>
      <p:bldP build="whole" bldLvl="1" animBg="1" rev="0" advAuto="0" spid="355" grpId="5"/>
      <p:bldP build="whole" bldLvl="1" animBg="1" rev="0" advAuto="0" spid="352" grpId="7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361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2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363" name="&lt; v"/>
          <p:cNvSpPr/>
          <p:nvPr/>
        </p:nvSpPr>
        <p:spPr>
          <a:xfrm>
            <a:off x="3249381" y="7046050"/>
            <a:ext cx="416320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364" name="&gt; v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367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365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6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370" name="Group"/>
          <p:cNvGrpSpPr/>
          <p:nvPr/>
        </p:nvGrpSpPr>
        <p:grpSpPr>
          <a:xfrm>
            <a:off x="17047353" y="9276200"/>
            <a:ext cx="878905" cy="1895486"/>
            <a:chOff x="0" y="0"/>
            <a:chExt cx="878904" cy="1895485"/>
          </a:xfrm>
        </p:grpSpPr>
        <p:sp>
          <p:nvSpPr>
            <p:cNvPr id="368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9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gt</a:t>
              </a:r>
            </a:p>
          </p:txBody>
        </p:sp>
      </p:grpSp>
      <p:sp>
        <p:nvSpPr>
          <p:cNvPr id="371" name="arr[l+1…lt]&lt;v"/>
          <p:cNvSpPr/>
          <p:nvPr/>
        </p:nvSpPr>
        <p:spPr>
          <a:xfrm>
            <a:off x="2766121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arr[l+1…lt]&lt;v</a:t>
            </a:r>
          </a:p>
        </p:txBody>
      </p:sp>
      <p:sp>
        <p:nvSpPr>
          <p:cNvPr id="372" name="arr[gt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arr[gt…r] &gt; v</a:t>
            </a:r>
          </a:p>
        </p:txBody>
      </p:sp>
      <p:grpSp>
        <p:nvGrpSpPr>
          <p:cNvPr id="375" name="Group"/>
          <p:cNvGrpSpPr/>
          <p:nvPr/>
        </p:nvGrpSpPr>
        <p:grpSpPr>
          <a:xfrm>
            <a:off x="6652311" y="9276200"/>
            <a:ext cx="878905" cy="1895486"/>
            <a:chOff x="0" y="0"/>
            <a:chExt cx="878904" cy="1895485"/>
          </a:xfrm>
        </p:grpSpPr>
        <p:sp>
          <p:nvSpPr>
            <p:cNvPr id="373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lt</a:t>
              </a:r>
            </a:p>
          </p:txBody>
        </p:sp>
      </p:grpSp>
      <p:grpSp>
        <p:nvGrpSpPr>
          <p:cNvPr id="378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37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7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379" name="== v"/>
          <p:cNvSpPr/>
          <p:nvPr/>
        </p:nvSpPr>
        <p:spPr>
          <a:xfrm>
            <a:off x="7472602" y="7046050"/>
            <a:ext cx="2281950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== v</a:t>
            </a:r>
          </a:p>
        </p:txBody>
      </p:sp>
      <p:sp>
        <p:nvSpPr>
          <p:cNvPr id="380" name="e"/>
          <p:cNvSpPr/>
          <p:nvPr/>
        </p:nvSpPr>
        <p:spPr>
          <a:xfrm>
            <a:off x="9783116" y="7046050"/>
            <a:ext cx="834828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81" name="e == v"/>
          <p:cNvSpPr/>
          <p:nvPr/>
        </p:nvSpPr>
        <p:spPr>
          <a:xfrm>
            <a:off x="8996473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== v</a:t>
            </a:r>
          </a:p>
        </p:txBody>
      </p:sp>
      <p:grpSp>
        <p:nvGrpSpPr>
          <p:cNvPr id="384" name="Group"/>
          <p:cNvGrpSpPr/>
          <p:nvPr/>
        </p:nvGrpSpPr>
        <p:grpSpPr>
          <a:xfrm>
            <a:off x="9929741" y="9276200"/>
            <a:ext cx="522321" cy="1895486"/>
            <a:chOff x="0" y="0"/>
            <a:chExt cx="522320" cy="1895485"/>
          </a:xfrm>
        </p:grpSpPr>
        <p:sp>
          <p:nvSpPr>
            <p:cNvPr id="382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3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387" name="Group"/>
          <p:cNvGrpSpPr/>
          <p:nvPr/>
        </p:nvGrpSpPr>
        <p:grpSpPr>
          <a:xfrm>
            <a:off x="5686932" y="4203699"/>
            <a:ext cx="5853290" cy="2708700"/>
            <a:chOff x="0" y="0"/>
            <a:chExt cx="5853289" cy="2708698"/>
          </a:xfrm>
        </p:grpSpPr>
        <p:sp>
          <p:nvSpPr>
            <p:cNvPr id="385" name="arr[lt+1…i-1]==v"/>
            <p:cNvSpPr/>
            <p:nvPr/>
          </p:nvSpPr>
          <p:spPr>
            <a:xfrm>
              <a:off x="0" y="-1"/>
              <a:ext cx="585329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arr[lt+1…i-1]==v</a:t>
              </a:r>
            </a:p>
          </p:txBody>
        </p:sp>
        <p:sp>
          <p:nvSpPr>
            <p:cNvPr id="386" name="Line"/>
            <p:cNvSpPr/>
            <p:nvPr/>
          </p:nvSpPr>
          <p:spPr>
            <a:xfrm flipV="1">
              <a:off x="2926644" y="989299"/>
              <a:ext cx="1" cy="1719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5593 -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0" name="== v"/>
          <p:cNvSpPr/>
          <p:nvPr/>
        </p:nvSpPr>
        <p:spPr>
          <a:xfrm>
            <a:off x="7472602" y="7046050"/>
            <a:ext cx="3145342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== v</a:t>
            </a:r>
          </a:p>
        </p:txBody>
      </p:sp>
      <p:sp>
        <p:nvSpPr>
          <p:cNvPr id="391" name="Rectangle"/>
          <p:cNvSpPr/>
          <p:nvPr/>
        </p:nvSpPr>
        <p:spPr>
          <a:xfrm>
            <a:off x="7490559" y="7046050"/>
            <a:ext cx="834828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2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393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394" name="&lt; v"/>
          <p:cNvSpPr/>
          <p:nvPr/>
        </p:nvSpPr>
        <p:spPr>
          <a:xfrm>
            <a:off x="3249381" y="7046050"/>
            <a:ext cx="416320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395" name="&gt; v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398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39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401" name="Group"/>
          <p:cNvGrpSpPr/>
          <p:nvPr/>
        </p:nvGrpSpPr>
        <p:grpSpPr>
          <a:xfrm>
            <a:off x="17047353" y="9276200"/>
            <a:ext cx="878905" cy="1895486"/>
            <a:chOff x="0" y="0"/>
            <a:chExt cx="878904" cy="1895485"/>
          </a:xfrm>
        </p:grpSpPr>
        <p:sp>
          <p:nvSpPr>
            <p:cNvPr id="399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0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gt</a:t>
              </a:r>
            </a:p>
          </p:txBody>
        </p:sp>
      </p:grpSp>
      <p:sp>
        <p:nvSpPr>
          <p:cNvPr id="402" name="arr[l+1…lt]&lt;v"/>
          <p:cNvSpPr/>
          <p:nvPr/>
        </p:nvSpPr>
        <p:spPr>
          <a:xfrm>
            <a:off x="2766121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arr[l+1…lt]&lt;v</a:t>
            </a:r>
          </a:p>
        </p:txBody>
      </p:sp>
      <p:sp>
        <p:nvSpPr>
          <p:cNvPr id="403" name="arr[gt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arr[gt…r] &gt; v</a:t>
            </a:r>
          </a:p>
        </p:txBody>
      </p:sp>
      <p:grpSp>
        <p:nvGrpSpPr>
          <p:cNvPr id="406" name="Group"/>
          <p:cNvGrpSpPr/>
          <p:nvPr/>
        </p:nvGrpSpPr>
        <p:grpSpPr>
          <a:xfrm>
            <a:off x="6652311" y="9276200"/>
            <a:ext cx="878905" cy="1895486"/>
            <a:chOff x="0" y="0"/>
            <a:chExt cx="878904" cy="1895485"/>
          </a:xfrm>
        </p:grpSpPr>
        <p:sp>
          <p:nvSpPr>
            <p:cNvPr id="404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5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lt</a:t>
              </a:r>
            </a:p>
          </p:txBody>
        </p:sp>
      </p:grpSp>
      <p:grpSp>
        <p:nvGrpSpPr>
          <p:cNvPr id="409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40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8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412" name="Group"/>
          <p:cNvGrpSpPr/>
          <p:nvPr/>
        </p:nvGrpSpPr>
        <p:grpSpPr>
          <a:xfrm>
            <a:off x="10749777" y="9276200"/>
            <a:ext cx="522321" cy="1895486"/>
            <a:chOff x="0" y="0"/>
            <a:chExt cx="522320" cy="1895485"/>
          </a:xfrm>
        </p:grpSpPr>
        <p:sp>
          <p:nvSpPr>
            <p:cNvPr id="410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415" name="Group"/>
          <p:cNvGrpSpPr/>
          <p:nvPr/>
        </p:nvGrpSpPr>
        <p:grpSpPr>
          <a:xfrm>
            <a:off x="6118628" y="4155462"/>
            <a:ext cx="5853290" cy="2708700"/>
            <a:chOff x="0" y="0"/>
            <a:chExt cx="5853289" cy="2708698"/>
          </a:xfrm>
        </p:grpSpPr>
        <p:sp>
          <p:nvSpPr>
            <p:cNvPr id="413" name="arr[lt+1…i-1]==v"/>
            <p:cNvSpPr/>
            <p:nvPr/>
          </p:nvSpPr>
          <p:spPr>
            <a:xfrm>
              <a:off x="0" y="-1"/>
              <a:ext cx="585329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arr[lt+1…i-1]==v</a:t>
              </a:r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2926644" y="989299"/>
              <a:ext cx="1" cy="1719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416" name="e &lt; v"/>
          <p:cNvSpPr/>
          <p:nvPr/>
        </p:nvSpPr>
        <p:spPr>
          <a:xfrm>
            <a:off x="9998031" y="11979963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&lt; v</a:t>
            </a:r>
          </a:p>
        </p:txBody>
      </p:sp>
      <p:sp>
        <p:nvSpPr>
          <p:cNvPr id="417" name="e"/>
          <p:cNvSpPr/>
          <p:nvPr/>
        </p:nvSpPr>
        <p:spPr>
          <a:xfrm>
            <a:off x="10682423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after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25797 -0.087812 -0.009902 -0.193002 -0.065627 -0.193373 C -0.121598 -0.193746 -0.157766 -0.088282 -0.131942 -0.000000" origin="layout" pathEditMode="relative">
                                      <p:cBhvr>
                                        <p:cTn id="14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28846 0.092010 0.010268 0.204603 0.069461 0.199953 C 0.125706 0.195535 0.159120 0.086351 0.130654 0.000000" origin="layout" pathEditMode="relative">
                                      <p:cBhvr>
                                        <p:cTn id="17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6" grpId="2"/>
      <p:bldP build="whole" bldLvl="1" animBg="1" rev="0" advAuto="0" spid="4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e"/>
          <p:cNvSpPr/>
          <p:nvPr/>
        </p:nvSpPr>
        <p:spPr>
          <a:xfrm>
            <a:off x="10682423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420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21" name="== v"/>
          <p:cNvSpPr/>
          <p:nvPr/>
        </p:nvSpPr>
        <p:spPr>
          <a:xfrm>
            <a:off x="8389866" y="7046050"/>
            <a:ext cx="3121223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== v</a:t>
            </a:r>
          </a:p>
        </p:txBody>
      </p:sp>
      <p:sp>
        <p:nvSpPr>
          <p:cNvPr id="422" name="Rectangle"/>
          <p:cNvSpPr/>
          <p:nvPr/>
        </p:nvSpPr>
        <p:spPr>
          <a:xfrm>
            <a:off x="7490559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3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424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25" name="&lt; v"/>
          <p:cNvSpPr/>
          <p:nvPr/>
        </p:nvSpPr>
        <p:spPr>
          <a:xfrm>
            <a:off x="3249381" y="7046050"/>
            <a:ext cx="5066229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426" name="&gt; v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429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42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8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432" name="Group"/>
          <p:cNvGrpSpPr/>
          <p:nvPr/>
        </p:nvGrpSpPr>
        <p:grpSpPr>
          <a:xfrm>
            <a:off x="17047353" y="9276200"/>
            <a:ext cx="878905" cy="1895486"/>
            <a:chOff x="0" y="0"/>
            <a:chExt cx="878904" cy="1895485"/>
          </a:xfrm>
        </p:grpSpPr>
        <p:sp>
          <p:nvSpPr>
            <p:cNvPr id="430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1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gt</a:t>
              </a:r>
            </a:p>
          </p:txBody>
        </p:sp>
      </p:grpSp>
      <p:sp>
        <p:nvSpPr>
          <p:cNvPr id="433" name="arr[l+1…lt]&lt;v"/>
          <p:cNvSpPr/>
          <p:nvPr/>
        </p:nvSpPr>
        <p:spPr>
          <a:xfrm>
            <a:off x="2766121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arr[l+1…lt]&lt;v</a:t>
            </a:r>
          </a:p>
        </p:txBody>
      </p:sp>
      <p:sp>
        <p:nvSpPr>
          <p:cNvPr id="434" name="arr[gt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arr[gt…r] &gt; v</a:t>
            </a:r>
          </a:p>
        </p:txBody>
      </p:sp>
      <p:grpSp>
        <p:nvGrpSpPr>
          <p:cNvPr id="437" name="Group"/>
          <p:cNvGrpSpPr/>
          <p:nvPr/>
        </p:nvGrpSpPr>
        <p:grpSpPr>
          <a:xfrm>
            <a:off x="6652311" y="9276200"/>
            <a:ext cx="878905" cy="1895486"/>
            <a:chOff x="0" y="0"/>
            <a:chExt cx="878904" cy="1895485"/>
          </a:xfrm>
        </p:grpSpPr>
        <p:sp>
          <p:nvSpPr>
            <p:cNvPr id="435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6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lt</a:t>
              </a:r>
            </a:p>
          </p:txBody>
        </p:sp>
      </p:grpSp>
      <p:grpSp>
        <p:nvGrpSpPr>
          <p:cNvPr id="440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43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9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443" name="Group"/>
          <p:cNvGrpSpPr/>
          <p:nvPr/>
        </p:nvGrpSpPr>
        <p:grpSpPr>
          <a:xfrm>
            <a:off x="10749777" y="9276200"/>
            <a:ext cx="522321" cy="1895486"/>
            <a:chOff x="0" y="0"/>
            <a:chExt cx="522320" cy="1895485"/>
          </a:xfrm>
        </p:grpSpPr>
        <p:sp>
          <p:nvSpPr>
            <p:cNvPr id="441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2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446" name="Group"/>
          <p:cNvGrpSpPr/>
          <p:nvPr/>
        </p:nvGrpSpPr>
        <p:grpSpPr>
          <a:xfrm>
            <a:off x="7023833" y="4155462"/>
            <a:ext cx="5853290" cy="2708700"/>
            <a:chOff x="0" y="0"/>
            <a:chExt cx="5853289" cy="2708698"/>
          </a:xfrm>
        </p:grpSpPr>
        <p:sp>
          <p:nvSpPr>
            <p:cNvPr id="444" name="arr[lt+1…i-1]==v"/>
            <p:cNvSpPr/>
            <p:nvPr/>
          </p:nvSpPr>
          <p:spPr>
            <a:xfrm>
              <a:off x="0" y="-1"/>
              <a:ext cx="585329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arr[lt+1…i-1]==v</a:t>
              </a:r>
            </a:p>
          </p:txBody>
        </p:sp>
        <p:sp>
          <p:nvSpPr>
            <p:cNvPr id="445" name="Line"/>
            <p:cNvSpPr/>
            <p:nvPr/>
          </p:nvSpPr>
          <p:spPr>
            <a:xfrm flipV="1">
              <a:off x="2926644" y="989299"/>
              <a:ext cx="1" cy="1719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447" name="e"/>
          <p:cNvSpPr/>
          <p:nvPr/>
        </p:nvSpPr>
        <p:spPr>
          <a:xfrm>
            <a:off x="11584086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448" name="e &gt; v"/>
          <p:cNvSpPr/>
          <p:nvPr/>
        </p:nvSpPr>
        <p:spPr>
          <a:xfrm>
            <a:off x="10988594" y="11979963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&gt; v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41314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after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41528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7" grpId="3"/>
      <p:bldP build="whole" bldLvl="1" animBg="1" rev="0" advAuto="0" spid="448" grpId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e"/>
          <p:cNvSpPr/>
          <p:nvPr/>
        </p:nvSpPr>
        <p:spPr>
          <a:xfrm>
            <a:off x="10682423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451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52" name="== v"/>
          <p:cNvSpPr/>
          <p:nvPr/>
        </p:nvSpPr>
        <p:spPr>
          <a:xfrm>
            <a:off x="8389866" y="7046050"/>
            <a:ext cx="3121223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== v</a:t>
            </a:r>
          </a:p>
        </p:txBody>
      </p:sp>
      <p:sp>
        <p:nvSpPr>
          <p:cNvPr id="453" name="Rectangle"/>
          <p:cNvSpPr/>
          <p:nvPr/>
        </p:nvSpPr>
        <p:spPr>
          <a:xfrm>
            <a:off x="7490559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4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455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56" name="&lt; v"/>
          <p:cNvSpPr/>
          <p:nvPr/>
        </p:nvSpPr>
        <p:spPr>
          <a:xfrm>
            <a:off x="3249381" y="7046050"/>
            <a:ext cx="5066229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457" name="&gt; v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460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45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9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17047353" y="9276200"/>
            <a:ext cx="878905" cy="1895486"/>
            <a:chOff x="0" y="0"/>
            <a:chExt cx="878904" cy="1895485"/>
          </a:xfrm>
        </p:grpSpPr>
        <p:sp>
          <p:nvSpPr>
            <p:cNvPr id="461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2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gt</a:t>
              </a:r>
            </a:p>
          </p:txBody>
        </p:sp>
      </p:grpSp>
      <p:sp>
        <p:nvSpPr>
          <p:cNvPr id="464" name="arr[l+1…lt]&lt;v"/>
          <p:cNvSpPr/>
          <p:nvPr/>
        </p:nvSpPr>
        <p:spPr>
          <a:xfrm>
            <a:off x="2766121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arr[l+1…lt]&lt;v</a:t>
            </a:r>
          </a:p>
        </p:txBody>
      </p:sp>
      <p:sp>
        <p:nvSpPr>
          <p:cNvPr id="465" name="arr[gt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arr[gt…r] &gt; v</a:t>
            </a:r>
          </a:p>
        </p:txBody>
      </p:sp>
      <p:grpSp>
        <p:nvGrpSpPr>
          <p:cNvPr id="468" name="Group"/>
          <p:cNvGrpSpPr/>
          <p:nvPr/>
        </p:nvGrpSpPr>
        <p:grpSpPr>
          <a:xfrm>
            <a:off x="7468520" y="9276200"/>
            <a:ext cx="878906" cy="1895486"/>
            <a:chOff x="0" y="0"/>
            <a:chExt cx="878904" cy="1895485"/>
          </a:xfrm>
        </p:grpSpPr>
        <p:sp>
          <p:nvSpPr>
            <p:cNvPr id="466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7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lt</a:t>
              </a:r>
            </a:p>
          </p:txBody>
        </p:sp>
      </p:grpSp>
      <p:grpSp>
        <p:nvGrpSpPr>
          <p:cNvPr id="471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469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0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474" name="Group"/>
          <p:cNvGrpSpPr/>
          <p:nvPr/>
        </p:nvGrpSpPr>
        <p:grpSpPr>
          <a:xfrm>
            <a:off x="11740339" y="9276200"/>
            <a:ext cx="522322" cy="1895486"/>
            <a:chOff x="0" y="0"/>
            <a:chExt cx="522320" cy="1895485"/>
          </a:xfrm>
        </p:grpSpPr>
        <p:sp>
          <p:nvSpPr>
            <p:cNvPr id="472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3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477" name="Group"/>
          <p:cNvGrpSpPr/>
          <p:nvPr/>
        </p:nvGrpSpPr>
        <p:grpSpPr>
          <a:xfrm>
            <a:off x="7023833" y="4155462"/>
            <a:ext cx="5853290" cy="2708700"/>
            <a:chOff x="0" y="0"/>
            <a:chExt cx="5853289" cy="2708698"/>
          </a:xfrm>
        </p:grpSpPr>
        <p:sp>
          <p:nvSpPr>
            <p:cNvPr id="475" name="arr[lt+1…i-1]==v"/>
            <p:cNvSpPr/>
            <p:nvPr/>
          </p:nvSpPr>
          <p:spPr>
            <a:xfrm>
              <a:off x="0" y="-1"/>
              <a:ext cx="585329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arr[lt+1…i-1]==v</a:t>
              </a:r>
            </a:p>
          </p:txBody>
        </p:sp>
        <p:sp>
          <p:nvSpPr>
            <p:cNvPr id="476" name="Line"/>
            <p:cNvSpPr/>
            <p:nvPr/>
          </p:nvSpPr>
          <p:spPr>
            <a:xfrm flipV="1">
              <a:off x="2926644" y="989299"/>
              <a:ext cx="1" cy="1719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478" name="e"/>
          <p:cNvSpPr/>
          <p:nvPr/>
        </p:nvSpPr>
        <p:spPr>
          <a:xfrm>
            <a:off x="11584086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479" name="e &gt; v"/>
          <p:cNvSpPr/>
          <p:nvPr/>
        </p:nvSpPr>
        <p:spPr>
          <a:xfrm>
            <a:off x="10988594" y="11979963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&gt; v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20339 -0.135580 0.048078 -0.260674 0.124883 -0.228336 C 0.181758 -0.204388 0.214256 -0.097790 0.194493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e"/>
          <p:cNvSpPr/>
          <p:nvPr/>
        </p:nvSpPr>
        <p:spPr>
          <a:xfrm>
            <a:off x="16360869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482" name="e"/>
          <p:cNvSpPr/>
          <p:nvPr/>
        </p:nvSpPr>
        <p:spPr>
          <a:xfrm>
            <a:off x="10682423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483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4" name="== v"/>
          <p:cNvSpPr/>
          <p:nvPr/>
        </p:nvSpPr>
        <p:spPr>
          <a:xfrm>
            <a:off x="8389866" y="7046050"/>
            <a:ext cx="3121223" cy="1655900"/>
          </a:xfrm>
          <a:prstGeom prst="rect">
            <a:avLst/>
          </a:prstGeom>
          <a:solidFill>
            <a:srgbClr val="009193"/>
          </a:solidFill>
          <a:ln w="63500">
            <a:solidFill>
              <a:srgbClr val="009193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== v</a:t>
            </a:r>
          </a:p>
        </p:txBody>
      </p:sp>
      <p:sp>
        <p:nvSpPr>
          <p:cNvPr id="485" name="Rectangle"/>
          <p:cNvSpPr/>
          <p:nvPr/>
        </p:nvSpPr>
        <p:spPr>
          <a:xfrm>
            <a:off x="7490559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6" name="Quick Sort 3 Ways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Quick Sort 3 Ways</a:t>
            </a:r>
          </a:p>
        </p:txBody>
      </p:sp>
      <p:sp>
        <p:nvSpPr>
          <p:cNvPr id="487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88" name="&lt; v"/>
          <p:cNvSpPr/>
          <p:nvPr/>
        </p:nvSpPr>
        <p:spPr>
          <a:xfrm>
            <a:off x="3249381" y="7046050"/>
            <a:ext cx="5066229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489" name="&gt; v"/>
          <p:cNvSpPr/>
          <p:nvPr/>
        </p:nvSpPr>
        <p:spPr>
          <a:xfrm>
            <a:off x="16360869" y="7046050"/>
            <a:ext cx="567032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492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490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1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495" name="Group"/>
          <p:cNvGrpSpPr/>
          <p:nvPr/>
        </p:nvGrpSpPr>
        <p:grpSpPr>
          <a:xfrm>
            <a:off x="17047353" y="9276200"/>
            <a:ext cx="878905" cy="1895486"/>
            <a:chOff x="0" y="0"/>
            <a:chExt cx="878904" cy="1895485"/>
          </a:xfrm>
        </p:grpSpPr>
        <p:sp>
          <p:nvSpPr>
            <p:cNvPr id="493" name="Triangle"/>
            <p:cNvSpPr/>
            <p:nvPr/>
          </p:nvSpPr>
          <p:spPr>
            <a:xfrm>
              <a:off x="178292" y="0"/>
              <a:ext cx="522322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4" name="g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gt</a:t>
              </a:r>
            </a:p>
          </p:txBody>
        </p:sp>
      </p:grpSp>
      <p:sp>
        <p:nvSpPr>
          <p:cNvPr id="496" name="arr[l+1…lt]&lt;v"/>
          <p:cNvSpPr/>
          <p:nvPr/>
        </p:nvSpPr>
        <p:spPr>
          <a:xfrm>
            <a:off x="2766121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arr[l+1…lt]&lt;v</a:t>
            </a:r>
          </a:p>
        </p:txBody>
      </p:sp>
      <p:sp>
        <p:nvSpPr>
          <p:cNvPr id="497" name="arr[gt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arr[gt…r] &gt; v</a:t>
            </a:r>
          </a:p>
        </p:txBody>
      </p:sp>
      <p:grpSp>
        <p:nvGrpSpPr>
          <p:cNvPr id="500" name="Group"/>
          <p:cNvGrpSpPr/>
          <p:nvPr/>
        </p:nvGrpSpPr>
        <p:grpSpPr>
          <a:xfrm>
            <a:off x="7468520" y="9276200"/>
            <a:ext cx="878906" cy="1895486"/>
            <a:chOff x="0" y="0"/>
            <a:chExt cx="878904" cy="1895485"/>
          </a:xfrm>
        </p:grpSpPr>
        <p:sp>
          <p:nvSpPr>
            <p:cNvPr id="498" name="Triangle"/>
            <p:cNvSpPr/>
            <p:nvPr/>
          </p:nvSpPr>
          <p:spPr>
            <a:xfrm>
              <a:off x="178291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9" name="lt"/>
            <p:cNvSpPr/>
            <p:nvPr/>
          </p:nvSpPr>
          <p:spPr>
            <a:xfrm>
              <a:off x="0" y="1057285"/>
              <a:ext cx="878905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lt</a:t>
              </a:r>
            </a:p>
          </p:txBody>
        </p:sp>
      </p:grpSp>
      <p:grpSp>
        <p:nvGrpSpPr>
          <p:cNvPr id="503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501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2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506" name="Group"/>
          <p:cNvGrpSpPr/>
          <p:nvPr/>
        </p:nvGrpSpPr>
        <p:grpSpPr>
          <a:xfrm>
            <a:off x="11740339" y="9276200"/>
            <a:ext cx="522322" cy="1895486"/>
            <a:chOff x="0" y="0"/>
            <a:chExt cx="522320" cy="1895485"/>
          </a:xfrm>
        </p:grpSpPr>
        <p:sp>
          <p:nvSpPr>
            <p:cNvPr id="504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5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509" name="Group"/>
          <p:cNvGrpSpPr/>
          <p:nvPr/>
        </p:nvGrpSpPr>
        <p:grpSpPr>
          <a:xfrm>
            <a:off x="7023833" y="4155462"/>
            <a:ext cx="5853290" cy="2708700"/>
            <a:chOff x="0" y="0"/>
            <a:chExt cx="5853289" cy="2708698"/>
          </a:xfrm>
        </p:grpSpPr>
        <p:sp>
          <p:nvSpPr>
            <p:cNvPr id="507" name="arr[lt+1…i-1]==v"/>
            <p:cNvSpPr/>
            <p:nvPr/>
          </p:nvSpPr>
          <p:spPr>
            <a:xfrm>
              <a:off x="0" y="-1"/>
              <a:ext cx="585329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arr[lt+1…i-1]==v</a:t>
              </a:r>
            </a:p>
          </p:txBody>
        </p:sp>
        <p:sp>
          <p:nvSpPr>
            <p:cNvPr id="508" name="Line"/>
            <p:cNvSpPr/>
            <p:nvPr/>
          </p:nvSpPr>
          <p:spPr>
            <a:xfrm flipV="1">
              <a:off x="2926644" y="989299"/>
              <a:ext cx="1" cy="1719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0619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4406" y="799804"/>
            <a:ext cx="16155188" cy="12116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6262" y="354653"/>
            <a:ext cx="16391476" cy="13006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迷宫生成"/>
          <p:cNvSpPr/>
          <p:nvPr>
            <p:ph type="ctrTitle"/>
          </p:nvPr>
        </p:nvSpPr>
        <p:spPr>
          <a:xfrm>
            <a:off x="1778000" y="5843587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迷宫生成</a:t>
            </a:r>
          </a:p>
        </p:txBody>
      </p:sp>
      <p:pic>
        <p:nvPicPr>
          <p:cNvPr id="516" name="Screen Shot 2016-06-11 at 11.43.04 PM.png" descr="Screen Shot 2016-06-11 at 11.43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7422" y="360440"/>
            <a:ext cx="19849156" cy="129951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3050" y="2533650"/>
            <a:ext cx="13677900" cy="864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8465" y="1847050"/>
            <a:ext cx="8927070" cy="10021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5725" y="947016"/>
            <a:ext cx="4990677" cy="5602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1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rcRect l="21761" t="0" r="18971" b="0"/>
          <a:stretch>
            <a:fillRect/>
          </a:stretch>
        </p:blipFill>
        <p:spPr>
          <a:xfrm>
            <a:off x="4767022" y="6831728"/>
            <a:ext cx="6202104" cy="627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2" name="pasted-image.jpg" descr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03606" y="1286840"/>
            <a:ext cx="7293472" cy="4923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523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382535" y="1822774"/>
            <a:ext cx="6278564" cy="6278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524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638702" y="10296913"/>
            <a:ext cx="8029247" cy="2335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4" grpId="4"/>
      <p:bldP build="whole" bldLvl="1" animBg="1" rev="0" advAuto="0" spid="522" grpId="2"/>
      <p:bldP build="whole" bldLvl="1" animBg="1" rev="0" advAuto="0" spid="523" grpId="3"/>
      <p:bldP build="whole" bldLvl="1" animBg="1" rev="0" advAuto="0" spid="52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681" y="-1"/>
            <a:ext cx="24535362" cy="1624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算法和数据结构"/>
          <p:cNvSpPr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算法和数据结构</a:t>
            </a:r>
          </a:p>
        </p:txBody>
      </p:sp>
      <p:sp>
        <p:nvSpPr>
          <p:cNvPr id="529" name="liuyubobobo"/>
          <p:cNvSpPr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4467" y="6337306"/>
            <a:ext cx="3184231" cy="3114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75363" y="1587376"/>
            <a:ext cx="4533436" cy="3221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0361" y="2307438"/>
            <a:ext cx="5356226" cy="185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809226" y="2616010"/>
            <a:ext cx="4977403" cy="1351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rcRect l="0" t="27391" r="0" b="24718"/>
          <a:stretch>
            <a:fillRect/>
          </a:stretch>
        </p:blipFill>
        <p:spPr>
          <a:xfrm>
            <a:off x="10308089" y="9846394"/>
            <a:ext cx="5356226" cy="1706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asted-image.jpg" descr="pasted-image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254382" y="2481284"/>
            <a:ext cx="4724401" cy="171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 descr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46069" y="8454116"/>
            <a:ext cx="6243581" cy="2977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asted-image.png" descr="pasted-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60231" y="4779088"/>
            <a:ext cx="6172201" cy="130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ng" descr="pasted-im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79329" y="9690224"/>
            <a:ext cx="4038601" cy="201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jpg" descr="pasted-image.jpg"/>
          <p:cNvPicPr>
            <a:picLocks noChangeAspect="1"/>
          </p:cNvPicPr>
          <p:nvPr/>
        </p:nvPicPr>
        <p:blipFill>
          <a:blip r:embed="rId11">
            <a:extLst/>
          </a:blip>
          <a:srcRect l="12069" t="28098" r="12069" b="28098"/>
          <a:stretch>
            <a:fillRect/>
          </a:stretch>
        </p:blipFill>
        <p:spPr>
          <a:xfrm>
            <a:off x="17851265" y="9938866"/>
            <a:ext cx="5238560" cy="1521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ng" descr="pasted-imag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9362332" y="4361390"/>
            <a:ext cx="4508501" cy="180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ng" descr="pasted-image.png"/>
          <p:cNvPicPr>
            <a:picLocks noChangeAspect="1"/>
          </p:cNvPicPr>
          <p:nvPr/>
        </p:nvPicPr>
        <p:blipFill>
          <a:blip r:embed="rId13">
            <a:extLst/>
          </a:blip>
          <a:srcRect l="0" t="21186" r="0" b="21186"/>
          <a:stretch>
            <a:fillRect/>
          </a:stretch>
        </p:blipFill>
        <p:spPr>
          <a:xfrm>
            <a:off x="2685377" y="2481284"/>
            <a:ext cx="4773574" cy="1714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png" descr="pasted-image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5121044" y="6888360"/>
            <a:ext cx="3937001" cy="207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jpg" descr="pasted-image.jp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5054677" y="9271124"/>
            <a:ext cx="285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ng" descr="pasted-image.png"/>
          <p:cNvPicPr>
            <a:picLocks noChangeAspect="1"/>
          </p:cNvPicPr>
          <p:nvPr/>
        </p:nvPicPr>
        <p:blipFill>
          <a:blip r:embed="rId16">
            <a:extLst/>
          </a:blip>
          <a:srcRect l="0" t="23478" r="4233" b="23478"/>
          <a:stretch>
            <a:fillRect/>
          </a:stretch>
        </p:blipFill>
        <p:spPr>
          <a:xfrm>
            <a:off x="13573746" y="4427259"/>
            <a:ext cx="5448301" cy="2011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png" descr="pasted-image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2059785" y="6512209"/>
            <a:ext cx="285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ng" descr="pasted-image.png"/>
          <p:cNvPicPr>
            <a:picLocks noChangeAspect="1"/>
          </p:cNvPicPr>
          <p:nvPr/>
        </p:nvPicPr>
        <p:blipFill>
          <a:blip r:embed="rId18">
            <a:extLst/>
          </a:blip>
          <a:srcRect l="0" t="21666" r="0" b="18333"/>
          <a:stretch>
            <a:fillRect/>
          </a:stretch>
        </p:blipFill>
        <p:spPr>
          <a:xfrm>
            <a:off x="6553864" y="6330441"/>
            <a:ext cx="5368542" cy="3221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jpg" descr="pasted-image.jp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70586" y="4690188"/>
            <a:ext cx="5448301" cy="148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jpg" descr="pasted-image.jp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653488" y="6330397"/>
            <a:ext cx="5879524" cy="3221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9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9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99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99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99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98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99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99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97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96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99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99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95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94"/>
                            </p:stCondLst>
                            <p:childTnLst>
                              <p:par>
                                <p:cTn id="35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93"/>
                            </p:stCondLst>
                            <p:childTnLst>
                              <p:par>
                                <p:cTn id="40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9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9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92"/>
                            </p:stCondLst>
                            <p:childTnLst>
                              <p:par>
                                <p:cTn id="45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91"/>
                            </p:stCondLst>
                            <p:childTnLst>
                              <p:par>
                                <p:cTn id="50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99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99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90"/>
                            </p:stCondLst>
                            <p:childTnLst>
                              <p:par>
                                <p:cTn id="55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99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99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189"/>
                            </p:stCondLst>
                            <p:childTnLst>
                              <p:par>
                                <p:cTn id="60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99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99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388"/>
                            </p:stCondLst>
                            <p:childTnLst>
                              <p:par>
                                <p:cTn id="65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87"/>
                            </p:stCondLst>
                            <p:childTnLst>
                              <p:par>
                                <p:cTn id="70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99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99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86"/>
                            </p:stCondLst>
                            <p:childTnLst>
                              <p:par>
                                <p:cTn id="75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985"/>
                            </p:stCondLst>
                            <p:childTnLst>
                              <p:par>
                                <p:cTn id="80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99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99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184"/>
                            </p:stCondLst>
                            <p:childTnLst>
                              <p:par>
                                <p:cTn id="85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383"/>
                            </p:stCondLst>
                            <p:childTnLst>
                              <p:par>
                                <p:cTn id="90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99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99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82"/>
                            </p:stCondLst>
                            <p:childTnLst>
                              <p:par>
                                <p:cTn id="95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6"/>
      <p:bldP build="whole" bldLvl="1" animBg="1" rev="0" advAuto="0" spid="127" grpId="5"/>
      <p:bldP build="whole" bldLvl="1" animBg="1" rev="0" advAuto="0" spid="138" grpId="6"/>
      <p:bldP build="whole" bldLvl="1" animBg="1" rev="0" advAuto="0" spid="133" grpId="17"/>
      <p:bldP build="whole" bldLvl="1" animBg="1" rev="0" advAuto="0" spid="134" grpId="7"/>
      <p:bldP build="whole" bldLvl="1" animBg="1" rev="0" advAuto="0" spid="125" grpId="1"/>
      <p:bldP build="whole" bldLvl="1" animBg="1" rev="0" advAuto="0" spid="132" grpId="19"/>
      <p:bldP build="whole" bldLvl="1" animBg="1" rev="0" advAuto="0" spid="131" grpId="9"/>
      <p:bldP build="whole" bldLvl="1" animBg="1" rev="0" advAuto="0" spid="140" grpId="10"/>
      <p:bldP build="whole" bldLvl="1" animBg="1" rev="0" advAuto="0" spid="135" grpId="2"/>
      <p:bldP build="whole" bldLvl="1" animBg="1" rev="0" advAuto="0" spid="124" grpId="12"/>
      <p:bldP build="whole" bldLvl="1" animBg="1" rev="0" advAuto="0" spid="139" grpId="13"/>
      <p:bldP build="whole" bldLvl="1" animBg="1" rev="0" advAuto="0" spid="136" grpId="14"/>
      <p:bldP build="whole" bldLvl="1" animBg="1" rev="0" advAuto="0" spid="126" grpId="3"/>
      <p:bldP build="whole" bldLvl="1" animBg="1" rev="0" advAuto="0" spid="137" grpId="18"/>
      <p:bldP build="whole" bldLvl="1" animBg="1" rev="0" advAuto="0" spid="142" grpId="11"/>
      <p:bldP build="whole" bldLvl="1" animBg="1" rev="0" advAuto="0" spid="129" grpId="4"/>
      <p:bldP build="whole" bldLvl="1" animBg="1" rev="0" advAuto="0" spid="141" grpId="8"/>
      <p:bldP build="whole" bldLvl="1" animBg="1" rev="0" advAuto="0" spid="130" grpId="1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学习路径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学习路径</a:t>
            </a:r>
          </a:p>
        </p:txBody>
      </p:sp>
      <p:sp>
        <p:nvSpPr>
          <p:cNvPr id="145" name="线性(排序)"/>
          <p:cNvSpPr/>
          <p:nvPr/>
        </p:nvSpPr>
        <p:spPr>
          <a:xfrm>
            <a:off x="1803400" y="4546599"/>
            <a:ext cx="40894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线性(排序) </a:t>
            </a:r>
          </a:p>
        </p:txBody>
      </p:sp>
      <p:sp>
        <p:nvSpPr>
          <p:cNvPr id="146" name="树形结构"/>
          <p:cNvSpPr/>
          <p:nvPr/>
        </p:nvSpPr>
        <p:spPr>
          <a:xfrm>
            <a:off x="10147300" y="4546599"/>
            <a:ext cx="408940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树形结构</a:t>
            </a:r>
          </a:p>
        </p:txBody>
      </p:sp>
      <p:sp>
        <p:nvSpPr>
          <p:cNvPr id="147" name="图形结构"/>
          <p:cNvSpPr/>
          <p:nvPr/>
        </p:nvSpPr>
        <p:spPr>
          <a:xfrm>
            <a:off x="18491200" y="4546599"/>
            <a:ext cx="408940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图形结构</a:t>
            </a:r>
          </a:p>
        </p:txBody>
      </p:sp>
      <p:pic>
        <p:nvPicPr>
          <p:cNvPr id="14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asted-image.gif" descr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1862" y="7681097"/>
            <a:ext cx="7924214" cy="4122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35785" y="6749885"/>
            <a:ext cx="5000229" cy="495022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Line"/>
          <p:cNvSpPr/>
          <p:nvPr/>
        </p:nvSpPr>
        <p:spPr>
          <a:xfrm>
            <a:off x="7137210" y="5130800"/>
            <a:ext cx="2338144" cy="0"/>
          </a:xfrm>
          <a:prstGeom prst="line">
            <a:avLst/>
          </a:prstGeom>
          <a:ln w="254000">
            <a:solidFill>
              <a:srgbClr val="C9394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2" name="Line"/>
          <p:cNvSpPr/>
          <p:nvPr/>
        </p:nvSpPr>
        <p:spPr>
          <a:xfrm>
            <a:off x="15194878" y="5136350"/>
            <a:ext cx="2338145" cy="1"/>
          </a:xfrm>
          <a:prstGeom prst="line">
            <a:avLst/>
          </a:prstGeom>
          <a:ln w="254000">
            <a:solidFill>
              <a:srgbClr val="C9394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归并排序 Merge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 Merge Sort</a:t>
            </a:r>
          </a:p>
        </p:txBody>
      </p:sp>
      <p:sp>
        <p:nvSpPr>
          <p:cNvPr id="155" name="4"/>
          <p:cNvSpPr/>
          <p:nvPr/>
        </p:nvSpPr>
        <p:spPr>
          <a:xfrm>
            <a:off x="21634186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6" name="7"/>
          <p:cNvSpPr/>
          <p:nvPr/>
        </p:nvSpPr>
        <p:spPr>
          <a:xfrm>
            <a:off x="19280406" y="4037700"/>
            <a:ext cx="1536248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7" name="5"/>
          <p:cNvSpPr/>
          <p:nvPr/>
        </p:nvSpPr>
        <p:spPr>
          <a:xfrm>
            <a:off x="16926625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8" name="1"/>
          <p:cNvSpPr/>
          <p:nvPr/>
        </p:nvSpPr>
        <p:spPr>
          <a:xfrm>
            <a:off x="1457284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9" name="3"/>
          <p:cNvSpPr/>
          <p:nvPr/>
        </p:nvSpPr>
        <p:spPr>
          <a:xfrm>
            <a:off x="12219064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0" name="2"/>
          <p:cNvSpPr/>
          <p:nvPr/>
        </p:nvSpPr>
        <p:spPr>
          <a:xfrm>
            <a:off x="986528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1" name="6"/>
          <p:cNvSpPr/>
          <p:nvPr/>
        </p:nvSpPr>
        <p:spPr>
          <a:xfrm>
            <a:off x="7511503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2" name="8"/>
          <p:cNvSpPr/>
          <p:nvPr/>
        </p:nvSpPr>
        <p:spPr>
          <a:xfrm>
            <a:off x="5157722" y="4037700"/>
            <a:ext cx="1536249" cy="1520637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3" name="3"/>
          <p:cNvSpPr/>
          <p:nvPr/>
        </p:nvSpPr>
        <p:spPr>
          <a:xfrm>
            <a:off x="12225415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4" name="2"/>
          <p:cNvSpPr/>
          <p:nvPr/>
        </p:nvSpPr>
        <p:spPr>
          <a:xfrm>
            <a:off x="987163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5" name="6"/>
          <p:cNvSpPr/>
          <p:nvPr/>
        </p:nvSpPr>
        <p:spPr>
          <a:xfrm>
            <a:off x="7517854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6" name="8"/>
          <p:cNvSpPr/>
          <p:nvPr/>
        </p:nvSpPr>
        <p:spPr>
          <a:xfrm>
            <a:off x="5164073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7" name="4"/>
          <p:cNvSpPr/>
          <p:nvPr/>
        </p:nvSpPr>
        <p:spPr>
          <a:xfrm>
            <a:off x="21602438" y="6409945"/>
            <a:ext cx="1536248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8" name="7"/>
          <p:cNvSpPr/>
          <p:nvPr/>
        </p:nvSpPr>
        <p:spPr>
          <a:xfrm>
            <a:off x="1924865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9" name="5"/>
          <p:cNvSpPr/>
          <p:nvPr/>
        </p:nvSpPr>
        <p:spPr>
          <a:xfrm>
            <a:off x="16894877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0" name="1"/>
          <p:cNvSpPr/>
          <p:nvPr/>
        </p:nvSpPr>
        <p:spPr>
          <a:xfrm>
            <a:off x="14541095" y="6409945"/>
            <a:ext cx="1536249" cy="1520638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71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9666987" y="8444209"/>
            <a:ext cx="8968782" cy="76201"/>
          </a:xfrm>
          <a:prstGeom prst="rect">
            <a:avLst/>
          </a:prstGeom>
        </p:spPr>
      </p:pic>
      <p:pic>
        <p:nvPicPr>
          <p:cNvPr id="173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145086" y="9617169"/>
            <a:ext cx="6622863" cy="76201"/>
          </a:xfrm>
          <a:prstGeom prst="rect">
            <a:avLst/>
          </a:prstGeom>
        </p:spPr>
      </p:pic>
      <p:pic>
        <p:nvPicPr>
          <p:cNvPr id="175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5528459" y="9617169"/>
            <a:ext cx="6622863" cy="76201"/>
          </a:xfrm>
          <a:prstGeom prst="rect">
            <a:avLst/>
          </a:prstGeom>
        </p:spPr>
      </p:pic>
      <p:grpSp>
        <p:nvGrpSpPr>
          <p:cNvPr id="179" name="Group"/>
          <p:cNvGrpSpPr/>
          <p:nvPr/>
        </p:nvGrpSpPr>
        <p:grpSpPr>
          <a:xfrm>
            <a:off x="5151370" y="8750441"/>
            <a:ext cx="3890029" cy="1520637"/>
            <a:chOff x="0" y="0"/>
            <a:chExt cx="3890028" cy="1520636"/>
          </a:xfrm>
        </p:grpSpPr>
        <p:sp>
          <p:nvSpPr>
            <p:cNvPr id="177" name="6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8" name="8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9820833" y="8750440"/>
            <a:ext cx="3890029" cy="1520637"/>
            <a:chOff x="0" y="0"/>
            <a:chExt cx="3890028" cy="1520636"/>
          </a:xfrm>
        </p:grpSpPr>
        <p:sp>
          <p:nvSpPr>
            <p:cNvPr id="180" name="3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1" name="2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14515693" y="8750440"/>
            <a:ext cx="3890031" cy="1520637"/>
            <a:chOff x="0" y="0"/>
            <a:chExt cx="3890029" cy="1520636"/>
          </a:xfrm>
        </p:grpSpPr>
        <p:sp>
          <p:nvSpPr>
            <p:cNvPr id="183" name="5"/>
            <p:cNvSpPr/>
            <p:nvPr/>
          </p:nvSpPr>
          <p:spPr>
            <a:xfrm>
              <a:off x="2353781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4" name="1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19274057" y="8750440"/>
            <a:ext cx="3890029" cy="1520637"/>
            <a:chOff x="0" y="0"/>
            <a:chExt cx="3890028" cy="1520636"/>
          </a:xfrm>
        </p:grpSpPr>
        <p:sp>
          <p:nvSpPr>
            <p:cNvPr id="186" name="4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7" name="7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</p:grpSp>
      <p:pic>
        <p:nvPicPr>
          <p:cNvPr id="189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4933794" y="10766010"/>
            <a:ext cx="4325180" cy="76201"/>
          </a:xfrm>
          <a:prstGeom prst="rect">
            <a:avLst/>
          </a:prstGeom>
        </p:spPr>
      </p:pic>
      <p:pic>
        <p:nvPicPr>
          <p:cNvPr id="191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9603257" y="10766011"/>
            <a:ext cx="4325180" cy="76201"/>
          </a:xfrm>
          <a:prstGeom prst="rect">
            <a:avLst/>
          </a:prstGeom>
        </p:spPr>
      </p:pic>
      <p:pic>
        <p:nvPicPr>
          <p:cNvPr id="193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4298119" y="10766011"/>
            <a:ext cx="4325180" cy="76201"/>
          </a:xfrm>
          <a:prstGeom prst="rect">
            <a:avLst/>
          </a:prstGeom>
        </p:spPr>
      </p:pic>
      <p:pic>
        <p:nvPicPr>
          <p:cNvPr id="195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8992981" y="10766010"/>
            <a:ext cx="4325180" cy="76201"/>
          </a:xfrm>
          <a:prstGeom prst="rect">
            <a:avLst/>
          </a:prstGeom>
        </p:spPr>
      </p:pic>
      <p:sp>
        <p:nvSpPr>
          <p:cNvPr id="197" name="6"/>
          <p:cNvSpPr/>
          <p:nvPr/>
        </p:nvSpPr>
        <p:spPr>
          <a:xfrm>
            <a:off x="7505150" y="11090934"/>
            <a:ext cx="1536249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8" name="8"/>
          <p:cNvSpPr/>
          <p:nvPr/>
        </p:nvSpPr>
        <p:spPr>
          <a:xfrm>
            <a:off x="5151371" y="11090934"/>
            <a:ext cx="1536249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99" name="3"/>
          <p:cNvSpPr/>
          <p:nvPr/>
        </p:nvSpPr>
        <p:spPr>
          <a:xfrm>
            <a:off x="12142863" y="11090934"/>
            <a:ext cx="1536249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0" name="2"/>
          <p:cNvSpPr/>
          <p:nvPr/>
        </p:nvSpPr>
        <p:spPr>
          <a:xfrm>
            <a:off x="9820833" y="11090934"/>
            <a:ext cx="1536248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1" name="5"/>
          <p:cNvSpPr/>
          <p:nvPr/>
        </p:nvSpPr>
        <p:spPr>
          <a:xfrm>
            <a:off x="16894877" y="11090934"/>
            <a:ext cx="1536249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2" name="1"/>
          <p:cNvSpPr/>
          <p:nvPr/>
        </p:nvSpPr>
        <p:spPr>
          <a:xfrm>
            <a:off x="14509345" y="11090934"/>
            <a:ext cx="1536249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3" name="4"/>
          <p:cNvSpPr/>
          <p:nvPr/>
        </p:nvSpPr>
        <p:spPr>
          <a:xfrm>
            <a:off x="21646891" y="11090934"/>
            <a:ext cx="1536248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04" name="7"/>
          <p:cNvSpPr/>
          <p:nvPr/>
        </p:nvSpPr>
        <p:spPr>
          <a:xfrm>
            <a:off x="19293107" y="11090934"/>
            <a:ext cx="1536249" cy="1520638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05" name="Level 0"/>
          <p:cNvSpPr/>
          <p:nvPr/>
        </p:nvSpPr>
        <p:spPr>
          <a:xfrm>
            <a:off x="1794133" y="4051160"/>
            <a:ext cx="257145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Level 0</a:t>
            </a:r>
          </a:p>
        </p:txBody>
      </p:sp>
      <p:sp>
        <p:nvSpPr>
          <p:cNvPr id="206" name="Level 1"/>
          <p:cNvSpPr/>
          <p:nvPr/>
        </p:nvSpPr>
        <p:spPr>
          <a:xfrm>
            <a:off x="1787785" y="6349999"/>
            <a:ext cx="257145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Level 1</a:t>
            </a:r>
          </a:p>
        </p:txBody>
      </p:sp>
      <p:sp>
        <p:nvSpPr>
          <p:cNvPr id="207" name="Level 2"/>
          <p:cNvSpPr/>
          <p:nvPr/>
        </p:nvSpPr>
        <p:spPr>
          <a:xfrm>
            <a:off x="1787785" y="8648839"/>
            <a:ext cx="257145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Level 2</a:t>
            </a:r>
          </a:p>
        </p:txBody>
      </p:sp>
      <p:sp>
        <p:nvSpPr>
          <p:cNvPr id="208" name="Level 3"/>
          <p:cNvSpPr/>
          <p:nvPr/>
        </p:nvSpPr>
        <p:spPr>
          <a:xfrm>
            <a:off x="1749688" y="10947679"/>
            <a:ext cx="257145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Level 3</a:t>
            </a:r>
          </a:p>
        </p:txBody>
      </p:sp>
      <p:sp>
        <p:nvSpPr>
          <p:cNvPr id="209" name="log(N)"/>
          <p:cNvSpPr/>
          <p:nvPr/>
        </p:nvSpPr>
        <p:spPr>
          <a:xfrm>
            <a:off x="2214725" y="12666512"/>
            <a:ext cx="21889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log(N)</a:t>
            </a:r>
          </a:p>
        </p:txBody>
      </p:sp>
      <p:sp>
        <p:nvSpPr>
          <p:cNvPr id="210" name="N"/>
          <p:cNvSpPr/>
          <p:nvPr/>
        </p:nvSpPr>
        <p:spPr>
          <a:xfrm>
            <a:off x="1423413" y="12666512"/>
            <a:ext cx="66459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e"/>
          <p:cNvSpPr/>
          <p:nvPr/>
        </p:nvSpPr>
        <p:spPr>
          <a:xfrm>
            <a:off x="17455405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13" name="Partitio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</a:t>
            </a:r>
          </a:p>
        </p:txBody>
      </p:sp>
      <p:sp>
        <p:nvSpPr>
          <p:cNvPr id="214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5" name="&gt; v"/>
          <p:cNvSpPr/>
          <p:nvPr/>
        </p:nvSpPr>
        <p:spPr>
          <a:xfrm>
            <a:off x="11359443" y="7046050"/>
            <a:ext cx="1069937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sp>
        <p:nvSpPr>
          <p:cNvPr id="216" name="Triangle"/>
          <p:cNvSpPr/>
          <p:nvPr/>
        </p:nvSpPr>
        <p:spPr>
          <a:xfrm>
            <a:off x="2506836" y="92762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7" name="l"/>
          <p:cNvSpPr/>
          <p:nvPr/>
        </p:nvSpPr>
        <p:spPr>
          <a:xfrm>
            <a:off x="2519695" y="10333485"/>
            <a:ext cx="4966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l</a:t>
            </a:r>
          </a:p>
        </p:txBody>
      </p:sp>
      <p:grpSp>
        <p:nvGrpSpPr>
          <p:cNvPr id="220" name="Group"/>
          <p:cNvGrpSpPr/>
          <p:nvPr/>
        </p:nvGrpSpPr>
        <p:grpSpPr>
          <a:xfrm>
            <a:off x="10713598" y="9276201"/>
            <a:ext cx="522322" cy="1895486"/>
            <a:chOff x="0" y="0"/>
            <a:chExt cx="522320" cy="1895485"/>
          </a:xfrm>
        </p:grpSpPr>
        <p:sp>
          <p:nvSpPr>
            <p:cNvPr id="21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221" name="arr[l+1…j] &lt; v"/>
          <p:cNvSpPr/>
          <p:nvPr/>
        </p:nvSpPr>
        <p:spPr>
          <a:xfrm>
            <a:off x="4310547" y="5633599"/>
            <a:ext cx="593461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arr[l+1…j] &lt; v</a:t>
            </a:r>
          </a:p>
        </p:txBody>
      </p:sp>
      <p:sp>
        <p:nvSpPr>
          <p:cNvPr id="222" name="arr[j+1…i-1] &gt; v"/>
          <p:cNvSpPr/>
          <p:nvPr/>
        </p:nvSpPr>
        <p:spPr>
          <a:xfrm>
            <a:off x="12648906" y="5633599"/>
            <a:ext cx="812044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arr[j+1…i-1] &gt; v</a:t>
            </a:r>
          </a:p>
        </p:txBody>
      </p:sp>
      <p:grpSp>
        <p:nvGrpSpPr>
          <p:cNvPr id="225" name="Group"/>
          <p:cNvGrpSpPr/>
          <p:nvPr/>
        </p:nvGrpSpPr>
        <p:grpSpPr>
          <a:xfrm>
            <a:off x="22304553" y="9276200"/>
            <a:ext cx="522321" cy="1895486"/>
            <a:chOff x="0" y="0"/>
            <a:chExt cx="522320" cy="1895485"/>
          </a:xfrm>
        </p:grpSpPr>
        <p:sp>
          <p:nvSpPr>
            <p:cNvPr id="22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sp>
        <p:nvSpPr>
          <p:cNvPr id="226" name="e"/>
          <p:cNvSpPr/>
          <p:nvPr/>
        </p:nvSpPr>
        <p:spPr>
          <a:xfrm>
            <a:off x="9143198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27" name="&lt; v"/>
          <p:cNvSpPr/>
          <p:nvPr/>
        </p:nvSpPr>
        <p:spPr>
          <a:xfrm>
            <a:off x="3249381" y="7046050"/>
            <a:ext cx="8056947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228" name="Rectangle"/>
          <p:cNvSpPr/>
          <p:nvPr/>
        </p:nvSpPr>
        <p:spPr>
          <a:xfrm>
            <a:off x="10344460" y="7046050"/>
            <a:ext cx="95758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11933 0.155674 -0.090019 0.267874 -0.178141 0.255969 C -0.256248 0.245417 -0.319284 0.138247 -0.328701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14395 -0.138497 0.081057 -0.240532 0.160236 -0.245260 C 0.243905 -0.250258 0.317158 -0.146185 0.332867 -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artition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Partition2</a:t>
            </a:r>
          </a:p>
        </p:txBody>
      </p:sp>
      <p:sp>
        <p:nvSpPr>
          <p:cNvPr id="232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3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234" name="&lt; v"/>
          <p:cNvSpPr/>
          <p:nvPr/>
        </p:nvSpPr>
        <p:spPr>
          <a:xfrm>
            <a:off x="3249381" y="7046050"/>
            <a:ext cx="416320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235" name="&gt; v"/>
          <p:cNvSpPr/>
          <p:nvPr/>
        </p:nvSpPr>
        <p:spPr>
          <a:xfrm>
            <a:off x="17215649" y="7046050"/>
            <a:ext cx="4815544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238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23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241" name="Group"/>
          <p:cNvGrpSpPr/>
          <p:nvPr/>
        </p:nvGrpSpPr>
        <p:grpSpPr>
          <a:xfrm>
            <a:off x="16646797" y="9276201"/>
            <a:ext cx="522322" cy="1895486"/>
            <a:chOff x="0" y="0"/>
            <a:chExt cx="522320" cy="1895485"/>
          </a:xfrm>
        </p:grpSpPr>
        <p:sp>
          <p:nvSpPr>
            <p:cNvPr id="239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0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242" name="arr[l+1…i-1] &lt; v"/>
          <p:cNvSpPr/>
          <p:nvPr/>
        </p:nvSpPr>
        <p:spPr>
          <a:xfrm>
            <a:off x="1866419" y="5633599"/>
            <a:ext cx="692913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arr[l+1…i-1] &lt; v</a:t>
            </a:r>
          </a:p>
        </p:txBody>
      </p:sp>
      <p:sp>
        <p:nvSpPr>
          <p:cNvPr id="243" name="arr[j…r] &gt; v"/>
          <p:cNvSpPr/>
          <p:nvPr/>
        </p:nvSpPr>
        <p:spPr>
          <a:xfrm>
            <a:off x="16974142" y="5633599"/>
            <a:ext cx="51297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arr[j…r] &gt; v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7530044" y="9276200"/>
            <a:ext cx="522321" cy="1895486"/>
            <a:chOff x="0" y="0"/>
            <a:chExt cx="522320" cy="1895485"/>
          </a:xfrm>
        </p:grpSpPr>
        <p:sp>
          <p:nvSpPr>
            <p:cNvPr id="244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24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252" name="Group"/>
          <p:cNvGrpSpPr/>
          <p:nvPr/>
        </p:nvGrpSpPr>
        <p:grpSpPr>
          <a:xfrm>
            <a:off x="7472602" y="7046050"/>
            <a:ext cx="3145342" cy="1655900"/>
            <a:chOff x="0" y="0"/>
            <a:chExt cx="3145340" cy="1655899"/>
          </a:xfrm>
        </p:grpSpPr>
        <p:sp>
          <p:nvSpPr>
            <p:cNvPr id="250" name="&lt; v"/>
            <p:cNvSpPr/>
            <p:nvPr/>
          </p:nvSpPr>
          <p:spPr>
            <a:xfrm>
              <a:off x="0" y="0"/>
              <a:ext cx="2281949" cy="1655900"/>
            </a:xfrm>
            <a:prstGeom prst="rect">
              <a:avLst/>
            </a:prstGeom>
            <a:solidFill>
              <a:srgbClr val="009193"/>
            </a:solidFill>
            <a:ln w="63500" cap="flat">
              <a:solidFill>
                <a:srgbClr val="009193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&lt; v</a:t>
              </a:r>
            </a:p>
          </p:txBody>
        </p:sp>
        <p:sp>
          <p:nvSpPr>
            <p:cNvPr id="251" name="e"/>
            <p:cNvSpPr/>
            <p:nvPr/>
          </p:nvSpPr>
          <p:spPr>
            <a:xfrm>
              <a:off x="2310514" y="0"/>
              <a:ext cx="834827" cy="1655900"/>
            </a:xfrm>
            <a:prstGeom prst="rect">
              <a:avLst/>
            </a:prstGeom>
            <a:solidFill>
              <a:srgbClr val="9437FF"/>
            </a:solidFill>
            <a:ln w="63500" cap="flat">
              <a:solidFill>
                <a:srgbClr val="9437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255" name="Group"/>
          <p:cNvGrpSpPr/>
          <p:nvPr/>
        </p:nvGrpSpPr>
        <p:grpSpPr>
          <a:xfrm>
            <a:off x="14041742" y="7046050"/>
            <a:ext cx="3123655" cy="1655900"/>
            <a:chOff x="0" y="0"/>
            <a:chExt cx="3123653" cy="1655899"/>
          </a:xfrm>
        </p:grpSpPr>
        <p:sp>
          <p:nvSpPr>
            <p:cNvPr id="253" name="&gt; v"/>
            <p:cNvSpPr/>
            <p:nvPr/>
          </p:nvSpPr>
          <p:spPr>
            <a:xfrm>
              <a:off x="841705" y="0"/>
              <a:ext cx="2281949" cy="1655900"/>
            </a:xfrm>
            <a:prstGeom prst="rect">
              <a:avLst/>
            </a:prstGeom>
            <a:solidFill>
              <a:srgbClr val="009193"/>
            </a:solidFill>
            <a:ln w="63500" cap="flat">
              <a:solidFill>
                <a:srgbClr val="009193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&gt; v</a:t>
              </a:r>
            </a:p>
          </p:txBody>
        </p:sp>
        <p:sp>
          <p:nvSpPr>
            <p:cNvPr id="254" name="e"/>
            <p:cNvSpPr/>
            <p:nvPr/>
          </p:nvSpPr>
          <p:spPr>
            <a:xfrm>
              <a:off x="0" y="0"/>
              <a:ext cx="834827" cy="1655900"/>
            </a:xfrm>
            <a:prstGeom prst="rect">
              <a:avLst/>
            </a:prstGeom>
            <a:solidFill>
              <a:srgbClr val="FF9300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e</a:t>
              </a:r>
            </a:p>
          </p:txBody>
        </p:sp>
      </p:grpSp>
      <p:sp>
        <p:nvSpPr>
          <p:cNvPr id="256" name="e &gt;= v"/>
          <p:cNvSpPr/>
          <p:nvPr/>
        </p:nvSpPr>
        <p:spPr>
          <a:xfrm>
            <a:off x="8996473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&gt;= v</a:t>
            </a:r>
          </a:p>
        </p:txBody>
      </p:sp>
      <p:sp>
        <p:nvSpPr>
          <p:cNvPr id="257" name="e &lt;= v"/>
          <p:cNvSpPr/>
          <p:nvPr/>
        </p:nvSpPr>
        <p:spPr>
          <a:xfrm>
            <a:off x="13416601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&lt;= v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98808 -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Class="entr" nodeType="after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8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after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00906 -0.000000" origin="layout" pathEditMode="relative">
                                      <p:cBhvr>
                                        <p:cTn id="2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7" grpId="6"/>
      <p:bldP build="whole" bldLvl="1" animBg="1" rev="0" advAuto="0" spid="255" grpId="4"/>
      <p:bldP build="whole" bldLvl="1" animBg="1" rev="0" advAuto="0" spid="252" grpId="1"/>
      <p:bldP build="whole" bldLvl="1" animBg="1" rev="0" advAuto="0" spid="256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artition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Partition2</a:t>
            </a:r>
          </a:p>
        </p:txBody>
      </p:sp>
      <p:sp>
        <p:nvSpPr>
          <p:cNvPr id="260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1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262" name="&lt; v"/>
          <p:cNvSpPr/>
          <p:nvPr/>
        </p:nvSpPr>
        <p:spPr>
          <a:xfrm>
            <a:off x="3249381" y="7046050"/>
            <a:ext cx="6469765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263" name="&gt; v"/>
          <p:cNvSpPr/>
          <p:nvPr/>
        </p:nvSpPr>
        <p:spPr>
          <a:xfrm>
            <a:off x="14901950" y="7046050"/>
            <a:ext cx="7129242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264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5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14197995" y="9276200"/>
            <a:ext cx="522321" cy="1895486"/>
            <a:chOff x="0" y="0"/>
            <a:chExt cx="522320" cy="1895485"/>
          </a:xfrm>
        </p:grpSpPr>
        <p:sp>
          <p:nvSpPr>
            <p:cNvPr id="26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8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270" name="arr[l+1…i-1] &lt; v"/>
          <p:cNvSpPr/>
          <p:nvPr/>
        </p:nvSpPr>
        <p:spPr>
          <a:xfrm>
            <a:off x="3019697" y="5633599"/>
            <a:ext cx="692913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arr[l+1…i-1] &lt; v</a:t>
            </a:r>
          </a:p>
        </p:txBody>
      </p:sp>
      <p:sp>
        <p:nvSpPr>
          <p:cNvPr id="271" name="arr[j…r] &gt; v"/>
          <p:cNvSpPr/>
          <p:nvPr/>
        </p:nvSpPr>
        <p:spPr>
          <a:xfrm>
            <a:off x="15901706" y="5633599"/>
            <a:ext cx="512973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arr[j…r] &gt; v</a:t>
            </a:r>
          </a:p>
        </p:txBody>
      </p:sp>
      <p:grpSp>
        <p:nvGrpSpPr>
          <p:cNvPr id="274" name="Group"/>
          <p:cNvGrpSpPr/>
          <p:nvPr/>
        </p:nvGrpSpPr>
        <p:grpSpPr>
          <a:xfrm>
            <a:off x="9929741" y="9276201"/>
            <a:ext cx="522321" cy="1895486"/>
            <a:chOff x="0" y="0"/>
            <a:chExt cx="522320" cy="1895485"/>
          </a:xfrm>
        </p:grpSpPr>
        <p:sp>
          <p:nvSpPr>
            <p:cNvPr id="272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3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277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275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278" name="e"/>
          <p:cNvSpPr/>
          <p:nvPr/>
        </p:nvSpPr>
        <p:spPr>
          <a:xfrm>
            <a:off x="9783116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79" name="e"/>
          <p:cNvSpPr/>
          <p:nvPr/>
        </p:nvSpPr>
        <p:spPr>
          <a:xfrm>
            <a:off x="14041742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80" name="e &gt;= v"/>
          <p:cNvSpPr/>
          <p:nvPr/>
        </p:nvSpPr>
        <p:spPr>
          <a:xfrm>
            <a:off x="8996473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&gt;= v</a:t>
            </a:r>
          </a:p>
        </p:txBody>
      </p:sp>
      <p:sp>
        <p:nvSpPr>
          <p:cNvPr id="281" name="e &lt;= v"/>
          <p:cNvSpPr/>
          <p:nvPr/>
        </p:nvSpPr>
        <p:spPr>
          <a:xfrm>
            <a:off x="13416601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&lt;= v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6274 -0.088942 0.031056 -0.168787 0.081389 -0.174085 C 0.136075 -0.179842 0.180549 -0.096823 0.174648 -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17624 0.113722 -0.035611 0.222642 -0.101414 0.207495 C -0.157129 0.194671 -0.192557 0.094950 -0.175132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artition2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Partition2</a:t>
            </a:r>
          </a:p>
        </p:txBody>
      </p:sp>
      <p:sp>
        <p:nvSpPr>
          <p:cNvPr id="284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5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grpSp>
        <p:nvGrpSpPr>
          <p:cNvPr id="288" name="Group"/>
          <p:cNvGrpSpPr/>
          <p:nvPr/>
        </p:nvGrpSpPr>
        <p:grpSpPr>
          <a:xfrm>
            <a:off x="21536486" y="9276200"/>
            <a:ext cx="522322" cy="1895486"/>
            <a:chOff x="0" y="0"/>
            <a:chExt cx="522320" cy="1895485"/>
          </a:xfrm>
        </p:grpSpPr>
        <p:sp>
          <p:nvSpPr>
            <p:cNvPr id="28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" name="r"/>
            <p:cNvSpPr/>
            <p:nvPr/>
          </p:nvSpPr>
          <p:spPr>
            <a:xfrm>
              <a:off x="12858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291" name="Group"/>
          <p:cNvGrpSpPr/>
          <p:nvPr/>
        </p:nvGrpSpPr>
        <p:grpSpPr>
          <a:xfrm>
            <a:off x="14197995" y="9276200"/>
            <a:ext cx="522321" cy="1895486"/>
            <a:chOff x="0" y="0"/>
            <a:chExt cx="522320" cy="1895485"/>
          </a:xfrm>
        </p:grpSpPr>
        <p:sp>
          <p:nvSpPr>
            <p:cNvPr id="289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" name="j"/>
            <p:cNvSpPr/>
            <p:nvPr/>
          </p:nvSpPr>
          <p:spPr>
            <a:xfrm>
              <a:off x="12858" y="1057285"/>
              <a:ext cx="4966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292" name="arr[l+1…i-1] &lt; v"/>
          <p:cNvSpPr/>
          <p:nvPr/>
        </p:nvSpPr>
        <p:spPr>
          <a:xfrm>
            <a:off x="3019697" y="5633599"/>
            <a:ext cx="692913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arr[l+1…i-1] &lt; v</a:t>
            </a:r>
          </a:p>
        </p:txBody>
      </p:sp>
      <p:sp>
        <p:nvSpPr>
          <p:cNvPr id="293" name="arr[j…r] &gt; v"/>
          <p:cNvSpPr/>
          <p:nvPr/>
        </p:nvSpPr>
        <p:spPr>
          <a:xfrm>
            <a:off x="15901706" y="5633599"/>
            <a:ext cx="512973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arr[j…r] &gt; v</a:t>
            </a:r>
          </a:p>
        </p:txBody>
      </p:sp>
      <p:grpSp>
        <p:nvGrpSpPr>
          <p:cNvPr id="296" name="Group"/>
          <p:cNvGrpSpPr/>
          <p:nvPr/>
        </p:nvGrpSpPr>
        <p:grpSpPr>
          <a:xfrm>
            <a:off x="9929741" y="9276201"/>
            <a:ext cx="522321" cy="1895486"/>
            <a:chOff x="0" y="0"/>
            <a:chExt cx="522320" cy="1895485"/>
          </a:xfrm>
        </p:grpSpPr>
        <p:sp>
          <p:nvSpPr>
            <p:cNvPr id="294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" name="i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299" name="Group"/>
          <p:cNvGrpSpPr/>
          <p:nvPr/>
        </p:nvGrpSpPr>
        <p:grpSpPr>
          <a:xfrm>
            <a:off x="2633836" y="9403200"/>
            <a:ext cx="522322" cy="1895486"/>
            <a:chOff x="0" y="0"/>
            <a:chExt cx="522320" cy="1895485"/>
          </a:xfrm>
        </p:grpSpPr>
        <p:sp>
          <p:nvSpPr>
            <p:cNvPr id="297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8" name="l"/>
            <p:cNvSpPr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300" name="e"/>
          <p:cNvSpPr/>
          <p:nvPr/>
        </p:nvSpPr>
        <p:spPr>
          <a:xfrm>
            <a:off x="9783116" y="7046050"/>
            <a:ext cx="834828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01" name="e"/>
          <p:cNvSpPr/>
          <p:nvPr/>
        </p:nvSpPr>
        <p:spPr>
          <a:xfrm>
            <a:off x="14041742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02" name="&lt; v"/>
          <p:cNvSpPr/>
          <p:nvPr/>
        </p:nvSpPr>
        <p:spPr>
          <a:xfrm>
            <a:off x="3249381" y="7046050"/>
            <a:ext cx="7410395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 v</a:t>
            </a:r>
          </a:p>
        </p:txBody>
      </p:sp>
      <p:sp>
        <p:nvSpPr>
          <p:cNvPr id="303" name="&gt; v"/>
          <p:cNvSpPr/>
          <p:nvPr/>
        </p:nvSpPr>
        <p:spPr>
          <a:xfrm>
            <a:off x="14033676" y="7046050"/>
            <a:ext cx="7997515" cy="1655900"/>
          </a:xfrm>
          <a:prstGeom prst="rect">
            <a:avLst/>
          </a:prstGeom>
          <a:solidFill>
            <a:srgbClr val="9437FF"/>
          </a:solidFill>
          <a:ln w="635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&gt; v</a:t>
            </a:r>
          </a:p>
        </p:txBody>
      </p:sp>
      <p:sp>
        <p:nvSpPr>
          <p:cNvPr id="304" name="e &gt;= v"/>
          <p:cNvSpPr/>
          <p:nvPr/>
        </p:nvSpPr>
        <p:spPr>
          <a:xfrm>
            <a:off x="8996473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&gt;= v</a:t>
            </a:r>
          </a:p>
        </p:txBody>
      </p:sp>
      <p:sp>
        <p:nvSpPr>
          <p:cNvPr id="305" name="e &lt;= v"/>
          <p:cNvSpPr/>
          <p:nvPr/>
        </p:nvSpPr>
        <p:spPr>
          <a:xfrm>
            <a:off x="13416601" y="11955844"/>
            <a:ext cx="24081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e &lt;= v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560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after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5624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