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算法"/>
          <p:cNvSpPr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</a:t>
            </a:r>
          </a:p>
        </p:txBody>
      </p:sp>
      <p:sp>
        <p:nvSpPr>
          <p:cNvPr id="120" name="liuyubobobo"/>
          <p:cNvSpPr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选择排序 Selec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选择排序 Selection Sort</a:t>
            </a:r>
          </a:p>
        </p:txBody>
      </p:sp>
      <p:sp>
        <p:nvSpPr>
          <p:cNvPr id="173" name="8"/>
          <p:cNvSpPr/>
          <p:nvPr/>
        </p:nvSpPr>
        <p:spPr>
          <a:xfrm>
            <a:off x="1251317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74" name="1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5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6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77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8" name="6"/>
          <p:cNvSpPr/>
          <p:nvPr/>
        </p:nvSpPr>
        <p:spPr>
          <a:xfrm>
            <a:off x="714073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79" name="2"/>
          <p:cNvSpPr/>
          <p:nvPr/>
        </p:nvSpPr>
        <p:spPr>
          <a:xfrm>
            <a:off x="445451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0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选择排序 Selec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选择排序 Selection Sort</a:t>
            </a:r>
          </a:p>
        </p:txBody>
      </p:sp>
      <p:sp>
        <p:nvSpPr>
          <p:cNvPr id="183" name="8"/>
          <p:cNvSpPr/>
          <p:nvPr/>
        </p:nvSpPr>
        <p:spPr>
          <a:xfrm>
            <a:off x="1251317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84" name="1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5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86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7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8" name="6"/>
          <p:cNvSpPr/>
          <p:nvPr/>
        </p:nvSpPr>
        <p:spPr>
          <a:xfrm>
            <a:off x="714073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89" name="2"/>
          <p:cNvSpPr/>
          <p:nvPr/>
        </p:nvSpPr>
        <p:spPr>
          <a:xfrm>
            <a:off x="445451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0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31183 0.078880 -0.000630 0.187475 -0.054861 0.187273 C -0.108430 0.187074 -0.139999 0.080323 -0.109723 0.001758" origin="layout" pathEditMode="relative">
                                      <p:cBhvr>
                                        <p:cTn id="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27477 -0.076997 0.003639 -0.177602 0.054931 -0.177602 C 0.106222 -0.177602 0.137339 -0.076997 0.109862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选择排序 Selec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选择排序 Selection Sort</a:t>
            </a:r>
          </a:p>
        </p:txBody>
      </p:sp>
      <p:sp>
        <p:nvSpPr>
          <p:cNvPr id="193" name="8"/>
          <p:cNvSpPr/>
          <p:nvPr/>
        </p:nvSpPr>
        <p:spPr>
          <a:xfrm>
            <a:off x="1251317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94" name="1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5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6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7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8" name="6"/>
          <p:cNvSpPr/>
          <p:nvPr/>
        </p:nvSpPr>
        <p:spPr>
          <a:xfrm>
            <a:off x="9811078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9" name="2"/>
          <p:cNvSpPr/>
          <p:nvPr/>
        </p:nvSpPr>
        <p:spPr>
          <a:xfrm>
            <a:off x="445451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0" name="3"/>
          <p:cNvSpPr/>
          <p:nvPr/>
        </p:nvSpPr>
        <p:spPr>
          <a:xfrm>
            <a:off x="7172483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选择排序 Selec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选择排序 Selection Sort</a:t>
            </a:r>
          </a:p>
        </p:txBody>
      </p:sp>
      <p:sp>
        <p:nvSpPr>
          <p:cNvPr id="203" name="8"/>
          <p:cNvSpPr/>
          <p:nvPr/>
        </p:nvSpPr>
        <p:spPr>
          <a:xfrm>
            <a:off x="1251317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04" name="1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5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06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07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08" name="6"/>
          <p:cNvSpPr/>
          <p:nvPr/>
        </p:nvSpPr>
        <p:spPr>
          <a:xfrm>
            <a:off x="9811078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09" name="2"/>
          <p:cNvSpPr/>
          <p:nvPr/>
        </p:nvSpPr>
        <p:spPr>
          <a:xfrm>
            <a:off x="445451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0" name="3"/>
          <p:cNvSpPr/>
          <p:nvPr/>
        </p:nvSpPr>
        <p:spPr>
          <a:xfrm>
            <a:off x="7172483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38142 0.167525 -0.131625 0.273978 -0.233172 0.265524 C -0.326249 0.257775 -0.408165 0.153920 -0.442606 -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38433 -0.155992 0.125142 -0.256779 0.220935 -0.256807 C 0.316759 -0.256835 0.403508 -0.156040 0.441955 -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选择排序 Selec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选择排序 Selection Sort</a:t>
            </a:r>
          </a:p>
        </p:txBody>
      </p:sp>
      <p:sp>
        <p:nvSpPr>
          <p:cNvPr id="213" name="8"/>
          <p:cNvSpPr/>
          <p:nvPr/>
        </p:nvSpPr>
        <p:spPr>
          <a:xfrm>
            <a:off x="1251317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14" name="1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5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16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17" name="4"/>
          <p:cNvSpPr/>
          <p:nvPr/>
        </p:nvSpPr>
        <p:spPr>
          <a:xfrm>
            <a:off x="9890452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18" name="6"/>
          <p:cNvSpPr/>
          <p:nvPr/>
        </p:nvSpPr>
        <p:spPr>
          <a:xfrm>
            <a:off x="2060358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19" name="2"/>
          <p:cNvSpPr/>
          <p:nvPr/>
        </p:nvSpPr>
        <p:spPr>
          <a:xfrm>
            <a:off x="445451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0" name="3"/>
          <p:cNvSpPr/>
          <p:nvPr/>
        </p:nvSpPr>
        <p:spPr>
          <a:xfrm>
            <a:off x="7172483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选择排序 Selec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选择排序 Selection Sort</a:t>
            </a:r>
          </a:p>
        </p:txBody>
      </p:sp>
      <p:sp>
        <p:nvSpPr>
          <p:cNvPr id="223" name="8"/>
          <p:cNvSpPr/>
          <p:nvPr/>
        </p:nvSpPr>
        <p:spPr>
          <a:xfrm>
            <a:off x="1251317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24" name="1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5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26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27" name="4"/>
          <p:cNvSpPr/>
          <p:nvPr/>
        </p:nvSpPr>
        <p:spPr>
          <a:xfrm>
            <a:off x="9890452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8" name="6"/>
          <p:cNvSpPr/>
          <p:nvPr/>
        </p:nvSpPr>
        <p:spPr>
          <a:xfrm>
            <a:off x="2060358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29" name="2"/>
          <p:cNvSpPr/>
          <p:nvPr/>
        </p:nvSpPr>
        <p:spPr>
          <a:xfrm>
            <a:off x="445451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0" name="3"/>
          <p:cNvSpPr/>
          <p:nvPr/>
        </p:nvSpPr>
        <p:spPr>
          <a:xfrm>
            <a:off x="7172483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33248 0.079740 0.002064 0.192970 -0.053754 0.195186 C -0.110950 0.197457 -0.144949 0.082466 -0.111465 -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32509 -0.078440 -0.001838 -0.189455 0.052953 -0.191669 C 0.109122 -0.193939 0.142606 -0.081166 0.109862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选择排序 Selec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选择排序 Selection Sort</a:t>
            </a:r>
          </a:p>
        </p:txBody>
      </p:sp>
      <p:sp>
        <p:nvSpPr>
          <p:cNvPr id="233" name="8"/>
          <p:cNvSpPr/>
          <p:nvPr/>
        </p:nvSpPr>
        <p:spPr>
          <a:xfrm>
            <a:off x="1516764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34" name="1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5" name="5"/>
          <p:cNvSpPr/>
          <p:nvPr/>
        </p:nvSpPr>
        <p:spPr>
          <a:xfrm>
            <a:off x="12544921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36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37" name="4"/>
          <p:cNvSpPr/>
          <p:nvPr/>
        </p:nvSpPr>
        <p:spPr>
          <a:xfrm>
            <a:off x="9890452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38" name="6"/>
          <p:cNvSpPr/>
          <p:nvPr/>
        </p:nvSpPr>
        <p:spPr>
          <a:xfrm>
            <a:off x="2060358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39" name="2"/>
          <p:cNvSpPr/>
          <p:nvPr/>
        </p:nvSpPr>
        <p:spPr>
          <a:xfrm>
            <a:off x="445451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0" name="3"/>
          <p:cNvSpPr/>
          <p:nvPr/>
        </p:nvSpPr>
        <p:spPr>
          <a:xfrm>
            <a:off x="7172483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选择排序 Selec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选择排序 Selection Sort</a:t>
            </a:r>
          </a:p>
        </p:txBody>
      </p:sp>
      <p:sp>
        <p:nvSpPr>
          <p:cNvPr id="243" name="8"/>
          <p:cNvSpPr/>
          <p:nvPr/>
        </p:nvSpPr>
        <p:spPr>
          <a:xfrm>
            <a:off x="1516764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44" name="1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5" name="5"/>
          <p:cNvSpPr/>
          <p:nvPr/>
        </p:nvSpPr>
        <p:spPr>
          <a:xfrm>
            <a:off x="12544921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46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47" name="4"/>
          <p:cNvSpPr/>
          <p:nvPr/>
        </p:nvSpPr>
        <p:spPr>
          <a:xfrm>
            <a:off x="9890452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8" name="6"/>
          <p:cNvSpPr/>
          <p:nvPr/>
        </p:nvSpPr>
        <p:spPr>
          <a:xfrm>
            <a:off x="20603582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49" name="2"/>
          <p:cNvSpPr/>
          <p:nvPr/>
        </p:nvSpPr>
        <p:spPr>
          <a:xfrm>
            <a:off x="445451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0" name="3"/>
          <p:cNvSpPr/>
          <p:nvPr/>
        </p:nvSpPr>
        <p:spPr>
          <a:xfrm>
            <a:off x="7172483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10874 0.123193 -0.043307 0.234088 -0.113444 0.232189 C -0.182128 0.230329 -0.233891 0.120555 -0.222931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12066 -0.122370 0.040596 -0.234689 0.110476 -0.235630 C 0.181083 -0.236581 0.234959 -0.123691 0.222931 -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选择排序 Selec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选择排序 Selection Sort</a:t>
            </a:r>
          </a:p>
        </p:txBody>
      </p:sp>
      <p:sp>
        <p:nvSpPr>
          <p:cNvPr id="253" name="8"/>
          <p:cNvSpPr/>
          <p:nvPr/>
        </p:nvSpPr>
        <p:spPr>
          <a:xfrm>
            <a:off x="2054008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54" name="1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5" name="5"/>
          <p:cNvSpPr/>
          <p:nvPr/>
        </p:nvSpPr>
        <p:spPr>
          <a:xfrm>
            <a:off x="12544921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56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57" name="4"/>
          <p:cNvSpPr/>
          <p:nvPr/>
        </p:nvSpPr>
        <p:spPr>
          <a:xfrm>
            <a:off x="9890452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8" name="6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59" name="2"/>
          <p:cNvSpPr/>
          <p:nvPr/>
        </p:nvSpPr>
        <p:spPr>
          <a:xfrm>
            <a:off x="445451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0" name="3"/>
          <p:cNvSpPr/>
          <p:nvPr/>
        </p:nvSpPr>
        <p:spPr>
          <a:xfrm>
            <a:off x="7172483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选择排序 Selec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选择排序 Selection Sort</a:t>
            </a:r>
          </a:p>
        </p:txBody>
      </p:sp>
      <p:sp>
        <p:nvSpPr>
          <p:cNvPr id="263" name="8"/>
          <p:cNvSpPr/>
          <p:nvPr/>
        </p:nvSpPr>
        <p:spPr>
          <a:xfrm>
            <a:off x="2054008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64" name="1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5" name="5"/>
          <p:cNvSpPr/>
          <p:nvPr/>
        </p:nvSpPr>
        <p:spPr>
          <a:xfrm>
            <a:off x="12544921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66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67" name="4"/>
          <p:cNvSpPr/>
          <p:nvPr/>
        </p:nvSpPr>
        <p:spPr>
          <a:xfrm>
            <a:off x="9890452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8" name="6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69" name="2"/>
          <p:cNvSpPr/>
          <p:nvPr/>
        </p:nvSpPr>
        <p:spPr>
          <a:xfrm>
            <a:off x="445451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0" name="3"/>
          <p:cNvSpPr/>
          <p:nvPr/>
        </p:nvSpPr>
        <p:spPr>
          <a:xfrm>
            <a:off x="7172483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排序算法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排序算法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选择排序 Selec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选择排序 Selection Sort</a:t>
            </a:r>
          </a:p>
        </p:txBody>
      </p:sp>
      <p:sp>
        <p:nvSpPr>
          <p:cNvPr id="273" name="8"/>
          <p:cNvSpPr/>
          <p:nvPr/>
        </p:nvSpPr>
        <p:spPr>
          <a:xfrm>
            <a:off x="2054008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74" name="1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5" name="5"/>
          <p:cNvSpPr/>
          <p:nvPr/>
        </p:nvSpPr>
        <p:spPr>
          <a:xfrm>
            <a:off x="12544921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76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77" name="4"/>
          <p:cNvSpPr/>
          <p:nvPr/>
        </p:nvSpPr>
        <p:spPr>
          <a:xfrm>
            <a:off x="9890452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8" name="6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79" name="2"/>
          <p:cNvSpPr/>
          <p:nvPr/>
        </p:nvSpPr>
        <p:spPr>
          <a:xfrm>
            <a:off x="445451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0" name="3"/>
          <p:cNvSpPr/>
          <p:nvPr/>
        </p:nvSpPr>
        <p:spPr>
          <a:xfrm>
            <a:off x="7172483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选择排序 Selec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选择排序 Selection Sort</a:t>
            </a:r>
          </a:p>
        </p:txBody>
      </p:sp>
      <p:sp>
        <p:nvSpPr>
          <p:cNvPr id="283" name="8"/>
          <p:cNvSpPr/>
          <p:nvPr/>
        </p:nvSpPr>
        <p:spPr>
          <a:xfrm>
            <a:off x="20540082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84" name="1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5" name="5"/>
          <p:cNvSpPr/>
          <p:nvPr/>
        </p:nvSpPr>
        <p:spPr>
          <a:xfrm>
            <a:off x="12544921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86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87" name="4"/>
          <p:cNvSpPr/>
          <p:nvPr/>
        </p:nvSpPr>
        <p:spPr>
          <a:xfrm>
            <a:off x="9890452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88" name="6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89" name="2"/>
          <p:cNvSpPr/>
          <p:nvPr/>
        </p:nvSpPr>
        <p:spPr>
          <a:xfrm>
            <a:off x="445451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0" name="3"/>
          <p:cNvSpPr/>
          <p:nvPr/>
        </p:nvSpPr>
        <p:spPr>
          <a:xfrm>
            <a:off x="7172483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选择排序 Selec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选择排序 Selection Sort</a:t>
            </a:r>
          </a:p>
        </p:txBody>
      </p:sp>
      <p:sp>
        <p:nvSpPr>
          <p:cNvPr id="293" name="8"/>
          <p:cNvSpPr/>
          <p:nvPr/>
        </p:nvSpPr>
        <p:spPr>
          <a:xfrm>
            <a:off x="20540082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94" name="1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5" name="5"/>
          <p:cNvSpPr/>
          <p:nvPr/>
        </p:nvSpPr>
        <p:spPr>
          <a:xfrm>
            <a:off x="12544921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96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97" name="4"/>
          <p:cNvSpPr/>
          <p:nvPr/>
        </p:nvSpPr>
        <p:spPr>
          <a:xfrm>
            <a:off x="9890452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8" name="6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99" name="2"/>
          <p:cNvSpPr/>
          <p:nvPr/>
        </p:nvSpPr>
        <p:spPr>
          <a:xfrm>
            <a:off x="445451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0" name="3"/>
          <p:cNvSpPr/>
          <p:nvPr/>
        </p:nvSpPr>
        <p:spPr>
          <a:xfrm>
            <a:off x="7172483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操作：选择排序代码讲解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操作：选择排序代码讲解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操作：添加template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操作：添加template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操作：添加SortTestHelper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操作：添加SortTestHelper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插入排序"/>
          <p:cNvSpPr/>
          <p:nvPr>
            <p:ph type="ctrTitle"/>
          </p:nvPr>
        </p:nvSpPr>
        <p:spPr>
          <a:xfrm>
            <a:off x="1778000" y="68897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</a:t>
            </a:r>
          </a:p>
        </p:txBody>
      </p:sp>
      <p:sp>
        <p:nvSpPr>
          <p:cNvPr id="309" name="Insertion Sort"/>
          <p:cNvSpPr/>
          <p:nvPr/>
        </p:nvSpPr>
        <p:spPr>
          <a:xfrm>
            <a:off x="1778000" y="46545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Insertion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pic>
        <p:nvPicPr>
          <p:cNvPr id="312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9147" y="4131569"/>
            <a:ext cx="12605706" cy="9580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315" name="8"/>
          <p:cNvSpPr/>
          <p:nvPr/>
        </p:nvSpPr>
        <p:spPr>
          <a:xfrm>
            <a:off x="1768295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16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7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18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19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0" name="6"/>
          <p:cNvSpPr/>
          <p:nvPr/>
        </p:nvSpPr>
        <p:spPr>
          <a:xfrm>
            <a:off x="4454515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21" name="2"/>
          <p:cNvSpPr/>
          <p:nvPr/>
        </p:nvSpPr>
        <p:spPr>
          <a:xfrm>
            <a:off x="714073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2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1" grpId="5"/>
      <p:bldP build="whole" bldLvl="1" animBg="1" rev="0" advAuto="0" spid="319" grpId="4"/>
      <p:bldP build="whole" bldLvl="1" animBg="1" rev="0" advAuto="0" spid="316" grpId="6"/>
      <p:bldP build="whole" bldLvl="1" animBg="1" rev="0" advAuto="0" spid="315" grpId="2"/>
      <p:bldP build="whole" bldLvl="1" animBg="1" rev="0" advAuto="0" spid="318" grpId="7"/>
      <p:bldP build="whole" bldLvl="1" animBg="1" rev="0" advAuto="0" spid="320" grpId="8"/>
      <p:bldP build="whole" bldLvl="1" animBg="1" rev="0" advAuto="0" spid="322" grpId="3"/>
      <p:bldP build="whole" bldLvl="1" animBg="1" rev="0" advAuto="0" spid="31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325" name="8"/>
          <p:cNvSpPr/>
          <p:nvPr/>
        </p:nvSpPr>
        <p:spPr>
          <a:xfrm>
            <a:off x="176829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26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7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28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29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30" name="6"/>
          <p:cNvSpPr/>
          <p:nvPr/>
        </p:nvSpPr>
        <p:spPr>
          <a:xfrm>
            <a:off x="4454515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31" name="2"/>
          <p:cNvSpPr/>
          <p:nvPr/>
        </p:nvSpPr>
        <p:spPr>
          <a:xfrm>
            <a:off x="714073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2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(n^2)的排序算法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O(n^2)的排序算法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335" name="8"/>
          <p:cNvSpPr/>
          <p:nvPr/>
        </p:nvSpPr>
        <p:spPr>
          <a:xfrm>
            <a:off x="176829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36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7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38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39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40" name="6"/>
          <p:cNvSpPr/>
          <p:nvPr/>
        </p:nvSpPr>
        <p:spPr>
          <a:xfrm>
            <a:off x="445451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41" name="2"/>
          <p:cNvSpPr/>
          <p:nvPr/>
        </p:nvSpPr>
        <p:spPr>
          <a:xfrm>
            <a:off x="714073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2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36388 0.081842 0.003599 0.202220 -0.055082 0.202220 C -0.113762 0.202220 -0.146551 0.081842 -0.110163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31527 -0.081185 0.002439 -0.191566 0.057898 -0.188153 C 0.111283 -0.184867 0.141045 -0.077101 0.109862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345" name="8"/>
          <p:cNvSpPr/>
          <p:nvPr/>
        </p:nvSpPr>
        <p:spPr>
          <a:xfrm>
            <a:off x="445451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46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47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48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49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50" name="6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51" name="2"/>
          <p:cNvSpPr/>
          <p:nvPr/>
        </p:nvSpPr>
        <p:spPr>
          <a:xfrm>
            <a:off x="714073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2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355" name="8"/>
          <p:cNvSpPr/>
          <p:nvPr/>
        </p:nvSpPr>
        <p:spPr>
          <a:xfrm>
            <a:off x="445451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56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7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58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59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60" name="6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61" name="2"/>
          <p:cNvSpPr/>
          <p:nvPr/>
        </p:nvSpPr>
        <p:spPr>
          <a:xfrm>
            <a:off x="714073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2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21144 0.076810 -0.012301 0.165559 -0.060302 0.160018 C -0.104748 0.154886 -0.131473 0.070055 -0.110712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30543 -0.076760 -0.000892 -0.183117 0.051964 -0.186394 C 0.106899 -0.189800 0.140743 -0.080842 0.109862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365" name="8"/>
          <p:cNvSpPr/>
          <p:nvPr/>
        </p:nvSpPr>
        <p:spPr>
          <a:xfrm>
            <a:off x="714073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66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7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68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69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70" name="6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71" name="2"/>
          <p:cNvSpPr/>
          <p:nvPr/>
        </p:nvSpPr>
        <p:spPr>
          <a:xfrm>
            <a:off x="4470389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2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21595 0.076862 -0.012102 0.166281 -0.060302 0.160018 C -0.104523 0.154271 -0.130660 0.069282 -0.109512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25176 -0.078249 0.008243 -0.175050 0.058887 -0.170568 C 0.106716 -0.166336 0.134660 -0.072829 0.109862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375" name="8"/>
          <p:cNvSpPr/>
          <p:nvPr/>
        </p:nvSpPr>
        <p:spPr>
          <a:xfrm>
            <a:off x="714073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76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7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78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79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80" name="6"/>
          <p:cNvSpPr/>
          <p:nvPr/>
        </p:nvSpPr>
        <p:spPr>
          <a:xfrm>
            <a:off x="448626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81" name="2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2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385" name="8"/>
          <p:cNvSpPr/>
          <p:nvPr/>
        </p:nvSpPr>
        <p:spPr>
          <a:xfrm>
            <a:off x="714073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86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87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88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89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90" name="6"/>
          <p:cNvSpPr/>
          <p:nvPr/>
        </p:nvSpPr>
        <p:spPr>
          <a:xfrm>
            <a:off x="448626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91" name="2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92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25441 0.077202 -0.007104 0.173913 -0.057398 0.170568 C -0.105583 0.167363 -0.134013 0.073137 -0.108861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28663 -0.076375 0.001322 -0.178936 0.052953 -0.181119 C 0.105977 -0.183360 0.138739 -0.079092 0.109862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395" name="8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96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97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98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99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00" name="6"/>
          <p:cNvSpPr/>
          <p:nvPr/>
        </p:nvSpPr>
        <p:spPr>
          <a:xfrm>
            <a:off x="448626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01" name="2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02" name="3"/>
          <p:cNvSpPr/>
          <p:nvPr/>
        </p:nvSpPr>
        <p:spPr>
          <a:xfrm>
            <a:off x="717248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25441 0.077202 -0.007104 0.173913 -0.057398 0.170568 C -0.105583 0.167363 -0.134013 0.073137 -0.108861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28754 -0.077073 0.001923 -0.180151 0.053942 -0.181249 C 0.106657 -0.182363 0.138723 -0.078431 0.109862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405" name="8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06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7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08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09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10" name="6"/>
          <p:cNvSpPr/>
          <p:nvPr/>
        </p:nvSpPr>
        <p:spPr>
          <a:xfrm>
            <a:off x="717248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11" name="2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12" name="3"/>
          <p:cNvSpPr/>
          <p:nvPr/>
        </p:nvSpPr>
        <p:spPr>
          <a:xfrm>
            <a:off x="451801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415" name="8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16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17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18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19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0" name="6"/>
          <p:cNvSpPr/>
          <p:nvPr/>
        </p:nvSpPr>
        <p:spPr>
          <a:xfrm>
            <a:off x="717248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21" name="2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2" name="3"/>
          <p:cNvSpPr/>
          <p:nvPr/>
        </p:nvSpPr>
        <p:spPr>
          <a:xfrm>
            <a:off x="451801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操作：插入排序代码讲解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操作：插入排序代码讲解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为什么要学习O(n^2)的排序算法？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为什么要学习O(n^2)的排序算法？</a:t>
            </a:r>
          </a:p>
        </p:txBody>
      </p:sp>
      <p:sp>
        <p:nvSpPr>
          <p:cNvPr id="127" name="基础…"/>
          <p:cNvSpPr/>
          <p:nvPr/>
        </p:nvSpPr>
        <p:spPr>
          <a:xfrm>
            <a:off x="2694510" y="4089399"/>
            <a:ext cx="20538577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基础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编码简单，易于实现，是一些简单情景的首选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在一些特殊情况下，简单的排序算法更有效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简单的排序算法思想衍生出复杂的排序算法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作为子过程，改进更复杂的排序算法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7" grpId="2"/>
      <p:bldP build="whole" bldLvl="1" animBg="1" rev="0" advAuto="0" spid="126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操作：插入排序与选择排序的比较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操作：插入排序与选择排序的比较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6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插入排序的改进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插入排序的改进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8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431" name="8"/>
          <p:cNvSpPr/>
          <p:nvPr/>
        </p:nvSpPr>
        <p:spPr>
          <a:xfrm>
            <a:off x="1768295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32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3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34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35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36" name="6"/>
          <p:cNvSpPr/>
          <p:nvPr/>
        </p:nvSpPr>
        <p:spPr>
          <a:xfrm>
            <a:off x="4454515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37" name="2"/>
          <p:cNvSpPr/>
          <p:nvPr/>
        </p:nvSpPr>
        <p:spPr>
          <a:xfrm>
            <a:off x="714073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8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1" grpId="2"/>
      <p:bldP build="whole" bldLvl="1" animBg="1" rev="0" advAuto="0" spid="434" grpId="7"/>
      <p:bldP build="whole" bldLvl="1" animBg="1" rev="0" advAuto="0" spid="438" grpId="3"/>
      <p:bldP build="whole" bldLvl="1" animBg="1" rev="0" advAuto="0" spid="433" grpId="1"/>
      <p:bldP build="whole" bldLvl="1" animBg="1" rev="0" advAuto="0" spid="435" grpId="4"/>
      <p:bldP build="whole" bldLvl="1" animBg="1" rev="0" advAuto="0" spid="437" grpId="5"/>
      <p:bldP build="whole" bldLvl="1" animBg="1" rev="0" advAuto="0" spid="432" grpId="6"/>
      <p:bldP build="whole" bldLvl="1" animBg="1" rev="0" advAuto="0" spid="436" grpId="8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441" name="8"/>
          <p:cNvSpPr/>
          <p:nvPr/>
        </p:nvSpPr>
        <p:spPr>
          <a:xfrm>
            <a:off x="176829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42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3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4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45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6" name="6"/>
          <p:cNvSpPr/>
          <p:nvPr/>
        </p:nvSpPr>
        <p:spPr>
          <a:xfrm>
            <a:off x="4454515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47" name="2"/>
          <p:cNvSpPr/>
          <p:nvPr/>
        </p:nvSpPr>
        <p:spPr>
          <a:xfrm>
            <a:off x="714073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48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451" name="8"/>
          <p:cNvSpPr/>
          <p:nvPr/>
        </p:nvSpPr>
        <p:spPr>
          <a:xfrm>
            <a:off x="176829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52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3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54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55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6" name="6"/>
          <p:cNvSpPr/>
          <p:nvPr/>
        </p:nvSpPr>
        <p:spPr>
          <a:xfrm>
            <a:off x="445451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57" name="2"/>
          <p:cNvSpPr/>
          <p:nvPr/>
        </p:nvSpPr>
        <p:spPr>
          <a:xfrm>
            <a:off x="714073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8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9" name="6"/>
          <p:cNvSpPr/>
          <p:nvPr/>
        </p:nvSpPr>
        <p:spPr>
          <a:xfrm>
            <a:off x="4438640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651 0.314760" origin="layout" pathEditMode="relative">
                                      <p:cBhvr>
                                        <p:cTn id="6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462" name="8"/>
          <p:cNvSpPr/>
          <p:nvPr/>
        </p:nvSpPr>
        <p:spPr>
          <a:xfrm>
            <a:off x="176829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63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4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65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66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7" name="6"/>
          <p:cNvSpPr/>
          <p:nvPr/>
        </p:nvSpPr>
        <p:spPr>
          <a:xfrm>
            <a:off x="445451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68" name="2"/>
          <p:cNvSpPr/>
          <p:nvPr/>
        </p:nvSpPr>
        <p:spPr>
          <a:xfrm>
            <a:off x="714073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9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0" name="6"/>
          <p:cNvSpPr/>
          <p:nvPr/>
        </p:nvSpPr>
        <p:spPr>
          <a:xfrm>
            <a:off x="4454515" y="11176834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71" name="8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72" name="Triangle"/>
          <p:cNvSpPr/>
          <p:nvPr/>
        </p:nvSpPr>
        <p:spPr>
          <a:xfrm>
            <a:off x="5215290" y="5716055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8861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09738 0.000000" origin="layout" pathEditMode="relative">
                                      <p:cBhvr>
                                        <p:cTn id="10" dur="1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10163 -0.000000" origin="layout" pathEditMode="relative">
                                      <p:cBhvr>
                                        <p:cTn id="13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475" name="8"/>
          <p:cNvSpPr/>
          <p:nvPr/>
        </p:nvSpPr>
        <p:spPr>
          <a:xfrm>
            <a:off x="176829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76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7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78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79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80" name="2"/>
          <p:cNvSpPr/>
          <p:nvPr/>
        </p:nvSpPr>
        <p:spPr>
          <a:xfrm>
            <a:off x="714073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1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2" name="6"/>
          <p:cNvSpPr/>
          <p:nvPr/>
        </p:nvSpPr>
        <p:spPr>
          <a:xfrm>
            <a:off x="1768295" y="11176834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83" name="8"/>
          <p:cNvSpPr/>
          <p:nvPr/>
        </p:nvSpPr>
        <p:spPr>
          <a:xfrm>
            <a:off x="4438640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84" name="Triangle"/>
          <p:cNvSpPr/>
          <p:nvPr/>
        </p:nvSpPr>
        <p:spPr>
          <a:xfrm>
            <a:off x="2529071" y="5716055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314760" origin="layout" pathEditMode="relative">
                                      <p:cBhvr>
                                        <p:cTn id="6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487" name="6"/>
          <p:cNvSpPr/>
          <p:nvPr/>
        </p:nvSpPr>
        <p:spPr>
          <a:xfrm>
            <a:off x="176829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88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9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90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91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92" name="2"/>
          <p:cNvSpPr/>
          <p:nvPr/>
        </p:nvSpPr>
        <p:spPr>
          <a:xfrm>
            <a:off x="714073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93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4" name="8"/>
          <p:cNvSpPr/>
          <p:nvPr/>
        </p:nvSpPr>
        <p:spPr>
          <a:xfrm>
            <a:off x="4438640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497" name="6"/>
          <p:cNvSpPr/>
          <p:nvPr/>
        </p:nvSpPr>
        <p:spPr>
          <a:xfrm>
            <a:off x="176829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98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9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00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01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02" name="2"/>
          <p:cNvSpPr/>
          <p:nvPr/>
        </p:nvSpPr>
        <p:spPr>
          <a:xfrm>
            <a:off x="714073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3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4" name="8"/>
          <p:cNvSpPr/>
          <p:nvPr/>
        </p:nvSpPr>
        <p:spPr>
          <a:xfrm>
            <a:off x="4438640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05" name="2"/>
          <p:cNvSpPr/>
          <p:nvPr/>
        </p:nvSpPr>
        <p:spPr>
          <a:xfrm>
            <a:off x="714073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0.314760" origin="layout" pathEditMode="relative">
                                      <p:cBhvr>
                                        <p:cTn id="6" dur="10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508" name="6"/>
          <p:cNvSpPr/>
          <p:nvPr/>
        </p:nvSpPr>
        <p:spPr>
          <a:xfrm>
            <a:off x="176829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09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0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11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12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13" name="2"/>
          <p:cNvSpPr/>
          <p:nvPr/>
        </p:nvSpPr>
        <p:spPr>
          <a:xfrm>
            <a:off x="714073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4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15" name="8"/>
          <p:cNvSpPr/>
          <p:nvPr/>
        </p:nvSpPr>
        <p:spPr>
          <a:xfrm>
            <a:off x="4438640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16" name="2"/>
          <p:cNvSpPr/>
          <p:nvPr/>
        </p:nvSpPr>
        <p:spPr>
          <a:xfrm>
            <a:off x="7140734" y="11176834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7" name="Triangle"/>
          <p:cNvSpPr/>
          <p:nvPr/>
        </p:nvSpPr>
        <p:spPr>
          <a:xfrm>
            <a:off x="7901509" y="5836648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8" name="8"/>
          <p:cNvSpPr/>
          <p:nvPr/>
        </p:nvSpPr>
        <p:spPr>
          <a:xfrm>
            <a:off x="4438640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10814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09808 -0.001758" origin="layout" pathEditMode="relative">
                                      <p:cBhvr>
                                        <p:cTn id="10" dur="1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10814 0.000000" origin="layout" pathEditMode="relative">
                                      <p:cBhvr>
                                        <p:cTn id="13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选择排序"/>
          <p:cNvSpPr/>
          <p:nvPr>
            <p:ph type="ctrTitle"/>
          </p:nvPr>
        </p:nvSpPr>
        <p:spPr>
          <a:xfrm>
            <a:off x="1778000" y="68897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选择排序</a:t>
            </a:r>
          </a:p>
        </p:txBody>
      </p:sp>
      <p:sp>
        <p:nvSpPr>
          <p:cNvPr id="130" name="Selection Sort"/>
          <p:cNvSpPr/>
          <p:nvPr/>
        </p:nvSpPr>
        <p:spPr>
          <a:xfrm>
            <a:off x="1778000" y="46545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Selection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521" name="6"/>
          <p:cNvSpPr/>
          <p:nvPr/>
        </p:nvSpPr>
        <p:spPr>
          <a:xfrm>
            <a:off x="176829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22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3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24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25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26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27" name="8"/>
          <p:cNvSpPr/>
          <p:nvPr/>
        </p:nvSpPr>
        <p:spPr>
          <a:xfrm>
            <a:off x="4438640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28" name="2"/>
          <p:cNvSpPr/>
          <p:nvPr/>
        </p:nvSpPr>
        <p:spPr>
          <a:xfrm>
            <a:off x="4438640" y="11176834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29" name="Triangle"/>
          <p:cNvSpPr/>
          <p:nvPr/>
        </p:nvSpPr>
        <p:spPr>
          <a:xfrm>
            <a:off x="5199415" y="5836648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30" name="8"/>
          <p:cNvSpPr/>
          <p:nvPr/>
        </p:nvSpPr>
        <p:spPr>
          <a:xfrm>
            <a:off x="710898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31" name="6"/>
          <p:cNvSpPr/>
          <p:nvPr/>
        </p:nvSpPr>
        <p:spPr>
          <a:xfrm>
            <a:off x="176829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9512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09808 -0.001834" origin="layout" pathEditMode="relative">
                                      <p:cBhvr>
                                        <p:cTn id="10" dur="1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09512 -0.000000" origin="layout" pathEditMode="relative">
                                      <p:cBhvr>
                                        <p:cTn id="13" dur="10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534" name="6"/>
          <p:cNvSpPr/>
          <p:nvPr/>
        </p:nvSpPr>
        <p:spPr>
          <a:xfrm>
            <a:off x="176829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35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36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37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38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39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40" name="6"/>
          <p:cNvSpPr/>
          <p:nvPr/>
        </p:nvSpPr>
        <p:spPr>
          <a:xfrm>
            <a:off x="4438640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41" name="Triangle"/>
          <p:cNvSpPr/>
          <p:nvPr/>
        </p:nvSpPr>
        <p:spPr>
          <a:xfrm>
            <a:off x="2529071" y="5836648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42" name="8"/>
          <p:cNvSpPr/>
          <p:nvPr/>
        </p:nvSpPr>
        <p:spPr>
          <a:xfrm>
            <a:off x="710898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43" name="6"/>
          <p:cNvSpPr/>
          <p:nvPr/>
        </p:nvSpPr>
        <p:spPr>
          <a:xfrm>
            <a:off x="176829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44" name="2"/>
          <p:cNvSpPr/>
          <p:nvPr/>
        </p:nvSpPr>
        <p:spPr>
          <a:xfrm>
            <a:off x="1768295" y="11176834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after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314760" origin="layout" pathEditMode="relative">
                                      <p:cBhvr>
                                        <p:cTn id="6" dur="1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547" name="2"/>
          <p:cNvSpPr/>
          <p:nvPr/>
        </p:nvSpPr>
        <p:spPr>
          <a:xfrm>
            <a:off x="176829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48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49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50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51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52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53" name="6"/>
          <p:cNvSpPr/>
          <p:nvPr/>
        </p:nvSpPr>
        <p:spPr>
          <a:xfrm>
            <a:off x="4438640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54" name="8"/>
          <p:cNvSpPr/>
          <p:nvPr/>
        </p:nvSpPr>
        <p:spPr>
          <a:xfrm>
            <a:off x="710898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557" name="2"/>
          <p:cNvSpPr/>
          <p:nvPr/>
        </p:nvSpPr>
        <p:spPr>
          <a:xfrm>
            <a:off x="176829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58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59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60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61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62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63" name="6"/>
          <p:cNvSpPr/>
          <p:nvPr/>
        </p:nvSpPr>
        <p:spPr>
          <a:xfrm>
            <a:off x="4438640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64" name="8"/>
          <p:cNvSpPr/>
          <p:nvPr/>
        </p:nvSpPr>
        <p:spPr>
          <a:xfrm>
            <a:off x="710898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65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0.314760" origin="layout" pathEditMode="relative">
                                      <p:cBhvr>
                                        <p:cTn id="6" dur="10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568" name="2"/>
          <p:cNvSpPr/>
          <p:nvPr/>
        </p:nvSpPr>
        <p:spPr>
          <a:xfrm>
            <a:off x="176829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69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70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71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72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73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74" name="6"/>
          <p:cNvSpPr/>
          <p:nvPr/>
        </p:nvSpPr>
        <p:spPr>
          <a:xfrm>
            <a:off x="4438640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75" name="8"/>
          <p:cNvSpPr/>
          <p:nvPr/>
        </p:nvSpPr>
        <p:spPr>
          <a:xfrm>
            <a:off x="710898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76" name="3"/>
          <p:cNvSpPr/>
          <p:nvPr/>
        </p:nvSpPr>
        <p:spPr>
          <a:xfrm>
            <a:off x="9826954" y="11176834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77" name="Triangle"/>
          <p:cNvSpPr/>
          <p:nvPr/>
        </p:nvSpPr>
        <p:spPr>
          <a:xfrm>
            <a:off x="10587729" y="5836648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78" name="8"/>
          <p:cNvSpPr/>
          <p:nvPr/>
        </p:nvSpPr>
        <p:spPr>
          <a:xfrm>
            <a:off x="710898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11465 -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11786 -0.000000" origin="layout" pathEditMode="relative">
                                      <p:cBhvr>
                                        <p:cTn id="10" dur="1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11465 -0.000000" origin="layout" pathEditMode="relative">
                                      <p:cBhvr>
                                        <p:cTn id="13" dur="10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581" name="2"/>
          <p:cNvSpPr/>
          <p:nvPr/>
        </p:nvSpPr>
        <p:spPr>
          <a:xfrm>
            <a:off x="176829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82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83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84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85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86" name="6"/>
          <p:cNvSpPr/>
          <p:nvPr/>
        </p:nvSpPr>
        <p:spPr>
          <a:xfrm>
            <a:off x="4438640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87" name="8"/>
          <p:cNvSpPr/>
          <p:nvPr/>
        </p:nvSpPr>
        <p:spPr>
          <a:xfrm>
            <a:off x="710898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88" name="3"/>
          <p:cNvSpPr/>
          <p:nvPr/>
        </p:nvSpPr>
        <p:spPr>
          <a:xfrm>
            <a:off x="7108984" y="11176834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89" name="Triangle"/>
          <p:cNvSpPr/>
          <p:nvPr/>
        </p:nvSpPr>
        <p:spPr>
          <a:xfrm>
            <a:off x="7869759" y="5836648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90" name="8"/>
          <p:cNvSpPr/>
          <p:nvPr/>
        </p:nvSpPr>
        <p:spPr>
          <a:xfrm>
            <a:off x="9811079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91" name="6"/>
          <p:cNvSpPr/>
          <p:nvPr/>
        </p:nvSpPr>
        <p:spPr>
          <a:xfrm>
            <a:off x="4438640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9862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11786 -0.000000" origin="layout" pathEditMode="relative">
                                      <p:cBhvr>
                                        <p:cTn id="10" dur="1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09512 0.000000" origin="layout" pathEditMode="relative">
                                      <p:cBhvr>
                                        <p:cTn id="13" dur="1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594" name="2"/>
          <p:cNvSpPr/>
          <p:nvPr/>
        </p:nvSpPr>
        <p:spPr>
          <a:xfrm>
            <a:off x="176829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95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96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97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98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99" name="6"/>
          <p:cNvSpPr/>
          <p:nvPr/>
        </p:nvSpPr>
        <p:spPr>
          <a:xfrm>
            <a:off x="4438640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00" name="6"/>
          <p:cNvSpPr/>
          <p:nvPr/>
        </p:nvSpPr>
        <p:spPr>
          <a:xfrm>
            <a:off x="710898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01" name="3"/>
          <p:cNvSpPr/>
          <p:nvPr/>
        </p:nvSpPr>
        <p:spPr>
          <a:xfrm>
            <a:off x="4438640" y="11176834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02" name="Triangle"/>
          <p:cNvSpPr/>
          <p:nvPr/>
        </p:nvSpPr>
        <p:spPr>
          <a:xfrm>
            <a:off x="5199415" y="5836648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3" name="8"/>
          <p:cNvSpPr/>
          <p:nvPr/>
        </p:nvSpPr>
        <p:spPr>
          <a:xfrm>
            <a:off x="9811079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after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314760" origin="layout" pathEditMode="relative">
                                      <p:cBhvr>
                                        <p:cTn id="6" dur="1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606" name="2"/>
          <p:cNvSpPr/>
          <p:nvPr/>
        </p:nvSpPr>
        <p:spPr>
          <a:xfrm>
            <a:off x="176829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07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08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09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10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11" name="3"/>
          <p:cNvSpPr/>
          <p:nvPr/>
        </p:nvSpPr>
        <p:spPr>
          <a:xfrm>
            <a:off x="4438640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12" name="6"/>
          <p:cNvSpPr/>
          <p:nvPr/>
        </p:nvSpPr>
        <p:spPr>
          <a:xfrm>
            <a:off x="710898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13" name="8"/>
          <p:cNvSpPr/>
          <p:nvPr/>
        </p:nvSpPr>
        <p:spPr>
          <a:xfrm>
            <a:off x="9811079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操作：插入排序的改进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操作：插入排序的改进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5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操作：插入排序改进后与选择排序比较"/>
          <p:cNvSpPr/>
          <p:nvPr>
            <p:ph type="ctrTitle"/>
          </p:nvPr>
        </p:nvSpPr>
        <p:spPr>
          <a:xfrm>
            <a:off x="1778000" y="5855929"/>
            <a:ext cx="20828000" cy="2004142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操作：插入排序改进后与选择排序比较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选择排序 Selec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选择排序 Selection Sort</a:t>
            </a:r>
          </a:p>
        </p:txBody>
      </p:sp>
      <p:sp>
        <p:nvSpPr>
          <p:cNvPr id="133" name="8"/>
          <p:cNvSpPr/>
          <p:nvPr/>
        </p:nvSpPr>
        <p:spPr>
          <a:xfrm>
            <a:off x="1768295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4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5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6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37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8" name="6"/>
          <p:cNvSpPr/>
          <p:nvPr/>
        </p:nvSpPr>
        <p:spPr>
          <a:xfrm>
            <a:off x="4454515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9" name="2"/>
          <p:cNvSpPr/>
          <p:nvPr/>
        </p:nvSpPr>
        <p:spPr>
          <a:xfrm>
            <a:off x="714073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0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4"/>
      <p:bldP build="whole" bldLvl="1" animBg="1" rev="0" advAuto="0" spid="135" grpId="1"/>
      <p:bldP build="whole" bldLvl="1" animBg="1" rev="0" advAuto="0" spid="133" grpId="2"/>
      <p:bldP build="whole" bldLvl="1" animBg="1" rev="0" advAuto="0" spid="136" grpId="7"/>
      <p:bldP build="whole" bldLvl="1" animBg="1" rev="0" advAuto="0" spid="138" grpId="8"/>
      <p:bldP build="whole" bldLvl="1" animBg="1" rev="0" advAuto="0" spid="140" grpId="3"/>
      <p:bldP build="whole" bldLvl="1" animBg="1" rev="0" advAuto="0" spid="139" grpId="5"/>
      <p:bldP build="whole" bldLvl="1" animBg="1" rev="0" advAuto="0" spid="134" grpId="6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Insertion Sort   插入排序"/>
          <p:cNvSpPr/>
          <p:nvPr/>
        </p:nvSpPr>
        <p:spPr>
          <a:xfrm>
            <a:off x="1680884" y="5881551"/>
            <a:ext cx="20828001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Insertion Sort   插入排序</a:t>
            </a:r>
          </a:p>
        </p:txBody>
      </p:sp>
      <p:sp>
        <p:nvSpPr>
          <p:cNvPr id="620" name="Selection Sort   选择排序"/>
          <p:cNvSpPr/>
          <p:nvPr/>
        </p:nvSpPr>
        <p:spPr>
          <a:xfrm>
            <a:off x="1392741" y="3027404"/>
            <a:ext cx="20828001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Selection Sort   选择排序</a:t>
            </a:r>
          </a:p>
        </p:txBody>
      </p:sp>
      <p:sp>
        <p:nvSpPr>
          <p:cNvPr id="621" name="Bubble Sort   冒泡排序"/>
          <p:cNvSpPr/>
          <p:nvPr/>
        </p:nvSpPr>
        <p:spPr>
          <a:xfrm>
            <a:off x="2163258" y="8516894"/>
            <a:ext cx="20828001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Bubble Sort   冒泡排序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1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Insertion Sort   插入排序"/>
          <p:cNvSpPr/>
          <p:nvPr/>
        </p:nvSpPr>
        <p:spPr>
          <a:xfrm>
            <a:off x="1223270" y="4454478"/>
            <a:ext cx="20828001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Insertion Sort   插入排序</a:t>
            </a:r>
          </a:p>
        </p:txBody>
      </p:sp>
      <p:sp>
        <p:nvSpPr>
          <p:cNvPr id="624" name="Shell Sort   希尔排序"/>
          <p:cNvSpPr/>
          <p:nvPr/>
        </p:nvSpPr>
        <p:spPr>
          <a:xfrm>
            <a:off x="2332729" y="7089821"/>
            <a:ext cx="20828001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Shell Sort   希尔排序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4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算法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</a:t>
            </a:r>
          </a:p>
        </p:txBody>
      </p:sp>
      <p:sp>
        <p:nvSpPr>
          <p:cNvPr id="627" name="liuyubobobo"/>
          <p:cNvSpPr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选择排序 Selec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选择排序 Selection Sort</a:t>
            </a:r>
          </a:p>
        </p:txBody>
      </p:sp>
      <p:sp>
        <p:nvSpPr>
          <p:cNvPr id="143" name="8"/>
          <p:cNvSpPr/>
          <p:nvPr/>
        </p:nvSpPr>
        <p:spPr>
          <a:xfrm>
            <a:off x="1768295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4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5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6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7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8" name="6"/>
          <p:cNvSpPr/>
          <p:nvPr/>
        </p:nvSpPr>
        <p:spPr>
          <a:xfrm>
            <a:off x="4454515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9" name="2"/>
          <p:cNvSpPr/>
          <p:nvPr/>
        </p:nvSpPr>
        <p:spPr>
          <a:xfrm>
            <a:off x="714073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0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12133 -0.055309 0.031452 -0.104732 0.056380 -0.144233 C 0.179081 -0.338664 0.372635 -0.266016 0.440653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37792 0.155826 -0.124097 0.256762 -0.219550 0.256769 C -0.314992 0.256776 -0.401295 0.155873 -0.439100 0.000076" origin="layout" pathEditMode="relative">
                                      <p:cBhvr>
                                        <p:cTn id="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选择排序 Selec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选择排序 Selection Sort</a:t>
            </a:r>
          </a:p>
        </p:txBody>
      </p:sp>
      <p:sp>
        <p:nvSpPr>
          <p:cNvPr id="153" name="8"/>
          <p:cNvSpPr/>
          <p:nvPr/>
        </p:nvSpPr>
        <p:spPr>
          <a:xfrm>
            <a:off x="1251317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4" name="1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5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6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7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8" name="6"/>
          <p:cNvSpPr/>
          <p:nvPr/>
        </p:nvSpPr>
        <p:spPr>
          <a:xfrm>
            <a:off x="4454515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59" name="2"/>
          <p:cNvSpPr/>
          <p:nvPr/>
        </p:nvSpPr>
        <p:spPr>
          <a:xfrm>
            <a:off x="714073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0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选择排序 Selec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选择排序 Selection Sort</a:t>
            </a:r>
          </a:p>
        </p:txBody>
      </p:sp>
      <p:sp>
        <p:nvSpPr>
          <p:cNvPr id="163" name="8"/>
          <p:cNvSpPr/>
          <p:nvPr/>
        </p:nvSpPr>
        <p:spPr>
          <a:xfrm>
            <a:off x="1251317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64" name="1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5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6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7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8" name="6"/>
          <p:cNvSpPr/>
          <p:nvPr/>
        </p:nvSpPr>
        <p:spPr>
          <a:xfrm>
            <a:off x="4454515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9" name="2"/>
          <p:cNvSpPr/>
          <p:nvPr/>
        </p:nvSpPr>
        <p:spPr>
          <a:xfrm>
            <a:off x="714073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0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29343 0.070098 0.006134 0.170512 -0.042455 0.183681 C -0.099417 0.199119 -0.140612 0.089323 -0.110712 0.001758" origin="layout" pathEditMode="relative">
                                      <p:cBhvr>
                                        <p:cTn id="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30808 -0.080148 0.002320 -0.188650 0.056909 -0.186394 C 0.110112 -0.184195 0.140444 -0.077427 0.109862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