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18" r:id="rId70"/>
    <p:sldId id="319" r:id="rId71"/>
    <p:sldId id="320" r:id="rId72"/>
    <p:sldId id="321" r:id="rId73"/>
    <p:sldId id="322" r:id="rId74"/>
    <p:sldId id="323" r:id="rId75"/>
    <p:sldId id="324" r:id="rId76"/>
    <p:sldId id="325" r:id="rId77"/>
    <p:sldId id="326" r:id="rId78"/>
    <p:sldId id="327" r:id="rId79"/>
    <p:sldId id="328" r:id="rId80"/>
    <p:sldId id="329" r:id="rId81"/>
    <p:sldId id="330" r:id="rId82"/>
    <p:sldId id="331" r:id="rId83"/>
    <p:sldId id="332" r:id="rId84"/>
    <p:sldId id="333" r:id="rId85"/>
    <p:sldId id="334" r:id="rId86"/>
    <p:sldId id="335" r:id="rId87"/>
    <p:sldId id="336" r:id="rId88"/>
    <p:sldId id="337" r:id="rId89"/>
    <p:sldId id="338" r:id="rId90"/>
    <p:sldId id="339" r:id="rId91"/>
    <p:sldId id="340" r:id="rId92"/>
    <p:sldId id="341" r:id="rId93"/>
    <p:sldId id="342" r:id="rId94"/>
    <p:sldId id="343" r:id="rId95"/>
    <p:sldId id="344" r:id="rId96"/>
    <p:sldId id="345" r:id="rId97"/>
    <p:sldId id="346" r:id="rId98"/>
    <p:sldId id="347" r:id="rId99"/>
    <p:sldId id="348" r:id="rId100"/>
    <p:sldId id="349" r:id="rId101"/>
    <p:sldId id="350" r:id="rId102"/>
    <p:sldId id="351" r:id="rId103"/>
    <p:sldId id="352" r:id="rId104"/>
    <p:sldId id="353" r:id="rId105"/>
    <p:sldId id="354" r:id="rId106"/>
    <p:sldId id="355" r:id="rId107"/>
    <p:sldId id="356" r:id="rId108"/>
    <p:sldId id="357" r:id="rId109"/>
    <p:sldId id="358" r:id="rId110"/>
    <p:sldId id="359" r:id="rId111"/>
    <p:sldId id="360" r:id="rId112"/>
    <p:sldId id="361" r:id="rId113"/>
    <p:sldId id="362" r:id="rId114"/>
    <p:sldId id="363" r:id="rId115"/>
    <p:sldId id="364" r:id="rId116"/>
    <p:sldId id="365" r:id="rId117"/>
    <p:sldId id="366" r:id="rId118"/>
    <p:sldId id="367" r:id="rId119"/>
    <p:sldId id="368" r:id="rId120"/>
    <p:sldId id="369" r:id="rId121"/>
    <p:sldId id="370" r:id="rId122"/>
    <p:sldId id="371" r:id="rId123"/>
    <p:sldId id="372" r:id="rId124"/>
    <p:sldId id="373" r:id="rId125"/>
    <p:sldId id="374" r:id="rId126"/>
    <p:sldId id="375" r:id="rId127"/>
    <p:sldId id="376" r:id="rId128"/>
    <p:sldId id="377" r:id="rId129"/>
    <p:sldId id="378" r:id="rId130"/>
    <p:sldId id="379" r:id="rId131"/>
    <p:sldId id="380" r:id="rId132"/>
    <p:sldId id="381" r:id="rId133"/>
    <p:sldId id="382" r:id="rId134"/>
    <p:sldId id="383" r:id="rId135"/>
    <p:sldId id="384" r:id="rId136"/>
    <p:sldId id="385" r:id="rId137"/>
    <p:sldId id="386" r:id="rId138"/>
    <p:sldId id="387" r:id="rId139"/>
    <p:sldId id="388" r:id="rId140"/>
    <p:sldId id="389" r:id="rId141"/>
    <p:sldId id="390" r:id="rId142"/>
    <p:sldId id="391" r:id="rId143"/>
    <p:sldId id="392" r:id="rId144"/>
    <p:sldId id="393" r:id="rId145"/>
    <p:sldId id="394" r:id="rId146"/>
    <p:sldId id="395" r:id="rId147"/>
    <p:sldId id="396" r:id="rId148"/>
    <p:sldId id="397" r:id="rId149"/>
    <p:sldId id="398" r:id="rId150"/>
    <p:sldId id="399" r:id="rId151"/>
    <p:sldId id="400" r:id="rId152"/>
    <p:sldId id="401" r:id="rId153"/>
    <p:sldId id="402" r:id="rId154"/>
    <p:sldId id="403" r:id="rId155"/>
    <p:sldId id="404" r:id="rId156"/>
    <p:sldId id="405" r:id="rId157"/>
    <p:sldId id="406" r:id="rId158"/>
    <p:sldId id="407" r:id="rId159"/>
    <p:sldId id="408" r:id="rId160"/>
    <p:sldId id="409" r:id="rId161"/>
    <p:sldId id="410" r:id="rId162"/>
    <p:sldId id="411" r:id="rId163"/>
    <p:sldId id="412" r:id="rId164"/>
    <p:sldId id="413" r:id="rId165"/>
    <p:sldId id="414" r:id="rId166"/>
    <p:sldId id="415" r:id="rId167"/>
    <p:sldId id="416" r:id="rId168"/>
    <p:sldId id="417" r:id="rId169"/>
    <p:sldId id="418" r:id="rId170"/>
    <p:sldId id="419" r:id="rId171"/>
    <p:sldId id="420" r:id="rId172"/>
    <p:sldId id="421" r:id="rId173"/>
    <p:sldId id="422" r:id="rId174"/>
    <p:sldId id="423" r:id="rId175"/>
    <p:sldId id="424" r:id="rId176"/>
    <p:sldId id="425" r:id="rId177"/>
    <p:sldId id="426" r:id="rId178"/>
    <p:sldId id="427" r:id="rId179"/>
    <p:sldId id="428" r:id="rId180"/>
    <p:sldId id="429" r:id="rId181"/>
    <p:sldId id="430" r:id="rId182"/>
    <p:sldId id="431" r:id="rId183"/>
    <p:sldId id="432" r:id="rId184"/>
    <p:sldId id="433" r:id="rId185"/>
    <p:sldId id="434" r:id="rId186"/>
    <p:sldId id="435" r:id="rId187"/>
    <p:sldId id="436" r:id="rId188"/>
    <p:sldId id="437" r:id="rId189"/>
    <p:sldId id="438" r:id="rId190"/>
    <p:sldId id="439" r:id="rId191"/>
    <p:sldId id="440" r:id="rId192"/>
    <p:sldId id="441" r:id="rId193"/>
    <p:sldId id="442" r:id="rId194"/>
    <p:sldId id="443" r:id="rId195"/>
    <p:sldId id="444" r:id="rId196"/>
    <p:sldId id="445" r:id="rId197"/>
    <p:sldId id="446" r:id="rId198"/>
    <p:sldId id="447" r:id="rId199"/>
    <p:sldId id="448" r:id="rId200"/>
    <p:sldId id="449" r:id="rId201"/>
    <p:sldId id="450" r:id="rId202"/>
    <p:sldId id="451" r:id="rId203"/>
    <p:sldId id="452" r:id="rId204"/>
    <p:sldId id="453" r:id="rId205"/>
    <p:sldId id="454" r:id="rId206"/>
    <p:sldId id="455" r:id="rId207"/>
    <p:sldId id="456" r:id="rId208"/>
    <p:sldId id="457" r:id="rId209"/>
    <p:sldId id="458" r:id="rId210"/>
    <p:sldId id="459" r:id="rId211"/>
    <p:sldId id="460" r:id="rId212"/>
    <p:sldId id="461" r:id="rId213"/>
    <p:sldId id="462" r:id="rId214"/>
    <p:sldId id="463" r:id="rId215"/>
    <p:sldId id="464" r:id="rId216"/>
    <p:sldId id="465" r:id="rId217"/>
    <p:sldId id="466" r:id="rId218"/>
    <p:sldId id="467" r:id="rId219"/>
    <p:sldId id="468" r:id="rId220"/>
    <p:sldId id="469" r:id="rId221"/>
    <p:sldId id="470" r:id="rId222"/>
    <p:sldId id="471" r:id="rId223"/>
    <p:sldId id="472" r:id="rId224"/>
    <p:sldId id="473" r:id="rId225"/>
    <p:sldId id="474" r:id="rId226"/>
    <p:sldId id="475" r:id="rId227"/>
    <p:sldId id="476" r:id="rId228"/>
    <p:sldId id="477" r:id="rId229"/>
    <p:sldId id="478" r:id="rId230"/>
    <p:sldId id="479" r:id="rId231"/>
    <p:sldId id="480" r:id="rId232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Relationship Id="rId56" Type="http://schemas.openxmlformats.org/officeDocument/2006/relationships/slide" Target="slides/slide49.xml"/><Relationship Id="rId57" Type="http://schemas.openxmlformats.org/officeDocument/2006/relationships/slide" Target="slides/slide50.xml"/><Relationship Id="rId58" Type="http://schemas.openxmlformats.org/officeDocument/2006/relationships/slide" Target="slides/slide51.xml"/><Relationship Id="rId59" Type="http://schemas.openxmlformats.org/officeDocument/2006/relationships/slide" Target="slides/slide52.xml"/><Relationship Id="rId60" Type="http://schemas.openxmlformats.org/officeDocument/2006/relationships/slide" Target="slides/slide53.xml"/><Relationship Id="rId61" Type="http://schemas.openxmlformats.org/officeDocument/2006/relationships/slide" Target="slides/slide54.xml"/><Relationship Id="rId62" Type="http://schemas.openxmlformats.org/officeDocument/2006/relationships/slide" Target="slides/slide55.xml"/><Relationship Id="rId63" Type="http://schemas.openxmlformats.org/officeDocument/2006/relationships/slide" Target="slides/slide56.xml"/><Relationship Id="rId64" Type="http://schemas.openxmlformats.org/officeDocument/2006/relationships/slide" Target="slides/slide57.xml"/><Relationship Id="rId65" Type="http://schemas.openxmlformats.org/officeDocument/2006/relationships/slide" Target="slides/slide58.xml"/><Relationship Id="rId66" Type="http://schemas.openxmlformats.org/officeDocument/2006/relationships/slide" Target="slides/slide59.xml"/><Relationship Id="rId67" Type="http://schemas.openxmlformats.org/officeDocument/2006/relationships/slide" Target="slides/slide60.xml"/><Relationship Id="rId68" Type="http://schemas.openxmlformats.org/officeDocument/2006/relationships/slide" Target="slides/slide61.xml"/><Relationship Id="rId69" Type="http://schemas.openxmlformats.org/officeDocument/2006/relationships/slide" Target="slides/slide62.xml"/><Relationship Id="rId70" Type="http://schemas.openxmlformats.org/officeDocument/2006/relationships/slide" Target="slides/slide63.xml"/><Relationship Id="rId71" Type="http://schemas.openxmlformats.org/officeDocument/2006/relationships/slide" Target="slides/slide64.xml"/><Relationship Id="rId72" Type="http://schemas.openxmlformats.org/officeDocument/2006/relationships/slide" Target="slides/slide65.xml"/><Relationship Id="rId73" Type="http://schemas.openxmlformats.org/officeDocument/2006/relationships/slide" Target="slides/slide66.xml"/><Relationship Id="rId74" Type="http://schemas.openxmlformats.org/officeDocument/2006/relationships/slide" Target="slides/slide67.xml"/><Relationship Id="rId75" Type="http://schemas.openxmlformats.org/officeDocument/2006/relationships/slide" Target="slides/slide68.xml"/><Relationship Id="rId76" Type="http://schemas.openxmlformats.org/officeDocument/2006/relationships/slide" Target="slides/slide69.xml"/><Relationship Id="rId77" Type="http://schemas.openxmlformats.org/officeDocument/2006/relationships/slide" Target="slides/slide70.xml"/><Relationship Id="rId78" Type="http://schemas.openxmlformats.org/officeDocument/2006/relationships/slide" Target="slides/slide71.xml"/><Relationship Id="rId79" Type="http://schemas.openxmlformats.org/officeDocument/2006/relationships/slide" Target="slides/slide72.xml"/><Relationship Id="rId80" Type="http://schemas.openxmlformats.org/officeDocument/2006/relationships/slide" Target="slides/slide73.xml"/><Relationship Id="rId81" Type="http://schemas.openxmlformats.org/officeDocument/2006/relationships/slide" Target="slides/slide74.xml"/><Relationship Id="rId82" Type="http://schemas.openxmlformats.org/officeDocument/2006/relationships/slide" Target="slides/slide75.xml"/><Relationship Id="rId83" Type="http://schemas.openxmlformats.org/officeDocument/2006/relationships/slide" Target="slides/slide76.xml"/><Relationship Id="rId84" Type="http://schemas.openxmlformats.org/officeDocument/2006/relationships/slide" Target="slides/slide77.xml"/><Relationship Id="rId85" Type="http://schemas.openxmlformats.org/officeDocument/2006/relationships/slide" Target="slides/slide78.xml"/><Relationship Id="rId86" Type="http://schemas.openxmlformats.org/officeDocument/2006/relationships/slide" Target="slides/slide79.xml"/><Relationship Id="rId87" Type="http://schemas.openxmlformats.org/officeDocument/2006/relationships/slide" Target="slides/slide80.xml"/><Relationship Id="rId88" Type="http://schemas.openxmlformats.org/officeDocument/2006/relationships/slide" Target="slides/slide81.xml"/><Relationship Id="rId89" Type="http://schemas.openxmlformats.org/officeDocument/2006/relationships/slide" Target="slides/slide82.xml"/><Relationship Id="rId90" Type="http://schemas.openxmlformats.org/officeDocument/2006/relationships/slide" Target="slides/slide83.xml"/><Relationship Id="rId91" Type="http://schemas.openxmlformats.org/officeDocument/2006/relationships/slide" Target="slides/slide84.xml"/><Relationship Id="rId92" Type="http://schemas.openxmlformats.org/officeDocument/2006/relationships/slide" Target="slides/slide85.xml"/><Relationship Id="rId93" Type="http://schemas.openxmlformats.org/officeDocument/2006/relationships/slide" Target="slides/slide86.xml"/><Relationship Id="rId94" Type="http://schemas.openxmlformats.org/officeDocument/2006/relationships/slide" Target="slides/slide87.xml"/><Relationship Id="rId95" Type="http://schemas.openxmlformats.org/officeDocument/2006/relationships/slide" Target="slides/slide88.xml"/><Relationship Id="rId96" Type="http://schemas.openxmlformats.org/officeDocument/2006/relationships/slide" Target="slides/slide89.xml"/><Relationship Id="rId97" Type="http://schemas.openxmlformats.org/officeDocument/2006/relationships/slide" Target="slides/slide90.xml"/><Relationship Id="rId98" Type="http://schemas.openxmlformats.org/officeDocument/2006/relationships/slide" Target="slides/slide91.xml"/><Relationship Id="rId99" Type="http://schemas.openxmlformats.org/officeDocument/2006/relationships/slide" Target="slides/slide92.xml"/><Relationship Id="rId100" Type="http://schemas.openxmlformats.org/officeDocument/2006/relationships/slide" Target="slides/slide93.xml"/><Relationship Id="rId101" Type="http://schemas.openxmlformats.org/officeDocument/2006/relationships/slide" Target="slides/slide94.xml"/><Relationship Id="rId102" Type="http://schemas.openxmlformats.org/officeDocument/2006/relationships/slide" Target="slides/slide95.xml"/><Relationship Id="rId103" Type="http://schemas.openxmlformats.org/officeDocument/2006/relationships/slide" Target="slides/slide96.xml"/><Relationship Id="rId104" Type="http://schemas.openxmlformats.org/officeDocument/2006/relationships/slide" Target="slides/slide97.xml"/><Relationship Id="rId105" Type="http://schemas.openxmlformats.org/officeDocument/2006/relationships/slide" Target="slides/slide98.xml"/><Relationship Id="rId106" Type="http://schemas.openxmlformats.org/officeDocument/2006/relationships/slide" Target="slides/slide99.xml"/><Relationship Id="rId107" Type="http://schemas.openxmlformats.org/officeDocument/2006/relationships/slide" Target="slides/slide100.xml"/><Relationship Id="rId108" Type="http://schemas.openxmlformats.org/officeDocument/2006/relationships/slide" Target="slides/slide101.xml"/><Relationship Id="rId109" Type="http://schemas.openxmlformats.org/officeDocument/2006/relationships/slide" Target="slides/slide102.xml"/><Relationship Id="rId110" Type="http://schemas.openxmlformats.org/officeDocument/2006/relationships/slide" Target="slides/slide103.xml"/><Relationship Id="rId111" Type="http://schemas.openxmlformats.org/officeDocument/2006/relationships/slide" Target="slides/slide104.xml"/><Relationship Id="rId112" Type="http://schemas.openxmlformats.org/officeDocument/2006/relationships/slide" Target="slides/slide105.xml"/><Relationship Id="rId113" Type="http://schemas.openxmlformats.org/officeDocument/2006/relationships/slide" Target="slides/slide106.xml"/><Relationship Id="rId114" Type="http://schemas.openxmlformats.org/officeDocument/2006/relationships/slide" Target="slides/slide107.xml"/><Relationship Id="rId115" Type="http://schemas.openxmlformats.org/officeDocument/2006/relationships/slide" Target="slides/slide108.xml"/><Relationship Id="rId116" Type="http://schemas.openxmlformats.org/officeDocument/2006/relationships/slide" Target="slides/slide109.xml"/><Relationship Id="rId117" Type="http://schemas.openxmlformats.org/officeDocument/2006/relationships/slide" Target="slides/slide110.xml"/><Relationship Id="rId118" Type="http://schemas.openxmlformats.org/officeDocument/2006/relationships/slide" Target="slides/slide111.xml"/><Relationship Id="rId119" Type="http://schemas.openxmlformats.org/officeDocument/2006/relationships/slide" Target="slides/slide112.xml"/><Relationship Id="rId120" Type="http://schemas.openxmlformats.org/officeDocument/2006/relationships/slide" Target="slides/slide113.xml"/><Relationship Id="rId121" Type="http://schemas.openxmlformats.org/officeDocument/2006/relationships/slide" Target="slides/slide114.xml"/><Relationship Id="rId122" Type="http://schemas.openxmlformats.org/officeDocument/2006/relationships/slide" Target="slides/slide115.xml"/><Relationship Id="rId123" Type="http://schemas.openxmlformats.org/officeDocument/2006/relationships/slide" Target="slides/slide116.xml"/><Relationship Id="rId124" Type="http://schemas.openxmlformats.org/officeDocument/2006/relationships/slide" Target="slides/slide117.xml"/><Relationship Id="rId125" Type="http://schemas.openxmlformats.org/officeDocument/2006/relationships/slide" Target="slides/slide118.xml"/><Relationship Id="rId126" Type="http://schemas.openxmlformats.org/officeDocument/2006/relationships/slide" Target="slides/slide119.xml"/><Relationship Id="rId127" Type="http://schemas.openxmlformats.org/officeDocument/2006/relationships/slide" Target="slides/slide120.xml"/><Relationship Id="rId128" Type="http://schemas.openxmlformats.org/officeDocument/2006/relationships/slide" Target="slides/slide121.xml"/><Relationship Id="rId129" Type="http://schemas.openxmlformats.org/officeDocument/2006/relationships/slide" Target="slides/slide122.xml"/><Relationship Id="rId130" Type="http://schemas.openxmlformats.org/officeDocument/2006/relationships/slide" Target="slides/slide123.xml"/><Relationship Id="rId131" Type="http://schemas.openxmlformats.org/officeDocument/2006/relationships/slide" Target="slides/slide124.xml"/><Relationship Id="rId132" Type="http://schemas.openxmlformats.org/officeDocument/2006/relationships/slide" Target="slides/slide125.xml"/><Relationship Id="rId133" Type="http://schemas.openxmlformats.org/officeDocument/2006/relationships/slide" Target="slides/slide126.xml"/><Relationship Id="rId134" Type="http://schemas.openxmlformats.org/officeDocument/2006/relationships/slide" Target="slides/slide127.xml"/><Relationship Id="rId135" Type="http://schemas.openxmlformats.org/officeDocument/2006/relationships/slide" Target="slides/slide128.xml"/><Relationship Id="rId136" Type="http://schemas.openxmlformats.org/officeDocument/2006/relationships/slide" Target="slides/slide129.xml"/><Relationship Id="rId137" Type="http://schemas.openxmlformats.org/officeDocument/2006/relationships/slide" Target="slides/slide130.xml"/><Relationship Id="rId138" Type="http://schemas.openxmlformats.org/officeDocument/2006/relationships/slide" Target="slides/slide131.xml"/><Relationship Id="rId139" Type="http://schemas.openxmlformats.org/officeDocument/2006/relationships/slide" Target="slides/slide132.xml"/><Relationship Id="rId140" Type="http://schemas.openxmlformats.org/officeDocument/2006/relationships/slide" Target="slides/slide133.xml"/><Relationship Id="rId141" Type="http://schemas.openxmlformats.org/officeDocument/2006/relationships/slide" Target="slides/slide134.xml"/><Relationship Id="rId142" Type="http://schemas.openxmlformats.org/officeDocument/2006/relationships/slide" Target="slides/slide135.xml"/><Relationship Id="rId143" Type="http://schemas.openxmlformats.org/officeDocument/2006/relationships/slide" Target="slides/slide136.xml"/><Relationship Id="rId144" Type="http://schemas.openxmlformats.org/officeDocument/2006/relationships/slide" Target="slides/slide137.xml"/><Relationship Id="rId145" Type="http://schemas.openxmlformats.org/officeDocument/2006/relationships/slide" Target="slides/slide138.xml"/><Relationship Id="rId146" Type="http://schemas.openxmlformats.org/officeDocument/2006/relationships/slide" Target="slides/slide139.xml"/><Relationship Id="rId147" Type="http://schemas.openxmlformats.org/officeDocument/2006/relationships/slide" Target="slides/slide140.xml"/><Relationship Id="rId148" Type="http://schemas.openxmlformats.org/officeDocument/2006/relationships/slide" Target="slides/slide141.xml"/><Relationship Id="rId149" Type="http://schemas.openxmlformats.org/officeDocument/2006/relationships/slide" Target="slides/slide142.xml"/><Relationship Id="rId150" Type="http://schemas.openxmlformats.org/officeDocument/2006/relationships/slide" Target="slides/slide143.xml"/><Relationship Id="rId151" Type="http://schemas.openxmlformats.org/officeDocument/2006/relationships/slide" Target="slides/slide144.xml"/><Relationship Id="rId152" Type="http://schemas.openxmlformats.org/officeDocument/2006/relationships/slide" Target="slides/slide145.xml"/><Relationship Id="rId153" Type="http://schemas.openxmlformats.org/officeDocument/2006/relationships/slide" Target="slides/slide146.xml"/><Relationship Id="rId154" Type="http://schemas.openxmlformats.org/officeDocument/2006/relationships/slide" Target="slides/slide147.xml"/><Relationship Id="rId155" Type="http://schemas.openxmlformats.org/officeDocument/2006/relationships/slide" Target="slides/slide148.xml"/><Relationship Id="rId156" Type="http://schemas.openxmlformats.org/officeDocument/2006/relationships/slide" Target="slides/slide149.xml"/><Relationship Id="rId157" Type="http://schemas.openxmlformats.org/officeDocument/2006/relationships/slide" Target="slides/slide150.xml"/><Relationship Id="rId158" Type="http://schemas.openxmlformats.org/officeDocument/2006/relationships/slide" Target="slides/slide151.xml"/><Relationship Id="rId159" Type="http://schemas.openxmlformats.org/officeDocument/2006/relationships/slide" Target="slides/slide152.xml"/><Relationship Id="rId160" Type="http://schemas.openxmlformats.org/officeDocument/2006/relationships/slide" Target="slides/slide153.xml"/><Relationship Id="rId161" Type="http://schemas.openxmlformats.org/officeDocument/2006/relationships/slide" Target="slides/slide154.xml"/><Relationship Id="rId162" Type="http://schemas.openxmlformats.org/officeDocument/2006/relationships/slide" Target="slides/slide155.xml"/><Relationship Id="rId163" Type="http://schemas.openxmlformats.org/officeDocument/2006/relationships/slide" Target="slides/slide156.xml"/><Relationship Id="rId164" Type="http://schemas.openxmlformats.org/officeDocument/2006/relationships/slide" Target="slides/slide157.xml"/><Relationship Id="rId165" Type="http://schemas.openxmlformats.org/officeDocument/2006/relationships/slide" Target="slides/slide158.xml"/><Relationship Id="rId166" Type="http://schemas.openxmlformats.org/officeDocument/2006/relationships/slide" Target="slides/slide159.xml"/><Relationship Id="rId167" Type="http://schemas.openxmlformats.org/officeDocument/2006/relationships/slide" Target="slides/slide160.xml"/><Relationship Id="rId168" Type="http://schemas.openxmlformats.org/officeDocument/2006/relationships/slide" Target="slides/slide161.xml"/><Relationship Id="rId169" Type="http://schemas.openxmlformats.org/officeDocument/2006/relationships/slide" Target="slides/slide162.xml"/><Relationship Id="rId170" Type="http://schemas.openxmlformats.org/officeDocument/2006/relationships/slide" Target="slides/slide163.xml"/><Relationship Id="rId171" Type="http://schemas.openxmlformats.org/officeDocument/2006/relationships/slide" Target="slides/slide164.xml"/><Relationship Id="rId172" Type="http://schemas.openxmlformats.org/officeDocument/2006/relationships/slide" Target="slides/slide165.xml"/><Relationship Id="rId173" Type="http://schemas.openxmlformats.org/officeDocument/2006/relationships/slide" Target="slides/slide166.xml"/><Relationship Id="rId174" Type="http://schemas.openxmlformats.org/officeDocument/2006/relationships/slide" Target="slides/slide167.xml"/><Relationship Id="rId175" Type="http://schemas.openxmlformats.org/officeDocument/2006/relationships/slide" Target="slides/slide168.xml"/><Relationship Id="rId176" Type="http://schemas.openxmlformats.org/officeDocument/2006/relationships/slide" Target="slides/slide169.xml"/><Relationship Id="rId177" Type="http://schemas.openxmlformats.org/officeDocument/2006/relationships/slide" Target="slides/slide170.xml"/><Relationship Id="rId178" Type="http://schemas.openxmlformats.org/officeDocument/2006/relationships/slide" Target="slides/slide171.xml"/><Relationship Id="rId179" Type="http://schemas.openxmlformats.org/officeDocument/2006/relationships/slide" Target="slides/slide172.xml"/><Relationship Id="rId180" Type="http://schemas.openxmlformats.org/officeDocument/2006/relationships/slide" Target="slides/slide173.xml"/><Relationship Id="rId181" Type="http://schemas.openxmlformats.org/officeDocument/2006/relationships/slide" Target="slides/slide174.xml"/><Relationship Id="rId182" Type="http://schemas.openxmlformats.org/officeDocument/2006/relationships/slide" Target="slides/slide175.xml"/><Relationship Id="rId183" Type="http://schemas.openxmlformats.org/officeDocument/2006/relationships/slide" Target="slides/slide176.xml"/><Relationship Id="rId184" Type="http://schemas.openxmlformats.org/officeDocument/2006/relationships/slide" Target="slides/slide177.xml"/><Relationship Id="rId185" Type="http://schemas.openxmlformats.org/officeDocument/2006/relationships/slide" Target="slides/slide178.xml"/><Relationship Id="rId186" Type="http://schemas.openxmlformats.org/officeDocument/2006/relationships/slide" Target="slides/slide179.xml"/><Relationship Id="rId187" Type="http://schemas.openxmlformats.org/officeDocument/2006/relationships/slide" Target="slides/slide180.xml"/><Relationship Id="rId188" Type="http://schemas.openxmlformats.org/officeDocument/2006/relationships/slide" Target="slides/slide181.xml"/><Relationship Id="rId189" Type="http://schemas.openxmlformats.org/officeDocument/2006/relationships/slide" Target="slides/slide182.xml"/><Relationship Id="rId190" Type="http://schemas.openxmlformats.org/officeDocument/2006/relationships/slide" Target="slides/slide183.xml"/><Relationship Id="rId191" Type="http://schemas.openxmlformats.org/officeDocument/2006/relationships/slide" Target="slides/slide184.xml"/><Relationship Id="rId192" Type="http://schemas.openxmlformats.org/officeDocument/2006/relationships/slide" Target="slides/slide185.xml"/><Relationship Id="rId193" Type="http://schemas.openxmlformats.org/officeDocument/2006/relationships/slide" Target="slides/slide186.xml"/><Relationship Id="rId194" Type="http://schemas.openxmlformats.org/officeDocument/2006/relationships/slide" Target="slides/slide187.xml"/><Relationship Id="rId195" Type="http://schemas.openxmlformats.org/officeDocument/2006/relationships/slide" Target="slides/slide188.xml"/><Relationship Id="rId196" Type="http://schemas.openxmlformats.org/officeDocument/2006/relationships/slide" Target="slides/slide189.xml"/><Relationship Id="rId197" Type="http://schemas.openxmlformats.org/officeDocument/2006/relationships/slide" Target="slides/slide190.xml"/><Relationship Id="rId198" Type="http://schemas.openxmlformats.org/officeDocument/2006/relationships/slide" Target="slides/slide191.xml"/><Relationship Id="rId199" Type="http://schemas.openxmlformats.org/officeDocument/2006/relationships/slide" Target="slides/slide192.xml"/><Relationship Id="rId200" Type="http://schemas.openxmlformats.org/officeDocument/2006/relationships/slide" Target="slides/slide193.xml"/><Relationship Id="rId201" Type="http://schemas.openxmlformats.org/officeDocument/2006/relationships/slide" Target="slides/slide194.xml"/><Relationship Id="rId202" Type="http://schemas.openxmlformats.org/officeDocument/2006/relationships/slide" Target="slides/slide195.xml"/><Relationship Id="rId203" Type="http://schemas.openxmlformats.org/officeDocument/2006/relationships/slide" Target="slides/slide196.xml"/><Relationship Id="rId204" Type="http://schemas.openxmlformats.org/officeDocument/2006/relationships/slide" Target="slides/slide197.xml"/><Relationship Id="rId205" Type="http://schemas.openxmlformats.org/officeDocument/2006/relationships/slide" Target="slides/slide198.xml"/><Relationship Id="rId206" Type="http://schemas.openxmlformats.org/officeDocument/2006/relationships/slide" Target="slides/slide199.xml"/><Relationship Id="rId207" Type="http://schemas.openxmlformats.org/officeDocument/2006/relationships/slide" Target="slides/slide200.xml"/><Relationship Id="rId208" Type="http://schemas.openxmlformats.org/officeDocument/2006/relationships/slide" Target="slides/slide201.xml"/><Relationship Id="rId209" Type="http://schemas.openxmlformats.org/officeDocument/2006/relationships/slide" Target="slides/slide202.xml"/><Relationship Id="rId210" Type="http://schemas.openxmlformats.org/officeDocument/2006/relationships/slide" Target="slides/slide203.xml"/><Relationship Id="rId211" Type="http://schemas.openxmlformats.org/officeDocument/2006/relationships/slide" Target="slides/slide204.xml"/><Relationship Id="rId212" Type="http://schemas.openxmlformats.org/officeDocument/2006/relationships/slide" Target="slides/slide205.xml"/><Relationship Id="rId213" Type="http://schemas.openxmlformats.org/officeDocument/2006/relationships/slide" Target="slides/slide206.xml"/><Relationship Id="rId214" Type="http://schemas.openxmlformats.org/officeDocument/2006/relationships/slide" Target="slides/slide207.xml"/><Relationship Id="rId215" Type="http://schemas.openxmlformats.org/officeDocument/2006/relationships/slide" Target="slides/slide208.xml"/><Relationship Id="rId216" Type="http://schemas.openxmlformats.org/officeDocument/2006/relationships/slide" Target="slides/slide209.xml"/><Relationship Id="rId217" Type="http://schemas.openxmlformats.org/officeDocument/2006/relationships/slide" Target="slides/slide210.xml"/><Relationship Id="rId218" Type="http://schemas.openxmlformats.org/officeDocument/2006/relationships/slide" Target="slides/slide211.xml"/><Relationship Id="rId219" Type="http://schemas.openxmlformats.org/officeDocument/2006/relationships/slide" Target="slides/slide212.xml"/><Relationship Id="rId220" Type="http://schemas.openxmlformats.org/officeDocument/2006/relationships/slide" Target="slides/slide213.xml"/><Relationship Id="rId221" Type="http://schemas.openxmlformats.org/officeDocument/2006/relationships/slide" Target="slides/slide214.xml"/><Relationship Id="rId222" Type="http://schemas.openxmlformats.org/officeDocument/2006/relationships/slide" Target="slides/slide215.xml"/><Relationship Id="rId223" Type="http://schemas.openxmlformats.org/officeDocument/2006/relationships/slide" Target="slides/slide216.xml"/><Relationship Id="rId224" Type="http://schemas.openxmlformats.org/officeDocument/2006/relationships/slide" Target="slides/slide217.xml"/><Relationship Id="rId225" Type="http://schemas.openxmlformats.org/officeDocument/2006/relationships/slide" Target="slides/slide218.xml"/><Relationship Id="rId226" Type="http://schemas.openxmlformats.org/officeDocument/2006/relationships/slide" Target="slides/slide219.xml"/><Relationship Id="rId227" Type="http://schemas.openxmlformats.org/officeDocument/2006/relationships/slide" Target="slides/slide220.xml"/><Relationship Id="rId228" Type="http://schemas.openxmlformats.org/officeDocument/2006/relationships/slide" Target="slides/slide221.xml"/><Relationship Id="rId229" Type="http://schemas.openxmlformats.org/officeDocument/2006/relationships/slide" Target="slides/slide222.xml"/><Relationship Id="rId230" Type="http://schemas.openxmlformats.org/officeDocument/2006/relationships/slide" Target="slides/slide223.xml"/><Relationship Id="rId231" Type="http://schemas.openxmlformats.org/officeDocument/2006/relationships/slide" Target="slides/slide224.xml"/><Relationship Id="rId232" Type="http://schemas.openxmlformats.org/officeDocument/2006/relationships/slide" Target="slides/slide225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/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/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/>
          <p:nvPr>
            <p:ph type="body" sz="quarter" idx="13"/>
          </p:nvPr>
        </p:nvSpPr>
        <p:spPr>
          <a:xfrm>
            <a:off x="2387600" y="8953500"/>
            <a:ext cx="19621500" cy="6858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/>
          <p:nvPr>
            <p:ph type="body" sz="quarter" idx="14"/>
          </p:nvPr>
        </p:nvSpPr>
        <p:spPr>
          <a:xfrm>
            <a:off x="2387600" y="6045200"/>
            <a:ext cx="19621500" cy="889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3125968" y="673100"/>
            <a:ext cx="18135601" cy="8737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/>
          <p:nvPr>
            <p:ph type="title"/>
          </p:nvPr>
        </p:nvSpPr>
        <p:spPr>
          <a:xfrm>
            <a:off x="635000" y="94488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/>
          <p:nvPr>
            <p:ph type="body" sz="quarter" idx="1"/>
          </p:nvPr>
        </p:nvSpPr>
        <p:spPr>
          <a:xfrm>
            <a:off x="635000" y="115189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/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13165980" y="1104900"/>
            <a:ext cx="9525001" cy="11506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/>
          <p:nvPr>
            <p:ph type="title"/>
          </p:nvPr>
        </p:nvSpPr>
        <p:spPr>
          <a:xfrm>
            <a:off x="1651000" y="1104900"/>
            <a:ext cx="10223500" cy="56134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/>
          <p:nvPr>
            <p:ph type="body" sz="quarter" idx="1"/>
          </p:nvPr>
        </p:nvSpPr>
        <p:spPr>
          <a:xfrm>
            <a:off x="1651000" y="6845300"/>
            <a:ext cx="10223500" cy="5765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13169900" y="3238500"/>
            <a:ext cx="9525000" cy="920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/>
          <p:nvPr>
            <p:ph type="body" sz="half" idx="1"/>
          </p:nvPr>
        </p:nvSpPr>
        <p:spPr>
          <a:xfrm>
            <a:off x="1689100" y="3238500"/>
            <a:ext cx="10007600" cy="92075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4500"/>
            </a:lvl1pPr>
            <a:lvl2pPr marL="1117600" indent="-558800">
              <a:spcBef>
                <a:spcPts val="4500"/>
              </a:spcBef>
              <a:defRPr sz="4500"/>
            </a:lvl2pPr>
            <a:lvl3pPr marL="1676400" indent="-558800">
              <a:spcBef>
                <a:spcPts val="4500"/>
              </a:spcBef>
              <a:defRPr sz="4500"/>
            </a:lvl3pPr>
            <a:lvl4pPr marL="2235200" indent="-558800">
              <a:spcBef>
                <a:spcPts val="4500"/>
              </a:spcBef>
              <a:defRPr sz="4500"/>
            </a:lvl4pPr>
            <a:lvl5pPr marL="2794000" indent="-558800">
              <a:spcBef>
                <a:spcPts val="4500"/>
              </a:spcBef>
              <a:defRPr sz="45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/>
          <p:nvPr>
            <p:ph type="body" idx="1"/>
          </p:nvPr>
        </p:nvSpPr>
        <p:spPr>
          <a:xfrm>
            <a:off x="1689100" y="1778000"/>
            <a:ext cx="21005800" cy="101473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15760700" y="70485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15760700" y="11303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idx="15"/>
          </p:nvPr>
        </p:nvSpPr>
        <p:spPr>
          <a:xfrm>
            <a:off x="1206500" y="1130300"/>
            <a:ext cx="141732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/>
          <p:nvPr>
            <p:ph type="title"/>
          </p:nvPr>
        </p:nvSpPr>
        <p:spPr>
          <a:xfrm>
            <a:off x="1689100" y="9525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/>
          <p:nvPr>
            <p:ph type="body" idx="1"/>
          </p:nvPr>
        </p:nvSpPr>
        <p:spPr>
          <a:xfrm>
            <a:off x="1689100" y="3238500"/>
            <a:ext cx="21005800" cy="920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/>
          <p:nvPr>
            <p:ph type="sldNum" sz="quarter" idx="2"/>
          </p:nvPr>
        </p:nvSpPr>
        <p:spPr>
          <a:xfrm>
            <a:off x="11959031" y="13081000"/>
            <a:ext cx="453238" cy="469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27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90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254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317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381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444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508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571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1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1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1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1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1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13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13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13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4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14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14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14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14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14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14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4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4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4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5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5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5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5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5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5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5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5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5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5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6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6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6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6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6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6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6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6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6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6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7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7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7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7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7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7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7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7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7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7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8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8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8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8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8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8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8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8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8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8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9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9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9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9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9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9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9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9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9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9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0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0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0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0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20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0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0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
</file>

<file path=ppt/slides/_rels/slide20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0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0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
</file>

<file path=ppt/slides/_rels/slide2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/Relationships>

</file>

<file path=ppt/slides/_rels/slide2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
</file>

<file path=ppt/slides/_rels/slide2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
</file>

<file path=ppt/slides/_rels/slide2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/Relationships>

</file>

<file path=ppt/slides/_rels/slide2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eg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eg"/></Relationships>

</file>

<file path=ppt/slides/_rels/slide2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5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算法"/>
          <p:cNvSpPr/>
          <p:nvPr>
            <p:ph type="ctrTitle"/>
          </p:nvPr>
        </p:nvSpPr>
        <p:spPr>
          <a:xfrm>
            <a:off x="1778000" y="3124539"/>
            <a:ext cx="20828000" cy="4648201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算法</a:t>
            </a:r>
          </a:p>
        </p:txBody>
      </p:sp>
      <p:sp>
        <p:nvSpPr>
          <p:cNvPr id="120" name="liuyubobobo"/>
          <p:cNvSpPr/>
          <p:nvPr>
            <p:ph type="subTitle" sz="quarter" idx="1"/>
          </p:nvPr>
        </p:nvSpPr>
        <p:spPr>
          <a:xfrm>
            <a:off x="1778000" y="9955212"/>
            <a:ext cx="20828000" cy="1587501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474747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liuyubobobo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使用递归地方式实现二分查找法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使用递归地方式实现二分查找法</a:t>
            </a:r>
          </a:p>
        </p:txBody>
      </p:sp>
      <p:sp>
        <p:nvSpPr>
          <p:cNvPr id="154" name="递归实现通常思维起来更容易。…"/>
          <p:cNvSpPr/>
          <p:nvPr/>
        </p:nvSpPr>
        <p:spPr>
          <a:xfrm>
            <a:off x="969882" y="5765800"/>
            <a:ext cx="22444236" cy="421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递归实现通常思维起来更容易。</a:t>
            </a:r>
          </a:p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递归在性能上会略差。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5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Class="entr" nodeType="with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54" grpId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7" name="二分搜索树的中序遍历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二分搜索树的中序遍历</a:t>
            </a:r>
          </a:p>
        </p:txBody>
      </p:sp>
      <p:grpSp>
        <p:nvGrpSpPr>
          <p:cNvPr id="2581" name="Group"/>
          <p:cNvGrpSpPr/>
          <p:nvPr/>
        </p:nvGrpSpPr>
        <p:grpSpPr>
          <a:xfrm>
            <a:off x="3447886" y="4165906"/>
            <a:ext cx="11697029" cy="8421403"/>
            <a:chOff x="0" y="0"/>
            <a:chExt cx="11697028" cy="8421402"/>
          </a:xfrm>
        </p:grpSpPr>
        <p:sp>
          <p:nvSpPr>
            <p:cNvPr id="2568" name="Line"/>
            <p:cNvSpPr/>
            <p:nvPr/>
          </p:nvSpPr>
          <p:spPr>
            <a:xfrm flipH="1" flipV="1">
              <a:off x="5928865" y="768213"/>
              <a:ext cx="3194815" cy="34842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2569" name="Line"/>
            <p:cNvSpPr/>
            <p:nvPr/>
          </p:nvSpPr>
          <p:spPr>
            <a:xfrm flipV="1">
              <a:off x="2706475" y="641213"/>
              <a:ext cx="3047153" cy="37382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2570" name="Line"/>
            <p:cNvSpPr/>
            <p:nvPr/>
          </p:nvSpPr>
          <p:spPr>
            <a:xfrm flipV="1">
              <a:off x="7018647" y="4280731"/>
              <a:ext cx="1933358" cy="34269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2571" name="Line"/>
            <p:cNvSpPr/>
            <p:nvPr/>
          </p:nvSpPr>
          <p:spPr>
            <a:xfrm flipH="1" flipV="1">
              <a:off x="2650544" y="4341028"/>
              <a:ext cx="2046983" cy="330633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2572" name="Line"/>
            <p:cNvSpPr/>
            <p:nvPr/>
          </p:nvSpPr>
          <p:spPr>
            <a:xfrm flipH="1" flipV="1">
              <a:off x="8927813" y="4178604"/>
              <a:ext cx="2022864" cy="363118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2573" name="Line"/>
            <p:cNvSpPr/>
            <p:nvPr/>
          </p:nvSpPr>
          <p:spPr>
            <a:xfrm flipV="1">
              <a:off x="778312" y="4280731"/>
              <a:ext cx="1933358" cy="34269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2574" name="28"/>
            <p:cNvSpPr/>
            <p:nvPr/>
          </p:nvSpPr>
          <p:spPr>
            <a:xfrm>
              <a:off x="5080187" y="0"/>
              <a:ext cx="1524001" cy="1524000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28</a:t>
              </a:r>
            </a:p>
          </p:txBody>
        </p:sp>
        <p:sp>
          <p:nvSpPr>
            <p:cNvPr id="2575" name="16"/>
            <p:cNvSpPr/>
            <p:nvPr/>
          </p:nvSpPr>
          <p:spPr>
            <a:xfrm>
              <a:off x="1968876" y="3436641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16</a:t>
              </a:r>
            </a:p>
          </p:txBody>
        </p:sp>
        <p:sp>
          <p:nvSpPr>
            <p:cNvPr id="2576" name="30"/>
            <p:cNvSpPr/>
            <p:nvPr/>
          </p:nvSpPr>
          <p:spPr>
            <a:xfrm>
              <a:off x="8191500" y="3436641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30</a:t>
              </a:r>
            </a:p>
          </p:txBody>
        </p:sp>
        <p:sp>
          <p:nvSpPr>
            <p:cNvPr id="2577" name="13"/>
            <p:cNvSpPr/>
            <p:nvPr/>
          </p:nvSpPr>
          <p:spPr>
            <a:xfrm>
              <a:off x="0" y="6897402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13</a:t>
              </a:r>
            </a:p>
          </p:txBody>
        </p:sp>
        <p:sp>
          <p:nvSpPr>
            <p:cNvPr id="2578" name="22"/>
            <p:cNvSpPr/>
            <p:nvPr/>
          </p:nvSpPr>
          <p:spPr>
            <a:xfrm>
              <a:off x="3937753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22</a:t>
              </a:r>
            </a:p>
          </p:txBody>
        </p:sp>
        <p:sp>
          <p:nvSpPr>
            <p:cNvPr id="2579" name="29"/>
            <p:cNvSpPr/>
            <p:nvPr/>
          </p:nvSpPr>
          <p:spPr>
            <a:xfrm>
              <a:off x="6209970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29</a:t>
              </a:r>
            </a:p>
          </p:txBody>
        </p:sp>
        <p:sp>
          <p:nvSpPr>
            <p:cNvPr id="2580" name="42"/>
            <p:cNvSpPr/>
            <p:nvPr/>
          </p:nvSpPr>
          <p:spPr>
            <a:xfrm>
              <a:off x="10173028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42</a:t>
              </a:r>
            </a:p>
          </p:txBody>
        </p:sp>
      </p:grpSp>
      <p:sp>
        <p:nvSpPr>
          <p:cNvPr id="2582" name="Circle"/>
          <p:cNvSpPr/>
          <p:nvPr/>
        </p:nvSpPr>
        <p:spPr>
          <a:xfrm>
            <a:off x="7880449" y="50800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583" name="Circle"/>
          <p:cNvSpPr/>
          <p:nvPr/>
        </p:nvSpPr>
        <p:spPr>
          <a:xfrm>
            <a:off x="9105900" y="5943600"/>
            <a:ext cx="381000" cy="381000"/>
          </a:xfrm>
          <a:prstGeom prst="ellipse">
            <a:avLst/>
          </a:prstGeom>
          <a:solidFill>
            <a:srgbClr val="0096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584" name="Circle"/>
          <p:cNvSpPr/>
          <p:nvPr/>
        </p:nvSpPr>
        <p:spPr>
          <a:xfrm>
            <a:off x="10318849" y="50800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585" name="Circle"/>
          <p:cNvSpPr/>
          <p:nvPr/>
        </p:nvSpPr>
        <p:spPr>
          <a:xfrm>
            <a:off x="4705449" y="8559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586" name="Circle"/>
          <p:cNvSpPr/>
          <p:nvPr/>
        </p:nvSpPr>
        <p:spPr>
          <a:xfrm>
            <a:off x="5956300" y="9398000"/>
            <a:ext cx="381000" cy="381000"/>
          </a:xfrm>
          <a:prstGeom prst="ellipse">
            <a:avLst/>
          </a:prstGeom>
          <a:solidFill>
            <a:srgbClr val="0096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587" name="Circle"/>
          <p:cNvSpPr/>
          <p:nvPr/>
        </p:nvSpPr>
        <p:spPr>
          <a:xfrm>
            <a:off x="7143849" y="8559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588" name="Circle"/>
          <p:cNvSpPr/>
          <p:nvPr/>
        </p:nvSpPr>
        <p:spPr>
          <a:xfrm>
            <a:off x="3244750" y="12623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589" name="Circle"/>
          <p:cNvSpPr/>
          <p:nvPr/>
        </p:nvSpPr>
        <p:spPr>
          <a:xfrm>
            <a:off x="3975100" y="12877800"/>
            <a:ext cx="381000" cy="381000"/>
          </a:xfrm>
          <a:prstGeom prst="ellipse">
            <a:avLst/>
          </a:prstGeom>
          <a:solidFill>
            <a:srgbClr val="0096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590" name="Circle"/>
          <p:cNvSpPr/>
          <p:nvPr/>
        </p:nvSpPr>
        <p:spPr>
          <a:xfrm>
            <a:off x="4705449" y="12623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591" name="Circle"/>
          <p:cNvSpPr/>
          <p:nvPr/>
        </p:nvSpPr>
        <p:spPr>
          <a:xfrm>
            <a:off x="7143849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592" name="Circle"/>
          <p:cNvSpPr/>
          <p:nvPr/>
        </p:nvSpPr>
        <p:spPr>
          <a:xfrm>
            <a:off x="7886700" y="13068300"/>
            <a:ext cx="381000" cy="381000"/>
          </a:xfrm>
          <a:prstGeom prst="ellipse">
            <a:avLst/>
          </a:prstGeom>
          <a:solidFill>
            <a:srgbClr val="0096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593" name="Circle"/>
          <p:cNvSpPr/>
          <p:nvPr/>
        </p:nvSpPr>
        <p:spPr>
          <a:xfrm>
            <a:off x="8617049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594" name="Circle"/>
          <p:cNvSpPr/>
          <p:nvPr/>
        </p:nvSpPr>
        <p:spPr>
          <a:xfrm>
            <a:off x="9582249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595" name="Circle"/>
          <p:cNvSpPr/>
          <p:nvPr/>
        </p:nvSpPr>
        <p:spPr>
          <a:xfrm>
            <a:off x="10325100" y="13068300"/>
            <a:ext cx="381000" cy="381000"/>
          </a:xfrm>
          <a:prstGeom prst="ellipse">
            <a:avLst/>
          </a:prstGeom>
          <a:solidFill>
            <a:srgbClr val="0096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596" name="Circle"/>
          <p:cNvSpPr/>
          <p:nvPr/>
        </p:nvSpPr>
        <p:spPr>
          <a:xfrm>
            <a:off x="11055449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597" name="Circle"/>
          <p:cNvSpPr/>
          <p:nvPr/>
        </p:nvSpPr>
        <p:spPr>
          <a:xfrm>
            <a:off x="13506350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598" name="Circle"/>
          <p:cNvSpPr/>
          <p:nvPr/>
        </p:nvSpPr>
        <p:spPr>
          <a:xfrm>
            <a:off x="14249201" y="13068300"/>
            <a:ext cx="381001" cy="381000"/>
          </a:xfrm>
          <a:prstGeom prst="ellipse">
            <a:avLst/>
          </a:prstGeom>
          <a:solidFill>
            <a:srgbClr val="0096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599" name="Circle"/>
          <p:cNvSpPr/>
          <p:nvPr/>
        </p:nvSpPr>
        <p:spPr>
          <a:xfrm>
            <a:off x="14979550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600" name="Circle"/>
          <p:cNvSpPr/>
          <p:nvPr/>
        </p:nvSpPr>
        <p:spPr>
          <a:xfrm>
            <a:off x="10979249" y="86360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601" name="Circle"/>
          <p:cNvSpPr/>
          <p:nvPr/>
        </p:nvSpPr>
        <p:spPr>
          <a:xfrm>
            <a:off x="12204700" y="9499600"/>
            <a:ext cx="381000" cy="381000"/>
          </a:xfrm>
          <a:prstGeom prst="ellipse">
            <a:avLst/>
          </a:prstGeom>
          <a:solidFill>
            <a:srgbClr val="0096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602" name="Circle"/>
          <p:cNvSpPr/>
          <p:nvPr/>
        </p:nvSpPr>
        <p:spPr>
          <a:xfrm>
            <a:off x="13417649" y="86360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603" name="13"/>
          <p:cNvSpPr/>
          <p:nvPr/>
        </p:nvSpPr>
        <p:spPr>
          <a:xfrm>
            <a:off x="20920574" y="3255332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13</a:t>
            </a:r>
          </a:p>
        </p:txBody>
      </p:sp>
      <p:sp>
        <p:nvSpPr>
          <p:cNvPr id="2604" name="16"/>
          <p:cNvSpPr/>
          <p:nvPr/>
        </p:nvSpPr>
        <p:spPr>
          <a:xfrm>
            <a:off x="20920574" y="4762500"/>
            <a:ext cx="1270001" cy="1270000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16</a:t>
            </a:r>
          </a:p>
        </p:txBody>
      </p:sp>
      <p:sp>
        <p:nvSpPr>
          <p:cNvPr id="2605" name="22"/>
          <p:cNvSpPr/>
          <p:nvPr/>
        </p:nvSpPr>
        <p:spPr>
          <a:xfrm>
            <a:off x="20920574" y="6269667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22</a:t>
            </a:r>
          </a:p>
        </p:txBody>
      </p:sp>
      <p:sp>
        <p:nvSpPr>
          <p:cNvPr id="2606" name="28"/>
          <p:cNvSpPr/>
          <p:nvPr/>
        </p:nvSpPr>
        <p:spPr>
          <a:xfrm>
            <a:off x="20920574" y="7776835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28</a:t>
            </a:r>
          </a:p>
        </p:txBody>
      </p:sp>
      <p:sp>
        <p:nvSpPr>
          <p:cNvPr id="2607" name="29"/>
          <p:cNvSpPr/>
          <p:nvPr/>
        </p:nvSpPr>
        <p:spPr>
          <a:xfrm>
            <a:off x="20920574" y="9284003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29</a:t>
            </a:r>
          </a:p>
        </p:txBody>
      </p:sp>
      <p:sp>
        <p:nvSpPr>
          <p:cNvPr id="2608" name="30"/>
          <p:cNvSpPr/>
          <p:nvPr/>
        </p:nvSpPr>
        <p:spPr>
          <a:xfrm>
            <a:off x="20920574" y="10791170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30</a:t>
            </a:r>
          </a:p>
        </p:txBody>
      </p:sp>
      <p:sp>
        <p:nvSpPr>
          <p:cNvPr id="2609" name="42"/>
          <p:cNvSpPr/>
          <p:nvPr/>
        </p:nvSpPr>
        <p:spPr>
          <a:xfrm>
            <a:off x="20920574" y="12298338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42</a:t>
            </a:r>
          </a:p>
        </p:txBody>
      </p:sp>
    </p:spTree>
  </p:cSld>
  <p:clrMapOvr>
    <a:masterClrMapping/>
  </p:clrMapOvr>
  <p:transition xmlns:p14="http://schemas.microsoft.com/office/powerpoint/2010/main" spd="slow" advClick="1"/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" name="后序遍历"/>
          <p:cNvSpPr/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后序遍历</a:t>
            </a:r>
          </a:p>
        </p:txBody>
      </p:sp>
    </p:spTree>
  </p:cSld>
  <p:clrMapOvr>
    <a:masterClrMapping/>
  </p:clrMapOvr>
  <p:transition xmlns:p14="http://schemas.microsoft.com/office/powerpoint/2010/main" spd="slow" advClick="1"/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3" name="二分搜索树的后序遍历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二分搜索树的后序遍历</a:t>
            </a:r>
          </a:p>
        </p:txBody>
      </p:sp>
      <p:grpSp>
        <p:nvGrpSpPr>
          <p:cNvPr id="2627" name="Group"/>
          <p:cNvGrpSpPr/>
          <p:nvPr/>
        </p:nvGrpSpPr>
        <p:grpSpPr>
          <a:xfrm>
            <a:off x="3447886" y="4165906"/>
            <a:ext cx="11697029" cy="8421403"/>
            <a:chOff x="0" y="0"/>
            <a:chExt cx="11697028" cy="8421402"/>
          </a:xfrm>
        </p:grpSpPr>
        <p:sp>
          <p:nvSpPr>
            <p:cNvPr id="2614" name="Line"/>
            <p:cNvSpPr/>
            <p:nvPr/>
          </p:nvSpPr>
          <p:spPr>
            <a:xfrm flipH="1" flipV="1">
              <a:off x="5928865" y="768213"/>
              <a:ext cx="3194815" cy="34842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2615" name="Line"/>
            <p:cNvSpPr/>
            <p:nvPr/>
          </p:nvSpPr>
          <p:spPr>
            <a:xfrm flipV="1">
              <a:off x="2706475" y="641213"/>
              <a:ext cx="3047153" cy="37382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2616" name="Line"/>
            <p:cNvSpPr/>
            <p:nvPr/>
          </p:nvSpPr>
          <p:spPr>
            <a:xfrm flipV="1">
              <a:off x="7018647" y="4280731"/>
              <a:ext cx="1933358" cy="34269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2617" name="Line"/>
            <p:cNvSpPr/>
            <p:nvPr/>
          </p:nvSpPr>
          <p:spPr>
            <a:xfrm flipH="1" flipV="1">
              <a:off x="2650544" y="4341028"/>
              <a:ext cx="2046983" cy="330633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2618" name="Line"/>
            <p:cNvSpPr/>
            <p:nvPr/>
          </p:nvSpPr>
          <p:spPr>
            <a:xfrm flipH="1" flipV="1">
              <a:off x="8927813" y="4178604"/>
              <a:ext cx="2022864" cy="363118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2619" name="Line"/>
            <p:cNvSpPr/>
            <p:nvPr/>
          </p:nvSpPr>
          <p:spPr>
            <a:xfrm flipV="1">
              <a:off x="778312" y="4280731"/>
              <a:ext cx="1933358" cy="34269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2620" name="28"/>
            <p:cNvSpPr/>
            <p:nvPr/>
          </p:nvSpPr>
          <p:spPr>
            <a:xfrm>
              <a:off x="5080187" y="0"/>
              <a:ext cx="1524001" cy="1524000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28</a:t>
              </a:r>
            </a:p>
          </p:txBody>
        </p:sp>
        <p:sp>
          <p:nvSpPr>
            <p:cNvPr id="2621" name="16"/>
            <p:cNvSpPr/>
            <p:nvPr/>
          </p:nvSpPr>
          <p:spPr>
            <a:xfrm>
              <a:off x="1968876" y="3436641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16</a:t>
              </a:r>
            </a:p>
          </p:txBody>
        </p:sp>
        <p:sp>
          <p:nvSpPr>
            <p:cNvPr id="2622" name="30"/>
            <p:cNvSpPr/>
            <p:nvPr/>
          </p:nvSpPr>
          <p:spPr>
            <a:xfrm>
              <a:off x="8191500" y="3436641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30</a:t>
              </a:r>
            </a:p>
          </p:txBody>
        </p:sp>
        <p:sp>
          <p:nvSpPr>
            <p:cNvPr id="2623" name="13"/>
            <p:cNvSpPr/>
            <p:nvPr/>
          </p:nvSpPr>
          <p:spPr>
            <a:xfrm>
              <a:off x="0" y="6897402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13</a:t>
              </a:r>
            </a:p>
          </p:txBody>
        </p:sp>
        <p:sp>
          <p:nvSpPr>
            <p:cNvPr id="2624" name="22"/>
            <p:cNvSpPr/>
            <p:nvPr/>
          </p:nvSpPr>
          <p:spPr>
            <a:xfrm>
              <a:off x="3937753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22</a:t>
              </a:r>
            </a:p>
          </p:txBody>
        </p:sp>
        <p:sp>
          <p:nvSpPr>
            <p:cNvPr id="2625" name="29"/>
            <p:cNvSpPr/>
            <p:nvPr/>
          </p:nvSpPr>
          <p:spPr>
            <a:xfrm>
              <a:off x="6209970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29</a:t>
              </a:r>
            </a:p>
          </p:txBody>
        </p:sp>
        <p:sp>
          <p:nvSpPr>
            <p:cNvPr id="2626" name="42"/>
            <p:cNvSpPr/>
            <p:nvPr/>
          </p:nvSpPr>
          <p:spPr>
            <a:xfrm>
              <a:off x="10173028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42</a:t>
              </a:r>
            </a:p>
          </p:txBody>
        </p:sp>
      </p:grpSp>
      <p:sp>
        <p:nvSpPr>
          <p:cNvPr id="2628" name="Circle"/>
          <p:cNvSpPr/>
          <p:nvPr/>
        </p:nvSpPr>
        <p:spPr>
          <a:xfrm>
            <a:off x="7880449" y="5080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629" name="Circle"/>
          <p:cNvSpPr/>
          <p:nvPr/>
        </p:nvSpPr>
        <p:spPr>
          <a:xfrm>
            <a:off x="9105900" y="59436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630" name="Circle"/>
          <p:cNvSpPr/>
          <p:nvPr/>
        </p:nvSpPr>
        <p:spPr>
          <a:xfrm>
            <a:off x="10318849" y="5080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631" name="Circle"/>
          <p:cNvSpPr/>
          <p:nvPr/>
        </p:nvSpPr>
        <p:spPr>
          <a:xfrm>
            <a:off x="4705449" y="85598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632" name="Circle"/>
          <p:cNvSpPr/>
          <p:nvPr/>
        </p:nvSpPr>
        <p:spPr>
          <a:xfrm>
            <a:off x="5956300" y="93980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633" name="Circle"/>
          <p:cNvSpPr/>
          <p:nvPr/>
        </p:nvSpPr>
        <p:spPr>
          <a:xfrm>
            <a:off x="7143849" y="85598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634" name="Circle"/>
          <p:cNvSpPr/>
          <p:nvPr/>
        </p:nvSpPr>
        <p:spPr>
          <a:xfrm>
            <a:off x="3244750" y="126238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635" name="Circle"/>
          <p:cNvSpPr/>
          <p:nvPr/>
        </p:nvSpPr>
        <p:spPr>
          <a:xfrm>
            <a:off x="3975100" y="128778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636" name="Circle"/>
          <p:cNvSpPr/>
          <p:nvPr/>
        </p:nvSpPr>
        <p:spPr>
          <a:xfrm>
            <a:off x="4705449" y="126238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637" name="Circle"/>
          <p:cNvSpPr/>
          <p:nvPr/>
        </p:nvSpPr>
        <p:spPr>
          <a:xfrm>
            <a:off x="7143849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638" name="Circle"/>
          <p:cNvSpPr/>
          <p:nvPr/>
        </p:nvSpPr>
        <p:spPr>
          <a:xfrm>
            <a:off x="7886700" y="130683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639" name="Circle"/>
          <p:cNvSpPr/>
          <p:nvPr/>
        </p:nvSpPr>
        <p:spPr>
          <a:xfrm>
            <a:off x="8617049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640" name="Circle"/>
          <p:cNvSpPr/>
          <p:nvPr/>
        </p:nvSpPr>
        <p:spPr>
          <a:xfrm>
            <a:off x="9582249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641" name="Circle"/>
          <p:cNvSpPr/>
          <p:nvPr/>
        </p:nvSpPr>
        <p:spPr>
          <a:xfrm>
            <a:off x="10325100" y="130683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642" name="Circle"/>
          <p:cNvSpPr/>
          <p:nvPr/>
        </p:nvSpPr>
        <p:spPr>
          <a:xfrm>
            <a:off x="11055449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643" name="Circle"/>
          <p:cNvSpPr/>
          <p:nvPr/>
        </p:nvSpPr>
        <p:spPr>
          <a:xfrm>
            <a:off x="13506350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644" name="Circle"/>
          <p:cNvSpPr/>
          <p:nvPr/>
        </p:nvSpPr>
        <p:spPr>
          <a:xfrm>
            <a:off x="14249201" y="13068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645" name="Circle"/>
          <p:cNvSpPr/>
          <p:nvPr/>
        </p:nvSpPr>
        <p:spPr>
          <a:xfrm>
            <a:off x="14979550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646" name="Circle"/>
          <p:cNvSpPr/>
          <p:nvPr/>
        </p:nvSpPr>
        <p:spPr>
          <a:xfrm>
            <a:off x="10979249" y="8636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647" name="Circle"/>
          <p:cNvSpPr/>
          <p:nvPr/>
        </p:nvSpPr>
        <p:spPr>
          <a:xfrm>
            <a:off x="12204700" y="94996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648" name="Circle"/>
          <p:cNvSpPr/>
          <p:nvPr/>
        </p:nvSpPr>
        <p:spPr>
          <a:xfrm>
            <a:off x="13417649" y="8636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</p:spTree>
  </p:cSld>
  <p:clrMapOvr>
    <a:masterClrMapping/>
  </p:clrMapOvr>
  <p:transition xmlns:p14="http://schemas.microsoft.com/office/powerpoint/2010/main" spd="slow" advClick="1"/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0" name="二分搜索树的后序遍历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二分搜索树的后序遍历</a:t>
            </a:r>
          </a:p>
        </p:txBody>
      </p:sp>
      <p:grpSp>
        <p:nvGrpSpPr>
          <p:cNvPr id="2664" name="Group"/>
          <p:cNvGrpSpPr/>
          <p:nvPr/>
        </p:nvGrpSpPr>
        <p:grpSpPr>
          <a:xfrm>
            <a:off x="3447886" y="4165906"/>
            <a:ext cx="11697029" cy="8421403"/>
            <a:chOff x="0" y="0"/>
            <a:chExt cx="11697028" cy="8421402"/>
          </a:xfrm>
        </p:grpSpPr>
        <p:sp>
          <p:nvSpPr>
            <p:cNvPr id="2651" name="Line"/>
            <p:cNvSpPr/>
            <p:nvPr/>
          </p:nvSpPr>
          <p:spPr>
            <a:xfrm flipH="1" flipV="1">
              <a:off x="5928865" y="768213"/>
              <a:ext cx="3194815" cy="34842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2652" name="Line"/>
            <p:cNvSpPr/>
            <p:nvPr/>
          </p:nvSpPr>
          <p:spPr>
            <a:xfrm flipV="1">
              <a:off x="2706475" y="641213"/>
              <a:ext cx="3047153" cy="37382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2653" name="Line"/>
            <p:cNvSpPr/>
            <p:nvPr/>
          </p:nvSpPr>
          <p:spPr>
            <a:xfrm flipV="1">
              <a:off x="7018647" y="4280731"/>
              <a:ext cx="1933358" cy="34269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2654" name="Line"/>
            <p:cNvSpPr/>
            <p:nvPr/>
          </p:nvSpPr>
          <p:spPr>
            <a:xfrm flipH="1" flipV="1">
              <a:off x="2650544" y="4341028"/>
              <a:ext cx="2046983" cy="330633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2655" name="Line"/>
            <p:cNvSpPr/>
            <p:nvPr/>
          </p:nvSpPr>
          <p:spPr>
            <a:xfrm flipH="1" flipV="1">
              <a:off x="8927813" y="4178604"/>
              <a:ext cx="2022864" cy="363118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2656" name="Line"/>
            <p:cNvSpPr/>
            <p:nvPr/>
          </p:nvSpPr>
          <p:spPr>
            <a:xfrm flipV="1">
              <a:off x="778312" y="4280731"/>
              <a:ext cx="1933358" cy="34269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2657" name="28"/>
            <p:cNvSpPr/>
            <p:nvPr/>
          </p:nvSpPr>
          <p:spPr>
            <a:xfrm>
              <a:off x="5080187" y="0"/>
              <a:ext cx="1524001" cy="1524000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28</a:t>
              </a:r>
            </a:p>
          </p:txBody>
        </p:sp>
        <p:sp>
          <p:nvSpPr>
            <p:cNvPr id="2658" name="16"/>
            <p:cNvSpPr/>
            <p:nvPr/>
          </p:nvSpPr>
          <p:spPr>
            <a:xfrm>
              <a:off x="1968876" y="3436641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16</a:t>
              </a:r>
            </a:p>
          </p:txBody>
        </p:sp>
        <p:sp>
          <p:nvSpPr>
            <p:cNvPr id="2659" name="30"/>
            <p:cNvSpPr/>
            <p:nvPr/>
          </p:nvSpPr>
          <p:spPr>
            <a:xfrm>
              <a:off x="8191500" y="3436641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30</a:t>
              </a:r>
            </a:p>
          </p:txBody>
        </p:sp>
        <p:sp>
          <p:nvSpPr>
            <p:cNvPr id="2660" name="13"/>
            <p:cNvSpPr/>
            <p:nvPr/>
          </p:nvSpPr>
          <p:spPr>
            <a:xfrm>
              <a:off x="0" y="6897402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13</a:t>
              </a:r>
            </a:p>
          </p:txBody>
        </p:sp>
        <p:sp>
          <p:nvSpPr>
            <p:cNvPr id="2661" name="22"/>
            <p:cNvSpPr/>
            <p:nvPr/>
          </p:nvSpPr>
          <p:spPr>
            <a:xfrm>
              <a:off x="3937753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22</a:t>
              </a:r>
            </a:p>
          </p:txBody>
        </p:sp>
        <p:sp>
          <p:nvSpPr>
            <p:cNvPr id="2662" name="29"/>
            <p:cNvSpPr/>
            <p:nvPr/>
          </p:nvSpPr>
          <p:spPr>
            <a:xfrm>
              <a:off x="6209970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29</a:t>
              </a:r>
            </a:p>
          </p:txBody>
        </p:sp>
        <p:sp>
          <p:nvSpPr>
            <p:cNvPr id="2663" name="42"/>
            <p:cNvSpPr/>
            <p:nvPr/>
          </p:nvSpPr>
          <p:spPr>
            <a:xfrm>
              <a:off x="10173028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42</a:t>
              </a:r>
            </a:p>
          </p:txBody>
        </p:sp>
      </p:grpSp>
      <p:sp>
        <p:nvSpPr>
          <p:cNvPr id="2665" name="Circle"/>
          <p:cNvSpPr/>
          <p:nvPr/>
        </p:nvSpPr>
        <p:spPr>
          <a:xfrm>
            <a:off x="7880449" y="50800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666" name="Circle"/>
          <p:cNvSpPr/>
          <p:nvPr/>
        </p:nvSpPr>
        <p:spPr>
          <a:xfrm>
            <a:off x="9105900" y="59436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667" name="Circle"/>
          <p:cNvSpPr/>
          <p:nvPr/>
        </p:nvSpPr>
        <p:spPr>
          <a:xfrm>
            <a:off x="10318849" y="5080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668" name="Circle"/>
          <p:cNvSpPr/>
          <p:nvPr/>
        </p:nvSpPr>
        <p:spPr>
          <a:xfrm>
            <a:off x="4705449" y="85598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669" name="Circle"/>
          <p:cNvSpPr/>
          <p:nvPr/>
        </p:nvSpPr>
        <p:spPr>
          <a:xfrm>
            <a:off x="5956300" y="93980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670" name="Circle"/>
          <p:cNvSpPr/>
          <p:nvPr/>
        </p:nvSpPr>
        <p:spPr>
          <a:xfrm>
            <a:off x="7143849" y="85598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671" name="Circle"/>
          <p:cNvSpPr/>
          <p:nvPr/>
        </p:nvSpPr>
        <p:spPr>
          <a:xfrm>
            <a:off x="3244750" y="126238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672" name="Circle"/>
          <p:cNvSpPr/>
          <p:nvPr/>
        </p:nvSpPr>
        <p:spPr>
          <a:xfrm>
            <a:off x="3975100" y="128778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673" name="Circle"/>
          <p:cNvSpPr/>
          <p:nvPr/>
        </p:nvSpPr>
        <p:spPr>
          <a:xfrm>
            <a:off x="4705449" y="126238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674" name="Circle"/>
          <p:cNvSpPr/>
          <p:nvPr/>
        </p:nvSpPr>
        <p:spPr>
          <a:xfrm>
            <a:off x="7143849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675" name="Circle"/>
          <p:cNvSpPr/>
          <p:nvPr/>
        </p:nvSpPr>
        <p:spPr>
          <a:xfrm>
            <a:off x="7886700" y="130683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676" name="Circle"/>
          <p:cNvSpPr/>
          <p:nvPr/>
        </p:nvSpPr>
        <p:spPr>
          <a:xfrm>
            <a:off x="8617049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677" name="Circle"/>
          <p:cNvSpPr/>
          <p:nvPr/>
        </p:nvSpPr>
        <p:spPr>
          <a:xfrm>
            <a:off x="9582249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678" name="Circle"/>
          <p:cNvSpPr/>
          <p:nvPr/>
        </p:nvSpPr>
        <p:spPr>
          <a:xfrm>
            <a:off x="10325100" y="130683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679" name="Circle"/>
          <p:cNvSpPr/>
          <p:nvPr/>
        </p:nvSpPr>
        <p:spPr>
          <a:xfrm>
            <a:off x="11055449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680" name="Circle"/>
          <p:cNvSpPr/>
          <p:nvPr/>
        </p:nvSpPr>
        <p:spPr>
          <a:xfrm>
            <a:off x="13506350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681" name="Circle"/>
          <p:cNvSpPr/>
          <p:nvPr/>
        </p:nvSpPr>
        <p:spPr>
          <a:xfrm>
            <a:off x="14249201" y="13068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682" name="Circle"/>
          <p:cNvSpPr/>
          <p:nvPr/>
        </p:nvSpPr>
        <p:spPr>
          <a:xfrm>
            <a:off x="14979550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683" name="Circle"/>
          <p:cNvSpPr/>
          <p:nvPr/>
        </p:nvSpPr>
        <p:spPr>
          <a:xfrm>
            <a:off x="10979249" y="8636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684" name="Circle"/>
          <p:cNvSpPr/>
          <p:nvPr/>
        </p:nvSpPr>
        <p:spPr>
          <a:xfrm>
            <a:off x="12204700" y="94996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685" name="Circle"/>
          <p:cNvSpPr/>
          <p:nvPr/>
        </p:nvSpPr>
        <p:spPr>
          <a:xfrm>
            <a:off x="13417649" y="8636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</p:spTree>
  </p:cSld>
  <p:clrMapOvr>
    <a:masterClrMapping/>
  </p:clrMapOvr>
  <p:transition xmlns:p14="http://schemas.microsoft.com/office/powerpoint/2010/main" spd="slow" advClick="1"/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7" name="二分搜索树的后序遍历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二分搜索树的后序遍历</a:t>
            </a:r>
          </a:p>
        </p:txBody>
      </p:sp>
      <p:grpSp>
        <p:nvGrpSpPr>
          <p:cNvPr id="2701" name="Group"/>
          <p:cNvGrpSpPr/>
          <p:nvPr/>
        </p:nvGrpSpPr>
        <p:grpSpPr>
          <a:xfrm>
            <a:off x="3447886" y="4165906"/>
            <a:ext cx="11697029" cy="8421403"/>
            <a:chOff x="0" y="0"/>
            <a:chExt cx="11697028" cy="8421402"/>
          </a:xfrm>
        </p:grpSpPr>
        <p:sp>
          <p:nvSpPr>
            <p:cNvPr id="2688" name="Line"/>
            <p:cNvSpPr/>
            <p:nvPr/>
          </p:nvSpPr>
          <p:spPr>
            <a:xfrm flipH="1" flipV="1">
              <a:off x="5928865" y="768213"/>
              <a:ext cx="3194815" cy="34842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2689" name="Line"/>
            <p:cNvSpPr/>
            <p:nvPr/>
          </p:nvSpPr>
          <p:spPr>
            <a:xfrm flipV="1">
              <a:off x="2706475" y="641213"/>
              <a:ext cx="3047153" cy="37382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2690" name="Line"/>
            <p:cNvSpPr/>
            <p:nvPr/>
          </p:nvSpPr>
          <p:spPr>
            <a:xfrm flipV="1">
              <a:off x="7018647" y="4280731"/>
              <a:ext cx="1933358" cy="34269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2691" name="Line"/>
            <p:cNvSpPr/>
            <p:nvPr/>
          </p:nvSpPr>
          <p:spPr>
            <a:xfrm flipH="1" flipV="1">
              <a:off x="2650544" y="4341028"/>
              <a:ext cx="2046983" cy="330633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2692" name="Line"/>
            <p:cNvSpPr/>
            <p:nvPr/>
          </p:nvSpPr>
          <p:spPr>
            <a:xfrm flipH="1" flipV="1">
              <a:off x="8927813" y="4178604"/>
              <a:ext cx="2022864" cy="363118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2693" name="Line"/>
            <p:cNvSpPr/>
            <p:nvPr/>
          </p:nvSpPr>
          <p:spPr>
            <a:xfrm flipV="1">
              <a:off x="778312" y="4280731"/>
              <a:ext cx="1933358" cy="34269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2694" name="28"/>
            <p:cNvSpPr/>
            <p:nvPr/>
          </p:nvSpPr>
          <p:spPr>
            <a:xfrm>
              <a:off x="5080187" y="0"/>
              <a:ext cx="1524001" cy="1524000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28</a:t>
              </a:r>
            </a:p>
          </p:txBody>
        </p:sp>
        <p:sp>
          <p:nvSpPr>
            <p:cNvPr id="2695" name="16"/>
            <p:cNvSpPr/>
            <p:nvPr/>
          </p:nvSpPr>
          <p:spPr>
            <a:xfrm>
              <a:off x="1968876" y="3436641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16</a:t>
              </a:r>
            </a:p>
          </p:txBody>
        </p:sp>
        <p:sp>
          <p:nvSpPr>
            <p:cNvPr id="2696" name="30"/>
            <p:cNvSpPr/>
            <p:nvPr/>
          </p:nvSpPr>
          <p:spPr>
            <a:xfrm>
              <a:off x="8191500" y="3436641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30</a:t>
              </a:r>
            </a:p>
          </p:txBody>
        </p:sp>
        <p:sp>
          <p:nvSpPr>
            <p:cNvPr id="2697" name="13"/>
            <p:cNvSpPr/>
            <p:nvPr/>
          </p:nvSpPr>
          <p:spPr>
            <a:xfrm>
              <a:off x="0" y="6897402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13</a:t>
              </a:r>
            </a:p>
          </p:txBody>
        </p:sp>
        <p:sp>
          <p:nvSpPr>
            <p:cNvPr id="2698" name="22"/>
            <p:cNvSpPr/>
            <p:nvPr/>
          </p:nvSpPr>
          <p:spPr>
            <a:xfrm>
              <a:off x="3937753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22</a:t>
              </a:r>
            </a:p>
          </p:txBody>
        </p:sp>
        <p:sp>
          <p:nvSpPr>
            <p:cNvPr id="2699" name="29"/>
            <p:cNvSpPr/>
            <p:nvPr/>
          </p:nvSpPr>
          <p:spPr>
            <a:xfrm>
              <a:off x="6209970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29</a:t>
              </a:r>
            </a:p>
          </p:txBody>
        </p:sp>
        <p:sp>
          <p:nvSpPr>
            <p:cNvPr id="2700" name="42"/>
            <p:cNvSpPr/>
            <p:nvPr/>
          </p:nvSpPr>
          <p:spPr>
            <a:xfrm>
              <a:off x="10173028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42</a:t>
              </a:r>
            </a:p>
          </p:txBody>
        </p:sp>
      </p:grpSp>
      <p:sp>
        <p:nvSpPr>
          <p:cNvPr id="2702" name="Circle"/>
          <p:cNvSpPr/>
          <p:nvPr/>
        </p:nvSpPr>
        <p:spPr>
          <a:xfrm>
            <a:off x="7880449" y="50800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703" name="Circle"/>
          <p:cNvSpPr/>
          <p:nvPr/>
        </p:nvSpPr>
        <p:spPr>
          <a:xfrm>
            <a:off x="9105900" y="59436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704" name="Circle"/>
          <p:cNvSpPr/>
          <p:nvPr/>
        </p:nvSpPr>
        <p:spPr>
          <a:xfrm>
            <a:off x="10318849" y="5080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705" name="Circle"/>
          <p:cNvSpPr/>
          <p:nvPr/>
        </p:nvSpPr>
        <p:spPr>
          <a:xfrm>
            <a:off x="4705449" y="8559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706" name="Circle"/>
          <p:cNvSpPr/>
          <p:nvPr/>
        </p:nvSpPr>
        <p:spPr>
          <a:xfrm>
            <a:off x="5956300" y="93980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707" name="Circle"/>
          <p:cNvSpPr/>
          <p:nvPr/>
        </p:nvSpPr>
        <p:spPr>
          <a:xfrm>
            <a:off x="7143849" y="85598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708" name="Circle"/>
          <p:cNvSpPr/>
          <p:nvPr/>
        </p:nvSpPr>
        <p:spPr>
          <a:xfrm>
            <a:off x="3244750" y="126238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709" name="Circle"/>
          <p:cNvSpPr/>
          <p:nvPr/>
        </p:nvSpPr>
        <p:spPr>
          <a:xfrm>
            <a:off x="3975100" y="128778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710" name="Circle"/>
          <p:cNvSpPr/>
          <p:nvPr/>
        </p:nvSpPr>
        <p:spPr>
          <a:xfrm>
            <a:off x="4705449" y="126238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711" name="Circle"/>
          <p:cNvSpPr/>
          <p:nvPr/>
        </p:nvSpPr>
        <p:spPr>
          <a:xfrm>
            <a:off x="7143849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712" name="Circle"/>
          <p:cNvSpPr/>
          <p:nvPr/>
        </p:nvSpPr>
        <p:spPr>
          <a:xfrm>
            <a:off x="7886700" y="130683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713" name="Circle"/>
          <p:cNvSpPr/>
          <p:nvPr/>
        </p:nvSpPr>
        <p:spPr>
          <a:xfrm>
            <a:off x="8617049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714" name="Circle"/>
          <p:cNvSpPr/>
          <p:nvPr/>
        </p:nvSpPr>
        <p:spPr>
          <a:xfrm>
            <a:off x="9582249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715" name="Circle"/>
          <p:cNvSpPr/>
          <p:nvPr/>
        </p:nvSpPr>
        <p:spPr>
          <a:xfrm>
            <a:off x="10325100" y="130683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716" name="Circle"/>
          <p:cNvSpPr/>
          <p:nvPr/>
        </p:nvSpPr>
        <p:spPr>
          <a:xfrm>
            <a:off x="11055449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717" name="Circle"/>
          <p:cNvSpPr/>
          <p:nvPr/>
        </p:nvSpPr>
        <p:spPr>
          <a:xfrm>
            <a:off x="13506350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718" name="Circle"/>
          <p:cNvSpPr/>
          <p:nvPr/>
        </p:nvSpPr>
        <p:spPr>
          <a:xfrm>
            <a:off x="14249201" y="13068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719" name="Circle"/>
          <p:cNvSpPr/>
          <p:nvPr/>
        </p:nvSpPr>
        <p:spPr>
          <a:xfrm>
            <a:off x="14979550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720" name="Circle"/>
          <p:cNvSpPr/>
          <p:nvPr/>
        </p:nvSpPr>
        <p:spPr>
          <a:xfrm>
            <a:off x="10979249" y="8636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721" name="Circle"/>
          <p:cNvSpPr/>
          <p:nvPr/>
        </p:nvSpPr>
        <p:spPr>
          <a:xfrm>
            <a:off x="12204700" y="94996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722" name="Circle"/>
          <p:cNvSpPr/>
          <p:nvPr/>
        </p:nvSpPr>
        <p:spPr>
          <a:xfrm>
            <a:off x="13417649" y="8636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</p:spTree>
  </p:cSld>
  <p:clrMapOvr>
    <a:masterClrMapping/>
  </p:clrMapOvr>
  <p:transition xmlns:p14="http://schemas.microsoft.com/office/powerpoint/2010/main" spd="slow" advClick="1"/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4" name="二分搜索树的后序遍历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二分搜索树的后序遍历</a:t>
            </a:r>
          </a:p>
        </p:txBody>
      </p:sp>
      <p:grpSp>
        <p:nvGrpSpPr>
          <p:cNvPr id="2738" name="Group"/>
          <p:cNvGrpSpPr/>
          <p:nvPr/>
        </p:nvGrpSpPr>
        <p:grpSpPr>
          <a:xfrm>
            <a:off x="3447886" y="4165906"/>
            <a:ext cx="11697029" cy="8421403"/>
            <a:chOff x="0" y="0"/>
            <a:chExt cx="11697028" cy="8421402"/>
          </a:xfrm>
        </p:grpSpPr>
        <p:sp>
          <p:nvSpPr>
            <p:cNvPr id="2725" name="Line"/>
            <p:cNvSpPr/>
            <p:nvPr/>
          </p:nvSpPr>
          <p:spPr>
            <a:xfrm flipH="1" flipV="1">
              <a:off x="5928865" y="768213"/>
              <a:ext cx="3194815" cy="34842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2726" name="Line"/>
            <p:cNvSpPr/>
            <p:nvPr/>
          </p:nvSpPr>
          <p:spPr>
            <a:xfrm flipV="1">
              <a:off x="2706475" y="641213"/>
              <a:ext cx="3047153" cy="37382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2727" name="Line"/>
            <p:cNvSpPr/>
            <p:nvPr/>
          </p:nvSpPr>
          <p:spPr>
            <a:xfrm flipV="1">
              <a:off x="7018647" y="4280731"/>
              <a:ext cx="1933358" cy="34269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2728" name="Line"/>
            <p:cNvSpPr/>
            <p:nvPr/>
          </p:nvSpPr>
          <p:spPr>
            <a:xfrm flipH="1" flipV="1">
              <a:off x="2650544" y="4341028"/>
              <a:ext cx="2046983" cy="330633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2729" name="Line"/>
            <p:cNvSpPr/>
            <p:nvPr/>
          </p:nvSpPr>
          <p:spPr>
            <a:xfrm flipH="1" flipV="1">
              <a:off x="8927813" y="4178604"/>
              <a:ext cx="2022864" cy="363118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2730" name="Line"/>
            <p:cNvSpPr/>
            <p:nvPr/>
          </p:nvSpPr>
          <p:spPr>
            <a:xfrm flipV="1">
              <a:off x="778312" y="4280731"/>
              <a:ext cx="1933358" cy="34269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2731" name="28"/>
            <p:cNvSpPr/>
            <p:nvPr/>
          </p:nvSpPr>
          <p:spPr>
            <a:xfrm>
              <a:off x="5080187" y="0"/>
              <a:ext cx="1524001" cy="1524000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28</a:t>
              </a:r>
            </a:p>
          </p:txBody>
        </p:sp>
        <p:sp>
          <p:nvSpPr>
            <p:cNvPr id="2732" name="16"/>
            <p:cNvSpPr/>
            <p:nvPr/>
          </p:nvSpPr>
          <p:spPr>
            <a:xfrm>
              <a:off x="1968876" y="3436641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16</a:t>
              </a:r>
            </a:p>
          </p:txBody>
        </p:sp>
        <p:sp>
          <p:nvSpPr>
            <p:cNvPr id="2733" name="30"/>
            <p:cNvSpPr/>
            <p:nvPr/>
          </p:nvSpPr>
          <p:spPr>
            <a:xfrm>
              <a:off x="8191500" y="3436641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30</a:t>
              </a:r>
            </a:p>
          </p:txBody>
        </p:sp>
        <p:sp>
          <p:nvSpPr>
            <p:cNvPr id="2734" name="13"/>
            <p:cNvSpPr/>
            <p:nvPr/>
          </p:nvSpPr>
          <p:spPr>
            <a:xfrm>
              <a:off x="0" y="6897402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13</a:t>
              </a:r>
            </a:p>
          </p:txBody>
        </p:sp>
        <p:sp>
          <p:nvSpPr>
            <p:cNvPr id="2735" name="22"/>
            <p:cNvSpPr/>
            <p:nvPr/>
          </p:nvSpPr>
          <p:spPr>
            <a:xfrm>
              <a:off x="3937753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22</a:t>
              </a:r>
            </a:p>
          </p:txBody>
        </p:sp>
        <p:sp>
          <p:nvSpPr>
            <p:cNvPr id="2736" name="29"/>
            <p:cNvSpPr/>
            <p:nvPr/>
          </p:nvSpPr>
          <p:spPr>
            <a:xfrm>
              <a:off x="6209970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29</a:t>
              </a:r>
            </a:p>
          </p:txBody>
        </p:sp>
        <p:sp>
          <p:nvSpPr>
            <p:cNvPr id="2737" name="42"/>
            <p:cNvSpPr/>
            <p:nvPr/>
          </p:nvSpPr>
          <p:spPr>
            <a:xfrm>
              <a:off x="10173028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42</a:t>
              </a:r>
            </a:p>
          </p:txBody>
        </p:sp>
      </p:grpSp>
      <p:sp>
        <p:nvSpPr>
          <p:cNvPr id="2739" name="Circle"/>
          <p:cNvSpPr/>
          <p:nvPr/>
        </p:nvSpPr>
        <p:spPr>
          <a:xfrm>
            <a:off x="7880449" y="50800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740" name="Circle"/>
          <p:cNvSpPr/>
          <p:nvPr/>
        </p:nvSpPr>
        <p:spPr>
          <a:xfrm>
            <a:off x="9105900" y="59436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741" name="Circle"/>
          <p:cNvSpPr/>
          <p:nvPr/>
        </p:nvSpPr>
        <p:spPr>
          <a:xfrm>
            <a:off x="10318849" y="5080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742" name="Circle"/>
          <p:cNvSpPr/>
          <p:nvPr/>
        </p:nvSpPr>
        <p:spPr>
          <a:xfrm>
            <a:off x="4705449" y="8559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743" name="Circle"/>
          <p:cNvSpPr/>
          <p:nvPr/>
        </p:nvSpPr>
        <p:spPr>
          <a:xfrm>
            <a:off x="5956300" y="93980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744" name="Circle"/>
          <p:cNvSpPr/>
          <p:nvPr/>
        </p:nvSpPr>
        <p:spPr>
          <a:xfrm>
            <a:off x="7143849" y="85598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745" name="Circle"/>
          <p:cNvSpPr/>
          <p:nvPr/>
        </p:nvSpPr>
        <p:spPr>
          <a:xfrm>
            <a:off x="3244750" y="12623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746" name="Circle"/>
          <p:cNvSpPr/>
          <p:nvPr/>
        </p:nvSpPr>
        <p:spPr>
          <a:xfrm>
            <a:off x="3975100" y="128778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747" name="Circle"/>
          <p:cNvSpPr/>
          <p:nvPr/>
        </p:nvSpPr>
        <p:spPr>
          <a:xfrm>
            <a:off x="4705449" y="126238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748" name="Circle"/>
          <p:cNvSpPr/>
          <p:nvPr/>
        </p:nvSpPr>
        <p:spPr>
          <a:xfrm>
            <a:off x="7143849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749" name="Circle"/>
          <p:cNvSpPr/>
          <p:nvPr/>
        </p:nvSpPr>
        <p:spPr>
          <a:xfrm>
            <a:off x="7886700" y="130683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750" name="Circle"/>
          <p:cNvSpPr/>
          <p:nvPr/>
        </p:nvSpPr>
        <p:spPr>
          <a:xfrm>
            <a:off x="8617049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751" name="Circle"/>
          <p:cNvSpPr/>
          <p:nvPr/>
        </p:nvSpPr>
        <p:spPr>
          <a:xfrm>
            <a:off x="9582249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752" name="Circle"/>
          <p:cNvSpPr/>
          <p:nvPr/>
        </p:nvSpPr>
        <p:spPr>
          <a:xfrm>
            <a:off x="10325100" y="130683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753" name="Circle"/>
          <p:cNvSpPr/>
          <p:nvPr/>
        </p:nvSpPr>
        <p:spPr>
          <a:xfrm>
            <a:off x="11055449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754" name="Circle"/>
          <p:cNvSpPr/>
          <p:nvPr/>
        </p:nvSpPr>
        <p:spPr>
          <a:xfrm>
            <a:off x="13506350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755" name="Circle"/>
          <p:cNvSpPr/>
          <p:nvPr/>
        </p:nvSpPr>
        <p:spPr>
          <a:xfrm>
            <a:off x="14249201" y="13068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756" name="Circle"/>
          <p:cNvSpPr/>
          <p:nvPr/>
        </p:nvSpPr>
        <p:spPr>
          <a:xfrm>
            <a:off x="14979550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757" name="Circle"/>
          <p:cNvSpPr/>
          <p:nvPr/>
        </p:nvSpPr>
        <p:spPr>
          <a:xfrm>
            <a:off x="10979249" y="8636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758" name="Circle"/>
          <p:cNvSpPr/>
          <p:nvPr/>
        </p:nvSpPr>
        <p:spPr>
          <a:xfrm>
            <a:off x="12204700" y="94996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759" name="Circle"/>
          <p:cNvSpPr/>
          <p:nvPr/>
        </p:nvSpPr>
        <p:spPr>
          <a:xfrm>
            <a:off x="13417649" y="8636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</p:spTree>
  </p:cSld>
  <p:clrMapOvr>
    <a:masterClrMapping/>
  </p:clrMapOvr>
  <p:transition xmlns:p14="http://schemas.microsoft.com/office/powerpoint/2010/main" spd="slow" advClick="1"/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1" name="二分搜索树的后序遍历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二分搜索树的后序遍历</a:t>
            </a:r>
          </a:p>
        </p:txBody>
      </p:sp>
      <p:grpSp>
        <p:nvGrpSpPr>
          <p:cNvPr id="2775" name="Group"/>
          <p:cNvGrpSpPr/>
          <p:nvPr/>
        </p:nvGrpSpPr>
        <p:grpSpPr>
          <a:xfrm>
            <a:off x="3447886" y="4165906"/>
            <a:ext cx="11697029" cy="8421403"/>
            <a:chOff x="0" y="0"/>
            <a:chExt cx="11697028" cy="8421402"/>
          </a:xfrm>
        </p:grpSpPr>
        <p:sp>
          <p:nvSpPr>
            <p:cNvPr id="2762" name="Line"/>
            <p:cNvSpPr/>
            <p:nvPr/>
          </p:nvSpPr>
          <p:spPr>
            <a:xfrm flipH="1" flipV="1">
              <a:off x="5928865" y="768213"/>
              <a:ext cx="3194815" cy="34842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2763" name="Line"/>
            <p:cNvSpPr/>
            <p:nvPr/>
          </p:nvSpPr>
          <p:spPr>
            <a:xfrm flipV="1">
              <a:off x="2706475" y="641213"/>
              <a:ext cx="3047153" cy="37382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2764" name="Line"/>
            <p:cNvSpPr/>
            <p:nvPr/>
          </p:nvSpPr>
          <p:spPr>
            <a:xfrm flipV="1">
              <a:off x="7018647" y="4280731"/>
              <a:ext cx="1933358" cy="34269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2765" name="Line"/>
            <p:cNvSpPr/>
            <p:nvPr/>
          </p:nvSpPr>
          <p:spPr>
            <a:xfrm flipH="1" flipV="1">
              <a:off x="2650544" y="4341028"/>
              <a:ext cx="2046983" cy="330633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2766" name="Line"/>
            <p:cNvSpPr/>
            <p:nvPr/>
          </p:nvSpPr>
          <p:spPr>
            <a:xfrm flipH="1" flipV="1">
              <a:off x="8927813" y="4178604"/>
              <a:ext cx="2022864" cy="363118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2767" name="Line"/>
            <p:cNvSpPr/>
            <p:nvPr/>
          </p:nvSpPr>
          <p:spPr>
            <a:xfrm flipV="1">
              <a:off x="778312" y="4280731"/>
              <a:ext cx="1933358" cy="34269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2768" name="28"/>
            <p:cNvSpPr/>
            <p:nvPr/>
          </p:nvSpPr>
          <p:spPr>
            <a:xfrm>
              <a:off x="5080187" y="0"/>
              <a:ext cx="1524001" cy="1524000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28</a:t>
              </a:r>
            </a:p>
          </p:txBody>
        </p:sp>
        <p:sp>
          <p:nvSpPr>
            <p:cNvPr id="2769" name="16"/>
            <p:cNvSpPr/>
            <p:nvPr/>
          </p:nvSpPr>
          <p:spPr>
            <a:xfrm>
              <a:off x="1968876" y="3436641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16</a:t>
              </a:r>
            </a:p>
          </p:txBody>
        </p:sp>
        <p:sp>
          <p:nvSpPr>
            <p:cNvPr id="2770" name="30"/>
            <p:cNvSpPr/>
            <p:nvPr/>
          </p:nvSpPr>
          <p:spPr>
            <a:xfrm>
              <a:off x="8191500" y="3436641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30</a:t>
              </a:r>
            </a:p>
          </p:txBody>
        </p:sp>
        <p:sp>
          <p:nvSpPr>
            <p:cNvPr id="2771" name="13"/>
            <p:cNvSpPr/>
            <p:nvPr/>
          </p:nvSpPr>
          <p:spPr>
            <a:xfrm>
              <a:off x="0" y="6897402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13</a:t>
              </a:r>
            </a:p>
          </p:txBody>
        </p:sp>
        <p:sp>
          <p:nvSpPr>
            <p:cNvPr id="2772" name="22"/>
            <p:cNvSpPr/>
            <p:nvPr/>
          </p:nvSpPr>
          <p:spPr>
            <a:xfrm>
              <a:off x="3937753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22</a:t>
              </a:r>
            </a:p>
          </p:txBody>
        </p:sp>
        <p:sp>
          <p:nvSpPr>
            <p:cNvPr id="2773" name="29"/>
            <p:cNvSpPr/>
            <p:nvPr/>
          </p:nvSpPr>
          <p:spPr>
            <a:xfrm>
              <a:off x="6209970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29</a:t>
              </a:r>
            </a:p>
          </p:txBody>
        </p:sp>
        <p:sp>
          <p:nvSpPr>
            <p:cNvPr id="2774" name="42"/>
            <p:cNvSpPr/>
            <p:nvPr/>
          </p:nvSpPr>
          <p:spPr>
            <a:xfrm>
              <a:off x="10173028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42</a:t>
              </a:r>
            </a:p>
          </p:txBody>
        </p:sp>
      </p:grpSp>
      <p:sp>
        <p:nvSpPr>
          <p:cNvPr id="2776" name="Circle"/>
          <p:cNvSpPr/>
          <p:nvPr/>
        </p:nvSpPr>
        <p:spPr>
          <a:xfrm>
            <a:off x="7880449" y="50800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777" name="Circle"/>
          <p:cNvSpPr/>
          <p:nvPr/>
        </p:nvSpPr>
        <p:spPr>
          <a:xfrm>
            <a:off x="9105900" y="59436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778" name="Circle"/>
          <p:cNvSpPr/>
          <p:nvPr/>
        </p:nvSpPr>
        <p:spPr>
          <a:xfrm>
            <a:off x="10318849" y="5080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779" name="Circle"/>
          <p:cNvSpPr/>
          <p:nvPr/>
        </p:nvSpPr>
        <p:spPr>
          <a:xfrm>
            <a:off x="4705449" y="8559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780" name="Circle"/>
          <p:cNvSpPr/>
          <p:nvPr/>
        </p:nvSpPr>
        <p:spPr>
          <a:xfrm>
            <a:off x="5956300" y="93980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781" name="Circle"/>
          <p:cNvSpPr/>
          <p:nvPr/>
        </p:nvSpPr>
        <p:spPr>
          <a:xfrm>
            <a:off x="7143849" y="85598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782" name="Circle"/>
          <p:cNvSpPr/>
          <p:nvPr/>
        </p:nvSpPr>
        <p:spPr>
          <a:xfrm>
            <a:off x="3244750" y="12623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783" name="Circle"/>
          <p:cNvSpPr/>
          <p:nvPr/>
        </p:nvSpPr>
        <p:spPr>
          <a:xfrm>
            <a:off x="3975100" y="128778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784" name="Circle"/>
          <p:cNvSpPr/>
          <p:nvPr/>
        </p:nvSpPr>
        <p:spPr>
          <a:xfrm>
            <a:off x="4705449" y="126238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785" name="Circle"/>
          <p:cNvSpPr/>
          <p:nvPr/>
        </p:nvSpPr>
        <p:spPr>
          <a:xfrm>
            <a:off x="7143849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786" name="Circle"/>
          <p:cNvSpPr/>
          <p:nvPr/>
        </p:nvSpPr>
        <p:spPr>
          <a:xfrm>
            <a:off x="7886700" y="130683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787" name="Circle"/>
          <p:cNvSpPr/>
          <p:nvPr/>
        </p:nvSpPr>
        <p:spPr>
          <a:xfrm>
            <a:off x="8617049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788" name="Circle"/>
          <p:cNvSpPr/>
          <p:nvPr/>
        </p:nvSpPr>
        <p:spPr>
          <a:xfrm>
            <a:off x="9582249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789" name="Circle"/>
          <p:cNvSpPr/>
          <p:nvPr/>
        </p:nvSpPr>
        <p:spPr>
          <a:xfrm>
            <a:off x="10325100" y="130683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790" name="Circle"/>
          <p:cNvSpPr/>
          <p:nvPr/>
        </p:nvSpPr>
        <p:spPr>
          <a:xfrm>
            <a:off x="11055449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791" name="Circle"/>
          <p:cNvSpPr/>
          <p:nvPr/>
        </p:nvSpPr>
        <p:spPr>
          <a:xfrm>
            <a:off x="13506350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792" name="Circle"/>
          <p:cNvSpPr/>
          <p:nvPr/>
        </p:nvSpPr>
        <p:spPr>
          <a:xfrm>
            <a:off x="14249201" y="13068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793" name="Circle"/>
          <p:cNvSpPr/>
          <p:nvPr/>
        </p:nvSpPr>
        <p:spPr>
          <a:xfrm>
            <a:off x="14979550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794" name="Circle"/>
          <p:cNvSpPr/>
          <p:nvPr/>
        </p:nvSpPr>
        <p:spPr>
          <a:xfrm>
            <a:off x="10979249" y="8636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795" name="Circle"/>
          <p:cNvSpPr/>
          <p:nvPr/>
        </p:nvSpPr>
        <p:spPr>
          <a:xfrm>
            <a:off x="12204700" y="94996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796" name="Circle"/>
          <p:cNvSpPr/>
          <p:nvPr/>
        </p:nvSpPr>
        <p:spPr>
          <a:xfrm>
            <a:off x="13417649" y="8636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</p:spTree>
  </p:cSld>
  <p:clrMapOvr>
    <a:masterClrMapping/>
  </p:clrMapOvr>
  <p:transition xmlns:p14="http://schemas.microsoft.com/office/powerpoint/2010/main" spd="slow" advClick="1"/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8" name="二分搜索树的后序遍历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二分搜索树的后序遍历</a:t>
            </a:r>
          </a:p>
        </p:txBody>
      </p:sp>
      <p:grpSp>
        <p:nvGrpSpPr>
          <p:cNvPr id="2812" name="Group"/>
          <p:cNvGrpSpPr/>
          <p:nvPr/>
        </p:nvGrpSpPr>
        <p:grpSpPr>
          <a:xfrm>
            <a:off x="3447886" y="4165906"/>
            <a:ext cx="11697029" cy="8421403"/>
            <a:chOff x="0" y="0"/>
            <a:chExt cx="11697028" cy="8421402"/>
          </a:xfrm>
        </p:grpSpPr>
        <p:sp>
          <p:nvSpPr>
            <p:cNvPr id="2799" name="Line"/>
            <p:cNvSpPr/>
            <p:nvPr/>
          </p:nvSpPr>
          <p:spPr>
            <a:xfrm flipH="1" flipV="1">
              <a:off x="5928865" y="768213"/>
              <a:ext cx="3194815" cy="34842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2800" name="Line"/>
            <p:cNvSpPr/>
            <p:nvPr/>
          </p:nvSpPr>
          <p:spPr>
            <a:xfrm flipV="1">
              <a:off x="2706475" y="641213"/>
              <a:ext cx="3047153" cy="37382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2801" name="Line"/>
            <p:cNvSpPr/>
            <p:nvPr/>
          </p:nvSpPr>
          <p:spPr>
            <a:xfrm flipV="1">
              <a:off x="7018647" y="4280731"/>
              <a:ext cx="1933358" cy="34269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2802" name="Line"/>
            <p:cNvSpPr/>
            <p:nvPr/>
          </p:nvSpPr>
          <p:spPr>
            <a:xfrm flipH="1" flipV="1">
              <a:off x="2650544" y="4341028"/>
              <a:ext cx="2046983" cy="330633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2803" name="Line"/>
            <p:cNvSpPr/>
            <p:nvPr/>
          </p:nvSpPr>
          <p:spPr>
            <a:xfrm flipH="1" flipV="1">
              <a:off x="8927813" y="4178604"/>
              <a:ext cx="2022864" cy="363118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2804" name="Line"/>
            <p:cNvSpPr/>
            <p:nvPr/>
          </p:nvSpPr>
          <p:spPr>
            <a:xfrm flipV="1">
              <a:off x="778312" y="4280731"/>
              <a:ext cx="1933358" cy="34269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2805" name="28"/>
            <p:cNvSpPr/>
            <p:nvPr/>
          </p:nvSpPr>
          <p:spPr>
            <a:xfrm>
              <a:off x="5080187" y="0"/>
              <a:ext cx="1524001" cy="1524000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28</a:t>
              </a:r>
            </a:p>
          </p:txBody>
        </p:sp>
        <p:sp>
          <p:nvSpPr>
            <p:cNvPr id="2806" name="16"/>
            <p:cNvSpPr/>
            <p:nvPr/>
          </p:nvSpPr>
          <p:spPr>
            <a:xfrm>
              <a:off x="1968876" y="3436641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16</a:t>
              </a:r>
            </a:p>
          </p:txBody>
        </p:sp>
        <p:sp>
          <p:nvSpPr>
            <p:cNvPr id="2807" name="30"/>
            <p:cNvSpPr/>
            <p:nvPr/>
          </p:nvSpPr>
          <p:spPr>
            <a:xfrm>
              <a:off x="8191500" y="3436641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30</a:t>
              </a:r>
            </a:p>
          </p:txBody>
        </p:sp>
        <p:sp>
          <p:nvSpPr>
            <p:cNvPr id="2808" name="13"/>
            <p:cNvSpPr/>
            <p:nvPr/>
          </p:nvSpPr>
          <p:spPr>
            <a:xfrm>
              <a:off x="0" y="6897402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13</a:t>
              </a:r>
            </a:p>
          </p:txBody>
        </p:sp>
        <p:sp>
          <p:nvSpPr>
            <p:cNvPr id="2809" name="22"/>
            <p:cNvSpPr/>
            <p:nvPr/>
          </p:nvSpPr>
          <p:spPr>
            <a:xfrm>
              <a:off x="3937753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22</a:t>
              </a:r>
            </a:p>
          </p:txBody>
        </p:sp>
        <p:sp>
          <p:nvSpPr>
            <p:cNvPr id="2810" name="29"/>
            <p:cNvSpPr/>
            <p:nvPr/>
          </p:nvSpPr>
          <p:spPr>
            <a:xfrm>
              <a:off x="6209970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29</a:t>
              </a:r>
            </a:p>
          </p:txBody>
        </p:sp>
        <p:sp>
          <p:nvSpPr>
            <p:cNvPr id="2811" name="42"/>
            <p:cNvSpPr/>
            <p:nvPr/>
          </p:nvSpPr>
          <p:spPr>
            <a:xfrm>
              <a:off x="10173028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42</a:t>
              </a:r>
            </a:p>
          </p:txBody>
        </p:sp>
      </p:grpSp>
      <p:sp>
        <p:nvSpPr>
          <p:cNvPr id="2813" name="Circle"/>
          <p:cNvSpPr/>
          <p:nvPr/>
        </p:nvSpPr>
        <p:spPr>
          <a:xfrm>
            <a:off x="7880449" y="50800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814" name="Circle"/>
          <p:cNvSpPr/>
          <p:nvPr/>
        </p:nvSpPr>
        <p:spPr>
          <a:xfrm>
            <a:off x="9105900" y="59436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815" name="Circle"/>
          <p:cNvSpPr/>
          <p:nvPr/>
        </p:nvSpPr>
        <p:spPr>
          <a:xfrm>
            <a:off x="10318849" y="5080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816" name="Circle"/>
          <p:cNvSpPr/>
          <p:nvPr/>
        </p:nvSpPr>
        <p:spPr>
          <a:xfrm>
            <a:off x="4705449" y="8559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817" name="Circle"/>
          <p:cNvSpPr/>
          <p:nvPr/>
        </p:nvSpPr>
        <p:spPr>
          <a:xfrm>
            <a:off x="5956300" y="93980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818" name="Circle"/>
          <p:cNvSpPr/>
          <p:nvPr/>
        </p:nvSpPr>
        <p:spPr>
          <a:xfrm>
            <a:off x="7143849" y="85598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819" name="Circle"/>
          <p:cNvSpPr/>
          <p:nvPr/>
        </p:nvSpPr>
        <p:spPr>
          <a:xfrm>
            <a:off x="3244750" y="12623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820" name="Circle"/>
          <p:cNvSpPr/>
          <p:nvPr/>
        </p:nvSpPr>
        <p:spPr>
          <a:xfrm>
            <a:off x="3975100" y="128778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821" name="Circle"/>
          <p:cNvSpPr/>
          <p:nvPr/>
        </p:nvSpPr>
        <p:spPr>
          <a:xfrm>
            <a:off x="4705449" y="12623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822" name="Circle"/>
          <p:cNvSpPr/>
          <p:nvPr/>
        </p:nvSpPr>
        <p:spPr>
          <a:xfrm>
            <a:off x="7143849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823" name="Circle"/>
          <p:cNvSpPr/>
          <p:nvPr/>
        </p:nvSpPr>
        <p:spPr>
          <a:xfrm>
            <a:off x="7886700" y="130683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824" name="Circle"/>
          <p:cNvSpPr/>
          <p:nvPr/>
        </p:nvSpPr>
        <p:spPr>
          <a:xfrm>
            <a:off x="8617049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825" name="Circle"/>
          <p:cNvSpPr/>
          <p:nvPr/>
        </p:nvSpPr>
        <p:spPr>
          <a:xfrm>
            <a:off x="9582249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826" name="Circle"/>
          <p:cNvSpPr/>
          <p:nvPr/>
        </p:nvSpPr>
        <p:spPr>
          <a:xfrm>
            <a:off x="10325100" y="130683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827" name="Circle"/>
          <p:cNvSpPr/>
          <p:nvPr/>
        </p:nvSpPr>
        <p:spPr>
          <a:xfrm>
            <a:off x="11055449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828" name="Circle"/>
          <p:cNvSpPr/>
          <p:nvPr/>
        </p:nvSpPr>
        <p:spPr>
          <a:xfrm>
            <a:off x="13506350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829" name="Circle"/>
          <p:cNvSpPr/>
          <p:nvPr/>
        </p:nvSpPr>
        <p:spPr>
          <a:xfrm>
            <a:off x="14249201" y="13068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830" name="Circle"/>
          <p:cNvSpPr/>
          <p:nvPr/>
        </p:nvSpPr>
        <p:spPr>
          <a:xfrm>
            <a:off x="14979550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831" name="Circle"/>
          <p:cNvSpPr/>
          <p:nvPr/>
        </p:nvSpPr>
        <p:spPr>
          <a:xfrm>
            <a:off x="10979249" y="8636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832" name="Circle"/>
          <p:cNvSpPr/>
          <p:nvPr/>
        </p:nvSpPr>
        <p:spPr>
          <a:xfrm>
            <a:off x="12204700" y="94996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833" name="Circle"/>
          <p:cNvSpPr/>
          <p:nvPr/>
        </p:nvSpPr>
        <p:spPr>
          <a:xfrm>
            <a:off x="13417649" y="8636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834" name="13"/>
          <p:cNvSpPr/>
          <p:nvPr/>
        </p:nvSpPr>
        <p:spPr>
          <a:xfrm>
            <a:off x="20920574" y="3255332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13</a:t>
            </a:r>
          </a:p>
        </p:txBody>
      </p:sp>
    </p:spTree>
  </p:cSld>
  <p:clrMapOvr>
    <a:masterClrMapping/>
  </p:clrMapOvr>
  <p:transition xmlns:p14="http://schemas.microsoft.com/office/powerpoint/2010/main" spd="slow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2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8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834" grpId="1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" name="二分搜索树的后序遍历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二分搜索树的后序遍历</a:t>
            </a:r>
          </a:p>
        </p:txBody>
      </p:sp>
      <p:grpSp>
        <p:nvGrpSpPr>
          <p:cNvPr id="2850" name="Group"/>
          <p:cNvGrpSpPr/>
          <p:nvPr/>
        </p:nvGrpSpPr>
        <p:grpSpPr>
          <a:xfrm>
            <a:off x="3447886" y="4165906"/>
            <a:ext cx="11697029" cy="8421403"/>
            <a:chOff x="0" y="0"/>
            <a:chExt cx="11697028" cy="8421402"/>
          </a:xfrm>
        </p:grpSpPr>
        <p:sp>
          <p:nvSpPr>
            <p:cNvPr id="2837" name="Line"/>
            <p:cNvSpPr/>
            <p:nvPr/>
          </p:nvSpPr>
          <p:spPr>
            <a:xfrm flipH="1" flipV="1">
              <a:off x="5928865" y="768213"/>
              <a:ext cx="3194815" cy="34842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2838" name="Line"/>
            <p:cNvSpPr/>
            <p:nvPr/>
          </p:nvSpPr>
          <p:spPr>
            <a:xfrm flipV="1">
              <a:off x="2706475" y="641213"/>
              <a:ext cx="3047153" cy="37382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2839" name="Line"/>
            <p:cNvSpPr/>
            <p:nvPr/>
          </p:nvSpPr>
          <p:spPr>
            <a:xfrm flipV="1">
              <a:off x="7018647" y="4280731"/>
              <a:ext cx="1933358" cy="34269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2840" name="Line"/>
            <p:cNvSpPr/>
            <p:nvPr/>
          </p:nvSpPr>
          <p:spPr>
            <a:xfrm flipH="1" flipV="1">
              <a:off x="2650544" y="4341028"/>
              <a:ext cx="2046983" cy="330633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2841" name="Line"/>
            <p:cNvSpPr/>
            <p:nvPr/>
          </p:nvSpPr>
          <p:spPr>
            <a:xfrm flipH="1" flipV="1">
              <a:off x="8927813" y="4178604"/>
              <a:ext cx="2022864" cy="363118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2842" name="Line"/>
            <p:cNvSpPr/>
            <p:nvPr/>
          </p:nvSpPr>
          <p:spPr>
            <a:xfrm flipV="1">
              <a:off x="778312" y="4280731"/>
              <a:ext cx="1933358" cy="34269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2843" name="28"/>
            <p:cNvSpPr/>
            <p:nvPr/>
          </p:nvSpPr>
          <p:spPr>
            <a:xfrm>
              <a:off x="5080187" y="0"/>
              <a:ext cx="1524001" cy="1524000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28</a:t>
              </a:r>
            </a:p>
          </p:txBody>
        </p:sp>
        <p:sp>
          <p:nvSpPr>
            <p:cNvPr id="2844" name="16"/>
            <p:cNvSpPr/>
            <p:nvPr/>
          </p:nvSpPr>
          <p:spPr>
            <a:xfrm>
              <a:off x="1968876" y="3436641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16</a:t>
              </a:r>
            </a:p>
          </p:txBody>
        </p:sp>
        <p:sp>
          <p:nvSpPr>
            <p:cNvPr id="2845" name="30"/>
            <p:cNvSpPr/>
            <p:nvPr/>
          </p:nvSpPr>
          <p:spPr>
            <a:xfrm>
              <a:off x="8191500" y="3436641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30</a:t>
              </a:r>
            </a:p>
          </p:txBody>
        </p:sp>
        <p:sp>
          <p:nvSpPr>
            <p:cNvPr id="2846" name="13"/>
            <p:cNvSpPr/>
            <p:nvPr/>
          </p:nvSpPr>
          <p:spPr>
            <a:xfrm>
              <a:off x="0" y="6897402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13</a:t>
              </a:r>
            </a:p>
          </p:txBody>
        </p:sp>
        <p:sp>
          <p:nvSpPr>
            <p:cNvPr id="2847" name="22"/>
            <p:cNvSpPr/>
            <p:nvPr/>
          </p:nvSpPr>
          <p:spPr>
            <a:xfrm>
              <a:off x="3937753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22</a:t>
              </a:r>
            </a:p>
          </p:txBody>
        </p:sp>
        <p:sp>
          <p:nvSpPr>
            <p:cNvPr id="2848" name="29"/>
            <p:cNvSpPr/>
            <p:nvPr/>
          </p:nvSpPr>
          <p:spPr>
            <a:xfrm>
              <a:off x="6209970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29</a:t>
              </a:r>
            </a:p>
          </p:txBody>
        </p:sp>
        <p:sp>
          <p:nvSpPr>
            <p:cNvPr id="2849" name="42"/>
            <p:cNvSpPr/>
            <p:nvPr/>
          </p:nvSpPr>
          <p:spPr>
            <a:xfrm>
              <a:off x="10173028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42</a:t>
              </a:r>
            </a:p>
          </p:txBody>
        </p:sp>
      </p:grpSp>
      <p:sp>
        <p:nvSpPr>
          <p:cNvPr id="2851" name="Circle"/>
          <p:cNvSpPr/>
          <p:nvPr/>
        </p:nvSpPr>
        <p:spPr>
          <a:xfrm>
            <a:off x="7880449" y="50800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852" name="Circle"/>
          <p:cNvSpPr/>
          <p:nvPr/>
        </p:nvSpPr>
        <p:spPr>
          <a:xfrm>
            <a:off x="9105900" y="59436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853" name="Circle"/>
          <p:cNvSpPr/>
          <p:nvPr/>
        </p:nvSpPr>
        <p:spPr>
          <a:xfrm>
            <a:off x="10318849" y="5080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854" name="Circle"/>
          <p:cNvSpPr/>
          <p:nvPr/>
        </p:nvSpPr>
        <p:spPr>
          <a:xfrm>
            <a:off x="4705449" y="8559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855" name="Circle"/>
          <p:cNvSpPr/>
          <p:nvPr/>
        </p:nvSpPr>
        <p:spPr>
          <a:xfrm>
            <a:off x="5956300" y="93980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856" name="Circle"/>
          <p:cNvSpPr/>
          <p:nvPr/>
        </p:nvSpPr>
        <p:spPr>
          <a:xfrm>
            <a:off x="7143849" y="85598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857" name="Circle"/>
          <p:cNvSpPr/>
          <p:nvPr/>
        </p:nvSpPr>
        <p:spPr>
          <a:xfrm>
            <a:off x="3244750" y="12623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858" name="Circle"/>
          <p:cNvSpPr/>
          <p:nvPr/>
        </p:nvSpPr>
        <p:spPr>
          <a:xfrm>
            <a:off x="3975100" y="128778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859" name="Circle"/>
          <p:cNvSpPr/>
          <p:nvPr/>
        </p:nvSpPr>
        <p:spPr>
          <a:xfrm>
            <a:off x="4705449" y="12623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860" name="Circle"/>
          <p:cNvSpPr/>
          <p:nvPr/>
        </p:nvSpPr>
        <p:spPr>
          <a:xfrm>
            <a:off x="7143849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861" name="Circle"/>
          <p:cNvSpPr/>
          <p:nvPr/>
        </p:nvSpPr>
        <p:spPr>
          <a:xfrm>
            <a:off x="7886700" y="130683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862" name="Circle"/>
          <p:cNvSpPr/>
          <p:nvPr/>
        </p:nvSpPr>
        <p:spPr>
          <a:xfrm>
            <a:off x="8617049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863" name="Circle"/>
          <p:cNvSpPr/>
          <p:nvPr/>
        </p:nvSpPr>
        <p:spPr>
          <a:xfrm>
            <a:off x="9582249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864" name="Circle"/>
          <p:cNvSpPr/>
          <p:nvPr/>
        </p:nvSpPr>
        <p:spPr>
          <a:xfrm>
            <a:off x="10325100" y="130683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865" name="Circle"/>
          <p:cNvSpPr/>
          <p:nvPr/>
        </p:nvSpPr>
        <p:spPr>
          <a:xfrm>
            <a:off x="11055449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866" name="Circle"/>
          <p:cNvSpPr/>
          <p:nvPr/>
        </p:nvSpPr>
        <p:spPr>
          <a:xfrm>
            <a:off x="13506350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867" name="Circle"/>
          <p:cNvSpPr/>
          <p:nvPr/>
        </p:nvSpPr>
        <p:spPr>
          <a:xfrm>
            <a:off x="14249201" y="13068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868" name="Circle"/>
          <p:cNvSpPr/>
          <p:nvPr/>
        </p:nvSpPr>
        <p:spPr>
          <a:xfrm>
            <a:off x="14979550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869" name="Circle"/>
          <p:cNvSpPr/>
          <p:nvPr/>
        </p:nvSpPr>
        <p:spPr>
          <a:xfrm>
            <a:off x="10979249" y="8636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870" name="Circle"/>
          <p:cNvSpPr/>
          <p:nvPr/>
        </p:nvSpPr>
        <p:spPr>
          <a:xfrm>
            <a:off x="12204700" y="94996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871" name="Circle"/>
          <p:cNvSpPr/>
          <p:nvPr/>
        </p:nvSpPr>
        <p:spPr>
          <a:xfrm>
            <a:off x="13417649" y="8636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872" name="13"/>
          <p:cNvSpPr/>
          <p:nvPr/>
        </p:nvSpPr>
        <p:spPr>
          <a:xfrm>
            <a:off x="20920574" y="3255332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13</a:t>
            </a:r>
          </a:p>
        </p:txBody>
      </p:sp>
    </p:spTree>
  </p:cSld>
  <p:clrMapOvr>
    <a:masterClrMapping/>
  </p:clrMapOvr>
  <p:transition xmlns:p14="http://schemas.microsoft.com/office/powerpoint/2010/main" spd="slow" advClick="1"/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4" name="二分搜索树的后序遍历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二分搜索树的后序遍历</a:t>
            </a:r>
          </a:p>
        </p:txBody>
      </p:sp>
      <p:grpSp>
        <p:nvGrpSpPr>
          <p:cNvPr id="2888" name="Group"/>
          <p:cNvGrpSpPr/>
          <p:nvPr/>
        </p:nvGrpSpPr>
        <p:grpSpPr>
          <a:xfrm>
            <a:off x="3447886" y="4165906"/>
            <a:ext cx="11697029" cy="8421403"/>
            <a:chOff x="0" y="0"/>
            <a:chExt cx="11697028" cy="8421402"/>
          </a:xfrm>
        </p:grpSpPr>
        <p:sp>
          <p:nvSpPr>
            <p:cNvPr id="2875" name="Line"/>
            <p:cNvSpPr/>
            <p:nvPr/>
          </p:nvSpPr>
          <p:spPr>
            <a:xfrm flipH="1" flipV="1">
              <a:off x="5928865" y="768213"/>
              <a:ext cx="3194815" cy="34842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2876" name="Line"/>
            <p:cNvSpPr/>
            <p:nvPr/>
          </p:nvSpPr>
          <p:spPr>
            <a:xfrm flipV="1">
              <a:off x="2706475" y="641213"/>
              <a:ext cx="3047153" cy="37382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2877" name="Line"/>
            <p:cNvSpPr/>
            <p:nvPr/>
          </p:nvSpPr>
          <p:spPr>
            <a:xfrm flipV="1">
              <a:off x="7018647" y="4280731"/>
              <a:ext cx="1933358" cy="34269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2878" name="Line"/>
            <p:cNvSpPr/>
            <p:nvPr/>
          </p:nvSpPr>
          <p:spPr>
            <a:xfrm flipH="1" flipV="1">
              <a:off x="2650544" y="4341028"/>
              <a:ext cx="2046983" cy="330633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2879" name="Line"/>
            <p:cNvSpPr/>
            <p:nvPr/>
          </p:nvSpPr>
          <p:spPr>
            <a:xfrm flipH="1" flipV="1">
              <a:off x="8927813" y="4178604"/>
              <a:ext cx="2022864" cy="363118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2880" name="Line"/>
            <p:cNvSpPr/>
            <p:nvPr/>
          </p:nvSpPr>
          <p:spPr>
            <a:xfrm flipV="1">
              <a:off x="778312" y="4280731"/>
              <a:ext cx="1933358" cy="34269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2881" name="28"/>
            <p:cNvSpPr/>
            <p:nvPr/>
          </p:nvSpPr>
          <p:spPr>
            <a:xfrm>
              <a:off x="5080187" y="0"/>
              <a:ext cx="1524001" cy="1524000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28</a:t>
              </a:r>
            </a:p>
          </p:txBody>
        </p:sp>
        <p:sp>
          <p:nvSpPr>
            <p:cNvPr id="2882" name="16"/>
            <p:cNvSpPr/>
            <p:nvPr/>
          </p:nvSpPr>
          <p:spPr>
            <a:xfrm>
              <a:off x="1968876" y="3436641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16</a:t>
              </a:r>
            </a:p>
          </p:txBody>
        </p:sp>
        <p:sp>
          <p:nvSpPr>
            <p:cNvPr id="2883" name="30"/>
            <p:cNvSpPr/>
            <p:nvPr/>
          </p:nvSpPr>
          <p:spPr>
            <a:xfrm>
              <a:off x="8191500" y="3436641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30</a:t>
              </a:r>
            </a:p>
          </p:txBody>
        </p:sp>
        <p:sp>
          <p:nvSpPr>
            <p:cNvPr id="2884" name="13"/>
            <p:cNvSpPr/>
            <p:nvPr/>
          </p:nvSpPr>
          <p:spPr>
            <a:xfrm>
              <a:off x="0" y="6897402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13</a:t>
              </a:r>
            </a:p>
          </p:txBody>
        </p:sp>
        <p:sp>
          <p:nvSpPr>
            <p:cNvPr id="2885" name="22"/>
            <p:cNvSpPr/>
            <p:nvPr/>
          </p:nvSpPr>
          <p:spPr>
            <a:xfrm>
              <a:off x="3937753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22</a:t>
              </a:r>
            </a:p>
          </p:txBody>
        </p:sp>
        <p:sp>
          <p:nvSpPr>
            <p:cNvPr id="2886" name="29"/>
            <p:cNvSpPr/>
            <p:nvPr/>
          </p:nvSpPr>
          <p:spPr>
            <a:xfrm>
              <a:off x="6209970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29</a:t>
              </a:r>
            </a:p>
          </p:txBody>
        </p:sp>
        <p:sp>
          <p:nvSpPr>
            <p:cNvPr id="2887" name="42"/>
            <p:cNvSpPr/>
            <p:nvPr/>
          </p:nvSpPr>
          <p:spPr>
            <a:xfrm>
              <a:off x="10173028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42</a:t>
              </a:r>
            </a:p>
          </p:txBody>
        </p:sp>
      </p:grpSp>
      <p:sp>
        <p:nvSpPr>
          <p:cNvPr id="2889" name="Circle"/>
          <p:cNvSpPr/>
          <p:nvPr/>
        </p:nvSpPr>
        <p:spPr>
          <a:xfrm>
            <a:off x="7880449" y="50800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890" name="Circle"/>
          <p:cNvSpPr/>
          <p:nvPr/>
        </p:nvSpPr>
        <p:spPr>
          <a:xfrm>
            <a:off x="9105900" y="59436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891" name="Circle"/>
          <p:cNvSpPr/>
          <p:nvPr/>
        </p:nvSpPr>
        <p:spPr>
          <a:xfrm>
            <a:off x="10318849" y="5080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892" name="Circle"/>
          <p:cNvSpPr/>
          <p:nvPr/>
        </p:nvSpPr>
        <p:spPr>
          <a:xfrm>
            <a:off x="4705449" y="8559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893" name="Circle"/>
          <p:cNvSpPr/>
          <p:nvPr/>
        </p:nvSpPr>
        <p:spPr>
          <a:xfrm>
            <a:off x="5956300" y="93980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894" name="Circle"/>
          <p:cNvSpPr/>
          <p:nvPr/>
        </p:nvSpPr>
        <p:spPr>
          <a:xfrm>
            <a:off x="7143849" y="85598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895" name="Circle"/>
          <p:cNvSpPr/>
          <p:nvPr/>
        </p:nvSpPr>
        <p:spPr>
          <a:xfrm>
            <a:off x="3244750" y="12623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896" name="Circle"/>
          <p:cNvSpPr/>
          <p:nvPr/>
        </p:nvSpPr>
        <p:spPr>
          <a:xfrm>
            <a:off x="3975100" y="128778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897" name="Circle"/>
          <p:cNvSpPr/>
          <p:nvPr/>
        </p:nvSpPr>
        <p:spPr>
          <a:xfrm>
            <a:off x="4705449" y="12623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898" name="Circle"/>
          <p:cNvSpPr/>
          <p:nvPr/>
        </p:nvSpPr>
        <p:spPr>
          <a:xfrm>
            <a:off x="7143849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899" name="Circle"/>
          <p:cNvSpPr/>
          <p:nvPr/>
        </p:nvSpPr>
        <p:spPr>
          <a:xfrm>
            <a:off x="7886700" y="130683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900" name="Circle"/>
          <p:cNvSpPr/>
          <p:nvPr/>
        </p:nvSpPr>
        <p:spPr>
          <a:xfrm>
            <a:off x="8617049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901" name="Circle"/>
          <p:cNvSpPr/>
          <p:nvPr/>
        </p:nvSpPr>
        <p:spPr>
          <a:xfrm>
            <a:off x="9582249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902" name="Circle"/>
          <p:cNvSpPr/>
          <p:nvPr/>
        </p:nvSpPr>
        <p:spPr>
          <a:xfrm>
            <a:off x="10325100" y="130683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903" name="Circle"/>
          <p:cNvSpPr/>
          <p:nvPr/>
        </p:nvSpPr>
        <p:spPr>
          <a:xfrm>
            <a:off x="11055449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904" name="Circle"/>
          <p:cNvSpPr/>
          <p:nvPr/>
        </p:nvSpPr>
        <p:spPr>
          <a:xfrm>
            <a:off x="13506350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905" name="Circle"/>
          <p:cNvSpPr/>
          <p:nvPr/>
        </p:nvSpPr>
        <p:spPr>
          <a:xfrm>
            <a:off x="14249201" y="13068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906" name="Circle"/>
          <p:cNvSpPr/>
          <p:nvPr/>
        </p:nvSpPr>
        <p:spPr>
          <a:xfrm>
            <a:off x="14979550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907" name="Circle"/>
          <p:cNvSpPr/>
          <p:nvPr/>
        </p:nvSpPr>
        <p:spPr>
          <a:xfrm>
            <a:off x="10979249" y="8636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908" name="Circle"/>
          <p:cNvSpPr/>
          <p:nvPr/>
        </p:nvSpPr>
        <p:spPr>
          <a:xfrm>
            <a:off x="12204700" y="94996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909" name="Circle"/>
          <p:cNvSpPr/>
          <p:nvPr/>
        </p:nvSpPr>
        <p:spPr>
          <a:xfrm>
            <a:off x="13417649" y="8636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910" name="13"/>
          <p:cNvSpPr/>
          <p:nvPr/>
        </p:nvSpPr>
        <p:spPr>
          <a:xfrm>
            <a:off x="20920574" y="3255332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13</a:t>
            </a:r>
          </a:p>
        </p:txBody>
      </p:sp>
    </p:spTree>
  </p:cSld>
  <p:clrMapOvr>
    <a:masterClrMapping/>
  </p:clrMapOvr>
  <p:transition xmlns:p14="http://schemas.microsoft.com/office/powerpoint/2010/main" spd="slow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练习：实现二分查找法的递归实现"/>
          <p:cNvSpPr/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 indent="219455" defTabSz="792479">
              <a:defRPr sz="10752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练习：实现二分查找法的递归实现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2" name="二分搜索树的后序遍历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二分搜索树的后序遍历</a:t>
            </a:r>
          </a:p>
        </p:txBody>
      </p:sp>
      <p:grpSp>
        <p:nvGrpSpPr>
          <p:cNvPr id="2926" name="Group"/>
          <p:cNvGrpSpPr/>
          <p:nvPr/>
        </p:nvGrpSpPr>
        <p:grpSpPr>
          <a:xfrm>
            <a:off x="3447886" y="4165906"/>
            <a:ext cx="11697029" cy="8421403"/>
            <a:chOff x="0" y="0"/>
            <a:chExt cx="11697028" cy="8421402"/>
          </a:xfrm>
        </p:grpSpPr>
        <p:sp>
          <p:nvSpPr>
            <p:cNvPr id="2913" name="Line"/>
            <p:cNvSpPr/>
            <p:nvPr/>
          </p:nvSpPr>
          <p:spPr>
            <a:xfrm flipH="1" flipV="1">
              <a:off x="5928865" y="768213"/>
              <a:ext cx="3194815" cy="34842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2914" name="Line"/>
            <p:cNvSpPr/>
            <p:nvPr/>
          </p:nvSpPr>
          <p:spPr>
            <a:xfrm flipV="1">
              <a:off x="2706475" y="641213"/>
              <a:ext cx="3047153" cy="37382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2915" name="Line"/>
            <p:cNvSpPr/>
            <p:nvPr/>
          </p:nvSpPr>
          <p:spPr>
            <a:xfrm flipV="1">
              <a:off x="7018647" y="4280731"/>
              <a:ext cx="1933358" cy="34269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2916" name="Line"/>
            <p:cNvSpPr/>
            <p:nvPr/>
          </p:nvSpPr>
          <p:spPr>
            <a:xfrm flipH="1" flipV="1">
              <a:off x="2650544" y="4341028"/>
              <a:ext cx="2046983" cy="330633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2917" name="Line"/>
            <p:cNvSpPr/>
            <p:nvPr/>
          </p:nvSpPr>
          <p:spPr>
            <a:xfrm flipH="1" flipV="1">
              <a:off x="8927813" y="4178604"/>
              <a:ext cx="2022864" cy="363118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2918" name="Line"/>
            <p:cNvSpPr/>
            <p:nvPr/>
          </p:nvSpPr>
          <p:spPr>
            <a:xfrm flipV="1">
              <a:off x="778312" y="4280731"/>
              <a:ext cx="1933358" cy="34269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2919" name="28"/>
            <p:cNvSpPr/>
            <p:nvPr/>
          </p:nvSpPr>
          <p:spPr>
            <a:xfrm>
              <a:off x="5080187" y="0"/>
              <a:ext cx="1524001" cy="1524000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28</a:t>
              </a:r>
            </a:p>
          </p:txBody>
        </p:sp>
        <p:sp>
          <p:nvSpPr>
            <p:cNvPr id="2920" name="16"/>
            <p:cNvSpPr/>
            <p:nvPr/>
          </p:nvSpPr>
          <p:spPr>
            <a:xfrm>
              <a:off x="1968876" y="3436641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16</a:t>
              </a:r>
            </a:p>
          </p:txBody>
        </p:sp>
        <p:sp>
          <p:nvSpPr>
            <p:cNvPr id="2921" name="30"/>
            <p:cNvSpPr/>
            <p:nvPr/>
          </p:nvSpPr>
          <p:spPr>
            <a:xfrm>
              <a:off x="8191500" y="3436641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30</a:t>
              </a:r>
            </a:p>
          </p:txBody>
        </p:sp>
        <p:sp>
          <p:nvSpPr>
            <p:cNvPr id="2922" name="13"/>
            <p:cNvSpPr/>
            <p:nvPr/>
          </p:nvSpPr>
          <p:spPr>
            <a:xfrm>
              <a:off x="0" y="6897402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13</a:t>
              </a:r>
            </a:p>
          </p:txBody>
        </p:sp>
        <p:sp>
          <p:nvSpPr>
            <p:cNvPr id="2923" name="22"/>
            <p:cNvSpPr/>
            <p:nvPr/>
          </p:nvSpPr>
          <p:spPr>
            <a:xfrm>
              <a:off x="3937753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22</a:t>
              </a:r>
            </a:p>
          </p:txBody>
        </p:sp>
        <p:sp>
          <p:nvSpPr>
            <p:cNvPr id="2924" name="29"/>
            <p:cNvSpPr/>
            <p:nvPr/>
          </p:nvSpPr>
          <p:spPr>
            <a:xfrm>
              <a:off x="6209970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29</a:t>
              </a:r>
            </a:p>
          </p:txBody>
        </p:sp>
        <p:sp>
          <p:nvSpPr>
            <p:cNvPr id="2925" name="42"/>
            <p:cNvSpPr/>
            <p:nvPr/>
          </p:nvSpPr>
          <p:spPr>
            <a:xfrm>
              <a:off x="10173028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42</a:t>
              </a:r>
            </a:p>
          </p:txBody>
        </p:sp>
      </p:grpSp>
      <p:sp>
        <p:nvSpPr>
          <p:cNvPr id="2927" name="Circle"/>
          <p:cNvSpPr/>
          <p:nvPr/>
        </p:nvSpPr>
        <p:spPr>
          <a:xfrm>
            <a:off x="7880449" y="50800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928" name="Circle"/>
          <p:cNvSpPr/>
          <p:nvPr/>
        </p:nvSpPr>
        <p:spPr>
          <a:xfrm>
            <a:off x="9105900" y="59436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929" name="Circle"/>
          <p:cNvSpPr/>
          <p:nvPr/>
        </p:nvSpPr>
        <p:spPr>
          <a:xfrm>
            <a:off x="10318849" y="5080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930" name="Circle"/>
          <p:cNvSpPr/>
          <p:nvPr/>
        </p:nvSpPr>
        <p:spPr>
          <a:xfrm>
            <a:off x="4705449" y="8559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931" name="Circle"/>
          <p:cNvSpPr/>
          <p:nvPr/>
        </p:nvSpPr>
        <p:spPr>
          <a:xfrm>
            <a:off x="5956300" y="93980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932" name="Circle"/>
          <p:cNvSpPr/>
          <p:nvPr/>
        </p:nvSpPr>
        <p:spPr>
          <a:xfrm>
            <a:off x="7143849" y="85598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933" name="Circle"/>
          <p:cNvSpPr/>
          <p:nvPr/>
        </p:nvSpPr>
        <p:spPr>
          <a:xfrm>
            <a:off x="3244750" y="12623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934" name="Circle"/>
          <p:cNvSpPr/>
          <p:nvPr/>
        </p:nvSpPr>
        <p:spPr>
          <a:xfrm>
            <a:off x="3975100" y="128778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935" name="Circle"/>
          <p:cNvSpPr/>
          <p:nvPr/>
        </p:nvSpPr>
        <p:spPr>
          <a:xfrm>
            <a:off x="4705449" y="12623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936" name="Circle"/>
          <p:cNvSpPr/>
          <p:nvPr/>
        </p:nvSpPr>
        <p:spPr>
          <a:xfrm>
            <a:off x="7143849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937" name="Circle"/>
          <p:cNvSpPr/>
          <p:nvPr/>
        </p:nvSpPr>
        <p:spPr>
          <a:xfrm>
            <a:off x="7886700" y="130683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938" name="Circle"/>
          <p:cNvSpPr/>
          <p:nvPr/>
        </p:nvSpPr>
        <p:spPr>
          <a:xfrm>
            <a:off x="8617049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939" name="Circle"/>
          <p:cNvSpPr/>
          <p:nvPr/>
        </p:nvSpPr>
        <p:spPr>
          <a:xfrm>
            <a:off x="9582249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940" name="Circle"/>
          <p:cNvSpPr/>
          <p:nvPr/>
        </p:nvSpPr>
        <p:spPr>
          <a:xfrm>
            <a:off x="10325100" y="130683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941" name="Circle"/>
          <p:cNvSpPr/>
          <p:nvPr/>
        </p:nvSpPr>
        <p:spPr>
          <a:xfrm>
            <a:off x="11055449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942" name="Circle"/>
          <p:cNvSpPr/>
          <p:nvPr/>
        </p:nvSpPr>
        <p:spPr>
          <a:xfrm>
            <a:off x="13506350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943" name="Circle"/>
          <p:cNvSpPr/>
          <p:nvPr/>
        </p:nvSpPr>
        <p:spPr>
          <a:xfrm>
            <a:off x="14249201" y="13068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944" name="Circle"/>
          <p:cNvSpPr/>
          <p:nvPr/>
        </p:nvSpPr>
        <p:spPr>
          <a:xfrm>
            <a:off x="14979550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945" name="Circle"/>
          <p:cNvSpPr/>
          <p:nvPr/>
        </p:nvSpPr>
        <p:spPr>
          <a:xfrm>
            <a:off x="10979249" y="8636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946" name="Circle"/>
          <p:cNvSpPr/>
          <p:nvPr/>
        </p:nvSpPr>
        <p:spPr>
          <a:xfrm>
            <a:off x="12204700" y="94996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947" name="Circle"/>
          <p:cNvSpPr/>
          <p:nvPr/>
        </p:nvSpPr>
        <p:spPr>
          <a:xfrm>
            <a:off x="13417649" y="8636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948" name="13"/>
          <p:cNvSpPr/>
          <p:nvPr/>
        </p:nvSpPr>
        <p:spPr>
          <a:xfrm>
            <a:off x="20920574" y="3255332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13</a:t>
            </a:r>
          </a:p>
        </p:txBody>
      </p:sp>
    </p:spTree>
  </p:cSld>
  <p:clrMapOvr>
    <a:masterClrMapping/>
  </p:clrMapOvr>
  <p:transition xmlns:p14="http://schemas.microsoft.com/office/powerpoint/2010/main" spd="slow" advClick="1"/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0" name="二分搜索树的后序遍历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二分搜索树的后序遍历</a:t>
            </a:r>
          </a:p>
        </p:txBody>
      </p:sp>
      <p:grpSp>
        <p:nvGrpSpPr>
          <p:cNvPr id="2964" name="Group"/>
          <p:cNvGrpSpPr/>
          <p:nvPr/>
        </p:nvGrpSpPr>
        <p:grpSpPr>
          <a:xfrm>
            <a:off x="3447886" y="4165906"/>
            <a:ext cx="11697029" cy="8421403"/>
            <a:chOff x="0" y="0"/>
            <a:chExt cx="11697028" cy="8421402"/>
          </a:xfrm>
        </p:grpSpPr>
        <p:sp>
          <p:nvSpPr>
            <p:cNvPr id="2951" name="Line"/>
            <p:cNvSpPr/>
            <p:nvPr/>
          </p:nvSpPr>
          <p:spPr>
            <a:xfrm flipH="1" flipV="1">
              <a:off x="5928865" y="768213"/>
              <a:ext cx="3194815" cy="34842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2952" name="Line"/>
            <p:cNvSpPr/>
            <p:nvPr/>
          </p:nvSpPr>
          <p:spPr>
            <a:xfrm flipV="1">
              <a:off x="2706475" y="641213"/>
              <a:ext cx="3047153" cy="37382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2953" name="Line"/>
            <p:cNvSpPr/>
            <p:nvPr/>
          </p:nvSpPr>
          <p:spPr>
            <a:xfrm flipV="1">
              <a:off x="7018647" y="4280731"/>
              <a:ext cx="1933358" cy="34269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2954" name="Line"/>
            <p:cNvSpPr/>
            <p:nvPr/>
          </p:nvSpPr>
          <p:spPr>
            <a:xfrm flipH="1" flipV="1">
              <a:off x="2650544" y="4341028"/>
              <a:ext cx="2046983" cy="330633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2955" name="Line"/>
            <p:cNvSpPr/>
            <p:nvPr/>
          </p:nvSpPr>
          <p:spPr>
            <a:xfrm flipH="1" flipV="1">
              <a:off x="8927813" y="4178604"/>
              <a:ext cx="2022864" cy="363118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2956" name="Line"/>
            <p:cNvSpPr/>
            <p:nvPr/>
          </p:nvSpPr>
          <p:spPr>
            <a:xfrm flipV="1">
              <a:off x="778312" y="4280731"/>
              <a:ext cx="1933358" cy="34269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2957" name="28"/>
            <p:cNvSpPr/>
            <p:nvPr/>
          </p:nvSpPr>
          <p:spPr>
            <a:xfrm>
              <a:off x="5080187" y="0"/>
              <a:ext cx="1524001" cy="1524000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28</a:t>
              </a:r>
            </a:p>
          </p:txBody>
        </p:sp>
        <p:sp>
          <p:nvSpPr>
            <p:cNvPr id="2958" name="16"/>
            <p:cNvSpPr/>
            <p:nvPr/>
          </p:nvSpPr>
          <p:spPr>
            <a:xfrm>
              <a:off x="1968876" y="3436641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16</a:t>
              </a:r>
            </a:p>
          </p:txBody>
        </p:sp>
        <p:sp>
          <p:nvSpPr>
            <p:cNvPr id="2959" name="30"/>
            <p:cNvSpPr/>
            <p:nvPr/>
          </p:nvSpPr>
          <p:spPr>
            <a:xfrm>
              <a:off x="8191500" y="3436641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30</a:t>
              </a:r>
            </a:p>
          </p:txBody>
        </p:sp>
        <p:sp>
          <p:nvSpPr>
            <p:cNvPr id="2960" name="13"/>
            <p:cNvSpPr/>
            <p:nvPr/>
          </p:nvSpPr>
          <p:spPr>
            <a:xfrm>
              <a:off x="0" y="6897402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13</a:t>
              </a:r>
            </a:p>
          </p:txBody>
        </p:sp>
        <p:sp>
          <p:nvSpPr>
            <p:cNvPr id="2961" name="22"/>
            <p:cNvSpPr/>
            <p:nvPr/>
          </p:nvSpPr>
          <p:spPr>
            <a:xfrm>
              <a:off x="3937753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22</a:t>
              </a:r>
            </a:p>
          </p:txBody>
        </p:sp>
        <p:sp>
          <p:nvSpPr>
            <p:cNvPr id="2962" name="29"/>
            <p:cNvSpPr/>
            <p:nvPr/>
          </p:nvSpPr>
          <p:spPr>
            <a:xfrm>
              <a:off x="6209970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29</a:t>
              </a:r>
            </a:p>
          </p:txBody>
        </p:sp>
        <p:sp>
          <p:nvSpPr>
            <p:cNvPr id="2963" name="42"/>
            <p:cNvSpPr/>
            <p:nvPr/>
          </p:nvSpPr>
          <p:spPr>
            <a:xfrm>
              <a:off x="10173028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42</a:t>
              </a:r>
            </a:p>
          </p:txBody>
        </p:sp>
      </p:grpSp>
      <p:sp>
        <p:nvSpPr>
          <p:cNvPr id="2965" name="Circle"/>
          <p:cNvSpPr/>
          <p:nvPr/>
        </p:nvSpPr>
        <p:spPr>
          <a:xfrm>
            <a:off x="7880449" y="50800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966" name="Circle"/>
          <p:cNvSpPr/>
          <p:nvPr/>
        </p:nvSpPr>
        <p:spPr>
          <a:xfrm>
            <a:off x="9105900" y="59436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967" name="Circle"/>
          <p:cNvSpPr/>
          <p:nvPr/>
        </p:nvSpPr>
        <p:spPr>
          <a:xfrm>
            <a:off x="10318849" y="5080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968" name="Circle"/>
          <p:cNvSpPr/>
          <p:nvPr/>
        </p:nvSpPr>
        <p:spPr>
          <a:xfrm>
            <a:off x="4705449" y="8559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969" name="Circle"/>
          <p:cNvSpPr/>
          <p:nvPr/>
        </p:nvSpPr>
        <p:spPr>
          <a:xfrm>
            <a:off x="5956300" y="93980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970" name="Circle"/>
          <p:cNvSpPr/>
          <p:nvPr/>
        </p:nvSpPr>
        <p:spPr>
          <a:xfrm>
            <a:off x="7143849" y="85598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971" name="Circle"/>
          <p:cNvSpPr/>
          <p:nvPr/>
        </p:nvSpPr>
        <p:spPr>
          <a:xfrm>
            <a:off x="3244750" y="12623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972" name="Circle"/>
          <p:cNvSpPr/>
          <p:nvPr/>
        </p:nvSpPr>
        <p:spPr>
          <a:xfrm>
            <a:off x="3975100" y="128778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973" name="Circle"/>
          <p:cNvSpPr/>
          <p:nvPr/>
        </p:nvSpPr>
        <p:spPr>
          <a:xfrm>
            <a:off x="4705449" y="12623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974" name="Circle"/>
          <p:cNvSpPr/>
          <p:nvPr/>
        </p:nvSpPr>
        <p:spPr>
          <a:xfrm>
            <a:off x="7143849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975" name="Circle"/>
          <p:cNvSpPr/>
          <p:nvPr/>
        </p:nvSpPr>
        <p:spPr>
          <a:xfrm>
            <a:off x="7886700" y="130683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976" name="Circle"/>
          <p:cNvSpPr/>
          <p:nvPr/>
        </p:nvSpPr>
        <p:spPr>
          <a:xfrm>
            <a:off x="8617049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977" name="Circle"/>
          <p:cNvSpPr/>
          <p:nvPr/>
        </p:nvSpPr>
        <p:spPr>
          <a:xfrm>
            <a:off x="9582249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978" name="Circle"/>
          <p:cNvSpPr/>
          <p:nvPr/>
        </p:nvSpPr>
        <p:spPr>
          <a:xfrm>
            <a:off x="10325100" y="130683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979" name="Circle"/>
          <p:cNvSpPr/>
          <p:nvPr/>
        </p:nvSpPr>
        <p:spPr>
          <a:xfrm>
            <a:off x="11055449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980" name="Circle"/>
          <p:cNvSpPr/>
          <p:nvPr/>
        </p:nvSpPr>
        <p:spPr>
          <a:xfrm>
            <a:off x="13506350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981" name="Circle"/>
          <p:cNvSpPr/>
          <p:nvPr/>
        </p:nvSpPr>
        <p:spPr>
          <a:xfrm>
            <a:off x="14249201" y="13068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982" name="Circle"/>
          <p:cNvSpPr/>
          <p:nvPr/>
        </p:nvSpPr>
        <p:spPr>
          <a:xfrm>
            <a:off x="14979550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983" name="Circle"/>
          <p:cNvSpPr/>
          <p:nvPr/>
        </p:nvSpPr>
        <p:spPr>
          <a:xfrm>
            <a:off x="10979249" y="8636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984" name="Circle"/>
          <p:cNvSpPr/>
          <p:nvPr/>
        </p:nvSpPr>
        <p:spPr>
          <a:xfrm>
            <a:off x="12204700" y="94996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985" name="Circle"/>
          <p:cNvSpPr/>
          <p:nvPr/>
        </p:nvSpPr>
        <p:spPr>
          <a:xfrm>
            <a:off x="13417649" y="8636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986" name="13"/>
          <p:cNvSpPr/>
          <p:nvPr/>
        </p:nvSpPr>
        <p:spPr>
          <a:xfrm>
            <a:off x="20920574" y="3255332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13</a:t>
            </a:r>
          </a:p>
        </p:txBody>
      </p:sp>
      <p:sp>
        <p:nvSpPr>
          <p:cNvPr id="2987" name="22"/>
          <p:cNvSpPr/>
          <p:nvPr/>
        </p:nvSpPr>
        <p:spPr>
          <a:xfrm>
            <a:off x="20920574" y="4762500"/>
            <a:ext cx="1270001" cy="1270000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22</a:t>
            </a:r>
          </a:p>
        </p:txBody>
      </p:sp>
    </p:spTree>
  </p:cSld>
  <p:clrMapOvr>
    <a:masterClrMapping/>
  </p:clrMapOvr>
  <p:transition xmlns:p14="http://schemas.microsoft.com/office/powerpoint/2010/main" spd="slow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2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9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987" grpId="1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9" name="二分搜索树的后序遍历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二分搜索树的后序遍历</a:t>
            </a:r>
          </a:p>
        </p:txBody>
      </p:sp>
      <p:grpSp>
        <p:nvGrpSpPr>
          <p:cNvPr id="3003" name="Group"/>
          <p:cNvGrpSpPr/>
          <p:nvPr/>
        </p:nvGrpSpPr>
        <p:grpSpPr>
          <a:xfrm>
            <a:off x="3447886" y="4165906"/>
            <a:ext cx="11697029" cy="8421403"/>
            <a:chOff x="0" y="0"/>
            <a:chExt cx="11697028" cy="8421402"/>
          </a:xfrm>
        </p:grpSpPr>
        <p:sp>
          <p:nvSpPr>
            <p:cNvPr id="2990" name="Line"/>
            <p:cNvSpPr/>
            <p:nvPr/>
          </p:nvSpPr>
          <p:spPr>
            <a:xfrm flipH="1" flipV="1">
              <a:off x="5928865" y="768213"/>
              <a:ext cx="3194815" cy="34842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2991" name="Line"/>
            <p:cNvSpPr/>
            <p:nvPr/>
          </p:nvSpPr>
          <p:spPr>
            <a:xfrm flipV="1">
              <a:off x="2706475" y="641213"/>
              <a:ext cx="3047153" cy="37382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2992" name="Line"/>
            <p:cNvSpPr/>
            <p:nvPr/>
          </p:nvSpPr>
          <p:spPr>
            <a:xfrm flipV="1">
              <a:off x="7018647" y="4280731"/>
              <a:ext cx="1933358" cy="34269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2993" name="Line"/>
            <p:cNvSpPr/>
            <p:nvPr/>
          </p:nvSpPr>
          <p:spPr>
            <a:xfrm flipH="1" flipV="1">
              <a:off x="2650544" y="4341028"/>
              <a:ext cx="2046983" cy="330633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2994" name="Line"/>
            <p:cNvSpPr/>
            <p:nvPr/>
          </p:nvSpPr>
          <p:spPr>
            <a:xfrm flipH="1" flipV="1">
              <a:off x="8927813" y="4178604"/>
              <a:ext cx="2022864" cy="363118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2995" name="Line"/>
            <p:cNvSpPr/>
            <p:nvPr/>
          </p:nvSpPr>
          <p:spPr>
            <a:xfrm flipV="1">
              <a:off x="778312" y="4280731"/>
              <a:ext cx="1933358" cy="34269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2996" name="28"/>
            <p:cNvSpPr/>
            <p:nvPr/>
          </p:nvSpPr>
          <p:spPr>
            <a:xfrm>
              <a:off x="5080187" y="0"/>
              <a:ext cx="1524001" cy="1524000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28</a:t>
              </a:r>
            </a:p>
          </p:txBody>
        </p:sp>
        <p:sp>
          <p:nvSpPr>
            <p:cNvPr id="2997" name="16"/>
            <p:cNvSpPr/>
            <p:nvPr/>
          </p:nvSpPr>
          <p:spPr>
            <a:xfrm>
              <a:off x="1968876" y="3436641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16</a:t>
              </a:r>
            </a:p>
          </p:txBody>
        </p:sp>
        <p:sp>
          <p:nvSpPr>
            <p:cNvPr id="2998" name="30"/>
            <p:cNvSpPr/>
            <p:nvPr/>
          </p:nvSpPr>
          <p:spPr>
            <a:xfrm>
              <a:off x="8191500" y="3436641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30</a:t>
              </a:r>
            </a:p>
          </p:txBody>
        </p:sp>
        <p:sp>
          <p:nvSpPr>
            <p:cNvPr id="2999" name="13"/>
            <p:cNvSpPr/>
            <p:nvPr/>
          </p:nvSpPr>
          <p:spPr>
            <a:xfrm>
              <a:off x="0" y="6897402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13</a:t>
              </a:r>
            </a:p>
          </p:txBody>
        </p:sp>
        <p:sp>
          <p:nvSpPr>
            <p:cNvPr id="3000" name="22"/>
            <p:cNvSpPr/>
            <p:nvPr/>
          </p:nvSpPr>
          <p:spPr>
            <a:xfrm>
              <a:off x="3937753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22</a:t>
              </a:r>
            </a:p>
          </p:txBody>
        </p:sp>
        <p:sp>
          <p:nvSpPr>
            <p:cNvPr id="3001" name="29"/>
            <p:cNvSpPr/>
            <p:nvPr/>
          </p:nvSpPr>
          <p:spPr>
            <a:xfrm>
              <a:off x="6209970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29</a:t>
              </a:r>
            </a:p>
          </p:txBody>
        </p:sp>
        <p:sp>
          <p:nvSpPr>
            <p:cNvPr id="3002" name="42"/>
            <p:cNvSpPr/>
            <p:nvPr/>
          </p:nvSpPr>
          <p:spPr>
            <a:xfrm>
              <a:off x="10173028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42</a:t>
              </a:r>
            </a:p>
          </p:txBody>
        </p:sp>
      </p:grpSp>
      <p:sp>
        <p:nvSpPr>
          <p:cNvPr id="3004" name="Circle"/>
          <p:cNvSpPr/>
          <p:nvPr/>
        </p:nvSpPr>
        <p:spPr>
          <a:xfrm>
            <a:off x="7880449" y="50800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005" name="Circle"/>
          <p:cNvSpPr/>
          <p:nvPr/>
        </p:nvSpPr>
        <p:spPr>
          <a:xfrm>
            <a:off x="9105900" y="59436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006" name="Circle"/>
          <p:cNvSpPr/>
          <p:nvPr/>
        </p:nvSpPr>
        <p:spPr>
          <a:xfrm>
            <a:off x="10318849" y="5080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007" name="Circle"/>
          <p:cNvSpPr/>
          <p:nvPr/>
        </p:nvSpPr>
        <p:spPr>
          <a:xfrm>
            <a:off x="4705449" y="8559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008" name="Circle"/>
          <p:cNvSpPr/>
          <p:nvPr/>
        </p:nvSpPr>
        <p:spPr>
          <a:xfrm>
            <a:off x="5956300" y="93980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009" name="Circle"/>
          <p:cNvSpPr/>
          <p:nvPr/>
        </p:nvSpPr>
        <p:spPr>
          <a:xfrm>
            <a:off x="7143849" y="8559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010" name="Circle"/>
          <p:cNvSpPr/>
          <p:nvPr/>
        </p:nvSpPr>
        <p:spPr>
          <a:xfrm>
            <a:off x="3244750" y="12623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011" name="Circle"/>
          <p:cNvSpPr/>
          <p:nvPr/>
        </p:nvSpPr>
        <p:spPr>
          <a:xfrm>
            <a:off x="3975100" y="128778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012" name="Circle"/>
          <p:cNvSpPr/>
          <p:nvPr/>
        </p:nvSpPr>
        <p:spPr>
          <a:xfrm>
            <a:off x="4705449" y="12623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013" name="Circle"/>
          <p:cNvSpPr/>
          <p:nvPr/>
        </p:nvSpPr>
        <p:spPr>
          <a:xfrm>
            <a:off x="7143849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014" name="Circle"/>
          <p:cNvSpPr/>
          <p:nvPr/>
        </p:nvSpPr>
        <p:spPr>
          <a:xfrm>
            <a:off x="7886700" y="130683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015" name="Circle"/>
          <p:cNvSpPr/>
          <p:nvPr/>
        </p:nvSpPr>
        <p:spPr>
          <a:xfrm>
            <a:off x="8617049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016" name="Circle"/>
          <p:cNvSpPr/>
          <p:nvPr/>
        </p:nvSpPr>
        <p:spPr>
          <a:xfrm>
            <a:off x="9582249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017" name="Circle"/>
          <p:cNvSpPr/>
          <p:nvPr/>
        </p:nvSpPr>
        <p:spPr>
          <a:xfrm>
            <a:off x="10325100" y="130683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018" name="Circle"/>
          <p:cNvSpPr/>
          <p:nvPr/>
        </p:nvSpPr>
        <p:spPr>
          <a:xfrm>
            <a:off x="11055449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019" name="Circle"/>
          <p:cNvSpPr/>
          <p:nvPr/>
        </p:nvSpPr>
        <p:spPr>
          <a:xfrm>
            <a:off x="13506350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020" name="Circle"/>
          <p:cNvSpPr/>
          <p:nvPr/>
        </p:nvSpPr>
        <p:spPr>
          <a:xfrm>
            <a:off x="14249201" y="13068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021" name="Circle"/>
          <p:cNvSpPr/>
          <p:nvPr/>
        </p:nvSpPr>
        <p:spPr>
          <a:xfrm>
            <a:off x="14979550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022" name="Circle"/>
          <p:cNvSpPr/>
          <p:nvPr/>
        </p:nvSpPr>
        <p:spPr>
          <a:xfrm>
            <a:off x="10979249" y="8636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023" name="Circle"/>
          <p:cNvSpPr/>
          <p:nvPr/>
        </p:nvSpPr>
        <p:spPr>
          <a:xfrm>
            <a:off x="12204700" y="94996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024" name="Circle"/>
          <p:cNvSpPr/>
          <p:nvPr/>
        </p:nvSpPr>
        <p:spPr>
          <a:xfrm>
            <a:off x="13417649" y="8636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025" name="13"/>
          <p:cNvSpPr/>
          <p:nvPr/>
        </p:nvSpPr>
        <p:spPr>
          <a:xfrm>
            <a:off x="20920574" y="3255332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13</a:t>
            </a:r>
          </a:p>
        </p:txBody>
      </p:sp>
      <p:sp>
        <p:nvSpPr>
          <p:cNvPr id="3026" name="22"/>
          <p:cNvSpPr/>
          <p:nvPr/>
        </p:nvSpPr>
        <p:spPr>
          <a:xfrm>
            <a:off x="20920574" y="4762500"/>
            <a:ext cx="1270001" cy="1270000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22</a:t>
            </a:r>
          </a:p>
        </p:txBody>
      </p:sp>
      <p:sp>
        <p:nvSpPr>
          <p:cNvPr id="3027" name="16"/>
          <p:cNvSpPr/>
          <p:nvPr/>
        </p:nvSpPr>
        <p:spPr>
          <a:xfrm>
            <a:off x="20920574" y="6269667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16</a:t>
            </a:r>
          </a:p>
        </p:txBody>
      </p:sp>
    </p:spTree>
  </p:cSld>
  <p:clrMapOvr>
    <a:masterClrMapping/>
  </p:clrMapOvr>
  <p:transition xmlns:p14="http://schemas.microsoft.com/office/powerpoint/2010/main" spd="slow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2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027" grpId="1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9" name="二分搜索树的后序遍历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二分搜索树的后序遍历</a:t>
            </a:r>
          </a:p>
        </p:txBody>
      </p:sp>
      <p:grpSp>
        <p:nvGrpSpPr>
          <p:cNvPr id="3043" name="Group"/>
          <p:cNvGrpSpPr/>
          <p:nvPr/>
        </p:nvGrpSpPr>
        <p:grpSpPr>
          <a:xfrm>
            <a:off x="3447886" y="4165906"/>
            <a:ext cx="11697029" cy="8421403"/>
            <a:chOff x="0" y="0"/>
            <a:chExt cx="11697028" cy="8421402"/>
          </a:xfrm>
        </p:grpSpPr>
        <p:sp>
          <p:nvSpPr>
            <p:cNvPr id="3030" name="Line"/>
            <p:cNvSpPr/>
            <p:nvPr/>
          </p:nvSpPr>
          <p:spPr>
            <a:xfrm flipH="1" flipV="1">
              <a:off x="5928865" y="768213"/>
              <a:ext cx="3194815" cy="34842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3031" name="Line"/>
            <p:cNvSpPr/>
            <p:nvPr/>
          </p:nvSpPr>
          <p:spPr>
            <a:xfrm flipV="1">
              <a:off x="2706475" y="641213"/>
              <a:ext cx="3047153" cy="37382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3032" name="Line"/>
            <p:cNvSpPr/>
            <p:nvPr/>
          </p:nvSpPr>
          <p:spPr>
            <a:xfrm flipV="1">
              <a:off x="7018647" y="4280731"/>
              <a:ext cx="1933358" cy="34269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3033" name="Line"/>
            <p:cNvSpPr/>
            <p:nvPr/>
          </p:nvSpPr>
          <p:spPr>
            <a:xfrm flipH="1" flipV="1">
              <a:off x="2650544" y="4341028"/>
              <a:ext cx="2046983" cy="330633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3034" name="Line"/>
            <p:cNvSpPr/>
            <p:nvPr/>
          </p:nvSpPr>
          <p:spPr>
            <a:xfrm flipH="1" flipV="1">
              <a:off x="8927813" y="4178604"/>
              <a:ext cx="2022864" cy="363118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3035" name="Line"/>
            <p:cNvSpPr/>
            <p:nvPr/>
          </p:nvSpPr>
          <p:spPr>
            <a:xfrm flipV="1">
              <a:off x="778312" y="4280731"/>
              <a:ext cx="1933358" cy="34269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3036" name="28"/>
            <p:cNvSpPr/>
            <p:nvPr/>
          </p:nvSpPr>
          <p:spPr>
            <a:xfrm>
              <a:off x="5080187" y="0"/>
              <a:ext cx="1524001" cy="1524000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28</a:t>
              </a:r>
            </a:p>
          </p:txBody>
        </p:sp>
        <p:sp>
          <p:nvSpPr>
            <p:cNvPr id="3037" name="16"/>
            <p:cNvSpPr/>
            <p:nvPr/>
          </p:nvSpPr>
          <p:spPr>
            <a:xfrm>
              <a:off x="1968876" y="3436641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16</a:t>
              </a:r>
            </a:p>
          </p:txBody>
        </p:sp>
        <p:sp>
          <p:nvSpPr>
            <p:cNvPr id="3038" name="30"/>
            <p:cNvSpPr/>
            <p:nvPr/>
          </p:nvSpPr>
          <p:spPr>
            <a:xfrm>
              <a:off x="8191500" y="3436641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30</a:t>
              </a:r>
            </a:p>
          </p:txBody>
        </p:sp>
        <p:sp>
          <p:nvSpPr>
            <p:cNvPr id="3039" name="13"/>
            <p:cNvSpPr/>
            <p:nvPr/>
          </p:nvSpPr>
          <p:spPr>
            <a:xfrm>
              <a:off x="0" y="6897402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13</a:t>
              </a:r>
            </a:p>
          </p:txBody>
        </p:sp>
        <p:sp>
          <p:nvSpPr>
            <p:cNvPr id="3040" name="22"/>
            <p:cNvSpPr/>
            <p:nvPr/>
          </p:nvSpPr>
          <p:spPr>
            <a:xfrm>
              <a:off x="3937753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22</a:t>
              </a:r>
            </a:p>
          </p:txBody>
        </p:sp>
        <p:sp>
          <p:nvSpPr>
            <p:cNvPr id="3041" name="29"/>
            <p:cNvSpPr/>
            <p:nvPr/>
          </p:nvSpPr>
          <p:spPr>
            <a:xfrm>
              <a:off x="6209970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29</a:t>
              </a:r>
            </a:p>
          </p:txBody>
        </p:sp>
        <p:sp>
          <p:nvSpPr>
            <p:cNvPr id="3042" name="42"/>
            <p:cNvSpPr/>
            <p:nvPr/>
          </p:nvSpPr>
          <p:spPr>
            <a:xfrm>
              <a:off x="10173028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42</a:t>
              </a:r>
            </a:p>
          </p:txBody>
        </p:sp>
      </p:grpSp>
      <p:sp>
        <p:nvSpPr>
          <p:cNvPr id="3044" name="Circle"/>
          <p:cNvSpPr/>
          <p:nvPr/>
        </p:nvSpPr>
        <p:spPr>
          <a:xfrm>
            <a:off x="7880449" y="50800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045" name="Circle"/>
          <p:cNvSpPr/>
          <p:nvPr/>
        </p:nvSpPr>
        <p:spPr>
          <a:xfrm>
            <a:off x="9105900" y="59436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046" name="Circle"/>
          <p:cNvSpPr/>
          <p:nvPr/>
        </p:nvSpPr>
        <p:spPr>
          <a:xfrm>
            <a:off x="10318849" y="5080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047" name="Circle"/>
          <p:cNvSpPr/>
          <p:nvPr/>
        </p:nvSpPr>
        <p:spPr>
          <a:xfrm>
            <a:off x="4705449" y="8559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048" name="Circle"/>
          <p:cNvSpPr/>
          <p:nvPr/>
        </p:nvSpPr>
        <p:spPr>
          <a:xfrm>
            <a:off x="5956300" y="93980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049" name="Circle"/>
          <p:cNvSpPr/>
          <p:nvPr/>
        </p:nvSpPr>
        <p:spPr>
          <a:xfrm>
            <a:off x="7143849" y="8559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050" name="Circle"/>
          <p:cNvSpPr/>
          <p:nvPr/>
        </p:nvSpPr>
        <p:spPr>
          <a:xfrm>
            <a:off x="3244750" y="12623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051" name="Circle"/>
          <p:cNvSpPr/>
          <p:nvPr/>
        </p:nvSpPr>
        <p:spPr>
          <a:xfrm>
            <a:off x="3975100" y="128778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052" name="Circle"/>
          <p:cNvSpPr/>
          <p:nvPr/>
        </p:nvSpPr>
        <p:spPr>
          <a:xfrm>
            <a:off x="4705449" y="12623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053" name="Circle"/>
          <p:cNvSpPr/>
          <p:nvPr/>
        </p:nvSpPr>
        <p:spPr>
          <a:xfrm>
            <a:off x="7143849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054" name="Circle"/>
          <p:cNvSpPr/>
          <p:nvPr/>
        </p:nvSpPr>
        <p:spPr>
          <a:xfrm>
            <a:off x="7886700" y="130683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055" name="Circle"/>
          <p:cNvSpPr/>
          <p:nvPr/>
        </p:nvSpPr>
        <p:spPr>
          <a:xfrm>
            <a:off x="8617049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056" name="Circle"/>
          <p:cNvSpPr/>
          <p:nvPr/>
        </p:nvSpPr>
        <p:spPr>
          <a:xfrm>
            <a:off x="9582249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057" name="Circle"/>
          <p:cNvSpPr/>
          <p:nvPr/>
        </p:nvSpPr>
        <p:spPr>
          <a:xfrm>
            <a:off x="10325100" y="130683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058" name="Circle"/>
          <p:cNvSpPr/>
          <p:nvPr/>
        </p:nvSpPr>
        <p:spPr>
          <a:xfrm>
            <a:off x="11055449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059" name="Circle"/>
          <p:cNvSpPr/>
          <p:nvPr/>
        </p:nvSpPr>
        <p:spPr>
          <a:xfrm>
            <a:off x="13506350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060" name="Circle"/>
          <p:cNvSpPr/>
          <p:nvPr/>
        </p:nvSpPr>
        <p:spPr>
          <a:xfrm>
            <a:off x="14249201" y="13068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061" name="Circle"/>
          <p:cNvSpPr/>
          <p:nvPr/>
        </p:nvSpPr>
        <p:spPr>
          <a:xfrm>
            <a:off x="14979550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062" name="Circle"/>
          <p:cNvSpPr/>
          <p:nvPr/>
        </p:nvSpPr>
        <p:spPr>
          <a:xfrm>
            <a:off x="10979249" y="8636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063" name="Circle"/>
          <p:cNvSpPr/>
          <p:nvPr/>
        </p:nvSpPr>
        <p:spPr>
          <a:xfrm>
            <a:off x="12204700" y="94996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064" name="Circle"/>
          <p:cNvSpPr/>
          <p:nvPr/>
        </p:nvSpPr>
        <p:spPr>
          <a:xfrm>
            <a:off x="13417649" y="8636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065" name="13"/>
          <p:cNvSpPr/>
          <p:nvPr/>
        </p:nvSpPr>
        <p:spPr>
          <a:xfrm>
            <a:off x="20920574" y="3255332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13</a:t>
            </a:r>
          </a:p>
        </p:txBody>
      </p:sp>
      <p:sp>
        <p:nvSpPr>
          <p:cNvPr id="3066" name="22"/>
          <p:cNvSpPr/>
          <p:nvPr/>
        </p:nvSpPr>
        <p:spPr>
          <a:xfrm>
            <a:off x="20920574" y="4762500"/>
            <a:ext cx="1270001" cy="1270000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22</a:t>
            </a:r>
          </a:p>
        </p:txBody>
      </p:sp>
      <p:sp>
        <p:nvSpPr>
          <p:cNvPr id="3067" name="16"/>
          <p:cNvSpPr/>
          <p:nvPr/>
        </p:nvSpPr>
        <p:spPr>
          <a:xfrm>
            <a:off x="20920574" y="6269667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16</a:t>
            </a:r>
          </a:p>
        </p:txBody>
      </p:sp>
    </p:spTree>
  </p:cSld>
  <p:clrMapOvr>
    <a:masterClrMapping/>
  </p:clrMapOvr>
  <p:transition xmlns:p14="http://schemas.microsoft.com/office/powerpoint/2010/main" spd="slow" advClick="1"/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9" name="二分搜索树的后序遍历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二分搜索树的后序遍历</a:t>
            </a:r>
          </a:p>
        </p:txBody>
      </p:sp>
      <p:grpSp>
        <p:nvGrpSpPr>
          <p:cNvPr id="3083" name="Group"/>
          <p:cNvGrpSpPr/>
          <p:nvPr/>
        </p:nvGrpSpPr>
        <p:grpSpPr>
          <a:xfrm>
            <a:off x="3447886" y="4165906"/>
            <a:ext cx="11697029" cy="8421403"/>
            <a:chOff x="0" y="0"/>
            <a:chExt cx="11697028" cy="8421402"/>
          </a:xfrm>
        </p:grpSpPr>
        <p:sp>
          <p:nvSpPr>
            <p:cNvPr id="3070" name="Line"/>
            <p:cNvSpPr/>
            <p:nvPr/>
          </p:nvSpPr>
          <p:spPr>
            <a:xfrm flipH="1" flipV="1">
              <a:off x="5928865" y="768213"/>
              <a:ext cx="3194815" cy="34842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3071" name="Line"/>
            <p:cNvSpPr/>
            <p:nvPr/>
          </p:nvSpPr>
          <p:spPr>
            <a:xfrm flipV="1">
              <a:off x="2706475" y="641213"/>
              <a:ext cx="3047153" cy="37382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3072" name="Line"/>
            <p:cNvSpPr/>
            <p:nvPr/>
          </p:nvSpPr>
          <p:spPr>
            <a:xfrm flipV="1">
              <a:off x="7018647" y="4280731"/>
              <a:ext cx="1933358" cy="34269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3073" name="Line"/>
            <p:cNvSpPr/>
            <p:nvPr/>
          </p:nvSpPr>
          <p:spPr>
            <a:xfrm flipH="1" flipV="1">
              <a:off x="2650544" y="4341028"/>
              <a:ext cx="2046983" cy="330633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3074" name="Line"/>
            <p:cNvSpPr/>
            <p:nvPr/>
          </p:nvSpPr>
          <p:spPr>
            <a:xfrm flipH="1" flipV="1">
              <a:off x="8927813" y="4178604"/>
              <a:ext cx="2022864" cy="363118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3075" name="Line"/>
            <p:cNvSpPr/>
            <p:nvPr/>
          </p:nvSpPr>
          <p:spPr>
            <a:xfrm flipV="1">
              <a:off x="778312" y="4280731"/>
              <a:ext cx="1933358" cy="34269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3076" name="28"/>
            <p:cNvSpPr/>
            <p:nvPr/>
          </p:nvSpPr>
          <p:spPr>
            <a:xfrm>
              <a:off x="5080187" y="0"/>
              <a:ext cx="1524001" cy="1524000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28</a:t>
              </a:r>
            </a:p>
          </p:txBody>
        </p:sp>
        <p:sp>
          <p:nvSpPr>
            <p:cNvPr id="3077" name="16"/>
            <p:cNvSpPr/>
            <p:nvPr/>
          </p:nvSpPr>
          <p:spPr>
            <a:xfrm>
              <a:off x="1968876" y="3436641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16</a:t>
              </a:r>
            </a:p>
          </p:txBody>
        </p:sp>
        <p:sp>
          <p:nvSpPr>
            <p:cNvPr id="3078" name="30"/>
            <p:cNvSpPr/>
            <p:nvPr/>
          </p:nvSpPr>
          <p:spPr>
            <a:xfrm>
              <a:off x="8191500" y="3436641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30</a:t>
              </a:r>
            </a:p>
          </p:txBody>
        </p:sp>
        <p:sp>
          <p:nvSpPr>
            <p:cNvPr id="3079" name="13"/>
            <p:cNvSpPr/>
            <p:nvPr/>
          </p:nvSpPr>
          <p:spPr>
            <a:xfrm>
              <a:off x="0" y="6897402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13</a:t>
              </a:r>
            </a:p>
          </p:txBody>
        </p:sp>
        <p:sp>
          <p:nvSpPr>
            <p:cNvPr id="3080" name="22"/>
            <p:cNvSpPr/>
            <p:nvPr/>
          </p:nvSpPr>
          <p:spPr>
            <a:xfrm>
              <a:off x="3937753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22</a:t>
              </a:r>
            </a:p>
          </p:txBody>
        </p:sp>
        <p:sp>
          <p:nvSpPr>
            <p:cNvPr id="3081" name="29"/>
            <p:cNvSpPr/>
            <p:nvPr/>
          </p:nvSpPr>
          <p:spPr>
            <a:xfrm>
              <a:off x="6209970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29</a:t>
              </a:r>
            </a:p>
          </p:txBody>
        </p:sp>
        <p:sp>
          <p:nvSpPr>
            <p:cNvPr id="3082" name="42"/>
            <p:cNvSpPr/>
            <p:nvPr/>
          </p:nvSpPr>
          <p:spPr>
            <a:xfrm>
              <a:off x="10173028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42</a:t>
              </a:r>
            </a:p>
          </p:txBody>
        </p:sp>
      </p:grpSp>
      <p:sp>
        <p:nvSpPr>
          <p:cNvPr id="3084" name="Circle"/>
          <p:cNvSpPr/>
          <p:nvPr/>
        </p:nvSpPr>
        <p:spPr>
          <a:xfrm>
            <a:off x="7880449" y="50800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085" name="Circle"/>
          <p:cNvSpPr/>
          <p:nvPr/>
        </p:nvSpPr>
        <p:spPr>
          <a:xfrm>
            <a:off x="9105900" y="59436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086" name="Circle"/>
          <p:cNvSpPr/>
          <p:nvPr/>
        </p:nvSpPr>
        <p:spPr>
          <a:xfrm>
            <a:off x="10318849" y="5080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087" name="Circle"/>
          <p:cNvSpPr/>
          <p:nvPr/>
        </p:nvSpPr>
        <p:spPr>
          <a:xfrm>
            <a:off x="4705449" y="8559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088" name="Circle"/>
          <p:cNvSpPr/>
          <p:nvPr/>
        </p:nvSpPr>
        <p:spPr>
          <a:xfrm>
            <a:off x="5956300" y="93980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089" name="Circle"/>
          <p:cNvSpPr/>
          <p:nvPr/>
        </p:nvSpPr>
        <p:spPr>
          <a:xfrm>
            <a:off x="7143849" y="8559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090" name="Circle"/>
          <p:cNvSpPr/>
          <p:nvPr/>
        </p:nvSpPr>
        <p:spPr>
          <a:xfrm>
            <a:off x="3244750" y="12623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091" name="Circle"/>
          <p:cNvSpPr/>
          <p:nvPr/>
        </p:nvSpPr>
        <p:spPr>
          <a:xfrm>
            <a:off x="3975100" y="128778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092" name="Circle"/>
          <p:cNvSpPr/>
          <p:nvPr/>
        </p:nvSpPr>
        <p:spPr>
          <a:xfrm>
            <a:off x="4705449" y="12623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093" name="Circle"/>
          <p:cNvSpPr/>
          <p:nvPr/>
        </p:nvSpPr>
        <p:spPr>
          <a:xfrm>
            <a:off x="7143849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094" name="Circle"/>
          <p:cNvSpPr/>
          <p:nvPr/>
        </p:nvSpPr>
        <p:spPr>
          <a:xfrm>
            <a:off x="7886700" y="130683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095" name="Circle"/>
          <p:cNvSpPr/>
          <p:nvPr/>
        </p:nvSpPr>
        <p:spPr>
          <a:xfrm>
            <a:off x="8617049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096" name="Circle"/>
          <p:cNvSpPr/>
          <p:nvPr/>
        </p:nvSpPr>
        <p:spPr>
          <a:xfrm>
            <a:off x="9582249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097" name="Circle"/>
          <p:cNvSpPr/>
          <p:nvPr/>
        </p:nvSpPr>
        <p:spPr>
          <a:xfrm>
            <a:off x="10325100" y="130683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098" name="Circle"/>
          <p:cNvSpPr/>
          <p:nvPr/>
        </p:nvSpPr>
        <p:spPr>
          <a:xfrm>
            <a:off x="11055449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099" name="Circle"/>
          <p:cNvSpPr/>
          <p:nvPr/>
        </p:nvSpPr>
        <p:spPr>
          <a:xfrm>
            <a:off x="13506350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100" name="Circle"/>
          <p:cNvSpPr/>
          <p:nvPr/>
        </p:nvSpPr>
        <p:spPr>
          <a:xfrm>
            <a:off x="14249201" y="13068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101" name="Circle"/>
          <p:cNvSpPr/>
          <p:nvPr/>
        </p:nvSpPr>
        <p:spPr>
          <a:xfrm>
            <a:off x="14979550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102" name="Circle"/>
          <p:cNvSpPr/>
          <p:nvPr/>
        </p:nvSpPr>
        <p:spPr>
          <a:xfrm>
            <a:off x="10979249" y="86360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103" name="Circle"/>
          <p:cNvSpPr/>
          <p:nvPr/>
        </p:nvSpPr>
        <p:spPr>
          <a:xfrm>
            <a:off x="12204700" y="94996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104" name="Circle"/>
          <p:cNvSpPr/>
          <p:nvPr/>
        </p:nvSpPr>
        <p:spPr>
          <a:xfrm>
            <a:off x="13417649" y="8636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105" name="13"/>
          <p:cNvSpPr/>
          <p:nvPr/>
        </p:nvSpPr>
        <p:spPr>
          <a:xfrm>
            <a:off x="20920574" y="3255332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13</a:t>
            </a:r>
          </a:p>
        </p:txBody>
      </p:sp>
      <p:sp>
        <p:nvSpPr>
          <p:cNvPr id="3106" name="22"/>
          <p:cNvSpPr/>
          <p:nvPr/>
        </p:nvSpPr>
        <p:spPr>
          <a:xfrm>
            <a:off x="20920574" y="4762500"/>
            <a:ext cx="1270001" cy="1270000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22</a:t>
            </a:r>
          </a:p>
        </p:txBody>
      </p:sp>
      <p:sp>
        <p:nvSpPr>
          <p:cNvPr id="3107" name="16"/>
          <p:cNvSpPr/>
          <p:nvPr/>
        </p:nvSpPr>
        <p:spPr>
          <a:xfrm>
            <a:off x="20920574" y="6269667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16</a:t>
            </a:r>
          </a:p>
        </p:txBody>
      </p:sp>
    </p:spTree>
  </p:cSld>
  <p:clrMapOvr>
    <a:masterClrMapping/>
  </p:clrMapOvr>
  <p:transition xmlns:p14="http://schemas.microsoft.com/office/powerpoint/2010/main" spd="slow" advClick="1"/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9" name="二分搜索树的后序遍历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二分搜索树的后序遍历</a:t>
            </a:r>
          </a:p>
        </p:txBody>
      </p:sp>
      <p:grpSp>
        <p:nvGrpSpPr>
          <p:cNvPr id="3123" name="Group"/>
          <p:cNvGrpSpPr/>
          <p:nvPr/>
        </p:nvGrpSpPr>
        <p:grpSpPr>
          <a:xfrm>
            <a:off x="3447886" y="4165906"/>
            <a:ext cx="11697029" cy="8421403"/>
            <a:chOff x="0" y="0"/>
            <a:chExt cx="11697028" cy="8421402"/>
          </a:xfrm>
        </p:grpSpPr>
        <p:sp>
          <p:nvSpPr>
            <p:cNvPr id="3110" name="Line"/>
            <p:cNvSpPr/>
            <p:nvPr/>
          </p:nvSpPr>
          <p:spPr>
            <a:xfrm flipH="1" flipV="1">
              <a:off x="5928865" y="768213"/>
              <a:ext cx="3194815" cy="34842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3111" name="Line"/>
            <p:cNvSpPr/>
            <p:nvPr/>
          </p:nvSpPr>
          <p:spPr>
            <a:xfrm flipV="1">
              <a:off x="2706475" y="641213"/>
              <a:ext cx="3047153" cy="37382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3112" name="Line"/>
            <p:cNvSpPr/>
            <p:nvPr/>
          </p:nvSpPr>
          <p:spPr>
            <a:xfrm flipV="1">
              <a:off x="7018647" y="4280731"/>
              <a:ext cx="1933358" cy="34269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3113" name="Line"/>
            <p:cNvSpPr/>
            <p:nvPr/>
          </p:nvSpPr>
          <p:spPr>
            <a:xfrm flipH="1" flipV="1">
              <a:off x="2650544" y="4341028"/>
              <a:ext cx="2046983" cy="330633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3114" name="Line"/>
            <p:cNvSpPr/>
            <p:nvPr/>
          </p:nvSpPr>
          <p:spPr>
            <a:xfrm flipH="1" flipV="1">
              <a:off x="8927813" y="4178604"/>
              <a:ext cx="2022864" cy="363118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3115" name="Line"/>
            <p:cNvSpPr/>
            <p:nvPr/>
          </p:nvSpPr>
          <p:spPr>
            <a:xfrm flipV="1">
              <a:off x="778312" y="4280731"/>
              <a:ext cx="1933358" cy="34269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3116" name="28"/>
            <p:cNvSpPr/>
            <p:nvPr/>
          </p:nvSpPr>
          <p:spPr>
            <a:xfrm>
              <a:off x="5080187" y="0"/>
              <a:ext cx="1524001" cy="1524000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28</a:t>
              </a:r>
            </a:p>
          </p:txBody>
        </p:sp>
        <p:sp>
          <p:nvSpPr>
            <p:cNvPr id="3117" name="16"/>
            <p:cNvSpPr/>
            <p:nvPr/>
          </p:nvSpPr>
          <p:spPr>
            <a:xfrm>
              <a:off x="1968876" y="3436641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16</a:t>
              </a:r>
            </a:p>
          </p:txBody>
        </p:sp>
        <p:sp>
          <p:nvSpPr>
            <p:cNvPr id="3118" name="30"/>
            <p:cNvSpPr/>
            <p:nvPr/>
          </p:nvSpPr>
          <p:spPr>
            <a:xfrm>
              <a:off x="8191500" y="3436641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30</a:t>
              </a:r>
            </a:p>
          </p:txBody>
        </p:sp>
        <p:sp>
          <p:nvSpPr>
            <p:cNvPr id="3119" name="13"/>
            <p:cNvSpPr/>
            <p:nvPr/>
          </p:nvSpPr>
          <p:spPr>
            <a:xfrm>
              <a:off x="0" y="6897402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13</a:t>
              </a:r>
            </a:p>
          </p:txBody>
        </p:sp>
        <p:sp>
          <p:nvSpPr>
            <p:cNvPr id="3120" name="22"/>
            <p:cNvSpPr/>
            <p:nvPr/>
          </p:nvSpPr>
          <p:spPr>
            <a:xfrm>
              <a:off x="3937753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22</a:t>
              </a:r>
            </a:p>
          </p:txBody>
        </p:sp>
        <p:sp>
          <p:nvSpPr>
            <p:cNvPr id="3121" name="29"/>
            <p:cNvSpPr/>
            <p:nvPr/>
          </p:nvSpPr>
          <p:spPr>
            <a:xfrm>
              <a:off x="6209970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29</a:t>
              </a:r>
            </a:p>
          </p:txBody>
        </p:sp>
        <p:sp>
          <p:nvSpPr>
            <p:cNvPr id="3122" name="42"/>
            <p:cNvSpPr/>
            <p:nvPr/>
          </p:nvSpPr>
          <p:spPr>
            <a:xfrm>
              <a:off x="10173028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42</a:t>
              </a:r>
            </a:p>
          </p:txBody>
        </p:sp>
      </p:grpSp>
      <p:sp>
        <p:nvSpPr>
          <p:cNvPr id="3124" name="Circle"/>
          <p:cNvSpPr/>
          <p:nvPr/>
        </p:nvSpPr>
        <p:spPr>
          <a:xfrm>
            <a:off x="7880449" y="50800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125" name="Circle"/>
          <p:cNvSpPr/>
          <p:nvPr/>
        </p:nvSpPr>
        <p:spPr>
          <a:xfrm>
            <a:off x="9105900" y="59436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126" name="Circle"/>
          <p:cNvSpPr/>
          <p:nvPr/>
        </p:nvSpPr>
        <p:spPr>
          <a:xfrm>
            <a:off x="10318849" y="5080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127" name="Circle"/>
          <p:cNvSpPr/>
          <p:nvPr/>
        </p:nvSpPr>
        <p:spPr>
          <a:xfrm>
            <a:off x="4705449" y="8559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128" name="Circle"/>
          <p:cNvSpPr/>
          <p:nvPr/>
        </p:nvSpPr>
        <p:spPr>
          <a:xfrm>
            <a:off x="5956300" y="93980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129" name="Circle"/>
          <p:cNvSpPr/>
          <p:nvPr/>
        </p:nvSpPr>
        <p:spPr>
          <a:xfrm>
            <a:off x="7143849" y="8559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130" name="Circle"/>
          <p:cNvSpPr/>
          <p:nvPr/>
        </p:nvSpPr>
        <p:spPr>
          <a:xfrm>
            <a:off x="3244750" y="12623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131" name="Circle"/>
          <p:cNvSpPr/>
          <p:nvPr/>
        </p:nvSpPr>
        <p:spPr>
          <a:xfrm>
            <a:off x="3975100" y="128778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132" name="Circle"/>
          <p:cNvSpPr/>
          <p:nvPr/>
        </p:nvSpPr>
        <p:spPr>
          <a:xfrm>
            <a:off x="4705449" y="12623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133" name="Circle"/>
          <p:cNvSpPr/>
          <p:nvPr/>
        </p:nvSpPr>
        <p:spPr>
          <a:xfrm>
            <a:off x="7143849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134" name="Circle"/>
          <p:cNvSpPr/>
          <p:nvPr/>
        </p:nvSpPr>
        <p:spPr>
          <a:xfrm>
            <a:off x="7886700" y="130683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135" name="Circle"/>
          <p:cNvSpPr/>
          <p:nvPr/>
        </p:nvSpPr>
        <p:spPr>
          <a:xfrm>
            <a:off x="8617049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136" name="Circle"/>
          <p:cNvSpPr/>
          <p:nvPr/>
        </p:nvSpPr>
        <p:spPr>
          <a:xfrm>
            <a:off x="9582249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137" name="Circle"/>
          <p:cNvSpPr/>
          <p:nvPr/>
        </p:nvSpPr>
        <p:spPr>
          <a:xfrm>
            <a:off x="10325100" y="130683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138" name="Circle"/>
          <p:cNvSpPr/>
          <p:nvPr/>
        </p:nvSpPr>
        <p:spPr>
          <a:xfrm>
            <a:off x="11055449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139" name="Circle"/>
          <p:cNvSpPr/>
          <p:nvPr/>
        </p:nvSpPr>
        <p:spPr>
          <a:xfrm>
            <a:off x="13506350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140" name="Circle"/>
          <p:cNvSpPr/>
          <p:nvPr/>
        </p:nvSpPr>
        <p:spPr>
          <a:xfrm>
            <a:off x="14249201" y="13068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141" name="Circle"/>
          <p:cNvSpPr/>
          <p:nvPr/>
        </p:nvSpPr>
        <p:spPr>
          <a:xfrm>
            <a:off x="14979550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142" name="Circle"/>
          <p:cNvSpPr/>
          <p:nvPr/>
        </p:nvSpPr>
        <p:spPr>
          <a:xfrm>
            <a:off x="10979249" y="86360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143" name="Circle"/>
          <p:cNvSpPr/>
          <p:nvPr/>
        </p:nvSpPr>
        <p:spPr>
          <a:xfrm>
            <a:off x="12204700" y="94996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144" name="Circle"/>
          <p:cNvSpPr/>
          <p:nvPr/>
        </p:nvSpPr>
        <p:spPr>
          <a:xfrm>
            <a:off x="13417649" y="8636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145" name="13"/>
          <p:cNvSpPr/>
          <p:nvPr/>
        </p:nvSpPr>
        <p:spPr>
          <a:xfrm>
            <a:off x="20920574" y="3255332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13</a:t>
            </a:r>
          </a:p>
        </p:txBody>
      </p:sp>
      <p:sp>
        <p:nvSpPr>
          <p:cNvPr id="3146" name="22"/>
          <p:cNvSpPr/>
          <p:nvPr/>
        </p:nvSpPr>
        <p:spPr>
          <a:xfrm>
            <a:off x="20920574" y="4762500"/>
            <a:ext cx="1270001" cy="1270000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22</a:t>
            </a:r>
          </a:p>
        </p:txBody>
      </p:sp>
      <p:sp>
        <p:nvSpPr>
          <p:cNvPr id="3147" name="16"/>
          <p:cNvSpPr/>
          <p:nvPr/>
        </p:nvSpPr>
        <p:spPr>
          <a:xfrm>
            <a:off x="20920574" y="6269667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16</a:t>
            </a:r>
          </a:p>
        </p:txBody>
      </p:sp>
    </p:spTree>
  </p:cSld>
  <p:clrMapOvr>
    <a:masterClrMapping/>
  </p:clrMapOvr>
  <p:transition xmlns:p14="http://schemas.microsoft.com/office/powerpoint/2010/main" spd="slow" advClick="1"/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9" name="二分搜索树的后序遍历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二分搜索树的后序遍历</a:t>
            </a:r>
          </a:p>
        </p:txBody>
      </p:sp>
      <p:grpSp>
        <p:nvGrpSpPr>
          <p:cNvPr id="3163" name="Group"/>
          <p:cNvGrpSpPr/>
          <p:nvPr/>
        </p:nvGrpSpPr>
        <p:grpSpPr>
          <a:xfrm>
            <a:off x="3447886" y="4165906"/>
            <a:ext cx="11697029" cy="8421403"/>
            <a:chOff x="0" y="0"/>
            <a:chExt cx="11697028" cy="8421402"/>
          </a:xfrm>
        </p:grpSpPr>
        <p:sp>
          <p:nvSpPr>
            <p:cNvPr id="3150" name="Line"/>
            <p:cNvSpPr/>
            <p:nvPr/>
          </p:nvSpPr>
          <p:spPr>
            <a:xfrm flipH="1" flipV="1">
              <a:off x="5928865" y="768213"/>
              <a:ext cx="3194815" cy="34842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3151" name="Line"/>
            <p:cNvSpPr/>
            <p:nvPr/>
          </p:nvSpPr>
          <p:spPr>
            <a:xfrm flipV="1">
              <a:off x="2706475" y="641213"/>
              <a:ext cx="3047153" cy="37382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3152" name="Line"/>
            <p:cNvSpPr/>
            <p:nvPr/>
          </p:nvSpPr>
          <p:spPr>
            <a:xfrm flipV="1">
              <a:off x="7018647" y="4280731"/>
              <a:ext cx="1933358" cy="34269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3153" name="Line"/>
            <p:cNvSpPr/>
            <p:nvPr/>
          </p:nvSpPr>
          <p:spPr>
            <a:xfrm flipH="1" flipV="1">
              <a:off x="2650544" y="4341028"/>
              <a:ext cx="2046983" cy="330633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3154" name="Line"/>
            <p:cNvSpPr/>
            <p:nvPr/>
          </p:nvSpPr>
          <p:spPr>
            <a:xfrm flipH="1" flipV="1">
              <a:off x="8927813" y="4178604"/>
              <a:ext cx="2022864" cy="363118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3155" name="Line"/>
            <p:cNvSpPr/>
            <p:nvPr/>
          </p:nvSpPr>
          <p:spPr>
            <a:xfrm flipV="1">
              <a:off x="778312" y="4280731"/>
              <a:ext cx="1933358" cy="34269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3156" name="28"/>
            <p:cNvSpPr/>
            <p:nvPr/>
          </p:nvSpPr>
          <p:spPr>
            <a:xfrm>
              <a:off x="5080187" y="0"/>
              <a:ext cx="1524001" cy="1524000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28</a:t>
              </a:r>
            </a:p>
          </p:txBody>
        </p:sp>
        <p:sp>
          <p:nvSpPr>
            <p:cNvPr id="3157" name="16"/>
            <p:cNvSpPr/>
            <p:nvPr/>
          </p:nvSpPr>
          <p:spPr>
            <a:xfrm>
              <a:off x="1968876" y="3436641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16</a:t>
              </a:r>
            </a:p>
          </p:txBody>
        </p:sp>
        <p:sp>
          <p:nvSpPr>
            <p:cNvPr id="3158" name="30"/>
            <p:cNvSpPr/>
            <p:nvPr/>
          </p:nvSpPr>
          <p:spPr>
            <a:xfrm>
              <a:off x="8191500" y="3436641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30</a:t>
              </a:r>
            </a:p>
          </p:txBody>
        </p:sp>
        <p:sp>
          <p:nvSpPr>
            <p:cNvPr id="3159" name="13"/>
            <p:cNvSpPr/>
            <p:nvPr/>
          </p:nvSpPr>
          <p:spPr>
            <a:xfrm>
              <a:off x="0" y="6897402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13</a:t>
              </a:r>
            </a:p>
          </p:txBody>
        </p:sp>
        <p:sp>
          <p:nvSpPr>
            <p:cNvPr id="3160" name="22"/>
            <p:cNvSpPr/>
            <p:nvPr/>
          </p:nvSpPr>
          <p:spPr>
            <a:xfrm>
              <a:off x="3937753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22</a:t>
              </a:r>
            </a:p>
          </p:txBody>
        </p:sp>
        <p:sp>
          <p:nvSpPr>
            <p:cNvPr id="3161" name="29"/>
            <p:cNvSpPr/>
            <p:nvPr/>
          </p:nvSpPr>
          <p:spPr>
            <a:xfrm>
              <a:off x="6209970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29</a:t>
              </a:r>
            </a:p>
          </p:txBody>
        </p:sp>
        <p:sp>
          <p:nvSpPr>
            <p:cNvPr id="3162" name="42"/>
            <p:cNvSpPr/>
            <p:nvPr/>
          </p:nvSpPr>
          <p:spPr>
            <a:xfrm>
              <a:off x="10173028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42</a:t>
              </a:r>
            </a:p>
          </p:txBody>
        </p:sp>
      </p:grpSp>
      <p:sp>
        <p:nvSpPr>
          <p:cNvPr id="3164" name="Circle"/>
          <p:cNvSpPr/>
          <p:nvPr/>
        </p:nvSpPr>
        <p:spPr>
          <a:xfrm>
            <a:off x="7880449" y="50800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165" name="Circle"/>
          <p:cNvSpPr/>
          <p:nvPr/>
        </p:nvSpPr>
        <p:spPr>
          <a:xfrm>
            <a:off x="9105900" y="59436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166" name="Circle"/>
          <p:cNvSpPr/>
          <p:nvPr/>
        </p:nvSpPr>
        <p:spPr>
          <a:xfrm>
            <a:off x="10318849" y="5080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167" name="Circle"/>
          <p:cNvSpPr/>
          <p:nvPr/>
        </p:nvSpPr>
        <p:spPr>
          <a:xfrm>
            <a:off x="4705449" y="8559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168" name="Circle"/>
          <p:cNvSpPr/>
          <p:nvPr/>
        </p:nvSpPr>
        <p:spPr>
          <a:xfrm>
            <a:off x="5956300" y="93980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169" name="Circle"/>
          <p:cNvSpPr/>
          <p:nvPr/>
        </p:nvSpPr>
        <p:spPr>
          <a:xfrm>
            <a:off x="7143849" y="8559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170" name="Circle"/>
          <p:cNvSpPr/>
          <p:nvPr/>
        </p:nvSpPr>
        <p:spPr>
          <a:xfrm>
            <a:off x="3244750" y="12623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171" name="Circle"/>
          <p:cNvSpPr/>
          <p:nvPr/>
        </p:nvSpPr>
        <p:spPr>
          <a:xfrm>
            <a:off x="3975100" y="128778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172" name="Circle"/>
          <p:cNvSpPr/>
          <p:nvPr/>
        </p:nvSpPr>
        <p:spPr>
          <a:xfrm>
            <a:off x="4705449" y="12623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173" name="Circle"/>
          <p:cNvSpPr/>
          <p:nvPr/>
        </p:nvSpPr>
        <p:spPr>
          <a:xfrm>
            <a:off x="7143849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174" name="Circle"/>
          <p:cNvSpPr/>
          <p:nvPr/>
        </p:nvSpPr>
        <p:spPr>
          <a:xfrm>
            <a:off x="7886700" y="130683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175" name="Circle"/>
          <p:cNvSpPr/>
          <p:nvPr/>
        </p:nvSpPr>
        <p:spPr>
          <a:xfrm>
            <a:off x="8617049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176" name="Circle"/>
          <p:cNvSpPr/>
          <p:nvPr/>
        </p:nvSpPr>
        <p:spPr>
          <a:xfrm>
            <a:off x="9582249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177" name="Circle"/>
          <p:cNvSpPr/>
          <p:nvPr/>
        </p:nvSpPr>
        <p:spPr>
          <a:xfrm>
            <a:off x="10325100" y="130683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178" name="Circle"/>
          <p:cNvSpPr/>
          <p:nvPr/>
        </p:nvSpPr>
        <p:spPr>
          <a:xfrm>
            <a:off x="11055449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179" name="Circle"/>
          <p:cNvSpPr/>
          <p:nvPr/>
        </p:nvSpPr>
        <p:spPr>
          <a:xfrm>
            <a:off x="13506350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180" name="Circle"/>
          <p:cNvSpPr/>
          <p:nvPr/>
        </p:nvSpPr>
        <p:spPr>
          <a:xfrm>
            <a:off x="14249201" y="13068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181" name="Circle"/>
          <p:cNvSpPr/>
          <p:nvPr/>
        </p:nvSpPr>
        <p:spPr>
          <a:xfrm>
            <a:off x="14979550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182" name="Circle"/>
          <p:cNvSpPr/>
          <p:nvPr/>
        </p:nvSpPr>
        <p:spPr>
          <a:xfrm>
            <a:off x="10979249" y="86360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183" name="Circle"/>
          <p:cNvSpPr/>
          <p:nvPr/>
        </p:nvSpPr>
        <p:spPr>
          <a:xfrm>
            <a:off x="12204700" y="94996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184" name="Circle"/>
          <p:cNvSpPr/>
          <p:nvPr/>
        </p:nvSpPr>
        <p:spPr>
          <a:xfrm>
            <a:off x="13417649" y="8636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185" name="13"/>
          <p:cNvSpPr/>
          <p:nvPr/>
        </p:nvSpPr>
        <p:spPr>
          <a:xfrm>
            <a:off x="20920574" y="3255332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13</a:t>
            </a:r>
          </a:p>
        </p:txBody>
      </p:sp>
      <p:sp>
        <p:nvSpPr>
          <p:cNvPr id="3186" name="22"/>
          <p:cNvSpPr/>
          <p:nvPr/>
        </p:nvSpPr>
        <p:spPr>
          <a:xfrm>
            <a:off x="20920574" y="4762500"/>
            <a:ext cx="1270001" cy="1270000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22</a:t>
            </a:r>
          </a:p>
        </p:txBody>
      </p:sp>
      <p:sp>
        <p:nvSpPr>
          <p:cNvPr id="3187" name="16"/>
          <p:cNvSpPr/>
          <p:nvPr/>
        </p:nvSpPr>
        <p:spPr>
          <a:xfrm>
            <a:off x="20920574" y="6269667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16</a:t>
            </a:r>
          </a:p>
        </p:txBody>
      </p:sp>
    </p:spTree>
  </p:cSld>
  <p:clrMapOvr>
    <a:masterClrMapping/>
  </p:clrMapOvr>
  <p:transition xmlns:p14="http://schemas.microsoft.com/office/powerpoint/2010/main" spd="slow" advClick="1"/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9" name="二分搜索树的后序遍历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二分搜索树的后序遍历</a:t>
            </a:r>
          </a:p>
        </p:txBody>
      </p:sp>
      <p:grpSp>
        <p:nvGrpSpPr>
          <p:cNvPr id="3203" name="Group"/>
          <p:cNvGrpSpPr/>
          <p:nvPr/>
        </p:nvGrpSpPr>
        <p:grpSpPr>
          <a:xfrm>
            <a:off x="3447886" y="4165906"/>
            <a:ext cx="11697029" cy="8421403"/>
            <a:chOff x="0" y="0"/>
            <a:chExt cx="11697028" cy="8421402"/>
          </a:xfrm>
        </p:grpSpPr>
        <p:sp>
          <p:nvSpPr>
            <p:cNvPr id="3190" name="Line"/>
            <p:cNvSpPr/>
            <p:nvPr/>
          </p:nvSpPr>
          <p:spPr>
            <a:xfrm flipH="1" flipV="1">
              <a:off x="5928865" y="768213"/>
              <a:ext cx="3194815" cy="34842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3191" name="Line"/>
            <p:cNvSpPr/>
            <p:nvPr/>
          </p:nvSpPr>
          <p:spPr>
            <a:xfrm flipV="1">
              <a:off x="2706475" y="641213"/>
              <a:ext cx="3047153" cy="37382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3192" name="Line"/>
            <p:cNvSpPr/>
            <p:nvPr/>
          </p:nvSpPr>
          <p:spPr>
            <a:xfrm flipV="1">
              <a:off x="7018647" y="4280731"/>
              <a:ext cx="1933358" cy="34269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3193" name="Line"/>
            <p:cNvSpPr/>
            <p:nvPr/>
          </p:nvSpPr>
          <p:spPr>
            <a:xfrm flipH="1" flipV="1">
              <a:off x="2650544" y="4341028"/>
              <a:ext cx="2046983" cy="330633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3194" name="Line"/>
            <p:cNvSpPr/>
            <p:nvPr/>
          </p:nvSpPr>
          <p:spPr>
            <a:xfrm flipH="1" flipV="1">
              <a:off x="8927813" y="4178604"/>
              <a:ext cx="2022864" cy="363118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3195" name="Line"/>
            <p:cNvSpPr/>
            <p:nvPr/>
          </p:nvSpPr>
          <p:spPr>
            <a:xfrm flipV="1">
              <a:off x="778312" y="4280731"/>
              <a:ext cx="1933358" cy="34269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3196" name="28"/>
            <p:cNvSpPr/>
            <p:nvPr/>
          </p:nvSpPr>
          <p:spPr>
            <a:xfrm>
              <a:off x="5080187" y="0"/>
              <a:ext cx="1524001" cy="1524000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28</a:t>
              </a:r>
            </a:p>
          </p:txBody>
        </p:sp>
        <p:sp>
          <p:nvSpPr>
            <p:cNvPr id="3197" name="16"/>
            <p:cNvSpPr/>
            <p:nvPr/>
          </p:nvSpPr>
          <p:spPr>
            <a:xfrm>
              <a:off x="1968876" y="3436641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16</a:t>
              </a:r>
            </a:p>
          </p:txBody>
        </p:sp>
        <p:sp>
          <p:nvSpPr>
            <p:cNvPr id="3198" name="30"/>
            <p:cNvSpPr/>
            <p:nvPr/>
          </p:nvSpPr>
          <p:spPr>
            <a:xfrm>
              <a:off x="8191500" y="3436641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30</a:t>
              </a:r>
            </a:p>
          </p:txBody>
        </p:sp>
        <p:sp>
          <p:nvSpPr>
            <p:cNvPr id="3199" name="13"/>
            <p:cNvSpPr/>
            <p:nvPr/>
          </p:nvSpPr>
          <p:spPr>
            <a:xfrm>
              <a:off x="0" y="6897402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13</a:t>
              </a:r>
            </a:p>
          </p:txBody>
        </p:sp>
        <p:sp>
          <p:nvSpPr>
            <p:cNvPr id="3200" name="22"/>
            <p:cNvSpPr/>
            <p:nvPr/>
          </p:nvSpPr>
          <p:spPr>
            <a:xfrm>
              <a:off x="3937753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22</a:t>
              </a:r>
            </a:p>
          </p:txBody>
        </p:sp>
        <p:sp>
          <p:nvSpPr>
            <p:cNvPr id="3201" name="29"/>
            <p:cNvSpPr/>
            <p:nvPr/>
          </p:nvSpPr>
          <p:spPr>
            <a:xfrm>
              <a:off x="6209970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29</a:t>
              </a:r>
            </a:p>
          </p:txBody>
        </p:sp>
        <p:sp>
          <p:nvSpPr>
            <p:cNvPr id="3202" name="42"/>
            <p:cNvSpPr/>
            <p:nvPr/>
          </p:nvSpPr>
          <p:spPr>
            <a:xfrm>
              <a:off x="10173028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42</a:t>
              </a:r>
            </a:p>
          </p:txBody>
        </p:sp>
      </p:grpSp>
      <p:sp>
        <p:nvSpPr>
          <p:cNvPr id="3204" name="Circle"/>
          <p:cNvSpPr/>
          <p:nvPr/>
        </p:nvSpPr>
        <p:spPr>
          <a:xfrm>
            <a:off x="7880449" y="50800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205" name="Circle"/>
          <p:cNvSpPr/>
          <p:nvPr/>
        </p:nvSpPr>
        <p:spPr>
          <a:xfrm>
            <a:off x="9105900" y="59436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206" name="Circle"/>
          <p:cNvSpPr/>
          <p:nvPr/>
        </p:nvSpPr>
        <p:spPr>
          <a:xfrm>
            <a:off x="10318849" y="5080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207" name="Circle"/>
          <p:cNvSpPr/>
          <p:nvPr/>
        </p:nvSpPr>
        <p:spPr>
          <a:xfrm>
            <a:off x="4705449" y="8559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208" name="Circle"/>
          <p:cNvSpPr/>
          <p:nvPr/>
        </p:nvSpPr>
        <p:spPr>
          <a:xfrm>
            <a:off x="5956300" y="93980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209" name="Circle"/>
          <p:cNvSpPr/>
          <p:nvPr/>
        </p:nvSpPr>
        <p:spPr>
          <a:xfrm>
            <a:off x="7143849" y="8559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210" name="Circle"/>
          <p:cNvSpPr/>
          <p:nvPr/>
        </p:nvSpPr>
        <p:spPr>
          <a:xfrm>
            <a:off x="3244750" y="12623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211" name="Circle"/>
          <p:cNvSpPr/>
          <p:nvPr/>
        </p:nvSpPr>
        <p:spPr>
          <a:xfrm>
            <a:off x="3975100" y="128778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212" name="Circle"/>
          <p:cNvSpPr/>
          <p:nvPr/>
        </p:nvSpPr>
        <p:spPr>
          <a:xfrm>
            <a:off x="4705449" y="12623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213" name="Circle"/>
          <p:cNvSpPr/>
          <p:nvPr/>
        </p:nvSpPr>
        <p:spPr>
          <a:xfrm>
            <a:off x="7143849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214" name="Circle"/>
          <p:cNvSpPr/>
          <p:nvPr/>
        </p:nvSpPr>
        <p:spPr>
          <a:xfrm>
            <a:off x="7886700" y="130683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215" name="Circle"/>
          <p:cNvSpPr/>
          <p:nvPr/>
        </p:nvSpPr>
        <p:spPr>
          <a:xfrm>
            <a:off x="8617049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216" name="Circle"/>
          <p:cNvSpPr/>
          <p:nvPr/>
        </p:nvSpPr>
        <p:spPr>
          <a:xfrm>
            <a:off x="9582249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217" name="Circle"/>
          <p:cNvSpPr/>
          <p:nvPr/>
        </p:nvSpPr>
        <p:spPr>
          <a:xfrm>
            <a:off x="10325100" y="130683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218" name="Circle"/>
          <p:cNvSpPr/>
          <p:nvPr/>
        </p:nvSpPr>
        <p:spPr>
          <a:xfrm>
            <a:off x="11055449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219" name="Circle"/>
          <p:cNvSpPr/>
          <p:nvPr/>
        </p:nvSpPr>
        <p:spPr>
          <a:xfrm>
            <a:off x="13506350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220" name="Circle"/>
          <p:cNvSpPr/>
          <p:nvPr/>
        </p:nvSpPr>
        <p:spPr>
          <a:xfrm>
            <a:off x="14249201" y="13068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221" name="Circle"/>
          <p:cNvSpPr/>
          <p:nvPr/>
        </p:nvSpPr>
        <p:spPr>
          <a:xfrm>
            <a:off x="14979550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222" name="Circle"/>
          <p:cNvSpPr/>
          <p:nvPr/>
        </p:nvSpPr>
        <p:spPr>
          <a:xfrm>
            <a:off x="10979249" y="86360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223" name="Circle"/>
          <p:cNvSpPr/>
          <p:nvPr/>
        </p:nvSpPr>
        <p:spPr>
          <a:xfrm>
            <a:off x="12204700" y="94996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224" name="Circle"/>
          <p:cNvSpPr/>
          <p:nvPr/>
        </p:nvSpPr>
        <p:spPr>
          <a:xfrm>
            <a:off x="13417649" y="8636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225" name="13"/>
          <p:cNvSpPr/>
          <p:nvPr/>
        </p:nvSpPr>
        <p:spPr>
          <a:xfrm>
            <a:off x="20920574" y="3255332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13</a:t>
            </a:r>
          </a:p>
        </p:txBody>
      </p:sp>
      <p:sp>
        <p:nvSpPr>
          <p:cNvPr id="3226" name="22"/>
          <p:cNvSpPr/>
          <p:nvPr/>
        </p:nvSpPr>
        <p:spPr>
          <a:xfrm>
            <a:off x="20920574" y="4762500"/>
            <a:ext cx="1270001" cy="1270000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22</a:t>
            </a:r>
          </a:p>
        </p:txBody>
      </p:sp>
      <p:sp>
        <p:nvSpPr>
          <p:cNvPr id="3227" name="16"/>
          <p:cNvSpPr/>
          <p:nvPr/>
        </p:nvSpPr>
        <p:spPr>
          <a:xfrm>
            <a:off x="20920574" y="6269667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16</a:t>
            </a:r>
          </a:p>
        </p:txBody>
      </p:sp>
      <p:sp>
        <p:nvSpPr>
          <p:cNvPr id="3228" name="29"/>
          <p:cNvSpPr/>
          <p:nvPr/>
        </p:nvSpPr>
        <p:spPr>
          <a:xfrm>
            <a:off x="20920574" y="7776835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29</a:t>
            </a:r>
          </a:p>
        </p:txBody>
      </p:sp>
    </p:spTree>
  </p:cSld>
  <p:clrMapOvr>
    <a:masterClrMapping/>
  </p:clrMapOvr>
  <p:transition xmlns:p14="http://schemas.microsoft.com/office/powerpoint/2010/main" spd="slow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2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228" grpId="1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0" name="二分搜索树的后序遍历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二分搜索树的后序遍历</a:t>
            </a:r>
          </a:p>
        </p:txBody>
      </p:sp>
      <p:grpSp>
        <p:nvGrpSpPr>
          <p:cNvPr id="3244" name="Group"/>
          <p:cNvGrpSpPr/>
          <p:nvPr/>
        </p:nvGrpSpPr>
        <p:grpSpPr>
          <a:xfrm>
            <a:off x="3447886" y="4165906"/>
            <a:ext cx="11697029" cy="8421403"/>
            <a:chOff x="0" y="0"/>
            <a:chExt cx="11697028" cy="8421402"/>
          </a:xfrm>
        </p:grpSpPr>
        <p:sp>
          <p:nvSpPr>
            <p:cNvPr id="3231" name="Line"/>
            <p:cNvSpPr/>
            <p:nvPr/>
          </p:nvSpPr>
          <p:spPr>
            <a:xfrm flipH="1" flipV="1">
              <a:off x="5928865" y="768213"/>
              <a:ext cx="3194815" cy="34842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3232" name="Line"/>
            <p:cNvSpPr/>
            <p:nvPr/>
          </p:nvSpPr>
          <p:spPr>
            <a:xfrm flipV="1">
              <a:off x="2706475" y="641213"/>
              <a:ext cx="3047153" cy="37382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3233" name="Line"/>
            <p:cNvSpPr/>
            <p:nvPr/>
          </p:nvSpPr>
          <p:spPr>
            <a:xfrm flipV="1">
              <a:off x="7018647" y="4280731"/>
              <a:ext cx="1933358" cy="34269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3234" name="Line"/>
            <p:cNvSpPr/>
            <p:nvPr/>
          </p:nvSpPr>
          <p:spPr>
            <a:xfrm flipH="1" flipV="1">
              <a:off x="2650544" y="4341028"/>
              <a:ext cx="2046983" cy="330633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3235" name="Line"/>
            <p:cNvSpPr/>
            <p:nvPr/>
          </p:nvSpPr>
          <p:spPr>
            <a:xfrm flipH="1" flipV="1">
              <a:off x="8927813" y="4178604"/>
              <a:ext cx="2022864" cy="363118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3236" name="Line"/>
            <p:cNvSpPr/>
            <p:nvPr/>
          </p:nvSpPr>
          <p:spPr>
            <a:xfrm flipV="1">
              <a:off x="778312" y="4280731"/>
              <a:ext cx="1933358" cy="34269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3237" name="28"/>
            <p:cNvSpPr/>
            <p:nvPr/>
          </p:nvSpPr>
          <p:spPr>
            <a:xfrm>
              <a:off x="5080187" y="0"/>
              <a:ext cx="1524001" cy="1524000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28</a:t>
              </a:r>
            </a:p>
          </p:txBody>
        </p:sp>
        <p:sp>
          <p:nvSpPr>
            <p:cNvPr id="3238" name="16"/>
            <p:cNvSpPr/>
            <p:nvPr/>
          </p:nvSpPr>
          <p:spPr>
            <a:xfrm>
              <a:off x="1968876" y="3436641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16</a:t>
              </a:r>
            </a:p>
          </p:txBody>
        </p:sp>
        <p:sp>
          <p:nvSpPr>
            <p:cNvPr id="3239" name="30"/>
            <p:cNvSpPr/>
            <p:nvPr/>
          </p:nvSpPr>
          <p:spPr>
            <a:xfrm>
              <a:off x="8191500" y="3436641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30</a:t>
              </a:r>
            </a:p>
          </p:txBody>
        </p:sp>
        <p:sp>
          <p:nvSpPr>
            <p:cNvPr id="3240" name="13"/>
            <p:cNvSpPr/>
            <p:nvPr/>
          </p:nvSpPr>
          <p:spPr>
            <a:xfrm>
              <a:off x="0" y="6897402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13</a:t>
              </a:r>
            </a:p>
          </p:txBody>
        </p:sp>
        <p:sp>
          <p:nvSpPr>
            <p:cNvPr id="3241" name="22"/>
            <p:cNvSpPr/>
            <p:nvPr/>
          </p:nvSpPr>
          <p:spPr>
            <a:xfrm>
              <a:off x="3937753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22</a:t>
              </a:r>
            </a:p>
          </p:txBody>
        </p:sp>
        <p:sp>
          <p:nvSpPr>
            <p:cNvPr id="3242" name="29"/>
            <p:cNvSpPr/>
            <p:nvPr/>
          </p:nvSpPr>
          <p:spPr>
            <a:xfrm>
              <a:off x="6209970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29</a:t>
              </a:r>
            </a:p>
          </p:txBody>
        </p:sp>
        <p:sp>
          <p:nvSpPr>
            <p:cNvPr id="3243" name="42"/>
            <p:cNvSpPr/>
            <p:nvPr/>
          </p:nvSpPr>
          <p:spPr>
            <a:xfrm>
              <a:off x="10173028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42</a:t>
              </a:r>
            </a:p>
          </p:txBody>
        </p:sp>
      </p:grpSp>
      <p:sp>
        <p:nvSpPr>
          <p:cNvPr id="3245" name="Circle"/>
          <p:cNvSpPr/>
          <p:nvPr/>
        </p:nvSpPr>
        <p:spPr>
          <a:xfrm>
            <a:off x="7880449" y="50800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246" name="Circle"/>
          <p:cNvSpPr/>
          <p:nvPr/>
        </p:nvSpPr>
        <p:spPr>
          <a:xfrm>
            <a:off x="9105900" y="59436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247" name="Circle"/>
          <p:cNvSpPr/>
          <p:nvPr/>
        </p:nvSpPr>
        <p:spPr>
          <a:xfrm>
            <a:off x="10318849" y="5080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248" name="Circle"/>
          <p:cNvSpPr/>
          <p:nvPr/>
        </p:nvSpPr>
        <p:spPr>
          <a:xfrm>
            <a:off x="4705449" y="8559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249" name="Circle"/>
          <p:cNvSpPr/>
          <p:nvPr/>
        </p:nvSpPr>
        <p:spPr>
          <a:xfrm>
            <a:off x="5956300" y="93980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250" name="Circle"/>
          <p:cNvSpPr/>
          <p:nvPr/>
        </p:nvSpPr>
        <p:spPr>
          <a:xfrm>
            <a:off x="7143849" y="8559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251" name="Circle"/>
          <p:cNvSpPr/>
          <p:nvPr/>
        </p:nvSpPr>
        <p:spPr>
          <a:xfrm>
            <a:off x="3244750" y="12623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252" name="Circle"/>
          <p:cNvSpPr/>
          <p:nvPr/>
        </p:nvSpPr>
        <p:spPr>
          <a:xfrm>
            <a:off x="3975100" y="128778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253" name="Circle"/>
          <p:cNvSpPr/>
          <p:nvPr/>
        </p:nvSpPr>
        <p:spPr>
          <a:xfrm>
            <a:off x="4705449" y="12623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254" name="Circle"/>
          <p:cNvSpPr/>
          <p:nvPr/>
        </p:nvSpPr>
        <p:spPr>
          <a:xfrm>
            <a:off x="7143849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255" name="Circle"/>
          <p:cNvSpPr/>
          <p:nvPr/>
        </p:nvSpPr>
        <p:spPr>
          <a:xfrm>
            <a:off x="7886700" y="130683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256" name="Circle"/>
          <p:cNvSpPr/>
          <p:nvPr/>
        </p:nvSpPr>
        <p:spPr>
          <a:xfrm>
            <a:off x="8617049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257" name="Circle"/>
          <p:cNvSpPr/>
          <p:nvPr/>
        </p:nvSpPr>
        <p:spPr>
          <a:xfrm>
            <a:off x="9582249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258" name="Circle"/>
          <p:cNvSpPr/>
          <p:nvPr/>
        </p:nvSpPr>
        <p:spPr>
          <a:xfrm>
            <a:off x="10325100" y="130683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259" name="Circle"/>
          <p:cNvSpPr/>
          <p:nvPr/>
        </p:nvSpPr>
        <p:spPr>
          <a:xfrm>
            <a:off x="11055449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260" name="Circle"/>
          <p:cNvSpPr/>
          <p:nvPr/>
        </p:nvSpPr>
        <p:spPr>
          <a:xfrm>
            <a:off x="13506350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261" name="Circle"/>
          <p:cNvSpPr/>
          <p:nvPr/>
        </p:nvSpPr>
        <p:spPr>
          <a:xfrm>
            <a:off x="14249201" y="13068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262" name="Circle"/>
          <p:cNvSpPr/>
          <p:nvPr/>
        </p:nvSpPr>
        <p:spPr>
          <a:xfrm>
            <a:off x="14979550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263" name="Circle"/>
          <p:cNvSpPr/>
          <p:nvPr/>
        </p:nvSpPr>
        <p:spPr>
          <a:xfrm>
            <a:off x="10979249" y="86360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264" name="Circle"/>
          <p:cNvSpPr/>
          <p:nvPr/>
        </p:nvSpPr>
        <p:spPr>
          <a:xfrm>
            <a:off x="12204700" y="94996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265" name="Circle"/>
          <p:cNvSpPr/>
          <p:nvPr/>
        </p:nvSpPr>
        <p:spPr>
          <a:xfrm>
            <a:off x="13417649" y="8636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266" name="13"/>
          <p:cNvSpPr/>
          <p:nvPr/>
        </p:nvSpPr>
        <p:spPr>
          <a:xfrm>
            <a:off x="20920574" y="3255332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13</a:t>
            </a:r>
          </a:p>
        </p:txBody>
      </p:sp>
      <p:sp>
        <p:nvSpPr>
          <p:cNvPr id="3267" name="22"/>
          <p:cNvSpPr/>
          <p:nvPr/>
        </p:nvSpPr>
        <p:spPr>
          <a:xfrm>
            <a:off x="20920574" y="4762500"/>
            <a:ext cx="1270001" cy="1270000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22</a:t>
            </a:r>
          </a:p>
        </p:txBody>
      </p:sp>
      <p:sp>
        <p:nvSpPr>
          <p:cNvPr id="3268" name="16"/>
          <p:cNvSpPr/>
          <p:nvPr/>
        </p:nvSpPr>
        <p:spPr>
          <a:xfrm>
            <a:off x="20920574" y="6269667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16</a:t>
            </a:r>
          </a:p>
        </p:txBody>
      </p:sp>
      <p:sp>
        <p:nvSpPr>
          <p:cNvPr id="3269" name="29"/>
          <p:cNvSpPr/>
          <p:nvPr/>
        </p:nvSpPr>
        <p:spPr>
          <a:xfrm>
            <a:off x="20920574" y="7776835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29</a:t>
            </a:r>
          </a:p>
        </p:txBody>
      </p:sp>
    </p:spTree>
  </p:cSld>
  <p:clrMapOvr>
    <a:masterClrMapping/>
  </p:clrMapOvr>
  <p:transition xmlns:p14="http://schemas.microsoft.com/office/powerpoint/2010/main" spd="slow" advClick="1"/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1" name="二分搜索树的后序遍历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二分搜索树的后序遍历</a:t>
            </a:r>
          </a:p>
        </p:txBody>
      </p:sp>
      <p:grpSp>
        <p:nvGrpSpPr>
          <p:cNvPr id="3285" name="Group"/>
          <p:cNvGrpSpPr/>
          <p:nvPr/>
        </p:nvGrpSpPr>
        <p:grpSpPr>
          <a:xfrm>
            <a:off x="3447886" y="4165906"/>
            <a:ext cx="11697029" cy="8421403"/>
            <a:chOff x="0" y="0"/>
            <a:chExt cx="11697028" cy="8421402"/>
          </a:xfrm>
        </p:grpSpPr>
        <p:sp>
          <p:nvSpPr>
            <p:cNvPr id="3272" name="Line"/>
            <p:cNvSpPr/>
            <p:nvPr/>
          </p:nvSpPr>
          <p:spPr>
            <a:xfrm flipH="1" flipV="1">
              <a:off x="5928865" y="768213"/>
              <a:ext cx="3194815" cy="34842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3273" name="Line"/>
            <p:cNvSpPr/>
            <p:nvPr/>
          </p:nvSpPr>
          <p:spPr>
            <a:xfrm flipV="1">
              <a:off x="2706475" y="641213"/>
              <a:ext cx="3047153" cy="37382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3274" name="Line"/>
            <p:cNvSpPr/>
            <p:nvPr/>
          </p:nvSpPr>
          <p:spPr>
            <a:xfrm flipV="1">
              <a:off x="7018647" y="4280731"/>
              <a:ext cx="1933358" cy="34269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3275" name="Line"/>
            <p:cNvSpPr/>
            <p:nvPr/>
          </p:nvSpPr>
          <p:spPr>
            <a:xfrm flipH="1" flipV="1">
              <a:off x="2650544" y="4341028"/>
              <a:ext cx="2046983" cy="330633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3276" name="Line"/>
            <p:cNvSpPr/>
            <p:nvPr/>
          </p:nvSpPr>
          <p:spPr>
            <a:xfrm flipH="1" flipV="1">
              <a:off x="8927813" y="4178604"/>
              <a:ext cx="2022864" cy="363118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3277" name="Line"/>
            <p:cNvSpPr/>
            <p:nvPr/>
          </p:nvSpPr>
          <p:spPr>
            <a:xfrm flipV="1">
              <a:off x="778312" y="4280731"/>
              <a:ext cx="1933358" cy="34269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3278" name="28"/>
            <p:cNvSpPr/>
            <p:nvPr/>
          </p:nvSpPr>
          <p:spPr>
            <a:xfrm>
              <a:off x="5080187" y="0"/>
              <a:ext cx="1524001" cy="1524000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28</a:t>
              </a:r>
            </a:p>
          </p:txBody>
        </p:sp>
        <p:sp>
          <p:nvSpPr>
            <p:cNvPr id="3279" name="16"/>
            <p:cNvSpPr/>
            <p:nvPr/>
          </p:nvSpPr>
          <p:spPr>
            <a:xfrm>
              <a:off x="1968876" y="3436641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16</a:t>
              </a:r>
            </a:p>
          </p:txBody>
        </p:sp>
        <p:sp>
          <p:nvSpPr>
            <p:cNvPr id="3280" name="30"/>
            <p:cNvSpPr/>
            <p:nvPr/>
          </p:nvSpPr>
          <p:spPr>
            <a:xfrm>
              <a:off x="8191500" y="3436641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30</a:t>
              </a:r>
            </a:p>
          </p:txBody>
        </p:sp>
        <p:sp>
          <p:nvSpPr>
            <p:cNvPr id="3281" name="13"/>
            <p:cNvSpPr/>
            <p:nvPr/>
          </p:nvSpPr>
          <p:spPr>
            <a:xfrm>
              <a:off x="0" y="6897402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13</a:t>
              </a:r>
            </a:p>
          </p:txBody>
        </p:sp>
        <p:sp>
          <p:nvSpPr>
            <p:cNvPr id="3282" name="22"/>
            <p:cNvSpPr/>
            <p:nvPr/>
          </p:nvSpPr>
          <p:spPr>
            <a:xfrm>
              <a:off x="3937753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22</a:t>
              </a:r>
            </a:p>
          </p:txBody>
        </p:sp>
        <p:sp>
          <p:nvSpPr>
            <p:cNvPr id="3283" name="29"/>
            <p:cNvSpPr/>
            <p:nvPr/>
          </p:nvSpPr>
          <p:spPr>
            <a:xfrm>
              <a:off x="6209970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29</a:t>
              </a:r>
            </a:p>
          </p:txBody>
        </p:sp>
        <p:sp>
          <p:nvSpPr>
            <p:cNvPr id="3284" name="42"/>
            <p:cNvSpPr/>
            <p:nvPr/>
          </p:nvSpPr>
          <p:spPr>
            <a:xfrm>
              <a:off x="10173028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42</a:t>
              </a:r>
            </a:p>
          </p:txBody>
        </p:sp>
      </p:grpSp>
      <p:sp>
        <p:nvSpPr>
          <p:cNvPr id="3286" name="Circle"/>
          <p:cNvSpPr/>
          <p:nvPr/>
        </p:nvSpPr>
        <p:spPr>
          <a:xfrm>
            <a:off x="7880449" y="50800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287" name="Circle"/>
          <p:cNvSpPr/>
          <p:nvPr/>
        </p:nvSpPr>
        <p:spPr>
          <a:xfrm>
            <a:off x="9105900" y="59436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288" name="Circle"/>
          <p:cNvSpPr/>
          <p:nvPr/>
        </p:nvSpPr>
        <p:spPr>
          <a:xfrm>
            <a:off x="10318849" y="5080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289" name="Circle"/>
          <p:cNvSpPr/>
          <p:nvPr/>
        </p:nvSpPr>
        <p:spPr>
          <a:xfrm>
            <a:off x="4705449" y="8559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290" name="Circle"/>
          <p:cNvSpPr/>
          <p:nvPr/>
        </p:nvSpPr>
        <p:spPr>
          <a:xfrm>
            <a:off x="5956300" y="93980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291" name="Circle"/>
          <p:cNvSpPr/>
          <p:nvPr/>
        </p:nvSpPr>
        <p:spPr>
          <a:xfrm>
            <a:off x="7143849" y="8559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292" name="Circle"/>
          <p:cNvSpPr/>
          <p:nvPr/>
        </p:nvSpPr>
        <p:spPr>
          <a:xfrm>
            <a:off x="3244750" y="12623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293" name="Circle"/>
          <p:cNvSpPr/>
          <p:nvPr/>
        </p:nvSpPr>
        <p:spPr>
          <a:xfrm>
            <a:off x="3975100" y="128778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294" name="Circle"/>
          <p:cNvSpPr/>
          <p:nvPr/>
        </p:nvSpPr>
        <p:spPr>
          <a:xfrm>
            <a:off x="4705449" y="12623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295" name="Circle"/>
          <p:cNvSpPr/>
          <p:nvPr/>
        </p:nvSpPr>
        <p:spPr>
          <a:xfrm>
            <a:off x="7143849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296" name="Circle"/>
          <p:cNvSpPr/>
          <p:nvPr/>
        </p:nvSpPr>
        <p:spPr>
          <a:xfrm>
            <a:off x="7886700" y="130683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297" name="Circle"/>
          <p:cNvSpPr/>
          <p:nvPr/>
        </p:nvSpPr>
        <p:spPr>
          <a:xfrm>
            <a:off x="8617049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298" name="Circle"/>
          <p:cNvSpPr/>
          <p:nvPr/>
        </p:nvSpPr>
        <p:spPr>
          <a:xfrm>
            <a:off x="9582249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299" name="Circle"/>
          <p:cNvSpPr/>
          <p:nvPr/>
        </p:nvSpPr>
        <p:spPr>
          <a:xfrm>
            <a:off x="10325100" y="130683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300" name="Circle"/>
          <p:cNvSpPr/>
          <p:nvPr/>
        </p:nvSpPr>
        <p:spPr>
          <a:xfrm>
            <a:off x="11055449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301" name="Circle"/>
          <p:cNvSpPr/>
          <p:nvPr/>
        </p:nvSpPr>
        <p:spPr>
          <a:xfrm>
            <a:off x="13506350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302" name="Circle"/>
          <p:cNvSpPr/>
          <p:nvPr/>
        </p:nvSpPr>
        <p:spPr>
          <a:xfrm>
            <a:off x="14249201" y="13068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303" name="Circle"/>
          <p:cNvSpPr/>
          <p:nvPr/>
        </p:nvSpPr>
        <p:spPr>
          <a:xfrm>
            <a:off x="14979550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304" name="Circle"/>
          <p:cNvSpPr/>
          <p:nvPr/>
        </p:nvSpPr>
        <p:spPr>
          <a:xfrm>
            <a:off x="10979249" y="86360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305" name="Circle"/>
          <p:cNvSpPr/>
          <p:nvPr/>
        </p:nvSpPr>
        <p:spPr>
          <a:xfrm>
            <a:off x="12204700" y="94996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306" name="Circle"/>
          <p:cNvSpPr/>
          <p:nvPr/>
        </p:nvSpPr>
        <p:spPr>
          <a:xfrm>
            <a:off x="13417649" y="8636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307" name="13"/>
          <p:cNvSpPr/>
          <p:nvPr/>
        </p:nvSpPr>
        <p:spPr>
          <a:xfrm>
            <a:off x="20920574" y="3255332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13</a:t>
            </a:r>
          </a:p>
        </p:txBody>
      </p:sp>
      <p:sp>
        <p:nvSpPr>
          <p:cNvPr id="3308" name="22"/>
          <p:cNvSpPr/>
          <p:nvPr/>
        </p:nvSpPr>
        <p:spPr>
          <a:xfrm>
            <a:off x="20920574" y="4762500"/>
            <a:ext cx="1270001" cy="1270000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22</a:t>
            </a:r>
          </a:p>
        </p:txBody>
      </p:sp>
      <p:sp>
        <p:nvSpPr>
          <p:cNvPr id="3309" name="16"/>
          <p:cNvSpPr/>
          <p:nvPr/>
        </p:nvSpPr>
        <p:spPr>
          <a:xfrm>
            <a:off x="20920574" y="6269667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16</a:t>
            </a:r>
          </a:p>
        </p:txBody>
      </p:sp>
      <p:sp>
        <p:nvSpPr>
          <p:cNvPr id="3310" name="29"/>
          <p:cNvSpPr/>
          <p:nvPr/>
        </p:nvSpPr>
        <p:spPr>
          <a:xfrm>
            <a:off x="20920574" y="7776835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29</a:t>
            </a:r>
          </a:p>
        </p:txBody>
      </p:sp>
    </p:spTree>
  </p:cSld>
  <p:clrMapOvr>
    <a:masterClrMapping/>
  </p:clrMapOvr>
  <p:transition xmlns:p14="http://schemas.microsoft.com/office/powerpoint/2010/main" spd="slow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二分查找法的变种"/>
          <p:cNvSpPr/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二分查找法的变种</a:t>
            </a:r>
          </a:p>
        </p:txBody>
      </p:sp>
    </p:spTree>
  </p:cSld>
  <p:clrMapOvr>
    <a:masterClrMapping/>
  </p:clrMapOvr>
  <p:transition xmlns:p14="http://schemas.microsoft.com/office/powerpoint/2010/main" spd="slow" advClick="1"/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2" name="二分搜索树的后序遍历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二分搜索树的后序遍历</a:t>
            </a:r>
          </a:p>
        </p:txBody>
      </p:sp>
      <p:grpSp>
        <p:nvGrpSpPr>
          <p:cNvPr id="3326" name="Group"/>
          <p:cNvGrpSpPr/>
          <p:nvPr/>
        </p:nvGrpSpPr>
        <p:grpSpPr>
          <a:xfrm>
            <a:off x="3447886" y="4165906"/>
            <a:ext cx="11697029" cy="8421403"/>
            <a:chOff x="0" y="0"/>
            <a:chExt cx="11697028" cy="8421402"/>
          </a:xfrm>
        </p:grpSpPr>
        <p:sp>
          <p:nvSpPr>
            <p:cNvPr id="3313" name="Line"/>
            <p:cNvSpPr/>
            <p:nvPr/>
          </p:nvSpPr>
          <p:spPr>
            <a:xfrm flipH="1" flipV="1">
              <a:off x="5928865" y="768213"/>
              <a:ext cx="3194815" cy="34842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3314" name="Line"/>
            <p:cNvSpPr/>
            <p:nvPr/>
          </p:nvSpPr>
          <p:spPr>
            <a:xfrm flipV="1">
              <a:off x="2706475" y="641213"/>
              <a:ext cx="3047153" cy="37382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3315" name="Line"/>
            <p:cNvSpPr/>
            <p:nvPr/>
          </p:nvSpPr>
          <p:spPr>
            <a:xfrm flipV="1">
              <a:off x="7018647" y="4280731"/>
              <a:ext cx="1933358" cy="34269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3316" name="Line"/>
            <p:cNvSpPr/>
            <p:nvPr/>
          </p:nvSpPr>
          <p:spPr>
            <a:xfrm flipH="1" flipV="1">
              <a:off x="2650544" y="4341028"/>
              <a:ext cx="2046983" cy="330633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3317" name="Line"/>
            <p:cNvSpPr/>
            <p:nvPr/>
          </p:nvSpPr>
          <p:spPr>
            <a:xfrm flipH="1" flipV="1">
              <a:off x="8927813" y="4178604"/>
              <a:ext cx="2022864" cy="363118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3318" name="Line"/>
            <p:cNvSpPr/>
            <p:nvPr/>
          </p:nvSpPr>
          <p:spPr>
            <a:xfrm flipV="1">
              <a:off x="778312" y="4280731"/>
              <a:ext cx="1933358" cy="34269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3319" name="28"/>
            <p:cNvSpPr/>
            <p:nvPr/>
          </p:nvSpPr>
          <p:spPr>
            <a:xfrm>
              <a:off x="5080187" y="0"/>
              <a:ext cx="1524001" cy="1524000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28</a:t>
              </a:r>
            </a:p>
          </p:txBody>
        </p:sp>
        <p:sp>
          <p:nvSpPr>
            <p:cNvPr id="3320" name="16"/>
            <p:cNvSpPr/>
            <p:nvPr/>
          </p:nvSpPr>
          <p:spPr>
            <a:xfrm>
              <a:off x="1968876" y="3436641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16</a:t>
              </a:r>
            </a:p>
          </p:txBody>
        </p:sp>
        <p:sp>
          <p:nvSpPr>
            <p:cNvPr id="3321" name="30"/>
            <p:cNvSpPr/>
            <p:nvPr/>
          </p:nvSpPr>
          <p:spPr>
            <a:xfrm>
              <a:off x="8191500" y="3436641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30</a:t>
              </a:r>
            </a:p>
          </p:txBody>
        </p:sp>
        <p:sp>
          <p:nvSpPr>
            <p:cNvPr id="3322" name="13"/>
            <p:cNvSpPr/>
            <p:nvPr/>
          </p:nvSpPr>
          <p:spPr>
            <a:xfrm>
              <a:off x="0" y="6897402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13</a:t>
              </a:r>
            </a:p>
          </p:txBody>
        </p:sp>
        <p:sp>
          <p:nvSpPr>
            <p:cNvPr id="3323" name="22"/>
            <p:cNvSpPr/>
            <p:nvPr/>
          </p:nvSpPr>
          <p:spPr>
            <a:xfrm>
              <a:off x="3937753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22</a:t>
              </a:r>
            </a:p>
          </p:txBody>
        </p:sp>
        <p:sp>
          <p:nvSpPr>
            <p:cNvPr id="3324" name="29"/>
            <p:cNvSpPr/>
            <p:nvPr/>
          </p:nvSpPr>
          <p:spPr>
            <a:xfrm>
              <a:off x="6209970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29</a:t>
              </a:r>
            </a:p>
          </p:txBody>
        </p:sp>
        <p:sp>
          <p:nvSpPr>
            <p:cNvPr id="3325" name="42"/>
            <p:cNvSpPr/>
            <p:nvPr/>
          </p:nvSpPr>
          <p:spPr>
            <a:xfrm>
              <a:off x="10173028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42</a:t>
              </a:r>
            </a:p>
          </p:txBody>
        </p:sp>
      </p:grpSp>
      <p:sp>
        <p:nvSpPr>
          <p:cNvPr id="3327" name="Circle"/>
          <p:cNvSpPr/>
          <p:nvPr/>
        </p:nvSpPr>
        <p:spPr>
          <a:xfrm>
            <a:off x="7880449" y="50800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328" name="Circle"/>
          <p:cNvSpPr/>
          <p:nvPr/>
        </p:nvSpPr>
        <p:spPr>
          <a:xfrm>
            <a:off x="9105900" y="59436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329" name="Circle"/>
          <p:cNvSpPr/>
          <p:nvPr/>
        </p:nvSpPr>
        <p:spPr>
          <a:xfrm>
            <a:off x="10318849" y="5080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330" name="Circle"/>
          <p:cNvSpPr/>
          <p:nvPr/>
        </p:nvSpPr>
        <p:spPr>
          <a:xfrm>
            <a:off x="4705449" y="8559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331" name="Circle"/>
          <p:cNvSpPr/>
          <p:nvPr/>
        </p:nvSpPr>
        <p:spPr>
          <a:xfrm>
            <a:off x="5956300" y="93980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332" name="Circle"/>
          <p:cNvSpPr/>
          <p:nvPr/>
        </p:nvSpPr>
        <p:spPr>
          <a:xfrm>
            <a:off x="7143849" y="8559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333" name="Circle"/>
          <p:cNvSpPr/>
          <p:nvPr/>
        </p:nvSpPr>
        <p:spPr>
          <a:xfrm>
            <a:off x="3244750" y="12623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334" name="Circle"/>
          <p:cNvSpPr/>
          <p:nvPr/>
        </p:nvSpPr>
        <p:spPr>
          <a:xfrm>
            <a:off x="3975100" y="128778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335" name="Circle"/>
          <p:cNvSpPr/>
          <p:nvPr/>
        </p:nvSpPr>
        <p:spPr>
          <a:xfrm>
            <a:off x="4705449" y="12623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336" name="Circle"/>
          <p:cNvSpPr/>
          <p:nvPr/>
        </p:nvSpPr>
        <p:spPr>
          <a:xfrm>
            <a:off x="7143849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337" name="Circle"/>
          <p:cNvSpPr/>
          <p:nvPr/>
        </p:nvSpPr>
        <p:spPr>
          <a:xfrm>
            <a:off x="7886700" y="130683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338" name="Circle"/>
          <p:cNvSpPr/>
          <p:nvPr/>
        </p:nvSpPr>
        <p:spPr>
          <a:xfrm>
            <a:off x="8617049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339" name="Circle"/>
          <p:cNvSpPr/>
          <p:nvPr/>
        </p:nvSpPr>
        <p:spPr>
          <a:xfrm>
            <a:off x="9582249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340" name="Circle"/>
          <p:cNvSpPr/>
          <p:nvPr/>
        </p:nvSpPr>
        <p:spPr>
          <a:xfrm>
            <a:off x="10325100" y="130683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341" name="Circle"/>
          <p:cNvSpPr/>
          <p:nvPr/>
        </p:nvSpPr>
        <p:spPr>
          <a:xfrm>
            <a:off x="11055449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342" name="Circle"/>
          <p:cNvSpPr/>
          <p:nvPr/>
        </p:nvSpPr>
        <p:spPr>
          <a:xfrm>
            <a:off x="13506350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343" name="Circle"/>
          <p:cNvSpPr/>
          <p:nvPr/>
        </p:nvSpPr>
        <p:spPr>
          <a:xfrm>
            <a:off x="14249201" y="13068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344" name="Circle"/>
          <p:cNvSpPr/>
          <p:nvPr/>
        </p:nvSpPr>
        <p:spPr>
          <a:xfrm>
            <a:off x="14979550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345" name="Circle"/>
          <p:cNvSpPr/>
          <p:nvPr/>
        </p:nvSpPr>
        <p:spPr>
          <a:xfrm>
            <a:off x="10979249" y="86360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346" name="Circle"/>
          <p:cNvSpPr/>
          <p:nvPr/>
        </p:nvSpPr>
        <p:spPr>
          <a:xfrm>
            <a:off x="12204700" y="94996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347" name="Circle"/>
          <p:cNvSpPr/>
          <p:nvPr/>
        </p:nvSpPr>
        <p:spPr>
          <a:xfrm>
            <a:off x="13417649" y="8636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348" name="13"/>
          <p:cNvSpPr/>
          <p:nvPr/>
        </p:nvSpPr>
        <p:spPr>
          <a:xfrm>
            <a:off x="20920574" y="3255332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13</a:t>
            </a:r>
          </a:p>
        </p:txBody>
      </p:sp>
      <p:sp>
        <p:nvSpPr>
          <p:cNvPr id="3349" name="22"/>
          <p:cNvSpPr/>
          <p:nvPr/>
        </p:nvSpPr>
        <p:spPr>
          <a:xfrm>
            <a:off x="20920574" y="4762500"/>
            <a:ext cx="1270001" cy="1270000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22</a:t>
            </a:r>
          </a:p>
        </p:txBody>
      </p:sp>
      <p:sp>
        <p:nvSpPr>
          <p:cNvPr id="3350" name="16"/>
          <p:cNvSpPr/>
          <p:nvPr/>
        </p:nvSpPr>
        <p:spPr>
          <a:xfrm>
            <a:off x="20920574" y="6269667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16</a:t>
            </a:r>
          </a:p>
        </p:txBody>
      </p:sp>
      <p:sp>
        <p:nvSpPr>
          <p:cNvPr id="3351" name="29"/>
          <p:cNvSpPr/>
          <p:nvPr/>
        </p:nvSpPr>
        <p:spPr>
          <a:xfrm>
            <a:off x="20920574" y="7776835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29</a:t>
            </a:r>
          </a:p>
        </p:txBody>
      </p:sp>
    </p:spTree>
  </p:cSld>
  <p:clrMapOvr>
    <a:masterClrMapping/>
  </p:clrMapOvr>
  <p:transition xmlns:p14="http://schemas.microsoft.com/office/powerpoint/2010/main" spd="slow" advClick="1"/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3" name="二分搜索树的后序遍历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二分搜索树的后序遍历</a:t>
            </a:r>
          </a:p>
        </p:txBody>
      </p:sp>
      <p:grpSp>
        <p:nvGrpSpPr>
          <p:cNvPr id="3367" name="Group"/>
          <p:cNvGrpSpPr/>
          <p:nvPr/>
        </p:nvGrpSpPr>
        <p:grpSpPr>
          <a:xfrm>
            <a:off x="3447886" y="4165906"/>
            <a:ext cx="11697029" cy="8421403"/>
            <a:chOff x="0" y="0"/>
            <a:chExt cx="11697028" cy="8421402"/>
          </a:xfrm>
        </p:grpSpPr>
        <p:sp>
          <p:nvSpPr>
            <p:cNvPr id="3354" name="Line"/>
            <p:cNvSpPr/>
            <p:nvPr/>
          </p:nvSpPr>
          <p:spPr>
            <a:xfrm flipH="1" flipV="1">
              <a:off x="5928865" y="768213"/>
              <a:ext cx="3194815" cy="34842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3355" name="Line"/>
            <p:cNvSpPr/>
            <p:nvPr/>
          </p:nvSpPr>
          <p:spPr>
            <a:xfrm flipV="1">
              <a:off x="2706475" y="641213"/>
              <a:ext cx="3047153" cy="37382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3356" name="Line"/>
            <p:cNvSpPr/>
            <p:nvPr/>
          </p:nvSpPr>
          <p:spPr>
            <a:xfrm flipV="1">
              <a:off x="7018647" y="4280731"/>
              <a:ext cx="1933358" cy="34269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3357" name="Line"/>
            <p:cNvSpPr/>
            <p:nvPr/>
          </p:nvSpPr>
          <p:spPr>
            <a:xfrm flipH="1" flipV="1">
              <a:off x="2650544" y="4341028"/>
              <a:ext cx="2046983" cy="330633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3358" name="Line"/>
            <p:cNvSpPr/>
            <p:nvPr/>
          </p:nvSpPr>
          <p:spPr>
            <a:xfrm flipH="1" flipV="1">
              <a:off x="8927813" y="4178604"/>
              <a:ext cx="2022864" cy="363118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3359" name="Line"/>
            <p:cNvSpPr/>
            <p:nvPr/>
          </p:nvSpPr>
          <p:spPr>
            <a:xfrm flipV="1">
              <a:off x="778312" y="4280731"/>
              <a:ext cx="1933358" cy="34269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3360" name="28"/>
            <p:cNvSpPr/>
            <p:nvPr/>
          </p:nvSpPr>
          <p:spPr>
            <a:xfrm>
              <a:off x="5080187" y="0"/>
              <a:ext cx="1524001" cy="1524000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28</a:t>
              </a:r>
            </a:p>
          </p:txBody>
        </p:sp>
        <p:sp>
          <p:nvSpPr>
            <p:cNvPr id="3361" name="16"/>
            <p:cNvSpPr/>
            <p:nvPr/>
          </p:nvSpPr>
          <p:spPr>
            <a:xfrm>
              <a:off x="1968876" y="3436641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16</a:t>
              </a:r>
            </a:p>
          </p:txBody>
        </p:sp>
        <p:sp>
          <p:nvSpPr>
            <p:cNvPr id="3362" name="30"/>
            <p:cNvSpPr/>
            <p:nvPr/>
          </p:nvSpPr>
          <p:spPr>
            <a:xfrm>
              <a:off x="8191500" y="3436641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30</a:t>
              </a:r>
            </a:p>
          </p:txBody>
        </p:sp>
        <p:sp>
          <p:nvSpPr>
            <p:cNvPr id="3363" name="13"/>
            <p:cNvSpPr/>
            <p:nvPr/>
          </p:nvSpPr>
          <p:spPr>
            <a:xfrm>
              <a:off x="0" y="6897402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13</a:t>
              </a:r>
            </a:p>
          </p:txBody>
        </p:sp>
        <p:sp>
          <p:nvSpPr>
            <p:cNvPr id="3364" name="22"/>
            <p:cNvSpPr/>
            <p:nvPr/>
          </p:nvSpPr>
          <p:spPr>
            <a:xfrm>
              <a:off x="3937753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22</a:t>
              </a:r>
            </a:p>
          </p:txBody>
        </p:sp>
        <p:sp>
          <p:nvSpPr>
            <p:cNvPr id="3365" name="29"/>
            <p:cNvSpPr/>
            <p:nvPr/>
          </p:nvSpPr>
          <p:spPr>
            <a:xfrm>
              <a:off x="6209970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29</a:t>
              </a:r>
            </a:p>
          </p:txBody>
        </p:sp>
        <p:sp>
          <p:nvSpPr>
            <p:cNvPr id="3366" name="42"/>
            <p:cNvSpPr/>
            <p:nvPr/>
          </p:nvSpPr>
          <p:spPr>
            <a:xfrm>
              <a:off x="10173028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42</a:t>
              </a:r>
            </a:p>
          </p:txBody>
        </p:sp>
      </p:grpSp>
      <p:sp>
        <p:nvSpPr>
          <p:cNvPr id="3368" name="Circle"/>
          <p:cNvSpPr/>
          <p:nvPr/>
        </p:nvSpPr>
        <p:spPr>
          <a:xfrm>
            <a:off x="7880449" y="50800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369" name="Circle"/>
          <p:cNvSpPr/>
          <p:nvPr/>
        </p:nvSpPr>
        <p:spPr>
          <a:xfrm>
            <a:off x="9105900" y="59436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370" name="Circle"/>
          <p:cNvSpPr/>
          <p:nvPr/>
        </p:nvSpPr>
        <p:spPr>
          <a:xfrm>
            <a:off x="10318849" y="5080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371" name="Circle"/>
          <p:cNvSpPr/>
          <p:nvPr/>
        </p:nvSpPr>
        <p:spPr>
          <a:xfrm>
            <a:off x="4705449" y="8559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372" name="Circle"/>
          <p:cNvSpPr/>
          <p:nvPr/>
        </p:nvSpPr>
        <p:spPr>
          <a:xfrm>
            <a:off x="5956300" y="93980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373" name="Circle"/>
          <p:cNvSpPr/>
          <p:nvPr/>
        </p:nvSpPr>
        <p:spPr>
          <a:xfrm>
            <a:off x="7143849" y="8559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374" name="Circle"/>
          <p:cNvSpPr/>
          <p:nvPr/>
        </p:nvSpPr>
        <p:spPr>
          <a:xfrm>
            <a:off x="3244750" y="12623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375" name="Circle"/>
          <p:cNvSpPr/>
          <p:nvPr/>
        </p:nvSpPr>
        <p:spPr>
          <a:xfrm>
            <a:off x="3975100" y="128778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376" name="Circle"/>
          <p:cNvSpPr/>
          <p:nvPr/>
        </p:nvSpPr>
        <p:spPr>
          <a:xfrm>
            <a:off x="4705449" y="12623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377" name="Circle"/>
          <p:cNvSpPr/>
          <p:nvPr/>
        </p:nvSpPr>
        <p:spPr>
          <a:xfrm>
            <a:off x="7143849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378" name="Circle"/>
          <p:cNvSpPr/>
          <p:nvPr/>
        </p:nvSpPr>
        <p:spPr>
          <a:xfrm>
            <a:off x="7886700" y="130683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379" name="Circle"/>
          <p:cNvSpPr/>
          <p:nvPr/>
        </p:nvSpPr>
        <p:spPr>
          <a:xfrm>
            <a:off x="8617049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380" name="Circle"/>
          <p:cNvSpPr/>
          <p:nvPr/>
        </p:nvSpPr>
        <p:spPr>
          <a:xfrm>
            <a:off x="9582249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381" name="Circle"/>
          <p:cNvSpPr/>
          <p:nvPr/>
        </p:nvSpPr>
        <p:spPr>
          <a:xfrm>
            <a:off x="10325100" y="130683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382" name="Circle"/>
          <p:cNvSpPr/>
          <p:nvPr/>
        </p:nvSpPr>
        <p:spPr>
          <a:xfrm>
            <a:off x="11055449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383" name="Circle"/>
          <p:cNvSpPr/>
          <p:nvPr/>
        </p:nvSpPr>
        <p:spPr>
          <a:xfrm>
            <a:off x="13506350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384" name="Circle"/>
          <p:cNvSpPr/>
          <p:nvPr/>
        </p:nvSpPr>
        <p:spPr>
          <a:xfrm>
            <a:off x="14249201" y="13068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385" name="Circle"/>
          <p:cNvSpPr/>
          <p:nvPr/>
        </p:nvSpPr>
        <p:spPr>
          <a:xfrm>
            <a:off x="14979550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386" name="Circle"/>
          <p:cNvSpPr/>
          <p:nvPr/>
        </p:nvSpPr>
        <p:spPr>
          <a:xfrm>
            <a:off x="10979249" y="86360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387" name="Circle"/>
          <p:cNvSpPr/>
          <p:nvPr/>
        </p:nvSpPr>
        <p:spPr>
          <a:xfrm>
            <a:off x="12204700" y="94996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388" name="Circle"/>
          <p:cNvSpPr/>
          <p:nvPr/>
        </p:nvSpPr>
        <p:spPr>
          <a:xfrm>
            <a:off x="13417649" y="8636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389" name="13"/>
          <p:cNvSpPr/>
          <p:nvPr/>
        </p:nvSpPr>
        <p:spPr>
          <a:xfrm>
            <a:off x="20920574" y="3255332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13</a:t>
            </a:r>
          </a:p>
        </p:txBody>
      </p:sp>
      <p:sp>
        <p:nvSpPr>
          <p:cNvPr id="3390" name="22"/>
          <p:cNvSpPr/>
          <p:nvPr/>
        </p:nvSpPr>
        <p:spPr>
          <a:xfrm>
            <a:off x="20920574" y="4762500"/>
            <a:ext cx="1270001" cy="1270000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22</a:t>
            </a:r>
          </a:p>
        </p:txBody>
      </p:sp>
      <p:sp>
        <p:nvSpPr>
          <p:cNvPr id="3391" name="16"/>
          <p:cNvSpPr/>
          <p:nvPr/>
        </p:nvSpPr>
        <p:spPr>
          <a:xfrm>
            <a:off x="20920574" y="6269667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16</a:t>
            </a:r>
          </a:p>
        </p:txBody>
      </p:sp>
      <p:sp>
        <p:nvSpPr>
          <p:cNvPr id="3392" name="29"/>
          <p:cNvSpPr/>
          <p:nvPr/>
        </p:nvSpPr>
        <p:spPr>
          <a:xfrm>
            <a:off x="20920574" y="7776835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29</a:t>
            </a:r>
          </a:p>
        </p:txBody>
      </p:sp>
      <p:sp>
        <p:nvSpPr>
          <p:cNvPr id="3393" name="42"/>
          <p:cNvSpPr/>
          <p:nvPr/>
        </p:nvSpPr>
        <p:spPr>
          <a:xfrm>
            <a:off x="20920574" y="9284003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42</a:t>
            </a:r>
          </a:p>
        </p:txBody>
      </p:sp>
    </p:spTree>
  </p:cSld>
  <p:clrMapOvr>
    <a:masterClrMapping/>
  </p:clrMapOvr>
  <p:transition xmlns:p14="http://schemas.microsoft.com/office/powerpoint/2010/main" spd="slow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2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3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3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393" grpId="1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5" name="二分搜索树的后序遍历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二分搜索树的后序遍历</a:t>
            </a:r>
          </a:p>
        </p:txBody>
      </p:sp>
      <p:grpSp>
        <p:nvGrpSpPr>
          <p:cNvPr id="3409" name="Group"/>
          <p:cNvGrpSpPr/>
          <p:nvPr/>
        </p:nvGrpSpPr>
        <p:grpSpPr>
          <a:xfrm>
            <a:off x="3447886" y="4165906"/>
            <a:ext cx="11697029" cy="8421403"/>
            <a:chOff x="0" y="0"/>
            <a:chExt cx="11697028" cy="8421402"/>
          </a:xfrm>
        </p:grpSpPr>
        <p:sp>
          <p:nvSpPr>
            <p:cNvPr id="3396" name="Line"/>
            <p:cNvSpPr/>
            <p:nvPr/>
          </p:nvSpPr>
          <p:spPr>
            <a:xfrm flipH="1" flipV="1">
              <a:off x="5928865" y="768213"/>
              <a:ext cx="3194815" cy="34842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3397" name="Line"/>
            <p:cNvSpPr/>
            <p:nvPr/>
          </p:nvSpPr>
          <p:spPr>
            <a:xfrm flipV="1">
              <a:off x="2706475" y="641213"/>
              <a:ext cx="3047153" cy="37382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3398" name="Line"/>
            <p:cNvSpPr/>
            <p:nvPr/>
          </p:nvSpPr>
          <p:spPr>
            <a:xfrm flipV="1">
              <a:off x="7018647" y="4280731"/>
              <a:ext cx="1933358" cy="34269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3399" name="Line"/>
            <p:cNvSpPr/>
            <p:nvPr/>
          </p:nvSpPr>
          <p:spPr>
            <a:xfrm flipH="1" flipV="1">
              <a:off x="2650544" y="4341028"/>
              <a:ext cx="2046983" cy="330633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3400" name="Line"/>
            <p:cNvSpPr/>
            <p:nvPr/>
          </p:nvSpPr>
          <p:spPr>
            <a:xfrm flipH="1" flipV="1">
              <a:off x="8927813" y="4178604"/>
              <a:ext cx="2022864" cy="363118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3401" name="Line"/>
            <p:cNvSpPr/>
            <p:nvPr/>
          </p:nvSpPr>
          <p:spPr>
            <a:xfrm flipV="1">
              <a:off x="778312" y="4280731"/>
              <a:ext cx="1933358" cy="34269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3402" name="28"/>
            <p:cNvSpPr/>
            <p:nvPr/>
          </p:nvSpPr>
          <p:spPr>
            <a:xfrm>
              <a:off x="5080187" y="0"/>
              <a:ext cx="1524001" cy="1524000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28</a:t>
              </a:r>
            </a:p>
          </p:txBody>
        </p:sp>
        <p:sp>
          <p:nvSpPr>
            <p:cNvPr id="3403" name="16"/>
            <p:cNvSpPr/>
            <p:nvPr/>
          </p:nvSpPr>
          <p:spPr>
            <a:xfrm>
              <a:off x="1968876" y="3436641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16</a:t>
              </a:r>
            </a:p>
          </p:txBody>
        </p:sp>
        <p:sp>
          <p:nvSpPr>
            <p:cNvPr id="3404" name="30"/>
            <p:cNvSpPr/>
            <p:nvPr/>
          </p:nvSpPr>
          <p:spPr>
            <a:xfrm>
              <a:off x="8191500" y="3436641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30</a:t>
              </a:r>
            </a:p>
          </p:txBody>
        </p:sp>
        <p:sp>
          <p:nvSpPr>
            <p:cNvPr id="3405" name="13"/>
            <p:cNvSpPr/>
            <p:nvPr/>
          </p:nvSpPr>
          <p:spPr>
            <a:xfrm>
              <a:off x="0" y="6897402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13</a:t>
              </a:r>
            </a:p>
          </p:txBody>
        </p:sp>
        <p:sp>
          <p:nvSpPr>
            <p:cNvPr id="3406" name="22"/>
            <p:cNvSpPr/>
            <p:nvPr/>
          </p:nvSpPr>
          <p:spPr>
            <a:xfrm>
              <a:off x="3937753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22</a:t>
              </a:r>
            </a:p>
          </p:txBody>
        </p:sp>
        <p:sp>
          <p:nvSpPr>
            <p:cNvPr id="3407" name="29"/>
            <p:cNvSpPr/>
            <p:nvPr/>
          </p:nvSpPr>
          <p:spPr>
            <a:xfrm>
              <a:off x="6209970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29</a:t>
              </a:r>
            </a:p>
          </p:txBody>
        </p:sp>
        <p:sp>
          <p:nvSpPr>
            <p:cNvPr id="3408" name="42"/>
            <p:cNvSpPr/>
            <p:nvPr/>
          </p:nvSpPr>
          <p:spPr>
            <a:xfrm>
              <a:off x="10173028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42</a:t>
              </a:r>
            </a:p>
          </p:txBody>
        </p:sp>
      </p:grpSp>
      <p:sp>
        <p:nvSpPr>
          <p:cNvPr id="3410" name="Circle"/>
          <p:cNvSpPr/>
          <p:nvPr/>
        </p:nvSpPr>
        <p:spPr>
          <a:xfrm>
            <a:off x="7880449" y="50800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411" name="Circle"/>
          <p:cNvSpPr/>
          <p:nvPr/>
        </p:nvSpPr>
        <p:spPr>
          <a:xfrm>
            <a:off x="9105900" y="59436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412" name="Circle"/>
          <p:cNvSpPr/>
          <p:nvPr/>
        </p:nvSpPr>
        <p:spPr>
          <a:xfrm>
            <a:off x="10318849" y="5080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413" name="Circle"/>
          <p:cNvSpPr/>
          <p:nvPr/>
        </p:nvSpPr>
        <p:spPr>
          <a:xfrm>
            <a:off x="4705449" y="8559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414" name="Circle"/>
          <p:cNvSpPr/>
          <p:nvPr/>
        </p:nvSpPr>
        <p:spPr>
          <a:xfrm>
            <a:off x="5956300" y="93980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415" name="Circle"/>
          <p:cNvSpPr/>
          <p:nvPr/>
        </p:nvSpPr>
        <p:spPr>
          <a:xfrm>
            <a:off x="7143849" y="8559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416" name="Circle"/>
          <p:cNvSpPr/>
          <p:nvPr/>
        </p:nvSpPr>
        <p:spPr>
          <a:xfrm>
            <a:off x="3244750" y="12623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417" name="Circle"/>
          <p:cNvSpPr/>
          <p:nvPr/>
        </p:nvSpPr>
        <p:spPr>
          <a:xfrm>
            <a:off x="3975100" y="128778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418" name="Circle"/>
          <p:cNvSpPr/>
          <p:nvPr/>
        </p:nvSpPr>
        <p:spPr>
          <a:xfrm>
            <a:off x="4705449" y="12623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419" name="Circle"/>
          <p:cNvSpPr/>
          <p:nvPr/>
        </p:nvSpPr>
        <p:spPr>
          <a:xfrm>
            <a:off x="7143849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420" name="Circle"/>
          <p:cNvSpPr/>
          <p:nvPr/>
        </p:nvSpPr>
        <p:spPr>
          <a:xfrm>
            <a:off x="7886700" y="130683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421" name="Circle"/>
          <p:cNvSpPr/>
          <p:nvPr/>
        </p:nvSpPr>
        <p:spPr>
          <a:xfrm>
            <a:off x="8617049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422" name="Circle"/>
          <p:cNvSpPr/>
          <p:nvPr/>
        </p:nvSpPr>
        <p:spPr>
          <a:xfrm>
            <a:off x="9582249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423" name="Circle"/>
          <p:cNvSpPr/>
          <p:nvPr/>
        </p:nvSpPr>
        <p:spPr>
          <a:xfrm>
            <a:off x="10325100" y="130683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424" name="Circle"/>
          <p:cNvSpPr/>
          <p:nvPr/>
        </p:nvSpPr>
        <p:spPr>
          <a:xfrm>
            <a:off x="11055449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425" name="Circle"/>
          <p:cNvSpPr/>
          <p:nvPr/>
        </p:nvSpPr>
        <p:spPr>
          <a:xfrm>
            <a:off x="13506350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426" name="Circle"/>
          <p:cNvSpPr/>
          <p:nvPr/>
        </p:nvSpPr>
        <p:spPr>
          <a:xfrm>
            <a:off x="14249201" y="13068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427" name="Circle"/>
          <p:cNvSpPr/>
          <p:nvPr/>
        </p:nvSpPr>
        <p:spPr>
          <a:xfrm>
            <a:off x="14979550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428" name="Circle"/>
          <p:cNvSpPr/>
          <p:nvPr/>
        </p:nvSpPr>
        <p:spPr>
          <a:xfrm>
            <a:off x="10979249" y="86360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429" name="Circle"/>
          <p:cNvSpPr/>
          <p:nvPr/>
        </p:nvSpPr>
        <p:spPr>
          <a:xfrm>
            <a:off x="12204700" y="94996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430" name="Circle"/>
          <p:cNvSpPr/>
          <p:nvPr/>
        </p:nvSpPr>
        <p:spPr>
          <a:xfrm>
            <a:off x="13417649" y="86360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431" name="13"/>
          <p:cNvSpPr/>
          <p:nvPr/>
        </p:nvSpPr>
        <p:spPr>
          <a:xfrm>
            <a:off x="20920574" y="3255332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13</a:t>
            </a:r>
          </a:p>
        </p:txBody>
      </p:sp>
      <p:sp>
        <p:nvSpPr>
          <p:cNvPr id="3432" name="22"/>
          <p:cNvSpPr/>
          <p:nvPr/>
        </p:nvSpPr>
        <p:spPr>
          <a:xfrm>
            <a:off x="20920574" y="4762500"/>
            <a:ext cx="1270001" cy="1270000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22</a:t>
            </a:r>
          </a:p>
        </p:txBody>
      </p:sp>
      <p:sp>
        <p:nvSpPr>
          <p:cNvPr id="3433" name="16"/>
          <p:cNvSpPr/>
          <p:nvPr/>
        </p:nvSpPr>
        <p:spPr>
          <a:xfrm>
            <a:off x="20920574" y="6269667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16</a:t>
            </a:r>
          </a:p>
        </p:txBody>
      </p:sp>
      <p:sp>
        <p:nvSpPr>
          <p:cNvPr id="3434" name="29"/>
          <p:cNvSpPr/>
          <p:nvPr/>
        </p:nvSpPr>
        <p:spPr>
          <a:xfrm>
            <a:off x="20920574" y="7776835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29</a:t>
            </a:r>
          </a:p>
        </p:txBody>
      </p:sp>
      <p:sp>
        <p:nvSpPr>
          <p:cNvPr id="3435" name="42"/>
          <p:cNvSpPr/>
          <p:nvPr/>
        </p:nvSpPr>
        <p:spPr>
          <a:xfrm>
            <a:off x="20920574" y="9284003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42</a:t>
            </a:r>
          </a:p>
        </p:txBody>
      </p:sp>
      <p:sp>
        <p:nvSpPr>
          <p:cNvPr id="3436" name="30"/>
          <p:cNvSpPr/>
          <p:nvPr/>
        </p:nvSpPr>
        <p:spPr>
          <a:xfrm>
            <a:off x="20920574" y="10791170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30</a:t>
            </a:r>
          </a:p>
        </p:txBody>
      </p:sp>
    </p:spTree>
  </p:cSld>
  <p:clrMapOvr>
    <a:masterClrMapping/>
  </p:clrMapOvr>
  <p:transition xmlns:p14="http://schemas.microsoft.com/office/powerpoint/2010/main" spd="slow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2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4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4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436" grpId="1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8" name="二分搜索树的后序遍历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二分搜索树的后序遍历</a:t>
            </a:r>
          </a:p>
        </p:txBody>
      </p:sp>
      <p:grpSp>
        <p:nvGrpSpPr>
          <p:cNvPr id="3452" name="Group"/>
          <p:cNvGrpSpPr/>
          <p:nvPr/>
        </p:nvGrpSpPr>
        <p:grpSpPr>
          <a:xfrm>
            <a:off x="3447886" y="4165906"/>
            <a:ext cx="11697029" cy="8421403"/>
            <a:chOff x="0" y="0"/>
            <a:chExt cx="11697028" cy="8421402"/>
          </a:xfrm>
        </p:grpSpPr>
        <p:sp>
          <p:nvSpPr>
            <p:cNvPr id="3439" name="Line"/>
            <p:cNvSpPr/>
            <p:nvPr/>
          </p:nvSpPr>
          <p:spPr>
            <a:xfrm flipH="1" flipV="1">
              <a:off x="5928865" y="768213"/>
              <a:ext cx="3194815" cy="34842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3440" name="Line"/>
            <p:cNvSpPr/>
            <p:nvPr/>
          </p:nvSpPr>
          <p:spPr>
            <a:xfrm flipV="1">
              <a:off x="2706475" y="641213"/>
              <a:ext cx="3047153" cy="37382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3441" name="Line"/>
            <p:cNvSpPr/>
            <p:nvPr/>
          </p:nvSpPr>
          <p:spPr>
            <a:xfrm flipV="1">
              <a:off x="7018647" y="4280731"/>
              <a:ext cx="1933358" cy="34269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3442" name="Line"/>
            <p:cNvSpPr/>
            <p:nvPr/>
          </p:nvSpPr>
          <p:spPr>
            <a:xfrm flipH="1" flipV="1">
              <a:off x="2650544" y="4341028"/>
              <a:ext cx="2046983" cy="330633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3443" name="Line"/>
            <p:cNvSpPr/>
            <p:nvPr/>
          </p:nvSpPr>
          <p:spPr>
            <a:xfrm flipH="1" flipV="1">
              <a:off x="8927813" y="4178604"/>
              <a:ext cx="2022864" cy="363118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3444" name="Line"/>
            <p:cNvSpPr/>
            <p:nvPr/>
          </p:nvSpPr>
          <p:spPr>
            <a:xfrm flipV="1">
              <a:off x="778312" y="4280731"/>
              <a:ext cx="1933358" cy="34269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3445" name="28"/>
            <p:cNvSpPr/>
            <p:nvPr/>
          </p:nvSpPr>
          <p:spPr>
            <a:xfrm>
              <a:off x="5080187" y="0"/>
              <a:ext cx="1524001" cy="1524000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28</a:t>
              </a:r>
            </a:p>
          </p:txBody>
        </p:sp>
        <p:sp>
          <p:nvSpPr>
            <p:cNvPr id="3446" name="16"/>
            <p:cNvSpPr/>
            <p:nvPr/>
          </p:nvSpPr>
          <p:spPr>
            <a:xfrm>
              <a:off x="1968876" y="3436641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16</a:t>
              </a:r>
            </a:p>
          </p:txBody>
        </p:sp>
        <p:sp>
          <p:nvSpPr>
            <p:cNvPr id="3447" name="30"/>
            <p:cNvSpPr/>
            <p:nvPr/>
          </p:nvSpPr>
          <p:spPr>
            <a:xfrm>
              <a:off x="8191500" y="3436641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30</a:t>
              </a:r>
            </a:p>
          </p:txBody>
        </p:sp>
        <p:sp>
          <p:nvSpPr>
            <p:cNvPr id="3448" name="13"/>
            <p:cNvSpPr/>
            <p:nvPr/>
          </p:nvSpPr>
          <p:spPr>
            <a:xfrm>
              <a:off x="0" y="6897402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13</a:t>
              </a:r>
            </a:p>
          </p:txBody>
        </p:sp>
        <p:sp>
          <p:nvSpPr>
            <p:cNvPr id="3449" name="22"/>
            <p:cNvSpPr/>
            <p:nvPr/>
          </p:nvSpPr>
          <p:spPr>
            <a:xfrm>
              <a:off x="3937753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22</a:t>
              </a:r>
            </a:p>
          </p:txBody>
        </p:sp>
        <p:sp>
          <p:nvSpPr>
            <p:cNvPr id="3450" name="29"/>
            <p:cNvSpPr/>
            <p:nvPr/>
          </p:nvSpPr>
          <p:spPr>
            <a:xfrm>
              <a:off x="6209970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29</a:t>
              </a:r>
            </a:p>
          </p:txBody>
        </p:sp>
        <p:sp>
          <p:nvSpPr>
            <p:cNvPr id="3451" name="42"/>
            <p:cNvSpPr/>
            <p:nvPr/>
          </p:nvSpPr>
          <p:spPr>
            <a:xfrm>
              <a:off x="10173028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42</a:t>
              </a:r>
            </a:p>
          </p:txBody>
        </p:sp>
      </p:grpSp>
      <p:sp>
        <p:nvSpPr>
          <p:cNvPr id="3453" name="Circle"/>
          <p:cNvSpPr/>
          <p:nvPr/>
        </p:nvSpPr>
        <p:spPr>
          <a:xfrm>
            <a:off x="7880449" y="50800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454" name="Circle"/>
          <p:cNvSpPr/>
          <p:nvPr/>
        </p:nvSpPr>
        <p:spPr>
          <a:xfrm>
            <a:off x="9105900" y="59436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455" name="Circle"/>
          <p:cNvSpPr/>
          <p:nvPr/>
        </p:nvSpPr>
        <p:spPr>
          <a:xfrm>
            <a:off x="10318849" y="50800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456" name="Circle"/>
          <p:cNvSpPr/>
          <p:nvPr/>
        </p:nvSpPr>
        <p:spPr>
          <a:xfrm>
            <a:off x="4705449" y="8559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457" name="Circle"/>
          <p:cNvSpPr/>
          <p:nvPr/>
        </p:nvSpPr>
        <p:spPr>
          <a:xfrm>
            <a:off x="5956300" y="93980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458" name="Circle"/>
          <p:cNvSpPr/>
          <p:nvPr/>
        </p:nvSpPr>
        <p:spPr>
          <a:xfrm>
            <a:off x="7143849" y="8559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459" name="Circle"/>
          <p:cNvSpPr/>
          <p:nvPr/>
        </p:nvSpPr>
        <p:spPr>
          <a:xfrm>
            <a:off x="3244750" y="12623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460" name="Circle"/>
          <p:cNvSpPr/>
          <p:nvPr/>
        </p:nvSpPr>
        <p:spPr>
          <a:xfrm>
            <a:off x="3975100" y="128778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461" name="Circle"/>
          <p:cNvSpPr/>
          <p:nvPr/>
        </p:nvSpPr>
        <p:spPr>
          <a:xfrm>
            <a:off x="4705449" y="12623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462" name="Circle"/>
          <p:cNvSpPr/>
          <p:nvPr/>
        </p:nvSpPr>
        <p:spPr>
          <a:xfrm>
            <a:off x="7143849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463" name="Circle"/>
          <p:cNvSpPr/>
          <p:nvPr/>
        </p:nvSpPr>
        <p:spPr>
          <a:xfrm>
            <a:off x="7886700" y="130683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464" name="Circle"/>
          <p:cNvSpPr/>
          <p:nvPr/>
        </p:nvSpPr>
        <p:spPr>
          <a:xfrm>
            <a:off x="8617049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465" name="Circle"/>
          <p:cNvSpPr/>
          <p:nvPr/>
        </p:nvSpPr>
        <p:spPr>
          <a:xfrm>
            <a:off x="9582249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466" name="Circle"/>
          <p:cNvSpPr/>
          <p:nvPr/>
        </p:nvSpPr>
        <p:spPr>
          <a:xfrm>
            <a:off x="10325100" y="130683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467" name="Circle"/>
          <p:cNvSpPr/>
          <p:nvPr/>
        </p:nvSpPr>
        <p:spPr>
          <a:xfrm>
            <a:off x="11055449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468" name="Circle"/>
          <p:cNvSpPr/>
          <p:nvPr/>
        </p:nvSpPr>
        <p:spPr>
          <a:xfrm>
            <a:off x="13506350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469" name="Circle"/>
          <p:cNvSpPr/>
          <p:nvPr/>
        </p:nvSpPr>
        <p:spPr>
          <a:xfrm>
            <a:off x="14249201" y="13068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470" name="Circle"/>
          <p:cNvSpPr/>
          <p:nvPr/>
        </p:nvSpPr>
        <p:spPr>
          <a:xfrm>
            <a:off x="14979550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471" name="Circle"/>
          <p:cNvSpPr/>
          <p:nvPr/>
        </p:nvSpPr>
        <p:spPr>
          <a:xfrm>
            <a:off x="10979249" y="86360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472" name="Circle"/>
          <p:cNvSpPr/>
          <p:nvPr/>
        </p:nvSpPr>
        <p:spPr>
          <a:xfrm>
            <a:off x="12204700" y="94996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473" name="Circle"/>
          <p:cNvSpPr/>
          <p:nvPr/>
        </p:nvSpPr>
        <p:spPr>
          <a:xfrm>
            <a:off x="13417649" y="86360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474" name="13"/>
          <p:cNvSpPr/>
          <p:nvPr/>
        </p:nvSpPr>
        <p:spPr>
          <a:xfrm>
            <a:off x="20920574" y="3255332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13</a:t>
            </a:r>
          </a:p>
        </p:txBody>
      </p:sp>
      <p:sp>
        <p:nvSpPr>
          <p:cNvPr id="3475" name="22"/>
          <p:cNvSpPr/>
          <p:nvPr/>
        </p:nvSpPr>
        <p:spPr>
          <a:xfrm>
            <a:off x="20920574" y="4762500"/>
            <a:ext cx="1270001" cy="1270000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22</a:t>
            </a:r>
          </a:p>
        </p:txBody>
      </p:sp>
      <p:sp>
        <p:nvSpPr>
          <p:cNvPr id="3476" name="16"/>
          <p:cNvSpPr/>
          <p:nvPr/>
        </p:nvSpPr>
        <p:spPr>
          <a:xfrm>
            <a:off x="20920574" y="6269667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16</a:t>
            </a:r>
          </a:p>
        </p:txBody>
      </p:sp>
      <p:sp>
        <p:nvSpPr>
          <p:cNvPr id="3477" name="29"/>
          <p:cNvSpPr/>
          <p:nvPr/>
        </p:nvSpPr>
        <p:spPr>
          <a:xfrm>
            <a:off x="20920574" y="7776835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29</a:t>
            </a:r>
          </a:p>
        </p:txBody>
      </p:sp>
      <p:sp>
        <p:nvSpPr>
          <p:cNvPr id="3478" name="42"/>
          <p:cNvSpPr/>
          <p:nvPr/>
        </p:nvSpPr>
        <p:spPr>
          <a:xfrm>
            <a:off x="20920574" y="9284003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42</a:t>
            </a:r>
          </a:p>
        </p:txBody>
      </p:sp>
      <p:sp>
        <p:nvSpPr>
          <p:cNvPr id="3479" name="30"/>
          <p:cNvSpPr/>
          <p:nvPr/>
        </p:nvSpPr>
        <p:spPr>
          <a:xfrm>
            <a:off x="20920574" y="10791170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30</a:t>
            </a:r>
          </a:p>
        </p:txBody>
      </p:sp>
      <p:sp>
        <p:nvSpPr>
          <p:cNvPr id="3480" name="28"/>
          <p:cNvSpPr/>
          <p:nvPr/>
        </p:nvSpPr>
        <p:spPr>
          <a:xfrm>
            <a:off x="20920574" y="12298338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28</a:t>
            </a:r>
          </a:p>
        </p:txBody>
      </p:sp>
    </p:spTree>
  </p:cSld>
  <p:clrMapOvr>
    <a:masterClrMapping/>
  </p:clrMapOvr>
  <p:transition xmlns:p14="http://schemas.microsoft.com/office/powerpoint/2010/main" spd="slow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2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4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4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480" grpId="1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" name="二分搜索树的后序遍历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二分搜索树的后序遍历</a:t>
            </a:r>
          </a:p>
        </p:txBody>
      </p:sp>
      <p:grpSp>
        <p:nvGrpSpPr>
          <p:cNvPr id="3496" name="Group"/>
          <p:cNvGrpSpPr/>
          <p:nvPr/>
        </p:nvGrpSpPr>
        <p:grpSpPr>
          <a:xfrm>
            <a:off x="3447886" y="4165906"/>
            <a:ext cx="11697029" cy="8421403"/>
            <a:chOff x="0" y="0"/>
            <a:chExt cx="11697028" cy="8421402"/>
          </a:xfrm>
        </p:grpSpPr>
        <p:sp>
          <p:nvSpPr>
            <p:cNvPr id="3483" name="Line"/>
            <p:cNvSpPr/>
            <p:nvPr/>
          </p:nvSpPr>
          <p:spPr>
            <a:xfrm flipH="1" flipV="1">
              <a:off x="5928865" y="768213"/>
              <a:ext cx="3194815" cy="34842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3484" name="Line"/>
            <p:cNvSpPr/>
            <p:nvPr/>
          </p:nvSpPr>
          <p:spPr>
            <a:xfrm flipV="1">
              <a:off x="2706475" y="641213"/>
              <a:ext cx="3047153" cy="37382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3485" name="Line"/>
            <p:cNvSpPr/>
            <p:nvPr/>
          </p:nvSpPr>
          <p:spPr>
            <a:xfrm flipV="1">
              <a:off x="7018647" y="4280731"/>
              <a:ext cx="1933358" cy="34269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3486" name="Line"/>
            <p:cNvSpPr/>
            <p:nvPr/>
          </p:nvSpPr>
          <p:spPr>
            <a:xfrm flipH="1" flipV="1">
              <a:off x="2650544" y="4341028"/>
              <a:ext cx="2046983" cy="330633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3487" name="Line"/>
            <p:cNvSpPr/>
            <p:nvPr/>
          </p:nvSpPr>
          <p:spPr>
            <a:xfrm flipH="1" flipV="1">
              <a:off x="8927813" y="4178604"/>
              <a:ext cx="2022864" cy="363118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3488" name="Line"/>
            <p:cNvSpPr/>
            <p:nvPr/>
          </p:nvSpPr>
          <p:spPr>
            <a:xfrm flipV="1">
              <a:off x="778312" y="4280731"/>
              <a:ext cx="1933358" cy="34269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3489" name="28"/>
            <p:cNvSpPr/>
            <p:nvPr/>
          </p:nvSpPr>
          <p:spPr>
            <a:xfrm>
              <a:off x="5080187" y="0"/>
              <a:ext cx="1524001" cy="1524000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28</a:t>
              </a:r>
            </a:p>
          </p:txBody>
        </p:sp>
        <p:sp>
          <p:nvSpPr>
            <p:cNvPr id="3490" name="16"/>
            <p:cNvSpPr/>
            <p:nvPr/>
          </p:nvSpPr>
          <p:spPr>
            <a:xfrm>
              <a:off x="1968876" y="3436641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16</a:t>
              </a:r>
            </a:p>
          </p:txBody>
        </p:sp>
        <p:sp>
          <p:nvSpPr>
            <p:cNvPr id="3491" name="30"/>
            <p:cNvSpPr/>
            <p:nvPr/>
          </p:nvSpPr>
          <p:spPr>
            <a:xfrm>
              <a:off x="8191500" y="3436641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30</a:t>
              </a:r>
            </a:p>
          </p:txBody>
        </p:sp>
        <p:sp>
          <p:nvSpPr>
            <p:cNvPr id="3492" name="13"/>
            <p:cNvSpPr/>
            <p:nvPr/>
          </p:nvSpPr>
          <p:spPr>
            <a:xfrm>
              <a:off x="0" y="6897402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13</a:t>
              </a:r>
            </a:p>
          </p:txBody>
        </p:sp>
        <p:sp>
          <p:nvSpPr>
            <p:cNvPr id="3493" name="22"/>
            <p:cNvSpPr/>
            <p:nvPr/>
          </p:nvSpPr>
          <p:spPr>
            <a:xfrm>
              <a:off x="3937753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22</a:t>
              </a:r>
            </a:p>
          </p:txBody>
        </p:sp>
        <p:sp>
          <p:nvSpPr>
            <p:cNvPr id="3494" name="29"/>
            <p:cNvSpPr/>
            <p:nvPr/>
          </p:nvSpPr>
          <p:spPr>
            <a:xfrm>
              <a:off x="6209970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29</a:t>
              </a:r>
            </a:p>
          </p:txBody>
        </p:sp>
        <p:sp>
          <p:nvSpPr>
            <p:cNvPr id="3495" name="42"/>
            <p:cNvSpPr/>
            <p:nvPr/>
          </p:nvSpPr>
          <p:spPr>
            <a:xfrm>
              <a:off x="10173028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42</a:t>
              </a:r>
            </a:p>
          </p:txBody>
        </p:sp>
      </p:grpSp>
      <p:sp>
        <p:nvSpPr>
          <p:cNvPr id="3497" name="Circle"/>
          <p:cNvSpPr/>
          <p:nvPr/>
        </p:nvSpPr>
        <p:spPr>
          <a:xfrm>
            <a:off x="7880449" y="50800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498" name="Circle"/>
          <p:cNvSpPr/>
          <p:nvPr/>
        </p:nvSpPr>
        <p:spPr>
          <a:xfrm>
            <a:off x="9105900" y="59436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499" name="Circle"/>
          <p:cNvSpPr/>
          <p:nvPr/>
        </p:nvSpPr>
        <p:spPr>
          <a:xfrm>
            <a:off x="10318849" y="5080000"/>
            <a:ext cx="381001" cy="381000"/>
          </a:xfrm>
          <a:prstGeom prst="ellipse">
            <a:avLst/>
          </a:prstGeom>
          <a:solidFill>
            <a:srgbClr val="0096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500" name="Circle"/>
          <p:cNvSpPr/>
          <p:nvPr/>
        </p:nvSpPr>
        <p:spPr>
          <a:xfrm>
            <a:off x="4705449" y="8559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501" name="Circle"/>
          <p:cNvSpPr/>
          <p:nvPr/>
        </p:nvSpPr>
        <p:spPr>
          <a:xfrm>
            <a:off x="5956300" y="93980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502" name="Circle"/>
          <p:cNvSpPr/>
          <p:nvPr/>
        </p:nvSpPr>
        <p:spPr>
          <a:xfrm>
            <a:off x="7143849" y="8559800"/>
            <a:ext cx="381001" cy="381000"/>
          </a:xfrm>
          <a:prstGeom prst="ellipse">
            <a:avLst/>
          </a:prstGeom>
          <a:solidFill>
            <a:srgbClr val="0096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503" name="Circle"/>
          <p:cNvSpPr/>
          <p:nvPr/>
        </p:nvSpPr>
        <p:spPr>
          <a:xfrm>
            <a:off x="3244750" y="12623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504" name="Circle"/>
          <p:cNvSpPr/>
          <p:nvPr/>
        </p:nvSpPr>
        <p:spPr>
          <a:xfrm>
            <a:off x="3975100" y="128778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505" name="Circle"/>
          <p:cNvSpPr/>
          <p:nvPr/>
        </p:nvSpPr>
        <p:spPr>
          <a:xfrm>
            <a:off x="4705449" y="12623800"/>
            <a:ext cx="381001" cy="381000"/>
          </a:xfrm>
          <a:prstGeom prst="ellipse">
            <a:avLst/>
          </a:prstGeom>
          <a:solidFill>
            <a:srgbClr val="0096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506" name="Circle"/>
          <p:cNvSpPr/>
          <p:nvPr/>
        </p:nvSpPr>
        <p:spPr>
          <a:xfrm>
            <a:off x="7143849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507" name="Circle"/>
          <p:cNvSpPr/>
          <p:nvPr/>
        </p:nvSpPr>
        <p:spPr>
          <a:xfrm>
            <a:off x="7886700" y="130683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508" name="Circle"/>
          <p:cNvSpPr/>
          <p:nvPr/>
        </p:nvSpPr>
        <p:spPr>
          <a:xfrm>
            <a:off x="8617049" y="12687300"/>
            <a:ext cx="381001" cy="381000"/>
          </a:xfrm>
          <a:prstGeom prst="ellipse">
            <a:avLst/>
          </a:prstGeom>
          <a:solidFill>
            <a:srgbClr val="0096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509" name="Circle"/>
          <p:cNvSpPr/>
          <p:nvPr/>
        </p:nvSpPr>
        <p:spPr>
          <a:xfrm>
            <a:off x="9582249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510" name="Circle"/>
          <p:cNvSpPr/>
          <p:nvPr/>
        </p:nvSpPr>
        <p:spPr>
          <a:xfrm>
            <a:off x="10325100" y="130683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511" name="Circle"/>
          <p:cNvSpPr/>
          <p:nvPr/>
        </p:nvSpPr>
        <p:spPr>
          <a:xfrm>
            <a:off x="11055449" y="12687300"/>
            <a:ext cx="381001" cy="381000"/>
          </a:xfrm>
          <a:prstGeom prst="ellipse">
            <a:avLst/>
          </a:prstGeom>
          <a:solidFill>
            <a:srgbClr val="0096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512" name="Circle"/>
          <p:cNvSpPr/>
          <p:nvPr/>
        </p:nvSpPr>
        <p:spPr>
          <a:xfrm>
            <a:off x="13506350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513" name="Circle"/>
          <p:cNvSpPr/>
          <p:nvPr/>
        </p:nvSpPr>
        <p:spPr>
          <a:xfrm>
            <a:off x="14249201" y="13068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514" name="Circle"/>
          <p:cNvSpPr/>
          <p:nvPr/>
        </p:nvSpPr>
        <p:spPr>
          <a:xfrm>
            <a:off x="14979550" y="12687300"/>
            <a:ext cx="381001" cy="381000"/>
          </a:xfrm>
          <a:prstGeom prst="ellipse">
            <a:avLst/>
          </a:prstGeom>
          <a:solidFill>
            <a:srgbClr val="0096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515" name="Circle"/>
          <p:cNvSpPr/>
          <p:nvPr/>
        </p:nvSpPr>
        <p:spPr>
          <a:xfrm>
            <a:off x="10979249" y="86360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516" name="Circle"/>
          <p:cNvSpPr/>
          <p:nvPr/>
        </p:nvSpPr>
        <p:spPr>
          <a:xfrm>
            <a:off x="12204700" y="94996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517" name="Circle"/>
          <p:cNvSpPr/>
          <p:nvPr/>
        </p:nvSpPr>
        <p:spPr>
          <a:xfrm>
            <a:off x="13417649" y="8636000"/>
            <a:ext cx="381001" cy="381000"/>
          </a:xfrm>
          <a:prstGeom prst="ellipse">
            <a:avLst/>
          </a:prstGeom>
          <a:solidFill>
            <a:srgbClr val="0096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518" name="13"/>
          <p:cNvSpPr/>
          <p:nvPr/>
        </p:nvSpPr>
        <p:spPr>
          <a:xfrm>
            <a:off x="20920574" y="3255332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13</a:t>
            </a:r>
          </a:p>
        </p:txBody>
      </p:sp>
      <p:sp>
        <p:nvSpPr>
          <p:cNvPr id="3519" name="22"/>
          <p:cNvSpPr/>
          <p:nvPr/>
        </p:nvSpPr>
        <p:spPr>
          <a:xfrm>
            <a:off x="20920574" y="4762500"/>
            <a:ext cx="1270001" cy="1270000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22</a:t>
            </a:r>
          </a:p>
        </p:txBody>
      </p:sp>
      <p:sp>
        <p:nvSpPr>
          <p:cNvPr id="3520" name="16"/>
          <p:cNvSpPr/>
          <p:nvPr/>
        </p:nvSpPr>
        <p:spPr>
          <a:xfrm>
            <a:off x="20920574" y="6269667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16</a:t>
            </a:r>
          </a:p>
        </p:txBody>
      </p:sp>
      <p:sp>
        <p:nvSpPr>
          <p:cNvPr id="3521" name="29"/>
          <p:cNvSpPr/>
          <p:nvPr/>
        </p:nvSpPr>
        <p:spPr>
          <a:xfrm>
            <a:off x="20920574" y="7776835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29</a:t>
            </a:r>
          </a:p>
        </p:txBody>
      </p:sp>
      <p:sp>
        <p:nvSpPr>
          <p:cNvPr id="3522" name="42"/>
          <p:cNvSpPr/>
          <p:nvPr/>
        </p:nvSpPr>
        <p:spPr>
          <a:xfrm>
            <a:off x="20920574" y="9284003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42</a:t>
            </a:r>
          </a:p>
        </p:txBody>
      </p:sp>
      <p:sp>
        <p:nvSpPr>
          <p:cNvPr id="3523" name="30"/>
          <p:cNvSpPr/>
          <p:nvPr/>
        </p:nvSpPr>
        <p:spPr>
          <a:xfrm>
            <a:off x="20920574" y="10791170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30</a:t>
            </a:r>
          </a:p>
        </p:txBody>
      </p:sp>
      <p:sp>
        <p:nvSpPr>
          <p:cNvPr id="3524" name="28"/>
          <p:cNvSpPr/>
          <p:nvPr/>
        </p:nvSpPr>
        <p:spPr>
          <a:xfrm>
            <a:off x="20920574" y="12298338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28</a:t>
            </a:r>
          </a:p>
        </p:txBody>
      </p:sp>
    </p:spTree>
  </p:cSld>
  <p:clrMapOvr>
    <a:masterClrMapping/>
  </p:clrMapOvr>
  <p:transition xmlns:p14="http://schemas.microsoft.com/office/powerpoint/2010/main" spd="slow" advClick="1"/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6" name="二分搜索树的遍历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二分搜索树的遍历</a:t>
            </a:r>
          </a:p>
        </p:txBody>
      </p:sp>
      <p:sp>
        <p:nvSpPr>
          <p:cNvPr id="3527" name="Line"/>
          <p:cNvSpPr/>
          <p:nvPr/>
        </p:nvSpPr>
        <p:spPr>
          <a:xfrm flipH="1" flipV="1">
            <a:off x="12239081" y="5410690"/>
            <a:ext cx="5117784" cy="289462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528" name="Line"/>
          <p:cNvSpPr/>
          <p:nvPr/>
        </p:nvSpPr>
        <p:spPr>
          <a:xfrm flipV="1">
            <a:off x="6898193" y="5410995"/>
            <a:ext cx="4883688" cy="289401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529" name="Circle"/>
          <p:cNvSpPr/>
          <p:nvPr/>
        </p:nvSpPr>
        <p:spPr>
          <a:xfrm>
            <a:off x="10752842" y="3886200"/>
            <a:ext cx="2540001" cy="2540000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530" name="左子树"/>
          <p:cNvSpPr/>
          <p:nvPr/>
        </p:nvSpPr>
        <p:spPr>
          <a:xfrm>
            <a:off x="4597400" y="8128000"/>
            <a:ext cx="4559499" cy="45142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1" sz="3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>
              <a:defRPr b="1" sz="3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左子树</a:t>
            </a:r>
          </a:p>
        </p:txBody>
      </p:sp>
      <p:sp>
        <p:nvSpPr>
          <p:cNvPr id="3531" name="右子树"/>
          <p:cNvSpPr/>
          <p:nvPr/>
        </p:nvSpPr>
        <p:spPr>
          <a:xfrm>
            <a:off x="15087600" y="8128000"/>
            <a:ext cx="4559499" cy="45142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1" sz="3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>
              <a:defRPr b="1" sz="3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右子树</a:t>
            </a:r>
          </a:p>
        </p:txBody>
      </p:sp>
      <p:sp>
        <p:nvSpPr>
          <p:cNvPr id="3532" name="Circle"/>
          <p:cNvSpPr/>
          <p:nvPr/>
        </p:nvSpPr>
        <p:spPr>
          <a:xfrm>
            <a:off x="9633049" y="5283200"/>
            <a:ext cx="635001" cy="635000"/>
          </a:xfrm>
          <a:prstGeom prst="ellipse">
            <a:avLst/>
          </a:prstGeom>
          <a:solidFill>
            <a:srgbClr val="9437FF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533" name="Circle"/>
          <p:cNvSpPr/>
          <p:nvPr/>
        </p:nvSpPr>
        <p:spPr>
          <a:xfrm>
            <a:off x="11705342" y="6858000"/>
            <a:ext cx="635001" cy="635000"/>
          </a:xfrm>
          <a:prstGeom prst="ellipse">
            <a:avLst/>
          </a:prstGeom>
          <a:solidFill>
            <a:srgbClr val="9437FF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534" name="Circle"/>
          <p:cNvSpPr/>
          <p:nvPr/>
        </p:nvSpPr>
        <p:spPr>
          <a:xfrm>
            <a:off x="13777634" y="5283200"/>
            <a:ext cx="635001" cy="635000"/>
          </a:xfrm>
          <a:prstGeom prst="ellipse">
            <a:avLst/>
          </a:prstGeom>
          <a:solidFill>
            <a:srgbClr val="9437FF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</p:spTree>
  </p:cSld>
  <p:clrMapOvr>
    <a:masterClrMapping/>
  </p:clrMapOvr>
  <p:transition xmlns:p14="http://schemas.microsoft.com/office/powerpoint/2010/main" spd="slow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5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5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5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5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2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5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5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534" grpId="3"/>
      <p:bldP build="whole" bldLvl="1" animBg="1" rev="0" advAuto="0" spid="3533" grpId="2"/>
      <p:bldP build="whole" bldLvl="1" animBg="1" rev="0" advAuto="0" spid="3532" grpId="1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6" name="操作：二分搜索树的前中后序遍历"/>
          <p:cNvSpPr/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 indent="219455" defTabSz="792479">
              <a:defRPr sz="10752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操作：二分搜索树的前中后序遍历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8" name="后续遍历的一个应用：二叉树的销毁"/>
          <p:cNvSpPr/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 indent="205739" defTabSz="742950">
              <a:defRPr sz="1008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后续遍历的一个应用：二叉树的销毁</a:t>
            </a:r>
          </a:p>
        </p:txBody>
      </p:sp>
    </p:spTree>
  </p:cSld>
  <p:clrMapOvr>
    <a:masterClrMapping/>
  </p:clrMapOvr>
  <p:transition xmlns:p14="http://schemas.microsoft.com/office/powerpoint/2010/main" spd="slow" advClick="1"/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0" name="操作：二分搜索树的销毁"/>
          <p:cNvSpPr/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操作：二分搜索树的销毁</a:t>
            </a:r>
          </a:p>
        </p:txBody>
      </p:sp>
    </p:spTree>
  </p:cSld>
  <p:clrMapOvr>
    <a:masterClrMapping/>
  </p:clrMapOvr>
  <p:transition xmlns:p14="http://schemas.microsoft.com/office/powerpoint/2010/main" spd="slow" advClick="1"/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2" name="层序遍历"/>
          <p:cNvSpPr/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层序遍历</a:t>
            </a:r>
          </a:p>
        </p:txBody>
      </p:sp>
    </p:spTree>
  </p:cSld>
  <p:clrMapOvr>
    <a:masterClrMapping/>
  </p:clrMapOvr>
  <p:transition xmlns:p14="http://schemas.microsoft.com/office/powerpoint/2010/main" spd="slow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floor 和 ceil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floor 和 ceil</a:t>
            </a:r>
          </a:p>
        </p:txBody>
      </p:sp>
      <p:sp>
        <p:nvSpPr>
          <p:cNvPr id="161" name="Rectangle"/>
          <p:cNvSpPr/>
          <p:nvPr/>
        </p:nvSpPr>
        <p:spPr>
          <a:xfrm>
            <a:off x="2344176" y="6700858"/>
            <a:ext cx="19695647" cy="1655900"/>
          </a:xfrm>
          <a:prstGeom prst="rect">
            <a:avLst/>
          </a:prstGeom>
          <a:ln w="63500">
            <a:solidFill>
              <a:srgbClr val="212121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62" name="v"/>
          <p:cNvSpPr/>
          <p:nvPr/>
        </p:nvSpPr>
        <p:spPr>
          <a:xfrm>
            <a:off x="6204842" y="6700858"/>
            <a:ext cx="5893000" cy="1655900"/>
          </a:xfrm>
          <a:prstGeom prst="rect">
            <a:avLst/>
          </a:prstGeom>
          <a:solidFill>
            <a:srgbClr val="CA495A"/>
          </a:solidFill>
          <a:ln w="63500">
            <a:solidFill>
              <a:srgbClr val="CA495A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v</a:t>
            </a:r>
          </a:p>
        </p:txBody>
      </p:sp>
      <p:sp>
        <p:nvSpPr>
          <p:cNvPr id="163" name="Triangle"/>
          <p:cNvSpPr/>
          <p:nvPr/>
        </p:nvSpPr>
        <p:spPr>
          <a:xfrm>
            <a:off x="6240636" y="8920600"/>
            <a:ext cx="522322" cy="5147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64" name="floor"/>
          <p:cNvSpPr/>
          <p:nvPr/>
        </p:nvSpPr>
        <p:spPr>
          <a:xfrm>
            <a:off x="5488891" y="9967476"/>
            <a:ext cx="2025812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floor</a:t>
            </a:r>
          </a:p>
        </p:txBody>
      </p:sp>
      <p:sp>
        <p:nvSpPr>
          <p:cNvPr id="165" name="Triangle"/>
          <p:cNvSpPr/>
          <p:nvPr/>
        </p:nvSpPr>
        <p:spPr>
          <a:xfrm>
            <a:off x="11565516" y="8920600"/>
            <a:ext cx="522322" cy="5147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66" name="ceil"/>
          <p:cNvSpPr/>
          <p:nvPr/>
        </p:nvSpPr>
        <p:spPr>
          <a:xfrm>
            <a:off x="11004922" y="9967476"/>
            <a:ext cx="1643510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ceil</a:t>
            </a:r>
          </a:p>
        </p:txBody>
      </p:sp>
    </p:spTree>
  </p:cSld>
  <p:clrMapOvr>
    <a:masterClrMapping/>
  </p:clrMapOvr>
  <p:transition xmlns:p14="http://schemas.microsoft.com/office/powerpoint/2010/main" spd="slow" advClick="1"/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4" name="二分搜索树的深度优先遍历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二分搜索树的深度优先遍历</a:t>
            </a:r>
          </a:p>
        </p:txBody>
      </p:sp>
      <p:grpSp>
        <p:nvGrpSpPr>
          <p:cNvPr id="3558" name="Group"/>
          <p:cNvGrpSpPr/>
          <p:nvPr/>
        </p:nvGrpSpPr>
        <p:grpSpPr>
          <a:xfrm>
            <a:off x="6343485" y="4140506"/>
            <a:ext cx="11697030" cy="8421403"/>
            <a:chOff x="0" y="0"/>
            <a:chExt cx="11697028" cy="8421402"/>
          </a:xfrm>
        </p:grpSpPr>
        <p:sp>
          <p:nvSpPr>
            <p:cNvPr id="3545" name="Line"/>
            <p:cNvSpPr/>
            <p:nvPr/>
          </p:nvSpPr>
          <p:spPr>
            <a:xfrm flipH="1" flipV="1">
              <a:off x="5928865" y="768213"/>
              <a:ext cx="3194815" cy="34842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3546" name="Line"/>
            <p:cNvSpPr/>
            <p:nvPr/>
          </p:nvSpPr>
          <p:spPr>
            <a:xfrm flipV="1">
              <a:off x="2706475" y="641213"/>
              <a:ext cx="3047153" cy="37382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3547" name="Line"/>
            <p:cNvSpPr/>
            <p:nvPr/>
          </p:nvSpPr>
          <p:spPr>
            <a:xfrm flipV="1">
              <a:off x="7018647" y="4280731"/>
              <a:ext cx="1933358" cy="34269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3548" name="Line"/>
            <p:cNvSpPr/>
            <p:nvPr/>
          </p:nvSpPr>
          <p:spPr>
            <a:xfrm flipH="1" flipV="1">
              <a:off x="2650544" y="4341028"/>
              <a:ext cx="2046983" cy="330633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3549" name="Line"/>
            <p:cNvSpPr/>
            <p:nvPr/>
          </p:nvSpPr>
          <p:spPr>
            <a:xfrm flipH="1" flipV="1">
              <a:off x="8927813" y="4178604"/>
              <a:ext cx="2022864" cy="363118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3550" name="Line"/>
            <p:cNvSpPr/>
            <p:nvPr/>
          </p:nvSpPr>
          <p:spPr>
            <a:xfrm flipV="1">
              <a:off x="778312" y="4280731"/>
              <a:ext cx="1933358" cy="34269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3551" name="28"/>
            <p:cNvSpPr/>
            <p:nvPr/>
          </p:nvSpPr>
          <p:spPr>
            <a:xfrm>
              <a:off x="5080187" y="0"/>
              <a:ext cx="1524001" cy="1524000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28</a:t>
              </a:r>
            </a:p>
          </p:txBody>
        </p:sp>
        <p:sp>
          <p:nvSpPr>
            <p:cNvPr id="3552" name="16"/>
            <p:cNvSpPr/>
            <p:nvPr/>
          </p:nvSpPr>
          <p:spPr>
            <a:xfrm>
              <a:off x="1968876" y="3436641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16</a:t>
              </a:r>
            </a:p>
          </p:txBody>
        </p:sp>
        <p:sp>
          <p:nvSpPr>
            <p:cNvPr id="3553" name="30"/>
            <p:cNvSpPr/>
            <p:nvPr/>
          </p:nvSpPr>
          <p:spPr>
            <a:xfrm>
              <a:off x="8191500" y="3436641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30</a:t>
              </a:r>
            </a:p>
          </p:txBody>
        </p:sp>
        <p:sp>
          <p:nvSpPr>
            <p:cNvPr id="3554" name="13"/>
            <p:cNvSpPr/>
            <p:nvPr/>
          </p:nvSpPr>
          <p:spPr>
            <a:xfrm>
              <a:off x="0" y="6897402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13</a:t>
              </a:r>
            </a:p>
          </p:txBody>
        </p:sp>
        <p:sp>
          <p:nvSpPr>
            <p:cNvPr id="3555" name="22"/>
            <p:cNvSpPr/>
            <p:nvPr/>
          </p:nvSpPr>
          <p:spPr>
            <a:xfrm>
              <a:off x="3937753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22</a:t>
              </a:r>
            </a:p>
          </p:txBody>
        </p:sp>
        <p:sp>
          <p:nvSpPr>
            <p:cNvPr id="3556" name="29"/>
            <p:cNvSpPr/>
            <p:nvPr/>
          </p:nvSpPr>
          <p:spPr>
            <a:xfrm>
              <a:off x="6209970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29</a:t>
              </a:r>
            </a:p>
          </p:txBody>
        </p:sp>
        <p:sp>
          <p:nvSpPr>
            <p:cNvPr id="3557" name="42"/>
            <p:cNvSpPr/>
            <p:nvPr/>
          </p:nvSpPr>
          <p:spPr>
            <a:xfrm>
              <a:off x="10173028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42</a:t>
              </a:r>
            </a:p>
          </p:txBody>
        </p:sp>
      </p:grpSp>
    </p:spTree>
  </p:cSld>
  <p:clrMapOvr>
    <a:masterClrMapping/>
  </p:clrMapOvr>
  <p:transition xmlns:p14="http://schemas.microsoft.com/office/powerpoint/2010/main" spd="slow" advClick="1"/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0" name="二分搜索树的广度优先遍历（层序）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二分搜索树的广度优先遍历（层序）</a:t>
            </a:r>
          </a:p>
        </p:txBody>
      </p:sp>
      <p:grpSp>
        <p:nvGrpSpPr>
          <p:cNvPr id="3574" name="Group"/>
          <p:cNvGrpSpPr/>
          <p:nvPr/>
        </p:nvGrpSpPr>
        <p:grpSpPr>
          <a:xfrm>
            <a:off x="3447886" y="4165906"/>
            <a:ext cx="11697029" cy="8421403"/>
            <a:chOff x="0" y="0"/>
            <a:chExt cx="11697028" cy="8421402"/>
          </a:xfrm>
        </p:grpSpPr>
        <p:sp>
          <p:nvSpPr>
            <p:cNvPr id="3561" name="Line"/>
            <p:cNvSpPr/>
            <p:nvPr/>
          </p:nvSpPr>
          <p:spPr>
            <a:xfrm flipH="1" flipV="1">
              <a:off x="5928865" y="768213"/>
              <a:ext cx="3194815" cy="34842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3562" name="Line"/>
            <p:cNvSpPr/>
            <p:nvPr/>
          </p:nvSpPr>
          <p:spPr>
            <a:xfrm flipV="1">
              <a:off x="2706475" y="641213"/>
              <a:ext cx="3047153" cy="37382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3563" name="Line"/>
            <p:cNvSpPr/>
            <p:nvPr/>
          </p:nvSpPr>
          <p:spPr>
            <a:xfrm flipV="1">
              <a:off x="7018647" y="4280731"/>
              <a:ext cx="1933358" cy="34269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3564" name="Line"/>
            <p:cNvSpPr/>
            <p:nvPr/>
          </p:nvSpPr>
          <p:spPr>
            <a:xfrm flipH="1" flipV="1">
              <a:off x="2650544" y="4341028"/>
              <a:ext cx="2046983" cy="330633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3565" name="Line"/>
            <p:cNvSpPr/>
            <p:nvPr/>
          </p:nvSpPr>
          <p:spPr>
            <a:xfrm flipH="1" flipV="1">
              <a:off x="8927813" y="4178604"/>
              <a:ext cx="2022864" cy="363118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3566" name="Line"/>
            <p:cNvSpPr/>
            <p:nvPr/>
          </p:nvSpPr>
          <p:spPr>
            <a:xfrm flipV="1">
              <a:off x="778312" y="4280731"/>
              <a:ext cx="1933358" cy="34269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3567" name="28"/>
            <p:cNvSpPr/>
            <p:nvPr/>
          </p:nvSpPr>
          <p:spPr>
            <a:xfrm>
              <a:off x="5080187" y="0"/>
              <a:ext cx="1524001" cy="1524000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28</a:t>
              </a:r>
            </a:p>
          </p:txBody>
        </p:sp>
        <p:sp>
          <p:nvSpPr>
            <p:cNvPr id="3568" name="16"/>
            <p:cNvSpPr/>
            <p:nvPr/>
          </p:nvSpPr>
          <p:spPr>
            <a:xfrm>
              <a:off x="1968876" y="3436641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16</a:t>
              </a:r>
            </a:p>
          </p:txBody>
        </p:sp>
        <p:sp>
          <p:nvSpPr>
            <p:cNvPr id="3569" name="30"/>
            <p:cNvSpPr/>
            <p:nvPr/>
          </p:nvSpPr>
          <p:spPr>
            <a:xfrm>
              <a:off x="8191500" y="3436641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30</a:t>
              </a:r>
            </a:p>
          </p:txBody>
        </p:sp>
        <p:sp>
          <p:nvSpPr>
            <p:cNvPr id="3570" name="13"/>
            <p:cNvSpPr/>
            <p:nvPr/>
          </p:nvSpPr>
          <p:spPr>
            <a:xfrm>
              <a:off x="0" y="6897402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13</a:t>
              </a:r>
            </a:p>
          </p:txBody>
        </p:sp>
        <p:sp>
          <p:nvSpPr>
            <p:cNvPr id="3571" name="22"/>
            <p:cNvSpPr/>
            <p:nvPr/>
          </p:nvSpPr>
          <p:spPr>
            <a:xfrm>
              <a:off x="3937753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22</a:t>
              </a:r>
            </a:p>
          </p:txBody>
        </p:sp>
        <p:sp>
          <p:nvSpPr>
            <p:cNvPr id="3572" name="29"/>
            <p:cNvSpPr/>
            <p:nvPr/>
          </p:nvSpPr>
          <p:spPr>
            <a:xfrm>
              <a:off x="6209970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29</a:t>
              </a:r>
            </a:p>
          </p:txBody>
        </p:sp>
        <p:sp>
          <p:nvSpPr>
            <p:cNvPr id="3573" name="42"/>
            <p:cNvSpPr/>
            <p:nvPr/>
          </p:nvSpPr>
          <p:spPr>
            <a:xfrm>
              <a:off x="10173028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42</a:t>
              </a:r>
            </a:p>
          </p:txBody>
        </p:sp>
      </p:grpSp>
      <p:sp>
        <p:nvSpPr>
          <p:cNvPr id="3575" name="front"/>
          <p:cNvSpPr/>
          <p:nvPr/>
        </p:nvSpPr>
        <p:spPr>
          <a:xfrm>
            <a:off x="17774068" y="3408036"/>
            <a:ext cx="2025812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front</a:t>
            </a:r>
          </a:p>
        </p:txBody>
      </p:sp>
      <p:pic>
        <p:nvPicPr>
          <p:cNvPr id="3576" name="Line" descr="Line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6200000">
            <a:off x="13102420" y="8889999"/>
            <a:ext cx="9050359" cy="101601"/>
          </a:xfrm>
          <a:prstGeom prst="rect">
            <a:avLst/>
          </a:prstGeom>
        </p:spPr>
      </p:pic>
      <p:pic>
        <p:nvPicPr>
          <p:cNvPr id="3578" name="Line" descr="Line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6200000">
            <a:off x="15421170" y="8940799"/>
            <a:ext cx="9050359" cy="101601"/>
          </a:xfrm>
          <a:prstGeom prst="rect">
            <a:avLst/>
          </a:prstGeom>
        </p:spPr>
      </p:pic>
      <p:sp>
        <p:nvSpPr>
          <p:cNvPr id="3580" name="28"/>
          <p:cNvSpPr/>
          <p:nvPr/>
        </p:nvSpPr>
        <p:spPr>
          <a:xfrm>
            <a:off x="18151974" y="4499932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28</a:t>
            </a:r>
          </a:p>
        </p:txBody>
      </p:sp>
    </p:spTree>
  </p:cSld>
  <p:clrMapOvr>
    <a:masterClrMapping/>
  </p:clrMapOvr>
  <p:transition xmlns:p14="http://schemas.microsoft.com/office/powerpoint/2010/main" spd="slow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5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5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Class="entr" nodeType="afterEffect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5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5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ntr" nodeType="click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3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8" dur="1000"/>
                                        <p:tgtEl>
                                          <p:spTgt spid="3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4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3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5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5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path" nodeType="clickEffect" presetSubtype="0" presetID="-1" grpId="5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153125 -0.095348" origin="layout" pathEditMode="relative">
                                      <p:cBhvr>
                                        <p:cTn id="28" dur="1000" fill="hold"/>
                                        <p:tgtEl>
                                          <p:spTgt spid="35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575" grpId="3"/>
      <p:bldP build="whole" bldLvl="1" animBg="1" rev="0" advAuto="0" spid="3576" grpId="1"/>
      <p:bldP build="whole" bldLvl="1" animBg="1" rev="0" advAuto="0" spid="3580" grpId="4"/>
      <p:bldP build="whole" bldLvl="1" animBg="1" rev="0" advAuto="0" spid="3578" grpId="2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2" name="二分搜索树的广度优先遍历（层序）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二分搜索树的广度优先遍历（层序）</a:t>
            </a:r>
          </a:p>
        </p:txBody>
      </p:sp>
      <p:sp>
        <p:nvSpPr>
          <p:cNvPr id="3583" name="Line"/>
          <p:cNvSpPr/>
          <p:nvPr/>
        </p:nvSpPr>
        <p:spPr>
          <a:xfrm flipH="1" flipV="1">
            <a:off x="9376751" y="4934119"/>
            <a:ext cx="3194815" cy="348424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584" name="Line"/>
          <p:cNvSpPr/>
          <p:nvPr/>
        </p:nvSpPr>
        <p:spPr>
          <a:xfrm flipV="1">
            <a:off x="6154361" y="4807119"/>
            <a:ext cx="3047153" cy="373824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585" name="Line"/>
          <p:cNvSpPr/>
          <p:nvPr/>
        </p:nvSpPr>
        <p:spPr>
          <a:xfrm flipV="1">
            <a:off x="10466533" y="8446637"/>
            <a:ext cx="1933358" cy="342692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586" name="Line"/>
          <p:cNvSpPr/>
          <p:nvPr/>
        </p:nvSpPr>
        <p:spPr>
          <a:xfrm flipH="1" flipV="1">
            <a:off x="6098430" y="8506934"/>
            <a:ext cx="2046983" cy="3306333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587" name="Line"/>
          <p:cNvSpPr/>
          <p:nvPr/>
        </p:nvSpPr>
        <p:spPr>
          <a:xfrm flipH="1" flipV="1">
            <a:off x="12375698" y="8344510"/>
            <a:ext cx="2022865" cy="363118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588" name="Line"/>
          <p:cNvSpPr/>
          <p:nvPr/>
        </p:nvSpPr>
        <p:spPr>
          <a:xfrm flipV="1">
            <a:off x="4226198" y="8446637"/>
            <a:ext cx="1933358" cy="342692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589" name="28"/>
          <p:cNvSpPr/>
          <p:nvPr/>
        </p:nvSpPr>
        <p:spPr>
          <a:xfrm>
            <a:off x="8528074" y="4165906"/>
            <a:ext cx="1524001" cy="1524001"/>
          </a:xfrm>
          <a:prstGeom prst="ellipse">
            <a:avLst/>
          </a:prstGeom>
          <a:solidFill>
            <a:srgbClr val="1F6EB6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28</a:t>
            </a:r>
          </a:p>
        </p:txBody>
      </p:sp>
      <p:sp>
        <p:nvSpPr>
          <p:cNvPr id="3590" name="16"/>
          <p:cNvSpPr/>
          <p:nvPr/>
        </p:nvSpPr>
        <p:spPr>
          <a:xfrm>
            <a:off x="5416762" y="76025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16</a:t>
            </a:r>
          </a:p>
        </p:txBody>
      </p:sp>
      <p:sp>
        <p:nvSpPr>
          <p:cNvPr id="3591" name="30"/>
          <p:cNvSpPr/>
          <p:nvPr/>
        </p:nvSpPr>
        <p:spPr>
          <a:xfrm>
            <a:off x="11639385" y="76025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30</a:t>
            </a:r>
          </a:p>
        </p:txBody>
      </p:sp>
      <p:sp>
        <p:nvSpPr>
          <p:cNvPr id="3592" name="13"/>
          <p:cNvSpPr/>
          <p:nvPr/>
        </p:nvSpPr>
        <p:spPr>
          <a:xfrm>
            <a:off x="3447886" y="11063308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13</a:t>
            </a:r>
          </a:p>
        </p:txBody>
      </p:sp>
      <p:sp>
        <p:nvSpPr>
          <p:cNvPr id="3593" name="22"/>
          <p:cNvSpPr/>
          <p:nvPr/>
        </p:nvSpPr>
        <p:spPr>
          <a:xfrm>
            <a:off x="7385639" y="11063308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22</a:t>
            </a:r>
          </a:p>
        </p:txBody>
      </p:sp>
      <p:sp>
        <p:nvSpPr>
          <p:cNvPr id="3594" name="29"/>
          <p:cNvSpPr/>
          <p:nvPr/>
        </p:nvSpPr>
        <p:spPr>
          <a:xfrm>
            <a:off x="9657857" y="11063308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29</a:t>
            </a:r>
          </a:p>
        </p:txBody>
      </p:sp>
      <p:sp>
        <p:nvSpPr>
          <p:cNvPr id="3595" name="42"/>
          <p:cNvSpPr/>
          <p:nvPr/>
        </p:nvSpPr>
        <p:spPr>
          <a:xfrm>
            <a:off x="13620914" y="11063308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42</a:t>
            </a:r>
          </a:p>
        </p:txBody>
      </p:sp>
      <p:sp>
        <p:nvSpPr>
          <p:cNvPr id="3596" name="front"/>
          <p:cNvSpPr/>
          <p:nvPr/>
        </p:nvSpPr>
        <p:spPr>
          <a:xfrm>
            <a:off x="17774068" y="3408036"/>
            <a:ext cx="2025812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front</a:t>
            </a:r>
          </a:p>
        </p:txBody>
      </p:sp>
      <p:pic>
        <p:nvPicPr>
          <p:cNvPr id="3597" name="Line" descr="Line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6200000">
            <a:off x="13102420" y="8889999"/>
            <a:ext cx="9050359" cy="101601"/>
          </a:xfrm>
          <a:prstGeom prst="rect">
            <a:avLst/>
          </a:prstGeom>
        </p:spPr>
      </p:pic>
      <p:pic>
        <p:nvPicPr>
          <p:cNvPr id="3599" name="Line" descr="Line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6200000">
            <a:off x="15421170" y="8940799"/>
            <a:ext cx="9050359" cy="101601"/>
          </a:xfrm>
          <a:prstGeom prst="rect">
            <a:avLst/>
          </a:prstGeom>
        </p:spPr>
      </p:pic>
      <p:sp>
        <p:nvSpPr>
          <p:cNvPr id="3601" name="28"/>
          <p:cNvSpPr/>
          <p:nvPr/>
        </p:nvSpPr>
        <p:spPr>
          <a:xfrm>
            <a:off x="21856700" y="3192136"/>
            <a:ext cx="1270000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28</a:t>
            </a:r>
          </a:p>
        </p:txBody>
      </p:sp>
      <p:sp>
        <p:nvSpPr>
          <p:cNvPr id="3602" name="16"/>
          <p:cNvSpPr/>
          <p:nvPr/>
        </p:nvSpPr>
        <p:spPr>
          <a:xfrm>
            <a:off x="18151974" y="4499931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16</a:t>
            </a:r>
          </a:p>
        </p:txBody>
      </p:sp>
      <p:sp>
        <p:nvSpPr>
          <p:cNvPr id="3603" name="30"/>
          <p:cNvSpPr/>
          <p:nvPr/>
        </p:nvSpPr>
        <p:spPr>
          <a:xfrm>
            <a:off x="18151974" y="5795331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30</a:t>
            </a:r>
          </a:p>
        </p:txBody>
      </p:sp>
    </p:spTree>
  </p:cSld>
  <p:clrMapOvr>
    <a:masterClrMapping/>
  </p:clrMapOvr>
  <p:transition xmlns:p14="http://schemas.microsoft.com/office/powerpoint/2010/main" spd="slow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6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6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6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6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602" grpId="1"/>
      <p:bldP build="whole" bldLvl="1" animBg="1" rev="0" advAuto="0" spid="3603" grpId="2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5" name="二分搜索树的广度优先遍历（层序）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二分搜索树的广度优先遍历（层序）</a:t>
            </a:r>
          </a:p>
        </p:txBody>
      </p:sp>
      <p:sp>
        <p:nvSpPr>
          <p:cNvPr id="3606" name="Line"/>
          <p:cNvSpPr/>
          <p:nvPr/>
        </p:nvSpPr>
        <p:spPr>
          <a:xfrm flipH="1" flipV="1">
            <a:off x="9376751" y="4934119"/>
            <a:ext cx="3194815" cy="348424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607" name="Line"/>
          <p:cNvSpPr/>
          <p:nvPr/>
        </p:nvSpPr>
        <p:spPr>
          <a:xfrm flipV="1">
            <a:off x="6154361" y="4807119"/>
            <a:ext cx="3047153" cy="373824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608" name="Line"/>
          <p:cNvSpPr/>
          <p:nvPr/>
        </p:nvSpPr>
        <p:spPr>
          <a:xfrm flipV="1">
            <a:off x="10466533" y="8446637"/>
            <a:ext cx="1933358" cy="342692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609" name="Line"/>
          <p:cNvSpPr/>
          <p:nvPr/>
        </p:nvSpPr>
        <p:spPr>
          <a:xfrm flipH="1" flipV="1">
            <a:off x="6098430" y="8506934"/>
            <a:ext cx="2046983" cy="3306333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610" name="Line"/>
          <p:cNvSpPr/>
          <p:nvPr/>
        </p:nvSpPr>
        <p:spPr>
          <a:xfrm flipH="1" flipV="1">
            <a:off x="12375698" y="8344510"/>
            <a:ext cx="2022865" cy="363118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611" name="Line"/>
          <p:cNvSpPr/>
          <p:nvPr/>
        </p:nvSpPr>
        <p:spPr>
          <a:xfrm flipV="1">
            <a:off x="4226198" y="8446637"/>
            <a:ext cx="1933358" cy="342692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612" name="28"/>
          <p:cNvSpPr/>
          <p:nvPr/>
        </p:nvSpPr>
        <p:spPr>
          <a:xfrm>
            <a:off x="8528074" y="4165906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28</a:t>
            </a:r>
          </a:p>
        </p:txBody>
      </p:sp>
      <p:sp>
        <p:nvSpPr>
          <p:cNvPr id="3613" name="16"/>
          <p:cNvSpPr/>
          <p:nvPr/>
        </p:nvSpPr>
        <p:spPr>
          <a:xfrm>
            <a:off x="5416762" y="76025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16</a:t>
            </a:r>
          </a:p>
        </p:txBody>
      </p:sp>
      <p:sp>
        <p:nvSpPr>
          <p:cNvPr id="3614" name="30"/>
          <p:cNvSpPr/>
          <p:nvPr/>
        </p:nvSpPr>
        <p:spPr>
          <a:xfrm>
            <a:off x="11639385" y="76025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30</a:t>
            </a:r>
          </a:p>
        </p:txBody>
      </p:sp>
      <p:sp>
        <p:nvSpPr>
          <p:cNvPr id="3615" name="13"/>
          <p:cNvSpPr/>
          <p:nvPr/>
        </p:nvSpPr>
        <p:spPr>
          <a:xfrm>
            <a:off x="3447886" y="11063308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13</a:t>
            </a:r>
          </a:p>
        </p:txBody>
      </p:sp>
      <p:sp>
        <p:nvSpPr>
          <p:cNvPr id="3616" name="22"/>
          <p:cNvSpPr/>
          <p:nvPr/>
        </p:nvSpPr>
        <p:spPr>
          <a:xfrm>
            <a:off x="7385639" y="11063308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22</a:t>
            </a:r>
          </a:p>
        </p:txBody>
      </p:sp>
      <p:sp>
        <p:nvSpPr>
          <p:cNvPr id="3617" name="29"/>
          <p:cNvSpPr/>
          <p:nvPr/>
        </p:nvSpPr>
        <p:spPr>
          <a:xfrm>
            <a:off x="9657857" y="11063308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29</a:t>
            </a:r>
          </a:p>
        </p:txBody>
      </p:sp>
      <p:sp>
        <p:nvSpPr>
          <p:cNvPr id="3618" name="42"/>
          <p:cNvSpPr/>
          <p:nvPr/>
        </p:nvSpPr>
        <p:spPr>
          <a:xfrm>
            <a:off x="13620914" y="11063308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42</a:t>
            </a:r>
          </a:p>
        </p:txBody>
      </p:sp>
      <p:sp>
        <p:nvSpPr>
          <p:cNvPr id="3619" name="front"/>
          <p:cNvSpPr/>
          <p:nvPr/>
        </p:nvSpPr>
        <p:spPr>
          <a:xfrm>
            <a:off x="17774068" y="3408036"/>
            <a:ext cx="2025812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front</a:t>
            </a:r>
          </a:p>
        </p:txBody>
      </p:sp>
      <p:pic>
        <p:nvPicPr>
          <p:cNvPr id="3620" name="Line" descr="Line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6200000">
            <a:off x="13102420" y="8889999"/>
            <a:ext cx="9050359" cy="101601"/>
          </a:xfrm>
          <a:prstGeom prst="rect">
            <a:avLst/>
          </a:prstGeom>
        </p:spPr>
      </p:pic>
      <p:pic>
        <p:nvPicPr>
          <p:cNvPr id="3622" name="Line" descr="Line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6200000">
            <a:off x="15421170" y="8940799"/>
            <a:ext cx="9050359" cy="101601"/>
          </a:xfrm>
          <a:prstGeom prst="rect">
            <a:avLst/>
          </a:prstGeom>
        </p:spPr>
      </p:pic>
      <p:sp>
        <p:nvSpPr>
          <p:cNvPr id="3624" name="28"/>
          <p:cNvSpPr/>
          <p:nvPr/>
        </p:nvSpPr>
        <p:spPr>
          <a:xfrm>
            <a:off x="21856700" y="3192136"/>
            <a:ext cx="1270000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28</a:t>
            </a:r>
          </a:p>
        </p:txBody>
      </p:sp>
      <p:sp>
        <p:nvSpPr>
          <p:cNvPr id="3625" name="16"/>
          <p:cNvSpPr/>
          <p:nvPr/>
        </p:nvSpPr>
        <p:spPr>
          <a:xfrm>
            <a:off x="18151974" y="4499931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16</a:t>
            </a:r>
          </a:p>
        </p:txBody>
      </p:sp>
      <p:sp>
        <p:nvSpPr>
          <p:cNvPr id="3626" name="30"/>
          <p:cNvSpPr/>
          <p:nvPr/>
        </p:nvSpPr>
        <p:spPr>
          <a:xfrm>
            <a:off x="18151974" y="5795331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30</a:t>
            </a:r>
          </a:p>
        </p:txBody>
      </p:sp>
    </p:spTree>
  </p:cSld>
  <p:clrMapOvr>
    <a:masterClrMapping/>
  </p:clrMapOvr>
  <p:transition xmlns:p14="http://schemas.microsoft.com/office/powerpoint/2010/main" spd="slow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path" nodeType="clickEffect" presetSubtype="0" presetID="-1" grpId="1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152738 0.019143" origin="layout" pathEditMode="relative">
                                      <p:cBhvr>
                                        <p:cTn id="6" dur="1000" fill="hold"/>
                                        <p:tgtEl>
                                          <p:spTgt spid="36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8" name="二分搜索树的广度优先遍历（层序）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二分搜索树的广度优先遍历（层序）</a:t>
            </a:r>
          </a:p>
        </p:txBody>
      </p:sp>
      <p:sp>
        <p:nvSpPr>
          <p:cNvPr id="3629" name="Line"/>
          <p:cNvSpPr/>
          <p:nvPr/>
        </p:nvSpPr>
        <p:spPr>
          <a:xfrm flipH="1" flipV="1">
            <a:off x="9376751" y="4934119"/>
            <a:ext cx="3194815" cy="348424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630" name="Line"/>
          <p:cNvSpPr/>
          <p:nvPr/>
        </p:nvSpPr>
        <p:spPr>
          <a:xfrm flipV="1">
            <a:off x="6154361" y="4807119"/>
            <a:ext cx="3047153" cy="373824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631" name="Line"/>
          <p:cNvSpPr/>
          <p:nvPr/>
        </p:nvSpPr>
        <p:spPr>
          <a:xfrm flipV="1">
            <a:off x="10466533" y="8446637"/>
            <a:ext cx="1933358" cy="342692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632" name="Line"/>
          <p:cNvSpPr/>
          <p:nvPr/>
        </p:nvSpPr>
        <p:spPr>
          <a:xfrm flipH="1" flipV="1">
            <a:off x="6098430" y="8506934"/>
            <a:ext cx="2046983" cy="3306333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633" name="Line"/>
          <p:cNvSpPr/>
          <p:nvPr/>
        </p:nvSpPr>
        <p:spPr>
          <a:xfrm flipH="1" flipV="1">
            <a:off x="12375698" y="8344510"/>
            <a:ext cx="2022865" cy="363118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634" name="Line"/>
          <p:cNvSpPr/>
          <p:nvPr/>
        </p:nvSpPr>
        <p:spPr>
          <a:xfrm flipV="1">
            <a:off x="4226198" y="8446637"/>
            <a:ext cx="1933358" cy="342692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635" name="28"/>
          <p:cNvSpPr/>
          <p:nvPr/>
        </p:nvSpPr>
        <p:spPr>
          <a:xfrm>
            <a:off x="8528074" y="4165906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28</a:t>
            </a:r>
          </a:p>
        </p:txBody>
      </p:sp>
      <p:sp>
        <p:nvSpPr>
          <p:cNvPr id="3636" name="16"/>
          <p:cNvSpPr/>
          <p:nvPr/>
        </p:nvSpPr>
        <p:spPr>
          <a:xfrm>
            <a:off x="5416762" y="7602547"/>
            <a:ext cx="1524001" cy="1524001"/>
          </a:xfrm>
          <a:prstGeom prst="ellipse">
            <a:avLst/>
          </a:prstGeom>
          <a:solidFill>
            <a:srgbClr val="1F6EB6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16</a:t>
            </a:r>
          </a:p>
        </p:txBody>
      </p:sp>
      <p:sp>
        <p:nvSpPr>
          <p:cNvPr id="3637" name="30"/>
          <p:cNvSpPr/>
          <p:nvPr/>
        </p:nvSpPr>
        <p:spPr>
          <a:xfrm>
            <a:off x="11639385" y="76025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30</a:t>
            </a:r>
          </a:p>
        </p:txBody>
      </p:sp>
      <p:sp>
        <p:nvSpPr>
          <p:cNvPr id="3638" name="13"/>
          <p:cNvSpPr/>
          <p:nvPr/>
        </p:nvSpPr>
        <p:spPr>
          <a:xfrm>
            <a:off x="3447886" y="11063308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13</a:t>
            </a:r>
          </a:p>
        </p:txBody>
      </p:sp>
      <p:sp>
        <p:nvSpPr>
          <p:cNvPr id="3639" name="22"/>
          <p:cNvSpPr/>
          <p:nvPr/>
        </p:nvSpPr>
        <p:spPr>
          <a:xfrm>
            <a:off x="7385639" y="11063308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22</a:t>
            </a:r>
          </a:p>
        </p:txBody>
      </p:sp>
      <p:sp>
        <p:nvSpPr>
          <p:cNvPr id="3640" name="29"/>
          <p:cNvSpPr/>
          <p:nvPr/>
        </p:nvSpPr>
        <p:spPr>
          <a:xfrm>
            <a:off x="9657857" y="11063308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29</a:t>
            </a:r>
          </a:p>
        </p:txBody>
      </p:sp>
      <p:sp>
        <p:nvSpPr>
          <p:cNvPr id="3641" name="42"/>
          <p:cNvSpPr/>
          <p:nvPr/>
        </p:nvSpPr>
        <p:spPr>
          <a:xfrm>
            <a:off x="13620914" y="11063308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42</a:t>
            </a:r>
          </a:p>
        </p:txBody>
      </p:sp>
      <p:sp>
        <p:nvSpPr>
          <p:cNvPr id="3642" name="front"/>
          <p:cNvSpPr/>
          <p:nvPr/>
        </p:nvSpPr>
        <p:spPr>
          <a:xfrm>
            <a:off x="17774068" y="3408036"/>
            <a:ext cx="2025812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front</a:t>
            </a:r>
          </a:p>
        </p:txBody>
      </p:sp>
      <p:pic>
        <p:nvPicPr>
          <p:cNvPr id="3643" name="Line" descr="Line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6200000">
            <a:off x="13102420" y="8889999"/>
            <a:ext cx="9050359" cy="101601"/>
          </a:xfrm>
          <a:prstGeom prst="rect">
            <a:avLst/>
          </a:prstGeom>
        </p:spPr>
      </p:pic>
      <p:pic>
        <p:nvPicPr>
          <p:cNvPr id="3645" name="Line" descr="Line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6200000">
            <a:off x="15421170" y="8940799"/>
            <a:ext cx="9050359" cy="101601"/>
          </a:xfrm>
          <a:prstGeom prst="rect">
            <a:avLst/>
          </a:prstGeom>
        </p:spPr>
      </p:pic>
      <p:sp>
        <p:nvSpPr>
          <p:cNvPr id="3647" name="28"/>
          <p:cNvSpPr/>
          <p:nvPr/>
        </p:nvSpPr>
        <p:spPr>
          <a:xfrm>
            <a:off x="21856700" y="3192136"/>
            <a:ext cx="1270000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28</a:t>
            </a:r>
          </a:p>
        </p:txBody>
      </p:sp>
      <p:sp>
        <p:nvSpPr>
          <p:cNvPr id="3648" name="16"/>
          <p:cNvSpPr/>
          <p:nvPr/>
        </p:nvSpPr>
        <p:spPr>
          <a:xfrm>
            <a:off x="21856700" y="4762500"/>
            <a:ext cx="1270000" cy="1270000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16</a:t>
            </a:r>
          </a:p>
        </p:txBody>
      </p:sp>
      <p:sp>
        <p:nvSpPr>
          <p:cNvPr id="3649" name="30"/>
          <p:cNvSpPr/>
          <p:nvPr/>
        </p:nvSpPr>
        <p:spPr>
          <a:xfrm>
            <a:off x="18151974" y="5795331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30</a:t>
            </a:r>
          </a:p>
        </p:txBody>
      </p:sp>
      <p:sp>
        <p:nvSpPr>
          <p:cNvPr id="3650" name="13"/>
          <p:cNvSpPr/>
          <p:nvPr/>
        </p:nvSpPr>
        <p:spPr>
          <a:xfrm>
            <a:off x="18151974" y="7065331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13</a:t>
            </a:r>
          </a:p>
        </p:txBody>
      </p:sp>
      <p:sp>
        <p:nvSpPr>
          <p:cNvPr id="3651" name="22"/>
          <p:cNvSpPr/>
          <p:nvPr/>
        </p:nvSpPr>
        <p:spPr>
          <a:xfrm>
            <a:off x="18151974" y="8305800"/>
            <a:ext cx="1270001" cy="1270000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22</a:t>
            </a:r>
          </a:p>
        </p:txBody>
      </p:sp>
    </p:spTree>
  </p:cSld>
  <p:clrMapOvr>
    <a:masterClrMapping/>
  </p:clrMapOvr>
  <p:transition xmlns:p14="http://schemas.microsoft.com/office/powerpoint/2010/main" spd="slow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6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6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6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6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650" grpId="1"/>
      <p:bldP build="whole" bldLvl="1" animBg="1" rev="0" advAuto="0" spid="3651" grpId="2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3" name="二分搜索树的广度优先遍历（层序）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二分搜索树的广度优先遍历（层序）</a:t>
            </a:r>
          </a:p>
        </p:txBody>
      </p:sp>
      <p:sp>
        <p:nvSpPr>
          <p:cNvPr id="3654" name="Line"/>
          <p:cNvSpPr/>
          <p:nvPr/>
        </p:nvSpPr>
        <p:spPr>
          <a:xfrm flipH="1" flipV="1">
            <a:off x="9376751" y="4934119"/>
            <a:ext cx="3194815" cy="348424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655" name="Line"/>
          <p:cNvSpPr/>
          <p:nvPr/>
        </p:nvSpPr>
        <p:spPr>
          <a:xfrm flipV="1">
            <a:off x="6154361" y="4807119"/>
            <a:ext cx="3047153" cy="373824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656" name="Line"/>
          <p:cNvSpPr/>
          <p:nvPr/>
        </p:nvSpPr>
        <p:spPr>
          <a:xfrm flipV="1">
            <a:off x="10466533" y="8446637"/>
            <a:ext cx="1933358" cy="342692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657" name="Line"/>
          <p:cNvSpPr/>
          <p:nvPr/>
        </p:nvSpPr>
        <p:spPr>
          <a:xfrm flipH="1" flipV="1">
            <a:off x="6098430" y="8506934"/>
            <a:ext cx="2046983" cy="3306333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658" name="Line"/>
          <p:cNvSpPr/>
          <p:nvPr/>
        </p:nvSpPr>
        <p:spPr>
          <a:xfrm flipH="1" flipV="1">
            <a:off x="12375698" y="8344510"/>
            <a:ext cx="2022865" cy="363118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659" name="Line"/>
          <p:cNvSpPr/>
          <p:nvPr/>
        </p:nvSpPr>
        <p:spPr>
          <a:xfrm flipV="1">
            <a:off x="4226198" y="8446637"/>
            <a:ext cx="1933358" cy="342692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660" name="28"/>
          <p:cNvSpPr/>
          <p:nvPr/>
        </p:nvSpPr>
        <p:spPr>
          <a:xfrm>
            <a:off x="8528074" y="4165906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28</a:t>
            </a:r>
          </a:p>
        </p:txBody>
      </p:sp>
      <p:sp>
        <p:nvSpPr>
          <p:cNvPr id="3661" name="16"/>
          <p:cNvSpPr/>
          <p:nvPr/>
        </p:nvSpPr>
        <p:spPr>
          <a:xfrm>
            <a:off x="5416762" y="76025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16</a:t>
            </a:r>
          </a:p>
        </p:txBody>
      </p:sp>
      <p:sp>
        <p:nvSpPr>
          <p:cNvPr id="3662" name="30"/>
          <p:cNvSpPr/>
          <p:nvPr/>
        </p:nvSpPr>
        <p:spPr>
          <a:xfrm>
            <a:off x="11639385" y="76025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30</a:t>
            </a:r>
          </a:p>
        </p:txBody>
      </p:sp>
      <p:sp>
        <p:nvSpPr>
          <p:cNvPr id="3663" name="13"/>
          <p:cNvSpPr/>
          <p:nvPr/>
        </p:nvSpPr>
        <p:spPr>
          <a:xfrm>
            <a:off x="3447886" y="11063308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13</a:t>
            </a:r>
          </a:p>
        </p:txBody>
      </p:sp>
      <p:sp>
        <p:nvSpPr>
          <p:cNvPr id="3664" name="22"/>
          <p:cNvSpPr/>
          <p:nvPr/>
        </p:nvSpPr>
        <p:spPr>
          <a:xfrm>
            <a:off x="7385639" y="11063308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22</a:t>
            </a:r>
          </a:p>
        </p:txBody>
      </p:sp>
      <p:sp>
        <p:nvSpPr>
          <p:cNvPr id="3665" name="29"/>
          <p:cNvSpPr/>
          <p:nvPr/>
        </p:nvSpPr>
        <p:spPr>
          <a:xfrm>
            <a:off x="9657857" y="11063308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29</a:t>
            </a:r>
          </a:p>
        </p:txBody>
      </p:sp>
      <p:sp>
        <p:nvSpPr>
          <p:cNvPr id="3666" name="42"/>
          <p:cNvSpPr/>
          <p:nvPr/>
        </p:nvSpPr>
        <p:spPr>
          <a:xfrm>
            <a:off x="13620914" y="11063308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42</a:t>
            </a:r>
          </a:p>
        </p:txBody>
      </p:sp>
      <p:sp>
        <p:nvSpPr>
          <p:cNvPr id="3667" name="front"/>
          <p:cNvSpPr/>
          <p:nvPr/>
        </p:nvSpPr>
        <p:spPr>
          <a:xfrm>
            <a:off x="17774068" y="3408036"/>
            <a:ext cx="2025812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front</a:t>
            </a:r>
          </a:p>
        </p:txBody>
      </p:sp>
      <p:pic>
        <p:nvPicPr>
          <p:cNvPr id="3668" name="Line" descr="Line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6200000">
            <a:off x="13102420" y="8889999"/>
            <a:ext cx="9050359" cy="101601"/>
          </a:xfrm>
          <a:prstGeom prst="rect">
            <a:avLst/>
          </a:prstGeom>
        </p:spPr>
      </p:pic>
      <p:pic>
        <p:nvPicPr>
          <p:cNvPr id="3670" name="Line" descr="Line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6200000">
            <a:off x="15421170" y="8940799"/>
            <a:ext cx="9050359" cy="101601"/>
          </a:xfrm>
          <a:prstGeom prst="rect">
            <a:avLst/>
          </a:prstGeom>
        </p:spPr>
      </p:pic>
      <p:sp>
        <p:nvSpPr>
          <p:cNvPr id="3672" name="28"/>
          <p:cNvSpPr/>
          <p:nvPr/>
        </p:nvSpPr>
        <p:spPr>
          <a:xfrm>
            <a:off x="21856700" y="3192136"/>
            <a:ext cx="1270000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28</a:t>
            </a:r>
          </a:p>
        </p:txBody>
      </p:sp>
      <p:sp>
        <p:nvSpPr>
          <p:cNvPr id="3673" name="16"/>
          <p:cNvSpPr/>
          <p:nvPr/>
        </p:nvSpPr>
        <p:spPr>
          <a:xfrm>
            <a:off x="21856700" y="4762500"/>
            <a:ext cx="1270000" cy="1270000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16</a:t>
            </a:r>
          </a:p>
        </p:txBody>
      </p:sp>
      <p:sp>
        <p:nvSpPr>
          <p:cNvPr id="3674" name="30"/>
          <p:cNvSpPr/>
          <p:nvPr/>
        </p:nvSpPr>
        <p:spPr>
          <a:xfrm>
            <a:off x="18151974" y="5795331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30</a:t>
            </a:r>
          </a:p>
        </p:txBody>
      </p:sp>
      <p:sp>
        <p:nvSpPr>
          <p:cNvPr id="3675" name="13"/>
          <p:cNvSpPr/>
          <p:nvPr/>
        </p:nvSpPr>
        <p:spPr>
          <a:xfrm>
            <a:off x="18151974" y="7065331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13</a:t>
            </a:r>
          </a:p>
        </p:txBody>
      </p:sp>
      <p:sp>
        <p:nvSpPr>
          <p:cNvPr id="3676" name="22"/>
          <p:cNvSpPr/>
          <p:nvPr/>
        </p:nvSpPr>
        <p:spPr>
          <a:xfrm>
            <a:off x="18151974" y="8305800"/>
            <a:ext cx="1270001" cy="1270000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22</a:t>
            </a:r>
          </a:p>
        </p:txBody>
      </p:sp>
    </p:spTree>
  </p:cSld>
  <p:clrMapOvr>
    <a:masterClrMapping/>
  </p:clrMapOvr>
  <p:transition xmlns:p14="http://schemas.microsoft.com/office/powerpoint/2010/main" spd="slow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path" nodeType="clickEffect" presetSubtype="0" presetID="-1" grpId="1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151558 0.034650" origin="layout" pathEditMode="relative">
                                      <p:cBhvr>
                                        <p:cTn id="6" dur="1000" fill="hold"/>
                                        <p:tgtEl>
                                          <p:spTgt spid="36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8" name="二分搜索树的广度优先遍历（层序）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二分搜索树的广度优先遍历（层序）</a:t>
            </a:r>
          </a:p>
        </p:txBody>
      </p:sp>
      <p:sp>
        <p:nvSpPr>
          <p:cNvPr id="3679" name="Line"/>
          <p:cNvSpPr/>
          <p:nvPr/>
        </p:nvSpPr>
        <p:spPr>
          <a:xfrm flipH="1" flipV="1">
            <a:off x="9376751" y="4934119"/>
            <a:ext cx="3194815" cy="348424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680" name="Line"/>
          <p:cNvSpPr/>
          <p:nvPr/>
        </p:nvSpPr>
        <p:spPr>
          <a:xfrm flipV="1">
            <a:off x="6154361" y="4807119"/>
            <a:ext cx="3047153" cy="373824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681" name="Line"/>
          <p:cNvSpPr/>
          <p:nvPr/>
        </p:nvSpPr>
        <p:spPr>
          <a:xfrm flipV="1">
            <a:off x="10466533" y="8446637"/>
            <a:ext cx="1933358" cy="342692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682" name="Line"/>
          <p:cNvSpPr/>
          <p:nvPr/>
        </p:nvSpPr>
        <p:spPr>
          <a:xfrm flipH="1" flipV="1">
            <a:off x="6098430" y="8506934"/>
            <a:ext cx="2046983" cy="3306333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683" name="Line"/>
          <p:cNvSpPr/>
          <p:nvPr/>
        </p:nvSpPr>
        <p:spPr>
          <a:xfrm flipH="1" flipV="1">
            <a:off x="12375698" y="8344510"/>
            <a:ext cx="2022865" cy="363118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684" name="Line"/>
          <p:cNvSpPr/>
          <p:nvPr/>
        </p:nvSpPr>
        <p:spPr>
          <a:xfrm flipV="1">
            <a:off x="4226198" y="8446637"/>
            <a:ext cx="1933358" cy="342692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685" name="28"/>
          <p:cNvSpPr/>
          <p:nvPr/>
        </p:nvSpPr>
        <p:spPr>
          <a:xfrm>
            <a:off x="8528074" y="4165906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28</a:t>
            </a:r>
          </a:p>
        </p:txBody>
      </p:sp>
      <p:sp>
        <p:nvSpPr>
          <p:cNvPr id="3686" name="16"/>
          <p:cNvSpPr/>
          <p:nvPr/>
        </p:nvSpPr>
        <p:spPr>
          <a:xfrm>
            <a:off x="5416762" y="76025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16</a:t>
            </a:r>
          </a:p>
        </p:txBody>
      </p:sp>
      <p:sp>
        <p:nvSpPr>
          <p:cNvPr id="3687" name="30"/>
          <p:cNvSpPr/>
          <p:nvPr/>
        </p:nvSpPr>
        <p:spPr>
          <a:xfrm>
            <a:off x="11639385" y="7602547"/>
            <a:ext cx="1524001" cy="1524001"/>
          </a:xfrm>
          <a:prstGeom prst="ellipse">
            <a:avLst/>
          </a:prstGeom>
          <a:solidFill>
            <a:srgbClr val="1F6EB6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30</a:t>
            </a:r>
          </a:p>
        </p:txBody>
      </p:sp>
      <p:sp>
        <p:nvSpPr>
          <p:cNvPr id="3688" name="13"/>
          <p:cNvSpPr/>
          <p:nvPr/>
        </p:nvSpPr>
        <p:spPr>
          <a:xfrm>
            <a:off x="3447886" y="11063308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13</a:t>
            </a:r>
          </a:p>
        </p:txBody>
      </p:sp>
      <p:sp>
        <p:nvSpPr>
          <p:cNvPr id="3689" name="22"/>
          <p:cNvSpPr/>
          <p:nvPr/>
        </p:nvSpPr>
        <p:spPr>
          <a:xfrm>
            <a:off x="7385639" y="11063308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22</a:t>
            </a:r>
          </a:p>
        </p:txBody>
      </p:sp>
      <p:sp>
        <p:nvSpPr>
          <p:cNvPr id="3690" name="29"/>
          <p:cNvSpPr/>
          <p:nvPr/>
        </p:nvSpPr>
        <p:spPr>
          <a:xfrm>
            <a:off x="9657857" y="11063308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29</a:t>
            </a:r>
          </a:p>
        </p:txBody>
      </p:sp>
      <p:sp>
        <p:nvSpPr>
          <p:cNvPr id="3691" name="42"/>
          <p:cNvSpPr/>
          <p:nvPr/>
        </p:nvSpPr>
        <p:spPr>
          <a:xfrm>
            <a:off x="13620914" y="11063308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42</a:t>
            </a:r>
          </a:p>
        </p:txBody>
      </p:sp>
      <p:sp>
        <p:nvSpPr>
          <p:cNvPr id="3692" name="front"/>
          <p:cNvSpPr/>
          <p:nvPr/>
        </p:nvSpPr>
        <p:spPr>
          <a:xfrm>
            <a:off x="17774068" y="3408036"/>
            <a:ext cx="2025812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front</a:t>
            </a:r>
          </a:p>
        </p:txBody>
      </p:sp>
      <p:pic>
        <p:nvPicPr>
          <p:cNvPr id="3693" name="Line" descr="Line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6200000">
            <a:off x="13102420" y="8889999"/>
            <a:ext cx="9050359" cy="101601"/>
          </a:xfrm>
          <a:prstGeom prst="rect">
            <a:avLst/>
          </a:prstGeom>
        </p:spPr>
      </p:pic>
      <p:pic>
        <p:nvPicPr>
          <p:cNvPr id="3695" name="Line" descr="Line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6200000">
            <a:off x="15421170" y="8940799"/>
            <a:ext cx="9050359" cy="101601"/>
          </a:xfrm>
          <a:prstGeom prst="rect">
            <a:avLst/>
          </a:prstGeom>
        </p:spPr>
      </p:pic>
      <p:sp>
        <p:nvSpPr>
          <p:cNvPr id="3697" name="28"/>
          <p:cNvSpPr/>
          <p:nvPr/>
        </p:nvSpPr>
        <p:spPr>
          <a:xfrm>
            <a:off x="21856700" y="3192136"/>
            <a:ext cx="1270000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28</a:t>
            </a:r>
          </a:p>
        </p:txBody>
      </p:sp>
      <p:sp>
        <p:nvSpPr>
          <p:cNvPr id="3698" name="16"/>
          <p:cNvSpPr/>
          <p:nvPr/>
        </p:nvSpPr>
        <p:spPr>
          <a:xfrm>
            <a:off x="21856700" y="4762500"/>
            <a:ext cx="1270000" cy="1270000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16</a:t>
            </a:r>
          </a:p>
        </p:txBody>
      </p:sp>
      <p:sp>
        <p:nvSpPr>
          <p:cNvPr id="3699" name="30"/>
          <p:cNvSpPr/>
          <p:nvPr/>
        </p:nvSpPr>
        <p:spPr>
          <a:xfrm>
            <a:off x="21856700" y="6332863"/>
            <a:ext cx="1270000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30</a:t>
            </a:r>
          </a:p>
        </p:txBody>
      </p:sp>
      <p:sp>
        <p:nvSpPr>
          <p:cNvPr id="3700" name="13"/>
          <p:cNvSpPr/>
          <p:nvPr/>
        </p:nvSpPr>
        <p:spPr>
          <a:xfrm>
            <a:off x="18151974" y="7065331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13</a:t>
            </a:r>
          </a:p>
        </p:txBody>
      </p:sp>
      <p:sp>
        <p:nvSpPr>
          <p:cNvPr id="3701" name="22"/>
          <p:cNvSpPr/>
          <p:nvPr/>
        </p:nvSpPr>
        <p:spPr>
          <a:xfrm>
            <a:off x="18151974" y="8305800"/>
            <a:ext cx="1270001" cy="1270000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22</a:t>
            </a:r>
          </a:p>
        </p:txBody>
      </p:sp>
      <p:sp>
        <p:nvSpPr>
          <p:cNvPr id="3702" name="29"/>
          <p:cNvSpPr/>
          <p:nvPr/>
        </p:nvSpPr>
        <p:spPr>
          <a:xfrm>
            <a:off x="18151974" y="9579931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29</a:t>
            </a:r>
          </a:p>
        </p:txBody>
      </p:sp>
      <p:sp>
        <p:nvSpPr>
          <p:cNvPr id="3703" name="42"/>
          <p:cNvSpPr/>
          <p:nvPr/>
        </p:nvSpPr>
        <p:spPr>
          <a:xfrm>
            <a:off x="18151974" y="10820400"/>
            <a:ext cx="1270001" cy="1270000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42</a:t>
            </a:r>
          </a:p>
        </p:txBody>
      </p:sp>
    </p:spTree>
  </p:cSld>
  <p:clrMapOvr>
    <a:masterClrMapping/>
  </p:clrMapOvr>
  <p:transition xmlns:p14="http://schemas.microsoft.com/office/powerpoint/2010/main" spd="slow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7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7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7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7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702" grpId="1"/>
      <p:bldP build="whole" bldLvl="1" animBg="1" rev="0" advAuto="0" spid="3703" grpId="2"/>
    </p:bld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5" name="二分搜索树的广度优先遍历（层序）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二分搜索树的广度优先遍历（层序）</a:t>
            </a:r>
          </a:p>
        </p:txBody>
      </p:sp>
      <p:sp>
        <p:nvSpPr>
          <p:cNvPr id="3706" name="Line"/>
          <p:cNvSpPr/>
          <p:nvPr/>
        </p:nvSpPr>
        <p:spPr>
          <a:xfrm flipH="1" flipV="1">
            <a:off x="9376751" y="4934119"/>
            <a:ext cx="3194815" cy="348424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707" name="Line"/>
          <p:cNvSpPr/>
          <p:nvPr/>
        </p:nvSpPr>
        <p:spPr>
          <a:xfrm flipV="1">
            <a:off x="6154361" y="4807119"/>
            <a:ext cx="3047153" cy="373824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708" name="Line"/>
          <p:cNvSpPr/>
          <p:nvPr/>
        </p:nvSpPr>
        <p:spPr>
          <a:xfrm flipV="1">
            <a:off x="10466533" y="8446637"/>
            <a:ext cx="1933358" cy="342692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709" name="Line"/>
          <p:cNvSpPr/>
          <p:nvPr/>
        </p:nvSpPr>
        <p:spPr>
          <a:xfrm flipH="1" flipV="1">
            <a:off x="6098430" y="8506934"/>
            <a:ext cx="2046983" cy="3306333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710" name="Line"/>
          <p:cNvSpPr/>
          <p:nvPr/>
        </p:nvSpPr>
        <p:spPr>
          <a:xfrm flipH="1" flipV="1">
            <a:off x="12375698" y="8344510"/>
            <a:ext cx="2022865" cy="363118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711" name="Line"/>
          <p:cNvSpPr/>
          <p:nvPr/>
        </p:nvSpPr>
        <p:spPr>
          <a:xfrm flipV="1">
            <a:off x="4226198" y="8446637"/>
            <a:ext cx="1933358" cy="342692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712" name="28"/>
          <p:cNvSpPr/>
          <p:nvPr/>
        </p:nvSpPr>
        <p:spPr>
          <a:xfrm>
            <a:off x="8528074" y="4165906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28</a:t>
            </a:r>
          </a:p>
        </p:txBody>
      </p:sp>
      <p:sp>
        <p:nvSpPr>
          <p:cNvPr id="3713" name="16"/>
          <p:cNvSpPr/>
          <p:nvPr/>
        </p:nvSpPr>
        <p:spPr>
          <a:xfrm>
            <a:off x="5416762" y="76025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16</a:t>
            </a:r>
          </a:p>
        </p:txBody>
      </p:sp>
      <p:sp>
        <p:nvSpPr>
          <p:cNvPr id="3714" name="30"/>
          <p:cNvSpPr/>
          <p:nvPr/>
        </p:nvSpPr>
        <p:spPr>
          <a:xfrm>
            <a:off x="11639385" y="76025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30</a:t>
            </a:r>
          </a:p>
        </p:txBody>
      </p:sp>
      <p:sp>
        <p:nvSpPr>
          <p:cNvPr id="3715" name="13"/>
          <p:cNvSpPr/>
          <p:nvPr/>
        </p:nvSpPr>
        <p:spPr>
          <a:xfrm>
            <a:off x="3447886" y="11063308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13</a:t>
            </a:r>
          </a:p>
        </p:txBody>
      </p:sp>
      <p:sp>
        <p:nvSpPr>
          <p:cNvPr id="3716" name="22"/>
          <p:cNvSpPr/>
          <p:nvPr/>
        </p:nvSpPr>
        <p:spPr>
          <a:xfrm>
            <a:off x="7385639" y="11063308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22</a:t>
            </a:r>
          </a:p>
        </p:txBody>
      </p:sp>
      <p:sp>
        <p:nvSpPr>
          <p:cNvPr id="3717" name="29"/>
          <p:cNvSpPr/>
          <p:nvPr/>
        </p:nvSpPr>
        <p:spPr>
          <a:xfrm>
            <a:off x="9657857" y="11063308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29</a:t>
            </a:r>
          </a:p>
        </p:txBody>
      </p:sp>
      <p:sp>
        <p:nvSpPr>
          <p:cNvPr id="3718" name="42"/>
          <p:cNvSpPr/>
          <p:nvPr/>
        </p:nvSpPr>
        <p:spPr>
          <a:xfrm>
            <a:off x="13620914" y="11063308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42</a:t>
            </a:r>
          </a:p>
        </p:txBody>
      </p:sp>
      <p:sp>
        <p:nvSpPr>
          <p:cNvPr id="3719" name="front"/>
          <p:cNvSpPr/>
          <p:nvPr/>
        </p:nvSpPr>
        <p:spPr>
          <a:xfrm>
            <a:off x="17774068" y="3408036"/>
            <a:ext cx="2025812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front</a:t>
            </a:r>
          </a:p>
        </p:txBody>
      </p:sp>
      <p:pic>
        <p:nvPicPr>
          <p:cNvPr id="3720" name="Line" descr="Line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6200000">
            <a:off x="13102420" y="8889999"/>
            <a:ext cx="9050359" cy="101601"/>
          </a:xfrm>
          <a:prstGeom prst="rect">
            <a:avLst/>
          </a:prstGeom>
        </p:spPr>
      </p:pic>
      <p:pic>
        <p:nvPicPr>
          <p:cNvPr id="3722" name="Line" descr="Line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6200000">
            <a:off x="15421170" y="8940799"/>
            <a:ext cx="9050359" cy="101601"/>
          </a:xfrm>
          <a:prstGeom prst="rect">
            <a:avLst/>
          </a:prstGeom>
        </p:spPr>
      </p:pic>
      <p:sp>
        <p:nvSpPr>
          <p:cNvPr id="3724" name="28"/>
          <p:cNvSpPr/>
          <p:nvPr/>
        </p:nvSpPr>
        <p:spPr>
          <a:xfrm>
            <a:off x="21856700" y="3192136"/>
            <a:ext cx="1270000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28</a:t>
            </a:r>
          </a:p>
        </p:txBody>
      </p:sp>
      <p:sp>
        <p:nvSpPr>
          <p:cNvPr id="3725" name="16"/>
          <p:cNvSpPr/>
          <p:nvPr/>
        </p:nvSpPr>
        <p:spPr>
          <a:xfrm>
            <a:off x="21856700" y="4762500"/>
            <a:ext cx="1270000" cy="1270000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16</a:t>
            </a:r>
          </a:p>
        </p:txBody>
      </p:sp>
      <p:sp>
        <p:nvSpPr>
          <p:cNvPr id="3726" name="30"/>
          <p:cNvSpPr/>
          <p:nvPr/>
        </p:nvSpPr>
        <p:spPr>
          <a:xfrm>
            <a:off x="21856700" y="6332863"/>
            <a:ext cx="1270000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30</a:t>
            </a:r>
          </a:p>
        </p:txBody>
      </p:sp>
      <p:sp>
        <p:nvSpPr>
          <p:cNvPr id="3727" name="13"/>
          <p:cNvSpPr/>
          <p:nvPr/>
        </p:nvSpPr>
        <p:spPr>
          <a:xfrm>
            <a:off x="18151974" y="7065331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13</a:t>
            </a:r>
          </a:p>
        </p:txBody>
      </p:sp>
      <p:sp>
        <p:nvSpPr>
          <p:cNvPr id="3728" name="22"/>
          <p:cNvSpPr/>
          <p:nvPr/>
        </p:nvSpPr>
        <p:spPr>
          <a:xfrm>
            <a:off x="18151974" y="8305800"/>
            <a:ext cx="1270001" cy="1270000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22</a:t>
            </a:r>
          </a:p>
        </p:txBody>
      </p:sp>
      <p:sp>
        <p:nvSpPr>
          <p:cNvPr id="3729" name="29"/>
          <p:cNvSpPr/>
          <p:nvPr/>
        </p:nvSpPr>
        <p:spPr>
          <a:xfrm>
            <a:off x="18151974" y="9579931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29</a:t>
            </a:r>
          </a:p>
        </p:txBody>
      </p:sp>
      <p:sp>
        <p:nvSpPr>
          <p:cNvPr id="3730" name="42"/>
          <p:cNvSpPr/>
          <p:nvPr/>
        </p:nvSpPr>
        <p:spPr>
          <a:xfrm>
            <a:off x="18151974" y="10820400"/>
            <a:ext cx="1270001" cy="1270000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42</a:t>
            </a:r>
          </a:p>
        </p:txBody>
      </p:sp>
    </p:spTree>
  </p:cSld>
  <p:clrMapOvr>
    <a:masterClrMapping/>
  </p:clrMapOvr>
  <p:transition xmlns:p14="http://schemas.microsoft.com/office/powerpoint/2010/main" spd="slow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path" nodeType="clickEffect" presetSubtype="0" presetID="-1" grpId="1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151007 0.061273" origin="layout" pathEditMode="relative">
                                      <p:cBhvr>
                                        <p:cTn id="6" dur="1000" fill="hold"/>
                                        <p:tgtEl>
                                          <p:spTgt spid="37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2" name="二分搜索树的广度优先遍历（层序）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二分搜索树的广度优先遍历（层序）</a:t>
            </a:r>
          </a:p>
        </p:txBody>
      </p:sp>
      <p:sp>
        <p:nvSpPr>
          <p:cNvPr id="3733" name="Line"/>
          <p:cNvSpPr/>
          <p:nvPr/>
        </p:nvSpPr>
        <p:spPr>
          <a:xfrm flipH="1" flipV="1">
            <a:off x="9376751" y="4934119"/>
            <a:ext cx="3194815" cy="348424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734" name="Line"/>
          <p:cNvSpPr/>
          <p:nvPr/>
        </p:nvSpPr>
        <p:spPr>
          <a:xfrm flipV="1">
            <a:off x="6154361" y="4807119"/>
            <a:ext cx="3047153" cy="373824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735" name="Line"/>
          <p:cNvSpPr/>
          <p:nvPr/>
        </p:nvSpPr>
        <p:spPr>
          <a:xfrm flipV="1">
            <a:off x="10466533" y="8446637"/>
            <a:ext cx="1933358" cy="342692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736" name="Line"/>
          <p:cNvSpPr/>
          <p:nvPr/>
        </p:nvSpPr>
        <p:spPr>
          <a:xfrm flipH="1" flipV="1">
            <a:off x="6098430" y="8506934"/>
            <a:ext cx="2046983" cy="3306333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737" name="Line"/>
          <p:cNvSpPr/>
          <p:nvPr/>
        </p:nvSpPr>
        <p:spPr>
          <a:xfrm flipH="1" flipV="1">
            <a:off x="12375698" y="8344510"/>
            <a:ext cx="2022865" cy="363118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738" name="Line"/>
          <p:cNvSpPr/>
          <p:nvPr/>
        </p:nvSpPr>
        <p:spPr>
          <a:xfrm flipV="1">
            <a:off x="4226198" y="8446637"/>
            <a:ext cx="1933358" cy="342692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739" name="28"/>
          <p:cNvSpPr/>
          <p:nvPr/>
        </p:nvSpPr>
        <p:spPr>
          <a:xfrm>
            <a:off x="8528074" y="4165906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28</a:t>
            </a:r>
          </a:p>
        </p:txBody>
      </p:sp>
      <p:sp>
        <p:nvSpPr>
          <p:cNvPr id="3740" name="16"/>
          <p:cNvSpPr/>
          <p:nvPr/>
        </p:nvSpPr>
        <p:spPr>
          <a:xfrm>
            <a:off x="5416762" y="76025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16</a:t>
            </a:r>
          </a:p>
        </p:txBody>
      </p:sp>
      <p:sp>
        <p:nvSpPr>
          <p:cNvPr id="3741" name="30"/>
          <p:cNvSpPr/>
          <p:nvPr/>
        </p:nvSpPr>
        <p:spPr>
          <a:xfrm>
            <a:off x="11639385" y="76025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30</a:t>
            </a:r>
          </a:p>
        </p:txBody>
      </p:sp>
      <p:sp>
        <p:nvSpPr>
          <p:cNvPr id="3742" name="13"/>
          <p:cNvSpPr/>
          <p:nvPr/>
        </p:nvSpPr>
        <p:spPr>
          <a:xfrm>
            <a:off x="3447886" y="11063308"/>
            <a:ext cx="1524001" cy="1524001"/>
          </a:xfrm>
          <a:prstGeom prst="ellipse">
            <a:avLst/>
          </a:prstGeom>
          <a:solidFill>
            <a:srgbClr val="1F6EB6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13</a:t>
            </a:r>
          </a:p>
        </p:txBody>
      </p:sp>
      <p:sp>
        <p:nvSpPr>
          <p:cNvPr id="3743" name="22"/>
          <p:cNvSpPr/>
          <p:nvPr/>
        </p:nvSpPr>
        <p:spPr>
          <a:xfrm>
            <a:off x="7385639" y="11063308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22</a:t>
            </a:r>
          </a:p>
        </p:txBody>
      </p:sp>
      <p:sp>
        <p:nvSpPr>
          <p:cNvPr id="3744" name="29"/>
          <p:cNvSpPr/>
          <p:nvPr/>
        </p:nvSpPr>
        <p:spPr>
          <a:xfrm>
            <a:off x="9657857" y="11063308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29</a:t>
            </a:r>
          </a:p>
        </p:txBody>
      </p:sp>
      <p:sp>
        <p:nvSpPr>
          <p:cNvPr id="3745" name="42"/>
          <p:cNvSpPr/>
          <p:nvPr/>
        </p:nvSpPr>
        <p:spPr>
          <a:xfrm>
            <a:off x="13620914" y="11063308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42</a:t>
            </a:r>
          </a:p>
        </p:txBody>
      </p:sp>
      <p:sp>
        <p:nvSpPr>
          <p:cNvPr id="3746" name="front"/>
          <p:cNvSpPr/>
          <p:nvPr/>
        </p:nvSpPr>
        <p:spPr>
          <a:xfrm>
            <a:off x="17774068" y="3408036"/>
            <a:ext cx="2025812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front</a:t>
            </a:r>
          </a:p>
        </p:txBody>
      </p:sp>
      <p:pic>
        <p:nvPicPr>
          <p:cNvPr id="3747" name="Line" descr="Line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6200000">
            <a:off x="13102420" y="8889999"/>
            <a:ext cx="9050359" cy="101601"/>
          </a:xfrm>
          <a:prstGeom prst="rect">
            <a:avLst/>
          </a:prstGeom>
        </p:spPr>
      </p:pic>
      <p:pic>
        <p:nvPicPr>
          <p:cNvPr id="3749" name="Line" descr="Line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6200000">
            <a:off x="15421170" y="8940799"/>
            <a:ext cx="9050359" cy="101601"/>
          </a:xfrm>
          <a:prstGeom prst="rect">
            <a:avLst/>
          </a:prstGeom>
        </p:spPr>
      </p:pic>
      <p:sp>
        <p:nvSpPr>
          <p:cNvPr id="3751" name="28"/>
          <p:cNvSpPr/>
          <p:nvPr/>
        </p:nvSpPr>
        <p:spPr>
          <a:xfrm>
            <a:off x="21856700" y="3192136"/>
            <a:ext cx="1270000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28</a:t>
            </a:r>
          </a:p>
        </p:txBody>
      </p:sp>
      <p:sp>
        <p:nvSpPr>
          <p:cNvPr id="3752" name="16"/>
          <p:cNvSpPr/>
          <p:nvPr/>
        </p:nvSpPr>
        <p:spPr>
          <a:xfrm>
            <a:off x="21856700" y="4762500"/>
            <a:ext cx="1270000" cy="1270000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16</a:t>
            </a:r>
          </a:p>
        </p:txBody>
      </p:sp>
      <p:sp>
        <p:nvSpPr>
          <p:cNvPr id="3753" name="30"/>
          <p:cNvSpPr/>
          <p:nvPr/>
        </p:nvSpPr>
        <p:spPr>
          <a:xfrm>
            <a:off x="21856700" y="6332863"/>
            <a:ext cx="1270000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30</a:t>
            </a:r>
          </a:p>
        </p:txBody>
      </p:sp>
      <p:sp>
        <p:nvSpPr>
          <p:cNvPr id="3754" name="13"/>
          <p:cNvSpPr/>
          <p:nvPr/>
        </p:nvSpPr>
        <p:spPr>
          <a:xfrm>
            <a:off x="21856700" y="7905750"/>
            <a:ext cx="1270000" cy="1270000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13</a:t>
            </a:r>
          </a:p>
        </p:txBody>
      </p:sp>
      <p:sp>
        <p:nvSpPr>
          <p:cNvPr id="3755" name="22"/>
          <p:cNvSpPr/>
          <p:nvPr/>
        </p:nvSpPr>
        <p:spPr>
          <a:xfrm>
            <a:off x="18151974" y="8305800"/>
            <a:ext cx="1270001" cy="1270000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22</a:t>
            </a:r>
          </a:p>
        </p:txBody>
      </p:sp>
      <p:sp>
        <p:nvSpPr>
          <p:cNvPr id="3756" name="29"/>
          <p:cNvSpPr/>
          <p:nvPr/>
        </p:nvSpPr>
        <p:spPr>
          <a:xfrm>
            <a:off x="18151974" y="9579931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29</a:t>
            </a:r>
          </a:p>
        </p:txBody>
      </p:sp>
      <p:sp>
        <p:nvSpPr>
          <p:cNvPr id="3757" name="42"/>
          <p:cNvSpPr/>
          <p:nvPr/>
        </p:nvSpPr>
        <p:spPr>
          <a:xfrm>
            <a:off x="18151974" y="10820400"/>
            <a:ext cx="1270001" cy="1270000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42</a:t>
            </a:r>
          </a:p>
        </p:txBody>
      </p:sp>
    </p:spTree>
  </p:cSld>
  <p:clrMapOvr>
    <a:masterClrMapping/>
  </p:clrMapOvr>
  <p:transition xmlns:p14="http://schemas.microsoft.com/office/powerpoint/2010/main" spd="slow" advClick="1"/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9" name="二分搜索树的广度优先遍历（层序）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二分搜索树的广度优先遍历（层序）</a:t>
            </a:r>
          </a:p>
        </p:txBody>
      </p:sp>
      <p:sp>
        <p:nvSpPr>
          <p:cNvPr id="3760" name="Line"/>
          <p:cNvSpPr/>
          <p:nvPr/>
        </p:nvSpPr>
        <p:spPr>
          <a:xfrm flipH="1" flipV="1">
            <a:off x="9376751" y="4934119"/>
            <a:ext cx="3194815" cy="348424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761" name="Line"/>
          <p:cNvSpPr/>
          <p:nvPr/>
        </p:nvSpPr>
        <p:spPr>
          <a:xfrm flipV="1">
            <a:off x="6154361" y="4807119"/>
            <a:ext cx="3047153" cy="373824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762" name="Line"/>
          <p:cNvSpPr/>
          <p:nvPr/>
        </p:nvSpPr>
        <p:spPr>
          <a:xfrm flipV="1">
            <a:off x="10466533" y="8446637"/>
            <a:ext cx="1933358" cy="342692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763" name="Line"/>
          <p:cNvSpPr/>
          <p:nvPr/>
        </p:nvSpPr>
        <p:spPr>
          <a:xfrm flipH="1" flipV="1">
            <a:off x="6098430" y="8506934"/>
            <a:ext cx="2046983" cy="3306333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764" name="Line"/>
          <p:cNvSpPr/>
          <p:nvPr/>
        </p:nvSpPr>
        <p:spPr>
          <a:xfrm flipH="1" flipV="1">
            <a:off x="12375698" y="8344510"/>
            <a:ext cx="2022865" cy="363118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765" name="Line"/>
          <p:cNvSpPr/>
          <p:nvPr/>
        </p:nvSpPr>
        <p:spPr>
          <a:xfrm flipV="1">
            <a:off x="4226198" y="8446637"/>
            <a:ext cx="1933358" cy="342692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766" name="28"/>
          <p:cNvSpPr/>
          <p:nvPr/>
        </p:nvSpPr>
        <p:spPr>
          <a:xfrm>
            <a:off x="8528074" y="4165906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28</a:t>
            </a:r>
          </a:p>
        </p:txBody>
      </p:sp>
      <p:sp>
        <p:nvSpPr>
          <p:cNvPr id="3767" name="16"/>
          <p:cNvSpPr/>
          <p:nvPr/>
        </p:nvSpPr>
        <p:spPr>
          <a:xfrm>
            <a:off x="5416762" y="76025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16</a:t>
            </a:r>
          </a:p>
        </p:txBody>
      </p:sp>
      <p:sp>
        <p:nvSpPr>
          <p:cNvPr id="3768" name="30"/>
          <p:cNvSpPr/>
          <p:nvPr/>
        </p:nvSpPr>
        <p:spPr>
          <a:xfrm>
            <a:off x="11639385" y="76025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30</a:t>
            </a:r>
          </a:p>
        </p:txBody>
      </p:sp>
      <p:sp>
        <p:nvSpPr>
          <p:cNvPr id="3769" name="13"/>
          <p:cNvSpPr/>
          <p:nvPr/>
        </p:nvSpPr>
        <p:spPr>
          <a:xfrm>
            <a:off x="3447886" y="11063308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13</a:t>
            </a:r>
          </a:p>
        </p:txBody>
      </p:sp>
      <p:sp>
        <p:nvSpPr>
          <p:cNvPr id="3770" name="22"/>
          <p:cNvSpPr/>
          <p:nvPr/>
        </p:nvSpPr>
        <p:spPr>
          <a:xfrm>
            <a:off x="7385639" y="11063308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22</a:t>
            </a:r>
          </a:p>
        </p:txBody>
      </p:sp>
      <p:sp>
        <p:nvSpPr>
          <p:cNvPr id="3771" name="29"/>
          <p:cNvSpPr/>
          <p:nvPr/>
        </p:nvSpPr>
        <p:spPr>
          <a:xfrm>
            <a:off x="9657857" y="11063308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29</a:t>
            </a:r>
          </a:p>
        </p:txBody>
      </p:sp>
      <p:sp>
        <p:nvSpPr>
          <p:cNvPr id="3772" name="42"/>
          <p:cNvSpPr/>
          <p:nvPr/>
        </p:nvSpPr>
        <p:spPr>
          <a:xfrm>
            <a:off x="13620914" y="11063308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42</a:t>
            </a:r>
          </a:p>
        </p:txBody>
      </p:sp>
      <p:sp>
        <p:nvSpPr>
          <p:cNvPr id="3773" name="front"/>
          <p:cNvSpPr/>
          <p:nvPr/>
        </p:nvSpPr>
        <p:spPr>
          <a:xfrm>
            <a:off x="17774068" y="3408036"/>
            <a:ext cx="2025812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front</a:t>
            </a:r>
          </a:p>
        </p:txBody>
      </p:sp>
      <p:pic>
        <p:nvPicPr>
          <p:cNvPr id="3774" name="Line" descr="Line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6200000">
            <a:off x="13102420" y="8889999"/>
            <a:ext cx="9050359" cy="101601"/>
          </a:xfrm>
          <a:prstGeom prst="rect">
            <a:avLst/>
          </a:prstGeom>
        </p:spPr>
      </p:pic>
      <p:pic>
        <p:nvPicPr>
          <p:cNvPr id="3776" name="Line" descr="Line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6200000">
            <a:off x="15421170" y="8940799"/>
            <a:ext cx="9050359" cy="101601"/>
          </a:xfrm>
          <a:prstGeom prst="rect">
            <a:avLst/>
          </a:prstGeom>
        </p:spPr>
      </p:pic>
      <p:sp>
        <p:nvSpPr>
          <p:cNvPr id="3778" name="28"/>
          <p:cNvSpPr/>
          <p:nvPr/>
        </p:nvSpPr>
        <p:spPr>
          <a:xfrm>
            <a:off x="21856700" y="3192136"/>
            <a:ext cx="1270000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28</a:t>
            </a:r>
          </a:p>
        </p:txBody>
      </p:sp>
      <p:sp>
        <p:nvSpPr>
          <p:cNvPr id="3779" name="16"/>
          <p:cNvSpPr/>
          <p:nvPr/>
        </p:nvSpPr>
        <p:spPr>
          <a:xfrm>
            <a:off x="21856700" y="4762500"/>
            <a:ext cx="1270000" cy="1270000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16</a:t>
            </a:r>
          </a:p>
        </p:txBody>
      </p:sp>
      <p:sp>
        <p:nvSpPr>
          <p:cNvPr id="3780" name="30"/>
          <p:cNvSpPr/>
          <p:nvPr/>
        </p:nvSpPr>
        <p:spPr>
          <a:xfrm>
            <a:off x="21856700" y="6332863"/>
            <a:ext cx="1270000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30</a:t>
            </a:r>
          </a:p>
        </p:txBody>
      </p:sp>
      <p:sp>
        <p:nvSpPr>
          <p:cNvPr id="3781" name="13"/>
          <p:cNvSpPr/>
          <p:nvPr/>
        </p:nvSpPr>
        <p:spPr>
          <a:xfrm>
            <a:off x="21856700" y="7905750"/>
            <a:ext cx="1270000" cy="1270000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13</a:t>
            </a:r>
          </a:p>
        </p:txBody>
      </p:sp>
      <p:sp>
        <p:nvSpPr>
          <p:cNvPr id="3782" name="22"/>
          <p:cNvSpPr/>
          <p:nvPr/>
        </p:nvSpPr>
        <p:spPr>
          <a:xfrm>
            <a:off x="18151974" y="8305800"/>
            <a:ext cx="1270001" cy="1270000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22</a:t>
            </a:r>
          </a:p>
        </p:txBody>
      </p:sp>
      <p:sp>
        <p:nvSpPr>
          <p:cNvPr id="3783" name="29"/>
          <p:cNvSpPr/>
          <p:nvPr/>
        </p:nvSpPr>
        <p:spPr>
          <a:xfrm>
            <a:off x="18151974" y="9579931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29</a:t>
            </a:r>
          </a:p>
        </p:txBody>
      </p:sp>
      <p:sp>
        <p:nvSpPr>
          <p:cNvPr id="3784" name="42"/>
          <p:cNvSpPr/>
          <p:nvPr/>
        </p:nvSpPr>
        <p:spPr>
          <a:xfrm>
            <a:off x="18151974" y="10820400"/>
            <a:ext cx="1270001" cy="1270000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42</a:t>
            </a:r>
          </a:p>
        </p:txBody>
      </p:sp>
    </p:spTree>
  </p:cSld>
  <p:clrMapOvr>
    <a:masterClrMapping/>
  </p:clrMapOvr>
  <p:transition xmlns:p14="http://schemas.microsoft.com/office/powerpoint/2010/main" spd="slow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path" nodeType="clickEffect" presetSubtype="0" presetID="-1" grpId="1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151933 0.085141" origin="layout" pathEditMode="relative">
                                      <p:cBhvr>
                                        <p:cTn id="6" dur="1000" fill="hold"/>
                                        <p:tgtEl>
                                          <p:spTgt spid="37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floor 和 ceil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floor 和 ceil</a:t>
            </a:r>
          </a:p>
        </p:txBody>
      </p:sp>
      <p:sp>
        <p:nvSpPr>
          <p:cNvPr id="169" name="Rectangle"/>
          <p:cNvSpPr/>
          <p:nvPr/>
        </p:nvSpPr>
        <p:spPr>
          <a:xfrm>
            <a:off x="2344176" y="8162934"/>
            <a:ext cx="19695647" cy="1655900"/>
          </a:xfrm>
          <a:prstGeom prst="rect">
            <a:avLst/>
          </a:prstGeom>
          <a:ln w="63500">
            <a:solidFill>
              <a:srgbClr val="212121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70" name="41"/>
          <p:cNvSpPr/>
          <p:nvPr/>
        </p:nvSpPr>
        <p:spPr>
          <a:xfrm>
            <a:off x="6204842" y="8162934"/>
            <a:ext cx="3491522" cy="1655900"/>
          </a:xfrm>
          <a:prstGeom prst="rect">
            <a:avLst/>
          </a:prstGeom>
          <a:solidFill>
            <a:srgbClr val="CA495A"/>
          </a:solidFill>
          <a:ln w="63500">
            <a:solidFill>
              <a:srgbClr val="CA495A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41</a:t>
            </a:r>
          </a:p>
        </p:txBody>
      </p:sp>
      <p:sp>
        <p:nvSpPr>
          <p:cNvPr id="171" name="Triangle"/>
          <p:cNvSpPr/>
          <p:nvPr/>
        </p:nvSpPr>
        <p:spPr>
          <a:xfrm>
            <a:off x="9136236" y="7265259"/>
            <a:ext cx="522322" cy="5147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21600"/>
                </a:move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72" name="floor"/>
          <p:cNvSpPr/>
          <p:nvPr/>
        </p:nvSpPr>
        <p:spPr>
          <a:xfrm>
            <a:off x="8384491" y="6075918"/>
            <a:ext cx="2025812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floor</a:t>
            </a:r>
          </a:p>
        </p:txBody>
      </p:sp>
      <p:sp>
        <p:nvSpPr>
          <p:cNvPr id="173" name="Triangle"/>
          <p:cNvSpPr/>
          <p:nvPr/>
        </p:nvSpPr>
        <p:spPr>
          <a:xfrm>
            <a:off x="9787516" y="10201724"/>
            <a:ext cx="522322" cy="5147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74" name="ceil"/>
          <p:cNvSpPr/>
          <p:nvPr/>
        </p:nvSpPr>
        <p:spPr>
          <a:xfrm>
            <a:off x="9226922" y="11067649"/>
            <a:ext cx="1643510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ceil</a:t>
            </a:r>
          </a:p>
        </p:txBody>
      </p:sp>
      <p:sp>
        <p:nvSpPr>
          <p:cNvPr id="175" name="查找42"/>
          <p:cNvSpPr/>
          <p:nvPr/>
        </p:nvSpPr>
        <p:spPr>
          <a:xfrm>
            <a:off x="10189834" y="3921738"/>
            <a:ext cx="3273685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查找42</a:t>
            </a:r>
          </a:p>
        </p:txBody>
      </p:sp>
      <p:sp>
        <p:nvSpPr>
          <p:cNvPr id="176" name="43"/>
          <p:cNvSpPr/>
          <p:nvPr/>
        </p:nvSpPr>
        <p:spPr>
          <a:xfrm>
            <a:off x="9751781" y="8162934"/>
            <a:ext cx="5851516" cy="1655900"/>
          </a:xfrm>
          <a:prstGeom prst="rect">
            <a:avLst/>
          </a:prstGeom>
          <a:solidFill>
            <a:srgbClr val="FF9300"/>
          </a:solidFill>
          <a:ln w="63500">
            <a:solidFill>
              <a:srgbClr val="FF9300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43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7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Class="entr" nodeType="with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75" grpId="1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6" name="二分搜索树的广度优先遍历（层序）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二分搜索树的广度优先遍历（层序）</a:t>
            </a:r>
          </a:p>
        </p:txBody>
      </p:sp>
      <p:sp>
        <p:nvSpPr>
          <p:cNvPr id="3787" name="Line"/>
          <p:cNvSpPr/>
          <p:nvPr/>
        </p:nvSpPr>
        <p:spPr>
          <a:xfrm flipH="1" flipV="1">
            <a:off x="9376751" y="4934119"/>
            <a:ext cx="3194815" cy="348424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788" name="Line"/>
          <p:cNvSpPr/>
          <p:nvPr/>
        </p:nvSpPr>
        <p:spPr>
          <a:xfrm flipV="1">
            <a:off x="6154361" y="4807119"/>
            <a:ext cx="3047153" cy="373824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789" name="Line"/>
          <p:cNvSpPr/>
          <p:nvPr/>
        </p:nvSpPr>
        <p:spPr>
          <a:xfrm flipV="1">
            <a:off x="10466533" y="8446637"/>
            <a:ext cx="1933358" cy="342692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790" name="Line"/>
          <p:cNvSpPr/>
          <p:nvPr/>
        </p:nvSpPr>
        <p:spPr>
          <a:xfrm flipH="1" flipV="1">
            <a:off x="6098430" y="8506934"/>
            <a:ext cx="2046983" cy="3306333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791" name="Line"/>
          <p:cNvSpPr/>
          <p:nvPr/>
        </p:nvSpPr>
        <p:spPr>
          <a:xfrm flipH="1" flipV="1">
            <a:off x="12375698" y="8344510"/>
            <a:ext cx="2022865" cy="363118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792" name="Line"/>
          <p:cNvSpPr/>
          <p:nvPr/>
        </p:nvSpPr>
        <p:spPr>
          <a:xfrm flipV="1">
            <a:off x="4226198" y="8446637"/>
            <a:ext cx="1933358" cy="342692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793" name="28"/>
          <p:cNvSpPr/>
          <p:nvPr/>
        </p:nvSpPr>
        <p:spPr>
          <a:xfrm>
            <a:off x="8528074" y="4165906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28</a:t>
            </a:r>
          </a:p>
        </p:txBody>
      </p:sp>
      <p:sp>
        <p:nvSpPr>
          <p:cNvPr id="3794" name="16"/>
          <p:cNvSpPr/>
          <p:nvPr/>
        </p:nvSpPr>
        <p:spPr>
          <a:xfrm>
            <a:off x="5416762" y="76025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16</a:t>
            </a:r>
          </a:p>
        </p:txBody>
      </p:sp>
      <p:sp>
        <p:nvSpPr>
          <p:cNvPr id="3795" name="30"/>
          <p:cNvSpPr/>
          <p:nvPr/>
        </p:nvSpPr>
        <p:spPr>
          <a:xfrm>
            <a:off x="11639385" y="76025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30</a:t>
            </a:r>
          </a:p>
        </p:txBody>
      </p:sp>
      <p:sp>
        <p:nvSpPr>
          <p:cNvPr id="3796" name="13"/>
          <p:cNvSpPr/>
          <p:nvPr/>
        </p:nvSpPr>
        <p:spPr>
          <a:xfrm>
            <a:off x="3447886" y="11063308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13</a:t>
            </a:r>
          </a:p>
        </p:txBody>
      </p:sp>
      <p:sp>
        <p:nvSpPr>
          <p:cNvPr id="3797" name="22"/>
          <p:cNvSpPr/>
          <p:nvPr/>
        </p:nvSpPr>
        <p:spPr>
          <a:xfrm>
            <a:off x="7385639" y="11063308"/>
            <a:ext cx="1524001" cy="1524001"/>
          </a:xfrm>
          <a:prstGeom prst="ellipse">
            <a:avLst/>
          </a:prstGeom>
          <a:solidFill>
            <a:srgbClr val="1F6EB6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22</a:t>
            </a:r>
          </a:p>
        </p:txBody>
      </p:sp>
      <p:sp>
        <p:nvSpPr>
          <p:cNvPr id="3798" name="29"/>
          <p:cNvSpPr/>
          <p:nvPr/>
        </p:nvSpPr>
        <p:spPr>
          <a:xfrm>
            <a:off x="9657857" y="11063308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29</a:t>
            </a:r>
          </a:p>
        </p:txBody>
      </p:sp>
      <p:sp>
        <p:nvSpPr>
          <p:cNvPr id="3799" name="42"/>
          <p:cNvSpPr/>
          <p:nvPr/>
        </p:nvSpPr>
        <p:spPr>
          <a:xfrm>
            <a:off x="13620914" y="11063308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42</a:t>
            </a:r>
          </a:p>
        </p:txBody>
      </p:sp>
      <p:sp>
        <p:nvSpPr>
          <p:cNvPr id="3800" name="front"/>
          <p:cNvSpPr/>
          <p:nvPr/>
        </p:nvSpPr>
        <p:spPr>
          <a:xfrm>
            <a:off x="17774068" y="3408036"/>
            <a:ext cx="2025812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front</a:t>
            </a:r>
          </a:p>
        </p:txBody>
      </p:sp>
      <p:pic>
        <p:nvPicPr>
          <p:cNvPr id="3801" name="Line" descr="Line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6200000">
            <a:off x="13102420" y="8889999"/>
            <a:ext cx="9050359" cy="101601"/>
          </a:xfrm>
          <a:prstGeom prst="rect">
            <a:avLst/>
          </a:prstGeom>
        </p:spPr>
      </p:pic>
      <p:pic>
        <p:nvPicPr>
          <p:cNvPr id="3803" name="Line" descr="Line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6200000">
            <a:off x="15421170" y="8940799"/>
            <a:ext cx="9050359" cy="101601"/>
          </a:xfrm>
          <a:prstGeom prst="rect">
            <a:avLst/>
          </a:prstGeom>
        </p:spPr>
      </p:pic>
      <p:sp>
        <p:nvSpPr>
          <p:cNvPr id="3805" name="28"/>
          <p:cNvSpPr/>
          <p:nvPr/>
        </p:nvSpPr>
        <p:spPr>
          <a:xfrm>
            <a:off x="21856700" y="3192136"/>
            <a:ext cx="1270000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28</a:t>
            </a:r>
          </a:p>
        </p:txBody>
      </p:sp>
      <p:sp>
        <p:nvSpPr>
          <p:cNvPr id="3806" name="16"/>
          <p:cNvSpPr/>
          <p:nvPr/>
        </p:nvSpPr>
        <p:spPr>
          <a:xfrm>
            <a:off x="21856700" y="4762500"/>
            <a:ext cx="1270000" cy="1270000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16</a:t>
            </a:r>
          </a:p>
        </p:txBody>
      </p:sp>
      <p:sp>
        <p:nvSpPr>
          <p:cNvPr id="3807" name="30"/>
          <p:cNvSpPr/>
          <p:nvPr/>
        </p:nvSpPr>
        <p:spPr>
          <a:xfrm>
            <a:off x="21856700" y="6332863"/>
            <a:ext cx="1270000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30</a:t>
            </a:r>
          </a:p>
        </p:txBody>
      </p:sp>
      <p:sp>
        <p:nvSpPr>
          <p:cNvPr id="3808" name="13"/>
          <p:cNvSpPr/>
          <p:nvPr/>
        </p:nvSpPr>
        <p:spPr>
          <a:xfrm>
            <a:off x="21856700" y="7905750"/>
            <a:ext cx="1270000" cy="1270000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13</a:t>
            </a:r>
          </a:p>
        </p:txBody>
      </p:sp>
      <p:sp>
        <p:nvSpPr>
          <p:cNvPr id="3809" name="22"/>
          <p:cNvSpPr/>
          <p:nvPr/>
        </p:nvSpPr>
        <p:spPr>
          <a:xfrm>
            <a:off x="21834124" y="9473589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22</a:t>
            </a:r>
          </a:p>
        </p:txBody>
      </p:sp>
      <p:sp>
        <p:nvSpPr>
          <p:cNvPr id="3810" name="29"/>
          <p:cNvSpPr/>
          <p:nvPr/>
        </p:nvSpPr>
        <p:spPr>
          <a:xfrm>
            <a:off x="18151974" y="9579931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29</a:t>
            </a:r>
          </a:p>
        </p:txBody>
      </p:sp>
      <p:sp>
        <p:nvSpPr>
          <p:cNvPr id="3811" name="42"/>
          <p:cNvSpPr/>
          <p:nvPr/>
        </p:nvSpPr>
        <p:spPr>
          <a:xfrm>
            <a:off x="18151974" y="10820400"/>
            <a:ext cx="1270001" cy="1270000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42</a:t>
            </a:r>
          </a:p>
        </p:txBody>
      </p:sp>
    </p:spTree>
  </p:cSld>
  <p:clrMapOvr>
    <a:masterClrMapping/>
  </p:clrMapOvr>
  <p:transition xmlns:p14="http://schemas.microsoft.com/office/powerpoint/2010/main" spd="slow" advClick="1"/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3" name="二分搜索树的广度优先遍历（层序）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二分搜索树的广度优先遍历（层序）</a:t>
            </a:r>
          </a:p>
        </p:txBody>
      </p:sp>
      <p:sp>
        <p:nvSpPr>
          <p:cNvPr id="3814" name="Line"/>
          <p:cNvSpPr/>
          <p:nvPr/>
        </p:nvSpPr>
        <p:spPr>
          <a:xfrm flipH="1" flipV="1">
            <a:off x="9376751" y="4934119"/>
            <a:ext cx="3194815" cy="348424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815" name="Line"/>
          <p:cNvSpPr/>
          <p:nvPr/>
        </p:nvSpPr>
        <p:spPr>
          <a:xfrm flipV="1">
            <a:off x="6154361" y="4807119"/>
            <a:ext cx="3047153" cy="373824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816" name="Line"/>
          <p:cNvSpPr/>
          <p:nvPr/>
        </p:nvSpPr>
        <p:spPr>
          <a:xfrm flipV="1">
            <a:off x="10466533" y="8446637"/>
            <a:ext cx="1933358" cy="342692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817" name="Line"/>
          <p:cNvSpPr/>
          <p:nvPr/>
        </p:nvSpPr>
        <p:spPr>
          <a:xfrm flipH="1" flipV="1">
            <a:off x="6098430" y="8506934"/>
            <a:ext cx="2046983" cy="3306333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818" name="Line"/>
          <p:cNvSpPr/>
          <p:nvPr/>
        </p:nvSpPr>
        <p:spPr>
          <a:xfrm flipH="1" flipV="1">
            <a:off x="12375698" y="8344510"/>
            <a:ext cx="2022865" cy="363118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819" name="Line"/>
          <p:cNvSpPr/>
          <p:nvPr/>
        </p:nvSpPr>
        <p:spPr>
          <a:xfrm flipV="1">
            <a:off x="4226198" y="8446637"/>
            <a:ext cx="1933358" cy="342692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820" name="28"/>
          <p:cNvSpPr/>
          <p:nvPr/>
        </p:nvSpPr>
        <p:spPr>
          <a:xfrm>
            <a:off x="8528074" y="4165906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28</a:t>
            </a:r>
          </a:p>
        </p:txBody>
      </p:sp>
      <p:sp>
        <p:nvSpPr>
          <p:cNvPr id="3821" name="16"/>
          <p:cNvSpPr/>
          <p:nvPr/>
        </p:nvSpPr>
        <p:spPr>
          <a:xfrm>
            <a:off x="5416762" y="76025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16</a:t>
            </a:r>
          </a:p>
        </p:txBody>
      </p:sp>
      <p:sp>
        <p:nvSpPr>
          <p:cNvPr id="3822" name="30"/>
          <p:cNvSpPr/>
          <p:nvPr/>
        </p:nvSpPr>
        <p:spPr>
          <a:xfrm>
            <a:off x="11639385" y="76025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30</a:t>
            </a:r>
          </a:p>
        </p:txBody>
      </p:sp>
      <p:sp>
        <p:nvSpPr>
          <p:cNvPr id="3823" name="13"/>
          <p:cNvSpPr/>
          <p:nvPr/>
        </p:nvSpPr>
        <p:spPr>
          <a:xfrm>
            <a:off x="3447886" y="11063308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13</a:t>
            </a:r>
          </a:p>
        </p:txBody>
      </p:sp>
      <p:sp>
        <p:nvSpPr>
          <p:cNvPr id="3824" name="22"/>
          <p:cNvSpPr/>
          <p:nvPr/>
        </p:nvSpPr>
        <p:spPr>
          <a:xfrm>
            <a:off x="7385639" y="11063308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22</a:t>
            </a:r>
          </a:p>
        </p:txBody>
      </p:sp>
      <p:sp>
        <p:nvSpPr>
          <p:cNvPr id="3825" name="29"/>
          <p:cNvSpPr/>
          <p:nvPr/>
        </p:nvSpPr>
        <p:spPr>
          <a:xfrm>
            <a:off x="9657857" y="11063308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29</a:t>
            </a:r>
          </a:p>
        </p:txBody>
      </p:sp>
      <p:sp>
        <p:nvSpPr>
          <p:cNvPr id="3826" name="42"/>
          <p:cNvSpPr/>
          <p:nvPr/>
        </p:nvSpPr>
        <p:spPr>
          <a:xfrm>
            <a:off x="13620914" y="11063308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42</a:t>
            </a:r>
          </a:p>
        </p:txBody>
      </p:sp>
      <p:sp>
        <p:nvSpPr>
          <p:cNvPr id="3827" name="front"/>
          <p:cNvSpPr/>
          <p:nvPr/>
        </p:nvSpPr>
        <p:spPr>
          <a:xfrm>
            <a:off x="17774068" y="3408036"/>
            <a:ext cx="2025812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front</a:t>
            </a:r>
          </a:p>
        </p:txBody>
      </p:sp>
      <p:pic>
        <p:nvPicPr>
          <p:cNvPr id="3828" name="Line" descr="Line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6200000">
            <a:off x="13102420" y="8889999"/>
            <a:ext cx="9050359" cy="101601"/>
          </a:xfrm>
          <a:prstGeom prst="rect">
            <a:avLst/>
          </a:prstGeom>
        </p:spPr>
      </p:pic>
      <p:pic>
        <p:nvPicPr>
          <p:cNvPr id="3830" name="Line" descr="Line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6200000">
            <a:off x="15421170" y="8940799"/>
            <a:ext cx="9050359" cy="101601"/>
          </a:xfrm>
          <a:prstGeom prst="rect">
            <a:avLst/>
          </a:prstGeom>
        </p:spPr>
      </p:pic>
      <p:sp>
        <p:nvSpPr>
          <p:cNvPr id="3832" name="28"/>
          <p:cNvSpPr/>
          <p:nvPr/>
        </p:nvSpPr>
        <p:spPr>
          <a:xfrm>
            <a:off x="21856700" y="3192136"/>
            <a:ext cx="1270000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28</a:t>
            </a:r>
          </a:p>
        </p:txBody>
      </p:sp>
      <p:sp>
        <p:nvSpPr>
          <p:cNvPr id="3833" name="16"/>
          <p:cNvSpPr/>
          <p:nvPr/>
        </p:nvSpPr>
        <p:spPr>
          <a:xfrm>
            <a:off x="21856700" y="4762500"/>
            <a:ext cx="1270000" cy="1270000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16</a:t>
            </a:r>
          </a:p>
        </p:txBody>
      </p:sp>
      <p:sp>
        <p:nvSpPr>
          <p:cNvPr id="3834" name="30"/>
          <p:cNvSpPr/>
          <p:nvPr/>
        </p:nvSpPr>
        <p:spPr>
          <a:xfrm>
            <a:off x="21856700" y="6332863"/>
            <a:ext cx="1270000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30</a:t>
            </a:r>
          </a:p>
        </p:txBody>
      </p:sp>
      <p:sp>
        <p:nvSpPr>
          <p:cNvPr id="3835" name="13"/>
          <p:cNvSpPr/>
          <p:nvPr/>
        </p:nvSpPr>
        <p:spPr>
          <a:xfrm>
            <a:off x="21856700" y="7905750"/>
            <a:ext cx="1270000" cy="1270000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13</a:t>
            </a:r>
          </a:p>
        </p:txBody>
      </p:sp>
      <p:sp>
        <p:nvSpPr>
          <p:cNvPr id="3836" name="22"/>
          <p:cNvSpPr/>
          <p:nvPr/>
        </p:nvSpPr>
        <p:spPr>
          <a:xfrm>
            <a:off x="21834124" y="9473589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22</a:t>
            </a:r>
          </a:p>
        </p:txBody>
      </p:sp>
      <p:sp>
        <p:nvSpPr>
          <p:cNvPr id="3837" name="29"/>
          <p:cNvSpPr/>
          <p:nvPr/>
        </p:nvSpPr>
        <p:spPr>
          <a:xfrm>
            <a:off x="18151974" y="9579931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29</a:t>
            </a:r>
          </a:p>
        </p:txBody>
      </p:sp>
      <p:sp>
        <p:nvSpPr>
          <p:cNvPr id="3838" name="42"/>
          <p:cNvSpPr/>
          <p:nvPr/>
        </p:nvSpPr>
        <p:spPr>
          <a:xfrm>
            <a:off x="18151974" y="10820400"/>
            <a:ext cx="1270001" cy="1270000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42</a:t>
            </a:r>
          </a:p>
        </p:txBody>
      </p:sp>
    </p:spTree>
  </p:cSld>
  <p:clrMapOvr>
    <a:masterClrMapping/>
  </p:clrMapOvr>
  <p:transition xmlns:p14="http://schemas.microsoft.com/office/powerpoint/2010/main" spd="slow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path" nodeType="clickEffect" presetSubtype="0" presetID="-1" grpId="1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152775 0.101468" origin="layout" pathEditMode="relative">
                                      <p:cBhvr>
                                        <p:cTn id="6" dur="1000" fill="hold"/>
                                        <p:tgtEl>
                                          <p:spTgt spid="38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" name="二分搜索树的广度优先遍历（层序）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二分搜索树的广度优先遍历（层序）</a:t>
            </a:r>
          </a:p>
        </p:txBody>
      </p:sp>
      <p:sp>
        <p:nvSpPr>
          <p:cNvPr id="3841" name="Line"/>
          <p:cNvSpPr/>
          <p:nvPr/>
        </p:nvSpPr>
        <p:spPr>
          <a:xfrm flipH="1" flipV="1">
            <a:off x="9376751" y="4934119"/>
            <a:ext cx="3194815" cy="348424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842" name="Line"/>
          <p:cNvSpPr/>
          <p:nvPr/>
        </p:nvSpPr>
        <p:spPr>
          <a:xfrm flipV="1">
            <a:off x="6154361" y="4807119"/>
            <a:ext cx="3047153" cy="373824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843" name="Line"/>
          <p:cNvSpPr/>
          <p:nvPr/>
        </p:nvSpPr>
        <p:spPr>
          <a:xfrm flipV="1">
            <a:off x="10466533" y="8446637"/>
            <a:ext cx="1933358" cy="342692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844" name="Line"/>
          <p:cNvSpPr/>
          <p:nvPr/>
        </p:nvSpPr>
        <p:spPr>
          <a:xfrm flipH="1" flipV="1">
            <a:off x="6098430" y="8506934"/>
            <a:ext cx="2046983" cy="3306333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845" name="Line"/>
          <p:cNvSpPr/>
          <p:nvPr/>
        </p:nvSpPr>
        <p:spPr>
          <a:xfrm flipH="1" flipV="1">
            <a:off x="12375698" y="8344510"/>
            <a:ext cx="2022865" cy="363118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846" name="Line"/>
          <p:cNvSpPr/>
          <p:nvPr/>
        </p:nvSpPr>
        <p:spPr>
          <a:xfrm flipV="1">
            <a:off x="4226198" y="8446637"/>
            <a:ext cx="1933358" cy="342692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847" name="28"/>
          <p:cNvSpPr/>
          <p:nvPr/>
        </p:nvSpPr>
        <p:spPr>
          <a:xfrm>
            <a:off x="8528074" y="4165906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28</a:t>
            </a:r>
          </a:p>
        </p:txBody>
      </p:sp>
      <p:sp>
        <p:nvSpPr>
          <p:cNvPr id="3848" name="16"/>
          <p:cNvSpPr/>
          <p:nvPr/>
        </p:nvSpPr>
        <p:spPr>
          <a:xfrm>
            <a:off x="5416762" y="76025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16</a:t>
            </a:r>
          </a:p>
        </p:txBody>
      </p:sp>
      <p:sp>
        <p:nvSpPr>
          <p:cNvPr id="3849" name="30"/>
          <p:cNvSpPr/>
          <p:nvPr/>
        </p:nvSpPr>
        <p:spPr>
          <a:xfrm>
            <a:off x="11639385" y="76025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30</a:t>
            </a:r>
          </a:p>
        </p:txBody>
      </p:sp>
      <p:sp>
        <p:nvSpPr>
          <p:cNvPr id="3850" name="13"/>
          <p:cNvSpPr/>
          <p:nvPr/>
        </p:nvSpPr>
        <p:spPr>
          <a:xfrm>
            <a:off x="3447886" y="11063308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13</a:t>
            </a:r>
          </a:p>
        </p:txBody>
      </p:sp>
      <p:sp>
        <p:nvSpPr>
          <p:cNvPr id="3851" name="22"/>
          <p:cNvSpPr/>
          <p:nvPr/>
        </p:nvSpPr>
        <p:spPr>
          <a:xfrm>
            <a:off x="7385639" y="11063308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22</a:t>
            </a:r>
          </a:p>
        </p:txBody>
      </p:sp>
      <p:sp>
        <p:nvSpPr>
          <p:cNvPr id="3852" name="29"/>
          <p:cNvSpPr/>
          <p:nvPr/>
        </p:nvSpPr>
        <p:spPr>
          <a:xfrm>
            <a:off x="9657857" y="11063308"/>
            <a:ext cx="1524001" cy="1524001"/>
          </a:xfrm>
          <a:prstGeom prst="ellipse">
            <a:avLst/>
          </a:prstGeom>
          <a:solidFill>
            <a:srgbClr val="1F6EB6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29</a:t>
            </a:r>
          </a:p>
        </p:txBody>
      </p:sp>
      <p:sp>
        <p:nvSpPr>
          <p:cNvPr id="3853" name="42"/>
          <p:cNvSpPr/>
          <p:nvPr/>
        </p:nvSpPr>
        <p:spPr>
          <a:xfrm>
            <a:off x="13620914" y="11063308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42</a:t>
            </a:r>
          </a:p>
        </p:txBody>
      </p:sp>
      <p:sp>
        <p:nvSpPr>
          <p:cNvPr id="3854" name="front"/>
          <p:cNvSpPr/>
          <p:nvPr/>
        </p:nvSpPr>
        <p:spPr>
          <a:xfrm>
            <a:off x="17774068" y="3408036"/>
            <a:ext cx="2025812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front</a:t>
            </a:r>
          </a:p>
        </p:txBody>
      </p:sp>
      <p:pic>
        <p:nvPicPr>
          <p:cNvPr id="3855" name="Line" descr="Line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6200000">
            <a:off x="13102420" y="8889999"/>
            <a:ext cx="9050359" cy="101601"/>
          </a:xfrm>
          <a:prstGeom prst="rect">
            <a:avLst/>
          </a:prstGeom>
        </p:spPr>
      </p:pic>
      <p:pic>
        <p:nvPicPr>
          <p:cNvPr id="3857" name="Line" descr="Line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6200000">
            <a:off x="15421170" y="8940799"/>
            <a:ext cx="9050359" cy="101601"/>
          </a:xfrm>
          <a:prstGeom prst="rect">
            <a:avLst/>
          </a:prstGeom>
        </p:spPr>
      </p:pic>
      <p:sp>
        <p:nvSpPr>
          <p:cNvPr id="3859" name="28"/>
          <p:cNvSpPr/>
          <p:nvPr/>
        </p:nvSpPr>
        <p:spPr>
          <a:xfrm>
            <a:off x="21856700" y="3192136"/>
            <a:ext cx="1270000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28</a:t>
            </a:r>
          </a:p>
        </p:txBody>
      </p:sp>
      <p:sp>
        <p:nvSpPr>
          <p:cNvPr id="3860" name="16"/>
          <p:cNvSpPr/>
          <p:nvPr/>
        </p:nvSpPr>
        <p:spPr>
          <a:xfrm>
            <a:off x="21856700" y="4762500"/>
            <a:ext cx="1270000" cy="1270000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16</a:t>
            </a:r>
          </a:p>
        </p:txBody>
      </p:sp>
      <p:sp>
        <p:nvSpPr>
          <p:cNvPr id="3861" name="30"/>
          <p:cNvSpPr/>
          <p:nvPr/>
        </p:nvSpPr>
        <p:spPr>
          <a:xfrm>
            <a:off x="21856700" y="6332863"/>
            <a:ext cx="1270000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30</a:t>
            </a:r>
          </a:p>
        </p:txBody>
      </p:sp>
      <p:sp>
        <p:nvSpPr>
          <p:cNvPr id="3862" name="13"/>
          <p:cNvSpPr/>
          <p:nvPr/>
        </p:nvSpPr>
        <p:spPr>
          <a:xfrm>
            <a:off x="21856700" y="7905750"/>
            <a:ext cx="1270000" cy="1270000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13</a:t>
            </a:r>
          </a:p>
        </p:txBody>
      </p:sp>
      <p:sp>
        <p:nvSpPr>
          <p:cNvPr id="3863" name="22"/>
          <p:cNvSpPr/>
          <p:nvPr/>
        </p:nvSpPr>
        <p:spPr>
          <a:xfrm>
            <a:off x="21834124" y="9473589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22</a:t>
            </a:r>
          </a:p>
        </p:txBody>
      </p:sp>
      <p:sp>
        <p:nvSpPr>
          <p:cNvPr id="3864" name="29"/>
          <p:cNvSpPr/>
          <p:nvPr/>
        </p:nvSpPr>
        <p:spPr>
          <a:xfrm>
            <a:off x="21834124" y="11041428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29</a:t>
            </a:r>
          </a:p>
        </p:txBody>
      </p:sp>
      <p:sp>
        <p:nvSpPr>
          <p:cNvPr id="3865" name="42"/>
          <p:cNvSpPr/>
          <p:nvPr/>
        </p:nvSpPr>
        <p:spPr>
          <a:xfrm>
            <a:off x="18151974" y="10820400"/>
            <a:ext cx="1270001" cy="1270000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42</a:t>
            </a:r>
          </a:p>
        </p:txBody>
      </p:sp>
    </p:spTree>
  </p:cSld>
  <p:clrMapOvr>
    <a:masterClrMapping/>
  </p:clrMapOvr>
  <p:transition xmlns:p14="http://schemas.microsoft.com/office/powerpoint/2010/main" spd="slow" advClick="1"/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二分搜索树的广度优先遍历（层序）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二分搜索树的广度优先遍历（层序）</a:t>
            </a:r>
          </a:p>
        </p:txBody>
      </p:sp>
      <p:sp>
        <p:nvSpPr>
          <p:cNvPr id="3868" name="Line"/>
          <p:cNvSpPr/>
          <p:nvPr/>
        </p:nvSpPr>
        <p:spPr>
          <a:xfrm flipH="1" flipV="1">
            <a:off x="9376751" y="4934119"/>
            <a:ext cx="3194815" cy="348424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869" name="Line"/>
          <p:cNvSpPr/>
          <p:nvPr/>
        </p:nvSpPr>
        <p:spPr>
          <a:xfrm flipV="1">
            <a:off x="6154361" y="4807119"/>
            <a:ext cx="3047153" cy="373824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870" name="Line"/>
          <p:cNvSpPr/>
          <p:nvPr/>
        </p:nvSpPr>
        <p:spPr>
          <a:xfrm flipV="1">
            <a:off x="10466533" y="8446637"/>
            <a:ext cx="1933358" cy="342692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871" name="Line"/>
          <p:cNvSpPr/>
          <p:nvPr/>
        </p:nvSpPr>
        <p:spPr>
          <a:xfrm flipH="1" flipV="1">
            <a:off x="6098430" y="8506934"/>
            <a:ext cx="2046983" cy="3306333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872" name="Line"/>
          <p:cNvSpPr/>
          <p:nvPr/>
        </p:nvSpPr>
        <p:spPr>
          <a:xfrm flipH="1" flipV="1">
            <a:off x="12375698" y="8344510"/>
            <a:ext cx="2022865" cy="363118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873" name="Line"/>
          <p:cNvSpPr/>
          <p:nvPr/>
        </p:nvSpPr>
        <p:spPr>
          <a:xfrm flipV="1">
            <a:off x="4226198" y="8446637"/>
            <a:ext cx="1933358" cy="342692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874" name="28"/>
          <p:cNvSpPr/>
          <p:nvPr/>
        </p:nvSpPr>
        <p:spPr>
          <a:xfrm>
            <a:off x="8528074" y="4165906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28</a:t>
            </a:r>
          </a:p>
        </p:txBody>
      </p:sp>
      <p:sp>
        <p:nvSpPr>
          <p:cNvPr id="3875" name="16"/>
          <p:cNvSpPr/>
          <p:nvPr/>
        </p:nvSpPr>
        <p:spPr>
          <a:xfrm>
            <a:off x="5416762" y="76025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16</a:t>
            </a:r>
          </a:p>
        </p:txBody>
      </p:sp>
      <p:sp>
        <p:nvSpPr>
          <p:cNvPr id="3876" name="30"/>
          <p:cNvSpPr/>
          <p:nvPr/>
        </p:nvSpPr>
        <p:spPr>
          <a:xfrm>
            <a:off x="11639385" y="76025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30</a:t>
            </a:r>
          </a:p>
        </p:txBody>
      </p:sp>
      <p:sp>
        <p:nvSpPr>
          <p:cNvPr id="3877" name="13"/>
          <p:cNvSpPr/>
          <p:nvPr/>
        </p:nvSpPr>
        <p:spPr>
          <a:xfrm>
            <a:off x="3447886" y="11063308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13</a:t>
            </a:r>
          </a:p>
        </p:txBody>
      </p:sp>
      <p:sp>
        <p:nvSpPr>
          <p:cNvPr id="3878" name="22"/>
          <p:cNvSpPr/>
          <p:nvPr/>
        </p:nvSpPr>
        <p:spPr>
          <a:xfrm>
            <a:off x="7385639" y="11063308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22</a:t>
            </a:r>
          </a:p>
        </p:txBody>
      </p:sp>
      <p:sp>
        <p:nvSpPr>
          <p:cNvPr id="3879" name="29"/>
          <p:cNvSpPr/>
          <p:nvPr/>
        </p:nvSpPr>
        <p:spPr>
          <a:xfrm>
            <a:off x="9657857" y="11063308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29</a:t>
            </a:r>
          </a:p>
        </p:txBody>
      </p:sp>
      <p:sp>
        <p:nvSpPr>
          <p:cNvPr id="3880" name="42"/>
          <p:cNvSpPr/>
          <p:nvPr/>
        </p:nvSpPr>
        <p:spPr>
          <a:xfrm>
            <a:off x="13620914" y="11063308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42</a:t>
            </a:r>
          </a:p>
        </p:txBody>
      </p:sp>
      <p:sp>
        <p:nvSpPr>
          <p:cNvPr id="3881" name="front"/>
          <p:cNvSpPr/>
          <p:nvPr/>
        </p:nvSpPr>
        <p:spPr>
          <a:xfrm>
            <a:off x="17774068" y="3408036"/>
            <a:ext cx="2025812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front</a:t>
            </a:r>
          </a:p>
        </p:txBody>
      </p:sp>
      <p:pic>
        <p:nvPicPr>
          <p:cNvPr id="3882" name="Line" descr="Line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6200000">
            <a:off x="13102420" y="8889999"/>
            <a:ext cx="9050359" cy="101601"/>
          </a:xfrm>
          <a:prstGeom prst="rect">
            <a:avLst/>
          </a:prstGeom>
        </p:spPr>
      </p:pic>
      <p:pic>
        <p:nvPicPr>
          <p:cNvPr id="3884" name="Line" descr="Line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6200000">
            <a:off x="15421170" y="8940799"/>
            <a:ext cx="9050359" cy="101601"/>
          </a:xfrm>
          <a:prstGeom prst="rect">
            <a:avLst/>
          </a:prstGeom>
        </p:spPr>
      </p:pic>
      <p:sp>
        <p:nvSpPr>
          <p:cNvPr id="3886" name="28"/>
          <p:cNvSpPr/>
          <p:nvPr/>
        </p:nvSpPr>
        <p:spPr>
          <a:xfrm>
            <a:off x="21856700" y="3192136"/>
            <a:ext cx="1270000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28</a:t>
            </a:r>
          </a:p>
        </p:txBody>
      </p:sp>
      <p:sp>
        <p:nvSpPr>
          <p:cNvPr id="3887" name="16"/>
          <p:cNvSpPr/>
          <p:nvPr/>
        </p:nvSpPr>
        <p:spPr>
          <a:xfrm>
            <a:off x="21856700" y="4762500"/>
            <a:ext cx="1270000" cy="1270000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16</a:t>
            </a:r>
          </a:p>
        </p:txBody>
      </p:sp>
      <p:sp>
        <p:nvSpPr>
          <p:cNvPr id="3888" name="30"/>
          <p:cNvSpPr/>
          <p:nvPr/>
        </p:nvSpPr>
        <p:spPr>
          <a:xfrm>
            <a:off x="21856700" y="6332863"/>
            <a:ext cx="1270000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30</a:t>
            </a:r>
          </a:p>
        </p:txBody>
      </p:sp>
      <p:sp>
        <p:nvSpPr>
          <p:cNvPr id="3889" name="13"/>
          <p:cNvSpPr/>
          <p:nvPr/>
        </p:nvSpPr>
        <p:spPr>
          <a:xfrm>
            <a:off x="21856700" y="7905750"/>
            <a:ext cx="1270000" cy="1270000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13</a:t>
            </a:r>
          </a:p>
        </p:txBody>
      </p:sp>
      <p:sp>
        <p:nvSpPr>
          <p:cNvPr id="3890" name="22"/>
          <p:cNvSpPr/>
          <p:nvPr/>
        </p:nvSpPr>
        <p:spPr>
          <a:xfrm>
            <a:off x="21834124" y="9473589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22</a:t>
            </a:r>
          </a:p>
        </p:txBody>
      </p:sp>
      <p:sp>
        <p:nvSpPr>
          <p:cNvPr id="3891" name="29"/>
          <p:cNvSpPr/>
          <p:nvPr/>
        </p:nvSpPr>
        <p:spPr>
          <a:xfrm>
            <a:off x="21834124" y="11041428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29</a:t>
            </a:r>
          </a:p>
        </p:txBody>
      </p:sp>
      <p:sp>
        <p:nvSpPr>
          <p:cNvPr id="3892" name="42"/>
          <p:cNvSpPr/>
          <p:nvPr/>
        </p:nvSpPr>
        <p:spPr>
          <a:xfrm>
            <a:off x="18151974" y="10820400"/>
            <a:ext cx="1270001" cy="1270000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42</a:t>
            </a:r>
          </a:p>
        </p:txBody>
      </p:sp>
    </p:spTree>
  </p:cSld>
  <p:clrMapOvr>
    <a:masterClrMapping/>
  </p:clrMapOvr>
  <p:transition xmlns:p14="http://schemas.microsoft.com/office/powerpoint/2010/main" spd="slow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path" nodeType="clickEffect" presetSubtype="0" presetID="-1" grpId="1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151969 0.120558" origin="layout" pathEditMode="relative">
                                      <p:cBhvr>
                                        <p:cTn id="6" dur="1000" fill="hold"/>
                                        <p:tgtEl>
                                          <p:spTgt spid="38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4" name="二分搜索树的广度优先遍历（层序）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二分搜索树的广度优先遍历（层序）</a:t>
            </a:r>
          </a:p>
        </p:txBody>
      </p:sp>
      <p:sp>
        <p:nvSpPr>
          <p:cNvPr id="3895" name="Line"/>
          <p:cNvSpPr/>
          <p:nvPr/>
        </p:nvSpPr>
        <p:spPr>
          <a:xfrm flipH="1" flipV="1">
            <a:off x="9376751" y="4934119"/>
            <a:ext cx="3194815" cy="348424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896" name="Line"/>
          <p:cNvSpPr/>
          <p:nvPr/>
        </p:nvSpPr>
        <p:spPr>
          <a:xfrm flipV="1">
            <a:off x="6154361" y="4807119"/>
            <a:ext cx="3047153" cy="373824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897" name="Line"/>
          <p:cNvSpPr/>
          <p:nvPr/>
        </p:nvSpPr>
        <p:spPr>
          <a:xfrm flipV="1">
            <a:off x="10466533" y="8446637"/>
            <a:ext cx="1933358" cy="342692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898" name="Line"/>
          <p:cNvSpPr/>
          <p:nvPr/>
        </p:nvSpPr>
        <p:spPr>
          <a:xfrm flipH="1" flipV="1">
            <a:off x="6098430" y="8506934"/>
            <a:ext cx="2046983" cy="3306333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899" name="Line"/>
          <p:cNvSpPr/>
          <p:nvPr/>
        </p:nvSpPr>
        <p:spPr>
          <a:xfrm flipH="1" flipV="1">
            <a:off x="12375698" y="8344510"/>
            <a:ext cx="2022865" cy="363118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900" name="Line"/>
          <p:cNvSpPr/>
          <p:nvPr/>
        </p:nvSpPr>
        <p:spPr>
          <a:xfrm flipV="1">
            <a:off x="4226198" y="8446637"/>
            <a:ext cx="1933358" cy="342692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901" name="28"/>
          <p:cNvSpPr/>
          <p:nvPr/>
        </p:nvSpPr>
        <p:spPr>
          <a:xfrm>
            <a:off x="8528074" y="4165906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28</a:t>
            </a:r>
          </a:p>
        </p:txBody>
      </p:sp>
      <p:sp>
        <p:nvSpPr>
          <p:cNvPr id="3902" name="16"/>
          <p:cNvSpPr/>
          <p:nvPr/>
        </p:nvSpPr>
        <p:spPr>
          <a:xfrm>
            <a:off x="5416762" y="76025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16</a:t>
            </a:r>
          </a:p>
        </p:txBody>
      </p:sp>
      <p:sp>
        <p:nvSpPr>
          <p:cNvPr id="3903" name="30"/>
          <p:cNvSpPr/>
          <p:nvPr/>
        </p:nvSpPr>
        <p:spPr>
          <a:xfrm>
            <a:off x="11639385" y="76025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30</a:t>
            </a:r>
          </a:p>
        </p:txBody>
      </p:sp>
      <p:sp>
        <p:nvSpPr>
          <p:cNvPr id="3904" name="13"/>
          <p:cNvSpPr/>
          <p:nvPr/>
        </p:nvSpPr>
        <p:spPr>
          <a:xfrm>
            <a:off x="3447886" y="11063308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13</a:t>
            </a:r>
          </a:p>
        </p:txBody>
      </p:sp>
      <p:sp>
        <p:nvSpPr>
          <p:cNvPr id="3905" name="22"/>
          <p:cNvSpPr/>
          <p:nvPr/>
        </p:nvSpPr>
        <p:spPr>
          <a:xfrm>
            <a:off x="7385639" y="11063308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22</a:t>
            </a:r>
          </a:p>
        </p:txBody>
      </p:sp>
      <p:sp>
        <p:nvSpPr>
          <p:cNvPr id="3906" name="29"/>
          <p:cNvSpPr/>
          <p:nvPr/>
        </p:nvSpPr>
        <p:spPr>
          <a:xfrm>
            <a:off x="9657857" y="11063308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29</a:t>
            </a:r>
          </a:p>
        </p:txBody>
      </p:sp>
      <p:sp>
        <p:nvSpPr>
          <p:cNvPr id="3907" name="42"/>
          <p:cNvSpPr/>
          <p:nvPr/>
        </p:nvSpPr>
        <p:spPr>
          <a:xfrm>
            <a:off x="13620914" y="11063308"/>
            <a:ext cx="1524001" cy="1524001"/>
          </a:xfrm>
          <a:prstGeom prst="ellipse">
            <a:avLst/>
          </a:prstGeom>
          <a:solidFill>
            <a:srgbClr val="1F6EB6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42</a:t>
            </a:r>
          </a:p>
        </p:txBody>
      </p:sp>
      <p:sp>
        <p:nvSpPr>
          <p:cNvPr id="3908" name="front"/>
          <p:cNvSpPr/>
          <p:nvPr/>
        </p:nvSpPr>
        <p:spPr>
          <a:xfrm>
            <a:off x="17774068" y="3408036"/>
            <a:ext cx="2025812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front</a:t>
            </a:r>
          </a:p>
        </p:txBody>
      </p:sp>
      <p:pic>
        <p:nvPicPr>
          <p:cNvPr id="3909" name="Line" descr="Line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6200000">
            <a:off x="13102420" y="8889999"/>
            <a:ext cx="9050359" cy="101601"/>
          </a:xfrm>
          <a:prstGeom prst="rect">
            <a:avLst/>
          </a:prstGeom>
        </p:spPr>
      </p:pic>
      <p:pic>
        <p:nvPicPr>
          <p:cNvPr id="3911" name="Line" descr="Line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6200000">
            <a:off x="15421170" y="8940799"/>
            <a:ext cx="9050359" cy="101601"/>
          </a:xfrm>
          <a:prstGeom prst="rect">
            <a:avLst/>
          </a:prstGeom>
        </p:spPr>
      </p:pic>
      <p:sp>
        <p:nvSpPr>
          <p:cNvPr id="3913" name="28"/>
          <p:cNvSpPr/>
          <p:nvPr/>
        </p:nvSpPr>
        <p:spPr>
          <a:xfrm>
            <a:off x="21856700" y="3192136"/>
            <a:ext cx="1270000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28</a:t>
            </a:r>
          </a:p>
        </p:txBody>
      </p:sp>
      <p:sp>
        <p:nvSpPr>
          <p:cNvPr id="3914" name="16"/>
          <p:cNvSpPr/>
          <p:nvPr/>
        </p:nvSpPr>
        <p:spPr>
          <a:xfrm>
            <a:off x="21856700" y="4759319"/>
            <a:ext cx="1270000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16</a:t>
            </a:r>
          </a:p>
        </p:txBody>
      </p:sp>
      <p:sp>
        <p:nvSpPr>
          <p:cNvPr id="3915" name="30"/>
          <p:cNvSpPr/>
          <p:nvPr/>
        </p:nvSpPr>
        <p:spPr>
          <a:xfrm>
            <a:off x="21856700" y="6327158"/>
            <a:ext cx="1270000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30</a:t>
            </a:r>
          </a:p>
        </p:txBody>
      </p:sp>
      <p:sp>
        <p:nvSpPr>
          <p:cNvPr id="3916" name="13"/>
          <p:cNvSpPr/>
          <p:nvPr/>
        </p:nvSpPr>
        <p:spPr>
          <a:xfrm>
            <a:off x="21856700" y="7853207"/>
            <a:ext cx="1270000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13</a:t>
            </a:r>
          </a:p>
        </p:txBody>
      </p:sp>
      <p:sp>
        <p:nvSpPr>
          <p:cNvPr id="3917" name="22"/>
          <p:cNvSpPr/>
          <p:nvPr/>
        </p:nvSpPr>
        <p:spPr>
          <a:xfrm>
            <a:off x="21834124" y="9462180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22</a:t>
            </a:r>
          </a:p>
        </p:txBody>
      </p:sp>
      <p:sp>
        <p:nvSpPr>
          <p:cNvPr id="3918" name="29"/>
          <p:cNvSpPr/>
          <p:nvPr/>
        </p:nvSpPr>
        <p:spPr>
          <a:xfrm>
            <a:off x="21834124" y="10947094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29</a:t>
            </a:r>
          </a:p>
        </p:txBody>
      </p:sp>
      <p:sp>
        <p:nvSpPr>
          <p:cNvPr id="3919" name="42"/>
          <p:cNvSpPr/>
          <p:nvPr/>
        </p:nvSpPr>
        <p:spPr>
          <a:xfrm>
            <a:off x="21856700" y="12420600"/>
            <a:ext cx="1270000" cy="1270000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42</a:t>
            </a:r>
          </a:p>
        </p:txBody>
      </p:sp>
    </p:spTree>
  </p:cSld>
  <p:clrMapOvr>
    <a:masterClrMapping/>
  </p:clrMapOvr>
  <p:transition xmlns:p14="http://schemas.microsoft.com/office/powerpoint/2010/main" spd="slow" advClick="1"/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" name="二分搜索树的广度优先遍历（层序）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二分搜索树的广度优先遍历（层序）</a:t>
            </a:r>
          </a:p>
        </p:txBody>
      </p:sp>
      <p:sp>
        <p:nvSpPr>
          <p:cNvPr id="3922" name="Line"/>
          <p:cNvSpPr/>
          <p:nvPr/>
        </p:nvSpPr>
        <p:spPr>
          <a:xfrm flipH="1" flipV="1">
            <a:off x="9376751" y="4934119"/>
            <a:ext cx="3194815" cy="348424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923" name="Line"/>
          <p:cNvSpPr/>
          <p:nvPr/>
        </p:nvSpPr>
        <p:spPr>
          <a:xfrm flipV="1">
            <a:off x="6154361" y="4807119"/>
            <a:ext cx="3047153" cy="373824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924" name="Line"/>
          <p:cNvSpPr/>
          <p:nvPr/>
        </p:nvSpPr>
        <p:spPr>
          <a:xfrm flipV="1">
            <a:off x="10466533" y="8446637"/>
            <a:ext cx="1933358" cy="342692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925" name="Line"/>
          <p:cNvSpPr/>
          <p:nvPr/>
        </p:nvSpPr>
        <p:spPr>
          <a:xfrm flipH="1" flipV="1">
            <a:off x="6098430" y="8506934"/>
            <a:ext cx="2046983" cy="3306333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926" name="Line"/>
          <p:cNvSpPr/>
          <p:nvPr/>
        </p:nvSpPr>
        <p:spPr>
          <a:xfrm flipH="1" flipV="1">
            <a:off x="12375698" y="8344510"/>
            <a:ext cx="2022865" cy="363118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927" name="Line"/>
          <p:cNvSpPr/>
          <p:nvPr/>
        </p:nvSpPr>
        <p:spPr>
          <a:xfrm flipV="1">
            <a:off x="4226198" y="8446637"/>
            <a:ext cx="1933358" cy="342692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928" name="28"/>
          <p:cNvSpPr/>
          <p:nvPr/>
        </p:nvSpPr>
        <p:spPr>
          <a:xfrm>
            <a:off x="8528074" y="4165906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28</a:t>
            </a:r>
          </a:p>
        </p:txBody>
      </p:sp>
      <p:sp>
        <p:nvSpPr>
          <p:cNvPr id="3929" name="16"/>
          <p:cNvSpPr/>
          <p:nvPr/>
        </p:nvSpPr>
        <p:spPr>
          <a:xfrm>
            <a:off x="5416762" y="76025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16</a:t>
            </a:r>
          </a:p>
        </p:txBody>
      </p:sp>
      <p:sp>
        <p:nvSpPr>
          <p:cNvPr id="3930" name="30"/>
          <p:cNvSpPr/>
          <p:nvPr/>
        </p:nvSpPr>
        <p:spPr>
          <a:xfrm>
            <a:off x="11639385" y="76025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30</a:t>
            </a:r>
          </a:p>
        </p:txBody>
      </p:sp>
      <p:sp>
        <p:nvSpPr>
          <p:cNvPr id="3931" name="13"/>
          <p:cNvSpPr/>
          <p:nvPr/>
        </p:nvSpPr>
        <p:spPr>
          <a:xfrm>
            <a:off x="3447886" y="11063308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13</a:t>
            </a:r>
          </a:p>
        </p:txBody>
      </p:sp>
      <p:sp>
        <p:nvSpPr>
          <p:cNvPr id="3932" name="22"/>
          <p:cNvSpPr/>
          <p:nvPr/>
        </p:nvSpPr>
        <p:spPr>
          <a:xfrm>
            <a:off x="7385639" y="11063308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22</a:t>
            </a:r>
          </a:p>
        </p:txBody>
      </p:sp>
      <p:sp>
        <p:nvSpPr>
          <p:cNvPr id="3933" name="29"/>
          <p:cNvSpPr/>
          <p:nvPr/>
        </p:nvSpPr>
        <p:spPr>
          <a:xfrm>
            <a:off x="9657857" y="11063308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29</a:t>
            </a:r>
          </a:p>
        </p:txBody>
      </p:sp>
      <p:sp>
        <p:nvSpPr>
          <p:cNvPr id="3934" name="42"/>
          <p:cNvSpPr/>
          <p:nvPr/>
        </p:nvSpPr>
        <p:spPr>
          <a:xfrm>
            <a:off x="13620914" y="11063308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42</a:t>
            </a:r>
          </a:p>
        </p:txBody>
      </p:sp>
      <p:sp>
        <p:nvSpPr>
          <p:cNvPr id="3935" name="front"/>
          <p:cNvSpPr/>
          <p:nvPr/>
        </p:nvSpPr>
        <p:spPr>
          <a:xfrm>
            <a:off x="17774068" y="3408036"/>
            <a:ext cx="2025812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front</a:t>
            </a:r>
          </a:p>
        </p:txBody>
      </p:sp>
      <p:pic>
        <p:nvPicPr>
          <p:cNvPr id="3936" name="Line" descr="Line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6200000">
            <a:off x="13102420" y="8889999"/>
            <a:ext cx="9050359" cy="101601"/>
          </a:xfrm>
          <a:prstGeom prst="rect">
            <a:avLst/>
          </a:prstGeom>
        </p:spPr>
      </p:pic>
      <p:pic>
        <p:nvPicPr>
          <p:cNvPr id="3938" name="Line" descr="Line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6200000">
            <a:off x="15421170" y="8940799"/>
            <a:ext cx="9050359" cy="101601"/>
          </a:xfrm>
          <a:prstGeom prst="rect">
            <a:avLst/>
          </a:prstGeom>
        </p:spPr>
      </p:pic>
      <p:sp>
        <p:nvSpPr>
          <p:cNvPr id="3940" name="28"/>
          <p:cNvSpPr/>
          <p:nvPr/>
        </p:nvSpPr>
        <p:spPr>
          <a:xfrm>
            <a:off x="21856700" y="3192136"/>
            <a:ext cx="1270000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28</a:t>
            </a:r>
          </a:p>
        </p:txBody>
      </p:sp>
      <p:sp>
        <p:nvSpPr>
          <p:cNvPr id="3941" name="16"/>
          <p:cNvSpPr/>
          <p:nvPr/>
        </p:nvSpPr>
        <p:spPr>
          <a:xfrm>
            <a:off x="21856700" y="4759319"/>
            <a:ext cx="1270000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16</a:t>
            </a:r>
          </a:p>
        </p:txBody>
      </p:sp>
      <p:sp>
        <p:nvSpPr>
          <p:cNvPr id="3942" name="30"/>
          <p:cNvSpPr/>
          <p:nvPr/>
        </p:nvSpPr>
        <p:spPr>
          <a:xfrm>
            <a:off x="21856700" y="6327158"/>
            <a:ext cx="1270000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30</a:t>
            </a:r>
          </a:p>
        </p:txBody>
      </p:sp>
      <p:sp>
        <p:nvSpPr>
          <p:cNvPr id="3943" name="13"/>
          <p:cNvSpPr/>
          <p:nvPr/>
        </p:nvSpPr>
        <p:spPr>
          <a:xfrm>
            <a:off x="21856700" y="7853207"/>
            <a:ext cx="1270000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13</a:t>
            </a:r>
          </a:p>
        </p:txBody>
      </p:sp>
      <p:sp>
        <p:nvSpPr>
          <p:cNvPr id="3944" name="22"/>
          <p:cNvSpPr/>
          <p:nvPr/>
        </p:nvSpPr>
        <p:spPr>
          <a:xfrm>
            <a:off x="21834124" y="9462180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22</a:t>
            </a:r>
          </a:p>
        </p:txBody>
      </p:sp>
      <p:sp>
        <p:nvSpPr>
          <p:cNvPr id="3945" name="29"/>
          <p:cNvSpPr/>
          <p:nvPr/>
        </p:nvSpPr>
        <p:spPr>
          <a:xfrm>
            <a:off x="21834124" y="10947094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29</a:t>
            </a:r>
          </a:p>
        </p:txBody>
      </p:sp>
      <p:sp>
        <p:nvSpPr>
          <p:cNvPr id="3946" name="42"/>
          <p:cNvSpPr/>
          <p:nvPr/>
        </p:nvSpPr>
        <p:spPr>
          <a:xfrm>
            <a:off x="21856700" y="12420600"/>
            <a:ext cx="1270000" cy="1270000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42</a:t>
            </a:r>
          </a:p>
        </p:txBody>
      </p:sp>
    </p:spTree>
  </p:cSld>
  <p:clrMapOvr>
    <a:masterClrMapping/>
  </p:clrMapOvr>
  <p:transition xmlns:p14="http://schemas.microsoft.com/office/powerpoint/2010/main" spd="slow" advClick="1"/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8" name="操作：二分搜索树的层序遍历"/>
          <p:cNvSpPr/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操作：二分搜索树的层序遍历</a:t>
            </a:r>
          </a:p>
        </p:txBody>
      </p:sp>
    </p:spTree>
  </p:cSld>
  <p:clrMapOvr>
    <a:masterClrMapping/>
  </p:clrMapOvr>
  <p:transition xmlns:p14="http://schemas.microsoft.com/office/powerpoint/2010/main" spd="slow" advClick="1"/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0" name="二分搜索树的遍历 - O(n)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二分搜索树的遍历 - O(n)</a:t>
            </a:r>
          </a:p>
        </p:txBody>
      </p:sp>
      <p:grpSp>
        <p:nvGrpSpPr>
          <p:cNvPr id="3964" name="Group"/>
          <p:cNvGrpSpPr/>
          <p:nvPr/>
        </p:nvGrpSpPr>
        <p:grpSpPr>
          <a:xfrm>
            <a:off x="6343485" y="4242106"/>
            <a:ext cx="11697030" cy="8421403"/>
            <a:chOff x="0" y="0"/>
            <a:chExt cx="11697028" cy="8421402"/>
          </a:xfrm>
        </p:grpSpPr>
        <p:sp>
          <p:nvSpPr>
            <p:cNvPr id="3951" name="Line"/>
            <p:cNvSpPr/>
            <p:nvPr/>
          </p:nvSpPr>
          <p:spPr>
            <a:xfrm flipH="1" flipV="1">
              <a:off x="5928865" y="768213"/>
              <a:ext cx="3194815" cy="34842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3952" name="Line"/>
            <p:cNvSpPr/>
            <p:nvPr/>
          </p:nvSpPr>
          <p:spPr>
            <a:xfrm flipV="1">
              <a:off x="2706475" y="641213"/>
              <a:ext cx="3047153" cy="37382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3953" name="Line"/>
            <p:cNvSpPr/>
            <p:nvPr/>
          </p:nvSpPr>
          <p:spPr>
            <a:xfrm flipV="1">
              <a:off x="7018647" y="4280731"/>
              <a:ext cx="1933358" cy="34269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3954" name="Line"/>
            <p:cNvSpPr/>
            <p:nvPr/>
          </p:nvSpPr>
          <p:spPr>
            <a:xfrm flipH="1" flipV="1">
              <a:off x="2650544" y="4341028"/>
              <a:ext cx="2046983" cy="330633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3955" name="Line"/>
            <p:cNvSpPr/>
            <p:nvPr/>
          </p:nvSpPr>
          <p:spPr>
            <a:xfrm flipH="1" flipV="1">
              <a:off x="8927813" y="4178604"/>
              <a:ext cx="2022864" cy="363118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3956" name="Line"/>
            <p:cNvSpPr/>
            <p:nvPr/>
          </p:nvSpPr>
          <p:spPr>
            <a:xfrm flipV="1">
              <a:off x="778312" y="4280731"/>
              <a:ext cx="1933358" cy="34269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3957" name="28"/>
            <p:cNvSpPr/>
            <p:nvPr/>
          </p:nvSpPr>
          <p:spPr>
            <a:xfrm>
              <a:off x="5080187" y="0"/>
              <a:ext cx="1524001" cy="1524000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28</a:t>
              </a:r>
            </a:p>
          </p:txBody>
        </p:sp>
        <p:sp>
          <p:nvSpPr>
            <p:cNvPr id="3958" name="16"/>
            <p:cNvSpPr/>
            <p:nvPr/>
          </p:nvSpPr>
          <p:spPr>
            <a:xfrm>
              <a:off x="1968876" y="3436641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16</a:t>
              </a:r>
            </a:p>
          </p:txBody>
        </p:sp>
        <p:sp>
          <p:nvSpPr>
            <p:cNvPr id="3959" name="30"/>
            <p:cNvSpPr/>
            <p:nvPr/>
          </p:nvSpPr>
          <p:spPr>
            <a:xfrm>
              <a:off x="8191500" y="3436641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30</a:t>
              </a:r>
            </a:p>
          </p:txBody>
        </p:sp>
        <p:sp>
          <p:nvSpPr>
            <p:cNvPr id="3960" name="13"/>
            <p:cNvSpPr/>
            <p:nvPr/>
          </p:nvSpPr>
          <p:spPr>
            <a:xfrm>
              <a:off x="0" y="6897402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13</a:t>
              </a:r>
            </a:p>
          </p:txBody>
        </p:sp>
        <p:sp>
          <p:nvSpPr>
            <p:cNvPr id="3961" name="22"/>
            <p:cNvSpPr/>
            <p:nvPr/>
          </p:nvSpPr>
          <p:spPr>
            <a:xfrm>
              <a:off x="3937753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22</a:t>
              </a:r>
            </a:p>
          </p:txBody>
        </p:sp>
        <p:sp>
          <p:nvSpPr>
            <p:cNvPr id="3962" name="29"/>
            <p:cNvSpPr/>
            <p:nvPr/>
          </p:nvSpPr>
          <p:spPr>
            <a:xfrm>
              <a:off x="6209970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29</a:t>
              </a:r>
            </a:p>
          </p:txBody>
        </p:sp>
        <p:sp>
          <p:nvSpPr>
            <p:cNvPr id="3963" name="42"/>
            <p:cNvSpPr/>
            <p:nvPr/>
          </p:nvSpPr>
          <p:spPr>
            <a:xfrm>
              <a:off x="10173028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42</a:t>
              </a:r>
            </a:p>
          </p:txBody>
        </p:sp>
      </p:grpSp>
    </p:spTree>
  </p:cSld>
  <p:clrMapOvr>
    <a:masterClrMapping/>
  </p:clrMapOvr>
  <p:transition xmlns:p14="http://schemas.microsoft.com/office/powerpoint/2010/main" spd="slow" advClick="1"/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6" name="二分搜索树 删除节点"/>
          <p:cNvSpPr/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二分搜索树 删除节点</a:t>
            </a:r>
          </a:p>
        </p:txBody>
      </p:sp>
    </p:spTree>
  </p:cSld>
  <p:clrMapOvr>
    <a:masterClrMapping/>
  </p:clrMapOvr>
  <p:transition xmlns:p14="http://schemas.microsoft.com/office/powerpoint/2010/main" spd="slow" advClick="1"/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8" name="从最简单的，删除二分搜索树的最小值和最大值开始"/>
          <p:cNvSpPr/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 indent="141731" defTabSz="511809">
              <a:defRPr sz="6944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从最简单的，删除二分搜索树的最小值和最大值开始</a:t>
            </a:r>
          </a:p>
        </p:txBody>
      </p:sp>
    </p:spTree>
  </p:cSld>
  <p:clrMapOvr>
    <a:masterClrMapping/>
  </p:clrMapOvr>
  <p:transition xmlns:p14="http://schemas.microsoft.com/office/powerpoint/2010/main" spd="slow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练习：实现floor和ceil"/>
          <p:cNvSpPr/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练习：实现floor和ceil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0" name="二分搜索树的最小值和最大值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二分搜索树的最小值和最大值</a:t>
            </a:r>
          </a:p>
        </p:txBody>
      </p:sp>
      <p:grpSp>
        <p:nvGrpSpPr>
          <p:cNvPr id="3984" name="Group"/>
          <p:cNvGrpSpPr/>
          <p:nvPr/>
        </p:nvGrpSpPr>
        <p:grpSpPr>
          <a:xfrm>
            <a:off x="6343485" y="4140506"/>
            <a:ext cx="11697030" cy="8421403"/>
            <a:chOff x="0" y="0"/>
            <a:chExt cx="11697028" cy="8421402"/>
          </a:xfrm>
        </p:grpSpPr>
        <p:sp>
          <p:nvSpPr>
            <p:cNvPr id="3971" name="Line"/>
            <p:cNvSpPr/>
            <p:nvPr/>
          </p:nvSpPr>
          <p:spPr>
            <a:xfrm flipH="1" flipV="1">
              <a:off x="5928865" y="768213"/>
              <a:ext cx="3194815" cy="34842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3972" name="Line"/>
            <p:cNvSpPr/>
            <p:nvPr/>
          </p:nvSpPr>
          <p:spPr>
            <a:xfrm flipV="1">
              <a:off x="2706475" y="641213"/>
              <a:ext cx="3047153" cy="37382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3973" name="Line"/>
            <p:cNvSpPr/>
            <p:nvPr/>
          </p:nvSpPr>
          <p:spPr>
            <a:xfrm flipV="1">
              <a:off x="7018647" y="4280731"/>
              <a:ext cx="1933358" cy="34269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3974" name="Line"/>
            <p:cNvSpPr/>
            <p:nvPr/>
          </p:nvSpPr>
          <p:spPr>
            <a:xfrm flipH="1" flipV="1">
              <a:off x="2650544" y="4341028"/>
              <a:ext cx="2046983" cy="330633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3975" name="Line"/>
            <p:cNvSpPr/>
            <p:nvPr/>
          </p:nvSpPr>
          <p:spPr>
            <a:xfrm flipH="1" flipV="1">
              <a:off x="8927813" y="4178604"/>
              <a:ext cx="2022864" cy="363118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3976" name="Line"/>
            <p:cNvSpPr/>
            <p:nvPr/>
          </p:nvSpPr>
          <p:spPr>
            <a:xfrm flipV="1">
              <a:off x="778312" y="4280731"/>
              <a:ext cx="1933358" cy="34269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3977" name="28"/>
            <p:cNvSpPr/>
            <p:nvPr/>
          </p:nvSpPr>
          <p:spPr>
            <a:xfrm>
              <a:off x="5080187" y="0"/>
              <a:ext cx="1524001" cy="1524000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28</a:t>
              </a:r>
            </a:p>
          </p:txBody>
        </p:sp>
        <p:sp>
          <p:nvSpPr>
            <p:cNvPr id="3978" name="16"/>
            <p:cNvSpPr/>
            <p:nvPr/>
          </p:nvSpPr>
          <p:spPr>
            <a:xfrm>
              <a:off x="1968876" y="3436641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16</a:t>
              </a:r>
            </a:p>
          </p:txBody>
        </p:sp>
        <p:sp>
          <p:nvSpPr>
            <p:cNvPr id="3979" name="30"/>
            <p:cNvSpPr/>
            <p:nvPr/>
          </p:nvSpPr>
          <p:spPr>
            <a:xfrm>
              <a:off x="8191500" y="3436641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30</a:t>
              </a:r>
            </a:p>
          </p:txBody>
        </p:sp>
        <p:sp>
          <p:nvSpPr>
            <p:cNvPr id="3980" name="13"/>
            <p:cNvSpPr/>
            <p:nvPr/>
          </p:nvSpPr>
          <p:spPr>
            <a:xfrm>
              <a:off x="0" y="6897402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13</a:t>
              </a:r>
            </a:p>
          </p:txBody>
        </p:sp>
        <p:sp>
          <p:nvSpPr>
            <p:cNvPr id="3981" name="22"/>
            <p:cNvSpPr/>
            <p:nvPr/>
          </p:nvSpPr>
          <p:spPr>
            <a:xfrm>
              <a:off x="3937753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22</a:t>
              </a:r>
            </a:p>
          </p:txBody>
        </p:sp>
        <p:sp>
          <p:nvSpPr>
            <p:cNvPr id="3982" name="29"/>
            <p:cNvSpPr/>
            <p:nvPr/>
          </p:nvSpPr>
          <p:spPr>
            <a:xfrm>
              <a:off x="6209970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29</a:t>
              </a:r>
            </a:p>
          </p:txBody>
        </p:sp>
        <p:sp>
          <p:nvSpPr>
            <p:cNvPr id="3983" name="42"/>
            <p:cNvSpPr/>
            <p:nvPr/>
          </p:nvSpPr>
          <p:spPr>
            <a:xfrm>
              <a:off x="10173028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42</a:t>
              </a:r>
            </a:p>
          </p:txBody>
        </p:sp>
      </p:grpSp>
    </p:spTree>
  </p:cSld>
  <p:clrMapOvr>
    <a:masterClrMapping/>
  </p:clrMapOvr>
  <p:transition xmlns:p14="http://schemas.microsoft.com/office/powerpoint/2010/main" spd="slow" advClick="1"/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6" name="操作：求二分搜索树的最小值和最大值"/>
          <p:cNvSpPr/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 indent="192023" defTabSz="693419">
              <a:defRPr sz="9407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操作：求二分搜索树的最小值和最大值</a:t>
            </a:r>
          </a:p>
        </p:txBody>
      </p:sp>
    </p:spTree>
  </p:cSld>
  <p:clrMapOvr>
    <a:masterClrMapping/>
  </p:clrMapOvr>
  <p:transition xmlns:p14="http://schemas.microsoft.com/office/powerpoint/2010/main" spd="slow" advClick="1"/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8" name="练习：求二分搜索树的最小值和最大值的非递归实现"/>
          <p:cNvSpPr/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 indent="141731" defTabSz="511809">
              <a:defRPr sz="6944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练习：求二分搜索树的最小值和最大值的非递归实现</a:t>
            </a:r>
          </a:p>
        </p:txBody>
      </p:sp>
    </p:spTree>
  </p:cSld>
  <p:clrMapOvr>
    <a:masterClrMapping/>
  </p:clrMapOvr>
  <p:transition xmlns:p14="http://schemas.microsoft.com/office/powerpoint/2010/main" spd="slow" advClick="1"/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0" name="删除二分搜索树的最小值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删除二分搜索树的最小值</a:t>
            </a:r>
          </a:p>
        </p:txBody>
      </p:sp>
      <p:sp>
        <p:nvSpPr>
          <p:cNvPr id="3991" name="Line"/>
          <p:cNvSpPr/>
          <p:nvPr/>
        </p:nvSpPr>
        <p:spPr>
          <a:xfrm flipH="1" flipV="1">
            <a:off x="14804292" y="9573745"/>
            <a:ext cx="1211364" cy="320436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992" name="53"/>
          <p:cNvSpPr/>
          <p:nvPr/>
        </p:nvSpPr>
        <p:spPr>
          <a:xfrm>
            <a:off x="15217489" y="118463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53</a:t>
            </a:r>
          </a:p>
        </p:txBody>
      </p:sp>
      <p:sp>
        <p:nvSpPr>
          <p:cNvPr id="3993" name="Line"/>
          <p:cNvSpPr/>
          <p:nvPr/>
        </p:nvSpPr>
        <p:spPr>
          <a:xfrm flipV="1">
            <a:off x="13511312" y="9566057"/>
            <a:ext cx="1304299" cy="31689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994" name="42"/>
          <p:cNvSpPr/>
          <p:nvPr/>
        </p:nvSpPr>
        <p:spPr>
          <a:xfrm>
            <a:off x="12690125" y="118209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42</a:t>
            </a:r>
          </a:p>
        </p:txBody>
      </p:sp>
      <p:sp>
        <p:nvSpPr>
          <p:cNvPr id="3995" name="Line"/>
          <p:cNvSpPr/>
          <p:nvPr/>
        </p:nvSpPr>
        <p:spPr>
          <a:xfrm flipH="1" flipV="1">
            <a:off x="10284185" y="9522945"/>
            <a:ext cx="1211363" cy="320436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996" name="37"/>
          <p:cNvSpPr/>
          <p:nvPr/>
        </p:nvSpPr>
        <p:spPr>
          <a:xfrm>
            <a:off x="10697384" y="117955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37</a:t>
            </a:r>
          </a:p>
        </p:txBody>
      </p:sp>
      <p:sp>
        <p:nvSpPr>
          <p:cNvPr id="3997" name="Line"/>
          <p:cNvSpPr/>
          <p:nvPr/>
        </p:nvSpPr>
        <p:spPr>
          <a:xfrm flipV="1">
            <a:off x="4016859" y="9515257"/>
            <a:ext cx="1304300" cy="31689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998" name="Line"/>
          <p:cNvSpPr/>
          <p:nvPr/>
        </p:nvSpPr>
        <p:spPr>
          <a:xfrm flipH="1" flipV="1">
            <a:off x="13044350" y="4502015"/>
            <a:ext cx="4063088" cy="207354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999" name="Line"/>
          <p:cNvSpPr/>
          <p:nvPr/>
        </p:nvSpPr>
        <p:spPr>
          <a:xfrm flipV="1">
            <a:off x="7916583" y="4502319"/>
            <a:ext cx="5000767" cy="220023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000" name="Line"/>
          <p:cNvSpPr/>
          <p:nvPr/>
        </p:nvSpPr>
        <p:spPr>
          <a:xfrm flipV="1">
            <a:off x="14837414" y="6569057"/>
            <a:ext cx="2450785" cy="306708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001" name="Line"/>
          <p:cNvSpPr/>
          <p:nvPr/>
        </p:nvSpPr>
        <p:spPr>
          <a:xfrm flipH="1" flipV="1">
            <a:off x="7920586" y="6466929"/>
            <a:ext cx="2549260" cy="327134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002" name="Line"/>
          <p:cNvSpPr/>
          <p:nvPr/>
        </p:nvSpPr>
        <p:spPr>
          <a:xfrm flipV="1">
            <a:off x="5153468" y="6662844"/>
            <a:ext cx="2630828" cy="287951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003" name="41"/>
          <p:cNvSpPr/>
          <p:nvPr/>
        </p:nvSpPr>
        <p:spPr>
          <a:xfrm>
            <a:off x="12243910" y="3812868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41</a:t>
            </a:r>
          </a:p>
        </p:txBody>
      </p:sp>
      <p:sp>
        <p:nvSpPr>
          <p:cNvPr id="4004" name="22"/>
          <p:cNvSpPr/>
          <p:nvPr/>
        </p:nvSpPr>
        <p:spPr>
          <a:xfrm>
            <a:off x="7154865" y="584825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22</a:t>
            </a:r>
          </a:p>
        </p:txBody>
      </p:sp>
      <p:sp>
        <p:nvSpPr>
          <p:cNvPr id="4005" name="58"/>
          <p:cNvSpPr/>
          <p:nvPr/>
        </p:nvSpPr>
        <p:spPr>
          <a:xfrm>
            <a:off x="16452795" y="584825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58</a:t>
            </a:r>
          </a:p>
        </p:txBody>
      </p:sp>
      <p:sp>
        <p:nvSpPr>
          <p:cNvPr id="4006" name="15"/>
          <p:cNvSpPr/>
          <p:nvPr/>
        </p:nvSpPr>
        <p:spPr>
          <a:xfrm>
            <a:off x="4475313" y="874890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15</a:t>
            </a:r>
          </a:p>
        </p:txBody>
      </p:sp>
      <p:sp>
        <p:nvSpPr>
          <p:cNvPr id="4007" name="33"/>
          <p:cNvSpPr/>
          <p:nvPr/>
        </p:nvSpPr>
        <p:spPr>
          <a:xfrm>
            <a:off x="9473290" y="874890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33</a:t>
            </a:r>
          </a:p>
        </p:txBody>
      </p:sp>
      <p:sp>
        <p:nvSpPr>
          <p:cNvPr id="4008" name="13"/>
          <p:cNvSpPr/>
          <p:nvPr/>
        </p:nvSpPr>
        <p:spPr>
          <a:xfrm>
            <a:off x="3243744" y="117701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13</a:t>
            </a:r>
          </a:p>
        </p:txBody>
      </p:sp>
      <p:sp>
        <p:nvSpPr>
          <p:cNvPr id="4009" name="50"/>
          <p:cNvSpPr/>
          <p:nvPr/>
        </p:nvSpPr>
        <p:spPr>
          <a:xfrm>
            <a:off x="13953808" y="874890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50</a:t>
            </a:r>
          </a:p>
        </p:txBody>
      </p:sp>
    </p:spTree>
  </p:cSld>
  <p:clrMapOvr>
    <a:masterClrMapping/>
  </p:clrMapOvr>
  <p:transition xmlns:p14="http://schemas.microsoft.com/office/powerpoint/2010/main" spd="slow" advClick="1"/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13" name="Group"/>
          <p:cNvGrpSpPr/>
          <p:nvPr/>
        </p:nvGrpSpPr>
        <p:grpSpPr>
          <a:xfrm>
            <a:off x="3243744" y="9515257"/>
            <a:ext cx="2077415" cy="3778891"/>
            <a:chOff x="0" y="0"/>
            <a:chExt cx="2077413" cy="3778890"/>
          </a:xfrm>
        </p:grpSpPr>
        <p:sp>
          <p:nvSpPr>
            <p:cNvPr id="4011" name="Line"/>
            <p:cNvSpPr/>
            <p:nvPr/>
          </p:nvSpPr>
          <p:spPr>
            <a:xfrm flipV="1">
              <a:off x="773114" y="-1"/>
              <a:ext cx="1304300" cy="316893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4012" name="13"/>
            <p:cNvSpPr/>
            <p:nvPr/>
          </p:nvSpPr>
          <p:spPr>
            <a:xfrm>
              <a:off x="0" y="2254890"/>
              <a:ext cx="1524000" cy="1524001"/>
            </a:xfrm>
            <a:prstGeom prst="ellipse">
              <a:avLst/>
            </a:prstGeom>
            <a:solidFill>
              <a:srgbClr val="1F6EB6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13</a:t>
              </a:r>
            </a:p>
          </p:txBody>
        </p:sp>
      </p:grpSp>
      <p:sp>
        <p:nvSpPr>
          <p:cNvPr id="4014" name="删除二分搜索树的最小值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删除二分搜索树的最小值</a:t>
            </a:r>
          </a:p>
        </p:txBody>
      </p:sp>
      <p:sp>
        <p:nvSpPr>
          <p:cNvPr id="4015" name="Line"/>
          <p:cNvSpPr/>
          <p:nvPr/>
        </p:nvSpPr>
        <p:spPr>
          <a:xfrm flipH="1" flipV="1">
            <a:off x="14804292" y="9573745"/>
            <a:ext cx="1211364" cy="320436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016" name="53"/>
          <p:cNvSpPr/>
          <p:nvPr/>
        </p:nvSpPr>
        <p:spPr>
          <a:xfrm>
            <a:off x="15217489" y="118463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53</a:t>
            </a:r>
          </a:p>
        </p:txBody>
      </p:sp>
      <p:sp>
        <p:nvSpPr>
          <p:cNvPr id="4017" name="Line"/>
          <p:cNvSpPr/>
          <p:nvPr/>
        </p:nvSpPr>
        <p:spPr>
          <a:xfrm flipV="1">
            <a:off x="13511312" y="9566057"/>
            <a:ext cx="1304299" cy="31689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018" name="42"/>
          <p:cNvSpPr/>
          <p:nvPr/>
        </p:nvSpPr>
        <p:spPr>
          <a:xfrm>
            <a:off x="12690125" y="118209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42</a:t>
            </a:r>
          </a:p>
        </p:txBody>
      </p:sp>
      <p:sp>
        <p:nvSpPr>
          <p:cNvPr id="4019" name="Line"/>
          <p:cNvSpPr/>
          <p:nvPr/>
        </p:nvSpPr>
        <p:spPr>
          <a:xfrm flipH="1" flipV="1">
            <a:off x="10284185" y="9522945"/>
            <a:ext cx="1211363" cy="320436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020" name="37"/>
          <p:cNvSpPr/>
          <p:nvPr/>
        </p:nvSpPr>
        <p:spPr>
          <a:xfrm>
            <a:off x="10697384" y="117955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37</a:t>
            </a:r>
          </a:p>
        </p:txBody>
      </p:sp>
      <p:sp>
        <p:nvSpPr>
          <p:cNvPr id="4021" name="Line"/>
          <p:cNvSpPr/>
          <p:nvPr/>
        </p:nvSpPr>
        <p:spPr>
          <a:xfrm flipH="1" flipV="1">
            <a:off x="13044350" y="4502015"/>
            <a:ext cx="4063088" cy="207354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022" name="Line"/>
          <p:cNvSpPr/>
          <p:nvPr/>
        </p:nvSpPr>
        <p:spPr>
          <a:xfrm flipV="1">
            <a:off x="7916583" y="4502319"/>
            <a:ext cx="5000767" cy="220023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023" name="Line"/>
          <p:cNvSpPr/>
          <p:nvPr/>
        </p:nvSpPr>
        <p:spPr>
          <a:xfrm flipV="1">
            <a:off x="14837414" y="6569057"/>
            <a:ext cx="2450785" cy="306708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024" name="Line"/>
          <p:cNvSpPr/>
          <p:nvPr/>
        </p:nvSpPr>
        <p:spPr>
          <a:xfrm flipH="1" flipV="1">
            <a:off x="7920586" y="6466929"/>
            <a:ext cx="2549260" cy="327134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025" name="Line"/>
          <p:cNvSpPr/>
          <p:nvPr/>
        </p:nvSpPr>
        <p:spPr>
          <a:xfrm flipV="1">
            <a:off x="5153468" y="6662844"/>
            <a:ext cx="2630828" cy="287951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026" name="41"/>
          <p:cNvSpPr/>
          <p:nvPr/>
        </p:nvSpPr>
        <p:spPr>
          <a:xfrm>
            <a:off x="12243910" y="3812868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41</a:t>
            </a:r>
          </a:p>
        </p:txBody>
      </p:sp>
      <p:sp>
        <p:nvSpPr>
          <p:cNvPr id="4027" name="22"/>
          <p:cNvSpPr/>
          <p:nvPr/>
        </p:nvSpPr>
        <p:spPr>
          <a:xfrm>
            <a:off x="7154865" y="584825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22</a:t>
            </a:r>
          </a:p>
        </p:txBody>
      </p:sp>
      <p:sp>
        <p:nvSpPr>
          <p:cNvPr id="4028" name="58"/>
          <p:cNvSpPr/>
          <p:nvPr/>
        </p:nvSpPr>
        <p:spPr>
          <a:xfrm>
            <a:off x="16452795" y="584825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58</a:t>
            </a:r>
          </a:p>
        </p:txBody>
      </p:sp>
      <p:sp>
        <p:nvSpPr>
          <p:cNvPr id="4029" name="15"/>
          <p:cNvSpPr/>
          <p:nvPr/>
        </p:nvSpPr>
        <p:spPr>
          <a:xfrm>
            <a:off x="4475313" y="874890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15</a:t>
            </a:r>
          </a:p>
        </p:txBody>
      </p:sp>
      <p:sp>
        <p:nvSpPr>
          <p:cNvPr id="4030" name="33"/>
          <p:cNvSpPr/>
          <p:nvPr/>
        </p:nvSpPr>
        <p:spPr>
          <a:xfrm>
            <a:off x="9473290" y="874890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33</a:t>
            </a:r>
          </a:p>
        </p:txBody>
      </p:sp>
      <p:sp>
        <p:nvSpPr>
          <p:cNvPr id="4031" name="50"/>
          <p:cNvSpPr/>
          <p:nvPr/>
        </p:nvSpPr>
        <p:spPr>
          <a:xfrm>
            <a:off x="13953808" y="874890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50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xit" nodeType="clickEffect" presetSubtype="4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wipe(down)" transition="out">
                                      <p:cBhvr>
                                        <p:cTn id="6" dur="1000" fill="hold"/>
                                        <p:tgtEl>
                                          <p:spTgt spid="40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013" grpId="1"/>
    </p:bld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3" name="删除二分搜索树的最小值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删除二分搜索树的最小值</a:t>
            </a:r>
          </a:p>
        </p:txBody>
      </p:sp>
      <p:sp>
        <p:nvSpPr>
          <p:cNvPr id="4034" name="Line"/>
          <p:cNvSpPr/>
          <p:nvPr/>
        </p:nvSpPr>
        <p:spPr>
          <a:xfrm flipH="1" flipV="1">
            <a:off x="14804292" y="9573745"/>
            <a:ext cx="1211364" cy="320436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035" name="53"/>
          <p:cNvSpPr/>
          <p:nvPr/>
        </p:nvSpPr>
        <p:spPr>
          <a:xfrm>
            <a:off x="15217489" y="118463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53</a:t>
            </a:r>
          </a:p>
        </p:txBody>
      </p:sp>
      <p:sp>
        <p:nvSpPr>
          <p:cNvPr id="4036" name="Line"/>
          <p:cNvSpPr/>
          <p:nvPr/>
        </p:nvSpPr>
        <p:spPr>
          <a:xfrm flipV="1">
            <a:off x="13511312" y="9566057"/>
            <a:ext cx="1304299" cy="31689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037" name="42"/>
          <p:cNvSpPr/>
          <p:nvPr/>
        </p:nvSpPr>
        <p:spPr>
          <a:xfrm>
            <a:off x="12690125" y="118209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42</a:t>
            </a:r>
          </a:p>
        </p:txBody>
      </p:sp>
      <p:sp>
        <p:nvSpPr>
          <p:cNvPr id="4038" name="Line"/>
          <p:cNvSpPr/>
          <p:nvPr/>
        </p:nvSpPr>
        <p:spPr>
          <a:xfrm flipH="1" flipV="1">
            <a:off x="10284185" y="9522945"/>
            <a:ext cx="1211363" cy="320436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039" name="37"/>
          <p:cNvSpPr/>
          <p:nvPr/>
        </p:nvSpPr>
        <p:spPr>
          <a:xfrm>
            <a:off x="10697384" y="117955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37</a:t>
            </a:r>
          </a:p>
        </p:txBody>
      </p:sp>
      <p:sp>
        <p:nvSpPr>
          <p:cNvPr id="4040" name="Line"/>
          <p:cNvSpPr/>
          <p:nvPr/>
        </p:nvSpPr>
        <p:spPr>
          <a:xfrm flipH="1" flipV="1">
            <a:off x="13044350" y="4502015"/>
            <a:ext cx="4063088" cy="207354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041" name="Line"/>
          <p:cNvSpPr/>
          <p:nvPr/>
        </p:nvSpPr>
        <p:spPr>
          <a:xfrm flipV="1">
            <a:off x="7916583" y="4502319"/>
            <a:ext cx="5000767" cy="220023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042" name="Line"/>
          <p:cNvSpPr/>
          <p:nvPr/>
        </p:nvSpPr>
        <p:spPr>
          <a:xfrm flipV="1">
            <a:off x="14837414" y="6569057"/>
            <a:ext cx="2450785" cy="306708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043" name="Line"/>
          <p:cNvSpPr/>
          <p:nvPr/>
        </p:nvSpPr>
        <p:spPr>
          <a:xfrm flipH="1" flipV="1">
            <a:off x="7920586" y="6466929"/>
            <a:ext cx="2549260" cy="327134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044" name="41"/>
          <p:cNvSpPr/>
          <p:nvPr/>
        </p:nvSpPr>
        <p:spPr>
          <a:xfrm>
            <a:off x="12243910" y="3812868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41</a:t>
            </a:r>
          </a:p>
        </p:txBody>
      </p:sp>
      <p:sp>
        <p:nvSpPr>
          <p:cNvPr id="4045" name="22"/>
          <p:cNvSpPr/>
          <p:nvPr/>
        </p:nvSpPr>
        <p:spPr>
          <a:xfrm>
            <a:off x="7154865" y="584825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22</a:t>
            </a:r>
          </a:p>
        </p:txBody>
      </p:sp>
      <p:sp>
        <p:nvSpPr>
          <p:cNvPr id="4046" name="58"/>
          <p:cNvSpPr/>
          <p:nvPr/>
        </p:nvSpPr>
        <p:spPr>
          <a:xfrm>
            <a:off x="16452795" y="584825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58</a:t>
            </a:r>
          </a:p>
        </p:txBody>
      </p:sp>
      <p:sp>
        <p:nvSpPr>
          <p:cNvPr id="4047" name="33"/>
          <p:cNvSpPr/>
          <p:nvPr/>
        </p:nvSpPr>
        <p:spPr>
          <a:xfrm>
            <a:off x="9473290" y="874890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33</a:t>
            </a:r>
          </a:p>
        </p:txBody>
      </p:sp>
      <p:sp>
        <p:nvSpPr>
          <p:cNvPr id="4048" name="50"/>
          <p:cNvSpPr/>
          <p:nvPr/>
        </p:nvSpPr>
        <p:spPr>
          <a:xfrm>
            <a:off x="13953808" y="874890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0" name="Line"/>
          <p:cNvSpPr/>
          <p:nvPr/>
        </p:nvSpPr>
        <p:spPr>
          <a:xfrm flipV="1">
            <a:off x="7916583" y="4502319"/>
            <a:ext cx="5000767" cy="220023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grpSp>
        <p:nvGrpSpPr>
          <p:cNvPr id="4053" name="Group"/>
          <p:cNvGrpSpPr/>
          <p:nvPr/>
        </p:nvGrpSpPr>
        <p:grpSpPr>
          <a:xfrm>
            <a:off x="7154865" y="5848253"/>
            <a:ext cx="3314981" cy="3890018"/>
            <a:chOff x="0" y="0"/>
            <a:chExt cx="3314980" cy="3890016"/>
          </a:xfrm>
        </p:grpSpPr>
        <p:sp>
          <p:nvSpPr>
            <p:cNvPr id="4051" name="Line"/>
            <p:cNvSpPr/>
            <p:nvPr/>
          </p:nvSpPr>
          <p:spPr>
            <a:xfrm flipH="1" flipV="1">
              <a:off x="765720" y="618676"/>
              <a:ext cx="2549261" cy="327134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4052" name="22"/>
            <p:cNvSpPr/>
            <p:nvPr/>
          </p:nvSpPr>
          <p:spPr>
            <a:xfrm>
              <a:off x="0" y="0"/>
              <a:ext cx="1524000" cy="1524000"/>
            </a:xfrm>
            <a:prstGeom prst="ellipse">
              <a:avLst/>
            </a:prstGeom>
            <a:solidFill>
              <a:srgbClr val="1F6EB6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22</a:t>
              </a:r>
            </a:p>
          </p:txBody>
        </p:sp>
      </p:grpSp>
      <p:sp>
        <p:nvSpPr>
          <p:cNvPr id="4054" name="删除二分搜索树的最小值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删除二分搜索树的最小值</a:t>
            </a:r>
          </a:p>
        </p:txBody>
      </p:sp>
      <p:sp>
        <p:nvSpPr>
          <p:cNvPr id="4055" name="Line"/>
          <p:cNvSpPr/>
          <p:nvPr/>
        </p:nvSpPr>
        <p:spPr>
          <a:xfrm flipH="1" flipV="1">
            <a:off x="14804292" y="9573745"/>
            <a:ext cx="1211364" cy="320436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056" name="53"/>
          <p:cNvSpPr/>
          <p:nvPr/>
        </p:nvSpPr>
        <p:spPr>
          <a:xfrm>
            <a:off x="15217489" y="118463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53</a:t>
            </a:r>
          </a:p>
        </p:txBody>
      </p:sp>
      <p:sp>
        <p:nvSpPr>
          <p:cNvPr id="4057" name="Line"/>
          <p:cNvSpPr/>
          <p:nvPr/>
        </p:nvSpPr>
        <p:spPr>
          <a:xfrm flipV="1">
            <a:off x="13511312" y="9566057"/>
            <a:ext cx="1304299" cy="31689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058" name="42"/>
          <p:cNvSpPr/>
          <p:nvPr/>
        </p:nvSpPr>
        <p:spPr>
          <a:xfrm>
            <a:off x="12690125" y="118209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42</a:t>
            </a:r>
          </a:p>
        </p:txBody>
      </p:sp>
      <p:sp>
        <p:nvSpPr>
          <p:cNvPr id="4059" name="Line"/>
          <p:cNvSpPr/>
          <p:nvPr/>
        </p:nvSpPr>
        <p:spPr>
          <a:xfrm flipH="1" flipV="1">
            <a:off x="13044350" y="4502015"/>
            <a:ext cx="4063088" cy="207354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060" name="Line"/>
          <p:cNvSpPr/>
          <p:nvPr/>
        </p:nvSpPr>
        <p:spPr>
          <a:xfrm flipV="1">
            <a:off x="14837414" y="6569057"/>
            <a:ext cx="2450785" cy="306708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061" name="41"/>
          <p:cNvSpPr/>
          <p:nvPr/>
        </p:nvSpPr>
        <p:spPr>
          <a:xfrm>
            <a:off x="12243910" y="3812868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41</a:t>
            </a:r>
          </a:p>
        </p:txBody>
      </p:sp>
      <p:sp>
        <p:nvSpPr>
          <p:cNvPr id="4062" name="58"/>
          <p:cNvSpPr/>
          <p:nvPr/>
        </p:nvSpPr>
        <p:spPr>
          <a:xfrm>
            <a:off x="16452795" y="584825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58</a:t>
            </a:r>
          </a:p>
        </p:txBody>
      </p:sp>
      <p:grpSp>
        <p:nvGrpSpPr>
          <p:cNvPr id="4066" name="Group"/>
          <p:cNvGrpSpPr/>
          <p:nvPr/>
        </p:nvGrpSpPr>
        <p:grpSpPr>
          <a:xfrm>
            <a:off x="9473290" y="8748903"/>
            <a:ext cx="2748095" cy="4570645"/>
            <a:chOff x="0" y="0"/>
            <a:chExt cx="2748093" cy="4570643"/>
          </a:xfrm>
        </p:grpSpPr>
        <p:sp>
          <p:nvSpPr>
            <p:cNvPr id="4063" name="Line"/>
            <p:cNvSpPr/>
            <p:nvPr/>
          </p:nvSpPr>
          <p:spPr>
            <a:xfrm flipH="1" flipV="1">
              <a:off x="810894" y="774041"/>
              <a:ext cx="1211364" cy="320436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4064" name="37"/>
            <p:cNvSpPr/>
            <p:nvPr/>
          </p:nvSpPr>
          <p:spPr>
            <a:xfrm>
              <a:off x="1224093" y="3046643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37</a:t>
              </a:r>
            </a:p>
          </p:txBody>
        </p:sp>
        <p:sp>
          <p:nvSpPr>
            <p:cNvPr id="4065" name="33"/>
            <p:cNvSpPr/>
            <p:nvPr/>
          </p:nvSpPr>
          <p:spPr>
            <a:xfrm>
              <a:off x="0" y="0"/>
              <a:ext cx="1524000" cy="1524000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33</a:t>
              </a:r>
            </a:p>
          </p:txBody>
        </p:sp>
      </p:grpSp>
      <p:sp>
        <p:nvSpPr>
          <p:cNvPr id="4067" name="50"/>
          <p:cNvSpPr/>
          <p:nvPr/>
        </p:nvSpPr>
        <p:spPr>
          <a:xfrm>
            <a:off x="13953808" y="874890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50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xit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wipe(left)" transition="out">
                                      <p:cBhvr>
                                        <p:cTn id="6" dur="1000" fill="hold"/>
                                        <p:tgtEl>
                                          <p:spTgt spid="40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path" nodeType="clickEffect" presetSubtype="0" presetID="-1" grpId="2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095633 -0.213738" origin="layout" pathEditMode="relative">
                                      <p:cBhvr>
                                        <p:cTn id="11" dur="1000" fill="hold"/>
                                        <p:tgtEl>
                                          <p:spTgt spid="40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053" grpId="1"/>
    </p:bld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9" name="删除二分搜索树的最大值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删除二分搜索树的最大值</a:t>
            </a:r>
          </a:p>
        </p:txBody>
      </p:sp>
      <p:grpSp>
        <p:nvGrpSpPr>
          <p:cNvPr id="4091" name="Group"/>
          <p:cNvGrpSpPr/>
          <p:nvPr/>
        </p:nvGrpSpPr>
        <p:grpSpPr>
          <a:xfrm>
            <a:off x="3243744" y="3812868"/>
            <a:ext cx="17073987" cy="9557480"/>
            <a:chOff x="0" y="0"/>
            <a:chExt cx="17073985" cy="9557478"/>
          </a:xfrm>
        </p:grpSpPr>
        <p:sp>
          <p:nvSpPr>
            <p:cNvPr id="4070" name="Line"/>
            <p:cNvSpPr/>
            <p:nvPr/>
          </p:nvSpPr>
          <p:spPr>
            <a:xfrm flipH="1" flipV="1">
              <a:off x="13997280" y="2746247"/>
              <a:ext cx="2549260" cy="327134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4071" name="63"/>
            <p:cNvSpPr/>
            <p:nvPr/>
          </p:nvSpPr>
          <p:spPr>
            <a:xfrm>
              <a:off x="15549985" y="5028221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63</a:t>
              </a:r>
            </a:p>
          </p:txBody>
        </p:sp>
        <p:sp>
          <p:nvSpPr>
            <p:cNvPr id="4072" name="Line"/>
            <p:cNvSpPr/>
            <p:nvPr/>
          </p:nvSpPr>
          <p:spPr>
            <a:xfrm flipH="1" flipV="1">
              <a:off x="11560547" y="5760876"/>
              <a:ext cx="1211364" cy="320436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4073" name="53"/>
            <p:cNvSpPr/>
            <p:nvPr/>
          </p:nvSpPr>
          <p:spPr>
            <a:xfrm>
              <a:off x="11973745" y="8033478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53</a:t>
              </a:r>
            </a:p>
          </p:txBody>
        </p:sp>
        <p:sp>
          <p:nvSpPr>
            <p:cNvPr id="4074" name="Line"/>
            <p:cNvSpPr/>
            <p:nvPr/>
          </p:nvSpPr>
          <p:spPr>
            <a:xfrm flipV="1">
              <a:off x="10267567" y="5753188"/>
              <a:ext cx="1304299" cy="316893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4075" name="42"/>
            <p:cNvSpPr/>
            <p:nvPr/>
          </p:nvSpPr>
          <p:spPr>
            <a:xfrm>
              <a:off x="9446380" y="8008078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42</a:t>
              </a:r>
            </a:p>
          </p:txBody>
        </p:sp>
        <p:sp>
          <p:nvSpPr>
            <p:cNvPr id="4076" name="Line"/>
            <p:cNvSpPr/>
            <p:nvPr/>
          </p:nvSpPr>
          <p:spPr>
            <a:xfrm flipH="1" flipV="1">
              <a:off x="7040440" y="5710076"/>
              <a:ext cx="1211364" cy="320436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4077" name="37"/>
            <p:cNvSpPr/>
            <p:nvPr/>
          </p:nvSpPr>
          <p:spPr>
            <a:xfrm>
              <a:off x="7453639" y="7982678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37</a:t>
              </a:r>
            </a:p>
          </p:txBody>
        </p:sp>
        <p:sp>
          <p:nvSpPr>
            <p:cNvPr id="4078" name="Line"/>
            <p:cNvSpPr/>
            <p:nvPr/>
          </p:nvSpPr>
          <p:spPr>
            <a:xfrm flipV="1">
              <a:off x="773114" y="5702388"/>
              <a:ext cx="1304300" cy="316893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4079" name="Line"/>
            <p:cNvSpPr/>
            <p:nvPr/>
          </p:nvSpPr>
          <p:spPr>
            <a:xfrm flipH="1" flipV="1">
              <a:off x="9800605" y="689146"/>
              <a:ext cx="4063088" cy="207354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4080" name="Line"/>
            <p:cNvSpPr/>
            <p:nvPr/>
          </p:nvSpPr>
          <p:spPr>
            <a:xfrm flipV="1">
              <a:off x="4672838" y="689450"/>
              <a:ext cx="5000767" cy="220023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4081" name="Line"/>
            <p:cNvSpPr/>
            <p:nvPr/>
          </p:nvSpPr>
          <p:spPr>
            <a:xfrm flipV="1">
              <a:off x="11593669" y="2756188"/>
              <a:ext cx="2450785" cy="306708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4082" name="Line"/>
            <p:cNvSpPr/>
            <p:nvPr/>
          </p:nvSpPr>
          <p:spPr>
            <a:xfrm flipH="1" flipV="1">
              <a:off x="4676841" y="2654060"/>
              <a:ext cx="2549261" cy="327134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4083" name="Line"/>
            <p:cNvSpPr/>
            <p:nvPr/>
          </p:nvSpPr>
          <p:spPr>
            <a:xfrm flipV="1">
              <a:off x="1909723" y="2849975"/>
              <a:ext cx="2630828" cy="287951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4084" name="41"/>
            <p:cNvSpPr/>
            <p:nvPr/>
          </p:nvSpPr>
          <p:spPr>
            <a:xfrm>
              <a:off x="9000166" y="0"/>
              <a:ext cx="1524001" cy="1524000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41</a:t>
              </a:r>
            </a:p>
          </p:txBody>
        </p:sp>
        <p:sp>
          <p:nvSpPr>
            <p:cNvPr id="4085" name="22"/>
            <p:cNvSpPr/>
            <p:nvPr/>
          </p:nvSpPr>
          <p:spPr>
            <a:xfrm>
              <a:off x="3911120" y="2035384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22</a:t>
              </a:r>
            </a:p>
          </p:txBody>
        </p:sp>
        <p:sp>
          <p:nvSpPr>
            <p:cNvPr id="4086" name="58"/>
            <p:cNvSpPr/>
            <p:nvPr/>
          </p:nvSpPr>
          <p:spPr>
            <a:xfrm>
              <a:off x="13209051" y="2035384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58</a:t>
              </a:r>
            </a:p>
          </p:txBody>
        </p:sp>
        <p:sp>
          <p:nvSpPr>
            <p:cNvPr id="4087" name="15"/>
            <p:cNvSpPr/>
            <p:nvPr/>
          </p:nvSpPr>
          <p:spPr>
            <a:xfrm>
              <a:off x="1231568" y="4936035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15</a:t>
              </a:r>
            </a:p>
          </p:txBody>
        </p:sp>
        <p:sp>
          <p:nvSpPr>
            <p:cNvPr id="4088" name="33"/>
            <p:cNvSpPr/>
            <p:nvPr/>
          </p:nvSpPr>
          <p:spPr>
            <a:xfrm>
              <a:off x="6229546" y="4936035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33</a:t>
              </a:r>
            </a:p>
          </p:txBody>
        </p:sp>
        <p:sp>
          <p:nvSpPr>
            <p:cNvPr id="4089" name="13"/>
            <p:cNvSpPr/>
            <p:nvPr/>
          </p:nvSpPr>
          <p:spPr>
            <a:xfrm>
              <a:off x="0" y="7957278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13</a:t>
              </a:r>
            </a:p>
          </p:txBody>
        </p:sp>
        <p:sp>
          <p:nvSpPr>
            <p:cNvPr id="4090" name="50"/>
            <p:cNvSpPr/>
            <p:nvPr/>
          </p:nvSpPr>
          <p:spPr>
            <a:xfrm>
              <a:off x="10710064" y="4936035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50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5" name="Group"/>
          <p:cNvGrpSpPr/>
          <p:nvPr/>
        </p:nvGrpSpPr>
        <p:grpSpPr>
          <a:xfrm>
            <a:off x="17241025" y="6559116"/>
            <a:ext cx="3076706" cy="3805975"/>
            <a:chOff x="0" y="0"/>
            <a:chExt cx="3076705" cy="3805974"/>
          </a:xfrm>
        </p:grpSpPr>
        <p:sp>
          <p:nvSpPr>
            <p:cNvPr id="4093" name="Line"/>
            <p:cNvSpPr/>
            <p:nvPr/>
          </p:nvSpPr>
          <p:spPr>
            <a:xfrm flipH="1" flipV="1">
              <a:off x="-1" y="-1"/>
              <a:ext cx="2549261" cy="327134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4094" name="63"/>
            <p:cNvSpPr/>
            <p:nvPr/>
          </p:nvSpPr>
          <p:spPr>
            <a:xfrm>
              <a:off x="1552705" y="2281974"/>
              <a:ext cx="1524001" cy="1524001"/>
            </a:xfrm>
            <a:prstGeom prst="ellipse">
              <a:avLst/>
            </a:prstGeom>
            <a:solidFill>
              <a:srgbClr val="1F6EB6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63</a:t>
              </a:r>
            </a:p>
          </p:txBody>
        </p:sp>
      </p:grpSp>
      <p:sp>
        <p:nvSpPr>
          <p:cNvPr id="4096" name="删除二分搜索树的最大值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删除二分搜索树的最大值</a:t>
            </a:r>
          </a:p>
        </p:txBody>
      </p:sp>
      <p:sp>
        <p:nvSpPr>
          <p:cNvPr id="4097" name="Line"/>
          <p:cNvSpPr/>
          <p:nvPr/>
        </p:nvSpPr>
        <p:spPr>
          <a:xfrm flipH="1" flipV="1">
            <a:off x="14804292" y="9573745"/>
            <a:ext cx="1211364" cy="320436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098" name="53"/>
          <p:cNvSpPr/>
          <p:nvPr/>
        </p:nvSpPr>
        <p:spPr>
          <a:xfrm>
            <a:off x="15217489" y="118463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53</a:t>
            </a:r>
          </a:p>
        </p:txBody>
      </p:sp>
      <p:sp>
        <p:nvSpPr>
          <p:cNvPr id="4099" name="Line"/>
          <p:cNvSpPr/>
          <p:nvPr/>
        </p:nvSpPr>
        <p:spPr>
          <a:xfrm flipV="1">
            <a:off x="13511312" y="9566057"/>
            <a:ext cx="1304299" cy="31689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100" name="42"/>
          <p:cNvSpPr/>
          <p:nvPr/>
        </p:nvSpPr>
        <p:spPr>
          <a:xfrm>
            <a:off x="12690125" y="118209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42</a:t>
            </a:r>
          </a:p>
        </p:txBody>
      </p:sp>
      <p:sp>
        <p:nvSpPr>
          <p:cNvPr id="4101" name="Line"/>
          <p:cNvSpPr/>
          <p:nvPr/>
        </p:nvSpPr>
        <p:spPr>
          <a:xfrm flipH="1" flipV="1">
            <a:off x="10284185" y="9522945"/>
            <a:ext cx="1211363" cy="320436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102" name="37"/>
          <p:cNvSpPr/>
          <p:nvPr/>
        </p:nvSpPr>
        <p:spPr>
          <a:xfrm>
            <a:off x="10697384" y="117955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37</a:t>
            </a:r>
          </a:p>
        </p:txBody>
      </p:sp>
      <p:sp>
        <p:nvSpPr>
          <p:cNvPr id="4103" name="Line"/>
          <p:cNvSpPr/>
          <p:nvPr/>
        </p:nvSpPr>
        <p:spPr>
          <a:xfrm flipV="1">
            <a:off x="4016859" y="9515257"/>
            <a:ext cx="1304300" cy="31689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104" name="Line"/>
          <p:cNvSpPr/>
          <p:nvPr/>
        </p:nvSpPr>
        <p:spPr>
          <a:xfrm flipH="1" flipV="1">
            <a:off x="13044350" y="4502015"/>
            <a:ext cx="4063088" cy="207354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105" name="Line"/>
          <p:cNvSpPr/>
          <p:nvPr/>
        </p:nvSpPr>
        <p:spPr>
          <a:xfrm flipV="1">
            <a:off x="7916583" y="4502319"/>
            <a:ext cx="5000767" cy="220023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106" name="Line"/>
          <p:cNvSpPr/>
          <p:nvPr/>
        </p:nvSpPr>
        <p:spPr>
          <a:xfrm flipV="1">
            <a:off x="14837414" y="6569057"/>
            <a:ext cx="2450785" cy="306708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107" name="Line"/>
          <p:cNvSpPr/>
          <p:nvPr/>
        </p:nvSpPr>
        <p:spPr>
          <a:xfrm flipH="1" flipV="1">
            <a:off x="7920586" y="6466929"/>
            <a:ext cx="2549260" cy="327134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108" name="Line"/>
          <p:cNvSpPr/>
          <p:nvPr/>
        </p:nvSpPr>
        <p:spPr>
          <a:xfrm flipV="1">
            <a:off x="5153468" y="6662844"/>
            <a:ext cx="2630828" cy="287951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109" name="41"/>
          <p:cNvSpPr/>
          <p:nvPr/>
        </p:nvSpPr>
        <p:spPr>
          <a:xfrm>
            <a:off x="12243910" y="3812868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41</a:t>
            </a:r>
          </a:p>
        </p:txBody>
      </p:sp>
      <p:sp>
        <p:nvSpPr>
          <p:cNvPr id="4110" name="22"/>
          <p:cNvSpPr/>
          <p:nvPr/>
        </p:nvSpPr>
        <p:spPr>
          <a:xfrm>
            <a:off x="7154865" y="584825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22</a:t>
            </a:r>
          </a:p>
        </p:txBody>
      </p:sp>
      <p:sp>
        <p:nvSpPr>
          <p:cNvPr id="4111" name="58"/>
          <p:cNvSpPr/>
          <p:nvPr/>
        </p:nvSpPr>
        <p:spPr>
          <a:xfrm>
            <a:off x="16452795" y="584825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58</a:t>
            </a:r>
          </a:p>
        </p:txBody>
      </p:sp>
      <p:sp>
        <p:nvSpPr>
          <p:cNvPr id="4112" name="15"/>
          <p:cNvSpPr/>
          <p:nvPr/>
        </p:nvSpPr>
        <p:spPr>
          <a:xfrm>
            <a:off x="4475313" y="874890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15</a:t>
            </a:r>
          </a:p>
        </p:txBody>
      </p:sp>
      <p:sp>
        <p:nvSpPr>
          <p:cNvPr id="4113" name="33"/>
          <p:cNvSpPr/>
          <p:nvPr/>
        </p:nvSpPr>
        <p:spPr>
          <a:xfrm>
            <a:off x="9473290" y="874890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33</a:t>
            </a:r>
          </a:p>
        </p:txBody>
      </p:sp>
      <p:sp>
        <p:nvSpPr>
          <p:cNvPr id="4114" name="13"/>
          <p:cNvSpPr/>
          <p:nvPr/>
        </p:nvSpPr>
        <p:spPr>
          <a:xfrm>
            <a:off x="3243744" y="117701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13</a:t>
            </a:r>
          </a:p>
        </p:txBody>
      </p:sp>
      <p:sp>
        <p:nvSpPr>
          <p:cNvPr id="4115" name="50"/>
          <p:cNvSpPr/>
          <p:nvPr/>
        </p:nvSpPr>
        <p:spPr>
          <a:xfrm>
            <a:off x="13953808" y="874890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50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xit" nodeType="clickEffect" presetSubtype="4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wipe(down)" transition="out">
                                      <p:cBhvr>
                                        <p:cTn id="6" dur="1000" fill="hold"/>
                                        <p:tgtEl>
                                          <p:spTgt spid="40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095" grpId="1"/>
    </p:bld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7" name="删除二分搜索树的最大值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删除二分搜索树的最大值</a:t>
            </a:r>
          </a:p>
        </p:txBody>
      </p:sp>
      <p:sp>
        <p:nvSpPr>
          <p:cNvPr id="4118" name="Line"/>
          <p:cNvSpPr/>
          <p:nvPr/>
        </p:nvSpPr>
        <p:spPr>
          <a:xfrm flipH="1" flipV="1">
            <a:off x="14804292" y="9573745"/>
            <a:ext cx="1211364" cy="320436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119" name="53"/>
          <p:cNvSpPr/>
          <p:nvPr/>
        </p:nvSpPr>
        <p:spPr>
          <a:xfrm>
            <a:off x="15217489" y="118463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53</a:t>
            </a:r>
          </a:p>
        </p:txBody>
      </p:sp>
      <p:sp>
        <p:nvSpPr>
          <p:cNvPr id="4120" name="Line"/>
          <p:cNvSpPr/>
          <p:nvPr/>
        </p:nvSpPr>
        <p:spPr>
          <a:xfrm flipV="1">
            <a:off x="13511312" y="9566057"/>
            <a:ext cx="1304299" cy="31689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121" name="42"/>
          <p:cNvSpPr/>
          <p:nvPr/>
        </p:nvSpPr>
        <p:spPr>
          <a:xfrm>
            <a:off x="12690125" y="118209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42</a:t>
            </a:r>
          </a:p>
        </p:txBody>
      </p:sp>
      <p:sp>
        <p:nvSpPr>
          <p:cNvPr id="4122" name="Line"/>
          <p:cNvSpPr/>
          <p:nvPr/>
        </p:nvSpPr>
        <p:spPr>
          <a:xfrm flipH="1" flipV="1">
            <a:off x="10284185" y="9522945"/>
            <a:ext cx="1211363" cy="320436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123" name="37"/>
          <p:cNvSpPr/>
          <p:nvPr/>
        </p:nvSpPr>
        <p:spPr>
          <a:xfrm>
            <a:off x="10697384" y="117955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37</a:t>
            </a:r>
          </a:p>
        </p:txBody>
      </p:sp>
      <p:sp>
        <p:nvSpPr>
          <p:cNvPr id="4124" name="Line"/>
          <p:cNvSpPr/>
          <p:nvPr/>
        </p:nvSpPr>
        <p:spPr>
          <a:xfrm flipV="1">
            <a:off x="4016859" y="9515257"/>
            <a:ext cx="1304300" cy="31689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125" name="Line"/>
          <p:cNvSpPr/>
          <p:nvPr/>
        </p:nvSpPr>
        <p:spPr>
          <a:xfrm flipH="1" flipV="1">
            <a:off x="13044350" y="4502015"/>
            <a:ext cx="4063088" cy="207354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126" name="Line"/>
          <p:cNvSpPr/>
          <p:nvPr/>
        </p:nvSpPr>
        <p:spPr>
          <a:xfrm flipV="1">
            <a:off x="7916583" y="4502319"/>
            <a:ext cx="5000767" cy="220023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127" name="Line"/>
          <p:cNvSpPr/>
          <p:nvPr/>
        </p:nvSpPr>
        <p:spPr>
          <a:xfrm flipV="1">
            <a:off x="14837414" y="6569057"/>
            <a:ext cx="2450785" cy="306708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128" name="Line"/>
          <p:cNvSpPr/>
          <p:nvPr/>
        </p:nvSpPr>
        <p:spPr>
          <a:xfrm flipH="1" flipV="1">
            <a:off x="7920586" y="6466929"/>
            <a:ext cx="2549260" cy="327134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129" name="Line"/>
          <p:cNvSpPr/>
          <p:nvPr/>
        </p:nvSpPr>
        <p:spPr>
          <a:xfrm flipV="1">
            <a:off x="5153468" y="6662844"/>
            <a:ext cx="2630828" cy="287951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130" name="41"/>
          <p:cNvSpPr/>
          <p:nvPr/>
        </p:nvSpPr>
        <p:spPr>
          <a:xfrm>
            <a:off x="12243910" y="3812868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41</a:t>
            </a:r>
          </a:p>
        </p:txBody>
      </p:sp>
      <p:sp>
        <p:nvSpPr>
          <p:cNvPr id="4131" name="22"/>
          <p:cNvSpPr/>
          <p:nvPr/>
        </p:nvSpPr>
        <p:spPr>
          <a:xfrm>
            <a:off x="7154865" y="584825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22</a:t>
            </a:r>
          </a:p>
        </p:txBody>
      </p:sp>
      <p:sp>
        <p:nvSpPr>
          <p:cNvPr id="4132" name="58"/>
          <p:cNvSpPr/>
          <p:nvPr/>
        </p:nvSpPr>
        <p:spPr>
          <a:xfrm>
            <a:off x="16452795" y="584825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58</a:t>
            </a:r>
          </a:p>
        </p:txBody>
      </p:sp>
      <p:sp>
        <p:nvSpPr>
          <p:cNvPr id="4133" name="15"/>
          <p:cNvSpPr/>
          <p:nvPr/>
        </p:nvSpPr>
        <p:spPr>
          <a:xfrm>
            <a:off x="4475313" y="874890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15</a:t>
            </a:r>
          </a:p>
        </p:txBody>
      </p:sp>
      <p:sp>
        <p:nvSpPr>
          <p:cNvPr id="4134" name="33"/>
          <p:cNvSpPr/>
          <p:nvPr/>
        </p:nvSpPr>
        <p:spPr>
          <a:xfrm>
            <a:off x="9473290" y="874890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33</a:t>
            </a:r>
          </a:p>
        </p:txBody>
      </p:sp>
      <p:sp>
        <p:nvSpPr>
          <p:cNvPr id="4135" name="13"/>
          <p:cNvSpPr/>
          <p:nvPr/>
        </p:nvSpPr>
        <p:spPr>
          <a:xfrm>
            <a:off x="3243744" y="117701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13</a:t>
            </a:r>
          </a:p>
        </p:txBody>
      </p:sp>
      <p:sp>
        <p:nvSpPr>
          <p:cNvPr id="4136" name="50"/>
          <p:cNvSpPr/>
          <p:nvPr/>
        </p:nvSpPr>
        <p:spPr>
          <a:xfrm>
            <a:off x="13953808" y="874890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二分搜索树 Binary Search Tree"/>
          <p:cNvSpPr/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二分搜索树 Binary Search Tree</a:t>
            </a:r>
          </a:p>
        </p:txBody>
      </p:sp>
    </p:spTree>
  </p:cSld>
  <p:clrMapOvr>
    <a:masterClrMapping/>
  </p:clrMapOvr>
  <p:transition xmlns:p14="http://schemas.microsoft.com/office/powerpoint/2010/main" spd="slow" advClick="1"/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8" name="删除二分搜索树的最大值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删除二分搜索树的最大值</a:t>
            </a:r>
          </a:p>
        </p:txBody>
      </p:sp>
      <p:sp>
        <p:nvSpPr>
          <p:cNvPr id="4139" name="Line"/>
          <p:cNvSpPr/>
          <p:nvPr/>
        </p:nvSpPr>
        <p:spPr>
          <a:xfrm flipH="1" flipV="1">
            <a:off x="10284185" y="9522945"/>
            <a:ext cx="1211363" cy="320436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140" name="37"/>
          <p:cNvSpPr/>
          <p:nvPr/>
        </p:nvSpPr>
        <p:spPr>
          <a:xfrm>
            <a:off x="10697384" y="117955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37</a:t>
            </a:r>
          </a:p>
        </p:txBody>
      </p:sp>
      <p:sp>
        <p:nvSpPr>
          <p:cNvPr id="4141" name="Line"/>
          <p:cNvSpPr/>
          <p:nvPr/>
        </p:nvSpPr>
        <p:spPr>
          <a:xfrm flipV="1">
            <a:off x="4016859" y="9515257"/>
            <a:ext cx="1304300" cy="31689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142" name="Line"/>
          <p:cNvSpPr/>
          <p:nvPr/>
        </p:nvSpPr>
        <p:spPr>
          <a:xfrm flipH="1" flipV="1">
            <a:off x="13044350" y="4502015"/>
            <a:ext cx="4063088" cy="207354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143" name="Line"/>
          <p:cNvSpPr/>
          <p:nvPr/>
        </p:nvSpPr>
        <p:spPr>
          <a:xfrm flipV="1">
            <a:off x="7916583" y="4502319"/>
            <a:ext cx="5000767" cy="220023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144" name="Line"/>
          <p:cNvSpPr/>
          <p:nvPr/>
        </p:nvSpPr>
        <p:spPr>
          <a:xfrm flipH="1" flipV="1">
            <a:off x="7920586" y="6466929"/>
            <a:ext cx="2549260" cy="327134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145" name="Line"/>
          <p:cNvSpPr/>
          <p:nvPr/>
        </p:nvSpPr>
        <p:spPr>
          <a:xfrm flipV="1">
            <a:off x="5153468" y="6662844"/>
            <a:ext cx="2630828" cy="287951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146" name="41"/>
          <p:cNvSpPr/>
          <p:nvPr/>
        </p:nvSpPr>
        <p:spPr>
          <a:xfrm>
            <a:off x="12243910" y="3812868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41</a:t>
            </a:r>
          </a:p>
        </p:txBody>
      </p:sp>
      <p:sp>
        <p:nvSpPr>
          <p:cNvPr id="4147" name="22"/>
          <p:cNvSpPr/>
          <p:nvPr/>
        </p:nvSpPr>
        <p:spPr>
          <a:xfrm>
            <a:off x="7154865" y="584825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22</a:t>
            </a:r>
          </a:p>
        </p:txBody>
      </p:sp>
      <p:grpSp>
        <p:nvGrpSpPr>
          <p:cNvPr id="4150" name="Group"/>
          <p:cNvGrpSpPr/>
          <p:nvPr/>
        </p:nvGrpSpPr>
        <p:grpSpPr>
          <a:xfrm>
            <a:off x="14837413" y="5848253"/>
            <a:ext cx="3139383" cy="3787890"/>
            <a:chOff x="0" y="0"/>
            <a:chExt cx="3139381" cy="3787889"/>
          </a:xfrm>
        </p:grpSpPr>
        <p:sp>
          <p:nvSpPr>
            <p:cNvPr id="4148" name="Line"/>
            <p:cNvSpPr/>
            <p:nvPr/>
          </p:nvSpPr>
          <p:spPr>
            <a:xfrm flipV="1">
              <a:off x="-1" y="720803"/>
              <a:ext cx="2450786" cy="306708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4149" name="58"/>
            <p:cNvSpPr/>
            <p:nvPr/>
          </p:nvSpPr>
          <p:spPr>
            <a:xfrm>
              <a:off x="1615381" y="0"/>
              <a:ext cx="1524001" cy="1524000"/>
            </a:xfrm>
            <a:prstGeom prst="ellipse">
              <a:avLst/>
            </a:prstGeom>
            <a:solidFill>
              <a:srgbClr val="1F6EB6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58</a:t>
              </a:r>
            </a:p>
          </p:txBody>
        </p:sp>
      </p:grpSp>
      <p:sp>
        <p:nvSpPr>
          <p:cNvPr id="4151" name="15"/>
          <p:cNvSpPr/>
          <p:nvPr/>
        </p:nvSpPr>
        <p:spPr>
          <a:xfrm>
            <a:off x="4475313" y="874890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15</a:t>
            </a:r>
          </a:p>
        </p:txBody>
      </p:sp>
      <p:sp>
        <p:nvSpPr>
          <p:cNvPr id="4152" name="33"/>
          <p:cNvSpPr/>
          <p:nvPr/>
        </p:nvSpPr>
        <p:spPr>
          <a:xfrm>
            <a:off x="9473290" y="874890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33</a:t>
            </a:r>
          </a:p>
        </p:txBody>
      </p:sp>
      <p:sp>
        <p:nvSpPr>
          <p:cNvPr id="4153" name="13"/>
          <p:cNvSpPr/>
          <p:nvPr/>
        </p:nvSpPr>
        <p:spPr>
          <a:xfrm>
            <a:off x="3243744" y="117701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13</a:t>
            </a:r>
          </a:p>
        </p:txBody>
      </p:sp>
      <p:grpSp>
        <p:nvGrpSpPr>
          <p:cNvPr id="4159" name="Group"/>
          <p:cNvGrpSpPr/>
          <p:nvPr/>
        </p:nvGrpSpPr>
        <p:grpSpPr>
          <a:xfrm>
            <a:off x="12690125" y="8748903"/>
            <a:ext cx="4051365" cy="4621445"/>
            <a:chOff x="0" y="0"/>
            <a:chExt cx="4051364" cy="4621443"/>
          </a:xfrm>
        </p:grpSpPr>
        <p:sp>
          <p:nvSpPr>
            <p:cNvPr id="4154" name="Line"/>
            <p:cNvSpPr/>
            <p:nvPr/>
          </p:nvSpPr>
          <p:spPr>
            <a:xfrm flipH="1" flipV="1">
              <a:off x="2114167" y="824841"/>
              <a:ext cx="1211363" cy="320436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4155" name="53"/>
            <p:cNvSpPr/>
            <p:nvPr/>
          </p:nvSpPr>
          <p:spPr>
            <a:xfrm>
              <a:off x="2527364" y="3097443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53</a:t>
              </a:r>
            </a:p>
          </p:txBody>
        </p:sp>
        <p:sp>
          <p:nvSpPr>
            <p:cNvPr id="4156" name="Line"/>
            <p:cNvSpPr/>
            <p:nvPr/>
          </p:nvSpPr>
          <p:spPr>
            <a:xfrm flipV="1">
              <a:off x="821186" y="817153"/>
              <a:ext cx="1304300" cy="316893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4157" name="42"/>
            <p:cNvSpPr/>
            <p:nvPr/>
          </p:nvSpPr>
          <p:spPr>
            <a:xfrm>
              <a:off x="0" y="3072043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42</a:t>
              </a:r>
            </a:p>
          </p:txBody>
        </p:sp>
        <p:sp>
          <p:nvSpPr>
            <p:cNvPr id="4158" name="50"/>
            <p:cNvSpPr/>
            <p:nvPr/>
          </p:nvSpPr>
          <p:spPr>
            <a:xfrm>
              <a:off x="1263683" y="0"/>
              <a:ext cx="1524001" cy="1524000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50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xit" nodeType="clickEffect" presetSubtype="1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wipe(up)" transition="out">
                                      <p:cBhvr>
                                        <p:cTn id="6" dur="1000" fill="hold"/>
                                        <p:tgtEl>
                                          <p:spTgt spid="41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path" nodeType="clickEffect" presetSubtype="0" presetID="-1" grpId="2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100375 -0.215590" origin="layout" pathEditMode="relative">
                                      <p:cBhvr>
                                        <p:cTn id="11" dur="1000" fill="hold"/>
                                        <p:tgtEl>
                                          <p:spTgt spid="41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150" grpId="1"/>
    </p:bld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1" name="操作：删除二分搜索树的最小值和最大值"/>
          <p:cNvSpPr/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 indent="182880" defTabSz="660400">
              <a:defRPr sz="896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操作：删除二分搜索树的最小值和最大值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3" name="练习：删除二分搜索树的最小值和最大值的非递归实现"/>
          <p:cNvSpPr/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 indent="137160" defTabSz="495300">
              <a:defRPr sz="672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练习：删除二分搜索树的最小值和最大值的非递归实现</a:t>
            </a:r>
          </a:p>
        </p:txBody>
      </p:sp>
    </p:spTree>
  </p:cSld>
  <p:clrMapOvr>
    <a:masterClrMapping/>
  </p:clrMapOvr>
  <p:transition xmlns:p14="http://schemas.microsoft.com/office/powerpoint/2010/main" spd="slow" advClick="1"/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5" name="二分搜索树删除节点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二分搜索树删除节点</a:t>
            </a:r>
          </a:p>
        </p:txBody>
      </p:sp>
      <p:sp>
        <p:nvSpPr>
          <p:cNvPr id="4166" name="Line"/>
          <p:cNvSpPr/>
          <p:nvPr/>
        </p:nvSpPr>
        <p:spPr>
          <a:xfrm flipH="1" flipV="1">
            <a:off x="14804292" y="9573745"/>
            <a:ext cx="1211364" cy="320436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167" name="53"/>
          <p:cNvSpPr/>
          <p:nvPr/>
        </p:nvSpPr>
        <p:spPr>
          <a:xfrm>
            <a:off x="15217489" y="118463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53</a:t>
            </a:r>
          </a:p>
        </p:txBody>
      </p:sp>
      <p:sp>
        <p:nvSpPr>
          <p:cNvPr id="4168" name="Line"/>
          <p:cNvSpPr/>
          <p:nvPr/>
        </p:nvSpPr>
        <p:spPr>
          <a:xfrm flipV="1">
            <a:off x="13511312" y="9566057"/>
            <a:ext cx="1304299" cy="31689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169" name="42"/>
          <p:cNvSpPr/>
          <p:nvPr/>
        </p:nvSpPr>
        <p:spPr>
          <a:xfrm>
            <a:off x="12690125" y="118209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42</a:t>
            </a:r>
          </a:p>
        </p:txBody>
      </p:sp>
      <p:sp>
        <p:nvSpPr>
          <p:cNvPr id="4170" name="Line"/>
          <p:cNvSpPr/>
          <p:nvPr/>
        </p:nvSpPr>
        <p:spPr>
          <a:xfrm flipH="1" flipV="1">
            <a:off x="10284185" y="9522945"/>
            <a:ext cx="1211363" cy="320436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171" name="37"/>
          <p:cNvSpPr/>
          <p:nvPr/>
        </p:nvSpPr>
        <p:spPr>
          <a:xfrm>
            <a:off x="10697384" y="117955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37</a:t>
            </a:r>
          </a:p>
        </p:txBody>
      </p:sp>
      <p:sp>
        <p:nvSpPr>
          <p:cNvPr id="4172" name="Line"/>
          <p:cNvSpPr/>
          <p:nvPr/>
        </p:nvSpPr>
        <p:spPr>
          <a:xfrm flipV="1">
            <a:off x="4016859" y="9515257"/>
            <a:ext cx="1304300" cy="31689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173" name="Line"/>
          <p:cNvSpPr/>
          <p:nvPr/>
        </p:nvSpPr>
        <p:spPr>
          <a:xfrm flipH="1" flipV="1">
            <a:off x="13044350" y="4502015"/>
            <a:ext cx="4063088" cy="207354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174" name="Line"/>
          <p:cNvSpPr/>
          <p:nvPr/>
        </p:nvSpPr>
        <p:spPr>
          <a:xfrm flipV="1">
            <a:off x="7916583" y="4502319"/>
            <a:ext cx="5000767" cy="220023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175" name="Line"/>
          <p:cNvSpPr/>
          <p:nvPr/>
        </p:nvSpPr>
        <p:spPr>
          <a:xfrm flipV="1">
            <a:off x="14837414" y="6569057"/>
            <a:ext cx="2450785" cy="306708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176" name="Line"/>
          <p:cNvSpPr/>
          <p:nvPr/>
        </p:nvSpPr>
        <p:spPr>
          <a:xfrm flipH="1" flipV="1">
            <a:off x="7920586" y="6466929"/>
            <a:ext cx="2549260" cy="327134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177" name="Line"/>
          <p:cNvSpPr/>
          <p:nvPr/>
        </p:nvSpPr>
        <p:spPr>
          <a:xfrm flipV="1">
            <a:off x="5153468" y="6662844"/>
            <a:ext cx="2630828" cy="287951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178" name="41"/>
          <p:cNvSpPr/>
          <p:nvPr/>
        </p:nvSpPr>
        <p:spPr>
          <a:xfrm>
            <a:off x="12243910" y="3812868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41</a:t>
            </a:r>
          </a:p>
        </p:txBody>
      </p:sp>
      <p:sp>
        <p:nvSpPr>
          <p:cNvPr id="4179" name="22"/>
          <p:cNvSpPr/>
          <p:nvPr/>
        </p:nvSpPr>
        <p:spPr>
          <a:xfrm>
            <a:off x="7154865" y="584825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22</a:t>
            </a:r>
          </a:p>
        </p:txBody>
      </p:sp>
      <p:sp>
        <p:nvSpPr>
          <p:cNvPr id="4180" name="58"/>
          <p:cNvSpPr/>
          <p:nvPr/>
        </p:nvSpPr>
        <p:spPr>
          <a:xfrm>
            <a:off x="16452795" y="584825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58</a:t>
            </a:r>
          </a:p>
        </p:txBody>
      </p:sp>
      <p:sp>
        <p:nvSpPr>
          <p:cNvPr id="4181" name="15"/>
          <p:cNvSpPr/>
          <p:nvPr/>
        </p:nvSpPr>
        <p:spPr>
          <a:xfrm>
            <a:off x="4475313" y="874890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15</a:t>
            </a:r>
          </a:p>
        </p:txBody>
      </p:sp>
      <p:sp>
        <p:nvSpPr>
          <p:cNvPr id="4182" name="33"/>
          <p:cNvSpPr/>
          <p:nvPr/>
        </p:nvSpPr>
        <p:spPr>
          <a:xfrm>
            <a:off x="9473290" y="874890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33</a:t>
            </a:r>
          </a:p>
        </p:txBody>
      </p:sp>
      <p:sp>
        <p:nvSpPr>
          <p:cNvPr id="4183" name="13"/>
          <p:cNvSpPr/>
          <p:nvPr/>
        </p:nvSpPr>
        <p:spPr>
          <a:xfrm>
            <a:off x="3243744" y="117701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13</a:t>
            </a:r>
          </a:p>
        </p:txBody>
      </p:sp>
      <p:sp>
        <p:nvSpPr>
          <p:cNvPr id="4184" name="50"/>
          <p:cNvSpPr/>
          <p:nvPr/>
        </p:nvSpPr>
        <p:spPr>
          <a:xfrm>
            <a:off x="13953808" y="874890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50</a:t>
            </a:r>
          </a:p>
        </p:txBody>
      </p:sp>
      <p:sp>
        <p:nvSpPr>
          <p:cNvPr id="4185" name="删除只有左孩子的节点"/>
          <p:cNvSpPr/>
          <p:nvPr/>
        </p:nvSpPr>
        <p:spPr>
          <a:xfrm>
            <a:off x="648377" y="3497784"/>
            <a:ext cx="10269778" cy="2616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删除只有左孩子的节点</a:t>
            </a:r>
          </a:p>
        </p:txBody>
      </p:sp>
    </p:spTree>
  </p:cSld>
  <p:clrMapOvr>
    <a:masterClrMapping/>
  </p:clrMapOvr>
  <p:transition xmlns:p14="http://schemas.microsoft.com/office/powerpoint/2010/main" spd="slow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18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418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41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0" dur="1000"/>
                                        <p:tgtEl>
                                          <p:spTgt spid="41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41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5" dur="1000"/>
                                        <p:tgtEl>
                                          <p:spTgt spid="41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4185" grpId="1"/>
    </p:bld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7" name="二分搜索树删除节点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二分搜索树删除节点</a:t>
            </a:r>
          </a:p>
        </p:txBody>
      </p:sp>
      <p:sp>
        <p:nvSpPr>
          <p:cNvPr id="4188" name="Line"/>
          <p:cNvSpPr/>
          <p:nvPr/>
        </p:nvSpPr>
        <p:spPr>
          <a:xfrm flipH="1" flipV="1">
            <a:off x="10284185" y="9522945"/>
            <a:ext cx="1211363" cy="320436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189" name="37"/>
          <p:cNvSpPr/>
          <p:nvPr/>
        </p:nvSpPr>
        <p:spPr>
          <a:xfrm>
            <a:off x="10697384" y="117955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37</a:t>
            </a:r>
          </a:p>
        </p:txBody>
      </p:sp>
      <p:sp>
        <p:nvSpPr>
          <p:cNvPr id="4190" name="Line"/>
          <p:cNvSpPr/>
          <p:nvPr/>
        </p:nvSpPr>
        <p:spPr>
          <a:xfrm flipV="1">
            <a:off x="4016859" y="9515257"/>
            <a:ext cx="1304300" cy="31689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191" name="Line"/>
          <p:cNvSpPr/>
          <p:nvPr/>
        </p:nvSpPr>
        <p:spPr>
          <a:xfrm flipH="1" flipV="1">
            <a:off x="13044350" y="4502015"/>
            <a:ext cx="4063088" cy="207354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192" name="Line"/>
          <p:cNvSpPr/>
          <p:nvPr/>
        </p:nvSpPr>
        <p:spPr>
          <a:xfrm flipV="1">
            <a:off x="7916583" y="4502319"/>
            <a:ext cx="5000767" cy="220023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193" name="Line"/>
          <p:cNvSpPr/>
          <p:nvPr/>
        </p:nvSpPr>
        <p:spPr>
          <a:xfrm flipH="1" flipV="1">
            <a:off x="7920586" y="6466929"/>
            <a:ext cx="2549260" cy="327134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194" name="Line"/>
          <p:cNvSpPr/>
          <p:nvPr/>
        </p:nvSpPr>
        <p:spPr>
          <a:xfrm flipV="1">
            <a:off x="5153468" y="6662844"/>
            <a:ext cx="2630828" cy="287951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195" name="41"/>
          <p:cNvSpPr/>
          <p:nvPr/>
        </p:nvSpPr>
        <p:spPr>
          <a:xfrm>
            <a:off x="12243910" y="3812868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41</a:t>
            </a:r>
          </a:p>
        </p:txBody>
      </p:sp>
      <p:sp>
        <p:nvSpPr>
          <p:cNvPr id="4196" name="22"/>
          <p:cNvSpPr/>
          <p:nvPr/>
        </p:nvSpPr>
        <p:spPr>
          <a:xfrm>
            <a:off x="7154865" y="584825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22</a:t>
            </a:r>
          </a:p>
        </p:txBody>
      </p:sp>
      <p:grpSp>
        <p:nvGrpSpPr>
          <p:cNvPr id="4199" name="Group"/>
          <p:cNvGrpSpPr/>
          <p:nvPr/>
        </p:nvGrpSpPr>
        <p:grpSpPr>
          <a:xfrm>
            <a:off x="14837413" y="5848253"/>
            <a:ext cx="3139383" cy="3787890"/>
            <a:chOff x="0" y="0"/>
            <a:chExt cx="3139381" cy="3787889"/>
          </a:xfrm>
        </p:grpSpPr>
        <p:sp>
          <p:nvSpPr>
            <p:cNvPr id="4197" name="Line"/>
            <p:cNvSpPr/>
            <p:nvPr/>
          </p:nvSpPr>
          <p:spPr>
            <a:xfrm flipV="1">
              <a:off x="-1" y="720803"/>
              <a:ext cx="2450786" cy="306708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4198" name="58"/>
            <p:cNvSpPr/>
            <p:nvPr/>
          </p:nvSpPr>
          <p:spPr>
            <a:xfrm>
              <a:off x="1615381" y="0"/>
              <a:ext cx="1524001" cy="1524000"/>
            </a:xfrm>
            <a:prstGeom prst="ellipse">
              <a:avLst/>
            </a:prstGeom>
            <a:solidFill>
              <a:srgbClr val="1F6EB6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58</a:t>
              </a:r>
            </a:p>
          </p:txBody>
        </p:sp>
      </p:grpSp>
      <p:sp>
        <p:nvSpPr>
          <p:cNvPr id="4200" name="15"/>
          <p:cNvSpPr/>
          <p:nvPr/>
        </p:nvSpPr>
        <p:spPr>
          <a:xfrm>
            <a:off x="4475313" y="874890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15</a:t>
            </a:r>
          </a:p>
        </p:txBody>
      </p:sp>
      <p:sp>
        <p:nvSpPr>
          <p:cNvPr id="4201" name="33"/>
          <p:cNvSpPr/>
          <p:nvPr/>
        </p:nvSpPr>
        <p:spPr>
          <a:xfrm>
            <a:off x="9473290" y="874890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33</a:t>
            </a:r>
          </a:p>
        </p:txBody>
      </p:sp>
      <p:sp>
        <p:nvSpPr>
          <p:cNvPr id="4202" name="13"/>
          <p:cNvSpPr/>
          <p:nvPr/>
        </p:nvSpPr>
        <p:spPr>
          <a:xfrm>
            <a:off x="3243744" y="117701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13</a:t>
            </a:r>
          </a:p>
        </p:txBody>
      </p:sp>
      <p:grpSp>
        <p:nvGrpSpPr>
          <p:cNvPr id="4208" name="Group"/>
          <p:cNvGrpSpPr/>
          <p:nvPr/>
        </p:nvGrpSpPr>
        <p:grpSpPr>
          <a:xfrm>
            <a:off x="12690125" y="8748903"/>
            <a:ext cx="4051365" cy="4621445"/>
            <a:chOff x="0" y="0"/>
            <a:chExt cx="4051364" cy="4621443"/>
          </a:xfrm>
        </p:grpSpPr>
        <p:sp>
          <p:nvSpPr>
            <p:cNvPr id="4203" name="Line"/>
            <p:cNvSpPr/>
            <p:nvPr/>
          </p:nvSpPr>
          <p:spPr>
            <a:xfrm flipH="1" flipV="1">
              <a:off x="2114167" y="824841"/>
              <a:ext cx="1211363" cy="320436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4204" name="53"/>
            <p:cNvSpPr/>
            <p:nvPr/>
          </p:nvSpPr>
          <p:spPr>
            <a:xfrm>
              <a:off x="2527364" y="3097443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53</a:t>
              </a:r>
            </a:p>
          </p:txBody>
        </p:sp>
        <p:sp>
          <p:nvSpPr>
            <p:cNvPr id="4205" name="Line"/>
            <p:cNvSpPr/>
            <p:nvPr/>
          </p:nvSpPr>
          <p:spPr>
            <a:xfrm flipV="1">
              <a:off x="821186" y="817153"/>
              <a:ext cx="1304300" cy="316893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4206" name="42"/>
            <p:cNvSpPr/>
            <p:nvPr/>
          </p:nvSpPr>
          <p:spPr>
            <a:xfrm>
              <a:off x="0" y="3072043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42</a:t>
              </a:r>
            </a:p>
          </p:txBody>
        </p:sp>
        <p:sp>
          <p:nvSpPr>
            <p:cNvPr id="4207" name="50"/>
            <p:cNvSpPr/>
            <p:nvPr/>
          </p:nvSpPr>
          <p:spPr>
            <a:xfrm>
              <a:off x="1263683" y="0"/>
              <a:ext cx="1524001" cy="1524000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50</a:t>
              </a:r>
            </a:p>
          </p:txBody>
        </p:sp>
      </p:grpSp>
      <p:sp>
        <p:nvSpPr>
          <p:cNvPr id="4209" name="删除只有左孩子的节点"/>
          <p:cNvSpPr/>
          <p:nvPr/>
        </p:nvSpPr>
        <p:spPr>
          <a:xfrm>
            <a:off x="648377" y="3497784"/>
            <a:ext cx="10269778" cy="2616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删除只有左孩子的节点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xit" nodeType="clickEffect" presetSubtype="1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wipe(up)" transition="out">
                                      <p:cBhvr>
                                        <p:cTn id="6" dur="1000" fill="hold"/>
                                        <p:tgtEl>
                                          <p:spTgt spid="41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path" nodeType="clickEffect" presetSubtype="0" presetID="-1" grpId="2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100375 -0.200775" origin="layout" pathEditMode="relative">
                                      <p:cBhvr>
                                        <p:cTn id="11" dur="1000" fill="hold"/>
                                        <p:tgtEl>
                                          <p:spTgt spid="42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199" grpId="1"/>
    </p:bld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1" name="Line"/>
          <p:cNvSpPr/>
          <p:nvPr/>
        </p:nvSpPr>
        <p:spPr>
          <a:xfrm flipH="1" flipV="1">
            <a:off x="17242386" y="6670129"/>
            <a:ext cx="2549260" cy="327134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212" name="二分搜索树删除节点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二分搜索树删除节点</a:t>
            </a:r>
          </a:p>
        </p:txBody>
      </p:sp>
      <p:sp>
        <p:nvSpPr>
          <p:cNvPr id="4213" name="Line"/>
          <p:cNvSpPr/>
          <p:nvPr/>
        </p:nvSpPr>
        <p:spPr>
          <a:xfrm flipH="1" flipV="1">
            <a:off x="19801633" y="9613844"/>
            <a:ext cx="1211364" cy="320436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214" name="63"/>
          <p:cNvSpPr/>
          <p:nvPr/>
        </p:nvSpPr>
        <p:spPr>
          <a:xfrm>
            <a:off x="20113231" y="11886446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63</a:t>
            </a:r>
          </a:p>
        </p:txBody>
      </p:sp>
      <p:sp>
        <p:nvSpPr>
          <p:cNvPr id="4215" name="Line"/>
          <p:cNvSpPr/>
          <p:nvPr/>
        </p:nvSpPr>
        <p:spPr>
          <a:xfrm flipV="1">
            <a:off x="18162768" y="9631556"/>
            <a:ext cx="1304299" cy="31689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216" name="59"/>
          <p:cNvSpPr/>
          <p:nvPr/>
        </p:nvSpPr>
        <p:spPr>
          <a:xfrm>
            <a:off x="17585866" y="11861046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59</a:t>
            </a:r>
          </a:p>
        </p:txBody>
      </p:sp>
      <p:sp>
        <p:nvSpPr>
          <p:cNvPr id="4217" name="Line"/>
          <p:cNvSpPr/>
          <p:nvPr/>
        </p:nvSpPr>
        <p:spPr>
          <a:xfrm flipH="1" flipV="1">
            <a:off x="10284185" y="9522945"/>
            <a:ext cx="1211363" cy="320436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218" name="37"/>
          <p:cNvSpPr/>
          <p:nvPr/>
        </p:nvSpPr>
        <p:spPr>
          <a:xfrm>
            <a:off x="10697384" y="117955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37</a:t>
            </a:r>
          </a:p>
        </p:txBody>
      </p:sp>
      <p:sp>
        <p:nvSpPr>
          <p:cNvPr id="4219" name="Line"/>
          <p:cNvSpPr/>
          <p:nvPr/>
        </p:nvSpPr>
        <p:spPr>
          <a:xfrm flipV="1">
            <a:off x="4016859" y="9515257"/>
            <a:ext cx="1304300" cy="31689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220" name="Line"/>
          <p:cNvSpPr/>
          <p:nvPr/>
        </p:nvSpPr>
        <p:spPr>
          <a:xfrm flipH="1" flipV="1">
            <a:off x="13044350" y="4502015"/>
            <a:ext cx="4063088" cy="207354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221" name="Line"/>
          <p:cNvSpPr/>
          <p:nvPr/>
        </p:nvSpPr>
        <p:spPr>
          <a:xfrm flipV="1">
            <a:off x="7916583" y="4502319"/>
            <a:ext cx="5000767" cy="220023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222" name="Line"/>
          <p:cNvSpPr/>
          <p:nvPr/>
        </p:nvSpPr>
        <p:spPr>
          <a:xfrm flipH="1" flipV="1">
            <a:off x="7920586" y="6466929"/>
            <a:ext cx="2549260" cy="327134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223" name="Line"/>
          <p:cNvSpPr/>
          <p:nvPr/>
        </p:nvSpPr>
        <p:spPr>
          <a:xfrm flipV="1">
            <a:off x="5153468" y="6662844"/>
            <a:ext cx="2630828" cy="287951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224" name="41"/>
          <p:cNvSpPr/>
          <p:nvPr/>
        </p:nvSpPr>
        <p:spPr>
          <a:xfrm>
            <a:off x="12243910" y="3812868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41</a:t>
            </a:r>
          </a:p>
        </p:txBody>
      </p:sp>
      <p:sp>
        <p:nvSpPr>
          <p:cNvPr id="4225" name="22"/>
          <p:cNvSpPr/>
          <p:nvPr/>
        </p:nvSpPr>
        <p:spPr>
          <a:xfrm>
            <a:off x="7154865" y="584825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22</a:t>
            </a:r>
          </a:p>
        </p:txBody>
      </p:sp>
      <p:sp>
        <p:nvSpPr>
          <p:cNvPr id="4226" name="58"/>
          <p:cNvSpPr/>
          <p:nvPr/>
        </p:nvSpPr>
        <p:spPr>
          <a:xfrm>
            <a:off x="16452795" y="584825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58</a:t>
            </a:r>
          </a:p>
        </p:txBody>
      </p:sp>
      <p:sp>
        <p:nvSpPr>
          <p:cNvPr id="4227" name="15"/>
          <p:cNvSpPr/>
          <p:nvPr/>
        </p:nvSpPr>
        <p:spPr>
          <a:xfrm>
            <a:off x="4475313" y="874890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15</a:t>
            </a:r>
          </a:p>
        </p:txBody>
      </p:sp>
      <p:sp>
        <p:nvSpPr>
          <p:cNvPr id="4228" name="33"/>
          <p:cNvSpPr/>
          <p:nvPr/>
        </p:nvSpPr>
        <p:spPr>
          <a:xfrm>
            <a:off x="9473290" y="874890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33</a:t>
            </a:r>
          </a:p>
        </p:txBody>
      </p:sp>
      <p:sp>
        <p:nvSpPr>
          <p:cNvPr id="4229" name="13"/>
          <p:cNvSpPr/>
          <p:nvPr/>
        </p:nvSpPr>
        <p:spPr>
          <a:xfrm>
            <a:off x="3243744" y="117701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13</a:t>
            </a:r>
          </a:p>
        </p:txBody>
      </p:sp>
      <p:sp>
        <p:nvSpPr>
          <p:cNvPr id="4230" name="60"/>
          <p:cNvSpPr/>
          <p:nvPr/>
        </p:nvSpPr>
        <p:spPr>
          <a:xfrm>
            <a:off x="18849548" y="878900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60</a:t>
            </a:r>
          </a:p>
        </p:txBody>
      </p:sp>
      <p:sp>
        <p:nvSpPr>
          <p:cNvPr id="4231" name="删除只有右孩子的节点"/>
          <p:cNvSpPr/>
          <p:nvPr/>
        </p:nvSpPr>
        <p:spPr>
          <a:xfrm>
            <a:off x="648377" y="3497784"/>
            <a:ext cx="10269778" cy="2616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删除只有右孩子的节点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23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423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42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0" dur="1000"/>
                                        <p:tgtEl>
                                          <p:spTgt spid="42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42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5" dur="1000"/>
                                        <p:tgtEl>
                                          <p:spTgt spid="42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4231" grpId="1"/>
    </p:bld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3" name="二分搜索树删除节点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二分搜索树删除节点</a:t>
            </a:r>
          </a:p>
        </p:txBody>
      </p:sp>
      <p:sp>
        <p:nvSpPr>
          <p:cNvPr id="4234" name="Line"/>
          <p:cNvSpPr/>
          <p:nvPr/>
        </p:nvSpPr>
        <p:spPr>
          <a:xfrm flipH="1" flipV="1">
            <a:off x="10284185" y="9522945"/>
            <a:ext cx="1211363" cy="320436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235" name="37"/>
          <p:cNvSpPr/>
          <p:nvPr/>
        </p:nvSpPr>
        <p:spPr>
          <a:xfrm>
            <a:off x="10697384" y="117955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37</a:t>
            </a:r>
          </a:p>
        </p:txBody>
      </p:sp>
      <p:sp>
        <p:nvSpPr>
          <p:cNvPr id="4236" name="Line"/>
          <p:cNvSpPr/>
          <p:nvPr/>
        </p:nvSpPr>
        <p:spPr>
          <a:xfrm flipV="1">
            <a:off x="4016859" y="9515257"/>
            <a:ext cx="1304300" cy="31689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237" name="Line"/>
          <p:cNvSpPr/>
          <p:nvPr/>
        </p:nvSpPr>
        <p:spPr>
          <a:xfrm flipH="1" flipV="1">
            <a:off x="13044350" y="4502015"/>
            <a:ext cx="4063088" cy="207354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238" name="Line"/>
          <p:cNvSpPr/>
          <p:nvPr/>
        </p:nvSpPr>
        <p:spPr>
          <a:xfrm flipV="1">
            <a:off x="7916583" y="4502319"/>
            <a:ext cx="5000767" cy="220023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239" name="Line"/>
          <p:cNvSpPr/>
          <p:nvPr/>
        </p:nvSpPr>
        <p:spPr>
          <a:xfrm flipH="1" flipV="1">
            <a:off x="7920586" y="6466929"/>
            <a:ext cx="2549260" cy="327134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240" name="Line"/>
          <p:cNvSpPr/>
          <p:nvPr/>
        </p:nvSpPr>
        <p:spPr>
          <a:xfrm flipV="1">
            <a:off x="5153468" y="6662844"/>
            <a:ext cx="2630828" cy="287951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241" name="41"/>
          <p:cNvSpPr/>
          <p:nvPr/>
        </p:nvSpPr>
        <p:spPr>
          <a:xfrm>
            <a:off x="12243910" y="3812868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41</a:t>
            </a:r>
          </a:p>
        </p:txBody>
      </p:sp>
      <p:sp>
        <p:nvSpPr>
          <p:cNvPr id="4242" name="22"/>
          <p:cNvSpPr/>
          <p:nvPr/>
        </p:nvSpPr>
        <p:spPr>
          <a:xfrm>
            <a:off x="7154865" y="584825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22</a:t>
            </a:r>
          </a:p>
        </p:txBody>
      </p:sp>
      <p:grpSp>
        <p:nvGrpSpPr>
          <p:cNvPr id="4245" name="Group"/>
          <p:cNvGrpSpPr/>
          <p:nvPr/>
        </p:nvGrpSpPr>
        <p:grpSpPr>
          <a:xfrm>
            <a:off x="16452795" y="5848253"/>
            <a:ext cx="3338851" cy="4093218"/>
            <a:chOff x="0" y="0"/>
            <a:chExt cx="3338850" cy="4093216"/>
          </a:xfrm>
        </p:grpSpPr>
        <p:sp>
          <p:nvSpPr>
            <p:cNvPr id="4243" name="Line"/>
            <p:cNvSpPr/>
            <p:nvPr/>
          </p:nvSpPr>
          <p:spPr>
            <a:xfrm flipH="1" flipV="1">
              <a:off x="789590" y="821876"/>
              <a:ext cx="2549261" cy="327134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4244" name="58"/>
            <p:cNvSpPr/>
            <p:nvPr/>
          </p:nvSpPr>
          <p:spPr>
            <a:xfrm>
              <a:off x="0" y="0"/>
              <a:ext cx="1524000" cy="1524000"/>
            </a:xfrm>
            <a:prstGeom prst="ellipse">
              <a:avLst/>
            </a:prstGeom>
            <a:solidFill>
              <a:srgbClr val="1F6EB6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58</a:t>
              </a:r>
            </a:p>
          </p:txBody>
        </p:sp>
      </p:grpSp>
      <p:sp>
        <p:nvSpPr>
          <p:cNvPr id="4246" name="15"/>
          <p:cNvSpPr/>
          <p:nvPr/>
        </p:nvSpPr>
        <p:spPr>
          <a:xfrm>
            <a:off x="4475313" y="874890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15</a:t>
            </a:r>
          </a:p>
        </p:txBody>
      </p:sp>
      <p:sp>
        <p:nvSpPr>
          <p:cNvPr id="4247" name="33"/>
          <p:cNvSpPr/>
          <p:nvPr/>
        </p:nvSpPr>
        <p:spPr>
          <a:xfrm>
            <a:off x="9473290" y="874890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33</a:t>
            </a:r>
          </a:p>
        </p:txBody>
      </p:sp>
      <p:sp>
        <p:nvSpPr>
          <p:cNvPr id="4248" name="13"/>
          <p:cNvSpPr/>
          <p:nvPr/>
        </p:nvSpPr>
        <p:spPr>
          <a:xfrm>
            <a:off x="3243744" y="117701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13</a:t>
            </a:r>
          </a:p>
        </p:txBody>
      </p:sp>
      <p:grpSp>
        <p:nvGrpSpPr>
          <p:cNvPr id="4254" name="Group"/>
          <p:cNvGrpSpPr/>
          <p:nvPr/>
        </p:nvGrpSpPr>
        <p:grpSpPr>
          <a:xfrm>
            <a:off x="17585866" y="8789003"/>
            <a:ext cx="4051366" cy="4621444"/>
            <a:chOff x="0" y="0"/>
            <a:chExt cx="4051365" cy="4621443"/>
          </a:xfrm>
        </p:grpSpPr>
        <p:sp>
          <p:nvSpPr>
            <p:cNvPr id="4249" name="Line"/>
            <p:cNvSpPr/>
            <p:nvPr/>
          </p:nvSpPr>
          <p:spPr>
            <a:xfrm flipH="1" flipV="1">
              <a:off x="2215767" y="824841"/>
              <a:ext cx="1211364" cy="320436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4250" name="63"/>
            <p:cNvSpPr/>
            <p:nvPr/>
          </p:nvSpPr>
          <p:spPr>
            <a:xfrm>
              <a:off x="2527365" y="3097443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63</a:t>
              </a:r>
            </a:p>
          </p:txBody>
        </p:sp>
        <p:sp>
          <p:nvSpPr>
            <p:cNvPr id="4251" name="Line"/>
            <p:cNvSpPr/>
            <p:nvPr/>
          </p:nvSpPr>
          <p:spPr>
            <a:xfrm flipV="1">
              <a:off x="576902" y="842553"/>
              <a:ext cx="1304299" cy="316893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4252" name="59"/>
            <p:cNvSpPr/>
            <p:nvPr/>
          </p:nvSpPr>
          <p:spPr>
            <a:xfrm>
              <a:off x="0" y="3072043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59</a:t>
              </a:r>
            </a:p>
          </p:txBody>
        </p:sp>
        <p:sp>
          <p:nvSpPr>
            <p:cNvPr id="4253" name="60"/>
            <p:cNvSpPr/>
            <p:nvPr/>
          </p:nvSpPr>
          <p:spPr>
            <a:xfrm>
              <a:off x="1263682" y="0"/>
              <a:ext cx="1524001" cy="1524000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60</a:t>
              </a:r>
            </a:p>
          </p:txBody>
        </p:sp>
      </p:grpSp>
      <p:sp>
        <p:nvSpPr>
          <p:cNvPr id="4255" name="删除只有右孩子的节点"/>
          <p:cNvSpPr/>
          <p:nvPr/>
        </p:nvSpPr>
        <p:spPr>
          <a:xfrm>
            <a:off x="648377" y="3497784"/>
            <a:ext cx="10269778" cy="2616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删除只有右孩子的节点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xit" nodeType="clickEffect" presetSubtype="1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wipe(up)" transition="out">
                                      <p:cBhvr>
                                        <p:cTn id="6" dur="1000" fill="hold"/>
                                        <p:tgtEl>
                                          <p:spTgt spid="42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path" nodeType="clickEffect" presetSubtype="0" presetID="-1" grpId="2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100401 -0.218513" origin="layout" pathEditMode="relative">
                                      <p:cBhvr>
                                        <p:cTn id="11" dur="1000" fill="hold"/>
                                        <p:tgtEl>
                                          <p:spTgt spid="42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245" grpId="1"/>
    </p:bld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7" name="Line"/>
          <p:cNvSpPr/>
          <p:nvPr/>
        </p:nvSpPr>
        <p:spPr>
          <a:xfrm flipV="1">
            <a:off x="14837414" y="6569057"/>
            <a:ext cx="2450785" cy="306708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258" name="Line"/>
          <p:cNvSpPr/>
          <p:nvPr/>
        </p:nvSpPr>
        <p:spPr>
          <a:xfrm flipH="1" flipV="1">
            <a:off x="17242386" y="6670129"/>
            <a:ext cx="2549260" cy="327134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259" name="二分搜索树删除节点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二分搜索树删除节点</a:t>
            </a:r>
          </a:p>
        </p:txBody>
      </p:sp>
      <p:sp>
        <p:nvSpPr>
          <p:cNvPr id="4260" name="Line"/>
          <p:cNvSpPr/>
          <p:nvPr/>
        </p:nvSpPr>
        <p:spPr>
          <a:xfrm flipH="1" flipV="1">
            <a:off x="19801633" y="9613844"/>
            <a:ext cx="1211364" cy="320436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261" name="63"/>
          <p:cNvSpPr/>
          <p:nvPr/>
        </p:nvSpPr>
        <p:spPr>
          <a:xfrm>
            <a:off x="20113231" y="11886446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63</a:t>
            </a:r>
          </a:p>
        </p:txBody>
      </p:sp>
      <p:sp>
        <p:nvSpPr>
          <p:cNvPr id="4262" name="Line"/>
          <p:cNvSpPr/>
          <p:nvPr/>
        </p:nvSpPr>
        <p:spPr>
          <a:xfrm flipV="1">
            <a:off x="18162768" y="9631556"/>
            <a:ext cx="1304299" cy="31689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263" name="59"/>
          <p:cNvSpPr/>
          <p:nvPr/>
        </p:nvSpPr>
        <p:spPr>
          <a:xfrm>
            <a:off x="17585866" y="11861046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59</a:t>
            </a:r>
          </a:p>
        </p:txBody>
      </p:sp>
      <p:sp>
        <p:nvSpPr>
          <p:cNvPr id="4264" name="Line"/>
          <p:cNvSpPr/>
          <p:nvPr/>
        </p:nvSpPr>
        <p:spPr>
          <a:xfrm flipH="1" flipV="1">
            <a:off x="10284185" y="9522945"/>
            <a:ext cx="1211363" cy="320436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265" name="37"/>
          <p:cNvSpPr/>
          <p:nvPr/>
        </p:nvSpPr>
        <p:spPr>
          <a:xfrm>
            <a:off x="10697384" y="117955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37</a:t>
            </a:r>
          </a:p>
        </p:txBody>
      </p:sp>
      <p:sp>
        <p:nvSpPr>
          <p:cNvPr id="4266" name="Line"/>
          <p:cNvSpPr/>
          <p:nvPr/>
        </p:nvSpPr>
        <p:spPr>
          <a:xfrm flipV="1">
            <a:off x="4016859" y="9515257"/>
            <a:ext cx="1304300" cy="31689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267" name="Line"/>
          <p:cNvSpPr/>
          <p:nvPr/>
        </p:nvSpPr>
        <p:spPr>
          <a:xfrm flipH="1" flipV="1">
            <a:off x="13044350" y="4502015"/>
            <a:ext cx="4063088" cy="207354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268" name="Line"/>
          <p:cNvSpPr/>
          <p:nvPr/>
        </p:nvSpPr>
        <p:spPr>
          <a:xfrm flipV="1">
            <a:off x="7916583" y="4502319"/>
            <a:ext cx="5000767" cy="220023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269" name="Line"/>
          <p:cNvSpPr/>
          <p:nvPr/>
        </p:nvSpPr>
        <p:spPr>
          <a:xfrm flipH="1" flipV="1">
            <a:off x="7920586" y="6466929"/>
            <a:ext cx="2549260" cy="327134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270" name="Line"/>
          <p:cNvSpPr/>
          <p:nvPr/>
        </p:nvSpPr>
        <p:spPr>
          <a:xfrm flipV="1">
            <a:off x="5153468" y="6662844"/>
            <a:ext cx="2630828" cy="287951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271" name="41"/>
          <p:cNvSpPr/>
          <p:nvPr/>
        </p:nvSpPr>
        <p:spPr>
          <a:xfrm>
            <a:off x="12243910" y="3812868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41</a:t>
            </a:r>
          </a:p>
        </p:txBody>
      </p:sp>
      <p:sp>
        <p:nvSpPr>
          <p:cNvPr id="4272" name="22"/>
          <p:cNvSpPr/>
          <p:nvPr/>
        </p:nvSpPr>
        <p:spPr>
          <a:xfrm>
            <a:off x="7154865" y="584825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22</a:t>
            </a:r>
          </a:p>
        </p:txBody>
      </p:sp>
      <p:sp>
        <p:nvSpPr>
          <p:cNvPr id="4273" name="58"/>
          <p:cNvSpPr/>
          <p:nvPr/>
        </p:nvSpPr>
        <p:spPr>
          <a:xfrm>
            <a:off x="16452795" y="584825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58</a:t>
            </a:r>
          </a:p>
        </p:txBody>
      </p:sp>
      <p:sp>
        <p:nvSpPr>
          <p:cNvPr id="4274" name="15"/>
          <p:cNvSpPr/>
          <p:nvPr/>
        </p:nvSpPr>
        <p:spPr>
          <a:xfrm>
            <a:off x="4475313" y="874890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15</a:t>
            </a:r>
          </a:p>
        </p:txBody>
      </p:sp>
      <p:sp>
        <p:nvSpPr>
          <p:cNvPr id="4275" name="33"/>
          <p:cNvSpPr/>
          <p:nvPr/>
        </p:nvSpPr>
        <p:spPr>
          <a:xfrm>
            <a:off x="9473290" y="874890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33</a:t>
            </a:r>
          </a:p>
        </p:txBody>
      </p:sp>
      <p:sp>
        <p:nvSpPr>
          <p:cNvPr id="4276" name="13"/>
          <p:cNvSpPr/>
          <p:nvPr/>
        </p:nvSpPr>
        <p:spPr>
          <a:xfrm>
            <a:off x="3243744" y="117701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13</a:t>
            </a:r>
          </a:p>
        </p:txBody>
      </p:sp>
      <p:sp>
        <p:nvSpPr>
          <p:cNvPr id="4277" name="60"/>
          <p:cNvSpPr/>
          <p:nvPr/>
        </p:nvSpPr>
        <p:spPr>
          <a:xfrm>
            <a:off x="18849548" y="878900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60</a:t>
            </a:r>
          </a:p>
        </p:txBody>
      </p:sp>
      <p:sp>
        <p:nvSpPr>
          <p:cNvPr id="4278" name="删除左右都有孩子的节点"/>
          <p:cNvSpPr/>
          <p:nvPr/>
        </p:nvSpPr>
        <p:spPr>
          <a:xfrm>
            <a:off x="648377" y="3497784"/>
            <a:ext cx="10269778" cy="2616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删除左右都有孩子的节点</a:t>
            </a:r>
          </a:p>
        </p:txBody>
      </p:sp>
      <p:sp>
        <p:nvSpPr>
          <p:cNvPr id="4279" name="Line"/>
          <p:cNvSpPr/>
          <p:nvPr/>
        </p:nvSpPr>
        <p:spPr>
          <a:xfrm flipH="1" flipV="1">
            <a:off x="14804292" y="9573745"/>
            <a:ext cx="1211364" cy="320436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280" name="53"/>
          <p:cNvSpPr/>
          <p:nvPr/>
        </p:nvSpPr>
        <p:spPr>
          <a:xfrm>
            <a:off x="15217489" y="118463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53</a:t>
            </a:r>
          </a:p>
        </p:txBody>
      </p:sp>
      <p:sp>
        <p:nvSpPr>
          <p:cNvPr id="4281" name="Line"/>
          <p:cNvSpPr/>
          <p:nvPr/>
        </p:nvSpPr>
        <p:spPr>
          <a:xfrm flipV="1">
            <a:off x="13511312" y="9566057"/>
            <a:ext cx="1304299" cy="31689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282" name="42"/>
          <p:cNvSpPr/>
          <p:nvPr/>
        </p:nvSpPr>
        <p:spPr>
          <a:xfrm>
            <a:off x="12690125" y="118209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42</a:t>
            </a:r>
          </a:p>
        </p:txBody>
      </p:sp>
      <p:sp>
        <p:nvSpPr>
          <p:cNvPr id="4283" name="50"/>
          <p:cNvSpPr/>
          <p:nvPr/>
        </p:nvSpPr>
        <p:spPr>
          <a:xfrm>
            <a:off x="13953808" y="874890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50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27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427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42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0" dur="1000"/>
                                        <p:tgtEl>
                                          <p:spTgt spid="42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42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5" dur="1000"/>
                                        <p:tgtEl>
                                          <p:spTgt spid="42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4278" grpId="1"/>
    </p:bld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5" name="Line"/>
          <p:cNvSpPr/>
          <p:nvPr/>
        </p:nvSpPr>
        <p:spPr>
          <a:xfrm flipV="1">
            <a:off x="14837414" y="6569057"/>
            <a:ext cx="2450785" cy="306708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286" name="Line"/>
          <p:cNvSpPr/>
          <p:nvPr/>
        </p:nvSpPr>
        <p:spPr>
          <a:xfrm flipH="1" flipV="1">
            <a:off x="17242386" y="6670129"/>
            <a:ext cx="2549260" cy="327134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287" name="二分搜索树删除节点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二分搜索树删除节点</a:t>
            </a:r>
          </a:p>
        </p:txBody>
      </p:sp>
      <p:sp>
        <p:nvSpPr>
          <p:cNvPr id="4288" name="Line"/>
          <p:cNvSpPr/>
          <p:nvPr/>
        </p:nvSpPr>
        <p:spPr>
          <a:xfrm flipH="1" flipV="1">
            <a:off x="19801633" y="9613844"/>
            <a:ext cx="1211364" cy="320436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289" name="63"/>
          <p:cNvSpPr/>
          <p:nvPr/>
        </p:nvSpPr>
        <p:spPr>
          <a:xfrm>
            <a:off x="20113231" y="11886446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63</a:t>
            </a:r>
          </a:p>
        </p:txBody>
      </p:sp>
      <p:sp>
        <p:nvSpPr>
          <p:cNvPr id="4290" name="Line"/>
          <p:cNvSpPr/>
          <p:nvPr/>
        </p:nvSpPr>
        <p:spPr>
          <a:xfrm flipV="1">
            <a:off x="18162768" y="9631556"/>
            <a:ext cx="1304299" cy="31689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291" name="59"/>
          <p:cNvSpPr/>
          <p:nvPr/>
        </p:nvSpPr>
        <p:spPr>
          <a:xfrm>
            <a:off x="17585866" y="11861046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59</a:t>
            </a:r>
          </a:p>
        </p:txBody>
      </p:sp>
      <p:sp>
        <p:nvSpPr>
          <p:cNvPr id="4292" name="Line"/>
          <p:cNvSpPr/>
          <p:nvPr/>
        </p:nvSpPr>
        <p:spPr>
          <a:xfrm flipH="1" flipV="1">
            <a:off x="10284185" y="9522945"/>
            <a:ext cx="1211363" cy="320436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293" name="37"/>
          <p:cNvSpPr/>
          <p:nvPr/>
        </p:nvSpPr>
        <p:spPr>
          <a:xfrm>
            <a:off x="10697384" y="117955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37</a:t>
            </a:r>
          </a:p>
        </p:txBody>
      </p:sp>
      <p:sp>
        <p:nvSpPr>
          <p:cNvPr id="4294" name="Line"/>
          <p:cNvSpPr/>
          <p:nvPr/>
        </p:nvSpPr>
        <p:spPr>
          <a:xfrm flipV="1">
            <a:off x="4016859" y="9515257"/>
            <a:ext cx="1304300" cy="31689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295" name="Line"/>
          <p:cNvSpPr/>
          <p:nvPr/>
        </p:nvSpPr>
        <p:spPr>
          <a:xfrm flipH="1" flipV="1">
            <a:off x="13044350" y="4502015"/>
            <a:ext cx="4063088" cy="207354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296" name="Line"/>
          <p:cNvSpPr/>
          <p:nvPr/>
        </p:nvSpPr>
        <p:spPr>
          <a:xfrm flipV="1">
            <a:off x="7916583" y="4502319"/>
            <a:ext cx="5000767" cy="220023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297" name="Line"/>
          <p:cNvSpPr/>
          <p:nvPr/>
        </p:nvSpPr>
        <p:spPr>
          <a:xfrm flipH="1" flipV="1">
            <a:off x="7920586" y="6466929"/>
            <a:ext cx="2549260" cy="327134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298" name="Line"/>
          <p:cNvSpPr/>
          <p:nvPr/>
        </p:nvSpPr>
        <p:spPr>
          <a:xfrm flipV="1">
            <a:off x="5153468" y="6662844"/>
            <a:ext cx="2630828" cy="287951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299" name="41"/>
          <p:cNvSpPr/>
          <p:nvPr/>
        </p:nvSpPr>
        <p:spPr>
          <a:xfrm>
            <a:off x="12243910" y="3812868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41</a:t>
            </a:r>
          </a:p>
        </p:txBody>
      </p:sp>
      <p:sp>
        <p:nvSpPr>
          <p:cNvPr id="4300" name="22"/>
          <p:cNvSpPr/>
          <p:nvPr/>
        </p:nvSpPr>
        <p:spPr>
          <a:xfrm>
            <a:off x="7154865" y="584825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22</a:t>
            </a:r>
          </a:p>
        </p:txBody>
      </p:sp>
      <p:sp>
        <p:nvSpPr>
          <p:cNvPr id="4301" name="58"/>
          <p:cNvSpPr/>
          <p:nvPr/>
        </p:nvSpPr>
        <p:spPr>
          <a:xfrm>
            <a:off x="16452795" y="5848253"/>
            <a:ext cx="1524001" cy="1524001"/>
          </a:xfrm>
          <a:prstGeom prst="ellipse">
            <a:avLst/>
          </a:prstGeom>
          <a:solidFill>
            <a:srgbClr val="1F6EB6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58</a:t>
            </a:r>
          </a:p>
        </p:txBody>
      </p:sp>
      <p:sp>
        <p:nvSpPr>
          <p:cNvPr id="4302" name="15"/>
          <p:cNvSpPr/>
          <p:nvPr/>
        </p:nvSpPr>
        <p:spPr>
          <a:xfrm>
            <a:off x="4475313" y="874890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15</a:t>
            </a:r>
          </a:p>
        </p:txBody>
      </p:sp>
      <p:sp>
        <p:nvSpPr>
          <p:cNvPr id="4303" name="33"/>
          <p:cNvSpPr/>
          <p:nvPr/>
        </p:nvSpPr>
        <p:spPr>
          <a:xfrm>
            <a:off x="9473290" y="874890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33</a:t>
            </a:r>
          </a:p>
        </p:txBody>
      </p:sp>
      <p:sp>
        <p:nvSpPr>
          <p:cNvPr id="4304" name="13"/>
          <p:cNvSpPr/>
          <p:nvPr/>
        </p:nvSpPr>
        <p:spPr>
          <a:xfrm>
            <a:off x="3243744" y="117701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13</a:t>
            </a:r>
          </a:p>
        </p:txBody>
      </p:sp>
      <p:sp>
        <p:nvSpPr>
          <p:cNvPr id="4305" name="60"/>
          <p:cNvSpPr/>
          <p:nvPr/>
        </p:nvSpPr>
        <p:spPr>
          <a:xfrm>
            <a:off x="18849548" y="878900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60</a:t>
            </a:r>
          </a:p>
        </p:txBody>
      </p:sp>
      <p:sp>
        <p:nvSpPr>
          <p:cNvPr id="4306" name="删除左右都有孩子的节点"/>
          <p:cNvSpPr/>
          <p:nvPr/>
        </p:nvSpPr>
        <p:spPr>
          <a:xfrm>
            <a:off x="648377" y="3497784"/>
            <a:ext cx="10269778" cy="2616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删除左右都有孩子的节点</a:t>
            </a:r>
          </a:p>
        </p:txBody>
      </p:sp>
      <p:sp>
        <p:nvSpPr>
          <p:cNvPr id="4307" name="Line"/>
          <p:cNvSpPr/>
          <p:nvPr/>
        </p:nvSpPr>
        <p:spPr>
          <a:xfrm flipH="1" flipV="1">
            <a:off x="14804292" y="9573745"/>
            <a:ext cx="1211364" cy="320436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308" name="53"/>
          <p:cNvSpPr/>
          <p:nvPr/>
        </p:nvSpPr>
        <p:spPr>
          <a:xfrm>
            <a:off x="15217489" y="118463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53</a:t>
            </a:r>
          </a:p>
        </p:txBody>
      </p:sp>
      <p:sp>
        <p:nvSpPr>
          <p:cNvPr id="4309" name="Line"/>
          <p:cNvSpPr/>
          <p:nvPr/>
        </p:nvSpPr>
        <p:spPr>
          <a:xfrm flipV="1">
            <a:off x="13511312" y="9566057"/>
            <a:ext cx="1304299" cy="31689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310" name="42"/>
          <p:cNvSpPr/>
          <p:nvPr/>
        </p:nvSpPr>
        <p:spPr>
          <a:xfrm>
            <a:off x="12690125" y="118209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42</a:t>
            </a:r>
          </a:p>
        </p:txBody>
      </p:sp>
      <p:sp>
        <p:nvSpPr>
          <p:cNvPr id="4311" name="50"/>
          <p:cNvSpPr/>
          <p:nvPr/>
        </p:nvSpPr>
        <p:spPr>
          <a:xfrm>
            <a:off x="13953808" y="874890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3" name="1962年，Hibbard提出 - Hubbard Deletion"/>
          <p:cNvSpPr/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 indent="178307" defTabSz="643889">
              <a:defRPr sz="8736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1962年，Hibbard提出 - Hubbard Deletion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二分搜索树的优势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二分搜索树的优势</a:t>
            </a:r>
          </a:p>
        </p:txBody>
      </p:sp>
      <p:sp>
        <p:nvSpPr>
          <p:cNvPr id="183" name="查找表的实现 - 字典数据结构"/>
          <p:cNvSpPr/>
          <p:nvPr/>
        </p:nvSpPr>
        <p:spPr>
          <a:xfrm>
            <a:off x="7104886" y="3670299"/>
            <a:ext cx="10174228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查找表的实现 - 字典数据结构</a:t>
            </a:r>
          </a:p>
        </p:txBody>
      </p:sp>
      <p:graphicFrame>
        <p:nvGraphicFramePr>
          <p:cNvPr id="184" name="Table"/>
          <p:cNvGraphicFramePr/>
          <p:nvPr/>
        </p:nvGraphicFramePr>
        <p:xfrm>
          <a:off x="7104885" y="5322908"/>
          <a:ext cx="10174229" cy="8145144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5087114"/>
                <a:gridCol w="5087114"/>
              </a:tblGrid>
              <a:tr h="90501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key1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value1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90501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key2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value2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90501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key3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value3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90501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key4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value4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90501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key5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value5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90501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key6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value6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90501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key7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value7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90501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key8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value8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90501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key9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value9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slow" advClick="1"/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5" name="Line"/>
          <p:cNvSpPr/>
          <p:nvPr/>
        </p:nvSpPr>
        <p:spPr>
          <a:xfrm flipV="1">
            <a:off x="10793628" y="4502319"/>
            <a:ext cx="2123721" cy="127164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316" name="Line"/>
          <p:cNvSpPr/>
          <p:nvPr/>
        </p:nvSpPr>
        <p:spPr>
          <a:xfrm flipV="1">
            <a:off x="14837414" y="6569057"/>
            <a:ext cx="2450785" cy="306708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317" name="Line"/>
          <p:cNvSpPr/>
          <p:nvPr/>
        </p:nvSpPr>
        <p:spPr>
          <a:xfrm flipH="1" flipV="1">
            <a:off x="17242386" y="6670129"/>
            <a:ext cx="2549260" cy="327134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318" name="二分搜索树删除节点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二分搜索树删除节点</a:t>
            </a:r>
          </a:p>
        </p:txBody>
      </p:sp>
      <p:sp>
        <p:nvSpPr>
          <p:cNvPr id="4319" name="Line"/>
          <p:cNvSpPr/>
          <p:nvPr/>
        </p:nvSpPr>
        <p:spPr>
          <a:xfrm flipH="1" flipV="1">
            <a:off x="19801633" y="9613844"/>
            <a:ext cx="1211364" cy="320436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320" name="63"/>
          <p:cNvSpPr/>
          <p:nvPr/>
        </p:nvSpPr>
        <p:spPr>
          <a:xfrm>
            <a:off x="20113231" y="11886446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63</a:t>
            </a:r>
          </a:p>
        </p:txBody>
      </p:sp>
      <p:sp>
        <p:nvSpPr>
          <p:cNvPr id="4321" name="Line"/>
          <p:cNvSpPr/>
          <p:nvPr/>
        </p:nvSpPr>
        <p:spPr>
          <a:xfrm flipV="1">
            <a:off x="18162768" y="9631556"/>
            <a:ext cx="1304299" cy="31689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322" name="59"/>
          <p:cNvSpPr/>
          <p:nvPr/>
        </p:nvSpPr>
        <p:spPr>
          <a:xfrm>
            <a:off x="17585866" y="11861046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59</a:t>
            </a:r>
          </a:p>
        </p:txBody>
      </p:sp>
      <p:sp>
        <p:nvSpPr>
          <p:cNvPr id="4323" name="Line"/>
          <p:cNvSpPr/>
          <p:nvPr/>
        </p:nvSpPr>
        <p:spPr>
          <a:xfrm flipH="1" flipV="1">
            <a:off x="13044350" y="4502015"/>
            <a:ext cx="4063088" cy="207354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324" name="41"/>
          <p:cNvSpPr/>
          <p:nvPr/>
        </p:nvSpPr>
        <p:spPr>
          <a:xfrm>
            <a:off x="12243910" y="3812868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41</a:t>
            </a:r>
          </a:p>
        </p:txBody>
      </p:sp>
      <p:sp>
        <p:nvSpPr>
          <p:cNvPr id="4325" name="58"/>
          <p:cNvSpPr/>
          <p:nvPr/>
        </p:nvSpPr>
        <p:spPr>
          <a:xfrm>
            <a:off x="16452795" y="5848253"/>
            <a:ext cx="1524001" cy="1524001"/>
          </a:xfrm>
          <a:prstGeom prst="ellipse">
            <a:avLst/>
          </a:prstGeom>
          <a:solidFill>
            <a:srgbClr val="1F6EB6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58</a:t>
            </a:r>
          </a:p>
        </p:txBody>
      </p:sp>
      <p:sp>
        <p:nvSpPr>
          <p:cNvPr id="4326" name="60"/>
          <p:cNvSpPr/>
          <p:nvPr/>
        </p:nvSpPr>
        <p:spPr>
          <a:xfrm>
            <a:off x="18849548" y="878900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60</a:t>
            </a:r>
          </a:p>
        </p:txBody>
      </p:sp>
      <p:sp>
        <p:nvSpPr>
          <p:cNvPr id="4327" name="删除左右都有孩子的节点 d"/>
          <p:cNvSpPr/>
          <p:nvPr/>
        </p:nvSpPr>
        <p:spPr>
          <a:xfrm>
            <a:off x="471279" y="4657678"/>
            <a:ext cx="11215482" cy="76643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 sz="6000">
                <a:latin typeface="Consolas"/>
                <a:ea typeface="Consolas"/>
                <a:cs typeface="Consolas"/>
                <a:sym typeface="Consolas"/>
              </a:defRPr>
            </a:pPr>
            <a:r>
              <a:t>删除左右都有孩子的节点 d</a:t>
            </a:r>
          </a:p>
          <a:p>
            <a:pPr algn="l">
              <a:lnSpc>
                <a:spcPct val="150000"/>
              </a:lnSpc>
              <a:defRPr sz="6000"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 algn="l">
              <a:lnSpc>
                <a:spcPct val="150000"/>
              </a:lnSpc>
              <a:defRPr sz="6000"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 algn="l">
              <a:lnSpc>
                <a:spcPct val="150000"/>
              </a:lnSpc>
              <a:defRPr sz="6000"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 algn="l">
              <a:lnSpc>
                <a:spcPct val="150000"/>
              </a:lnSpc>
              <a:defRPr sz="6000">
                <a:latin typeface="Consolas"/>
                <a:ea typeface="Consolas"/>
                <a:cs typeface="Consolas"/>
                <a:sym typeface="Consolas"/>
              </a:defRPr>
            </a:pPr>
          </a:p>
        </p:txBody>
      </p:sp>
      <p:sp>
        <p:nvSpPr>
          <p:cNvPr id="4328" name="Line"/>
          <p:cNvSpPr/>
          <p:nvPr/>
        </p:nvSpPr>
        <p:spPr>
          <a:xfrm flipH="1" flipV="1">
            <a:off x="14804292" y="9573745"/>
            <a:ext cx="1211364" cy="320436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329" name="53"/>
          <p:cNvSpPr/>
          <p:nvPr/>
        </p:nvSpPr>
        <p:spPr>
          <a:xfrm>
            <a:off x="15217489" y="118463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53</a:t>
            </a:r>
          </a:p>
        </p:txBody>
      </p:sp>
      <p:sp>
        <p:nvSpPr>
          <p:cNvPr id="4330" name="Line"/>
          <p:cNvSpPr/>
          <p:nvPr/>
        </p:nvSpPr>
        <p:spPr>
          <a:xfrm flipV="1">
            <a:off x="13511312" y="9566057"/>
            <a:ext cx="1304299" cy="31689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331" name="42"/>
          <p:cNvSpPr/>
          <p:nvPr/>
        </p:nvSpPr>
        <p:spPr>
          <a:xfrm>
            <a:off x="12690125" y="118209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42</a:t>
            </a:r>
          </a:p>
        </p:txBody>
      </p:sp>
      <p:sp>
        <p:nvSpPr>
          <p:cNvPr id="4332" name="50"/>
          <p:cNvSpPr/>
          <p:nvPr/>
        </p:nvSpPr>
        <p:spPr>
          <a:xfrm>
            <a:off x="13953808" y="874890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50</a:t>
            </a:r>
          </a:p>
        </p:txBody>
      </p:sp>
      <p:sp>
        <p:nvSpPr>
          <p:cNvPr id="4333" name="d"/>
          <p:cNvSpPr/>
          <p:nvPr/>
        </p:nvSpPr>
        <p:spPr>
          <a:xfrm>
            <a:off x="18129149" y="5269103"/>
            <a:ext cx="775733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d</a:t>
            </a:r>
          </a:p>
        </p:txBody>
      </p:sp>
    </p:spTree>
  </p:cSld>
  <p:clrMapOvr>
    <a:masterClrMapping/>
  </p:clrMapOvr>
  <p:transition xmlns:p14="http://schemas.microsoft.com/office/powerpoint/2010/main" spd="slow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33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433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43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0" dur="1000"/>
                                        <p:tgtEl>
                                          <p:spTgt spid="43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4333" grpId="1"/>
    </p:bld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5" name="Line"/>
          <p:cNvSpPr/>
          <p:nvPr/>
        </p:nvSpPr>
        <p:spPr>
          <a:xfrm flipV="1">
            <a:off x="10793628" y="4502319"/>
            <a:ext cx="2123721" cy="127164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336" name="Line"/>
          <p:cNvSpPr/>
          <p:nvPr/>
        </p:nvSpPr>
        <p:spPr>
          <a:xfrm flipV="1">
            <a:off x="14837414" y="6569057"/>
            <a:ext cx="2450785" cy="306708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337" name="Line"/>
          <p:cNvSpPr/>
          <p:nvPr/>
        </p:nvSpPr>
        <p:spPr>
          <a:xfrm flipH="1" flipV="1">
            <a:off x="17242386" y="6670129"/>
            <a:ext cx="2549260" cy="327134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338" name="二分搜索树删除节点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二分搜索树删除节点</a:t>
            </a:r>
          </a:p>
        </p:txBody>
      </p:sp>
      <p:sp>
        <p:nvSpPr>
          <p:cNvPr id="4339" name="Line"/>
          <p:cNvSpPr/>
          <p:nvPr/>
        </p:nvSpPr>
        <p:spPr>
          <a:xfrm flipH="1" flipV="1">
            <a:off x="19801633" y="9613844"/>
            <a:ext cx="1211364" cy="320436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340" name="63"/>
          <p:cNvSpPr/>
          <p:nvPr/>
        </p:nvSpPr>
        <p:spPr>
          <a:xfrm>
            <a:off x="20113231" y="11886446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63</a:t>
            </a:r>
          </a:p>
        </p:txBody>
      </p:sp>
      <p:sp>
        <p:nvSpPr>
          <p:cNvPr id="4341" name="Line"/>
          <p:cNvSpPr/>
          <p:nvPr/>
        </p:nvSpPr>
        <p:spPr>
          <a:xfrm flipV="1">
            <a:off x="18162768" y="9631556"/>
            <a:ext cx="1304299" cy="31689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342" name="59"/>
          <p:cNvSpPr/>
          <p:nvPr/>
        </p:nvSpPr>
        <p:spPr>
          <a:xfrm>
            <a:off x="17585866" y="11861046"/>
            <a:ext cx="1524001" cy="1524001"/>
          </a:xfrm>
          <a:prstGeom prst="ellipse">
            <a:avLst/>
          </a:prstGeom>
          <a:solidFill>
            <a:srgbClr val="009051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59</a:t>
            </a:r>
          </a:p>
        </p:txBody>
      </p:sp>
      <p:sp>
        <p:nvSpPr>
          <p:cNvPr id="4343" name="Line"/>
          <p:cNvSpPr/>
          <p:nvPr/>
        </p:nvSpPr>
        <p:spPr>
          <a:xfrm flipH="1" flipV="1">
            <a:off x="13044350" y="4502015"/>
            <a:ext cx="4063088" cy="207354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344" name="41"/>
          <p:cNvSpPr/>
          <p:nvPr/>
        </p:nvSpPr>
        <p:spPr>
          <a:xfrm>
            <a:off x="12243910" y="3812868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41</a:t>
            </a:r>
          </a:p>
        </p:txBody>
      </p:sp>
      <p:sp>
        <p:nvSpPr>
          <p:cNvPr id="4345" name="58"/>
          <p:cNvSpPr/>
          <p:nvPr/>
        </p:nvSpPr>
        <p:spPr>
          <a:xfrm>
            <a:off x="16452795" y="5848253"/>
            <a:ext cx="1524001" cy="1524001"/>
          </a:xfrm>
          <a:prstGeom prst="ellipse">
            <a:avLst/>
          </a:prstGeom>
          <a:solidFill>
            <a:srgbClr val="1F6EB6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58</a:t>
            </a:r>
          </a:p>
        </p:txBody>
      </p:sp>
      <p:sp>
        <p:nvSpPr>
          <p:cNvPr id="4346" name="60"/>
          <p:cNvSpPr/>
          <p:nvPr/>
        </p:nvSpPr>
        <p:spPr>
          <a:xfrm>
            <a:off x="18849548" y="878900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60</a:t>
            </a:r>
          </a:p>
        </p:txBody>
      </p:sp>
      <p:sp>
        <p:nvSpPr>
          <p:cNvPr id="4347" name="删除左右都有孩子的节点 d…"/>
          <p:cNvSpPr/>
          <p:nvPr/>
        </p:nvSpPr>
        <p:spPr>
          <a:xfrm>
            <a:off x="471279" y="4426660"/>
            <a:ext cx="11215482" cy="81263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 sz="6000">
                <a:latin typeface="Consolas"/>
                <a:ea typeface="Consolas"/>
                <a:cs typeface="Consolas"/>
                <a:sym typeface="Consolas"/>
              </a:defRPr>
            </a:pPr>
            <a:r>
              <a:t>删除左右都有孩子的节点 d</a:t>
            </a:r>
          </a:p>
          <a:p>
            <a:pPr algn="l">
              <a:lnSpc>
                <a:spcPct val="150000"/>
              </a:lnSpc>
              <a:defRPr sz="6000">
                <a:latin typeface="Consolas"/>
                <a:ea typeface="Consolas"/>
                <a:cs typeface="Consolas"/>
                <a:sym typeface="Consolas"/>
              </a:defRPr>
            </a:pPr>
            <a:r>
              <a:t>找到 s = min(d-&gt;right)</a:t>
            </a:r>
          </a:p>
          <a:p>
            <a:pPr algn="l">
              <a:lnSpc>
                <a:spcPct val="150000"/>
              </a:lnSpc>
              <a:defRPr sz="6000"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 algn="l">
              <a:lnSpc>
                <a:spcPct val="150000"/>
              </a:lnSpc>
              <a:defRPr sz="6000"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 algn="l">
              <a:lnSpc>
                <a:spcPct val="150000"/>
              </a:lnSpc>
              <a:defRPr sz="6000">
                <a:latin typeface="Consolas"/>
                <a:ea typeface="Consolas"/>
                <a:cs typeface="Consolas"/>
                <a:sym typeface="Consolas"/>
              </a:defRPr>
            </a:pPr>
          </a:p>
        </p:txBody>
      </p:sp>
      <p:sp>
        <p:nvSpPr>
          <p:cNvPr id="4348" name="Line"/>
          <p:cNvSpPr/>
          <p:nvPr/>
        </p:nvSpPr>
        <p:spPr>
          <a:xfrm flipH="1" flipV="1">
            <a:off x="14804292" y="9573745"/>
            <a:ext cx="1211364" cy="320436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349" name="53"/>
          <p:cNvSpPr/>
          <p:nvPr/>
        </p:nvSpPr>
        <p:spPr>
          <a:xfrm>
            <a:off x="15217489" y="118463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53</a:t>
            </a:r>
          </a:p>
        </p:txBody>
      </p:sp>
      <p:sp>
        <p:nvSpPr>
          <p:cNvPr id="4350" name="Line"/>
          <p:cNvSpPr/>
          <p:nvPr/>
        </p:nvSpPr>
        <p:spPr>
          <a:xfrm flipV="1">
            <a:off x="13511312" y="9566057"/>
            <a:ext cx="1304299" cy="31689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351" name="42"/>
          <p:cNvSpPr/>
          <p:nvPr/>
        </p:nvSpPr>
        <p:spPr>
          <a:xfrm>
            <a:off x="12690125" y="118209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42</a:t>
            </a:r>
          </a:p>
        </p:txBody>
      </p:sp>
      <p:sp>
        <p:nvSpPr>
          <p:cNvPr id="4352" name="50"/>
          <p:cNvSpPr/>
          <p:nvPr/>
        </p:nvSpPr>
        <p:spPr>
          <a:xfrm>
            <a:off x="13953808" y="874890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50</a:t>
            </a:r>
          </a:p>
        </p:txBody>
      </p:sp>
      <p:sp>
        <p:nvSpPr>
          <p:cNvPr id="4353" name="d"/>
          <p:cNvSpPr/>
          <p:nvPr/>
        </p:nvSpPr>
        <p:spPr>
          <a:xfrm>
            <a:off x="18129149" y="5269103"/>
            <a:ext cx="775733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d</a:t>
            </a:r>
          </a:p>
        </p:txBody>
      </p:sp>
      <p:sp>
        <p:nvSpPr>
          <p:cNvPr id="4354" name="s"/>
          <p:cNvSpPr/>
          <p:nvPr/>
        </p:nvSpPr>
        <p:spPr>
          <a:xfrm>
            <a:off x="17520778" y="10882503"/>
            <a:ext cx="775734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35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435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43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0" dur="1000"/>
                                        <p:tgtEl>
                                          <p:spTgt spid="43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4354" grpId="1"/>
    </p:bld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6" name="Line"/>
          <p:cNvSpPr/>
          <p:nvPr/>
        </p:nvSpPr>
        <p:spPr>
          <a:xfrm flipV="1">
            <a:off x="10793628" y="4502319"/>
            <a:ext cx="2123721" cy="127164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357" name="Line"/>
          <p:cNvSpPr/>
          <p:nvPr/>
        </p:nvSpPr>
        <p:spPr>
          <a:xfrm flipV="1">
            <a:off x="14837414" y="6569057"/>
            <a:ext cx="2450785" cy="306708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358" name="Line"/>
          <p:cNvSpPr/>
          <p:nvPr/>
        </p:nvSpPr>
        <p:spPr>
          <a:xfrm flipH="1" flipV="1">
            <a:off x="17242386" y="6670129"/>
            <a:ext cx="2549260" cy="327134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359" name="二分搜索树删除节点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二分搜索树删除节点</a:t>
            </a:r>
          </a:p>
        </p:txBody>
      </p:sp>
      <p:sp>
        <p:nvSpPr>
          <p:cNvPr id="4360" name="Line"/>
          <p:cNvSpPr/>
          <p:nvPr/>
        </p:nvSpPr>
        <p:spPr>
          <a:xfrm flipH="1" flipV="1">
            <a:off x="19801633" y="9613844"/>
            <a:ext cx="1211364" cy="320436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361" name="63"/>
          <p:cNvSpPr/>
          <p:nvPr/>
        </p:nvSpPr>
        <p:spPr>
          <a:xfrm>
            <a:off x="20113231" y="11886446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63</a:t>
            </a:r>
          </a:p>
        </p:txBody>
      </p:sp>
      <p:sp>
        <p:nvSpPr>
          <p:cNvPr id="4362" name="Line"/>
          <p:cNvSpPr/>
          <p:nvPr/>
        </p:nvSpPr>
        <p:spPr>
          <a:xfrm flipV="1">
            <a:off x="18162768" y="9631556"/>
            <a:ext cx="1304299" cy="31689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363" name="59"/>
          <p:cNvSpPr/>
          <p:nvPr/>
        </p:nvSpPr>
        <p:spPr>
          <a:xfrm>
            <a:off x="17585866" y="11861046"/>
            <a:ext cx="1524001" cy="1524001"/>
          </a:xfrm>
          <a:prstGeom prst="ellipse">
            <a:avLst/>
          </a:prstGeom>
          <a:solidFill>
            <a:srgbClr val="009051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59</a:t>
            </a:r>
          </a:p>
        </p:txBody>
      </p:sp>
      <p:sp>
        <p:nvSpPr>
          <p:cNvPr id="4364" name="Line"/>
          <p:cNvSpPr/>
          <p:nvPr/>
        </p:nvSpPr>
        <p:spPr>
          <a:xfrm flipH="1" flipV="1">
            <a:off x="13044350" y="4502015"/>
            <a:ext cx="4063088" cy="207354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365" name="41"/>
          <p:cNvSpPr/>
          <p:nvPr/>
        </p:nvSpPr>
        <p:spPr>
          <a:xfrm>
            <a:off x="12243910" y="3812868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41</a:t>
            </a:r>
          </a:p>
        </p:txBody>
      </p:sp>
      <p:sp>
        <p:nvSpPr>
          <p:cNvPr id="4366" name="58"/>
          <p:cNvSpPr/>
          <p:nvPr/>
        </p:nvSpPr>
        <p:spPr>
          <a:xfrm>
            <a:off x="16452795" y="5848253"/>
            <a:ext cx="1524001" cy="1524001"/>
          </a:xfrm>
          <a:prstGeom prst="ellipse">
            <a:avLst/>
          </a:prstGeom>
          <a:solidFill>
            <a:srgbClr val="1F6EB6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58</a:t>
            </a:r>
          </a:p>
        </p:txBody>
      </p:sp>
      <p:sp>
        <p:nvSpPr>
          <p:cNvPr id="4367" name="60"/>
          <p:cNvSpPr/>
          <p:nvPr/>
        </p:nvSpPr>
        <p:spPr>
          <a:xfrm>
            <a:off x="18849548" y="878900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60</a:t>
            </a:r>
          </a:p>
        </p:txBody>
      </p:sp>
      <p:sp>
        <p:nvSpPr>
          <p:cNvPr id="4368" name="删除左右都有孩子的节点 d…"/>
          <p:cNvSpPr/>
          <p:nvPr/>
        </p:nvSpPr>
        <p:spPr>
          <a:xfrm>
            <a:off x="471279" y="4195641"/>
            <a:ext cx="11215482" cy="85884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 sz="6000">
                <a:latin typeface="Consolas"/>
                <a:ea typeface="Consolas"/>
                <a:cs typeface="Consolas"/>
                <a:sym typeface="Consolas"/>
              </a:defRPr>
            </a:pPr>
            <a:r>
              <a:t>删除左右都有孩子的节点 d</a:t>
            </a:r>
          </a:p>
          <a:p>
            <a:pPr algn="l">
              <a:lnSpc>
                <a:spcPct val="150000"/>
              </a:lnSpc>
              <a:defRPr sz="6000">
                <a:latin typeface="Consolas"/>
                <a:ea typeface="Consolas"/>
                <a:cs typeface="Consolas"/>
                <a:sym typeface="Consolas"/>
              </a:defRPr>
            </a:pPr>
            <a:r>
              <a:t>找到 s = min(d-&gt;right)</a:t>
            </a:r>
          </a:p>
          <a:p>
            <a:pPr algn="l">
              <a:lnSpc>
                <a:spcPct val="150000"/>
              </a:lnSpc>
              <a:defRPr sz="6000">
                <a:latin typeface="Consolas"/>
                <a:ea typeface="Consolas"/>
                <a:cs typeface="Consolas"/>
                <a:sym typeface="Consolas"/>
              </a:defRPr>
            </a:pPr>
            <a:r>
              <a:t>s 是 d 的后继</a:t>
            </a:r>
          </a:p>
          <a:p>
            <a:pPr algn="l">
              <a:lnSpc>
                <a:spcPct val="150000"/>
              </a:lnSpc>
              <a:defRPr sz="6000"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 algn="l">
              <a:lnSpc>
                <a:spcPct val="150000"/>
              </a:lnSpc>
              <a:defRPr sz="6000">
                <a:latin typeface="Consolas"/>
                <a:ea typeface="Consolas"/>
                <a:cs typeface="Consolas"/>
                <a:sym typeface="Consolas"/>
              </a:defRPr>
            </a:pPr>
          </a:p>
        </p:txBody>
      </p:sp>
      <p:sp>
        <p:nvSpPr>
          <p:cNvPr id="4369" name="Line"/>
          <p:cNvSpPr/>
          <p:nvPr/>
        </p:nvSpPr>
        <p:spPr>
          <a:xfrm flipH="1" flipV="1">
            <a:off x="14804292" y="9573745"/>
            <a:ext cx="1211364" cy="320436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370" name="53"/>
          <p:cNvSpPr/>
          <p:nvPr/>
        </p:nvSpPr>
        <p:spPr>
          <a:xfrm>
            <a:off x="15217489" y="118463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53</a:t>
            </a:r>
          </a:p>
        </p:txBody>
      </p:sp>
      <p:sp>
        <p:nvSpPr>
          <p:cNvPr id="4371" name="Line"/>
          <p:cNvSpPr/>
          <p:nvPr/>
        </p:nvSpPr>
        <p:spPr>
          <a:xfrm flipV="1">
            <a:off x="13511312" y="9566057"/>
            <a:ext cx="1304299" cy="31689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372" name="42"/>
          <p:cNvSpPr/>
          <p:nvPr/>
        </p:nvSpPr>
        <p:spPr>
          <a:xfrm>
            <a:off x="12690125" y="118209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42</a:t>
            </a:r>
          </a:p>
        </p:txBody>
      </p:sp>
      <p:sp>
        <p:nvSpPr>
          <p:cNvPr id="4373" name="50"/>
          <p:cNvSpPr/>
          <p:nvPr/>
        </p:nvSpPr>
        <p:spPr>
          <a:xfrm>
            <a:off x="13953808" y="874890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50</a:t>
            </a:r>
          </a:p>
        </p:txBody>
      </p:sp>
      <p:sp>
        <p:nvSpPr>
          <p:cNvPr id="4374" name="d"/>
          <p:cNvSpPr/>
          <p:nvPr/>
        </p:nvSpPr>
        <p:spPr>
          <a:xfrm>
            <a:off x="18129149" y="5269103"/>
            <a:ext cx="775733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d</a:t>
            </a:r>
          </a:p>
        </p:txBody>
      </p:sp>
      <p:sp>
        <p:nvSpPr>
          <p:cNvPr id="4375" name="s"/>
          <p:cNvSpPr/>
          <p:nvPr/>
        </p:nvSpPr>
        <p:spPr>
          <a:xfrm>
            <a:off x="17520778" y="10882503"/>
            <a:ext cx="775734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7" name="Line"/>
          <p:cNvSpPr/>
          <p:nvPr/>
        </p:nvSpPr>
        <p:spPr>
          <a:xfrm flipV="1">
            <a:off x="10793628" y="4502319"/>
            <a:ext cx="2123721" cy="127164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378" name="Line"/>
          <p:cNvSpPr/>
          <p:nvPr/>
        </p:nvSpPr>
        <p:spPr>
          <a:xfrm flipV="1">
            <a:off x="14837414" y="6569057"/>
            <a:ext cx="2450785" cy="306708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379" name="Line"/>
          <p:cNvSpPr/>
          <p:nvPr/>
        </p:nvSpPr>
        <p:spPr>
          <a:xfrm flipH="1" flipV="1">
            <a:off x="17242386" y="6670129"/>
            <a:ext cx="2549260" cy="327134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380" name="二分搜索树删除节点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二分搜索树删除节点</a:t>
            </a:r>
          </a:p>
        </p:txBody>
      </p:sp>
      <p:sp>
        <p:nvSpPr>
          <p:cNvPr id="4381" name="Line"/>
          <p:cNvSpPr/>
          <p:nvPr/>
        </p:nvSpPr>
        <p:spPr>
          <a:xfrm flipH="1" flipV="1">
            <a:off x="19801633" y="9613844"/>
            <a:ext cx="1211364" cy="320436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382" name="63"/>
          <p:cNvSpPr/>
          <p:nvPr/>
        </p:nvSpPr>
        <p:spPr>
          <a:xfrm>
            <a:off x="20113231" y="11886446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63</a:t>
            </a:r>
          </a:p>
        </p:txBody>
      </p:sp>
      <p:sp>
        <p:nvSpPr>
          <p:cNvPr id="4383" name="Line"/>
          <p:cNvSpPr/>
          <p:nvPr/>
        </p:nvSpPr>
        <p:spPr>
          <a:xfrm flipV="1">
            <a:off x="18162768" y="9631556"/>
            <a:ext cx="1304299" cy="31689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384" name="Line"/>
          <p:cNvSpPr/>
          <p:nvPr/>
        </p:nvSpPr>
        <p:spPr>
          <a:xfrm flipH="1" flipV="1">
            <a:off x="13044350" y="4502015"/>
            <a:ext cx="4063088" cy="207354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385" name="41"/>
          <p:cNvSpPr/>
          <p:nvPr/>
        </p:nvSpPr>
        <p:spPr>
          <a:xfrm>
            <a:off x="12243910" y="3812868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41</a:t>
            </a:r>
          </a:p>
        </p:txBody>
      </p:sp>
      <p:sp>
        <p:nvSpPr>
          <p:cNvPr id="4386" name="58"/>
          <p:cNvSpPr/>
          <p:nvPr/>
        </p:nvSpPr>
        <p:spPr>
          <a:xfrm>
            <a:off x="16452795" y="5848253"/>
            <a:ext cx="1524001" cy="1524001"/>
          </a:xfrm>
          <a:prstGeom prst="ellipse">
            <a:avLst/>
          </a:prstGeom>
          <a:solidFill>
            <a:srgbClr val="1F6EB6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58</a:t>
            </a:r>
          </a:p>
        </p:txBody>
      </p:sp>
      <p:sp>
        <p:nvSpPr>
          <p:cNvPr id="4387" name="60"/>
          <p:cNvSpPr/>
          <p:nvPr/>
        </p:nvSpPr>
        <p:spPr>
          <a:xfrm>
            <a:off x="18849548" y="878900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60</a:t>
            </a:r>
          </a:p>
        </p:txBody>
      </p:sp>
      <p:sp>
        <p:nvSpPr>
          <p:cNvPr id="4388" name="删除左右都有孩子的节点 d…"/>
          <p:cNvSpPr/>
          <p:nvPr/>
        </p:nvSpPr>
        <p:spPr>
          <a:xfrm>
            <a:off x="471279" y="4195641"/>
            <a:ext cx="11499120" cy="85884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 sz="6000">
                <a:latin typeface="Consolas"/>
                <a:ea typeface="Consolas"/>
                <a:cs typeface="Consolas"/>
                <a:sym typeface="Consolas"/>
              </a:defRPr>
            </a:pPr>
            <a:r>
              <a:t>删除左右都有孩子的节点 d</a:t>
            </a:r>
          </a:p>
          <a:p>
            <a:pPr algn="l">
              <a:lnSpc>
                <a:spcPct val="150000"/>
              </a:lnSpc>
              <a:defRPr sz="6000">
                <a:latin typeface="Consolas"/>
                <a:ea typeface="Consolas"/>
                <a:cs typeface="Consolas"/>
                <a:sym typeface="Consolas"/>
              </a:defRPr>
            </a:pPr>
            <a:r>
              <a:t>找到 s = min(d-&gt;right)</a:t>
            </a:r>
          </a:p>
          <a:p>
            <a:pPr algn="l">
              <a:lnSpc>
                <a:spcPct val="150000"/>
              </a:lnSpc>
              <a:defRPr sz="6000">
                <a:latin typeface="Consolas"/>
                <a:ea typeface="Consolas"/>
                <a:cs typeface="Consolas"/>
                <a:sym typeface="Consolas"/>
              </a:defRPr>
            </a:pPr>
            <a:r>
              <a:t>s 是 d 的后继</a:t>
            </a:r>
          </a:p>
          <a:p>
            <a:pPr algn="l">
              <a:lnSpc>
                <a:spcPct val="150000"/>
              </a:lnSpc>
              <a:defRPr sz="6000">
                <a:latin typeface="Consolas"/>
                <a:ea typeface="Consolas"/>
                <a:cs typeface="Consolas"/>
                <a:sym typeface="Consolas"/>
              </a:defRPr>
            </a:pPr>
            <a:r>
              <a:t>s-&gt;right = delMin(d-&gt;right)</a:t>
            </a:r>
          </a:p>
          <a:p>
            <a:pPr algn="l">
              <a:lnSpc>
                <a:spcPct val="150000"/>
              </a:lnSpc>
              <a:defRPr sz="6000">
                <a:latin typeface="Consolas"/>
                <a:ea typeface="Consolas"/>
                <a:cs typeface="Consolas"/>
                <a:sym typeface="Consolas"/>
              </a:defRPr>
            </a:pPr>
          </a:p>
        </p:txBody>
      </p:sp>
      <p:sp>
        <p:nvSpPr>
          <p:cNvPr id="4389" name="Line"/>
          <p:cNvSpPr/>
          <p:nvPr/>
        </p:nvSpPr>
        <p:spPr>
          <a:xfrm flipH="1" flipV="1">
            <a:off x="14804292" y="9573745"/>
            <a:ext cx="1211364" cy="320436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390" name="53"/>
          <p:cNvSpPr/>
          <p:nvPr/>
        </p:nvSpPr>
        <p:spPr>
          <a:xfrm>
            <a:off x="15217489" y="118463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53</a:t>
            </a:r>
          </a:p>
        </p:txBody>
      </p:sp>
      <p:sp>
        <p:nvSpPr>
          <p:cNvPr id="4391" name="Line"/>
          <p:cNvSpPr/>
          <p:nvPr/>
        </p:nvSpPr>
        <p:spPr>
          <a:xfrm flipV="1">
            <a:off x="13511312" y="9566057"/>
            <a:ext cx="1304299" cy="31689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392" name="42"/>
          <p:cNvSpPr/>
          <p:nvPr/>
        </p:nvSpPr>
        <p:spPr>
          <a:xfrm>
            <a:off x="12690125" y="118209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42</a:t>
            </a:r>
          </a:p>
        </p:txBody>
      </p:sp>
      <p:sp>
        <p:nvSpPr>
          <p:cNvPr id="4393" name="50"/>
          <p:cNvSpPr/>
          <p:nvPr/>
        </p:nvSpPr>
        <p:spPr>
          <a:xfrm>
            <a:off x="13953808" y="874890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50</a:t>
            </a:r>
          </a:p>
        </p:txBody>
      </p:sp>
      <p:sp>
        <p:nvSpPr>
          <p:cNvPr id="4394" name="d"/>
          <p:cNvSpPr/>
          <p:nvPr/>
        </p:nvSpPr>
        <p:spPr>
          <a:xfrm>
            <a:off x="18129149" y="5269103"/>
            <a:ext cx="775733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d</a:t>
            </a:r>
          </a:p>
        </p:txBody>
      </p:sp>
      <p:sp>
        <p:nvSpPr>
          <p:cNvPr id="4395" name="59"/>
          <p:cNvSpPr/>
          <p:nvPr/>
        </p:nvSpPr>
        <p:spPr>
          <a:xfrm>
            <a:off x="17585866" y="11861046"/>
            <a:ext cx="1524001" cy="1524001"/>
          </a:xfrm>
          <a:prstGeom prst="ellipse">
            <a:avLst/>
          </a:prstGeom>
          <a:solidFill>
            <a:srgbClr val="009051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59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xit" nodeType="clickEffect" presetSubtype="1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wipe(up)" transition="out">
                                      <p:cBhvr>
                                        <p:cTn id="6" dur="1000" fill="hold"/>
                                        <p:tgtEl>
                                          <p:spTgt spid="43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path" nodeType="clickEffect" presetSubtype="0" presetID="-1" grpId="2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046468 -0.371790" origin="layout" pathEditMode="relative">
                                      <p:cBhvr>
                                        <p:cTn id="11" dur="1000" fill="hold"/>
                                        <p:tgtEl>
                                          <p:spTgt spid="43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383" grpId="1"/>
    </p:bld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7" name="Line"/>
          <p:cNvSpPr/>
          <p:nvPr/>
        </p:nvSpPr>
        <p:spPr>
          <a:xfrm flipV="1">
            <a:off x="10793628" y="4502319"/>
            <a:ext cx="2123721" cy="127164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398" name="Line"/>
          <p:cNvSpPr/>
          <p:nvPr/>
        </p:nvSpPr>
        <p:spPr>
          <a:xfrm flipV="1">
            <a:off x="14837414" y="6569057"/>
            <a:ext cx="2450785" cy="306708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399" name="Line"/>
          <p:cNvSpPr/>
          <p:nvPr/>
        </p:nvSpPr>
        <p:spPr>
          <a:xfrm flipH="1" flipV="1">
            <a:off x="17242386" y="6670129"/>
            <a:ext cx="2549260" cy="327134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400" name="二分搜索树删除节点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二分搜索树删除节点</a:t>
            </a:r>
          </a:p>
        </p:txBody>
      </p:sp>
      <p:sp>
        <p:nvSpPr>
          <p:cNvPr id="4401" name="Line"/>
          <p:cNvSpPr/>
          <p:nvPr/>
        </p:nvSpPr>
        <p:spPr>
          <a:xfrm flipH="1" flipV="1">
            <a:off x="19801633" y="9613844"/>
            <a:ext cx="1211364" cy="320436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402" name="63"/>
          <p:cNvSpPr/>
          <p:nvPr/>
        </p:nvSpPr>
        <p:spPr>
          <a:xfrm>
            <a:off x="20113231" y="11886446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63</a:t>
            </a:r>
          </a:p>
        </p:txBody>
      </p:sp>
      <p:sp>
        <p:nvSpPr>
          <p:cNvPr id="4403" name="Line"/>
          <p:cNvSpPr/>
          <p:nvPr/>
        </p:nvSpPr>
        <p:spPr>
          <a:xfrm>
            <a:off x="17566964" y="7811549"/>
            <a:ext cx="1900103" cy="182000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404" name="Line"/>
          <p:cNvSpPr/>
          <p:nvPr/>
        </p:nvSpPr>
        <p:spPr>
          <a:xfrm flipH="1" flipV="1">
            <a:off x="13044350" y="4502015"/>
            <a:ext cx="4063088" cy="207354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405" name="41"/>
          <p:cNvSpPr/>
          <p:nvPr/>
        </p:nvSpPr>
        <p:spPr>
          <a:xfrm>
            <a:off x="12243910" y="3812868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41</a:t>
            </a:r>
          </a:p>
        </p:txBody>
      </p:sp>
      <p:sp>
        <p:nvSpPr>
          <p:cNvPr id="4406" name="58"/>
          <p:cNvSpPr/>
          <p:nvPr/>
        </p:nvSpPr>
        <p:spPr>
          <a:xfrm>
            <a:off x="16452795" y="5848253"/>
            <a:ext cx="1524001" cy="1524001"/>
          </a:xfrm>
          <a:prstGeom prst="ellipse">
            <a:avLst/>
          </a:prstGeom>
          <a:solidFill>
            <a:srgbClr val="1F6EB6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58</a:t>
            </a:r>
          </a:p>
        </p:txBody>
      </p:sp>
      <p:sp>
        <p:nvSpPr>
          <p:cNvPr id="4407" name="60"/>
          <p:cNvSpPr/>
          <p:nvPr/>
        </p:nvSpPr>
        <p:spPr>
          <a:xfrm>
            <a:off x="18849548" y="878900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60</a:t>
            </a:r>
          </a:p>
        </p:txBody>
      </p:sp>
      <p:sp>
        <p:nvSpPr>
          <p:cNvPr id="4408" name="删除左右都有孩子的节点 d…"/>
          <p:cNvSpPr/>
          <p:nvPr/>
        </p:nvSpPr>
        <p:spPr>
          <a:xfrm>
            <a:off x="471279" y="4195641"/>
            <a:ext cx="11551360" cy="85884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 sz="6000">
                <a:latin typeface="Consolas"/>
                <a:ea typeface="Consolas"/>
                <a:cs typeface="Consolas"/>
                <a:sym typeface="Consolas"/>
              </a:defRPr>
            </a:pPr>
            <a:r>
              <a:t>删除左右都有孩子的节点 d</a:t>
            </a:r>
          </a:p>
          <a:p>
            <a:pPr algn="l">
              <a:lnSpc>
                <a:spcPct val="150000"/>
              </a:lnSpc>
              <a:defRPr sz="6000">
                <a:latin typeface="Consolas"/>
                <a:ea typeface="Consolas"/>
                <a:cs typeface="Consolas"/>
                <a:sym typeface="Consolas"/>
              </a:defRPr>
            </a:pPr>
            <a:r>
              <a:t>找到 s = min(d-&gt;right)</a:t>
            </a:r>
          </a:p>
          <a:p>
            <a:pPr algn="l">
              <a:lnSpc>
                <a:spcPct val="150000"/>
              </a:lnSpc>
              <a:defRPr sz="6000">
                <a:latin typeface="Consolas"/>
                <a:ea typeface="Consolas"/>
                <a:cs typeface="Consolas"/>
                <a:sym typeface="Consolas"/>
              </a:defRPr>
            </a:pPr>
            <a:r>
              <a:t>s 是 d 的后继</a:t>
            </a:r>
          </a:p>
          <a:p>
            <a:pPr algn="l">
              <a:lnSpc>
                <a:spcPct val="150000"/>
              </a:lnSpc>
              <a:defRPr sz="6000">
                <a:latin typeface="Consolas"/>
                <a:ea typeface="Consolas"/>
                <a:cs typeface="Consolas"/>
                <a:sym typeface="Consolas"/>
              </a:defRPr>
            </a:pPr>
            <a:r>
              <a:t>s-&gt;right = delMin(d-&gt;right)</a:t>
            </a:r>
          </a:p>
          <a:p>
            <a:pPr algn="l">
              <a:lnSpc>
                <a:spcPct val="150000"/>
              </a:lnSpc>
              <a:defRPr sz="6000">
                <a:latin typeface="Consolas"/>
                <a:ea typeface="Consolas"/>
                <a:cs typeface="Consolas"/>
                <a:sym typeface="Consolas"/>
              </a:defRPr>
            </a:pPr>
          </a:p>
        </p:txBody>
      </p:sp>
      <p:sp>
        <p:nvSpPr>
          <p:cNvPr id="4409" name="Line"/>
          <p:cNvSpPr/>
          <p:nvPr/>
        </p:nvSpPr>
        <p:spPr>
          <a:xfrm flipH="1" flipV="1">
            <a:off x="14804292" y="9573745"/>
            <a:ext cx="1211364" cy="320436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410" name="53"/>
          <p:cNvSpPr/>
          <p:nvPr/>
        </p:nvSpPr>
        <p:spPr>
          <a:xfrm>
            <a:off x="15217489" y="118463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53</a:t>
            </a:r>
          </a:p>
        </p:txBody>
      </p:sp>
      <p:sp>
        <p:nvSpPr>
          <p:cNvPr id="4411" name="Line"/>
          <p:cNvSpPr/>
          <p:nvPr/>
        </p:nvSpPr>
        <p:spPr>
          <a:xfrm flipV="1">
            <a:off x="13511312" y="9566057"/>
            <a:ext cx="1304299" cy="31689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412" name="42"/>
          <p:cNvSpPr/>
          <p:nvPr/>
        </p:nvSpPr>
        <p:spPr>
          <a:xfrm>
            <a:off x="12690125" y="118209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42</a:t>
            </a:r>
          </a:p>
        </p:txBody>
      </p:sp>
      <p:sp>
        <p:nvSpPr>
          <p:cNvPr id="4413" name="50"/>
          <p:cNvSpPr/>
          <p:nvPr/>
        </p:nvSpPr>
        <p:spPr>
          <a:xfrm>
            <a:off x="13953808" y="874890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50</a:t>
            </a:r>
          </a:p>
        </p:txBody>
      </p:sp>
      <p:sp>
        <p:nvSpPr>
          <p:cNvPr id="4414" name="d"/>
          <p:cNvSpPr/>
          <p:nvPr/>
        </p:nvSpPr>
        <p:spPr>
          <a:xfrm>
            <a:off x="18129149" y="5269103"/>
            <a:ext cx="775733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d</a:t>
            </a:r>
          </a:p>
        </p:txBody>
      </p:sp>
      <p:sp>
        <p:nvSpPr>
          <p:cNvPr id="4415" name="59"/>
          <p:cNvSpPr/>
          <p:nvPr/>
        </p:nvSpPr>
        <p:spPr>
          <a:xfrm>
            <a:off x="16452795" y="6754219"/>
            <a:ext cx="1524001" cy="1524001"/>
          </a:xfrm>
          <a:prstGeom prst="ellipse">
            <a:avLst/>
          </a:prstGeom>
          <a:solidFill>
            <a:srgbClr val="009051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59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4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403" grpId="1"/>
    </p:bld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7" name="Line"/>
          <p:cNvSpPr/>
          <p:nvPr/>
        </p:nvSpPr>
        <p:spPr>
          <a:xfrm flipH="1">
            <a:off x="15152802" y="7579850"/>
            <a:ext cx="1820009" cy="182000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418" name="Line"/>
          <p:cNvSpPr/>
          <p:nvPr/>
        </p:nvSpPr>
        <p:spPr>
          <a:xfrm flipV="1">
            <a:off x="10793628" y="4502319"/>
            <a:ext cx="2123721" cy="127164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419" name="Line"/>
          <p:cNvSpPr/>
          <p:nvPr/>
        </p:nvSpPr>
        <p:spPr>
          <a:xfrm flipV="1">
            <a:off x="14837414" y="6569057"/>
            <a:ext cx="2450785" cy="306708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420" name="Line"/>
          <p:cNvSpPr/>
          <p:nvPr/>
        </p:nvSpPr>
        <p:spPr>
          <a:xfrm flipH="1" flipV="1">
            <a:off x="17242386" y="6670129"/>
            <a:ext cx="2549260" cy="327134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421" name="二分搜索树删除节点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二分搜索树删除节点</a:t>
            </a:r>
          </a:p>
        </p:txBody>
      </p:sp>
      <p:sp>
        <p:nvSpPr>
          <p:cNvPr id="4422" name="Line"/>
          <p:cNvSpPr/>
          <p:nvPr/>
        </p:nvSpPr>
        <p:spPr>
          <a:xfrm flipH="1" flipV="1">
            <a:off x="19801633" y="9613844"/>
            <a:ext cx="1211364" cy="320436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423" name="63"/>
          <p:cNvSpPr/>
          <p:nvPr/>
        </p:nvSpPr>
        <p:spPr>
          <a:xfrm>
            <a:off x="20113231" y="11886446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63</a:t>
            </a:r>
          </a:p>
        </p:txBody>
      </p:sp>
      <p:sp>
        <p:nvSpPr>
          <p:cNvPr id="4424" name="Line"/>
          <p:cNvSpPr/>
          <p:nvPr/>
        </p:nvSpPr>
        <p:spPr>
          <a:xfrm>
            <a:off x="17566964" y="7811549"/>
            <a:ext cx="1900103" cy="182000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425" name="Line"/>
          <p:cNvSpPr/>
          <p:nvPr/>
        </p:nvSpPr>
        <p:spPr>
          <a:xfrm flipH="1" flipV="1">
            <a:off x="13044350" y="4502015"/>
            <a:ext cx="4063088" cy="207354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426" name="41"/>
          <p:cNvSpPr/>
          <p:nvPr/>
        </p:nvSpPr>
        <p:spPr>
          <a:xfrm>
            <a:off x="12243910" y="3812868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41</a:t>
            </a:r>
          </a:p>
        </p:txBody>
      </p:sp>
      <p:sp>
        <p:nvSpPr>
          <p:cNvPr id="4427" name="58"/>
          <p:cNvSpPr/>
          <p:nvPr/>
        </p:nvSpPr>
        <p:spPr>
          <a:xfrm>
            <a:off x="16452795" y="5848253"/>
            <a:ext cx="1524001" cy="1524001"/>
          </a:xfrm>
          <a:prstGeom prst="ellipse">
            <a:avLst/>
          </a:prstGeom>
          <a:solidFill>
            <a:srgbClr val="1F6EB6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58</a:t>
            </a:r>
          </a:p>
        </p:txBody>
      </p:sp>
      <p:sp>
        <p:nvSpPr>
          <p:cNvPr id="4428" name="60"/>
          <p:cNvSpPr/>
          <p:nvPr/>
        </p:nvSpPr>
        <p:spPr>
          <a:xfrm>
            <a:off x="18849548" y="878900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60</a:t>
            </a:r>
          </a:p>
        </p:txBody>
      </p:sp>
      <p:sp>
        <p:nvSpPr>
          <p:cNvPr id="4429" name="删除左右都有孩子的节点 d…"/>
          <p:cNvSpPr/>
          <p:nvPr/>
        </p:nvSpPr>
        <p:spPr>
          <a:xfrm>
            <a:off x="471279" y="4195641"/>
            <a:ext cx="11551360" cy="85884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 sz="6000">
                <a:latin typeface="Consolas"/>
                <a:ea typeface="Consolas"/>
                <a:cs typeface="Consolas"/>
                <a:sym typeface="Consolas"/>
              </a:defRPr>
            </a:pPr>
            <a:r>
              <a:t>删除左右都有孩子的节点 d</a:t>
            </a:r>
          </a:p>
          <a:p>
            <a:pPr algn="l">
              <a:lnSpc>
                <a:spcPct val="150000"/>
              </a:lnSpc>
              <a:defRPr sz="6000">
                <a:latin typeface="Consolas"/>
                <a:ea typeface="Consolas"/>
                <a:cs typeface="Consolas"/>
                <a:sym typeface="Consolas"/>
              </a:defRPr>
            </a:pPr>
            <a:r>
              <a:t>找到 s = min(d-&gt;right)</a:t>
            </a:r>
          </a:p>
          <a:p>
            <a:pPr algn="l">
              <a:lnSpc>
                <a:spcPct val="150000"/>
              </a:lnSpc>
              <a:defRPr sz="6000">
                <a:latin typeface="Consolas"/>
                <a:ea typeface="Consolas"/>
                <a:cs typeface="Consolas"/>
                <a:sym typeface="Consolas"/>
              </a:defRPr>
            </a:pPr>
            <a:r>
              <a:t>s 是 d 的后继</a:t>
            </a:r>
          </a:p>
          <a:p>
            <a:pPr algn="l">
              <a:lnSpc>
                <a:spcPct val="150000"/>
              </a:lnSpc>
              <a:defRPr sz="6000">
                <a:latin typeface="Consolas"/>
                <a:ea typeface="Consolas"/>
                <a:cs typeface="Consolas"/>
                <a:sym typeface="Consolas"/>
              </a:defRPr>
            </a:pPr>
            <a:r>
              <a:t>s-&gt;right = delMin(d-&gt;right)</a:t>
            </a:r>
          </a:p>
          <a:p>
            <a:pPr algn="l">
              <a:lnSpc>
                <a:spcPct val="150000"/>
              </a:lnSpc>
              <a:defRPr sz="6000">
                <a:latin typeface="Consolas"/>
                <a:ea typeface="Consolas"/>
                <a:cs typeface="Consolas"/>
                <a:sym typeface="Consolas"/>
              </a:defRPr>
            </a:pPr>
            <a:r>
              <a:t>s-&gt;left = d-&gt;left</a:t>
            </a:r>
          </a:p>
        </p:txBody>
      </p:sp>
      <p:sp>
        <p:nvSpPr>
          <p:cNvPr id="4430" name="Line"/>
          <p:cNvSpPr/>
          <p:nvPr/>
        </p:nvSpPr>
        <p:spPr>
          <a:xfrm flipH="1" flipV="1">
            <a:off x="14804292" y="9573745"/>
            <a:ext cx="1211364" cy="320436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431" name="53"/>
          <p:cNvSpPr/>
          <p:nvPr/>
        </p:nvSpPr>
        <p:spPr>
          <a:xfrm>
            <a:off x="15217489" y="118463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53</a:t>
            </a:r>
          </a:p>
        </p:txBody>
      </p:sp>
      <p:sp>
        <p:nvSpPr>
          <p:cNvPr id="4432" name="Line"/>
          <p:cNvSpPr/>
          <p:nvPr/>
        </p:nvSpPr>
        <p:spPr>
          <a:xfrm flipV="1">
            <a:off x="13511312" y="9566057"/>
            <a:ext cx="1304299" cy="31689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433" name="42"/>
          <p:cNvSpPr/>
          <p:nvPr/>
        </p:nvSpPr>
        <p:spPr>
          <a:xfrm>
            <a:off x="12690125" y="118209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42</a:t>
            </a:r>
          </a:p>
        </p:txBody>
      </p:sp>
      <p:sp>
        <p:nvSpPr>
          <p:cNvPr id="4434" name="50"/>
          <p:cNvSpPr/>
          <p:nvPr/>
        </p:nvSpPr>
        <p:spPr>
          <a:xfrm>
            <a:off x="13953808" y="874890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50</a:t>
            </a:r>
          </a:p>
        </p:txBody>
      </p:sp>
      <p:sp>
        <p:nvSpPr>
          <p:cNvPr id="4435" name="d"/>
          <p:cNvSpPr/>
          <p:nvPr/>
        </p:nvSpPr>
        <p:spPr>
          <a:xfrm>
            <a:off x="18129149" y="5269103"/>
            <a:ext cx="775733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d</a:t>
            </a:r>
          </a:p>
        </p:txBody>
      </p:sp>
      <p:sp>
        <p:nvSpPr>
          <p:cNvPr id="4436" name="59"/>
          <p:cNvSpPr/>
          <p:nvPr/>
        </p:nvSpPr>
        <p:spPr>
          <a:xfrm>
            <a:off x="16452795" y="6754219"/>
            <a:ext cx="1524001" cy="1524001"/>
          </a:xfrm>
          <a:prstGeom prst="ellipse">
            <a:avLst/>
          </a:prstGeom>
          <a:solidFill>
            <a:srgbClr val="009051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59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7" dur="1000"/>
                                        <p:tgtEl>
                                          <p:spTgt spid="4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417" grpId="1"/>
    </p:bld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8" name="Line"/>
          <p:cNvSpPr/>
          <p:nvPr/>
        </p:nvSpPr>
        <p:spPr>
          <a:xfrm flipH="1" flipV="1">
            <a:off x="13044350" y="4502015"/>
            <a:ext cx="4063088" cy="207354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grpSp>
        <p:nvGrpSpPr>
          <p:cNvPr id="4442" name="Group"/>
          <p:cNvGrpSpPr/>
          <p:nvPr/>
        </p:nvGrpSpPr>
        <p:grpSpPr>
          <a:xfrm>
            <a:off x="14689405" y="6754219"/>
            <a:ext cx="4777662" cy="3109037"/>
            <a:chOff x="0" y="0"/>
            <a:chExt cx="4777661" cy="3109036"/>
          </a:xfrm>
        </p:grpSpPr>
        <p:sp>
          <p:nvSpPr>
            <p:cNvPr id="4439" name="Line"/>
            <p:cNvSpPr/>
            <p:nvPr/>
          </p:nvSpPr>
          <p:spPr>
            <a:xfrm flipH="1">
              <a:off x="0" y="825630"/>
              <a:ext cx="2283406" cy="228340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4440" name="Line"/>
            <p:cNvSpPr/>
            <p:nvPr/>
          </p:nvSpPr>
          <p:spPr>
            <a:xfrm>
              <a:off x="2877560" y="1057330"/>
              <a:ext cx="1900102" cy="190010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4441" name="59"/>
            <p:cNvSpPr/>
            <p:nvPr/>
          </p:nvSpPr>
          <p:spPr>
            <a:xfrm>
              <a:off x="1763390" y="0"/>
              <a:ext cx="1524001" cy="1524000"/>
            </a:xfrm>
            <a:prstGeom prst="ellipse">
              <a:avLst/>
            </a:prstGeom>
            <a:solidFill>
              <a:srgbClr val="009051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59</a:t>
              </a:r>
            </a:p>
          </p:txBody>
        </p:sp>
      </p:grpSp>
      <p:sp>
        <p:nvSpPr>
          <p:cNvPr id="4443" name="Line"/>
          <p:cNvSpPr/>
          <p:nvPr/>
        </p:nvSpPr>
        <p:spPr>
          <a:xfrm flipV="1">
            <a:off x="10793628" y="4502319"/>
            <a:ext cx="2123721" cy="127164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444" name="二分搜索树删除节点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二分搜索树删除节点</a:t>
            </a:r>
          </a:p>
        </p:txBody>
      </p:sp>
      <p:sp>
        <p:nvSpPr>
          <p:cNvPr id="4445" name="Line"/>
          <p:cNvSpPr/>
          <p:nvPr/>
        </p:nvSpPr>
        <p:spPr>
          <a:xfrm flipH="1" flipV="1">
            <a:off x="19801633" y="9613844"/>
            <a:ext cx="1211364" cy="320436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446" name="63"/>
          <p:cNvSpPr/>
          <p:nvPr/>
        </p:nvSpPr>
        <p:spPr>
          <a:xfrm>
            <a:off x="20113231" y="11886446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63</a:t>
            </a:r>
          </a:p>
        </p:txBody>
      </p:sp>
      <p:sp>
        <p:nvSpPr>
          <p:cNvPr id="4447" name="41"/>
          <p:cNvSpPr/>
          <p:nvPr/>
        </p:nvSpPr>
        <p:spPr>
          <a:xfrm>
            <a:off x="12243910" y="3812868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41</a:t>
            </a:r>
          </a:p>
        </p:txBody>
      </p:sp>
      <p:grpSp>
        <p:nvGrpSpPr>
          <p:cNvPr id="4451" name="Group"/>
          <p:cNvGrpSpPr/>
          <p:nvPr/>
        </p:nvGrpSpPr>
        <p:grpSpPr>
          <a:xfrm>
            <a:off x="14837413" y="5848253"/>
            <a:ext cx="4954233" cy="4093218"/>
            <a:chOff x="0" y="0"/>
            <a:chExt cx="4954231" cy="4093216"/>
          </a:xfrm>
        </p:grpSpPr>
        <p:sp>
          <p:nvSpPr>
            <p:cNvPr id="4448" name="Line"/>
            <p:cNvSpPr/>
            <p:nvPr/>
          </p:nvSpPr>
          <p:spPr>
            <a:xfrm flipV="1">
              <a:off x="-1" y="720803"/>
              <a:ext cx="2450786" cy="306708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4449" name="Line"/>
            <p:cNvSpPr/>
            <p:nvPr/>
          </p:nvSpPr>
          <p:spPr>
            <a:xfrm flipH="1" flipV="1">
              <a:off x="2404972" y="821876"/>
              <a:ext cx="2549260" cy="327134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4450" name="58"/>
            <p:cNvSpPr/>
            <p:nvPr/>
          </p:nvSpPr>
          <p:spPr>
            <a:xfrm>
              <a:off x="1615381" y="0"/>
              <a:ext cx="1524001" cy="1524000"/>
            </a:xfrm>
            <a:prstGeom prst="ellipse">
              <a:avLst/>
            </a:prstGeom>
            <a:solidFill>
              <a:srgbClr val="1F6EB6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58</a:t>
              </a:r>
            </a:p>
          </p:txBody>
        </p:sp>
      </p:grpSp>
      <p:sp>
        <p:nvSpPr>
          <p:cNvPr id="4452" name="60"/>
          <p:cNvSpPr/>
          <p:nvPr/>
        </p:nvSpPr>
        <p:spPr>
          <a:xfrm>
            <a:off x="18849548" y="878900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60</a:t>
            </a:r>
          </a:p>
        </p:txBody>
      </p:sp>
      <p:sp>
        <p:nvSpPr>
          <p:cNvPr id="4453" name="删除左右都有孩子的节点 d…"/>
          <p:cNvSpPr/>
          <p:nvPr/>
        </p:nvSpPr>
        <p:spPr>
          <a:xfrm>
            <a:off x="471279" y="4041629"/>
            <a:ext cx="11551360" cy="8896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 sz="6000">
                <a:latin typeface="Consolas"/>
                <a:ea typeface="Consolas"/>
                <a:cs typeface="Consolas"/>
                <a:sym typeface="Consolas"/>
              </a:defRPr>
            </a:pPr>
            <a:r>
              <a:t>删除左右都有孩子的节点 d</a:t>
            </a:r>
          </a:p>
          <a:p>
            <a:pPr algn="l">
              <a:lnSpc>
                <a:spcPct val="150000"/>
              </a:lnSpc>
              <a:defRPr sz="6000">
                <a:latin typeface="Consolas"/>
                <a:ea typeface="Consolas"/>
                <a:cs typeface="Consolas"/>
                <a:sym typeface="Consolas"/>
              </a:defRPr>
            </a:pPr>
            <a:r>
              <a:t>找到 s = min(d-&gt;right)</a:t>
            </a:r>
          </a:p>
          <a:p>
            <a:pPr algn="l">
              <a:lnSpc>
                <a:spcPct val="150000"/>
              </a:lnSpc>
              <a:defRPr sz="6000">
                <a:latin typeface="Consolas"/>
                <a:ea typeface="Consolas"/>
                <a:cs typeface="Consolas"/>
                <a:sym typeface="Consolas"/>
              </a:defRPr>
            </a:pPr>
            <a:r>
              <a:t>s 是 d 的后继</a:t>
            </a:r>
          </a:p>
          <a:p>
            <a:pPr algn="l">
              <a:lnSpc>
                <a:spcPct val="150000"/>
              </a:lnSpc>
              <a:defRPr sz="6000">
                <a:latin typeface="Consolas"/>
                <a:ea typeface="Consolas"/>
                <a:cs typeface="Consolas"/>
                <a:sym typeface="Consolas"/>
              </a:defRPr>
            </a:pPr>
            <a:r>
              <a:t>s-&gt;right = delMin(d-&gt;right)</a:t>
            </a:r>
          </a:p>
          <a:p>
            <a:pPr algn="l">
              <a:lnSpc>
                <a:spcPct val="150000"/>
              </a:lnSpc>
              <a:defRPr sz="6000">
                <a:latin typeface="Consolas"/>
                <a:ea typeface="Consolas"/>
                <a:cs typeface="Consolas"/>
                <a:sym typeface="Consolas"/>
              </a:defRPr>
            </a:pPr>
            <a:r>
              <a:t>s-&gt;left = d-&gt;left</a:t>
            </a:r>
          </a:p>
          <a:p>
            <a:pPr algn="l">
              <a:lnSpc>
                <a:spcPct val="150000"/>
              </a:lnSpc>
              <a:defRPr sz="6000">
                <a:latin typeface="Consolas"/>
                <a:ea typeface="Consolas"/>
                <a:cs typeface="Consolas"/>
                <a:sym typeface="Consolas"/>
              </a:defRPr>
            </a:pPr>
            <a:r>
              <a:t>删除d，s是新的子树的根</a:t>
            </a:r>
          </a:p>
        </p:txBody>
      </p:sp>
      <p:sp>
        <p:nvSpPr>
          <p:cNvPr id="4454" name="Line"/>
          <p:cNvSpPr/>
          <p:nvPr/>
        </p:nvSpPr>
        <p:spPr>
          <a:xfrm flipH="1" flipV="1">
            <a:off x="14804292" y="9573745"/>
            <a:ext cx="1211364" cy="320436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455" name="53"/>
          <p:cNvSpPr/>
          <p:nvPr/>
        </p:nvSpPr>
        <p:spPr>
          <a:xfrm>
            <a:off x="15217489" y="118463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53</a:t>
            </a:r>
          </a:p>
        </p:txBody>
      </p:sp>
      <p:sp>
        <p:nvSpPr>
          <p:cNvPr id="4456" name="Line"/>
          <p:cNvSpPr/>
          <p:nvPr/>
        </p:nvSpPr>
        <p:spPr>
          <a:xfrm flipV="1">
            <a:off x="13511312" y="9566057"/>
            <a:ext cx="1304299" cy="31689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457" name="42"/>
          <p:cNvSpPr/>
          <p:nvPr/>
        </p:nvSpPr>
        <p:spPr>
          <a:xfrm>
            <a:off x="12690125" y="118209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42</a:t>
            </a:r>
          </a:p>
        </p:txBody>
      </p:sp>
      <p:sp>
        <p:nvSpPr>
          <p:cNvPr id="4458" name="50"/>
          <p:cNvSpPr/>
          <p:nvPr/>
        </p:nvSpPr>
        <p:spPr>
          <a:xfrm>
            <a:off x="13953808" y="874890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50</a:t>
            </a:r>
          </a:p>
        </p:txBody>
      </p:sp>
      <p:sp>
        <p:nvSpPr>
          <p:cNvPr id="4459" name="d"/>
          <p:cNvSpPr/>
          <p:nvPr/>
        </p:nvSpPr>
        <p:spPr>
          <a:xfrm>
            <a:off x="18129149" y="5269103"/>
            <a:ext cx="775733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d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xit" nodeType="clickEffect" presetSubtype="1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wipe(up)" transition="out">
                                      <p:cBhvr>
                                        <p:cTn id="6" dur="1000" fill="hold"/>
                                        <p:tgtEl>
                                          <p:spTgt spid="44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path" nodeType="clickEffect" presetSubtype="0" presetID="-1" grpId="2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000000 -0.057781" origin="layout" pathEditMode="relative">
                                      <p:cBhvr>
                                        <p:cTn id="11" dur="1000" fill="hold"/>
                                        <p:tgtEl>
                                          <p:spTgt spid="44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451" grpId="1"/>
    </p:bld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1" name="操作：删除二分搜索树的任意一个节点"/>
          <p:cNvSpPr/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 indent="192023" defTabSz="693419">
              <a:defRPr sz="9407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操作：删除二分搜索树的任意一个节点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3" name="Line"/>
          <p:cNvSpPr/>
          <p:nvPr/>
        </p:nvSpPr>
        <p:spPr>
          <a:xfrm flipV="1">
            <a:off x="10793628" y="4502319"/>
            <a:ext cx="2123721" cy="127164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464" name="Line"/>
          <p:cNvSpPr/>
          <p:nvPr/>
        </p:nvSpPr>
        <p:spPr>
          <a:xfrm flipV="1">
            <a:off x="14837414" y="6569057"/>
            <a:ext cx="2450785" cy="306708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465" name="Line"/>
          <p:cNvSpPr/>
          <p:nvPr/>
        </p:nvSpPr>
        <p:spPr>
          <a:xfrm flipH="1" flipV="1">
            <a:off x="17242386" y="6670129"/>
            <a:ext cx="2549260" cy="327134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466" name="二分搜索树删除节点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二分搜索树删除节点</a:t>
            </a:r>
          </a:p>
        </p:txBody>
      </p:sp>
      <p:sp>
        <p:nvSpPr>
          <p:cNvPr id="4467" name="Line"/>
          <p:cNvSpPr/>
          <p:nvPr/>
        </p:nvSpPr>
        <p:spPr>
          <a:xfrm flipH="1" flipV="1">
            <a:off x="19801633" y="9613844"/>
            <a:ext cx="1211364" cy="320436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468" name="63"/>
          <p:cNvSpPr/>
          <p:nvPr/>
        </p:nvSpPr>
        <p:spPr>
          <a:xfrm>
            <a:off x="20113231" y="11886446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63</a:t>
            </a:r>
          </a:p>
        </p:txBody>
      </p:sp>
      <p:sp>
        <p:nvSpPr>
          <p:cNvPr id="4469" name="Line"/>
          <p:cNvSpPr/>
          <p:nvPr/>
        </p:nvSpPr>
        <p:spPr>
          <a:xfrm flipV="1">
            <a:off x="18162768" y="9631556"/>
            <a:ext cx="1304299" cy="31689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470" name="59"/>
          <p:cNvSpPr/>
          <p:nvPr/>
        </p:nvSpPr>
        <p:spPr>
          <a:xfrm>
            <a:off x="17585866" y="11861046"/>
            <a:ext cx="1524001" cy="1524001"/>
          </a:xfrm>
          <a:prstGeom prst="ellipse">
            <a:avLst/>
          </a:prstGeom>
          <a:solidFill>
            <a:srgbClr val="009051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59</a:t>
            </a:r>
          </a:p>
        </p:txBody>
      </p:sp>
      <p:sp>
        <p:nvSpPr>
          <p:cNvPr id="4471" name="Line"/>
          <p:cNvSpPr/>
          <p:nvPr/>
        </p:nvSpPr>
        <p:spPr>
          <a:xfrm flipH="1" flipV="1">
            <a:off x="13044350" y="4502015"/>
            <a:ext cx="4063088" cy="207354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472" name="41"/>
          <p:cNvSpPr/>
          <p:nvPr/>
        </p:nvSpPr>
        <p:spPr>
          <a:xfrm>
            <a:off x="12243910" y="3812868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41</a:t>
            </a:r>
          </a:p>
        </p:txBody>
      </p:sp>
      <p:sp>
        <p:nvSpPr>
          <p:cNvPr id="4473" name="58"/>
          <p:cNvSpPr/>
          <p:nvPr/>
        </p:nvSpPr>
        <p:spPr>
          <a:xfrm>
            <a:off x="16452795" y="5848253"/>
            <a:ext cx="1524001" cy="1524001"/>
          </a:xfrm>
          <a:prstGeom prst="ellipse">
            <a:avLst/>
          </a:prstGeom>
          <a:solidFill>
            <a:srgbClr val="1F6EB6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58</a:t>
            </a:r>
          </a:p>
        </p:txBody>
      </p:sp>
      <p:sp>
        <p:nvSpPr>
          <p:cNvPr id="4474" name="60"/>
          <p:cNvSpPr/>
          <p:nvPr/>
        </p:nvSpPr>
        <p:spPr>
          <a:xfrm>
            <a:off x="18849548" y="878900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60</a:t>
            </a:r>
          </a:p>
        </p:txBody>
      </p:sp>
      <p:sp>
        <p:nvSpPr>
          <p:cNvPr id="4475" name="删除左右都有孩子的节点 d…"/>
          <p:cNvSpPr/>
          <p:nvPr/>
        </p:nvSpPr>
        <p:spPr>
          <a:xfrm>
            <a:off x="471279" y="4195641"/>
            <a:ext cx="11215482" cy="85884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 sz="6000">
                <a:latin typeface="Consolas"/>
                <a:ea typeface="Consolas"/>
                <a:cs typeface="Consolas"/>
                <a:sym typeface="Consolas"/>
              </a:defRPr>
            </a:pPr>
            <a:r>
              <a:t>删除左右都有孩子的节点 d</a:t>
            </a:r>
          </a:p>
          <a:p>
            <a:pPr algn="l">
              <a:lnSpc>
                <a:spcPct val="150000"/>
              </a:lnSpc>
              <a:defRPr sz="6000">
                <a:latin typeface="Consolas"/>
                <a:ea typeface="Consolas"/>
                <a:cs typeface="Consolas"/>
                <a:sym typeface="Consolas"/>
              </a:defRPr>
            </a:pPr>
            <a:r>
              <a:t>找到 s = min(d-&gt;right)</a:t>
            </a:r>
          </a:p>
          <a:p>
            <a:pPr algn="l">
              <a:lnSpc>
                <a:spcPct val="150000"/>
              </a:lnSpc>
              <a:defRPr sz="6000">
                <a:latin typeface="Consolas"/>
                <a:ea typeface="Consolas"/>
                <a:cs typeface="Consolas"/>
                <a:sym typeface="Consolas"/>
              </a:defRPr>
            </a:pPr>
            <a:r>
              <a:t>s 是 d 的后继</a:t>
            </a:r>
          </a:p>
          <a:p>
            <a:pPr algn="l">
              <a:lnSpc>
                <a:spcPct val="150000"/>
              </a:lnSpc>
              <a:defRPr sz="6000"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 algn="l">
              <a:lnSpc>
                <a:spcPct val="150000"/>
              </a:lnSpc>
              <a:defRPr sz="6000">
                <a:latin typeface="Consolas"/>
                <a:ea typeface="Consolas"/>
                <a:cs typeface="Consolas"/>
                <a:sym typeface="Consolas"/>
              </a:defRPr>
            </a:pPr>
          </a:p>
        </p:txBody>
      </p:sp>
      <p:sp>
        <p:nvSpPr>
          <p:cNvPr id="4476" name="Line"/>
          <p:cNvSpPr/>
          <p:nvPr/>
        </p:nvSpPr>
        <p:spPr>
          <a:xfrm flipH="1" flipV="1">
            <a:off x="14804292" y="9573745"/>
            <a:ext cx="1211364" cy="320436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477" name="53"/>
          <p:cNvSpPr/>
          <p:nvPr/>
        </p:nvSpPr>
        <p:spPr>
          <a:xfrm>
            <a:off x="15217489" y="118463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53</a:t>
            </a:r>
          </a:p>
        </p:txBody>
      </p:sp>
      <p:sp>
        <p:nvSpPr>
          <p:cNvPr id="4478" name="Line"/>
          <p:cNvSpPr/>
          <p:nvPr/>
        </p:nvSpPr>
        <p:spPr>
          <a:xfrm flipV="1">
            <a:off x="13511312" y="9566057"/>
            <a:ext cx="1304299" cy="31689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479" name="42"/>
          <p:cNvSpPr/>
          <p:nvPr/>
        </p:nvSpPr>
        <p:spPr>
          <a:xfrm>
            <a:off x="12690125" y="118209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42</a:t>
            </a:r>
          </a:p>
        </p:txBody>
      </p:sp>
      <p:sp>
        <p:nvSpPr>
          <p:cNvPr id="4480" name="50"/>
          <p:cNvSpPr/>
          <p:nvPr/>
        </p:nvSpPr>
        <p:spPr>
          <a:xfrm>
            <a:off x="13953808" y="874890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50</a:t>
            </a:r>
          </a:p>
        </p:txBody>
      </p:sp>
      <p:sp>
        <p:nvSpPr>
          <p:cNvPr id="4481" name="d"/>
          <p:cNvSpPr/>
          <p:nvPr/>
        </p:nvSpPr>
        <p:spPr>
          <a:xfrm>
            <a:off x="18129149" y="5269103"/>
            <a:ext cx="775733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d</a:t>
            </a:r>
          </a:p>
        </p:txBody>
      </p:sp>
      <p:sp>
        <p:nvSpPr>
          <p:cNvPr id="4482" name="s"/>
          <p:cNvSpPr/>
          <p:nvPr/>
        </p:nvSpPr>
        <p:spPr>
          <a:xfrm>
            <a:off x="17520778" y="10882503"/>
            <a:ext cx="775734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s</a:t>
            </a:r>
          </a:p>
        </p:txBody>
      </p:sp>
    </p:spTree>
  </p:cSld>
  <p:clrMapOvr>
    <a:masterClrMapping/>
  </p:clrMapOvr>
  <p:transition xmlns:p14="http://schemas.microsoft.com/office/powerpoint/2010/main" spd="slow" advClick="1"/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4" name="Line"/>
          <p:cNvSpPr/>
          <p:nvPr/>
        </p:nvSpPr>
        <p:spPr>
          <a:xfrm flipV="1">
            <a:off x="10793628" y="4502319"/>
            <a:ext cx="2123721" cy="127164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485" name="Line"/>
          <p:cNvSpPr/>
          <p:nvPr/>
        </p:nvSpPr>
        <p:spPr>
          <a:xfrm flipV="1">
            <a:off x="14837414" y="6569057"/>
            <a:ext cx="2450785" cy="306708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486" name="Line"/>
          <p:cNvSpPr/>
          <p:nvPr/>
        </p:nvSpPr>
        <p:spPr>
          <a:xfrm flipH="1" flipV="1">
            <a:off x="17242386" y="6670129"/>
            <a:ext cx="2549260" cy="327134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487" name="二分搜索树删除节点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二分搜索树删除节点</a:t>
            </a:r>
          </a:p>
        </p:txBody>
      </p:sp>
      <p:sp>
        <p:nvSpPr>
          <p:cNvPr id="4488" name="Line"/>
          <p:cNvSpPr/>
          <p:nvPr/>
        </p:nvSpPr>
        <p:spPr>
          <a:xfrm flipH="1" flipV="1">
            <a:off x="19801633" y="9613844"/>
            <a:ext cx="1211364" cy="320436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489" name="63"/>
          <p:cNvSpPr/>
          <p:nvPr/>
        </p:nvSpPr>
        <p:spPr>
          <a:xfrm>
            <a:off x="20113231" y="11886446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63</a:t>
            </a:r>
          </a:p>
        </p:txBody>
      </p:sp>
      <p:sp>
        <p:nvSpPr>
          <p:cNvPr id="4490" name="Line"/>
          <p:cNvSpPr/>
          <p:nvPr/>
        </p:nvSpPr>
        <p:spPr>
          <a:xfrm flipV="1">
            <a:off x="18162768" y="9631556"/>
            <a:ext cx="1304299" cy="31689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491" name="59"/>
          <p:cNvSpPr/>
          <p:nvPr/>
        </p:nvSpPr>
        <p:spPr>
          <a:xfrm>
            <a:off x="17585866" y="11861046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59</a:t>
            </a:r>
          </a:p>
        </p:txBody>
      </p:sp>
      <p:sp>
        <p:nvSpPr>
          <p:cNvPr id="4492" name="Line"/>
          <p:cNvSpPr/>
          <p:nvPr/>
        </p:nvSpPr>
        <p:spPr>
          <a:xfrm flipH="1" flipV="1">
            <a:off x="13044350" y="4502015"/>
            <a:ext cx="4063088" cy="207354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493" name="41"/>
          <p:cNvSpPr/>
          <p:nvPr/>
        </p:nvSpPr>
        <p:spPr>
          <a:xfrm>
            <a:off x="12243910" y="3812868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41</a:t>
            </a:r>
          </a:p>
        </p:txBody>
      </p:sp>
      <p:sp>
        <p:nvSpPr>
          <p:cNvPr id="4494" name="58"/>
          <p:cNvSpPr/>
          <p:nvPr/>
        </p:nvSpPr>
        <p:spPr>
          <a:xfrm>
            <a:off x="16452795" y="5848253"/>
            <a:ext cx="1524001" cy="1524001"/>
          </a:xfrm>
          <a:prstGeom prst="ellipse">
            <a:avLst/>
          </a:prstGeom>
          <a:solidFill>
            <a:srgbClr val="1F6EB6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58</a:t>
            </a:r>
          </a:p>
        </p:txBody>
      </p:sp>
      <p:sp>
        <p:nvSpPr>
          <p:cNvPr id="4495" name="60"/>
          <p:cNvSpPr/>
          <p:nvPr/>
        </p:nvSpPr>
        <p:spPr>
          <a:xfrm>
            <a:off x="18849548" y="878900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60</a:t>
            </a:r>
          </a:p>
        </p:txBody>
      </p:sp>
      <p:sp>
        <p:nvSpPr>
          <p:cNvPr id="4496" name="删除左右都有孩子的节点 d…"/>
          <p:cNvSpPr/>
          <p:nvPr/>
        </p:nvSpPr>
        <p:spPr>
          <a:xfrm>
            <a:off x="471279" y="4195641"/>
            <a:ext cx="11215482" cy="85884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 sz="6000">
                <a:latin typeface="Consolas"/>
                <a:ea typeface="Consolas"/>
                <a:cs typeface="Consolas"/>
                <a:sym typeface="Consolas"/>
              </a:defRPr>
            </a:pPr>
            <a:r>
              <a:t>删除左右都有孩子的节点 d</a:t>
            </a:r>
          </a:p>
          <a:p>
            <a:pPr algn="l">
              <a:lnSpc>
                <a:spcPct val="150000"/>
              </a:lnSpc>
              <a:defRPr sz="6000">
                <a:latin typeface="Consolas"/>
                <a:ea typeface="Consolas"/>
                <a:cs typeface="Consolas"/>
                <a:sym typeface="Consolas"/>
              </a:defRPr>
            </a:pPr>
            <a:r>
              <a:t>找到 p = max(d-&gt;left)</a:t>
            </a:r>
          </a:p>
          <a:p>
            <a:pPr algn="l">
              <a:lnSpc>
                <a:spcPct val="150000"/>
              </a:lnSpc>
              <a:defRPr sz="6000">
                <a:latin typeface="Consolas"/>
                <a:ea typeface="Consolas"/>
                <a:cs typeface="Consolas"/>
                <a:sym typeface="Consolas"/>
              </a:defRPr>
            </a:pPr>
            <a:r>
              <a:t>p 是 d 的前驱</a:t>
            </a:r>
          </a:p>
          <a:p>
            <a:pPr algn="l">
              <a:lnSpc>
                <a:spcPct val="150000"/>
              </a:lnSpc>
              <a:defRPr sz="6000"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 algn="l">
              <a:lnSpc>
                <a:spcPct val="150000"/>
              </a:lnSpc>
              <a:defRPr sz="6000">
                <a:latin typeface="Consolas"/>
                <a:ea typeface="Consolas"/>
                <a:cs typeface="Consolas"/>
                <a:sym typeface="Consolas"/>
              </a:defRPr>
            </a:pPr>
          </a:p>
        </p:txBody>
      </p:sp>
      <p:sp>
        <p:nvSpPr>
          <p:cNvPr id="4497" name="Line"/>
          <p:cNvSpPr/>
          <p:nvPr/>
        </p:nvSpPr>
        <p:spPr>
          <a:xfrm flipH="1" flipV="1">
            <a:off x="14804292" y="9573745"/>
            <a:ext cx="1211364" cy="320436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498" name="53"/>
          <p:cNvSpPr/>
          <p:nvPr/>
        </p:nvSpPr>
        <p:spPr>
          <a:xfrm>
            <a:off x="15217489" y="11846347"/>
            <a:ext cx="1524001" cy="1524001"/>
          </a:xfrm>
          <a:prstGeom prst="ellipse">
            <a:avLst/>
          </a:prstGeom>
          <a:solidFill>
            <a:srgbClr val="009051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53</a:t>
            </a:r>
          </a:p>
        </p:txBody>
      </p:sp>
      <p:sp>
        <p:nvSpPr>
          <p:cNvPr id="4499" name="Line"/>
          <p:cNvSpPr/>
          <p:nvPr/>
        </p:nvSpPr>
        <p:spPr>
          <a:xfrm flipV="1">
            <a:off x="13511312" y="9566057"/>
            <a:ext cx="1304299" cy="31689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500" name="42"/>
          <p:cNvSpPr/>
          <p:nvPr/>
        </p:nvSpPr>
        <p:spPr>
          <a:xfrm>
            <a:off x="12690125" y="118209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42</a:t>
            </a:r>
          </a:p>
        </p:txBody>
      </p:sp>
      <p:sp>
        <p:nvSpPr>
          <p:cNvPr id="4501" name="50"/>
          <p:cNvSpPr/>
          <p:nvPr/>
        </p:nvSpPr>
        <p:spPr>
          <a:xfrm>
            <a:off x="13953808" y="874890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50</a:t>
            </a:r>
          </a:p>
        </p:txBody>
      </p:sp>
      <p:sp>
        <p:nvSpPr>
          <p:cNvPr id="4502" name="d"/>
          <p:cNvSpPr/>
          <p:nvPr/>
        </p:nvSpPr>
        <p:spPr>
          <a:xfrm>
            <a:off x="18129149" y="5269103"/>
            <a:ext cx="775733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d</a:t>
            </a:r>
          </a:p>
        </p:txBody>
      </p:sp>
      <p:sp>
        <p:nvSpPr>
          <p:cNvPr id="4503" name="p"/>
          <p:cNvSpPr/>
          <p:nvPr/>
        </p:nvSpPr>
        <p:spPr>
          <a:xfrm>
            <a:off x="16418833" y="10907903"/>
            <a:ext cx="775733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p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二分搜索树的优势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二分搜索树的优势</a:t>
            </a:r>
          </a:p>
        </p:txBody>
      </p:sp>
      <p:graphicFrame>
        <p:nvGraphicFramePr>
          <p:cNvPr id="187" name="Table"/>
          <p:cNvGraphicFramePr/>
          <p:nvPr/>
        </p:nvGraphicFramePr>
        <p:xfrm>
          <a:off x="1829629" y="4069276"/>
          <a:ext cx="20724742" cy="9003057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1" rtl="0">
                <a:tableStyleId>{4C3C2611-4C71-4FC5-86AE-919BDF0F9419}</a:tableStyleId>
              </a:tblPr>
              <a:tblGrid>
                <a:gridCol w="5181185"/>
                <a:gridCol w="5181185"/>
                <a:gridCol w="5181185"/>
                <a:gridCol w="5181185"/>
              </a:tblGrid>
              <a:tr h="2250764">
                <a:tc>
                  <a:txBody>
                    <a:bodyPr/>
                    <a:lstStyle/>
                    <a:p>
                      <a:pPr defTabSz="914400">
                        <a:defRPr sz="3600"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查找元素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插入元素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删除元素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2250764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普通数组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O(n)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O(n)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O(n)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2250764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顺序数组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O(logn)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O(n)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O(n)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2250764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二分搜索树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O(logn)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O(logn)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O(logn)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" name="练习：使用d的前驱p代替d节点的hibbard deletion"/>
          <p:cNvSpPr/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 indent="150876" defTabSz="544830">
              <a:defRPr sz="7392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练习：使用d的前驱p代替d节点的hibbard deletion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7" name="删除二分搜索树的任意一个节点 时间复杂度 O(logn)"/>
          <p:cNvSpPr/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 indent="144018" defTabSz="520065">
              <a:defRPr sz="7056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删除二分搜索树的任意一个节点 时间复杂度 O(logn)</a:t>
            </a:r>
          </a:p>
        </p:txBody>
      </p:sp>
    </p:spTree>
  </p:cSld>
  <p:clrMapOvr>
    <a:masterClrMapping/>
  </p:clrMapOvr>
  <p:transition xmlns:p14="http://schemas.microsoft.com/office/powerpoint/2010/main" spd="slow" advClick="1"/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9" name="二分搜索树的顺序性"/>
          <p:cNvSpPr/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二分搜索树的顺序性</a:t>
            </a:r>
          </a:p>
        </p:txBody>
      </p:sp>
    </p:spTree>
  </p:cSld>
  <p:clrMapOvr>
    <a:masterClrMapping/>
  </p:clrMapOvr>
  <p:transition xmlns:p14="http://schemas.microsoft.com/office/powerpoint/2010/main" spd="slow" advClick="1"/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1" name="二分搜索树的顺序性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二分搜索树的顺序性</a:t>
            </a:r>
          </a:p>
        </p:txBody>
      </p:sp>
      <p:sp>
        <p:nvSpPr>
          <p:cNvPr id="4512" name="minimum , maximum"/>
          <p:cNvSpPr/>
          <p:nvPr/>
        </p:nvSpPr>
        <p:spPr>
          <a:xfrm>
            <a:off x="1778000" y="6788150"/>
            <a:ext cx="20828000" cy="2171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/>
          <a:p>
            <a:pPr lvl="1">
              <a:defRPr sz="112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minimum , maximum</a:t>
            </a:r>
          </a:p>
        </p:txBody>
      </p:sp>
    </p:spTree>
  </p:cSld>
  <p:clrMapOvr>
    <a:masterClrMapping/>
  </p:clrMapOvr>
  <p:transition xmlns:p14="http://schemas.microsoft.com/office/powerpoint/2010/main" spd="slow" advClick="1"/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4" name="二分搜索树的顺序性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二分搜索树的顺序性</a:t>
            </a:r>
          </a:p>
        </p:txBody>
      </p:sp>
      <p:sp>
        <p:nvSpPr>
          <p:cNvPr id="4515" name="successor , predecessor"/>
          <p:cNvSpPr/>
          <p:nvPr/>
        </p:nvSpPr>
        <p:spPr>
          <a:xfrm>
            <a:off x="1778000" y="6788150"/>
            <a:ext cx="20828000" cy="2171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/>
          <a:p>
            <a:pPr lvl="1">
              <a:defRPr sz="112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successor , predecessor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7" name="练习：实现 successor , predecessor"/>
          <p:cNvSpPr/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 indent="203454" defTabSz="734694">
              <a:defRPr sz="9968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练习：实现 successor , predecessor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9" name="二分搜索树的顺序性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二分搜索树的顺序性</a:t>
            </a:r>
          </a:p>
        </p:txBody>
      </p:sp>
      <p:sp>
        <p:nvSpPr>
          <p:cNvPr id="4520" name="floor , ceil"/>
          <p:cNvSpPr/>
          <p:nvPr/>
        </p:nvSpPr>
        <p:spPr>
          <a:xfrm>
            <a:off x="1778000" y="6788150"/>
            <a:ext cx="20828000" cy="2171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/>
          <a:p>
            <a:pPr lvl="1">
              <a:defRPr sz="112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floor , ceil</a:t>
            </a:r>
          </a:p>
        </p:txBody>
      </p:sp>
    </p:spTree>
  </p:cSld>
  <p:clrMapOvr>
    <a:masterClrMapping/>
  </p:clrMapOvr>
  <p:transition xmlns:p14="http://schemas.microsoft.com/office/powerpoint/2010/main" spd="slow" advClick="1"/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2" name="二分搜索树的floor和ceil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二分搜索树的floor和ceil</a:t>
            </a:r>
          </a:p>
        </p:txBody>
      </p:sp>
      <p:grpSp>
        <p:nvGrpSpPr>
          <p:cNvPr id="4544" name="Group"/>
          <p:cNvGrpSpPr/>
          <p:nvPr/>
        </p:nvGrpSpPr>
        <p:grpSpPr>
          <a:xfrm>
            <a:off x="3243744" y="3812868"/>
            <a:ext cx="17073987" cy="9557480"/>
            <a:chOff x="0" y="0"/>
            <a:chExt cx="17073985" cy="9557478"/>
          </a:xfrm>
        </p:grpSpPr>
        <p:sp>
          <p:nvSpPr>
            <p:cNvPr id="4523" name="Line"/>
            <p:cNvSpPr/>
            <p:nvPr/>
          </p:nvSpPr>
          <p:spPr>
            <a:xfrm flipH="1" flipV="1">
              <a:off x="13997280" y="2746247"/>
              <a:ext cx="2549260" cy="327134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4524" name="63"/>
            <p:cNvSpPr/>
            <p:nvPr/>
          </p:nvSpPr>
          <p:spPr>
            <a:xfrm>
              <a:off x="15549985" y="5028221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63</a:t>
              </a:r>
            </a:p>
          </p:txBody>
        </p:sp>
        <p:sp>
          <p:nvSpPr>
            <p:cNvPr id="4525" name="Line"/>
            <p:cNvSpPr/>
            <p:nvPr/>
          </p:nvSpPr>
          <p:spPr>
            <a:xfrm flipH="1" flipV="1">
              <a:off x="11560547" y="5760876"/>
              <a:ext cx="1211364" cy="320436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4526" name="53"/>
            <p:cNvSpPr/>
            <p:nvPr/>
          </p:nvSpPr>
          <p:spPr>
            <a:xfrm>
              <a:off x="11973745" y="8033478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53</a:t>
              </a:r>
            </a:p>
          </p:txBody>
        </p:sp>
        <p:sp>
          <p:nvSpPr>
            <p:cNvPr id="4527" name="Line"/>
            <p:cNvSpPr/>
            <p:nvPr/>
          </p:nvSpPr>
          <p:spPr>
            <a:xfrm flipV="1">
              <a:off x="10267567" y="5753188"/>
              <a:ext cx="1304299" cy="316893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4528" name="42"/>
            <p:cNvSpPr/>
            <p:nvPr/>
          </p:nvSpPr>
          <p:spPr>
            <a:xfrm>
              <a:off x="9446380" y="8008078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42</a:t>
              </a:r>
            </a:p>
          </p:txBody>
        </p:sp>
        <p:sp>
          <p:nvSpPr>
            <p:cNvPr id="4529" name="Line"/>
            <p:cNvSpPr/>
            <p:nvPr/>
          </p:nvSpPr>
          <p:spPr>
            <a:xfrm flipH="1" flipV="1">
              <a:off x="7040440" y="5710076"/>
              <a:ext cx="1211364" cy="320436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4530" name="37"/>
            <p:cNvSpPr/>
            <p:nvPr/>
          </p:nvSpPr>
          <p:spPr>
            <a:xfrm>
              <a:off x="7453639" y="7982678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37</a:t>
              </a:r>
            </a:p>
          </p:txBody>
        </p:sp>
        <p:sp>
          <p:nvSpPr>
            <p:cNvPr id="4531" name="Line"/>
            <p:cNvSpPr/>
            <p:nvPr/>
          </p:nvSpPr>
          <p:spPr>
            <a:xfrm flipV="1">
              <a:off x="773114" y="5702388"/>
              <a:ext cx="1304300" cy="316893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4532" name="Line"/>
            <p:cNvSpPr/>
            <p:nvPr/>
          </p:nvSpPr>
          <p:spPr>
            <a:xfrm flipH="1" flipV="1">
              <a:off x="9800605" y="689146"/>
              <a:ext cx="4063088" cy="207354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4533" name="Line"/>
            <p:cNvSpPr/>
            <p:nvPr/>
          </p:nvSpPr>
          <p:spPr>
            <a:xfrm flipV="1">
              <a:off x="4672838" y="689450"/>
              <a:ext cx="5000767" cy="220023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4534" name="Line"/>
            <p:cNvSpPr/>
            <p:nvPr/>
          </p:nvSpPr>
          <p:spPr>
            <a:xfrm flipV="1">
              <a:off x="11593669" y="2756188"/>
              <a:ext cx="2450785" cy="306708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4535" name="Line"/>
            <p:cNvSpPr/>
            <p:nvPr/>
          </p:nvSpPr>
          <p:spPr>
            <a:xfrm flipH="1" flipV="1">
              <a:off x="4676841" y="2654060"/>
              <a:ext cx="2549261" cy="327134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4536" name="Line"/>
            <p:cNvSpPr/>
            <p:nvPr/>
          </p:nvSpPr>
          <p:spPr>
            <a:xfrm flipV="1">
              <a:off x="1909723" y="2849975"/>
              <a:ext cx="2630828" cy="287951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4537" name="41"/>
            <p:cNvSpPr/>
            <p:nvPr/>
          </p:nvSpPr>
          <p:spPr>
            <a:xfrm>
              <a:off x="9000166" y="0"/>
              <a:ext cx="1524001" cy="1524000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41</a:t>
              </a:r>
            </a:p>
          </p:txBody>
        </p:sp>
        <p:sp>
          <p:nvSpPr>
            <p:cNvPr id="4538" name="22"/>
            <p:cNvSpPr/>
            <p:nvPr/>
          </p:nvSpPr>
          <p:spPr>
            <a:xfrm>
              <a:off x="3911120" y="2035384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22</a:t>
              </a:r>
            </a:p>
          </p:txBody>
        </p:sp>
        <p:sp>
          <p:nvSpPr>
            <p:cNvPr id="4539" name="58"/>
            <p:cNvSpPr/>
            <p:nvPr/>
          </p:nvSpPr>
          <p:spPr>
            <a:xfrm>
              <a:off x="13209051" y="2035384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58</a:t>
              </a:r>
            </a:p>
          </p:txBody>
        </p:sp>
        <p:sp>
          <p:nvSpPr>
            <p:cNvPr id="4540" name="15"/>
            <p:cNvSpPr/>
            <p:nvPr/>
          </p:nvSpPr>
          <p:spPr>
            <a:xfrm>
              <a:off x="1231568" y="4936035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15</a:t>
              </a:r>
            </a:p>
          </p:txBody>
        </p:sp>
        <p:sp>
          <p:nvSpPr>
            <p:cNvPr id="4541" name="33"/>
            <p:cNvSpPr/>
            <p:nvPr/>
          </p:nvSpPr>
          <p:spPr>
            <a:xfrm>
              <a:off x="6229546" y="4936035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33</a:t>
              </a:r>
            </a:p>
          </p:txBody>
        </p:sp>
        <p:sp>
          <p:nvSpPr>
            <p:cNvPr id="4542" name="13"/>
            <p:cNvSpPr/>
            <p:nvPr/>
          </p:nvSpPr>
          <p:spPr>
            <a:xfrm>
              <a:off x="0" y="7957278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13</a:t>
              </a:r>
            </a:p>
          </p:txBody>
        </p:sp>
        <p:sp>
          <p:nvSpPr>
            <p:cNvPr id="4543" name="50"/>
            <p:cNvSpPr/>
            <p:nvPr/>
          </p:nvSpPr>
          <p:spPr>
            <a:xfrm>
              <a:off x="10710064" y="4936035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50</a:t>
              </a:r>
            </a:p>
          </p:txBody>
        </p:sp>
      </p:grpSp>
      <p:sp>
        <p:nvSpPr>
          <p:cNvPr id="4545" name="寻找45的floor和ceil"/>
          <p:cNvSpPr/>
          <p:nvPr/>
        </p:nvSpPr>
        <p:spPr>
          <a:xfrm>
            <a:off x="750679" y="4038599"/>
            <a:ext cx="11215482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6000"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pPr/>
            <a:r>
              <a:t>寻找45的floor和ceil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4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545" grpId="1"/>
    </p:bld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7" name="二分搜索树的floor和ceil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二分搜索树的floor和ceil</a:t>
            </a:r>
          </a:p>
        </p:txBody>
      </p:sp>
      <p:sp>
        <p:nvSpPr>
          <p:cNvPr id="4548" name="Line"/>
          <p:cNvSpPr/>
          <p:nvPr/>
        </p:nvSpPr>
        <p:spPr>
          <a:xfrm flipH="1" flipV="1">
            <a:off x="17241025" y="6559116"/>
            <a:ext cx="2549260" cy="327134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549" name="63"/>
          <p:cNvSpPr/>
          <p:nvPr/>
        </p:nvSpPr>
        <p:spPr>
          <a:xfrm>
            <a:off x="18793730" y="8841090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63</a:t>
            </a:r>
          </a:p>
        </p:txBody>
      </p:sp>
      <p:sp>
        <p:nvSpPr>
          <p:cNvPr id="4550" name="Line"/>
          <p:cNvSpPr/>
          <p:nvPr/>
        </p:nvSpPr>
        <p:spPr>
          <a:xfrm flipH="1" flipV="1">
            <a:off x="14804292" y="9573745"/>
            <a:ext cx="1211364" cy="320436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551" name="53"/>
          <p:cNvSpPr/>
          <p:nvPr/>
        </p:nvSpPr>
        <p:spPr>
          <a:xfrm>
            <a:off x="15217489" y="118463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53</a:t>
            </a:r>
          </a:p>
        </p:txBody>
      </p:sp>
      <p:sp>
        <p:nvSpPr>
          <p:cNvPr id="4552" name="Line"/>
          <p:cNvSpPr/>
          <p:nvPr/>
        </p:nvSpPr>
        <p:spPr>
          <a:xfrm flipV="1">
            <a:off x="13511312" y="9566057"/>
            <a:ext cx="1304299" cy="31689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553" name="42"/>
          <p:cNvSpPr/>
          <p:nvPr/>
        </p:nvSpPr>
        <p:spPr>
          <a:xfrm>
            <a:off x="12690125" y="11820947"/>
            <a:ext cx="1524001" cy="1524001"/>
          </a:xfrm>
          <a:prstGeom prst="ellipse">
            <a:avLst/>
          </a:prstGeom>
          <a:solidFill>
            <a:srgbClr val="1F6EB6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42</a:t>
            </a:r>
          </a:p>
        </p:txBody>
      </p:sp>
      <p:sp>
        <p:nvSpPr>
          <p:cNvPr id="4554" name="Line"/>
          <p:cNvSpPr/>
          <p:nvPr/>
        </p:nvSpPr>
        <p:spPr>
          <a:xfrm flipH="1" flipV="1">
            <a:off x="10284185" y="9522945"/>
            <a:ext cx="1211363" cy="320436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555" name="37"/>
          <p:cNvSpPr/>
          <p:nvPr/>
        </p:nvSpPr>
        <p:spPr>
          <a:xfrm>
            <a:off x="10697384" y="117955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37</a:t>
            </a:r>
          </a:p>
        </p:txBody>
      </p:sp>
      <p:sp>
        <p:nvSpPr>
          <p:cNvPr id="4556" name="Line"/>
          <p:cNvSpPr/>
          <p:nvPr/>
        </p:nvSpPr>
        <p:spPr>
          <a:xfrm flipV="1">
            <a:off x="4016859" y="9515257"/>
            <a:ext cx="1304300" cy="31689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557" name="Line"/>
          <p:cNvSpPr/>
          <p:nvPr/>
        </p:nvSpPr>
        <p:spPr>
          <a:xfrm flipH="1" flipV="1">
            <a:off x="13044350" y="4502015"/>
            <a:ext cx="4063088" cy="207354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558" name="Line"/>
          <p:cNvSpPr/>
          <p:nvPr/>
        </p:nvSpPr>
        <p:spPr>
          <a:xfrm flipV="1">
            <a:off x="7916583" y="4502319"/>
            <a:ext cx="5000767" cy="220023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559" name="Line"/>
          <p:cNvSpPr/>
          <p:nvPr/>
        </p:nvSpPr>
        <p:spPr>
          <a:xfrm flipV="1">
            <a:off x="14837414" y="6569057"/>
            <a:ext cx="2450785" cy="306708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560" name="Line"/>
          <p:cNvSpPr/>
          <p:nvPr/>
        </p:nvSpPr>
        <p:spPr>
          <a:xfrm flipH="1" flipV="1">
            <a:off x="7920586" y="6466929"/>
            <a:ext cx="2549260" cy="327134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561" name="Line"/>
          <p:cNvSpPr/>
          <p:nvPr/>
        </p:nvSpPr>
        <p:spPr>
          <a:xfrm flipV="1">
            <a:off x="5153468" y="6662844"/>
            <a:ext cx="2630828" cy="287951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562" name="41"/>
          <p:cNvSpPr/>
          <p:nvPr/>
        </p:nvSpPr>
        <p:spPr>
          <a:xfrm>
            <a:off x="12243910" y="3812868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41</a:t>
            </a:r>
          </a:p>
        </p:txBody>
      </p:sp>
      <p:sp>
        <p:nvSpPr>
          <p:cNvPr id="4563" name="22"/>
          <p:cNvSpPr/>
          <p:nvPr/>
        </p:nvSpPr>
        <p:spPr>
          <a:xfrm>
            <a:off x="7154865" y="584825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22</a:t>
            </a:r>
          </a:p>
        </p:txBody>
      </p:sp>
      <p:sp>
        <p:nvSpPr>
          <p:cNvPr id="4564" name="58"/>
          <p:cNvSpPr/>
          <p:nvPr/>
        </p:nvSpPr>
        <p:spPr>
          <a:xfrm>
            <a:off x="16452795" y="584825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58</a:t>
            </a:r>
          </a:p>
        </p:txBody>
      </p:sp>
      <p:sp>
        <p:nvSpPr>
          <p:cNvPr id="4565" name="15"/>
          <p:cNvSpPr/>
          <p:nvPr/>
        </p:nvSpPr>
        <p:spPr>
          <a:xfrm>
            <a:off x="4475313" y="874890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15</a:t>
            </a:r>
          </a:p>
        </p:txBody>
      </p:sp>
      <p:sp>
        <p:nvSpPr>
          <p:cNvPr id="4566" name="33"/>
          <p:cNvSpPr/>
          <p:nvPr/>
        </p:nvSpPr>
        <p:spPr>
          <a:xfrm>
            <a:off x="9473290" y="874890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33</a:t>
            </a:r>
          </a:p>
        </p:txBody>
      </p:sp>
      <p:sp>
        <p:nvSpPr>
          <p:cNvPr id="4567" name="13"/>
          <p:cNvSpPr/>
          <p:nvPr/>
        </p:nvSpPr>
        <p:spPr>
          <a:xfrm>
            <a:off x="3243744" y="117701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13</a:t>
            </a:r>
          </a:p>
        </p:txBody>
      </p:sp>
      <p:sp>
        <p:nvSpPr>
          <p:cNvPr id="4568" name="50"/>
          <p:cNvSpPr/>
          <p:nvPr/>
        </p:nvSpPr>
        <p:spPr>
          <a:xfrm>
            <a:off x="13953808" y="874890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50</a:t>
            </a:r>
          </a:p>
        </p:txBody>
      </p:sp>
      <p:sp>
        <p:nvSpPr>
          <p:cNvPr id="4569" name="寻找45的floor和ceil"/>
          <p:cNvSpPr/>
          <p:nvPr/>
        </p:nvSpPr>
        <p:spPr>
          <a:xfrm>
            <a:off x="750679" y="4038599"/>
            <a:ext cx="11215482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6000"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pPr/>
            <a:r>
              <a:t>寻找45的floor和ceil</a:t>
            </a:r>
          </a:p>
        </p:txBody>
      </p:sp>
      <p:sp>
        <p:nvSpPr>
          <p:cNvPr id="4570" name="floor"/>
          <p:cNvSpPr/>
          <p:nvPr/>
        </p:nvSpPr>
        <p:spPr>
          <a:xfrm>
            <a:off x="12043065" y="10667924"/>
            <a:ext cx="2213711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floor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4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570" grpId="1"/>
    </p:bld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2" name="二分搜索树的floor和ceil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二分搜索树的floor和ceil</a:t>
            </a:r>
          </a:p>
        </p:txBody>
      </p:sp>
      <p:sp>
        <p:nvSpPr>
          <p:cNvPr id="4573" name="Line"/>
          <p:cNvSpPr/>
          <p:nvPr/>
        </p:nvSpPr>
        <p:spPr>
          <a:xfrm flipH="1" flipV="1">
            <a:off x="17241025" y="6559116"/>
            <a:ext cx="2549260" cy="327134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574" name="63"/>
          <p:cNvSpPr/>
          <p:nvPr/>
        </p:nvSpPr>
        <p:spPr>
          <a:xfrm>
            <a:off x="18793730" y="8841090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63</a:t>
            </a:r>
          </a:p>
        </p:txBody>
      </p:sp>
      <p:sp>
        <p:nvSpPr>
          <p:cNvPr id="4575" name="Line"/>
          <p:cNvSpPr/>
          <p:nvPr/>
        </p:nvSpPr>
        <p:spPr>
          <a:xfrm flipH="1" flipV="1">
            <a:off x="14804292" y="9573745"/>
            <a:ext cx="1211364" cy="320436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576" name="53"/>
          <p:cNvSpPr/>
          <p:nvPr/>
        </p:nvSpPr>
        <p:spPr>
          <a:xfrm>
            <a:off x="15217489" y="118463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53</a:t>
            </a:r>
          </a:p>
        </p:txBody>
      </p:sp>
      <p:sp>
        <p:nvSpPr>
          <p:cNvPr id="4577" name="Line"/>
          <p:cNvSpPr/>
          <p:nvPr/>
        </p:nvSpPr>
        <p:spPr>
          <a:xfrm flipV="1">
            <a:off x="13511312" y="9566057"/>
            <a:ext cx="1304299" cy="31689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578" name="42"/>
          <p:cNvSpPr/>
          <p:nvPr/>
        </p:nvSpPr>
        <p:spPr>
          <a:xfrm>
            <a:off x="12690125" y="11820947"/>
            <a:ext cx="1524001" cy="1524001"/>
          </a:xfrm>
          <a:prstGeom prst="ellipse">
            <a:avLst/>
          </a:prstGeom>
          <a:solidFill>
            <a:srgbClr val="1F6EB6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42</a:t>
            </a:r>
          </a:p>
        </p:txBody>
      </p:sp>
      <p:sp>
        <p:nvSpPr>
          <p:cNvPr id="4579" name="Line"/>
          <p:cNvSpPr/>
          <p:nvPr/>
        </p:nvSpPr>
        <p:spPr>
          <a:xfrm flipH="1" flipV="1">
            <a:off x="10284185" y="9522945"/>
            <a:ext cx="1211363" cy="320436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580" name="37"/>
          <p:cNvSpPr/>
          <p:nvPr/>
        </p:nvSpPr>
        <p:spPr>
          <a:xfrm>
            <a:off x="10697384" y="117955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37</a:t>
            </a:r>
          </a:p>
        </p:txBody>
      </p:sp>
      <p:sp>
        <p:nvSpPr>
          <p:cNvPr id="4581" name="Line"/>
          <p:cNvSpPr/>
          <p:nvPr/>
        </p:nvSpPr>
        <p:spPr>
          <a:xfrm flipV="1">
            <a:off x="4016859" y="9515257"/>
            <a:ext cx="1304300" cy="31689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582" name="Line"/>
          <p:cNvSpPr/>
          <p:nvPr/>
        </p:nvSpPr>
        <p:spPr>
          <a:xfrm flipH="1" flipV="1">
            <a:off x="13044350" y="4502015"/>
            <a:ext cx="4063088" cy="207354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583" name="Line"/>
          <p:cNvSpPr/>
          <p:nvPr/>
        </p:nvSpPr>
        <p:spPr>
          <a:xfrm flipV="1">
            <a:off x="7916583" y="4502319"/>
            <a:ext cx="5000767" cy="220023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584" name="Line"/>
          <p:cNvSpPr/>
          <p:nvPr/>
        </p:nvSpPr>
        <p:spPr>
          <a:xfrm flipV="1">
            <a:off x="14837414" y="6569057"/>
            <a:ext cx="2450785" cy="306708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585" name="Line"/>
          <p:cNvSpPr/>
          <p:nvPr/>
        </p:nvSpPr>
        <p:spPr>
          <a:xfrm flipH="1" flipV="1">
            <a:off x="7920586" y="6466929"/>
            <a:ext cx="2549260" cy="327134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586" name="Line"/>
          <p:cNvSpPr/>
          <p:nvPr/>
        </p:nvSpPr>
        <p:spPr>
          <a:xfrm flipV="1">
            <a:off x="5153468" y="6662844"/>
            <a:ext cx="2630828" cy="287951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587" name="41"/>
          <p:cNvSpPr/>
          <p:nvPr/>
        </p:nvSpPr>
        <p:spPr>
          <a:xfrm>
            <a:off x="12243910" y="3812868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41</a:t>
            </a:r>
          </a:p>
        </p:txBody>
      </p:sp>
      <p:sp>
        <p:nvSpPr>
          <p:cNvPr id="4588" name="22"/>
          <p:cNvSpPr/>
          <p:nvPr/>
        </p:nvSpPr>
        <p:spPr>
          <a:xfrm>
            <a:off x="7154865" y="584825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22</a:t>
            </a:r>
          </a:p>
        </p:txBody>
      </p:sp>
      <p:sp>
        <p:nvSpPr>
          <p:cNvPr id="4589" name="58"/>
          <p:cNvSpPr/>
          <p:nvPr/>
        </p:nvSpPr>
        <p:spPr>
          <a:xfrm>
            <a:off x="16452795" y="584825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58</a:t>
            </a:r>
          </a:p>
        </p:txBody>
      </p:sp>
      <p:sp>
        <p:nvSpPr>
          <p:cNvPr id="4590" name="15"/>
          <p:cNvSpPr/>
          <p:nvPr/>
        </p:nvSpPr>
        <p:spPr>
          <a:xfrm>
            <a:off x="4475313" y="874890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15</a:t>
            </a:r>
          </a:p>
        </p:txBody>
      </p:sp>
      <p:sp>
        <p:nvSpPr>
          <p:cNvPr id="4591" name="33"/>
          <p:cNvSpPr/>
          <p:nvPr/>
        </p:nvSpPr>
        <p:spPr>
          <a:xfrm>
            <a:off x="9473290" y="874890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33</a:t>
            </a:r>
          </a:p>
        </p:txBody>
      </p:sp>
      <p:sp>
        <p:nvSpPr>
          <p:cNvPr id="4592" name="13"/>
          <p:cNvSpPr/>
          <p:nvPr/>
        </p:nvSpPr>
        <p:spPr>
          <a:xfrm>
            <a:off x="3243744" y="117701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13</a:t>
            </a:r>
          </a:p>
        </p:txBody>
      </p:sp>
      <p:sp>
        <p:nvSpPr>
          <p:cNvPr id="4593" name="50"/>
          <p:cNvSpPr/>
          <p:nvPr/>
        </p:nvSpPr>
        <p:spPr>
          <a:xfrm>
            <a:off x="13953808" y="8748903"/>
            <a:ext cx="1524001" cy="1524001"/>
          </a:xfrm>
          <a:prstGeom prst="ellipse">
            <a:avLst/>
          </a:prstGeom>
          <a:solidFill>
            <a:srgbClr val="009051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50</a:t>
            </a:r>
          </a:p>
        </p:txBody>
      </p:sp>
      <p:sp>
        <p:nvSpPr>
          <p:cNvPr id="4594" name="寻找45的floor和ceil"/>
          <p:cNvSpPr/>
          <p:nvPr/>
        </p:nvSpPr>
        <p:spPr>
          <a:xfrm>
            <a:off x="750679" y="4038599"/>
            <a:ext cx="11215482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6000"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pPr/>
            <a:r>
              <a:t>寻找45的floor和ceil</a:t>
            </a:r>
          </a:p>
        </p:txBody>
      </p:sp>
      <p:sp>
        <p:nvSpPr>
          <p:cNvPr id="4595" name="floor"/>
          <p:cNvSpPr/>
          <p:nvPr/>
        </p:nvSpPr>
        <p:spPr>
          <a:xfrm>
            <a:off x="12043065" y="10667924"/>
            <a:ext cx="2213711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floor</a:t>
            </a:r>
          </a:p>
        </p:txBody>
      </p:sp>
      <p:sp>
        <p:nvSpPr>
          <p:cNvPr id="4596" name="ceil"/>
          <p:cNvSpPr/>
          <p:nvPr/>
        </p:nvSpPr>
        <p:spPr>
          <a:xfrm>
            <a:off x="13608953" y="7686786"/>
            <a:ext cx="2213711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ceil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二分搜索树的优势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二分搜索树的优势</a:t>
            </a:r>
          </a:p>
        </p:txBody>
      </p:sp>
      <p:sp>
        <p:nvSpPr>
          <p:cNvPr id="190" name="高效…"/>
          <p:cNvSpPr/>
          <p:nvPr/>
        </p:nvSpPr>
        <p:spPr>
          <a:xfrm>
            <a:off x="1265317" y="4965700"/>
            <a:ext cx="21853368" cy="581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高效</a:t>
            </a:r>
          </a:p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不仅可查找数据；还可以高效地插入，删除数据 - 动态维护数据</a:t>
            </a:r>
          </a:p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可以方便地回答很多数据之间的关系问题：</a:t>
            </a:r>
          </a:p>
          <a:p>
            <a:pPr marL="228600" indent="-228600" algn="l">
              <a:lnSpc>
                <a:spcPct val="150000"/>
              </a:lnSpc>
              <a:buSzPct val="100000"/>
              <a:buChar char="•"/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  min, max, floor, ceil, rank, select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90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0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Class="entr" nodeType="with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90" grpId="1"/>
    </p:bld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8" name="练习：实现 floor , ceil"/>
          <p:cNvSpPr/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练习：实现 floor , ceil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0" name="二分搜索树的顺序性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二分搜索树的顺序性</a:t>
            </a:r>
          </a:p>
        </p:txBody>
      </p:sp>
      <p:sp>
        <p:nvSpPr>
          <p:cNvPr id="4601" name="rank , select"/>
          <p:cNvSpPr/>
          <p:nvPr/>
        </p:nvSpPr>
        <p:spPr>
          <a:xfrm>
            <a:off x="1778000" y="6788150"/>
            <a:ext cx="20828000" cy="2171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/>
          <a:p>
            <a:pPr lvl="1">
              <a:defRPr sz="112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rank , select</a:t>
            </a:r>
          </a:p>
        </p:txBody>
      </p:sp>
    </p:spTree>
  </p:cSld>
  <p:clrMapOvr>
    <a:masterClrMapping/>
  </p:clrMapOvr>
  <p:transition xmlns:p14="http://schemas.microsoft.com/office/powerpoint/2010/main" spd="slow" advClick="1"/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3" name="二分搜索树的rank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二分搜索树的rank</a:t>
            </a:r>
          </a:p>
        </p:txBody>
      </p:sp>
      <p:grpSp>
        <p:nvGrpSpPr>
          <p:cNvPr id="4625" name="Group"/>
          <p:cNvGrpSpPr/>
          <p:nvPr/>
        </p:nvGrpSpPr>
        <p:grpSpPr>
          <a:xfrm>
            <a:off x="3243744" y="3812868"/>
            <a:ext cx="17073987" cy="9557480"/>
            <a:chOff x="0" y="0"/>
            <a:chExt cx="17073985" cy="9557478"/>
          </a:xfrm>
        </p:grpSpPr>
        <p:sp>
          <p:nvSpPr>
            <p:cNvPr id="4604" name="Line"/>
            <p:cNvSpPr/>
            <p:nvPr/>
          </p:nvSpPr>
          <p:spPr>
            <a:xfrm flipH="1" flipV="1">
              <a:off x="13997280" y="2746247"/>
              <a:ext cx="2549260" cy="327134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4605" name="63"/>
            <p:cNvSpPr/>
            <p:nvPr/>
          </p:nvSpPr>
          <p:spPr>
            <a:xfrm>
              <a:off x="15549985" y="5028221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63</a:t>
              </a:r>
            </a:p>
          </p:txBody>
        </p:sp>
        <p:sp>
          <p:nvSpPr>
            <p:cNvPr id="4606" name="Line"/>
            <p:cNvSpPr/>
            <p:nvPr/>
          </p:nvSpPr>
          <p:spPr>
            <a:xfrm flipH="1" flipV="1">
              <a:off x="11560547" y="5760876"/>
              <a:ext cx="1211364" cy="320436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4607" name="53"/>
            <p:cNvSpPr/>
            <p:nvPr/>
          </p:nvSpPr>
          <p:spPr>
            <a:xfrm>
              <a:off x="11973745" y="8033478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53</a:t>
              </a:r>
            </a:p>
          </p:txBody>
        </p:sp>
        <p:sp>
          <p:nvSpPr>
            <p:cNvPr id="4608" name="Line"/>
            <p:cNvSpPr/>
            <p:nvPr/>
          </p:nvSpPr>
          <p:spPr>
            <a:xfrm flipV="1">
              <a:off x="10267567" y="5753188"/>
              <a:ext cx="1304299" cy="316893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4609" name="42"/>
            <p:cNvSpPr/>
            <p:nvPr/>
          </p:nvSpPr>
          <p:spPr>
            <a:xfrm>
              <a:off x="9446380" y="8008078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42</a:t>
              </a:r>
            </a:p>
          </p:txBody>
        </p:sp>
        <p:sp>
          <p:nvSpPr>
            <p:cNvPr id="4610" name="Line"/>
            <p:cNvSpPr/>
            <p:nvPr/>
          </p:nvSpPr>
          <p:spPr>
            <a:xfrm flipH="1" flipV="1">
              <a:off x="7040440" y="5710076"/>
              <a:ext cx="1211364" cy="320436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4611" name="37"/>
            <p:cNvSpPr/>
            <p:nvPr/>
          </p:nvSpPr>
          <p:spPr>
            <a:xfrm>
              <a:off x="7453639" y="7982678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37</a:t>
              </a:r>
            </a:p>
          </p:txBody>
        </p:sp>
        <p:sp>
          <p:nvSpPr>
            <p:cNvPr id="4612" name="Line"/>
            <p:cNvSpPr/>
            <p:nvPr/>
          </p:nvSpPr>
          <p:spPr>
            <a:xfrm flipV="1">
              <a:off x="773114" y="5702388"/>
              <a:ext cx="1304300" cy="316893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4613" name="Line"/>
            <p:cNvSpPr/>
            <p:nvPr/>
          </p:nvSpPr>
          <p:spPr>
            <a:xfrm flipH="1" flipV="1">
              <a:off x="9800605" y="689146"/>
              <a:ext cx="4063088" cy="207354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4614" name="Line"/>
            <p:cNvSpPr/>
            <p:nvPr/>
          </p:nvSpPr>
          <p:spPr>
            <a:xfrm flipV="1">
              <a:off x="4672838" y="689450"/>
              <a:ext cx="5000767" cy="220023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4615" name="Line"/>
            <p:cNvSpPr/>
            <p:nvPr/>
          </p:nvSpPr>
          <p:spPr>
            <a:xfrm flipV="1">
              <a:off x="11593669" y="2756188"/>
              <a:ext cx="2450785" cy="306708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4616" name="Line"/>
            <p:cNvSpPr/>
            <p:nvPr/>
          </p:nvSpPr>
          <p:spPr>
            <a:xfrm flipH="1" flipV="1">
              <a:off x="4676841" y="2654060"/>
              <a:ext cx="2549261" cy="327134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4617" name="Line"/>
            <p:cNvSpPr/>
            <p:nvPr/>
          </p:nvSpPr>
          <p:spPr>
            <a:xfrm flipV="1">
              <a:off x="1909723" y="2849975"/>
              <a:ext cx="2630828" cy="287951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4618" name="41"/>
            <p:cNvSpPr/>
            <p:nvPr/>
          </p:nvSpPr>
          <p:spPr>
            <a:xfrm>
              <a:off x="9000166" y="0"/>
              <a:ext cx="1524001" cy="1524000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41</a:t>
              </a:r>
            </a:p>
          </p:txBody>
        </p:sp>
        <p:sp>
          <p:nvSpPr>
            <p:cNvPr id="4619" name="22"/>
            <p:cNvSpPr/>
            <p:nvPr/>
          </p:nvSpPr>
          <p:spPr>
            <a:xfrm>
              <a:off x="3911120" y="2035384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22</a:t>
              </a:r>
            </a:p>
          </p:txBody>
        </p:sp>
        <p:sp>
          <p:nvSpPr>
            <p:cNvPr id="4620" name="58"/>
            <p:cNvSpPr/>
            <p:nvPr/>
          </p:nvSpPr>
          <p:spPr>
            <a:xfrm>
              <a:off x="13209051" y="2035384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58</a:t>
              </a:r>
            </a:p>
          </p:txBody>
        </p:sp>
        <p:sp>
          <p:nvSpPr>
            <p:cNvPr id="4621" name="15"/>
            <p:cNvSpPr/>
            <p:nvPr/>
          </p:nvSpPr>
          <p:spPr>
            <a:xfrm>
              <a:off x="1231568" y="4936035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15</a:t>
              </a:r>
            </a:p>
          </p:txBody>
        </p:sp>
        <p:sp>
          <p:nvSpPr>
            <p:cNvPr id="4622" name="33"/>
            <p:cNvSpPr/>
            <p:nvPr/>
          </p:nvSpPr>
          <p:spPr>
            <a:xfrm>
              <a:off x="6229546" y="4936035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33</a:t>
              </a:r>
            </a:p>
          </p:txBody>
        </p:sp>
        <p:sp>
          <p:nvSpPr>
            <p:cNvPr id="4623" name="13"/>
            <p:cNvSpPr/>
            <p:nvPr/>
          </p:nvSpPr>
          <p:spPr>
            <a:xfrm>
              <a:off x="0" y="7957278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13</a:t>
              </a:r>
            </a:p>
          </p:txBody>
        </p:sp>
        <p:sp>
          <p:nvSpPr>
            <p:cNvPr id="4624" name="50"/>
            <p:cNvSpPr/>
            <p:nvPr/>
          </p:nvSpPr>
          <p:spPr>
            <a:xfrm>
              <a:off x="10710064" y="4936035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50</a:t>
              </a:r>
            </a:p>
          </p:txBody>
        </p:sp>
      </p:grpSp>
      <p:sp>
        <p:nvSpPr>
          <p:cNvPr id="4626" name="58是排名第几的元素？"/>
          <p:cNvSpPr/>
          <p:nvPr/>
        </p:nvSpPr>
        <p:spPr>
          <a:xfrm>
            <a:off x="750679" y="4038599"/>
            <a:ext cx="11215482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6000"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pPr/>
            <a:r>
              <a:t>58是排名第几的元素？</a:t>
            </a:r>
          </a:p>
        </p:txBody>
      </p:sp>
      <p:grpSp>
        <p:nvGrpSpPr>
          <p:cNvPr id="4638" name="Group"/>
          <p:cNvGrpSpPr/>
          <p:nvPr/>
        </p:nvGrpSpPr>
        <p:grpSpPr>
          <a:xfrm>
            <a:off x="3708400" y="4978400"/>
            <a:ext cx="16230600" cy="8610600"/>
            <a:chOff x="0" y="0"/>
            <a:chExt cx="16230600" cy="8610600"/>
          </a:xfrm>
        </p:grpSpPr>
        <p:sp>
          <p:nvSpPr>
            <p:cNvPr id="4627" name="11"/>
            <p:cNvSpPr/>
            <p:nvPr/>
          </p:nvSpPr>
          <p:spPr>
            <a:xfrm>
              <a:off x="8788400" y="0"/>
              <a:ext cx="1059161" cy="63500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2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11</a:t>
              </a:r>
            </a:p>
          </p:txBody>
        </p:sp>
        <p:sp>
          <p:nvSpPr>
            <p:cNvPr id="4628" name="1"/>
            <p:cNvSpPr/>
            <p:nvPr/>
          </p:nvSpPr>
          <p:spPr>
            <a:xfrm>
              <a:off x="0" y="7975600"/>
              <a:ext cx="635000" cy="63500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24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4629" name="1"/>
            <p:cNvSpPr/>
            <p:nvPr/>
          </p:nvSpPr>
          <p:spPr>
            <a:xfrm>
              <a:off x="7442200" y="7975600"/>
              <a:ext cx="635000" cy="63500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24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4630" name="1"/>
            <p:cNvSpPr/>
            <p:nvPr/>
          </p:nvSpPr>
          <p:spPr>
            <a:xfrm>
              <a:off x="9474200" y="7975600"/>
              <a:ext cx="635000" cy="63500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24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4631" name="1"/>
            <p:cNvSpPr/>
            <p:nvPr/>
          </p:nvSpPr>
          <p:spPr>
            <a:xfrm>
              <a:off x="11988800" y="7975600"/>
              <a:ext cx="635000" cy="63500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24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4632" name="2"/>
            <p:cNvSpPr/>
            <p:nvPr/>
          </p:nvSpPr>
          <p:spPr>
            <a:xfrm>
              <a:off x="1270000" y="4978400"/>
              <a:ext cx="635000" cy="63500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24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4633" name="2"/>
            <p:cNvSpPr/>
            <p:nvPr/>
          </p:nvSpPr>
          <p:spPr>
            <a:xfrm>
              <a:off x="6248400" y="4978400"/>
              <a:ext cx="635000" cy="63500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24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4634" name="3"/>
            <p:cNvSpPr/>
            <p:nvPr/>
          </p:nvSpPr>
          <p:spPr>
            <a:xfrm>
              <a:off x="10744200" y="4978400"/>
              <a:ext cx="635000" cy="63500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24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4635" name="1"/>
            <p:cNvSpPr/>
            <p:nvPr/>
          </p:nvSpPr>
          <p:spPr>
            <a:xfrm>
              <a:off x="15595600" y="4978400"/>
              <a:ext cx="635000" cy="63500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24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4636" name="5"/>
            <p:cNvSpPr/>
            <p:nvPr/>
          </p:nvSpPr>
          <p:spPr>
            <a:xfrm>
              <a:off x="3962400" y="2006600"/>
              <a:ext cx="635000" cy="63500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24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4637" name="5"/>
            <p:cNvSpPr/>
            <p:nvPr/>
          </p:nvSpPr>
          <p:spPr>
            <a:xfrm>
              <a:off x="13233400" y="2006600"/>
              <a:ext cx="635000" cy="63500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24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5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4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4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638" grpId="2"/>
      <p:bldP build="whole" bldLvl="1" animBg="1" rev="0" advAuto="0" spid="4626" grpId="1"/>
    </p:bld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0" name="二分搜索树的select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二分搜索树的select</a:t>
            </a:r>
          </a:p>
        </p:txBody>
      </p:sp>
      <p:grpSp>
        <p:nvGrpSpPr>
          <p:cNvPr id="4662" name="Group"/>
          <p:cNvGrpSpPr/>
          <p:nvPr/>
        </p:nvGrpSpPr>
        <p:grpSpPr>
          <a:xfrm>
            <a:off x="3243744" y="3812868"/>
            <a:ext cx="17073987" cy="9557480"/>
            <a:chOff x="0" y="0"/>
            <a:chExt cx="17073985" cy="9557478"/>
          </a:xfrm>
        </p:grpSpPr>
        <p:sp>
          <p:nvSpPr>
            <p:cNvPr id="4641" name="Line"/>
            <p:cNvSpPr/>
            <p:nvPr/>
          </p:nvSpPr>
          <p:spPr>
            <a:xfrm flipH="1" flipV="1">
              <a:off x="13997280" y="2746247"/>
              <a:ext cx="2549260" cy="327134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4642" name="63"/>
            <p:cNvSpPr/>
            <p:nvPr/>
          </p:nvSpPr>
          <p:spPr>
            <a:xfrm>
              <a:off x="15549985" y="5028221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63</a:t>
              </a:r>
            </a:p>
          </p:txBody>
        </p:sp>
        <p:sp>
          <p:nvSpPr>
            <p:cNvPr id="4643" name="Line"/>
            <p:cNvSpPr/>
            <p:nvPr/>
          </p:nvSpPr>
          <p:spPr>
            <a:xfrm flipH="1" flipV="1">
              <a:off x="11560547" y="5760876"/>
              <a:ext cx="1211364" cy="320436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4644" name="53"/>
            <p:cNvSpPr/>
            <p:nvPr/>
          </p:nvSpPr>
          <p:spPr>
            <a:xfrm>
              <a:off x="11973745" y="8033478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53</a:t>
              </a:r>
            </a:p>
          </p:txBody>
        </p:sp>
        <p:sp>
          <p:nvSpPr>
            <p:cNvPr id="4645" name="Line"/>
            <p:cNvSpPr/>
            <p:nvPr/>
          </p:nvSpPr>
          <p:spPr>
            <a:xfrm flipV="1">
              <a:off x="10267567" y="5753188"/>
              <a:ext cx="1304299" cy="316893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4646" name="42"/>
            <p:cNvSpPr/>
            <p:nvPr/>
          </p:nvSpPr>
          <p:spPr>
            <a:xfrm>
              <a:off x="9446380" y="8008078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42</a:t>
              </a:r>
            </a:p>
          </p:txBody>
        </p:sp>
        <p:sp>
          <p:nvSpPr>
            <p:cNvPr id="4647" name="Line"/>
            <p:cNvSpPr/>
            <p:nvPr/>
          </p:nvSpPr>
          <p:spPr>
            <a:xfrm flipH="1" flipV="1">
              <a:off x="7040440" y="5710076"/>
              <a:ext cx="1211364" cy="320436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4648" name="37"/>
            <p:cNvSpPr/>
            <p:nvPr/>
          </p:nvSpPr>
          <p:spPr>
            <a:xfrm>
              <a:off x="7453639" y="7982678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37</a:t>
              </a:r>
            </a:p>
          </p:txBody>
        </p:sp>
        <p:sp>
          <p:nvSpPr>
            <p:cNvPr id="4649" name="Line"/>
            <p:cNvSpPr/>
            <p:nvPr/>
          </p:nvSpPr>
          <p:spPr>
            <a:xfrm flipV="1">
              <a:off x="773114" y="5702388"/>
              <a:ext cx="1304300" cy="316893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4650" name="Line"/>
            <p:cNvSpPr/>
            <p:nvPr/>
          </p:nvSpPr>
          <p:spPr>
            <a:xfrm flipH="1" flipV="1">
              <a:off x="9800605" y="689146"/>
              <a:ext cx="4063088" cy="207354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4651" name="Line"/>
            <p:cNvSpPr/>
            <p:nvPr/>
          </p:nvSpPr>
          <p:spPr>
            <a:xfrm flipV="1">
              <a:off x="4672838" y="689450"/>
              <a:ext cx="5000767" cy="220023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4652" name="Line"/>
            <p:cNvSpPr/>
            <p:nvPr/>
          </p:nvSpPr>
          <p:spPr>
            <a:xfrm flipV="1">
              <a:off x="11593669" y="2756188"/>
              <a:ext cx="2450785" cy="306708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4653" name="Line"/>
            <p:cNvSpPr/>
            <p:nvPr/>
          </p:nvSpPr>
          <p:spPr>
            <a:xfrm flipH="1" flipV="1">
              <a:off x="4676841" y="2654060"/>
              <a:ext cx="2549261" cy="327134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4654" name="Line"/>
            <p:cNvSpPr/>
            <p:nvPr/>
          </p:nvSpPr>
          <p:spPr>
            <a:xfrm flipV="1">
              <a:off x="1909723" y="2849975"/>
              <a:ext cx="2630828" cy="287951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4655" name="41"/>
            <p:cNvSpPr/>
            <p:nvPr/>
          </p:nvSpPr>
          <p:spPr>
            <a:xfrm>
              <a:off x="9000166" y="0"/>
              <a:ext cx="1524001" cy="1524000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41</a:t>
              </a:r>
            </a:p>
          </p:txBody>
        </p:sp>
        <p:sp>
          <p:nvSpPr>
            <p:cNvPr id="4656" name="22"/>
            <p:cNvSpPr/>
            <p:nvPr/>
          </p:nvSpPr>
          <p:spPr>
            <a:xfrm>
              <a:off x="3911120" y="2035384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22</a:t>
              </a:r>
            </a:p>
          </p:txBody>
        </p:sp>
        <p:sp>
          <p:nvSpPr>
            <p:cNvPr id="4657" name="58"/>
            <p:cNvSpPr/>
            <p:nvPr/>
          </p:nvSpPr>
          <p:spPr>
            <a:xfrm>
              <a:off x="13209051" y="2035384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58</a:t>
              </a:r>
            </a:p>
          </p:txBody>
        </p:sp>
        <p:sp>
          <p:nvSpPr>
            <p:cNvPr id="4658" name="15"/>
            <p:cNvSpPr/>
            <p:nvPr/>
          </p:nvSpPr>
          <p:spPr>
            <a:xfrm>
              <a:off x="1231568" y="4936035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15</a:t>
              </a:r>
            </a:p>
          </p:txBody>
        </p:sp>
        <p:sp>
          <p:nvSpPr>
            <p:cNvPr id="4659" name="33"/>
            <p:cNvSpPr/>
            <p:nvPr/>
          </p:nvSpPr>
          <p:spPr>
            <a:xfrm>
              <a:off x="6229546" y="4936035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33</a:t>
              </a:r>
            </a:p>
          </p:txBody>
        </p:sp>
        <p:sp>
          <p:nvSpPr>
            <p:cNvPr id="4660" name="13"/>
            <p:cNvSpPr/>
            <p:nvPr/>
          </p:nvSpPr>
          <p:spPr>
            <a:xfrm>
              <a:off x="0" y="7957278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13</a:t>
              </a:r>
            </a:p>
          </p:txBody>
        </p:sp>
        <p:sp>
          <p:nvSpPr>
            <p:cNvPr id="4661" name="50"/>
            <p:cNvSpPr/>
            <p:nvPr/>
          </p:nvSpPr>
          <p:spPr>
            <a:xfrm>
              <a:off x="10710064" y="4936035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50</a:t>
              </a:r>
            </a:p>
          </p:txBody>
        </p:sp>
      </p:grpSp>
      <p:sp>
        <p:nvSpPr>
          <p:cNvPr id="4663" name="排名第10的元素是谁？"/>
          <p:cNvSpPr/>
          <p:nvPr/>
        </p:nvSpPr>
        <p:spPr>
          <a:xfrm>
            <a:off x="750679" y="4038599"/>
            <a:ext cx="11215482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6000"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pPr/>
            <a:r>
              <a:t>排名第10的元素是谁？</a:t>
            </a:r>
          </a:p>
        </p:txBody>
      </p:sp>
      <p:grpSp>
        <p:nvGrpSpPr>
          <p:cNvPr id="4675" name="Group"/>
          <p:cNvGrpSpPr/>
          <p:nvPr/>
        </p:nvGrpSpPr>
        <p:grpSpPr>
          <a:xfrm>
            <a:off x="3708400" y="4978400"/>
            <a:ext cx="16230600" cy="8610600"/>
            <a:chOff x="0" y="0"/>
            <a:chExt cx="16230600" cy="8610600"/>
          </a:xfrm>
        </p:grpSpPr>
        <p:sp>
          <p:nvSpPr>
            <p:cNvPr id="4664" name="11"/>
            <p:cNvSpPr/>
            <p:nvPr/>
          </p:nvSpPr>
          <p:spPr>
            <a:xfrm>
              <a:off x="8788400" y="0"/>
              <a:ext cx="1059161" cy="63500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2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11</a:t>
              </a:r>
            </a:p>
          </p:txBody>
        </p:sp>
        <p:sp>
          <p:nvSpPr>
            <p:cNvPr id="4665" name="1"/>
            <p:cNvSpPr/>
            <p:nvPr/>
          </p:nvSpPr>
          <p:spPr>
            <a:xfrm>
              <a:off x="0" y="7975600"/>
              <a:ext cx="635000" cy="63500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24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4666" name="1"/>
            <p:cNvSpPr/>
            <p:nvPr/>
          </p:nvSpPr>
          <p:spPr>
            <a:xfrm>
              <a:off x="7442200" y="7975600"/>
              <a:ext cx="635000" cy="63500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24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4667" name="1"/>
            <p:cNvSpPr/>
            <p:nvPr/>
          </p:nvSpPr>
          <p:spPr>
            <a:xfrm>
              <a:off x="9474200" y="7975600"/>
              <a:ext cx="635000" cy="63500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24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4668" name="1"/>
            <p:cNvSpPr/>
            <p:nvPr/>
          </p:nvSpPr>
          <p:spPr>
            <a:xfrm>
              <a:off x="11988800" y="7975600"/>
              <a:ext cx="635000" cy="63500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24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4669" name="2"/>
            <p:cNvSpPr/>
            <p:nvPr/>
          </p:nvSpPr>
          <p:spPr>
            <a:xfrm>
              <a:off x="1270000" y="4978400"/>
              <a:ext cx="635000" cy="63500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24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4670" name="2"/>
            <p:cNvSpPr/>
            <p:nvPr/>
          </p:nvSpPr>
          <p:spPr>
            <a:xfrm>
              <a:off x="6248400" y="4978400"/>
              <a:ext cx="635000" cy="63500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24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4671" name="3"/>
            <p:cNvSpPr/>
            <p:nvPr/>
          </p:nvSpPr>
          <p:spPr>
            <a:xfrm>
              <a:off x="10744200" y="4978400"/>
              <a:ext cx="635000" cy="63500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24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4672" name="1"/>
            <p:cNvSpPr/>
            <p:nvPr/>
          </p:nvSpPr>
          <p:spPr>
            <a:xfrm>
              <a:off x="15595600" y="4978400"/>
              <a:ext cx="635000" cy="63500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24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4673" name="5"/>
            <p:cNvSpPr/>
            <p:nvPr/>
          </p:nvSpPr>
          <p:spPr>
            <a:xfrm>
              <a:off x="3962400" y="2006600"/>
              <a:ext cx="635000" cy="63500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24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4674" name="5"/>
            <p:cNvSpPr/>
            <p:nvPr/>
          </p:nvSpPr>
          <p:spPr>
            <a:xfrm>
              <a:off x="13233400" y="2006600"/>
              <a:ext cx="635000" cy="63500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24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5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4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663" grpId="1"/>
    </p:bld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7" name="练习：实现 rank , select 并维护size属性"/>
          <p:cNvSpPr/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 indent="185165" defTabSz="668655">
              <a:defRPr sz="9072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练习：实现 rank , select 并维护size属性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9" name="支持重复元素的二分搜索树"/>
          <p:cNvSpPr/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支持重复元素的二分搜索树</a:t>
            </a:r>
          </a:p>
        </p:txBody>
      </p:sp>
    </p:spTree>
  </p:cSld>
  <p:clrMapOvr>
    <a:masterClrMapping/>
  </p:clrMapOvr>
  <p:transition xmlns:p14="http://schemas.microsoft.com/office/powerpoint/2010/main" spd="slow" advClick="1"/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1" name="支持重复元素的二分搜索树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支持重复元素的二分搜索树</a:t>
            </a:r>
          </a:p>
        </p:txBody>
      </p:sp>
      <p:sp>
        <p:nvSpPr>
          <p:cNvPr id="4682" name="Line"/>
          <p:cNvSpPr/>
          <p:nvPr/>
        </p:nvSpPr>
        <p:spPr>
          <a:xfrm flipH="1" flipV="1">
            <a:off x="17241025" y="6559116"/>
            <a:ext cx="2549260" cy="327134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683" name="63"/>
          <p:cNvSpPr/>
          <p:nvPr/>
        </p:nvSpPr>
        <p:spPr>
          <a:xfrm>
            <a:off x="18793730" y="8841090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63</a:t>
            </a:r>
          </a:p>
        </p:txBody>
      </p:sp>
      <p:sp>
        <p:nvSpPr>
          <p:cNvPr id="4684" name="Line"/>
          <p:cNvSpPr/>
          <p:nvPr/>
        </p:nvSpPr>
        <p:spPr>
          <a:xfrm flipH="1" flipV="1">
            <a:off x="14804292" y="9573745"/>
            <a:ext cx="1211364" cy="320436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685" name="53"/>
          <p:cNvSpPr/>
          <p:nvPr/>
        </p:nvSpPr>
        <p:spPr>
          <a:xfrm>
            <a:off x="15217489" y="118463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53</a:t>
            </a:r>
          </a:p>
        </p:txBody>
      </p:sp>
      <p:sp>
        <p:nvSpPr>
          <p:cNvPr id="4686" name="Line"/>
          <p:cNvSpPr/>
          <p:nvPr/>
        </p:nvSpPr>
        <p:spPr>
          <a:xfrm flipV="1">
            <a:off x="13511312" y="9566057"/>
            <a:ext cx="1304299" cy="31689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687" name="42"/>
          <p:cNvSpPr/>
          <p:nvPr/>
        </p:nvSpPr>
        <p:spPr>
          <a:xfrm>
            <a:off x="12690125" y="118209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42</a:t>
            </a:r>
          </a:p>
        </p:txBody>
      </p:sp>
      <p:sp>
        <p:nvSpPr>
          <p:cNvPr id="4688" name="Line"/>
          <p:cNvSpPr/>
          <p:nvPr/>
        </p:nvSpPr>
        <p:spPr>
          <a:xfrm flipH="1" flipV="1">
            <a:off x="10284185" y="9522945"/>
            <a:ext cx="1211363" cy="320436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689" name="37"/>
          <p:cNvSpPr/>
          <p:nvPr/>
        </p:nvSpPr>
        <p:spPr>
          <a:xfrm>
            <a:off x="10697384" y="117955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37</a:t>
            </a:r>
          </a:p>
        </p:txBody>
      </p:sp>
      <p:sp>
        <p:nvSpPr>
          <p:cNvPr id="4690" name="Line"/>
          <p:cNvSpPr/>
          <p:nvPr/>
        </p:nvSpPr>
        <p:spPr>
          <a:xfrm flipV="1">
            <a:off x="4016859" y="9515257"/>
            <a:ext cx="1304300" cy="31689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691" name="Line"/>
          <p:cNvSpPr/>
          <p:nvPr/>
        </p:nvSpPr>
        <p:spPr>
          <a:xfrm flipH="1" flipV="1">
            <a:off x="13044350" y="4502015"/>
            <a:ext cx="4063088" cy="207354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692" name="Line"/>
          <p:cNvSpPr/>
          <p:nvPr/>
        </p:nvSpPr>
        <p:spPr>
          <a:xfrm flipV="1">
            <a:off x="7916583" y="4502319"/>
            <a:ext cx="5000767" cy="220023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693" name="Line"/>
          <p:cNvSpPr/>
          <p:nvPr/>
        </p:nvSpPr>
        <p:spPr>
          <a:xfrm flipV="1">
            <a:off x="14837414" y="6569057"/>
            <a:ext cx="2450785" cy="306708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694" name="Line"/>
          <p:cNvSpPr/>
          <p:nvPr/>
        </p:nvSpPr>
        <p:spPr>
          <a:xfrm flipH="1" flipV="1">
            <a:off x="7920586" y="6466929"/>
            <a:ext cx="2549260" cy="327134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695" name="Line"/>
          <p:cNvSpPr/>
          <p:nvPr/>
        </p:nvSpPr>
        <p:spPr>
          <a:xfrm flipV="1">
            <a:off x="5153468" y="6662844"/>
            <a:ext cx="2630828" cy="287951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696" name="41"/>
          <p:cNvSpPr/>
          <p:nvPr/>
        </p:nvSpPr>
        <p:spPr>
          <a:xfrm>
            <a:off x="12243910" y="3812868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41</a:t>
            </a:r>
          </a:p>
        </p:txBody>
      </p:sp>
      <p:sp>
        <p:nvSpPr>
          <p:cNvPr id="4697" name="22"/>
          <p:cNvSpPr/>
          <p:nvPr/>
        </p:nvSpPr>
        <p:spPr>
          <a:xfrm>
            <a:off x="7154865" y="584825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22</a:t>
            </a:r>
          </a:p>
        </p:txBody>
      </p:sp>
      <p:sp>
        <p:nvSpPr>
          <p:cNvPr id="4698" name="58"/>
          <p:cNvSpPr/>
          <p:nvPr/>
        </p:nvSpPr>
        <p:spPr>
          <a:xfrm>
            <a:off x="16452795" y="584825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58</a:t>
            </a:r>
          </a:p>
        </p:txBody>
      </p:sp>
      <p:sp>
        <p:nvSpPr>
          <p:cNvPr id="4699" name="15"/>
          <p:cNvSpPr/>
          <p:nvPr/>
        </p:nvSpPr>
        <p:spPr>
          <a:xfrm>
            <a:off x="4475313" y="874890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15</a:t>
            </a:r>
          </a:p>
        </p:txBody>
      </p:sp>
      <p:sp>
        <p:nvSpPr>
          <p:cNvPr id="4700" name="33"/>
          <p:cNvSpPr/>
          <p:nvPr/>
        </p:nvSpPr>
        <p:spPr>
          <a:xfrm>
            <a:off x="9473290" y="874890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33</a:t>
            </a:r>
          </a:p>
        </p:txBody>
      </p:sp>
      <p:sp>
        <p:nvSpPr>
          <p:cNvPr id="4701" name="13"/>
          <p:cNvSpPr/>
          <p:nvPr/>
        </p:nvSpPr>
        <p:spPr>
          <a:xfrm>
            <a:off x="3243744" y="117701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13</a:t>
            </a:r>
          </a:p>
        </p:txBody>
      </p:sp>
      <p:sp>
        <p:nvSpPr>
          <p:cNvPr id="4702" name="50"/>
          <p:cNvSpPr/>
          <p:nvPr/>
        </p:nvSpPr>
        <p:spPr>
          <a:xfrm>
            <a:off x="13953808" y="874890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50</a:t>
            </a:r>
          </a:p>
        </p:txBody>
      </p:sp>
      <p:grpSp>
        <p:nvGrpSpPr>
          <p:cNvPr id="4714" name="Group"/>
          <p:cNvGrpSpPr/>
          <p:nvPr/>
        </p:nvGrpSpPr>
        <p:grpSpPr>
          <a:xfrm>
            <a:off x="3243744" y="5053795"/>
            <a:ext cx="17073987" cy="8534401"/>
            <a:chOff x="0" y="0"/>
            <a:chExt cx="17073985" cy="8534400"/>
          </a:xfrm>
        </p:grpSpPr>
        <p:sp>
          <p:nvSpPr>
            <p:cNvPr id="4703" name="count:1"/>
            <p:cNvSpPr/>
            <p:nvPr/>
          </p:nvSpPr>
          <p:spPr>
            <a:xfrm>
              <a:off x="9000166" y="0"/>
              <a:ext cx="1524001" cy="635000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26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count:1</a:t>
              </a:r>
            </a:p>
          </p:txBody>
        </p:sp>
        <p:sp>
          <p:nvSpPr>
            <p:cNvPr id="4704" name="count:1"/>
            <p:cNvSpPr/>
            <p:nvPr/>
          </p:nvSpPr>
          <p:spPr>
            <a:xfrm>
              <a:off x="3911120" y="1956604"/>
              <a:ext cx="1524001" cy="635001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26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count:1</a:t>
              </a:r>
            </a:p>
          </p:txBody>
        </p:sp>
        <p:sp>
          <p:nvSpPr>
            <p:cNvPr id="4705" name="count:1"/>
            <p:cNvSpPr/>
            <p:nvPr/>
          </p:nvSpPr>
          <p:spPr>
            <a:xfrm>
              <a:off x="13209051" y="1956604"/>
              <a:ext cx="1524001" cy="635001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26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count:1</a:t>
              </a:r>
            </a:p>
          </p:txBody>
        </p:sp>
        <p:sp>
          <p:nvSpPr>
            <p:cNvPr id="4706" name="count:1"/>
            <p:cNvSpPr/>
            <p:nvPr/>
          </p:nvSpPr>
          <p:spPr>
            <a:xfrm>
              <a:off x="1231568" y="4927599"/>
              <a:ext cx="1524001" cy="635001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26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count:1</a:t>
              </a:r>
            </a:p>
          </p:txBody>
        </p:sp>
        <p:sp>
          <p:nvSpPr>
            <p:cNvPr id="4707" name="count:1"/>
            <p:cNvSpPr/>
            <p:nvPr/>
          </p:nvSpPr>
          <p:spPr>
            <a:xfrm>
              <a:off x="6229514" y="4927599"/>
              <a:ext cx="1524001" cy="635001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26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count:1</a:t>
              </a:r>
            </a:p>
          </p:txBody>
        </p:sp>
        <p:sp>
          <p:nvSpPr>
            <p:cNvPr id="4708" name="count:1"/>
            <p:cNvSpPr/>
            <p:nvPr/>
          </p:nvSpPr>
          <p:spPr>
            <a:xfrm>
              <a:off x="10705920" y="4927599"/>
              <a:ext cx="1524001" cy="635001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26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count:1</a:t>
              </a:r>
            </a:p>
          </p:txBody>
        </p:sp>
        <p:sp>
          <p:nvSpPr>
            <p:cNvPr id="4709" name="count:1"/>
            <p:cNvSpPr/>
            <p:nvPr/>
          </p:nvSpPr>
          <p:spPr>
            <a:xfrm>
              <a:off x="15549985" y="4927599"/>
              <a:ext cx="1524001" cy="635001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26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count:1</a:t>
              </a:r>
            </a:p>
          </p:txBody>
        </p:sp>
        <p:sp>
          <p:nvSpPr>
            <p:cNvPr id="4710" name="count:1"/>
            <p:cNvSpPr/>
            <p:nvPr/>
          </p:nvSpPr>
          <p:spPr>
            <a:xfrm>
              <a:off x="0" y="7899400"/>
              <a:ext cx="1524000" cy="635000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26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count:1</a:t>
              </a:r>
            </a:p>
          </p:txBody>
        </p:sp>
        <p:sp>
          <p:nvSpPr>
            <p:cNvPr id="4711" name="count:1"/>
            <p:cNvSpPr/>
            <p:nvPr/>
          </p:nvSpPr>
          <p:spPr>
            <a:xfrm>
              <a:off x="7453639" y="7899400"/>
              <a:ext cx="1524001" cy="635000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26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count:1</a:t>
              </a:r>
            </a:p>
          </p:txBody>
        </p:sp>
        <p:sp>
          <p:nvSpPr>
            <p:cNvPr id="4712" name="count:1"/>
            <p:cNvSpPr/>
            <p:nvPr/>
          </p:nvSpPr>
          <p:spPr>
            <a:xfrm>
              <a:off x="9446380" y="7899400"/>
              <a:ext cx="1524001" cy="635000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26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count:1</a:t>
              </a:r>
            </a:p>
          </p:txBody>
        </p:sp>
        <p:sp>
          <p:nvSpPr>
            <p:cNvPr id="4713" name="count:1"/>
            <p:cNvSpPr/>
            <p:nvPr/>
          </p:nvSpPr>
          <p:spPr>
            <a:xfrm>
              <a:off x="11973745" y="7899400"/>
              <a:ext cx="1524001" cy="635000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26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count:1</a:t>
              </a:r>
            </a:p>
          </p:txBody>
        </p:sp>
      </p:grpSp>
    </p:spTree>
  </p:cSld>
  <p:clrMapOvr>
    <a:masterClrMapping/>
  </p:clrMapOvr>
  <p:transition xmlns:p14="http://schemas.microsoft.com/office/powerpoint/2010/main" spd="slow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714" grpId="1"/>
    </p:bld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6" name="支持重复元素的二分搜索树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支持重复元素的二分搜索树</a:t>
            </a:r>
          </a:p>
        </p:txBody>
      </p:sp>
      <p:sp>
        <p:nvSpPr>
          <p:cNvPr id="4717" name="Line"/>
          <p:cNvSpPr/>
          <p:nvPr/>
        </p:nvSpPr>
        <p:spPr>
          <a:xfrm flipH="1" flipV="1">
            <a:off x="17241025" y="6559116"/>
            <a:ext cx="2549260" cy="327134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718" name="63"/>
          <p:cNvSpPr/>
          <p:nvPr/>
        </p:nvSpPr>
        <p:spPr>
          <a:xfrm>
            <a:off x="18793730" y="8841090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63</a:t>
            </a:r>
          </a:p>
        </p:txBody>
      </p:sp>
      <p:sp>
        <p:nvSpPr>
          <p:cNvPr id="4719" name="Line"/>
          <p:cNvSpPr/>
          <p:nvPr/>
        </p:nvSpPr>
        <p:spPr>
          <a:xfrm flipH="1" flipV="1">
            <a:off x="14804292" y="9573745"/>
            <a:ext cx="1211364" cy="320436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720" name="53"/>
          <p:cNvSpPr/>
          <p:nvPr/>
        </p:nvSpPr>
        <p:spPr>
          <a:xfrm>
            <a:off x="15217489" y="118463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53</a:t>
            </a:r>
          </a:p>
        </p:txBody>
      </p:sp>
      <p:sp>
        <p:nvSpPr>
          <p:cNvPr id="4721" name="Line"/>
          <p:cNvSpPr/>
          <p:nvPr/>
        </p:nvSpPr>
        <p:spPr>
          <a:xfrm flipV="1">
            <a:off x="13511312" y="9566057"/>
            <a:ext cx="1304299" cy="31689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722" name="42"/>
          <p:cNvSpPr/>
          <p:nvPr/>
        </p:nvSpPr>
        <p:spPr>
          <a:xfrm>
            <a:off x="12690125" y="118209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42</a:t>
            </a:r>
          </a:p>
        </p:txBody>
      </p:sp>
      <p:sp>
        <p:nvSpPr>
          <p:cNvPr id="4723" name="Line"/>
          <p:cNvSpPr/>
          <p:nvPr/>
        </p:nvSpPr>
        <p:spPr>
          <a:xfrm flipH="1" flipV="1">
            <a:off x="10284185" y="9522945"/>
            <a:ext cx="1211363" cy="320436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724" name="37"/>
          <p:cNvSpPr/>
          <p:nvPr/>
        </p:nvSpPr>
        <p:spPr>
          <a:xfrm>
            <a:off x="10697384" y="117955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37</a:t>
            </a:r>
          </a:p>
        </p:txBody>
      </p:sp>
      <p:sp>
        <p:nvSpPr>
          <p:cNvPr id="4725" name="Line"/>
          <p:cNvSpPr/>
          <p:nvPr/>
        </p:nvSpPr>
        <p:spPr>
          <a:xfrm flipV="1">
            <a:off x="4016859" y="9515257"/>
            <a:ext cx="1304300" cy="31689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726" name="Line"/>
          <p:cNvSpPr/>
          <p:nvPr/>
        </p:nvSpPr>
        <p:spPr>
          <a:xfrm flipH="1" flipV="1">
            <a:off x="13044350" y="4502015"/>
            <a:ext cx="4063088" cy="207354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727" name="Line"/>
          <p:cNvSpPr/>
          <p:nvPr/>
        </p:nvSpPr>
        <p:spPr>
          <a:xfrm flipV="1">
            <a:off x="7916583" y="4502319"/>
            <a:ext cx="5000767" cy="220023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728" name="Line"/>
          <p:cNvSpPr/>
          <p:nvPr/>
        </p:nvSpPr>
        <p:spPr>
          <a:xfrm flipV="1">
            <a:off x="14837414" y="6569057"/>
            <a:ext cx="2450785" cy="306708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729" name="Line"/>
          <p:cNvSpPr/>
          <p:nvPr/>
        </p:nvSpPr>
        <p:spPr>
          <a:xfrm flipH="1" flipV="1">
            <a:off x="7920586" y="6466929"/>
            <a:ext cx="2549260" cy="327134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730" name="Line"/>
          <p:cNvSpPr/>
          <p:nvPr/>
        </p:nvSpPr>
        <p:spPr>
          <a:xfrm flipV="1">
            <a:off x="5153468" y="6662844"/>
            <a:ext cx="2630828" cy="287951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731" name="41"/>
          <p:cNvSpPr/>
          <p:nvPr/>
        </p:nvSpPr>
        <p:spPr>
          <a:xfrm>
            <a:off x="12243910" y="3812868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41</a:t>
            </a:r>
          </a:p>
        </p:txBody>
      </p:sp>
      <p:sp>
        <p:nvSpPr>
          <p:cNvPr id="4732" name="22"/>
          <p:cNvSpPr/>
          <p:nvPr/>
        </p:nvSpPr>
        <p:spPr>
          <a:xfrm>
            <a:off x="7154865" y="584825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22</a:t>
            </a:r>
          </a:p>
        </p:txBody>
      </p:sp>
      <p:sp>
        <p:nvSpPr>
          <p:cNvPr id="4733" name="58"/>
          <p:cNvSpPr/>
          <p:nvPr/>
        </p:nvSpPr>
        <p:spPr>
          <a:xfrm>
            <a:off x="16452795" y="584825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58</a:t>
            </a:r>
          </a:p>
        </p:txBody>
      </p:sp>
      <p:sp>
        <p:nvSpPr>
          <p:cNvPr id="4734" name="15"/>
          <p:cNvSpPr/>
          <p:nvPr/>
        </p:nvSpPr>
        <p:spPr>
          <a:xfrm>
            <a:off x="4475313" y="874890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15</a:t>
            </a:r>
          </a:p>
        </p:txBody>
      </p:sp>
      <p:sp>
        <p:nvSpPr>
          <p:cNvPr id="4735" name="33"/>
          <p:cNvSpPr/>
          <p:nvPr/>
        </p:nvSpPr>
        <p:spPr>
          <a:xfrm>
            <a:off x="9473290" y="874890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33</a:t>
            </a:r>
          </a:p>
        </p:txBody>
      </p:sp>
      <p:sp>
        <p:nvSpPr>
          <p:cNvPr id="4736" name="13"/>
          <p:cNvSpPr/>
          <p:nvPr/>
        </p:nvSpPr>
        <p:spPr>
          <a:xfrm>
            <a:off x="3243744" y="117701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13</a:t>
            </a:r>
          </a:p>
        </p:txBody>
      </p:sp>
      <p:sp>
        <p:nvSpPr>
          <p:cNvPr id="4737" name="50"/>
          <p:cNvSpPr/>
          <p:nvPr/>
        </p:nvSpPr>
        <p:spPr>
          <a:xfrm>
            <a:off x="13953808" y="874890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50</a:t>
            </a:r>
          </a:p>
        </p:txBody>
      </p:sp>
      <p:sp>
        <p:nvSpPr>
          <p:cNvPr id="4738" name="count:1"/>
          <p:cNvSpPr/>
          <p:nvPr/>
        </p:nvSpPr>
        <p:spPr>
          <a:xfrm>
            <a:off x="12243910" y="5053795"/>
            <a:ext cx="1524001" cy="635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26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count:1</a:t>
            </a:r>
          </a:p>
        </p:txBody>
      </p:sp>
      <p:sp>
        <p:nvSpPr>
          <p:cNvPr id="4739" name="count:5"/>
          <p:cNvSpPr/>
          <p:nvPr/>
        </p:nvSpPr>
        <p:spPr>
          <a:xfrm>
            <a:off x="7154865" y="7010400"/>
            <a:ext cx="1524001" cy="635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26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count:5</a:t>
            </a:r>
          </a:p>
        </p:txBody>
      </p:sp>
      <p:sp>
        <p:nvSpPr>
          <p:cNvPr id="4740" name="count:1"/>
          <p:cNvSpPr/>
          <p:nvPr/>
        </p:nvSpPr>
        <p:spPr>
          <a:xfrm>
            <a:off x="16452795" y="7010400"/>
            <a:ext cx="1524001" cy="635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26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count:1</a:t>
            </a:r>
          </a:p>
        </p:txBody>
      </p:sp>
      <p:sp>
        <p:nvSpPr>
          <p:cNvPr id="4741" name="count:2"/>
          <p:cNvSpPr/>
          <p:nvPr/>
        </p:nvSpPr>
        <p:spPr>
          <a:xfrm>
            <a:off x="4475313" y="9981395"/>
            <a:ext cx="1524001" cy="635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26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count:2</a:t>
            </a:r>
          </a:p>
        </p:txBody>
      </p:sp>
      <p:sp>
        <p:nvSpPr>
          <p:cNvPr id="4742" name="count:1"/>
          <p:cNvSpPr/>
          <p:nvPr/>
        </p:nvSpPr>
        <p:spPr>
          <a:xfrm>
            <a:off x="9473258" y="9981395"/>
            <a:ext cx="1524001" cy="635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26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count:1</a:t>
            </a:r>
          </a:p>
        </p:txBody>
      </p:sp>
      <p:sp>
        <p:nvSpPr>
          <p:cNvPr id="4743" name="count:1"/>
          <p:cNvSpPr/>
          <p:nvPr/>
        </p:nvSpPr>
        <p:spPr>
          <a:xfrm>
            <a:off x="13949664" y="9981395"/>
            <a:ext cx="1524001" cy="635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26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count:1</a:t>
            </a:r>
          </a:p>
        </p:txBody>
      </p:sp>
      <p:sp>
        <p:nvSpPr>
          <p:cNvPr id="4744" name="count:7"/>
          <p:cNvSpPr/>
          <p:nvPr/>
        </p:nvSpPr>
        <p:spPr>
          <a:xfrm>
            <a:off x="18793730" y="9981395"/>
            <a:ext cx="1524001" cy="635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26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count:7</a:t>
            </a:r>
          </a:p>
        </p:txBody>
      </p:sp>
      <p:sp>
        <p:nvSpPr>
          <p:cNvPr id="4745" name="count:1"/>
          <p:cNvSpPr/>
          <p:nvPr/>
        </p:nvSpPr>
        <p:spPr>
          <a:xfrm>
            <a:off x="3243744" y="12953195"/>
            <a:ext cx="1524001" cy="635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26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count:1</a:t>
            </a:r>
          </a:p>
        </p:txBody>
      </p:sp>
      <p:sp>
        <p:nvSpPr>
          <p:cNvPr id="4746" name="count:1"/>
          <p:cNvSpPr/>
          <p:nvPr/>
        </p:nvSpPr>
        <p:spPr>
          <a:xfrm>
            <a:off x="10697384" y="12953195"/>
            <a:ext cx="1524001" cy="635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26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count:1</a:t>
            </a:r>
          </a:p>
        </p:txBody>
      </p:sp>
      <p:sp>
        <p:nvSpPr>
          <p:cNvPr id="4747" name="count:3"/>
          <p:cNvSpPr/>
          <p:nvPr/>
        </p:nvSpPr>
        <p:spPr>
          <a:xfrm>
            <a:off x="12690125" y="12953195"/>
            <a:ext cx="1524001" cy="635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26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count:3</a:t>
            </a:r>
          </a:p>
        </p:txBody>
      </p:sp>
      <p:sp>
        <p:nvSpPr>
          <p:cNvPr id="4748" name="count:1"/>
          <p:cNvSpPr/>
          <p:nvPr/>
        </p:nvSpPr>
        <p:spPr>
          <a:xfrm>
            <a:off x="15217489" y="12953195"/>
            <a:ext cx="1524001" cy="635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26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count:1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0" name="练习：实现一棵支持重复元素，…"/>
          <p:cNvSpPr/>
          <p:nvPr>
            <p:ph type="ctrTitle"/>
          </p:nvPr>
        </p:nvSpPr>
        <p:spPr>
          <a:xfrm>
            <a:off x="1778000" y="5146476"/>
            <a:ext cx="20828000" cy="3423048"/>
          </a:xfrm>
          <a:prstGeom prst="rect">
            <a:avLst/>
          </a:prstGeom>
        </p:spPr>
        <p:txBody>
          <a:bodyPr/>
          <a:lstStyle/>
          <a:p>
            <a:pPr lvl="1" indent="182880" defTabSz="660400">
              <a:defRPr sz="896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练习：实现一棵支持重复元素，</a:t>
            </a:r>
          </a:p>
          <a:p>
            <a:pPr lvl="1" indent="182880" defTabSz="660400">
              <a:defRPr sz="896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同时支持之前介绍所有操作的二分搜索树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2" name="二分搜索树的局限性"/>
          <p:cNvSpPr/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二分搜索树的局限性</a:t>
            </a:r>
          </a:p>
        </p:txBody>
      </p:sp>
    </p:spTree>
  </p:cSld>
  <p:clrMapOvr>
    <a:masterClrMapping/>
  </p:clrMapOvr>
  <p:transition xmlns:p14="http://schemas.microsoft.com/office/powerpoint/2010/main" spd="slow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二叉搜索树 Binary Search Tree"/>
          <p:cNvSpPr/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二叉搜索树 Binary Search Tree</a:t>
            </a:r>
          </a:p>
        </p:txBody>
      </p:sp>
    </p:spTree>
  </p:cSld>
  <p:clrMapOvr>
    <a:masterClrMapping/>
  </p:clrMapOvr>
  <p:transition xmlns:p14="http://schemas.microsoft.com/office/powerpoint/2010/main" spd="slow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二分搜索树 Binary Search Tree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二分搜索树 Binary Search Tree</a:t>
            </a:r>
          </a:p>
        </p:txBody>
      </p:sp>
      <p:grpSp>
        <p:nvGrpSpPr>
          <p:cNvPr id="206" name="Group"/>
          <p:cNvGrpSpPr/>
          <p:nvPr/>
        </p:nvGrpSpPr>
        <p:grpSpPr>
          <a:xfrm>
            <a:off x="6343486" y="3962706"/>
            <a:ext cx="11697029" cy="8421403"/>
            <a:chOff x="0" y="0"/>
            <a:chExt cx="11697028" cy="8421402"/>
          </a:xfrm>
        </p:grpSpPr>
        <p:sp>
          <p:nvSpPr>
            <p:cNvPr id="193" name="Line"/>
            <p:cNvSpPr/>
            <p:nvPr/>
          </p:nvSpPr>
          <p:spPr>
            <a:xfrm flipH="1" flipV="1">
              <a:off x="5928865" y="768213"/>
              <a:ext cx="3194815" cy="34842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194" name="Line"/>
            <p:cNvSpPr/>
            <p:nvPr/>
          </p:nvSpPr>
          <p:spPr>
            <a:xfrm flipV="1">
              <a:off x="2706475" y="641213"/>
              <a:ext cx="3047153" cy="37382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195" name="Line"/>
            <p:cNvSpPr/>
            <p:nvPr/>
          </p:nvSpPr>
          <p:spPr>
            <a:xfrm flipV="1">
              <a:off x="7018647" y="4280731"/>
              <a:ext cx="1933358" cy="34269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196" name="Line"/>
            <p:cNvSpPr/>
            <p:nvPr/>
          </p:nvSpPr>
          <p:spPr>
            <a:xfrm flipH="1" flipV="1">
              <a:off x="2650544" y="4341028"/>
              <a:ext cx="2046983" cy="330633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197" name="Line"/>
            <p:cNvSpPr/>
            <p:nvPr/>
          </p:nvSpPr>
          <p:spPr>
            <a:xfrm flipH="1" flipV="1">
              <a:off x="8927813" y="4178604"/>
              <a:ext cx="2022864" cy="363118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198" name="Line"/>
            <p:cNvSpPr/>
            <p:nvPr/>
          </p:nvSpPr>
          <p:spPr>
            <a:xfrm flipV="1">
              <a:off x="778312" y="4280731"/>
              <a:ext cx="1933358" cy="34269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199" name="28"/>
            <p:cNvSpPr/>
            <p:nvPr/>
          </p:nvSpPr>
          <p:spPr>
            <a:xfrm>
              <a:off x="5080187" y="0"/>
              <a:ext cx="1524001" cy="1524000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28</a:t>
              </a:r>
            </a:p>
          </p:txBody>
        </p:sp>
        <p:sp>
          <p:nvSpPr>
            <p:cNvPr id="200" name="16"/>
            <p:cNvSpPr/>
            <p:nvPr/>
          </p:nvSpPr>
          <p:spPr>
            <a:xfrm>
              <a:off x="1968876" y="3436641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16</a:t>
              </a:r>
            </a:p>
          </p:txBody>
        </p:sp>
        <p:sp>
          <p:nvSpPr>
            <p:cNvPr id="201" name="30"/>
            <p:cNvSpPr/>
            <p:nvPr/>
          </p:nvSpPr>
          <p:spPr>
            <a:xfrm>
              <a:off x="8191500" y="3436641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30</a:t>
              </a:r>
            </a:p>
          </p:txBody>
        </p:sp>
        <p:sp>
          <p:nvSpPr>
            <p:cNvPr id="202" name="13"/>
            <p:cNvSpPr/>
            <p:nvPr/>
          </p:nvSpPr>
          <p:spPr>
            <a:xfrm>
              <a:off x="0" y="6897402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13</a:t>
              </a:r>
            </a:p>
          </p:txBody>
        </p:sp>
        <p:sp>
          <p:nvSpPr>
            <p:cNvPr id="203" name="22"/>
            <p:cNvSpPr/>
            <p:nvPr/>
          </p:nvSpPr>
          <p:spPr>
            <a:xfrm>
              <a:off x="3937753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22</a:t>
              </a:r>
            </a:p>
          </p:txBody>
        </p:sp>
        <p:sp>
          <p:nvSpPr>
            <p:cNvPr id="204" name="29"/>
            <p:cNvSpPr/>
            <p:nvPr/>
          </p:nvSpPr>
          <p:spPr>
            <a:xfrm>
              <a:off x="6209970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29</a:t>
              </a:r>
            </a:p>
          </p:txBody>
        </p:sp>
        <p:sp>
          <p:nvSpPr>
            <p:cNvPr id="205" name="42"/>
            <p:cNvSpPr/>
            <p:nvPr/>
          </p:nvSpPr>
          <p:spPr>
            <a:xfrm>
              <a:off x="10173028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42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4" name="同样的数据，可以对应不同的二分搜索树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 indent="203454" defTabSz="734694">
              <a:defRPr sz="89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同样的数据，可以对应不同的二分搜索树</a:t>
            </a:r>
          </a:p>
        </p:txBody>
      </p:sp>
      <p:grpSp>
        <p:nvGrpSpPr>
          <p:cNvPr id="4767" name="Group"/>
          <p:cNvGrpSpPr/>
          <p:nvPr/>
        </p:nvGrpSpPr>
        <p:grpSpPr>
          <a:xfrm>
            <a:off x="6340125" y="5797453"/>
            <a:ext cx="8902765" cy="7598295"/>
            <a:chOff x="0" y="0"/>
            <a:chExt cx="8902763" cy="7598293"/>
          </a:xfrm>
        </p:grpSpPr>
        <p:grpSp>
          <p:nvGrpSpPr>
            <p:cNvPr id="4757" name="Group"/>
            <p:cNvGrpSpPr/>
            <p:nvPr/>
          </p:nvGrpSpPr>
          <p:grpSpPr>
            <a:xfrm>
              <a:off x="6965566" y="3801691"/>
              <a:ext cx="1937198" cy="3796603"/>
              <a:chOff x="0" y="0"/>
              <a:chExt cx="1937197" cy="3796602"/>
            </a:xfrm>
          </p:grpSpPr>
          <p:sp>
            <p:nvSpPr>
              <p:cNvPr id="4755" name="Line"/>
              <p:cNvSpPr/>
              <p:nvPr/>
            </p:nvSpPr>
            <p:spPr>
              <a:xfrm flipH="1" flipV="1">
                <a:off x="-1" y="0"/>
                <a:ext cx="1211364" cy="320436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3200"/>
                </a:pPr>
              </a:p>
            </p:txBody>
          </p:sp>
          <p:sp>
            <p:nvSpPr>
              <p:cNvPr id="4756" name="6"/>
              <p:cNvSpPr/>
              <p:nvPr/>
            </p:nvSpPr>
            <p:spPr>
              <a:xfrm>
                <a:off x="413197" y="2272602"/>
                <a:ext cx="1524001" cy="1524001"/>
              </a:xfrm>
              <a:prstGeom prst="ellipse">
                <a:avLst/>
              </a:prstGeom>
              <a:solidFill>
                <a:srgbClr val="CA495A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38100" dist="25400" dir="540000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b="1" sz="4000">
                    <a:solidFill>
                      <a:srgbClr val="FFFFFF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6</a:t>
                </a:r>
              </a:p>
            </p:txBody>
          </p:sp>
        </p:grpSp>
        <p:sp>
          <p:nvSpPr>
            <p:cNvPr id="4758" name="Line"/>
            <p:cNvSpPr/>
            <p:nvPr/>
          </p:nvSpPr>
          <p:spPr>
            <a:xfrm flipH="1" flipV="1">
              <a:off x="4550899" y="710862"/>
              <a:ext cx="2549261" cy="327134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4759" name="5"/>
            <p:cNvSpPr/>
            <p:nvPr/>
          </p:nvSpPr>
          <p:spPr>
            <a:xfrm>
              <a:off x="6103604" y="2992837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4760" name="Line"/>
            <p:cNvSpPr/>
            <p:nvPr/>
          </p:nvSpPr>
          <p:spPr>
            <a:xfrm flipH="1" flipV="1">
              <a:off x="2114167" y="3725491"/>
              <a:ext cx="1211363" cy="320436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4761" name="3"/>
            <p:cNvSpPr/>
            <p:nvPr/>
          </p:nvSpPr>
          <p:spPr>
            <a:xfrm>
              <a:off x="2527364" y="5998093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4762" name="Line"/>
            <p:cNvSpPr/>
            <p:nvPr/>
          </p:nvSpPr>
          <p:spPr>
            <a:xfrm flipV="1">
              <a:off x="821186" y="3717803"/>
              <a:ext cx="1304300" cy="316893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4763" name="1"/>
            <p:cNvSpPr/>
            <p:nvPr/>
          </p:nvSpPr>
          <p:spPr>
            <a:xfrm>
              <a:off x="0" y="5972693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4764" name="Line"/>
            <p:cNvSpPr/>
            <p:nvPr/>
          </p:nvSpPr>
          <p:spPr>
            <a:xfrm flipV="1">
              <a:off x="2147288" y="720803"/>
              <a:ext cx="2450785" cy="306708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4765" name="4"/>
            <p:cNvSpPr/>
            <p:nvPr/>
          </p:nvSpPr>
          <p:spPr>
            <a:xfrm>
              <a:off x="3762670" y="0"/>
              <a:ext cx="1524001" cy="1524000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4766" name="2"/>
            <p:cNvSpPr/>
            <p:nvPr/>
          </p:nvSpPr>
          <p:spPr>
            <a:xfrm>
              <a:off x="1263683" y="2900650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4784" name="Group"/>
          <p:cNvGrpSpPr/>
          <p:nvPr/>
        </p:nvGrpSpPr>
        <p:grpSpPr>
          <a:xfrm>
            <a:off x="17037617" y="4848247"/>
            <a:ext cx="6306226" cy="8544487"/>
            <a:chOff x="0" y="0"/>
            <a:chExt cx="6306225" cy="8544485"/>
          </a:xfrm>
        </p:grpSpPr>
        <p:grpSp>
          <p:nvGrpSpPr>
            <p:cNvPr id="4770" name="Group"/>
            <p:cNvGrpSpPr/>
            <p:nvPr/>
          </p:nvGrpSpPr>
          <p:grpSpPr>
            <a:xfrm>
              <a:off x="4601120" y="6502415"/>
              <a:ext cx="1705106" cy="2042071"/>
              <a:chOff x="0" y="0"/>
              <a:chExt cx="1705104" cy="2042070"/>
            </a:xfrm>
          </p:grpSpPr>
          <p:sp>
            <p:nvSpPr>
              <p:cNvPr id="4768" name="Line"/>
              <p:cNvSpPr/>
              <p:nvPr/>
            </p:nvSpPr>
            <p:spPr>
              <a:xfrm flipH="1" flipV="1">
                <a:off x="-1" y="-1"/>
                <a:ext cx="544149" cy="83185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3200"/>
                </a:pPr>
              </a:p>
            </p:txBody>
          </p:sp>
          <p:sp>
            <p:nvSpPr>
              <p:cNvPr id="4769" name="6"/>
              <p:cNvSpPr/>
              <p:nvPr/>
            </p:nvSpPr>
            <p:spPr>
              <a:xfrm>
                <a:off x="181104" y="518070"/>
                <a:ext cx="1524001" cy="1524001"/>
              </a:xfrm>
              <a:prstGeom prst="ellipse">
                <a:avLst/>
              </a:prstGeom>
              <a:solidFill>
                <a:srgbClr val="CA495A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38100" dist="25400" dir="540000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b="1" sz="4000">
                    <a:solidFill>
                      <a:srgbClr val="FFFFFF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6</a:t>
                </a:r>
              </a:p>
            </p:txBody>
          </p:sp>
        </p:grpSp>
        <p:grpSp>
          <p:nvGrpSpPr>
            <p:cNvPr id="4773" name="Group"/>
            <p:cNvGrpSpPr/>
            <p:nvPr/>
          </p:nvGrpSpPr>
          <p:grpSpPr>
            <a:xfrm>
              <a:off x="3661320" y="5105415"/>
              <a:ext cx="1705106" cy="2042071"/>
              <a:chOff x="0" y="0"/>
              <a:chExt cx="1705104" cy="2042070"/>
            </a:xfrm>
          </p:grpSpPr>
          <p:sp>
            <p:nvSpPr>
              <p:cNvPr id="4771" name="Line"/>
              <p:cNvSpPr/>
              <p:nvPr/>
            </p:nvSpPr>
            <p:spPr>
              <a:xfrm flipH="1" flipV="1">
                <a:off x="-1" y="-1"/>
                <a:ext cx="544149" cy="83185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3200"/>
                </a:pPr>
              </a:p>
            </p:txBody>
          </p:sp>
          <p:sp>
            <p:nvSpPr>
              <p:cNvPr id="4772" name="5"/>
              <p:cNvSpPr/>
              <p:nvPr/>
            </p:nvSpPr>
            <p:spPr>
              <a:xfrm>
                <a:off x="181104" y="518070"/>
                <a:ext cx="1524001" cy="1524001"/>
              </a:xfrm>
              <a:prstGeom prst="ellipse">
                <a:avLst/>
              </a:prstGeom>
              <a:solidFill>
                <a:srgbClr val="CA495A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38100" dist="25400" dir="540000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b="1" sz="4000">
                    <a:solidFill>
                      <a:srgbClr val="FFFFFF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5</a:t>
                </a:r>
              </a:p>
            </p:txBody>
          </p:sp>
        </p:grpSp>
        <p:grpSp>
          <p:nvGrpSpPr>
            <p:cNvPr id="4776" name="Group"/>
            <p:cNvGrpSpPr/>
            <p:nvPr/>
          </p:nvGrpSpPr>
          <p:grpSpPr>
            <a:xfrm>
              <a:off x="2772320" y="3683015"/>
              <a:ext cx="1705106" cy="2042071"/>
              <a:chOff x="0" y="0"/>
              <a:chExt cx="1705104" cy="2042070"/>
            </a:xfrm>
          </p:grpSpPr>
          <p:sp>
            <p:nvSpPr>
              <p:cNvPr id="4774" name="Line"/>
              <p:cNvSpPr/>
              <p:nvPr/>
            </p:nvSpPr>
            <p:spPr>
              <a:xfrm flipH="1" flipV="1">
                <a:off x="-1" y="-1"/>
                <a:ext cx="544149" cy="83185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3200"/>
                </a:pPr>
              </a:p>
            </p:txBody>
          </p:sp>
          <p:sp>
            <p:nvSpPr>
              <p:cNvPr id="4775" name="4"/>
              <p:cNvSpPr/>
              <p:nvPr/>
            </p:nvSpPr>
            <p:spPr>
              <a:xfrm>
                <a:off x="181104" y="518070"/>
                <a:ext cx="1524001" cy="1524001"/>
              </a:xfrm>
              <a:prstGeom prst="ellipse">
                <a:avLst/>
              </a:prstGeom>
              <a:solidFill>
                <a:srgbClr val="CA495A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38100" dist="25400" dir="540000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b="1" sz="4000">
                    <a:solidFill>
                      <a:srgbClr val="FFFFFF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4</a:t>
                </a:r>
              </a:p>
            </p:txBody>
          </p:sp>
        </p:grpSp>
        <p:grpSp>
          <p:nvGrpSpPr>
            <p:cNvPr id="4779" name="Group"/>
            <p:cNvGrpSpPr/>
            <p:nvPr/>
          </p:nvGrpSpPr>
          <p:grpSpPr>
            <a:xfrm>
              <a:off x="1857920" y="2274711"/>
              <a:ext cx="1705106" cy="2042071"/>
              <a:chOff x="0" y="0"/>
              <a:chExt cx="1705104" cy="2042070"/>
            </a:xfrm>
          </p:grpSpPr>
          <p:sp>
            <p:nvSpPr>
              <p:cNvPr id="4777" name="Line"/>
              <p:cNvSpPr/>
              <p:nvPr/>
            </p:nvSpPr>
            <p:spPr>
              <a:xfrm flipH="1" flipV="1">
                <a:off x="-1" y="-1"/>
                <a:ext cx="544149" cy="83185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3200"/>
                </a:pPr>
              </a:p>
            </p:txBody>
          </p:sp>
          <p:sp>
            <p:nvSpPr>
              <p:cNvPr id="4778" name="3"/>
              <p:cNvSpPr/>
              <p:nvPr/>
            </p:nvSpPr>
            <p:spPr>
              <a:xfrm>
                <a:off x="181104" y="518070"/>
                <a:ext cx="1524001" cy="1524001"/>
              </a:xfrm>
              <a:prstGeom prst="ellipse">
                <a:avLst/>
              </a:prstGeom>
              <a:solidFill>
                <a:srgbClr val="CA495A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38100" dist="25400" dir="540000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b="1" sz="4000">
                    <a:solidFill>
                      <a:srgbClr val="FFFFFF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3</a:t>
                </a:r>
              </a:p>
            </p:txBody>
          </p:sp>
        </p:grpSp>
        <p:grpSp>
          <p:nvGrpSpPr>
            <p:cNvPr id="4782" name="Group"/>
            <p:cNvGrpSpPr/>
            <p:nvPr/>
          </p:nvGrpSpPr>
          <p:grpSpPr>
            <a:xfrm>
              <a:off x="892720" y="771076"/>
              <a:ext cx="1705106" cy="2042071"/>
              <a:chOff x="0" y="0"/>
              <a:chExt cx="1705104" cy="2042070"/>
            </a:xfrm>
          </p:grpSpPr>
          <p:sp>
            <p:nvSpPr>
              <p:cNvPr id="4780" name="Line"/>
              <p:cNvSpPr/>
              <p:nvPr/>
            </p:nvSpPr>
            <p:spPr>
              <a:xfrm flipH="1" flipV="1">
                <a:off x="-1" y="-1"/>
                <a:ext cx="544149" cy="83185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3200"/>
                </a:pPr>
              </a:p>
            </p:txBody>
          </p:sp>
          <p:sp>
            <p:nvSpPr>
              <p:cNvPr id="4781" name="2"/>
              <p:cNvSpPr/>
              <p:nvPr/>
            </p:nvSpPr>
            <p:spPr>
              <a:xfrm>
                <a:off x="181104" y="518070"/>
                <a:ext cx="1524001" cy="1524001"/>
              </a:xfrm>
              <a:prstGeom prst="ellipse">
                <a:avLst/>
              </a:prstGeom>
              <a:solidFill>
                <a:srgbClr val="CA495A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38100" dist="25400" dir="540000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b="1" sz="4000">
                    <a:solidFill>
                      <a:srgbClr val="FFFFFF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2</a:t>
                </a:r>
              </a:p>
            </p:txBody>
          </p:sp>
        </p:grpSp>
        <p:sp>
          <p:nvSpPr>
            <p:cNvPr id="4783" name="1"/>
            <p:cNvSpPr/>
            <p:nvPr/>
          </p:nvSpPr>
          <p:spPr>
            <a:xfrm>
              <a:off x="0" y="0"/>
              <a:ext cx="1524000" cy="1524000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</a:t>
              </a:r>
            </a:p>
          </p:txBody>
        </p:sp>
      </p:grpSp>
      <p:sp>
        <p:nvSpPr>
          <p:cNvPr id="4785" name="1，2，3，4，5，6"/>
          <p:cNvSpPr/>
          <p:nvPr/>
        </p:nvSpPr>
        <p:spPr>
          <a:xfrm>
            <a:off x="7608679" y="4038599"/>
            <a:ext cx="11215482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6000"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pPr/>
            <a:r>
              <a:t>1，2，3，4，5，6</a:t>
            </a:r>
          </a:p>
        </p:txBody>
      </p:sp>
    </p:spTree>
  </p:cSld>
  <p:clrMapOvr>
    <a:masterClrMapping/>
  </p:clrMapOvr>
  <p:transition xmlns:p14="http://schemas.microsoft.com/office/powerpoint/2010/main" spd="slow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7" dur="1000"/>
                                        <p:tgtEl>
                                          <p:spTgt spid="4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1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4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12" dur="500"/>
                                        <p:tgtEl>
                                          <p:spTgt spid="4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784" grpId="2"/>
      <p:bldP build="whole" bldLvl="1" animBg="1" rev="0" advAuto="0" spid="4767" grpId="1"/>
    </p:bld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7" name="二分搜索树可能退化成链表"/>
          <p:cNvSpPr/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二分搜索树可能退化成链表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9" name="平衡二叉树：红黑树"/>
          <p:cNvSpPr/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平衡二叉树：红黑树</a:t>
            </a:r>
          </a:p>
        </p:txBody>
      </p:sp>
    </p:spTree>
  </p:cSld>
  <p:clrMapOvr>
    <a:masterClrMapping/>
  </p:clrMapOvr>
  <p:transition xmlns:p14="http://schemas.microsoft.com/office/powerpoint/2010/main" spd="slow" advClick="1"/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1" name="红黑树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红黑树</a:t>
            </a:r>
          </a:p>
        </p:txBody>
      </p:sp>
      <p:pic>
        <p:nvPicPr>
          <p:cNvPr id="4792" name="pasted-image.png" descr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83488" y="3394489"/>
            <a:ext cx="19699824" cy="948546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slow" advClick="1"/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4" name="其他平衡二叉树的实现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其他平衡二叉树的实现</a:t>
            </a:r>
          </a:p>
        </p:txBody>
      </p:sp>
      <p:sp>
        <p:nvSpPr>
          <p:cNvPr id="4795" name="2-3 tree…"/>
          <p:cNvSpPr/>
          <p:nvPr/>
        </p:nvSpPr>
        <p:spPr>
          <a:xfrm>
            <a:off x="9664481" y="5384799"/>
            <a:ext cx="5055038" cy="497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 sz="8000">
                <a:latin typeface="Helvetica"/>
                <a:ea typeface="Helvetica"/>
                <a:cs typeface="Helvetica"/>
                <a:sym typeface="Helvetica"/>
              </a:defRPr>
            </a:pPr>
            <a:r>
              <a:t>2-3 tree</a:t>
            </a:r>
          </a:p>
          <a:p>
            <a:pPr algn="l">
              <a:lnSpc>
                <a:spcPct val="150000"/>
              </a:lnSpc>
              <a:defRPr sz="8000">
                <a:latin typeface="Helvetica"/>
                <a:ea typeface="Helvetica"/>
                <a:cs typeface="Helvetica"/>
                <a:sym typeface="Helvetica"/>
              </a:defRPr>
            </a:pPr>
            <a:r>
              <a:t>AVL tree</a:t>
            </a:r>
          </a:p>
          <a:p>
            <a:pPr algn="l">
              <a:lnSpc>
                <a:spcPct val="150000"/>
              </a:lnSpc>
              <a:defRPr sz="8000">
                <a:latin typeface="Helvetica"/>
                <a:ea typeface="Helvetica"/>
                <a:cs typeface="Helvetica"/>
                <a:sym typeface="Helvetica"/>
              </a:defRPr>
            </a:pPr>
            <a:r>
              <a:t>Splay tree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79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79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9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Class="entr" nodeType="with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4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4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4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4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4795" grpId="1"/>
    </p:bldLst>
  </p:timing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7" name="平衡二叉树和堆的结合：Treap"/>
          <p:cNvSpPr/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平衡二叉树和堆的结合：Treap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9" name="trie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trie</a:t>
            </a:r>
          </a:p>
        </p:txBody>
      </p:sp>
      <p:pic>
        <p:nvPicPr>
          <p:cNvPr id="4800" name="pasted-image.jpg" descr="pasted-image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528633" y="3629917"/>
            <a:ext cx="13723400" cy="96999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slow" advClick="1"/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2" name="练习：实现一个trie"/>
          <p:cNvSpPr/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练习：实现一个trie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4" name="树形问题"/>
          <p:cNvSpPr/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树形问题</a:t>
            </a:r>
          </a:p>
        </p:txBody>
      </p:sp>
    </p:spTree>
  </p:cSld>
  <p:clrMapOvr>
    <a:masterClrMapping/>
  </p:clrMapOvr>
  <p:transition xmlns:p14="http://schemas.microsoft.com/office/powerpoint/2010/main" spd="slow" advClick="1"/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6" name="递归法天然的树形性质"/>
          <p:cNvSpPr/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递归法天然的树形性质</a:t>
            </a:r>
          </a:p>
        </p:txBody>
      </p:sp>
    </p:spTree>
  </p:cSld>
  <p:clrMapOvr>
    <a:masterClrMapping/>
  </p:clrMapOvr>
  <p:transition xmlns:p14="http://schemas.microsoft.com/office/powerpoint/2010/main" spd="slow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二分搜索树 Binary Search Tree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二分搜索树 Binary Search Tree</a:t>
            </a:r>
          </a:p>
        </p:txBody>
      </p:sp>
      <p:grpSp>
        <p:nvGrpSpPr>
          <p:cNvPr id="222" name="Group"/>
          <p:cNvGrpSpPr/>
          <p:nvPr/>
        </p:nvGrpSpPr>
        <p:grpSpPr>
          <a:xfrm>
            <a:off x="1898486" y="3988106"/>
            <a:ext cx="11697029" cy="8421403"/>
            <a:chOff x="0" y="0"/>
            <a:chExt cx="11697028" cy="8421402"/>
          </a:xfrm>
        </p:grpSpPr>
        <p:sp>
          <p:nvSpPr>
            <p:cNvPr id="209" name="Line"/>
            <p:cNvSpPr/>
            <p:nvPr/>
          </p:nvSpPr>
          <p:spPr>
            <a:xfrm flipH="1" flipV="1">
              <a:off x="5928865" y="768213"/>
              <a:ext cx="3194815" cy="34842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210" name="Line"/>
            <p:cNvSpPr/>
            <p:nvPr/>
          </p:nvSpPr>
          <p:spPr>
            <a:xfrm flipV="1">
              <a:off x="2706475" y="641213"/>
              <a:ext cx="3047153" cy="37382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211" name="Line"/>
            <p:cNvSpPr/>
            <p:nvPr/>
          </p:nvSpPr>
          <p:spPr>
            <a:xfrm flipV="1">
              <a:off x="7018647" y="4280731"/>
              <a:ext cx="1933358" cy="34269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212" name="Line"/>
            <p:cNvSpPr/>
            <p:nvPr/>
          </p:nvSpPr>
          <p:spPr>
            <a:xfrm flipH="1" flipV="1">
              <a:off x="2650544" y="4341028"/>
              <a:ext cx="2046983" cy="330633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213" name="Line"/>
            <p:cNvSpPr/>
            <p:nvPr/>
          </p:nvSpPr>
          <p:spPr>
            <a:xfrm flipH="1" flipV="1">
              <a:off x="8927813" y="4178604"/>
              <a:ext cx="2022864" cy="363118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214" name="Line"/>
            <p:cNvSpPr/>
            <p:nvPr/>
          </p:nvSpPr>
          <p:spPr>
            <a:xfrm flipV="1">
              <a:off x="778312" y="4280731"/>
              <a:ext cx="1933358" cy="34269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215" name="28"/>
            <p:cNvSpPr/>
            <p:nvPr/>
          </p:nvSpPr>
          <p:spPr>
            <a:xfrm>
              <a:off x="5080187" y="0"/>
              <a:ext cx="1524001" cy="1524000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28</a:t>
              </a:r>
            </a:p>
          </p:txBody>
        </p:sp>
        <p:sp>
          <p:nvSpPr>
            <p:cNvPr id="216" name="16"/>
            <p:cNvSpPr/>
            <p:nvPr/>
          </p:nvSpPr>
          <p:spPr>
            <a:xfrm>
              <a:off x="1968876" y="3436641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16</a:t>
              </a:r>
            </a:p>
          </p:txBody>
        </p:sp>
        <p:sp>
          <p:nvSpPr>
            <p:cNvPr id="217" name="30"/>
            <p:cNvSpPr/>
            <p:nvPr/>
          </p:nvSpPr>
          <p:spPr>
            <a:xfrm>
              <a:off x="8191500" y="3436641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30</a:t>
              </a:r>
            </a:p>
          </p:txBody>
        </p:sp>
        <p:sp>
          <p:nvSpPr>
            <p:cNvPr id="218" name="13"/>
            <p:cNvSpPr/>
            <p:nvPr/>
          </p:nvSpPr>
          <p:spPr>
            <a:xfrm>
              <a:off x="0" y="6897402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13</a:t>
              </a:r>
            </a:p>
          </p:txBody>
        </p:sp>
        <p:sp>
          <p:nvSpPr>
            <p:cNvPr id="219" name="22"/>
            <p:cNvSpPr/>
            <p:nvPr/>
          </p:nvSpPr>
          <p:spPr>
            <a:xfrm>
              <a:off x="3937753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22</a:t>
              </a:r>
            </a:p>
          </p:txBody>
        </p:sp>
        <p:sp>
          <p:nvSpPr>
            <p:cNvPr id="220" name="29"/>
            <p:cNvSpPr/>
            <p:nvPr/>
          </p:nvSpPr>
          <p:spPr>
            <a:xfrm>
              <a:off x="6209970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29</a:t>
              </a:r>
            </a:p>
          </p:txBody>
        </p:sp>
        <p:sp>
          <p:nvSpPr>
            <p:cNvPr id="221" name="42"/>
            <p:cNvSpPr/>
            <p:nvPr/>
          </p:nvSpPr>
          <p:spPr>
            <a:xfrm>
              <a:off x="10173028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42</a:t>
              </a:r>
            </a:p>
          </p:txBody>
        </p:sp>
      </p:grpSp>
      <p:sp>
        <p:nvSpPr>
          <p:cNvPr id="223" name="二叉树…"/>
          <p:cNvSpPr/>
          <p:nvPr/>
        </p:nvSpPr>
        <p:spPr>
          <a:xfrm>
            <a:off x="14168516" y="3873500"/>
            <a:ext cx="9531491" cy="901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二叉树</a:t>
            </a:r>
          </a:p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每个节点的键值大于左孩子；每个节点的键值小于右孩子；以左右孩子为根的子树仍为二分搜索树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:dissolve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22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2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0" dur="1000"/>
                                        <p:tgtEl>
                                          <p:spTgt spid="2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5" dur="1000"/>
                                        <p:tgtEl>
                                          <p:spTgt spid="2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0" dur="1000"/>
                                        <p:tgtEl>
                                          <p:spTgt spid="2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23" grpId="1"/>
    </p:bldLst>
  </p:timing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8" name="归并排序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归并排序</a:t>
            </a:r>
          </a:p>
        </p:txBody>
      </p:sp>
      <p:sp>
        <p:nvSpPr>
          <p:cNvPr id="4809" name="Rectangle"/>
          <p:cNvSpPr/>
          <p:nvPr/>
        </p:nvSpPr>
        <p:spPr>
          <a:xfrm>
            <a:off x="7951254" y="3987800"/>
            <a:ext cx="8481491" cy="980576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grpSp>
        <p:nvGrpSpPr>
          <p:cNvPr id="4816" name="Group"/>
          <p:cNvGrpSpPr/>
          <p:nvPr/>
        </p:nvGrpSpPr>
        <p:grpSpPr>
          <a:xfrm>
            <a:off x="5835216" y="5457401"/>
            <a:ext cx="13241070" cy="3271591"/>
            <a:chOff x="0" y="-178843"/>
            <a:chExt cx="13241068" cy="3271590"/>
          </a:xfrm>
        </p:grpSpPr>
        <p:pic>
          <p:nvPicPr>
            <p:cNvPr id="4810" name="Line" descr="Line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 rot="7793409">
              <a:off x="1941433" y="539923"/>
              <a:ext cx="2029893" cy="405591"/>
            </a:xfrm>
            <a:prstGeom prst="rect">
              <a:avLst/>
            </a:prstGeom>
            <a:effectLst/>
          </p:spPr>
        </p:pic>
        <p:pic>
          <p:nvPicPr>
            <p:cNvPr id="4812" name="Line" descr="Line"/>
            <p:cNvPicPr>
              <a:picLocks noChangeAspect="0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 rot="2700000">
              <a:off x="8987339" y="539757"/>
              <a:ext cx="2200513" cy="405592"/>
            </a:xfrm>
            <a:prstGeom prst="rect">
              <a:avLst/>
            </a:prstGeom>
            <a:effectLst/>
          </p:spPr>
        </p:pic>
        <p:sp>
          <p:nvSpPr>
            <p:cNvPr id="4814" name="Rectangle"/>
            <p:cNvSpPr/>
            <p:nvPr/>
          </p:nvSpPr>
          <p:spPr>
            <a:xfrm>
              <a:off x="0" y="2112171"/>
              <a:ext cx="3948965" cy="980577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815" name="Rectangle"/>
            <p:cNvSpPr/>
            <p:nvPr/>
          </p:nvSpPr>
          <p:spPr>
            <a:xfrm>
              <a:off x="9292104" y="2112171"/>
              <a:ext cx="3948965" cy="980577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4829" name="Group"/>
          <p:cNvGrpSpPr/>
          <p:nvPr/>
        </p:nvGrpSpPr>
        <p:grpSpPr>
          <a:xfrm>
            <a:off x="4249789" y="9221401"/>
            <a:ext cx="16654618" cy="3271591"/>
            <a:chOff x="0" y="-178843"/>
            <a:chExt cx="16654617" cy="3271590"/>
          </a:xfrm>
        </p:grpSpPr>
        <p:pic>
          <p:nvPicPr>
            <p:cNvPr id="4817" name="Line" descr="Line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 rot="7793409">
              <a:off x="687261" y="539923"/>
              <a:ext cx="2029893" cy="405591"/>
            </a:xfrm>
            <a:prstGeom prst="rect">
              <a:avLst/>
            </a:prstGeom>
            <a:effectLst/>
          </p:spPr>
        </p:pic>
        <p:pic>
          <p:nvPicPr>
            <p:cNvPr id="4819" name="Line" descr="Line"/>
            <p:cNvPicPr>
              <a:picLocks noChangeAspect="0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 rot="2700000">
              <a:off x="4187719" y="539757"/>
              <a:ext cx="2200513" cy="405592"/>
            </a:xfrm>
            <a:prstGeom prst="rect">
              <a:avLst/>
            </a:prstGeom>
            <a:effectLst/>
          </p:spPr>
        </p:pic>
        <p:pic>
          <p:nvPicPr>
            <p:cNvPr id="4821" name="Line" descr="Line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 rot="7793409">
              <a:off x="9982941" y="717795"/>
              <a:ext cx="2029893" cy="405592"/>
            </a:xfrm>
            <a:prstGeom prst="rect">
              <a:avLst/>
            </a:prstGeom>
            <a:effectLst/>
          </p:spPr>
        </p:pic>
        <p:pic>
          <p:nvPicPr>
            <p:cNvPr id="4823" name="Line" descr="Line"/>
            <p:cNvPicPr>
              <a:picLocks noChangeAspect="0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 rot="2700000">
              <a:off x="13483400" y="717630"/>
              <a:ext cx="2200514" cy="405592"/>
            </a:xfrm>
            <a:prstGeom prst="rect">
              <a:avLst/>
            </a:prstGeom>
            <a:effectLst/>
          </p:spPr>
        </p:pic>
        <p:sp>
          <p:nvSpPr>
            <p:cNvPr id="4825" name="Rectangle"/>
            <p:cNvSpPr/>
            <p:nvPr/>
          </p:nvSpPr>
          <p:spPr>
            <a:xfrm>
              <a:off x="0" y="2112171"/>
              <a:ext cx="1874758" cy="980577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826" name="Rectangle"/>
            <p:cNvSpPr/>
            <p:nvPr/>
          </p:nvSpPr>
          <p:spPr>
            <a:xfrm>
              <a:off x="5143688" y="2112171"/>
              <a:ext cx="1874758" cy="980577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827" name="Rectangle"/>
            <p:cNvSpPr/>
            <p:nvPr/>
          </p:nvSpPr>
          <p:spPr>
            <a:xfrm>
              <a:off x="9129679" y="2112171"/>
              <a:ext cx="1874759" cy="980577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828" name="Rectangle"/>
            <p:cNvSpPr/>
            <p:nvPr/>
          </p:nvSpPr>
          <p:spPr>
            <a:xfrm>
              <a:off x="14779860" y="2112171"/>
              <a:ext cx="1874758" cy="980577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slow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7" dur="1000"/>
                                        <p:tgtEl>
                                          <p:spTgt spid="4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1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4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12" dur="1000"/>
                                        <p:tgtEl>
                                          <p:spTgt spid="4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829" grpId="2"/>
      <p:bldP build="whole" bldLvl="1" animBg="1" rev="0" advAuto="0" spid="4816" grpId="1"/>
    </p:bldLst>
  </p:timing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1" name="快速排序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快速排序</a:t>
            </a:r>
          </a:p>
        </p:txBody>
      </p:sp>
      <p:sp>
        <p:nvSpPr>
          <p:cNvPr id="4832" name="Rectangle"/>
          <p:cNvSpPr/>
          <p:nvPr/>
        </p:nvSpPr>
        <p:spPr>
          <a:xfrm>
            <a:off x="7951254" y="3987800"/>
            <a:ext cx="8481491" cy="980576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grpSp>
        <p:nvGrpSpPr>
          <p:cNvPr id="4839" name="Group"/>
          <p:cNvGrpSpPr/>
          <p:nvPr/>
        </p:nvGrpSpPr>
        <p:grpSpPr>
          <a:xfrm>
            <a:off x="5907572" y="5460784"/>
            <a:ext cx="14832903" cy="3264826"/>
            <a:chOff x="0" y="-178843"/>
            <a:chExt cx="14832902" cy="3264824"/>
          </a:xfrm>
        </p:grpSpPr>
        <p:pic>
          <p:nvPicPr>
            <p:cNvPr id="4833" name="Line" descr="Line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 rot="7793409">
              <a:off x="866012" y="539923"/>
              <a:ext cx="2029893" cy="405591"/>
            </a:xfrm>
            <a:prstGeom prst="rect">
              <a:avLst/>
            </a:prstGeom>
            <a:effectLst/>
          </p:spPr>
        </p:pic>
        <p:pic>
          <p:nvPicPr>
            <p:cNvPr id="4835" name="Line" descr="Line"/>
            <p:cNvPicPr>
              <a:picLocks noChangeAspect="0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 rot="2700000">
              <a:off x="9011458" y="539757"/>
              <a:ext cx="2200513" cy="405592"/>
            </a:xfrm>
            <a:prstGeom prst="rect">
              <a:avLst/>
            </a:prstGeom>
            <a:effectLst/>
          </p:spPr>
        </p:pic>
        <p:sp>
          <p:nvSpPr>
            <p:cNvPr id="4837" name="Rectangle"/>
            <p:cNvSpPr/>
            <p:nvPr/>
          </p:nvSpPr>
          <p:spPr>
            <a:xfrm>
              <a:off x="0" y="2105405"/>
              <a:ext cx="2212419" cy="980577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838" name="Rectangle"/>
            <p:cNvSpPr/>
            <p:nvPr/>
          </p:nvSpPr>
          <p:spPr>
            <a:xfrm>
              <a:off x="8737373" y="2105405"/>
              <a:ext cx="6095530" cy="980577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4846" name="Group"/>
          <p:cNvGrpSpPr/>
          <p:nvPr/>
        </p:nvGrpSpPr>
        <p:grpSpPr>
          <a:xfrm>
            <a:off x="3863890" y="9221401"/>
            <a:ext cx="6126055" cy="3271592"/>
            <a:chOff x="0" y="-178843"/>
            <a:chExt cx="6126053" cy="3271591"/>
          </a:xfrm>
        </p:grpSpPr>
        <p:pic>
          <p:nvPicPr>
            <p:cNvPr id="4840" name="Line" descr="Line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 rot="7793409">
              <a:off x="280819" y="539923"/>
              <a:ext cx="2029893" cy="405591"/>
            </a:xfrm>
            <a:prstGeom prst="rect">
              <a:avLst/>
            </a:prstGeom>
            <a:effectLst/>
          </p:spPr>
        </p:pic>
        <p:pic>
          <p:nvPicPr>
            <p:cNvPr id="4842" name="Line" descr="Line"/>
            <p:cNvPicPr>
              <a:picLocks noChangeAspect="0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 rot="2700000">
              <a:off x="3781277" y="539757"/>
              <a:ext cx="2200514" cy="405592"/>
            </a:xfrm>
            <a:prstGeom prst="rect">
              <a:avLst/>
            </a:prstGeom>
            <a:effectLst/>
          </p:spPr>
        </p:pic>
        <p:sp>
          <p:nvSpPr>
            <p:cNvPr id="4844" name="Rectangle"/>
            <p:cNvSpPr/>
            <p:nvPr/>
          </p:nvSpPr>
          <p:spPr>
            <a:xfrm>
              <a:off x="0" y="2112172"/>
              <a:ext cx="668823" cy="980576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845" name="Rectangle"/>
            <p:cNvSpPr/>
            <p:nvPr/>
          </p:nvSpPr>
          <p:spPr>
            <a:xfrm>
              <a:off x="5457231" y="2112171"/>
              <a:ext cx="668823" cy="980577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4853" name="Group"/>
          <p:cNvGrpSpPr/>
          <p:nvPr/>
        </p:nvGrpSpPr>
        <p:grpSpPr>
          <a:xfrm>
            <a:off x="12824738" y="9402656"/>
            <a:ext cx="9912690" cy="3090337"/>
            <a:chOff x="0" y="-178843"/>
            <a:chExt cx="9912688" cy="3090335"/>
          </a:xfrm>
        </p:grpSpPr>
        <p:pic>
          <p:nvPicPr>
            <p:cNvPr id="4847" name="Line" descr="Line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 rot="7793409">
              <a:off x="2137126" y="536540"/>
              <a:ext cx="2029893" cy="405591"/>
            </a:xfrm>
            <a:prstGeom prst="rect">
              <a:avLst/>
            </a:prstGeom>
            <a:effectLst/>
          </p:spPr>
        </p:pic>
        <p:pic>
          <p:nvPicPr>
            <p:cNvPr id="4849" name="Line" descr="Line"/>
            <p:cNvPicPr>
              <a:picLocks noChangeAspect="0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 rot="2700000">
              <a:off x="7344438" y="539757"/>
              <a:ext cx="2200513" cy="405592"/>
            </a:xfrm>
            <a:prstGeom prst="rect">
              <a:avLst/>
            </a:prstGeom>
            <a:effectLst/>
          </p:spPr>
        </p:pic>
        <p:sp>
          <p:nvSpPr>
            <p:cNvPr id="4851" name="Rectangle"/>
            <p:cNvSpPr/>
            <p:nvPr/>
          </p:nvSpPr>
          <p:spPr>
            <a:xfrm>
              <a:off x="0" y="1930915"/>
              <a:ext cx="4117796" cy="980577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852" name="Rectangle"/>
            <p:cNvSpPr/>
            <p:nvPr/>
          </p:nvSpPr>
          <p:spPr>
            <a:xfrm>
              <a:off x="8761492" y="1930916"/>
              <a:ext cx="1151197" cy="980577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4854" name="Rectangle"/>
          <p:cNvSpPr/>
          <p:nvPr/>
        </p:nvSpPr>
        <p:spPr>
          <a:xfrm>
            <a:off x="9996444" y="3981034"/>
            <a:ext cx="668824" cy="980576"/>
          </a:xfrm>
          <a:prstGeom prst="rect">
            <a:avLst/>
          </a:prstGeom>
          <a:blipFill>
            <a:blip r:embed="rId5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4855" name="Rectangle"/>
          <p:cNvSpPr/>
          <p:nvPr/>
        </p:nvSpPr>
        <p:spPr>
          <a:xfrm>
            <a:off x="6679370" y="7748416"/>
            <a:ext cx="668823" cy="980576"/>
          </a:xfrm>
          <a:prstGeom prst="rect">
            <a:avLst/>
          </a:prstGeom>
          <a:blipFill>
            <a:blip r:embed="rId5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4856" name="Rectangle"/>
          <p:cNvSpPr/>
          <p:nvPr/>
        </p:nvSpPr>
        <p:spPr>
          <a:xfrm>
            <a:off x="19047361" y="7755182"/>
            <a:ext cx="668823" cy="980577"/>
          </a:xfrm>
          <a:prstGeom prst="rect">
            <a:avLst/>
          </a:prstGeom>
          <a:blipFill>
            <a:blip r:embed="rId5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4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1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4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12" dur="1000"/>
                                        <p:tgtEl>
                                          <p:spTgt spid="4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4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7" dur="1000"/>
                                        <p:tgtEl>
                                          <p:spTgt spid="4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Subtype="1" presetID="2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4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22" dur="1000"/>
                                        <p:tgtEl>
                                          <p:spTgt spid="4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8" presetID="2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4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7" dur="1000"/>
                                        <p:tgtEl>
                                          <p:spTgt spid="4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Class="entr" nodeType="clickEffect" presetSubtype="1" presetID="2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4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32" dur="1000"/>
                                        <p:tgtEl>
                                          <p:spTgt spid="4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846" grpId="4"/>
      <p:bldP build="whole" bldLvl="1" animBg="1" rev="0" advAuto="0" spid="4854" grpId="1"/>
      <p:bldP build="whole" bldLvl="1" animBg="1" rev="0" advAuto="0" spid="4856" grpId="5"/>
      <p:bldP build="whole" bldLvl="1" animBg="1" rev="0" advAuto="0" spid="4853" grpId="6"/>
      <p:bldP build="whole" bldLvl="1" animBg="1" rev="0" advAuto="0" spid="4855" grpId="3"/>
      <p:bldP build="whole" bldLvl="1" animBg="1" rev="0" advAuto="0" spid="4839" grpId="2"/>
    </p:bldLst>
  </p:timing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8" name="搜索问题"/>
          <p:cNvSpPr/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搜索问题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0" name="一条龙游戏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一条龙游戏</a:t>
            </a:r>
          </a:p>
        </p:txBody>
      </p:sp>
      <p:pic>
        <p:nvPicPr>
          <p:cNvPr id="4861" name="pasted-image.png" descr="pasted-image.png"/>
          <p:cNvPicPr>
            <a:picLocks noChangeAspect="1"/>
          </p:cNvPicPr>
          <p:nvPr/>
        </p:nvPicPr>
        <p:blipFill>
          <a:blip r:embed="rId2">
            <a:extLst/>
          </a:blip>
          <a:srcRect l="0" t="0" r="24190" b="16413"/>
          <a:stretch>
            <a:fillRect/>
          </a:stretch>
        </p:blipFill>
        <p:spPr>
          <a:xfrm>
            <a:off x="7896125" y="3274119"/>
            <a:ext cx="9013560" cy="6553199"/>
          </a:xfrm>
          <a:prstGeom prst="rect">
            <a:avLst/>
          </a:prstGeom>
          <a:ln w="12700">
            <a:miter lim="400000"/>
          </a:ln>
        </p:spPr>
      </p:pic>
      <p:pic>
        <p:nvPicPr>
          <p:cNvPr id="4862" name="pasted-image.png" descr="pasted-image.png"/>
          <p:cNvPicPr>
            <a:picLocks noChangeAspect="1"/>
          </p:cNvPicPr>
          <p:nvPr/>
        </p:nvPicPr>
        <p:blipFill>
          <a:blip r:embed="rId2">
            <a:extLst/>
          </a:blip>
          <a:srcRect l="8479" t="50073" r="70387" b="20526"/>
          <a:stretch>
            <a:fillRect/>
          </a:stretch>
        </p:blipFill>
        <p:spPr>
          <a:xfrm>
            <a:off x="5726906" y="10819209"/>
            <a:ext cx="2576894" cy="2363856"/>
          </a:xfrm>
          <a:prstGeom prst="rect">
            <a:avLst/>
          </a:prstGeom>
          <a:ln w="12700">
            <a:miter lim="400000"/>
          </a:ln>
        </p:spPr>
      </p:pic>
      <p:pic>
        <p:nvPicPr>
          <p:cNvPr id="4863" name="pasted-image.png" descr="pasted-image.png"/>
          <p:cNvPicPr>
            <a:picLocks noChangeAspect="1"/>
          </p:cNvPicPr>
          <p:nvPr/>
        </p:nvPicPr>
        <p:blipFill>
          <a:blip r:embed="rId2">
            <a:extLst/>
          </a:blip>
          <a:srcRect l="8479" t="50073" r="70387" b="20526"/>
          <a:stretch>
            <a:fillRect/>
          </a:stretch>
        </p:blipFill>
        <p:spPr>
          <a:xfrm>
            <a:off x="8927306" y="10819209"/>
            <a:ext cx="2576893" cy="2363856"/>
          </a:xfrm>
          <a:prstGeom prst="rect">
            <a:avLst/>
          </a:prstGeom>
          <a:ln w="12700">
            <a:miter lim="400000"/>
          </a:ln>
        </p:spPr>
      </p:pic>
      <p:pic>
        <p:nvPicPr>
          <p:cNvPr id="4864" name="pasted-image.png" descr="pasted-image.png"/>
          <p:cNvPicPr>
            <a:picLocks noChangeAspect="1"/>
          </p:cNvPicPr>
          <p:nvPr/>
        </p:nvPicPr>
        <p:blipFill>
          <a:blip r:embed="rId2">
            <a:extLst/>
          </a:blip>
          <a:srcRect l="8479" t="50073" r="70387" b="20526"/>
          <a:stretch>
            <a:fillRect/>
          </a:stretch>
        </p:blipFill>
        <p:spPr>
          <a:xfrm>
            <a:off x="12127706" y="10819209"/>
            <a:ext cx="2576894" cy="2363856"/>
          </a:xfrm>
          <a:prstGeom prst="rect">
            <a:avLst/>
          </a:prstGeom>
          <a:ln w="12700">
            <a:miter lim="400000"/>
          </a:ln>
        </p:spPr>
      </p:pic>
      <p:pic>
        <p:nvPicPr>
          <p:cNvPr id="4865" name="pasted-image.png" descr="pasted-image.png"/>
          <p:cNvPicPr>
            <a:picLocks noChangeAspect="1"/>
          </p:cNvPicPr>
          <p:nvPr/>
        </p:nvPicPr>
        <p:blipFill>
          <a:blip r:embed="rId2">
            <a:extLst/>
          </a:blip>
          <a:srcRect l="0" t="33118" r="24190" b="49471"/>
          <a:stretch>
            <a:fillRect/>
          </a:stretch>
        </p:blipFill>
        <p:spPr>
          <a:xfrm>
            <a:off x="5305325" y="9401175"/>
            <a:ext cx="9013560" cy="1364951"/>
          </a:xfrm>
          <a:prstGeom prst="rect">
            <a:avLst/>
          </a:prstGeom>
          <a:ln w="12700">
            <a:miter lim="400000"/>
          </a:ln>
        </p:spPr>
      </p:pic>
      <p:sp>
        <p:nvSpPr>
          <p:cNvPr id="4866" name="Circle"/>
          <p:cNvSpPr/>
          <p:nvPr/>
        </p:nvSpPr>
        <p:spPr>
          <a:xfrm>
            <a:off x="9949060" y="11709003"/>
            <a:ext cx="508001" cy="508001"/>
          </a:xfrm>
          <a:prstGeom prst="ellipse">
            <a:avLst/>
          </a:prstGeom>
          <a:ln w="25400">
            <a:solidFill>
              <a:srgbClr val="000000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4867" name="Circle"/>
          <p:cNvSpPr/>
          <p:nvPr/>
        </p:nvSpPr>
        <p:spPr>
          <a:xfrm>
            <a:off x="12425560" y="12395001"/>
            <a:ext cx="508001" cy="508001"/>
          </a:xfrm>
          <a:prstGeom prst="ellipse">
            <a:avLst/>
          </a:prstGeom>
          <a:ln w="25400">
            <a:solidFill>
              <a:srgbClr val="000000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4868" name="Circle"/>
          <p:cNvSpPr/>
          <p:nvPr/>
        </p:nvSpPr>
        <p:spPr>
          <a:xfrm>
            <a:off x="6761360" y="10947201"/>
            <a:ext cx="508001" cy="508001"/>
          </a:xfrm>
          <a:prstGeom prst="ellipse">
            <a:avLst/>
          </a:prstGeom>
          <a:ln w="25400">
            <a:solidFill>
              <a:srgbClr val="000000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slow" advClick="1"/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0" name="8数码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8数码</a:t>
            </a:r>
          </a:p>
        </p:txBody>
      </p:sp>
      <p:pic>
        <p:nvPicPr>
          <p:cNvPr id="4871" name="pasted-image.jpg" descr="pasted-image.jpg"/>
          <p:cNvPicPr>
            <a:picLocks noChangeAspect="1"/>
          </p:cNvPicPr>
          <p:nvPr/>
        </p:nvPicPr>
        <p:blipFill>
          <a:blip r:embed="rId2">
            <a:extLst/>
          </a:blip>
          <a:srcRect l="0" t="17948" r="6735" b="0"/>
          <a:stretch>
            <a:fillRect/>
          </a:stretch>
        </p:blipFill>
        <p:spPr>
          <a:xfrm>
            <a:off x="3929856" y="3534414"/>
            <a:ext cx="15411133" cy="1016875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3" name="练习：书写一个八数码求解程序"/>
          <p:cNvSpPr/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练习：书写一个八数码求解程序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5" name="递归法天然的树形性质"/>
          <p:cNvSpPr/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递归法天然的树形性质</a:t>
            </a:r>
          </a:p>
        </p:txBody>
      </p:sp>
    </p:spTree>
  </p:cSld>
  <p:clrMapOvr>
    <a:masterClrMapping/>
  </p:clrMapOvr>
  <p:transition xmlns:p14="http://schemas.microsoft.com/office/powerpoint/2010/main" spd="slow" advClick="1"/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7" name="8皇后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8皇后</a:t>
            </a:r>
          </a:p>
        </p:txBody>
      </p:sp>
      <p:pic>
        <p:nvPicPr>
          <p:cNvPr id="4878" name="pasted-image.png" descr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82036" y="3493541"/>
            <a:ext cx="9819928" cy="981992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slow" advClick="1"/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0" name="练习：求解八皇后问题的所有解"/>
          <p:cNvSpPr/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练习：求解八皇后问题的所有解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2" name="数独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数独</a:t>
            </a:r>
          </a:p>
        </p:txBody>
      </p:sp>
      <p:pic>
        <p:nvPicPr>
          <p:cNvPr id="4883" name="pasted-image.jpg" descr="pasted-image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542931" y="3751560"/>
            <a:ext cx="9298138" cy="929813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slow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Line"/>
          <p:cNvSpPr/>
          <p:nvPr/>
        </p:nvSpPr>
        <p:spPr>
          <a:xfrm flipH="1" flipV="1">
            <a:off x="18988357" y="9243545"/>
            <a:ext cx="1211364" cy="320436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26" name="78"/>
          <p:cNvSpPr/>
          <p:nvPr/>
        </p:nvSpPr>
        <p:spPr>
          <a:xfrm>
            <a:off x="19401556" y="115161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78</a:t>
            </a:r>
          </a:p>
        </p:txBody>
      </p:sp>
      <p:sp>
        <p:nvSpPr>
          <p:cNvPr id="227" name="Line"/>
          <p:cNvSpPr/>
          <p:nvPr/>
        </p:nvSpPr>
        <p:spPr>
          <a:xfrm flipV="1">
            <a:off x="17695378" y="9235857"/>
            <a:ext cx="1304299" cy="31689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28" name="61"/>
          <p:cNvSpPr/>
          <p:nvPr/>
        </p:nvSpPr>
        <p:spPr>
          <a:xfrm>
            <a:off x="16874191" y="114907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61</a:t>
            </a:r>
          </a:p>
        </p:txBody>
      </p:sp>
      <p:sp>
        <p:nvSpPr>
          <p:cNvPr id="229" name="Line"/>
          <p:cNvSpPr/>
          <p:nvPr/>
        </p:nvSpPr>
        <p:spPr>
          <a:xfrm flipH="1" flipV="1">
            <a:off x="13990381" y="9345145"/>
            <a:ext cx="1211364" cy="320436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30" name="53"/>
          <p:cNvSpPr/>
          <p:nvPr/>
        </p:nvSpPr>
        <p:spPr>
          <a:xfrm>
            <a:off x="14403579" y="116177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53</a:t>
            </a:r>
          </a:p>
        </p:txBody>
      </p:sp>
      <p:sp>
        <p:nvSpPr>
          <p:cNvPr id="231" name="Line"/>
          <p:cNvSpPr/>
          <p:nvPr/>
        </p:nvSpPr>
        <p:spPr>
          <a:xfrm flipV="1">
            <a:off x="12697401" y="9337457"/>
            <a:ext cx="1304299" cy="31689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32" name="42"/>
          <p:cNvSpPr/>
          <p:nvPr/>
        </p:nvSpPr>
        <p:spPr>
          <a:xfrm>
            <a:off x="11876214" y="115923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42</a:t>
            </a:r>
          </a:p>
        </p:txBody>
      </p:sp>
      <p:sp>
        <p:nvSpPr>
          <p:cNvPr id="233" name="Line"/>
          <p:cNvSpPr/>
          <p:nvPr/>
        </p:nvSpPr>
        <p:spPr>
          <a:xfrm flipH="1" flipV="1">
            <a:off x="9470274" y="9294345"/>
            <a:ext cx="1211364" cy="320436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34" name="37"/>
          <p:cNvSpPr/>
          <p:nvPr/>
        </p:nvSpPr>
        <p:spPr>
          <a:xfrm>
            <a:off x="9883473" y="115669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37</a:t>
            </a:r>
          </a:p>
        </p:txBody>
      </p:sp>
      <p:sp>
        <p:nvSpPr>
          <p:cNvPr id="235" name="二分搜索树 Binary Search Tree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二分搜索树 Binary Search Tree</a:t>
            </a:r>
          </a:p>
        </p:txBody>
      </p:sp>
      <p:sp>
        <p:nvSpPr>
          <p:cNvPr id="236" name="Line"/>
          <p:cNvSpPr/>
          <p:nvPr/>
        </p:nvSpPr>
        <p:spPr>
          <a:xfrm flipV="1">
            <a:off x="3202949" y="9286657"/>
            <a:ext cx="1304299" cy="31689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37" name="Line"/>
          <p:cNvSpPr/>
          <p:nvPr/>
        </p:nvSpPr>
        <p:spPr>
          <a:xfrm flipH="1" flipV="1">
            <a:off x="4479772" y="9268945"/>
            <a:ext cx="1211363" cy="320436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38" name="Line"/>
          <p:cNvSpPr/>
          <p:nvPr/>
        </p:nvSpPr>
        <p:spPr>
          <a:xfrm flipV="1">
            <a:off x="8177294" y="9286657"/>
            <a:ext cx="1304300" cy="31689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39" name="Line"/>
          <p:cNvSpPr/>
          <p:nvPr/>
        </p:nvSpPr>
        <p:spPr>
          <a:xfrm flipH="1" flipV="1">
            <a:off x="12230439" y="4273415"/>
            <a:ext cx="4063088" cy="207354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40" name="Line"/>
          <p:cNvSpPr/>
          <p:nvPr/>
        </p:nvSpPr>
        <p:spPr>
          <a:xfrm flipV="1">
            <a:off x="7102673" y="4273719"/>
            <a:ext cx="5000767" cy="220023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41" name="Line"/>
          <p:cNvSpPr/>
          <p:nvPr/>
        </p:nvSpPr>
        <p:spPr>
          <a:xfrm flipV="1">
            <a:off x="14023502" y="6340457"/>
            <a:ext cx="2450785" cy="306708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42" name="Line"/>
          <p:cNvSpPr/>
          <p:nvPr/>
        </p:nvSpPr>
        <p:spPr>
          <a:xfrm flipH="1" flipV="1">
            <a:off x="16356559" y="6398066"/>
            <a:ext cx="2505238" cy="295186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43" name="Line"/>
          <p:cNvSpPr/>
          <p:nvPr/>
        </p:nvSpPr>
        <p:spPr>
          <a:xfrm flipH="1" flipV="1">
            <a:off x="7106675" y="6238329"/>
            <a:ext cx="2549261" cy="327134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44" name="Line"/>
          <p:cNvSpPr/>
          <p:nvPr/>
        </p:nvSpPr>
        <p:spPr>
          <a:xfrm flipV="1">
            <a:off x="4339557" y="6434244"/>
            <a:ext cx="2630828" cy="287951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45" name="41"/>
          <p:cNvSpPr/>
          <p:nvPr/>
        </p:nvSpPr>
        <p:spPr>
          <a:xfrm>
            <a:off x="11430000" y="3584268"/>
            <a:ext cx="1524000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41</a:t>
            </a:r>
          </a:p>
        </p:txBody>
      </p:sp>
      <p:sp>
        <p:nvSpPr>
          <p:cNvPr id="246" name="22"/>
          <p:cNvSpPr/>
          <p:nvPr/>
        </p:nvSpPr>
        <p:spPr>
          <a:xfrm>
            <a:off x="6340955" y="561965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22</a:t>
            </a:r>
          </a:p>
        </p:txBody>
      </p:sp>
      <p:sp>
        <p:nvSpPr>
          <p:cNvPr id="247" name="58"/>
          <p:cNvSpPr/>
          <p:nvPr/>
        </p:nvSpPr>
        <p:spPr>
          <a:xfrm>
            <a:off x="15638885" y="561965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58</a:t>
            </a:r>
          </a:p>
        </p:txBody>
      </p:sp>
      <p:sp>
        <p:nvSpPr>
          <p:cNvPr id="248" name="15"/>
          <p:cNvSpPr/>
          <p:nvPr/>
        </p:nvSpPr>
        <p:spPr>
          <a:xfrm>
            <a:off x="3661402" y="852030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15</a:t>
            </a:r>
          </a:p>
        </p:txBody>
      </p:sp>
      <p:sp>
        <p:nvSpPr>
          <p:cNvPr id="249" name="33"/>
          <p:cNvSpPr/>
          <p:nvPr/>
        </p:nvSpPr>
        <p:spPr>
          <a:xfrm>
            <a:off x="8659379" y="852030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33</a:t>
            </a:r>
          </a:p>
        </p:txBody>
      </p:sp>
      <p:sp>
        <p:nvSpPr>
          <p:cNvPr id="250" name="13"/>
          <p:cNvSpPr/>
          <p:nvPr/>
        </p:nvSpPr>
        <p:spPr>
          <a:xfrm>
            <a:off x="2429834" y="115415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13</a:t>
            </a:r>
          </a:p>
        </p:txBody>
      </p:sp>
      <p:sp>
        <p:nvSpPr>
          <p:cNvPr id="251" name="17"/>
          <p:cNvSpPr/>
          <p:nvPr/>
        </p:nvSpPr>
        <p:spPr>
          <a:xfrm>
            <a:off x="4892971" y="115415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17</a:t>
            </a:r>
          </a:p>
        </p:txBody>
      </p:sp>
      <p:sp>
        <p:nvSpPr>
          <p:cNvPr id="252" name="28"/>
          <p:cNvSpPr/>
          <p:nvPr/>
        </p:nvSpPr>
        <p:spPr>
          <a:xfrm>
            <a:off x="7356107" y="115415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28</a:t>
            </a:r>
          </a:p>
        </p:txBody>
      </p:sp>
      <p:sp>
        <p:nvSpPr>
          <p:cNvPr id="253" name="50"/>
          <p:cNvSpPr/>
          <p:nvPr/>
        </p:nvSpPr>
        <p:spPr>
          <a:xfrm>
            <a:off x="13139897" y="852030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50</a:t>
            </a:r>
          </a:p>
        </p:txBody>
      </p:sp>
      <p:sp>
        <p:nvSpPr>
          <p:cNvPr id="254" name="66"/>
          <p:cNvSpPr/>
          <p:nvPr/>
        </p:nvSpPr>
        <p:spPr>
          <a:xfrm>
            <a:off x="18137874" y="852030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66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5" name="练习：尝试求解数度问题"/>
          <p:cNvSpPr/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练习：尝试求解数度问题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7" name="搬运工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搬运工</a:t>
            </a:r>
          </a:p>
        </p:txBody>
      </p:sp>
      <p:pic>
        <p:nvPicPr>
          <p:cNvPr id="4888" name="pasted-image.jpg" descr="pasted-image.jpg"/>
          <p:cNvPicPr>
            <a:picLocks noChangeAspect="1"/>
          </p:cNvPicPr>
          <p:nvPr/>
        </p:nvPicPr>
        <p:blipFill>
          <a:blip r:embed="rId2">
            <a:extLst/>
          </a:blip>
          <a:srcRect l="12313" t="0" r="22309" b="6636"/>
          <a:stretch>
            <a:fillRect/>
          </a:stretch>
        </p:blipFill>
        <p:spPr>
          <a:xfrm>
            <a:off x="6770488" y="3740150"/>
            <a:ext cx="10843053" cy="943179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slow" advClick="1"/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0" name="练习：尝试求解搬运工问题"/>
          <p:cNvSpPr/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练习：尝试求解搬运工问题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2" name="更多树"/>
          <p:cNvSpPr/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更多树</a:t>
            </a:r>
          </a:p>
        </p:txBody>
      </p:sp>
    </p:spTree>
  </p:cSld>
  <p:clrMapOvr>
    <a:masterClrMapping/>
  </p:clrMapOvr>
  <p:transition xmlns:p14="http://schemas.microsoft.com/office/powerpoint/2010/main" spd="slow" advClick="1"/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4" name="各种各样的树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各种各样的树</a:t>
            </a:r>
          </a:p>
        </p:txBody>
      </p:sp>
      <p:sp>
        <p:nvSpPr>
          <p:cNvPr id="4895" name="KD 树…"/>
          <p:cNvSpPr/>
          <p:nvPr/>
        </p:nvSpPr>
        <p:spPr>
          <a:xfrm>
            <a:off x="9664481" y="4978400"/>
            <a:ext cx="5055038" cy="579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 sz="8000">
                <a:latin typeface="Helvetica"/>
                <a:ea typeface="Helvetica"/>
                <a:cs typeface="Helvetica"/>
                <a:sym typeface="Helvetica"/>
              </a:defRPr>
            </a:pPr>
            <a:r>
              <a:t>KD 树</a:t>
            </a:r>
          </a:p>
          <a:p>
            <a:pPr algn="l">
              <a:lnSpc>
                <a:spcPct val="150000"/>
              </a:lnSpc>
              <a:defRPr sz="8000">
                <a:latin typeface="Helvetica"/>
                <a:ea typeface="Helvetica"/>
                <a:cs typeface="Helvetica"/>
                <a:sym typeface="Helvetica"/>
              </a:defRPr>
            </a:pPr>
            <a:r>
              <a:t>区间树</a:t>
            </a:r>
          </a:p>
          <a:p>
            <a:pPr algn="l">
              <a:lnSpc>
                <a:spcPct val="150000"/>
              </a:lnSpc>
              <a:defRPr sz="8000">
                <a:latin typeface="Helvetica"/>
                <a:ea typeface="Helvetica"/>
                <a:cs typeface="Helvetica"/>
                <a:sym typeface="Helvetica"/>
              </a:defRPr>
            </a:pPr>
            <a:r>
              <a:t>哈夫曼树</a:t>
            </a:r>
          </a:p>
        </p:txBody>
      </p:sp>
    </p:spTree>
  </p:cSld>
  <p:clrMapOvr>
    <a:masterClrMapping/>
  </p:clrMapOvr>
  <p:transition xmlns:p14="http://schemas.microsoft.com/office/powerpoint/2010/main" spd="slow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89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89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89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Class="entr" nodeType="with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48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48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8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48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8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8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48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8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8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4895" grpId="1"/>
    </p:bldLst>
  </p:timing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7" name="算法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算法</a:t>
            </a:r>
          </a:p>
        </p:txBody>
      </p:sp>
      <p:sp>
        <p:nvSpPr>
          <p:cNvPr id="4898" name="liuyubobobo"/>
          <p:cNvSpPr/>
          <p:nvPr>
            <p:ph type="subTitle" sz="quarter" idx="1"/>
          </p:nvPr>
        </p:nvSpPr>
        <p:spPr>
          <a:xfrm>
            <a:off x="1778000" y="9955212"/>
            <a:ext cx="20828000" cy="1587501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474747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liuyubobobo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Line"/>
          <p:cNvSpPr/>
          <p:nvPr/>
        </p:nvSpPr>
        <p:spPr>
          <a:xfrm flipH="1" flipV="1">
            <a:off x="12670692" y="9345145"/>
            <a:ext cx="1211364" cy="320436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57" name="53"/>
          <p:cNvSpPr/>
          <p:nvPr/>
        </p:nvSpPr>
        <p:spPr>
          <a:xfrm>
            <a:off x="13083889" y="116177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53</a:t>
            </a:r>
          </a:p>
        </p:txBody>
      </p:sp>
      <p:sp>
        <p:nvSpPr>
          <p:cNvPr id="258" name="Line"/>
          <p:cNvSpPr/>
          <p:nvPr/>
        </p:nvSpPr>
        <p:spPr>
          <a:xfrm flipV="1">
            <a:off x="11377712" y="9337457"/>
            <a:ext cx="1304299" cy="31689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59" name="42"/>
          <p:cNvSpPr/>
          <p:nvPr/>
        </p:nvSpPr>
        <p:spPr>
          <a:xfrm>
            <a:off x="10556525" y="115923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42</a:t>
            </a:r>
          </a:p>
        </p:txBody>
      </p:sp>
      <p:sp>
        <p:nvSpPr>
          <p:cNvPr id="260" name="Line"/>
          <p:cNvSpPr/>
          <p:nvPr/>
        </p:nvSpPr>
        <p:spPr>
          <a:xfrm flipH="1" flipV="1">
            <a:off x="8150585" y="9294345"/>
            <a:ext cx="1211363" cy="320436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61" name="37"/>
          <p:cNvSpPr/>
          <p:nvPr/>
        </p:nvSpPr>
        <p:spPr>
          <a:xfrm>
            <a:off x="8563784" y="115669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37</a:t>
            </a:r>
          </a:p>
        </p:txBody>
      </p:sp>
      <p:sp>
        <p:nvSpPr>
          <p:cNvPr id="262" name="二分搜索树 Binary Search Tree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二分搜索树 Binary Search Tree</a:t>
            </a:r>
          </a:p>
        </p:txBody>
      </p:sp>
      <p:sp>
        <p:nvSpPr>
          <p:cNvPr id="263" name="Line"/>
          <p:cNvSpPr/>
          <p:nvPr/>
        </p:nvSpPr>
        <p:spPr>
          <a:xfrm flipV="1">
            <a:off x="1883259" y="9286657"/>
            <a:ext cx="1304300" cy="31689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64" name="Line"/>
          <p:cNvSpPr/>
          <p:nvPr/>
        </p:nvSpPr>
        <p:spPr>
          <a:xfrm flipH="1" flipV="1">
            <a:off x="10910750" y="4273415"/>
            <a:ext cx="4063088" cy="207354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65" name="Line"/>
          <p:cNvSpPr/>
          <p:nvPr/>
        </p:nvSpPr>
        <p:spPr>
          <a:xfrm flipV="1">
            <a:off x="5782983" y="4273719"/>
            <a:ext cx="5000767" cy="220023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66" name="Line"/>
          <p:cNvSpPr/>
          <p:nvPr/>
        </p:nvSpPr>
        <p:spPr>
          <a:xfrm flipV="1">
            <a:off x="12703813" y="6340457"/>
            <a:ext cx="2450785" cy="306708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67" name="Line"/>
          <p:cNvSpPr/>
          <p:nvPr/>
        </p:nvSpPr>
        <p:spPr>
          <a:xfrm flipH="1" flipV="1">
            <a:off x="5786986" y="6238329"/>
            <a:ext cx="2549260" cy="327134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68" name="Line"/>
          <p:cNvSpPr/>
          <p:nvPr/>
        </p:nvSpPr>
        <p:spPr>
          <a:xfrm flipV="1">
            <a:off x="3019868" y="6434244"/>
            <a:ext cx="2630828" cy="287951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69" name="41"/>
          <p:cNvSpPr/>
          <p:nvPr/>
        </p:nvSpPr>
        <p:spPr>
          <a:xfrm>
            <a:off x="10110310" y="3584268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41</a:t>
            </a:r>
          </a:p>
        </p:txBody>
      </p:sp>
      <p:sp>
        <p:nvSpPr>
          <p:cNvPr id="270" name="22"/>
          <p:cNvSpPr/>
          <p:nvPr/>
        </p:nvSpPr>
        <p:spPr>
          <a:xfrm>
            <a:off x="5021265" y="561965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22</a:t>
            </a:r>
          </a:p>
        </p:txBody>
      </p:sp>
      <p:sp>
        <p:nvSpPr>
          <p:cNvPr id="271" name="58"/>
          <p:cNvSpPr/>
          <p:nvPr/>
        </p:nvSpPr>
        <p:spPr>
          <a:xfrm>
            <a:off x="14319195" y="561965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58</a:t>
            </a:r>
          </a:p>
        </p:txBody>
      </p:sp>
      <p:sp>
        <p:nvSpPr>
          <p:cNvPr id="272" name="15"/>
          <p:cNvSpPr/>
          <p:nvPr/>
        </p:nvSpPr>
        <p:spPr>
          <a:xfrm>
            <a:off x="2341713" y="852030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15</a:t>
            </a:r>
          </a:p>
        </p:txBody>
      </p:sp>
      <p:sp>
        <p:nvSpPr>
          <p:cNvPr id="273" name="33"/>
          <p:cNvSpPr/>
          <p:nvPr/>
        </p:nvSpPr>
        <p:spPr>
          <a:xfrm>
            <a:off x="7339690" y="852030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33</a:t>
            </a:r>
          </a:p>
        </p:txBody>
      </p:sp>
      <p:sp>
        <p:nvSpPr>
          <p:cNvPr id="274" name="13"/>
          <p:cNvSpPr/>
          <p:nvPr/>
        </p:nvSpPr>
        <p:spPr>
          <a:xfrm>
            <a:off x="1110144" y="115415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13</a:t>
            </a:r>
          </a:p>
        </p:txBody>
      </p:sp>
      <p:sp>
        <p:nvSpPr>
          <p:cNvPr id="275" name="50"/>
          <p:cNvSpPr/>
          <p:nvPr/>
        </p:nvSpPr>
        <p:spPr>
          <a:xfrm>
            <a:off x="11820207" y="852030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50</a:t>
            </a:r>
          </a:p>
        </p:txBody>
      </p:sp>
      <p:sp>
        <p:nvSpPr>
          <p:cNvPr id="276" name="不一定是完全二叉树"/>
          <p:cNvSpPr/>
          <p:nvPr/>
        </p:nvSpPr>
        <p:spPr>
          <a:xfrm>
            <a:off x="16017422" y="9588424"/>
            <a:ext cx="10269777" cy="2616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不一定是完全二叉树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7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27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2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0" dur="1000"/>
                                        <p:tgtEl>
                                          <p:spTgt spid="2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5" dur="1000"/>
                                        <p:tgtEl>
                                          <p:spTgt spid="2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76" grpId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操作：二分搜索树基础结构"/>
          <p:cNvSpPr/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操作：二分搜索树基础结构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插入新的节点"/>
          <p:cNvSpPr/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插入新的节点</a:t>
            </a:r>
          </a:p>
        </p:txBody>
      </p:sp>
    </p:spTree>
  </p:cSld>
  <p:clrMapOvr>
    <a:masterClrMapping/>
  </p:clrMapOvr>
  <p:transition xmlns:p14="http://schemas.microsoft.com/office/powerpoint/2010/main" spd="slow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插入新节点 insert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插入新节点 insert</a:t>
            </a:r>
          </a:p>
        </p:txBody>
      </p:sp>
      <p:sp>
        <p:nvSpPr>
          <p:cNvPr id="283" name="Line"/>
          <p:cNvSpPr/>
          <p:nvPr/>
        </p:nvSpPr>
        <p:spPr>
          <a:xfrm flipH="1" flipV="1">
            <a:off x="14245492" y="9446745"/>
            <a:ext cx="1211364" cy="320436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84" name="53"/>
          <p:cNvSpPr/>
          <p:nvPr/>
        </p:nvSpPr>
        <p:spPr>
          <a:xfrm>
            <a:off x="14658689" y="117193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53</a:t>
            </a:r>
          </a:p>
        </p:txBody>
      </p:sp>
      <p:sp>
        <p:nvSpPr>
          <p:cNvPr id="285" name="Line"/>
          <p:cNvSpPr/>
          <p:nvPr/>
        </p:nvSpPr>
        <p:spPr>
          <a:xfrm flipV="1">
            <a:off x="12952512" y="9439057"/>
            <a:ext cx="1304299" cy="31689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86" name="42"/>
          <p:cNvSpPr/>
          <p:nvPr/>
        </p:nvSpPr>
        <p:spPr>
          <a:xfrm>
            <a:off x="12131325" y="116939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42</a:t>
            </a:r>
          </a:p>
        </p:txBody>
      </p:sp>
      <p:sp>
        <p:nvSpPr>
          <p:cNvPr id="287" name="Line"/>
          <p:cNvSpPr/>
          <p:nvPr/>
        </p:nvSpPr>
        <p:spPr>
          <a:xfrm flipH="1" flipV="1">
            <a:off x="9725385" y="9395945"/>
            <a:ext cx="1211363" cy="320436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88" name="37"/>
          <p:cNvSpPr/>
          <p:nvPr/>
        </p:nvSpPr>
        <p:spPr>
          <a:xfrm>
            <a:off x="10138584" y="116685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37</a:t>
            </a:r>
          </a:p>
        </p:txBody>
      </p:sp>
      <p:sp>
        <p:nvSpPr>
          <p:cNvPr id="289" name="Line"/>
          <p:cNvSpPr/>
          <p:nvPr/>
        </p:nvSpPr>
        <p:spPr>
          <a:xfrm flipV="1">
            <a:off x="3458059" y="9388257"/>
            <a:ext cx="1304300" cy="31689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90" name="Line"/>
          <p:cNvSpPr/>
          <p:nvPr/>
        </p:nvSpPr>
        <p:spPr>
          <a:xfrm flipH="1" flipV="1">
            <a:off x="12485550" y="4375015"/>
            <a:ext cx="4063088" cy="207354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91" name="Line"/>
          <p:cNvSpPr/>
          <p:nvPr/>
        </p:nvSpPr>
        <p:spPr>
          <a:xfrm flipV="1">
            <a:off x="7357783" y="4375319"/>
            <a:ext cx="5000767" cy="220023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92" name="Line"/>
          <p:cNvSpPr/>
          <p:nvPr/>
        </p:nvSpPr>
        <p:spPr>
          <a:xfrm flipV="1">
            <a:off x="14278612" y="6442057"/>
            <a:ext cx="2450785" cy="306708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93" name="Line"/>
          <p:cNvSpPr/>
          <p:nvPr/>
        </p:nvSpPr>
        <p:spPr>
          <a:xfrm flipH="1" flipV="1">
            <a:off x="7361786" y="6339929"/>
            <a:ext cx="2549260" cy="327134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94" name="Line"/>
          <p:cNvSpPr/>
          <p:nvPr/>
        </p:nvSpPr>
        <p:spPr>
          <a:xfrm flipV="1">
            <a:off x="4594668" y="6535844"/>
            <a:ext cx="2630828" cy="287951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95" name="41"/>
          <p:cNvSpPr/>
          <p:nvPr/>
        </p:nvSpPr>
        <p:spPr>
          <a:xfrm>
            <a:off x="11685110" y="3685868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41</a:t>
            </a:r>
          </a:p>
        </p:txBody>
      </p:sp>
      <p:sp>
        <p:nvSpPr>
          <p:cNvPr id="296" name="22"/>
          <p:cNvSpPr/>
          <p:nvPr/>
        </p:nvSpPr>
        <p:spPr>
          <a:xfrm>
            <a:off x="6596065" y="572125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22</a:t>
            </a:r>
          </a:p>
        </p:txBody>
      </p:sp>
      <p:sp>
        <p:nvSpPr>
          <p:cNvPr id="297" name="58"/>
          <p:cNvSpPr/>
          <p:nvPr/>
        </p:nvSpPr>
        <p:spPr>
          <a:xfrm>
            <a:off x="15893995" y="572125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58</a:t>
            </a:r>
          </a:p>
        </p:txBody>
      </p:sp>
      <p:sp>
        <p:nvSpPr>
          <p:cNvPr id="298" name="15"/>
          <p:cNvSpPr/>
          <p:nvPr/>
        </p:nvSpPr>
        <p:spPr>
          <a:xfrm>
            <a:off x="3916513" y="862190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15</a:t>
            </a:r>
          </a:p>
        </p:txBody>
      </p:sp>
      <p:sp>
        <p:nvSpPr>
          <p:cNvPr id="299" name="33"/>
          <p:cNvSpPr/>
          <p:nvPr/>
        </p:nvSpPr>
        <p:spPr>
          <a:xfrm>
            <a:off x="8914490" y="862190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33</a:t>
            </a:r>
          </a:p>
        </p:txBody>
      </p:sp>
      <p:sp>
        <p:nvSpPr>
          <p:cNvPr id="300" name="13"/>
          <p:cNvSpPr/>
          <p:nvPr/>
        </p:nvSpPr>
        <p:spPr>
          <a:xfrm>
            <a:off x="2684944" y="116431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13</a:t>
            </a:r>
          </a:p>
        </p:txBody>
      </p:sp>
      <p:sp>
        <p:nvSpPr>
          <p:cNvPr id="301" name="50"/>
          <p:cNvSpPr/>
          <p:nvPr/>
        </p:nvSpPr>
        <p:spPr>
          <a:xfrm>
            <a:off x="13395008" y="862190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50</a:t>
            </a:r>
          </a:p>
        </p:txBody>
      </p:sp>
      <p:sp>
        <p:nvSpPr>
          <p:cNvPr id="302" name="60"/>
          <p:cNvSpPr/>
          <p:nvPr/>
        </p:nvSpPr>
        <p:spPr>
          <a:xfrm>
            <a:off x="9569067" y="3685868"/>
            <a:ext cx="1524001" cy="1524001"/>
          </a:xfrm>
          <a:prstGeom prst="ellipse">
            <a:avLst/>
          </a:prstGeom>
          <a:solidFill>
            <a:srgbClr val="0096FF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60</a:t>
            </a:r>
          </a:p>
        </p:txBody>
      </p:sp>
    </p:spTree>
  </p:cSld>
  <p:clrMapOvr>
    <a:masterClrMapping/>
  </p:clrMapOvr>
  <p:transition xmlns:p14="http://schemas.microsoft.com/office/powerpoint/2010/main" spd="slow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path" nodeType="clickEffect" presetSubtype="0" presetID="-1" grpId="2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183830 0.145313" origin="layout" pathEditMode="relative">
                                      <p:cBhvr>
                                        <p:cTn id="12" dur="1000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02" grpId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插入新节点 insert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插入新节点 insert</a:t>
            </a:r>
          </a:p>
        </p:txBody>
      </p:sp>
      <p:sp>
        <p:nvSpPr>
          <p:cNvPr id="305" name="Line"/>
          <p:cNvSpPr/>
          <p:nvPr/>
        </p:nvSpPr>
        <p:spPr>
          <a:xfrm flipH="1" flipV="1">
            <a:off x="14245492" y="9446745"/>
            <a:ext cx="1211364" cy="320436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06" name="53"/>
          <p:cNvSpPr/>
          <p:nvPr/>
        </p:nvSpPr>
        <p:spPr>
          <a:xfrm>
            <a:off x="14658689" y="117193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53</a:t>
            </a:r>
          </a:p>
        </p:txBody>
      </p:sp>
      <p:sp>
        <p:nvSpPr>
          <p:cNvPr id="307" name="Line"/>
          <p:cNvSpPr/>
          <p:nvPr/>
        </p:nvSpPr>
        <p:spPr>
          <a:xfrm flipV="1">
            <a:off x="12952512" y="9439057"/>
            <a:ext cx="1304299" cy="31689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08" name="42"/>
          <p:cNvSpPr/>
          <p:nvPr/>
        </p:nvSpPr>
        <p:spPr>
          <a:xfrm>
            <a:off x="12131325" y="116939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42</a:t>
            </a:r>
          </a:p>
        </p:txBody>
      </p:sp>
      <p:sp>
        <p:nvSpPr>
          <p:cNvPr id="309" name="Line"/>
          <p:cNvSpPr/>
          <p:nvPr/>
        </p:nvSpPr>
        <p:spPr>
          <a:xfrm flipH="1" flipV="1">
            <a:off x="9725385" y="9395945"/>
            <a:ext cx="1211363" cy="320436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10" name="37"/>
          <p:cNvSpPr/>
          <p:nvPr/>
        </p:nvSpPr>
        <p:spPr>
          <a:xfrm>
            <a:off x="10138584" y="116685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37</a:t>
            </a:r>
          </a:p>
        </p:txBody>
      </p:sp>
      <p:sp>
        <p:nvSpPr>
          <p:cNvPr id="311" name="Line"/>
          <p:cNvSpPr/>
          <p:nvPr/>
        </p:nvSpPr>
        <p:spPr>
          <a:xfrm flipV="1">
            <a:off x="3458059" y="9388257"/>
            <a:ext cx="1304300" cy="31689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12" name="Line"/>
          <p:cNvSpPr/>
          <p:nvPr/>
        </p:nvSpPr>
        <p:spPr>
          <a:xfrm flipH="1" flipV="1">
            <a:off x="12485550" y="4375015"/>
            <a:ext cx="4063088" cy="207354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13" name="Line"/>
          <p:cNvSpPr/>
          <p:nvPr/>
        </p:nvSpPr>
        <p:spPr>
          <a:xfrm flipV="1">
            <a:off x="7357783" y="4375319"/>
            <a:ext cx="5000767" cy="220023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14" name="Line"/>
          <p:cNvSpPr/>
          <p:nvPr/>
        </p:nvSpPr>
        <p:spPr>
          <a:xfrm flipV="1">
            <a:off x="14278612" y="6442057"/>
            <a:ext cx="2450785" cy="306708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15" name="Line"/>
          <p:cNvSpPr/>
          <p:nvPr/>
        </p:nvSpPr>
        <p:spPr>
          <a:xfrm flipH="1" flipV="1">
            <a:off x="7361786" y="6339929"/>
            <a:ext cx="2549260" cy="327134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16" name="Line"/>
          <p:cNvSpPr/>
          <p:nvPr/>
        </p:nvSpPr>
        <p:spPr>
          <a:xfrm flipV="1">
            <a:off x="4594668" y="6535844"/>
            <a:ext cx="2630828" cy="287951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17" name="41"/>
          <p:cNvSpPr/>
          <p:nvPr/>
        </p:nvSpPr>
        <p:spPr>
          <a:xfrm>
            <a:off x="11685110" y="3685868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41</a:t>
            </a:r>
          </a:p>
        </p:txBody>
      </p:sp>
      <p:sp>
        <p:nvSpPr>
          <p:cNvPr id="318" name="22"/>
          <p:cNvSpPr/>
          <p:nvPr/>
        </p:nvSpPr>
        <p:spPr>
          <a:xfrm>
            <a:off x="6596065" y="572125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22</a:t>
            </a:r>
          </a:p>
        </p:txBody>
      </p:sp>
      <p:sp>
        <p:nvSpPr>
          <p:cNvPr id="319" name="58"/>
          <p:cNvSpPr/>
          <p:nvPr/>
        </p:nvSpPr>
        <p:spPr>
          <a:xfrm>
            <a:off x="15893995" y="572125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58</a:t>
            </a:r>
          </a:p>
        </p:txBody>
      </p:sp>
      <p:sp>
        <p:nvSpPr>
          <p:cNvPr id="320" name="15"/>
          <p:cNvSpPr/>
          <p:nvPr/>
        </p:nvSpPr>
        <p:spPr>
          <a:xfrm>
            <a:off x="3916513" y="862190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15</a:t>
            </a:r>
          </a:p>
        </p:txBody>
      </p:sp>
      <p:sp>
        <p:nvSpPr>
          <p:cNvPr id="321" name="33"/>
          <p:cNvSpPr/>
          <p:nvPr/>
        </p:nvSpPr>
        <p:spPr>
          <a:xfrm>
            <a:off x="8914490" y="862190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33</a:t>
            </a:r>
          </a:p>
        </p:txBody>
      </p:sp>
      <p:sp>
        <p:nvSpPr>
          <p:cNvPr id="322" name="13"/>
          <p:cNvSpPr/>
          <p:nvPr/>
        </p:nvSpPr>
        <p:spPr>
          <a:xfrm>
            <a:off x="2684944" y="116431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13</a:t>
            </a:r>
          </a:p>
        </p:txBody>
      </p:sp>
      <p:sp>
        <p:nvSpPr>
          <p:cNvPr id="323" name="50"/>
          <p:cNvSpPr/>
          <p:nvPr/>
        </p:nvSpPr>
        <p:spPr>
          <a:xfrm>
            <a:off x="13395008" y="862190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50</a:t>
            </a:r>
          </a:p>
        </p:txBody>
      </p:sp>
      <p:sp>
        <p:nvSpPr>
          <p:cNvPr id="324" name="60"/>
          <p:cNvSpPr/>
          <p:nvPr/>
        </p:nvSpPr>
        <p:spPr>
          <a:xfrm>
            <a:off x="14089174" y="5721253"/>
            <a:ext cx="1524001" cy="1524001"/>
          </a:xfrm>
          <a:prstGeom prst="ellipse">
            <a:avLst/>
          </a:prstGeom>
          <a:solidFill>
            <a:srgbClr val="0096FF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60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path" nodeType="clickEffect" presetSubtype="0" presetID="-1" grpId="1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166423 0.209867" origin="layout" pathEditMode="relative">
                                      <p:cBhvr>
                                        <p:cTn id="6" dur="1000" fill="hold"/>
                                        <p:tgtEl>
                                          <p:spTgt spid="3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Line"/>
          <p:cNvSpPr/>
          <p:nvPr/>
        </p:nvSpPr>
        <p:spPr>
          <a:xfrm flipH="1" flipV="1">
            <a:off x="16780848" y="6568529"/>
            <a:ext cx="2549261" cy="327134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27" name="插入新节点 insert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插入新节点 insert</a:t>
            </a:r>
          </a:p>
        </p:txBody>
      </p:sp>
      <p:sp>
        <p:nvSpPr>
          <p:cNvPr id="328" name="Line"/>
          <p:cNvSpPr/>
          <p:nvPr/>
        </p:nvSpPr>
        <p:spPr>
          <a:xfrm flipH="1" flipV="1">
            <a:off x="14245492" y="9446745"/>
            <a:ext cx="1211364" cy="320436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29" name="53"/>
          <p:cNvSpPr/>
          <p:nvPr/>
        </p:nvSpPr>
        <p:spPr>
          <a:xfrm>
            <a:off x="14658689" y="117193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53</a:t>
            </a:r>
          </a:p>
        </p:txBody>
      </p:sp>
      <p:sp>
        <p:nvSpPr>
          <p:cNvPr id="330" name="Line"/>
          <p:cNvSpPr/>
          <p:nvPr/>
        </p:nvSpPr>
        <p:spPr>
          <a:xfrm flipV="1">
            <a:off x="12952512" y="9439057"/>
            <a:ext cx="1304299" cy="31689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31" name="42"/>
          <p:cNvSpPr/>
          <p:nvPr/>
        </p:nvSpPr>
        <p:spPr>
          <a:xfrm>
            <a:off x="12131325" y="116939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42</a:t>
            </a:r>
          </a:p>
        </p:txBody>
      </p:sp>
      <p:sp>
        <p:nvSpPr>
          <p:cNvPr id="332" name="Line"/>
          <p:cNvSpPr/>
          <p:nvPr/>
        </p:nvSpPr>
        <p:spPr>
          <a:xfrm flipH="1" flipV="1">
            <a:off x="9725385" y="9395945"/>
            <a:ext cx="1211363" cy="320436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33" name="37"/>
          <p:cNvSpPr/>
          <p:nvPr/>
        </p:nvSpPr>
        <p:spPr>
          <a:xfrm>
            <a:off x="10138584" y="116685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37</a:t>
            </a:r>
          </a:p>
        </p:txBody>
      </p:sp>
      <p:sp>
        <p:nvSpPr>
          <p:cNvPr id="334" name="Line"/>
          <p:cNvSpPr/>
          <p:nvPr/>
        </p:nvSpPr>
        <p:spPr>
          <a:xfrm flipV="1">
            <a:off x="3458059" y="9388257"/>
            <a:ext cx="1304300" cy="31689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35" name="Line"/>
          <p:cNvSpPr/>
          <p:nvPr/>
        </p:nvSpPr>
        <p:spPr>
          <a:xfrm flipH="1" flipV="1">
            <a:off x="12485550" y="4375015"/>
            <a:ext cx="4063088" cy="207354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36" name="Line"/>
          <p:cNvSpPr/>
          <p:nvPr/>
        </p:nvSpPr>
        <p:spPr>
          <a:xfrm flipV="1">
            <a:off x="7357783" y="4375319"/>
            <a:ext cx="5000767" cy="220023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37" name="Line"/>
          <p:cNvSpPr/>
          <p:nvPr/>
        </p:nvSpPr>
        <p:spPr>
          <a:xfrm flipV="1">
            <a:off x="14278612" y="6442057"/>
            <a:ext cx="2450785" cy="306708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38" name="Line"/>
          <p:cNvSpPr/>
          <p:nvPr/>
        </p:nvSpPr>
        <p:spPr>
          <a:xfrm flipH="1" flipV="1">
            <a:off x="7361786" y="6339929"/>
            <a:ext cx="2549260" cy="327134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39" name="Line"/>
          <p:cNvSpPr/>
          <p:nvPr/>
        </p:nvSpPr>
        <p:spPr>
          <a:xfrm flipV="1">
            <a:off x="4594668" y="6535844"/>
            <a:ext cx="2630828" cy="287951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40" name="41"/>
          <p:cNvSpPr/>
          <p:nvPr/>
        </p:nvSpPr>
        <p:spPr>
          <a:xfrm>
            <a:off x="11685110" y="3685868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41</a:t>
            </a:r>
          </a:p>
        </p:txBody>
      </p:sp>
      <p:sp>
        <p:nvSpPr>
          <p:cNvPr id="341" name="22"/>
          <p:cNvSpPr/>
          <p:nvPr/>
        </p:nvSpPr>
        <p:spPr>
          <a:xfrm>
            <a:off x="6596065" y="572125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22</a:t>
            </a:r>
          </a:p>
        </p:txBody>
      </p:sp>
      <p:sp>
        <p:nvSpPr>
          <p:cNvPr id="342" name="58"/>
          <p:cNvSpPr/>
          <p:nvPr/>
        </p:nvSpPr>
        <p:spPr>
          <a:xfrm>
            <a:off x="15893995" y="572125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58</a:t>
            </a:r>
          </a:p>
        </p:txBody>
      </p:sp>
      <p:sp>
        <p:nvSpPr>
          <p:cNvPr id="343" name="15"/>
          <p:cNvSpPr/>
          <p:nvPr/>
        </p:nvSpPr>
        <p:spPr>
          <a:xfrm>
            <a:off x="3916513" y="862190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15</a:t>
            </a:r>
          </a:p>
        </p:txBody>
      </p:sp>
      <p:sp>
        <p:nvSpPr>
          <p:cNvPr id="344" name="33"/>
          <p:cNvSpPr/>
          <p:nvPr/>
        </p:nvSpPr>
        <p:spPr>
          <a:xfrm>
            <a:off x="8914490" y="862190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33</a:t>
            </a:r>
          </a:p>
        </p:txBody>
      </p:sp>
      <p:sp>
        <p:nvSpPr>
          <p:cNvPr id="345" name="13"/>
          <p:cNvSpPr/>
          <p:nvPr/>
        </p:nvSpPr>
        <p:spPr>
          <a:xfrm>
            <a:off x="2684944" y="116431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13</a:t>
            </a:r>
          </a:p>
        </p:txBody>
      </p:sp>
      <p:sp>
        <p:nvSpPr>
          <p:cNvPr id="346" name="50"/>
          <p:cNvSpPr/>
          <p:nvPr/>
        </p:nvSpPr>
        <p:spPr>
          <a:xfrm>
            <a:off x="13395008" y="862190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50</a:t>
            </a:r>
          </a:p>
        </p:txBody>
      </p:sp>
      <p:sp>
        <p:nvSpPr>
          <p:cNvPr id="347" name="60"/>
          <p:cNvSpPr/>
          <p:nvPr/>
        </p:nvSpPr>
        <p:spPr>
          <a:xfrm>
            <a:off x="18039762" y="862190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60</a:t>
            </a:r>
          </a:p>
        </p:txBody>
      </p:sp>
      <p:sp>
        <p:nvSpPr>
          <p:cNvPr id="348" name="28"/>
          <p:cNvSpPr/>
          <p:nvPr/>
        </p:nvSpPr>
        <p:spPr>
          <a:xfrm>
            <a:off x="9569067" y="3685868"/>
            <a:ext cx="1524001" cy="1524001"/>
          </a:xfrm>
          <a:prstGeom prst="ellipse">
            <a:avLst/>
          </a:prstGeom>
          <a:solidFill>
            <a:srgbClr val="0096FF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28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path" nodeType="clickEffect" presetSubtype="0" presetID="-1" grpId="2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201587 0.148395" origin="layout" pathEditMode="relative">
                                      <p:cBhvr>
                                        <p:cTn id="12" dur="1000" fill="hold"/>
                                        <p:tgtEl>
                                          <p:spTgt spid="3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48" grpId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Line"/>
          <p:cNvSpPr/>
          <p:nvPr/>
        </p:nvSpPr>
        <p:spPr>
          <a:xfrm flipH="1" flipV="1">
            <a:off x="16780848" y="6568529"/>
            <a:ext cx="2549261" cy="327134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51" name="插入新节点 insert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插入新节点 insert</a:t>
            </a:r>
          </a:p>
        </p:txBody>
      </p:sp>
      <p:sp>
        <p:nvSpPr>
          <p:cNvPr id="352" name="Line"/>
          <p:cNvSpPr/>
          <p:nvPr/>
        </p:nvSpPr>
        <p:spPr>
          <a:xfrm flipH="1" flipV="1">
            <a:off x="14245492" y="9446745"/>
            <a:ext cx="1211364" cy="320436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53" name="53"/>
          <p:cNvSpPr/>
          <p:nvPr/>
        </p:nvSpPr>
        <p:spPr>
          <a:xfrm>
            <a:off x="14658689" y="117193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53</a:t>
            </a:r>
          </a:p>
        </p:txBody>
      </p:sp>
      <p:sp>
        <p:nvSpPr>
          <p:cNvPr id="354" name="Line"/>
          <p:cNvSpPr/>
          <p:nvPr/>
        </p:nvSpPr>
        <p:spPr>
          <a:xfrm flipV="1">
            <a:off x="12952512" y="9439057"/>
            <a:ext cx="1304299" cy="31689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55" name="42"/>
          <p:cNvSpPr/>
          <p:nvPr/>
        </p:nvSpPr>
        <p:spPr>
          <a:xfrm>
            <a:off x="12131325" y="116939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42</a:t>
            </a:r>
          </a:p>
        </p:txBody>
      </p:sp>
      <p:sp>
        <p:nvSpPr>
          <p:cNvPr id="356" name="Line"/>
          <p:cNvSpPr/>
          <p:nvPr/>
        </p:nvSpPr>
        <p:spPr>
          <a:xfrm flipH="1" flipV="1">
            <a:off x="9725385" y="9395945"/>
            <a:ext cx="1211363" cy="320436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57" name="37"/>
          <p:cNvSpPr/>
          <p:nvPr/>
        </p:nvSpPr>
        <p:spPr>
          <a:xfrm>
            <a:off x="10138584" y="116685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37</a:t>
            </a:r>
          </a:p>
        </p:txBody>
      </p:sp>
      <p:sp>
        <p:nvSpPr>
          <p:cNvPr id="358" name="Line"/>
          <p:cNvSpPr/>
          <p:nvPr/>
        </p:nvSpPr>
        <p:spPr>
          <a:xfrm flipV="1">
            <a:off x="3458059" y="9388257"/>
            <a:ext cx="1304300" cy="31689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59" name="Line"/>
          <p:cNvSpPr/>
          <p:nvPr/>
        </p:nvSpPr>
        <p:spPr>
          <a:xfrm flipH="1" flipV="1">
            <a:off x="12485550" y="4375015"/>
            <a:ext cx="4063088" cy="207354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60" name="Line"/>
          <p:cNvSpPr/>
          <p:nvPr/>
        </p:nvSpPr>
        <p:spPr>
          <a:xfrm flipV="1">
            <a:off x="7357783" y="4375319"/>
            <a:ext cx="5000767" cy="220023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61" name="Line"/>
          <p:cNvSpPr/>
          <p:nvPr/>
        </p:nvSpPr>
        <p:spPr>
          <a:xfrm flipV="1">
            <a:off x="14278612" y="6442057"/>
            <a:ext cx="2450785" cy="306708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62" name="Line"/>
          <p:cNvSpPr/>
          <p:nvPr/>
        </p:nvSpPr>
        <p:spPr>
          <a:xfrm flipH="1" flipV="1">
            <a:off x="7361786" y="6339929"/>
            <a:ext cx="2549260" cy="327134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63" name="Line"/>
          <p:cNvSpPr/>
          <p:nvPr/>
        </p:nvSpPr>
        <p:spPr>
          <a:xfrm flipV="1">
            <a:off x="4594668" y="6535844"/>
            <a:ext cx="2630828" cy="287951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64" name="41"/>
          <p:cNvSpPr/>
          <p:nvPr/>
        </p:nvSpPr>
        <p:spPr>
          <a:xfrm>
            <a:off x="11685110" y="3685868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41</a:t>
            </a:r>
          </a:p>
        </p:txBody>
      </p:sp>
      <p:sp>
        <p:nvSpPr>
          <p:cNvPr id="365" name="22"/>
          <p:cNvSpPr/>
          <p:nvPr/>
        </p:nvSpPr>
        <p:spPr>
          <a:xfrm>
            <a:off x="6596065" y="572125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22</a:t>
            </a:r>
          </a:p>
        </p:txBody>
      </p:sp>
      <p:sp>
        <p:nvSpPr>
          <p:cNvPr id="366" name="58"/>
          <p:cNvSpPr/>
          <p:nvPr/>
        </p:nvSpPr>
        <p:spPr>
          <a:xfrm>
            <a:off x="15893995" y="572125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58</a:t>
            </a:r>
          </a:p>
        </p:txBody>
      </p:sp>
      <p:sp>
        <p:nvSpPr>
          <p:cNvPr id="367" name="15"/>
          <p:cNvSpPr/>
          <p:nvPr/>
        </p:nvSpPr>
        <p:spPr>
          <a:xfrm>
            <a:off x="3916513" y="862190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15</a:t>
            </a:r>
          </a:p>
        </p:txBody>
      </p:sp>
      <p:sp>
        <p:nvSpPr>
          <p:cNvPr id="368" name="33"/>
          <p:cNvSpPr/>
          <p:nvPr/>
        </p:nvSpPr>
        <p:spPr>
          <a:xfrm>
            <a:off x="8914490" y="862190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33</a:t>
            </a:r>
          </a:p>
        </p:txBody>
      </p:sp>
      <p:sp>
        <p:nvSpPr>
          <p:cNvPr id="369" name="13"/>
          <p:cNvSpPr/>
          <p:nvPr/>
        </p:nvSpPr>
        <p:spPr>
          <a:xfrm>
            <a:off x="2684944" y="116431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13</a:t>
            </a:r>
          </a:p>
        </p:txBody>
      </p:sp>
      <p:sp>
        <p:nvSpPr>
          <p:cNvPr id="370" name="50"/>
          <p:cNvSpPr/>
          <p:nvPr/>
        </p:nvSpPr>
        <p:spPr>
          <a:xfrm>
            <a:off x="13395008" y="862190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50</a:t>
            </a:r>
          </a:p>
        </p:txBody>
      </p:sp>
      <p:sp>
        <p:nvSpPr>
          <p:cNvPr id="371" name="60"/>
          <p:cNvSpPr/>
          <p:nvPr/>
        </p:nvSpPr>
        <p:spPr>
          <a:xfrm>
            <a:off x="18039762" y="862190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60</a:t>
            </a:r>
          </a:p>
        </p:txBody>
      </p:sp>
      <p:sp>
        <p:nvSpPr>
          <p:cNvPr id="372" name="28"/>
          <p:cNvSpPr/>
          <p:nvPr/>
        </p:nvSpPr>
        <p:spPr>
          <a:xfrm>
            <a:off x="4666867" y="5721253"/>
            <a:ext cx="1524001" cy="1524001"/>
          </a:xfrm>
          <a:prstGeom prst="ellipse">
            <a:avLst/>
          </a:prstGeom>
          <a:solidFill>
            <a:srgbClr val="0096FF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28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path" nodeType="clickEffect" presetSubtype="0" presetID="-1" grpId="1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095962 0.211479" origin="layout" pathEditMode="relative">
                                      <p:cBhvr>
                                        <p:cTn id="6" dur="1000" fill="hold"/>
                                        <p:tgtEl>
                                          <p:spTgt spid="3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查找问题 Searching Problem"/>
          <p:cNvSpPr/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查找问题 Searching Problem</a:t>
            </a:r>
          </a:p>
        </p:txBody>
      </p:sp>
    </p:spTree>
  </p:cSld>
  <p:clrMapOvr>
    <a:masterClrMapping/>
  </p:clrMapOvr>
  <p:transition xmlns:p14="http://schemas.microsoft.com/office/powerpoint/2010/main" spd="slow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Line"/>
          <p:cNvSpPr/>
          <p:nvPr/>
        </p:nvSpPr>
        <p:spPr>
          <a:xfrm flipH="1" flipV="1">
            <a:off x="16780848" y="6568529"/>
            <a:ext cx="2549261" cy="327134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75" name="插入新节点 insert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插入新节点 insert</a:t>
            </a:r>
          </a:p>
        </p:txBody>
      </p:sp>
      <p:sp>
        <p:nvSpPr>
          <p:cNvPr id="376" name="Line"/>
          <p:cNvSpPr/>
          <p:nvPr/>
        </p:nvSpPr>
        <p:spPr>
          <a:xfrm flipH="1" flipV="1">
            <a:off x="14245492" y="9446745"/>
            <a:ext cx="1211364" cy="320436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77" name="53"/>
          <p:cNvSpPr/>
          <p:nvPr/>
        </p:nvSpPr>
        <p:spPr>
          <a:xfrm>
            <a:off x="14658689" y="117193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53</a:t>
            </a:r>
          </a:p>
        </p:txBody>
      </p:sp>
      <p:sp>
        <p:nvSpPr>
          <p:cNvPr id="378" name="Line"/>
          <p:cNvSpPr/>
          <p:nvPr/>
        </p:nvSpPr>
        <p:spPr>
          <a:xfrm flipV="1">
            <a:off x="12952512" y="9439057"/>
            <a:ext cx="1304299" cy="31689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79" name="42"/>
          <p:cNvSpPr/>
          <p:nvPr/>
        </p:nvSpPr>
        <p:spPr>
          <a:xfrm>
            <a:off x="12131325" y="116939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42</a:t>
            </a:r>
          </a:p>
        </p:txBody>
      </p:sp>
      <p:sp>
        <p:nvSpPr>
          <p:cNvPr id="380" name="Line"/>
          <p:cNvSpPr/>
          <p:nvPr/>
        </p:nvSpPr>
        <p:spPr>
          <a:xfrm flipH="1" flipV="1">
            <a:off x="9725385" y="9395945"/>
            <a:ext cx="1211363" cy="320436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81" name="37"/>
          <p:cNvSpPr/>
          <p:nvPr/>
        </p:nvSpPr>
        <p:spPr>
          <a:xfrm>
            <a:off x="10138584" y="116685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37</a:t>
            </a:r>
          </a:p>
        </p:txBody>
      </p:sp>
      <p:sp>
        <p:nvSpPr>
          <p:cNvPr id="382" name="Line"/>
          <p:cNvSpPr/>
          <p:nvPr/>
        </p:nvSpPr>
        <p:spPr>
          <a:xfrm flipV="1">
            <a:off x="3458059" y="9388257"/>
            <a:ext cx="1304300" cy="31689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83" name="Line"/>
          <p:cNvSpPr/>
          <p:nvPr/>
        </p:nvSpPr>
        <p:spPr>
          <a:xfrm flipH="1" flipV="1">
            <a:off x="12485550" y="4375015"/>
            <a:ext cx="4063088" cy="207354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84" name="Line"/>
          <p:cNvSpPr/>
          <p:nvPr/>
        </p:nvSpPr>
        <p:spPr>
          <a:xfrm flipV="1">
            <a:off x="7357783" y="4375319"/>
            <a:ext cx="5000767" cy="220023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85" name="Line"/>
          <p:cNvSpPr/>
          <p:nvPr/>
        </p:nvSpPr>
        <p:spPr>
          <a:xfrm flipV="1">
            <a:off x="14278612" y="6442057"/>
            <a:ext cx="2450785" cy="306708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86" name="Line"/>
          <p:cNvSpPr/>
          <p:nvPr/>
        </p:nvSpPr>
        <p:spPr>
          <a:xfrm flipH="1" flipV="1">
            <a:off x="7361786" y="6339929"/>
            <a:ext cx="2549260" cy="327134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87" name="Line"/>
          <p:cNvSpPr/>
          <p:nvPr/>
        </p:nvSpPr>
        <p:spPr>
          <a:xfrm flipV="1">
            <a:off x="4594668" y="6535844"/>
            <a:ext cx="2630828" cy="287951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88" name="41"/>
          <p:cNvSpPr/>
          <p:nvPr/>
        </p:nvSpPr>
        <p:spPr>
          <a:xfrm>
            <a:off x="11685110" y="3685868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41</a:t>
            </a:r>
          </a:p>
        </p:txBody>
      </p:sp>
      <p:sp>
        <p:nvSpPr>
          <p:cNvPr id="389" name="22"/>
          <p:cNvSpPr/>
          <p:nvPr/>
        </p:nvSpPr>
        <p:spPr>
          <a:xfrm>
            <a:off x="6596065" y="572125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22</a:t>
            </a:r>
          </a:p>
        </p:txBody>
      </p:sp>
      <p:sp>
        <p:nvSpPr>
          <p:cNvPr id="390" name="58"/>
          <p:cNvSpPr/>
          <p:nvPr/>
        </p:nvSpPr>
        <p:spPr>
          <a:xfrm>
            <a:off x="15893995" y="572125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58</a:t>
            </a:r>
          </a:p>
        </p:txBody>
      </p:sp>
      <p:sp>
        <p:nvSpPr>
          <p:cNvPr id="391" name="15"/>
          <p:cNvSpPr/>
          <p:nvPr/>
        </p:nvSpPr>
        <p:spPr>
          <a:xfrm>
            <a:off x="3916513" y="862190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15</a:t>
            </a:r>
          </a:p>
        </p:txBody>
      </p:sp>
      <p:sp>
        <p:nvSpPr>
          <p:cNvPr id="392" name="33"/>
          <p:cNvSpPr/>
          <p:nvPr/>
        </p:nvSpPr>
        <p:spPr>
          <a:xfrm>
            <a:off x="8914490" y="862190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33</a:t>
            </a:r>
          </a:p>
        </p:txBody>
      </p:sp>
      <p:sp>
        <p:nvSpPr>
          <p:cNvPr id="393" name="13"/>
          <p:cNvSpPr/>
          <p:nvPr/>
        </p:nvSpPr>
        <p:spPr>
          <a:xfrm>
            <a:off x="2684944" y="116431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13</a:t>
            </a:r>
          </a:p>
        </p:txBody>
      </p:sp>
      <p:sp>
        <p:nvSpPr>
          <p:cNvPr id="394" name="50"/>
          <p:cNvSpPr/>
          <p:nvPr/>
        </p:nvSpPr>
        <p:spPr>
          <a:xfrm>
            <a:off x="13395008" y="862190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50</a:t>
            </a:r>
          </a:p>
        </p:txBody>
      </p:sp>
      <p:sp>
        <p:nvSpPr>
          <p:cNvPr id="395" name="60"/>
          <p:cNvSpPr/>
          <p:nvPr/>
        </p:nvSpPr>
        <p:spPr>
          <a:xfrm>
            <a:off x="18039762" y="862190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60</a:t>
            </a:r>
          </a:p>
        </p:txBody>
      </p:sp>
      <p:sp>
        <p:nvSpPr>
          <p:cNvPr id="396" name="28"/>
          <p:cNvSpPr/>
          <p:nvPr/>
        </p:nvSpPr>
        <p:spPr>
          <a:xfrm>
            <a:off x="7006807" y="8621903"/>
            <a:ext cx="1524001" cy="1524001"/>
          </a:xfrm>
          <a:prstGeom prst="ellipse">
            <a:avLst/>
          </a:prstGeom>
          <a:solidFill>
            <a:srgbClr val="0096FF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28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path" nodeType="clickEffect" presetSubtype="0" presetID="-1" grpId="1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018268 0.216637" origin="layout" pathEditMode="relative">
                                      <p:cBhvr>
                                        <p:cTn id="6" dur="1000" fill="hold"/>
                                        <p:tgtEl>
                                          <p:spTgt spid="3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Line"/>
          <p:cNvSpPr/>
          <p:nvPr/>
        </p:nvSpPr>
        <p:spPr>
          <a:xfrm flipV="1">
            <a:off x="8353800" y="9388257"/>
            <a:ext cx="1304299" cy="31689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99" name="Line"/>
          <p:cNvSpPr/>
          <p:nvPr/>
        </p:nvSpPr>
        <p:spPr>
          <a:xfrm flipH="1" flipV="1">
            <a:off x="16780848" y="6568529"/>
            <a:ext cx="2549261" cy="327134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00" name="插入新节点 insert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插入新节点 insert</a:t>
            </a:r>
          </a:p>
        </p:txBody>
      </p:sp>
      <p:sp>
        <p:nvSpPr>
          <p:cNvPr id="401" name="Line"/>
          <p:cNvSpPr/>
          <p:nvPr/>
        </p:nvSpPr>
        <p:spPr>
          <a:xfrm flipH="1" flipV="1">
            <a:off x="14245492" y="9446745"/>
            <a:ext cx="1211364" cy="320436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02" name="53"/>
          <p:cNvSpPr/>
          <p:nvPr/>
        </p:nvSpPr>
        <p:spPr>
          <a:xfrm>
            <a:off x="14658689" y="117193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53</a:t>
            </a:r>
          </a:p>
        </p:txBody>
      </p:sp>
      <p:sp>
        <p:nvSpPr>
          <p:cNvPr id="403" name="Line"/>
          <p:cNvSpPr/>
          <p:nvPr/>
        </p:nvSpPr>
        <p:spPr>
          <a:xfrm flipV="1">
            <a:off x="12952512" y="9439057"/>
            <a:ext cx="1304299" cy="31689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04" name="42"/>
          <p:cNvSpPr/>
          <p:nvPr/>
        </p:nvSpPr>
        <p:spPr>
          <a:xfrm>
            <a:off x="12131325" y="116939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42</a:t>
            </a:r>
          </a:p>
        </p:txBody>
      </p:sp>
      <p:sp>
        <p:nvSpPr>
          <p:cNvPr id="405" name="Line"/>
          <p:cNvSpPr/>
          <p:nvPr/>
        </p:nvSpPr>
        <p:spPr>
          <a:xfrm flipH="1" flipV="1">
            <a:off x="9725385" y="9395945"/>
            <a:ext cx="1211363" cy="320436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06" name="37"/>
          <p:cNvSpPr/>
          <p:nvPr/>
        </p:nvSpPr>
        <p:spPr>
          <a:xfrm>
            <a:off x="10138584" y="116685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37</a:t>
            </a:r>
          </a:p>
        </p:txBody>
      </p:sp>
      <p:sp>
        <p:nvSpPr>
          <p:cNvPr id="407" name="Line"/>
          <p:cNvSpPr/>
          <p:nvPr/>
        </p:nvSpPr>
        <p:spPr>
          <a:xfrm flipV="1">
            <a:off x="3458059" y="9388257"/>
            <a:ext cx="1304300" cy="31689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08" name="Line"/>
          <p:cNvSpPr/>
          <p:nvPr/>
        </p:nvSpPr>
        <p:spPr>
          <a:xfrm flipH="1" flipV="1">
            <a:off x="12485550" y="4375015"/>
            <a:ext cx="4063088" cy="207354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09" name="Line"/>
          <p:cNvSpPr/>
          <p:nvPr/>
        </p:nvSpPr>
        <p:spPr>
          <a:xfrm flipV="1">
            <a:off x="7357783" y="4375319"/>
            <a:ext cx="5000767" cy="220023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10" name="Line"/>
          <p:cNvSpPr/>
          <p:nvPr/>
        </p:nvSpPr>
        <p:spPr>
          <a:xfrm flipV="1">
            <a:off x="14278612" y="6442057"/>
            <a:ext cx="2450785" cy="306708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11" name="Line"/>
          <p:cNvSpPr/>
          <p:nvPr/>
        </p:nvSpPr>
        <p:spPr>
          <a:xfrm flipH="1" flipV="1">
            <a:off x="7361786" y="6339929"/>
            <a:ext cx="2549260" cy="327134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12" name="Line"/>
          <p:cNvSpPr/>
          <p:nvPr/>
        </p:nvSpPr>
        <p:spPr>
          <a:xfrm flipV="1">
            <a:off x="4594668" y="6535844"/>
            <a:ext cx="2630828" cy="287951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13" name="41"/>
          <p:cNvSpPr/>
          <p:nvPr/>
        </p:nvSpPr>
        <p:spPr>
          <a:xfrm>
            <a:off x="11685110" y="3685868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41</a:t>
            </a:r>
          </a:p>
        </p:txBody>
      </p:sp>
      <p:sp>
        <p:nvSpPr>
          <p:cNvPr id="414" name="22"/>
          <p:cNvSpPr/>
          <p:nvPr/>
        </p:nvSpPr>
        <p:spPr>
          <a:xfrm>
            <a:off x="6596065" y="572125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22</a:t>
            </a:r>
          </a:p>
        </p:txBody>
      </p:sp>
      <p:sp>
        <p:nvSpPr>
          <p:cNvPr id="415" name="58"/>
          <p:cNvSpPr/>
          <p:nvPr/>
        </p:nvSpPr>
        <p:spPr>
          <a:xfrm>
            <a:off x="15893995" y="572125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58</a:t>
            </a:r>
          </a:p>
        </p:txBody>
      </p:sp>
      <p:sp>
        <p:nvSpPr>
          <p:cNvPr id="416" name="15"/>
          <p:cNvSpPr/>
          <p:nvPr/>
        </p:nvSpPr>
        <p:spPr>
          <a:xfrm>
            <a:off x="3916513" y="862190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15</a:t>
            </a:r>
          </a:p>
        </p:txBody>
      </p:sp>
      <p:sp>
        <p:nvSpPr>
          <p:cNvPr id="417" name="33"/>
          <p:cNvSpPr/>
          <p:nvPr/>
        </p:nvSpPr>
        <p:spPr>
          <a:xfrm>
            <a:off x="8914490" y="862190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33</a:t>
            </a:r>
          </a:p>
        </p:txBody>
      </p:sp>
      <p:sp>
        <p:nvSpPr>
          <p:cNvPr id="418" name="13"/>
          <p:cNvSpPr/>
          <p:nvPr/>
        </p:nvSpPr>
        <p:spPr>
          <a:xfrm>
            <a:off x="2684944" y="116431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13</a:t>
            </a:r>
          </a:p>
        </p:txBody>
      </p:sp>
      <p:sp>
        <p:nvSpPr>
          <p:cNvPr id="419" name="50"/>
          <p:cNvSpPr/>
          <p:nvPr/>
        </p:nvSpPr>
        <p:spPr>
          <a:xfrm>
            <a:off x="13395008" y="862190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50</a:t>
            </a:r>
          </a:p>
        </p:txBody>
      </p:sp>
      <p:sp>
        <p:nvSpPr>
          <p:cNvPr id="420" name="60"/>
          <p:cNvSpPr/>
          <p:nvPr/>
        </p:nvSpPr>
        <p:spPr>
          <a:xfrm>
            <a:off x="18039762" y="862190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60</a:t>
            </a:r>
          </a:p>
        </p:txBody>
      </p:sp>
      <p:sp>
        <p:nvSpPr>
          <p:cNvPr id="421" name="28"/>
          <p:cNvSpPr/>
          <p:nvPr/>
        </p:nvSpPr>
        <p:spPr>
          <a:xfrm>
            <a:off x="7645559" y="117193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28</a:t>
            </a:r>
          </a:p>
        </p:txBody>
      </p:sp>
      <p:sp>
        <p:nvSpPr>
          <p:cNvPr id="422" name="42"/>
          <p:cNvSpPr/>
          <p:nvPr/>
        </p:nvSpPr>
        <p:spPr>
          <a:xfrm>
            <a:off x="9569067" y="3685868"/>
            <a:ext cx="1524001" cy="1524001"/>
          </a:xfrm>
          <a:prstGeom prst="ellipse">
            <a:avLst/>
          </a:prstGeom>
          <a:solidFill>
            <a:srgbClr val="0096FF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42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path" nodeType="clickEffect" presetSubtype="0" presetID="-1" grpId="2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185372 0.148395" origin="layout" pathEditMode="relative">
                                      <p:cBhvr>
                                        <p:cTn id="12" dur="1000" fill="hold"/>
                                        <p:tgtEl>
                                          <p:spTgt spid="4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22" grpId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Line"/>
          <p:cNvSpPr/>
          <p:nvPr/>
        </p:nvSpPr>
        <p:spPr>
          <a:xfrm flipV="1">
            <a:off x="8353800" y="9388257"/>
            <a:ext cx="1304299" cy="31689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25" name="Line"/>
          <p:cNvSpPr/>
          <p:nvPr/>
        </p:nvSpPr>
        <p:spPr>
          <a:xfrm flipH="1" flipV="1">
            <a:off x="16780848" y="6568529"/>
            <a:ext cx="2549261" cy="327134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26" name="插入新节点 insert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插入新节点 insert</a:t>
            </a:r>
          </a:p>
        </p:txBody>
      </p:sp>
      <p:sp>
        <p:nvSpPr>
          <p:cNvPr id="427" name="Line"/>
          <p:cNvSpPr/>
          <p:nvPr/>
        </p:nvSpPr>
        <p:spPr>
          <a:xfrm flipH="1" flipV="1">
            <a:off x="14245492" y="9446745"/>
            <a:ext cx="1211364" cy="320436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28" name="53"/>
          <p:cNvSpPr/>
          <p:nvPr/>
        </p:nvSpPr>
        <p:spPr>
          <a:xfrm>
            <a:off x="14658689" y="117193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53</a:t>
            </a:r>
          </a:p>
        </p:txBody>
      </p:sp>
      <p:sp>
        <p:nvSpPr>
          <p:cNvPr id="429" name="Line"/>
          <p:cNvSpPr/>
          <p:nvPr/>
        </p:nvSpPr>
        <p:spPr>
          <a:xfrm flipV="1">
            <a:off x="12952512" y="9439057"/>
            <a:ext cx="1304299" cy="31689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30" name="42"/>
          <p:cNvSpPr/>
          <p:nvPr/>
        </p:nvSpPr>
        <p:spPr>
          <a:xfrm>
            <a:off x="12131325" y="116939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42</a:t>
            </a:r>
          </a:p>
        </p:txBody>
      </p:sp>
      <p:sp>
        <p:nvSpPr>
          <p:cNvPr id="431" name="Line"/>
          <p:cNvSpPr/>
          <p:nvPr/>
        </p:nvSpPr>
        <p:spPr>
          <a:xfrm flipH="1" flipV="1">
            <a:off x="9725385" y="9395945"/>
            <a:ext cx="1211363" cy="320436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32" name="37"/>
          <p:cNvSpPr/>
          <p:nvPr/>
        </p:nvSpPr>
        <p:spPr>
          <a:xfrm>
            <a:off x="10138584" y="116685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37</a:t>
            </a:r>
          </a:p>
        </p:txBody>
      </p:sp>
      <p:sp>
        <p:nvSpPr>
          <p:cNvPr id="433" name="Line"/>
          <p:cNvSpPr/>
          <p:nvPr/>
        </p:nvSpPr>
        <p:spPr>
          <a:xfrm flipV="1">
            <a:off x="3458059" y="9388257"/>
            <a:ext cx="1304300" cy="31689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34" name="Line"/>
          <p:cNvSpPr/>
          <p:nvPr/>
        </p:nvSpPr>
        <p:spPr>
          <a:xfrm flipH="1" flipV="1">
            <a:off x="12485550" y="4375015"/>
            <a:ext cx="4063088" cy="207354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35" name="Line"/>
          <p:cNvSpPr/>
          <p:nvPr/>
        </p:nvSpPr>
        <p:spPr>
          <a:xfrm flipV="1">
            <a:off x="7357783" y="4375319"/>
            <a:ext cx="5000767" cy="220023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36" name="Line"/>
          <p:cNvSpPr/>
          <p:nvPr/>
        </p:nvSpPr>
        <p:spPr>
          <a:xfrm flipV="1">
            <a:off x="14278612" y="6442057"/>
            <a:ext cx="2450785" cy="306708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37" name="Line"/>
          <p:cNvSpPr/>
          <p:nvPr/>
        </p:nvSpPr>
        <p:spPr>
          <a:xfrm flipH="1" flipV="1">
            <a:off x="7361786" y="6339929"/>
            <a:ext cx="2549260" cy="327134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38" name="Line"/>
          <p:cNvSpPr/>
          <p:nvPr/>
        </p:nvSpPr>
        <p:spPr>
          <a:xfrm flipV="1">
            <a:off x="4594668" y="6535844"/>
            <a:ext cx="2630828" cy="287951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39" name="41"/>
          <p:cNvSpPr/>
          <p:nvPr/>
        </p:nvSpPr>
        <p:spPr>
          <a:xfrm>
            <a:off x="11685110" y="3685868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41</a:t>
            </a:r>
          </a:p>
        </p:txBody>
      </p:sp>
      <p:sp>
        <p:nvSpPr>
          <p:cNvPr id="440" name="22"/>
          <p:cNvSpPr/>
          <p:nvPr/>
        </p:nvSpPr>
        <p:spPr>
          <a:xfrm>
            <a:off x="6596065" y="572125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22</a:t>
            </a:r>
          </a:p>
        </p:txBody>
      </p:sp>
      <p:sp>
        <p:nvSpPr>
          <p:cNvPr id="441" name="58"/>
          <p:cNvSpPr/>
          <p:nvPr/>
        </p:nvSpPr>
        <p:spPr>
          <a:xfrm>
            <a:off x="15893995" y="572125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58</a:t>
            </a:r>
          </a:p>
        </p:txBody>
      </p:sp>
      <p:sp>
        <p:nvSpPr>
          <p:cNvPr id="442" name="15"/>
          <p:cNvSpPr/>
          <p:nvPr/>
        </p:nvSpPr>
        <p:spPr>
          <a:xfrm>
            <a:off x="3916513" y="862190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15</a:t>
            </a:r>
          </a:p>
        </p:txBody>
      </p:sp>
      <p:sp>
        <p:nvSpPr>
          <p:cNvPr id="443" name="33"/>
          <p:cNvSpPr/>
          <p:nvPr/>
        </p:nvSpPr>
        <p:spPr>
          <a:xfrm>
            <a:off x="8914490" y="862190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33</a:t>
            </a:r>
          </a:p>
        </p:txBody>
      </p:sp>
      <p:sp>
        <p:nvSpPr>
          <p:cNvPr id="444" name="13"/>
          <p:cNvSpPr/>
          <p:nvPr/>
        </p:nvSpPr>
        <p:spPr>
          <a:xfrm>
            <a:off x="2684944" y="116431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13</a:t>
            </a:r>
          </a:p>
        </p:txBody>
      </p:sp>
      <p:sp>
        <p:nvSpPr>
          <p:cNvPr id="445" name="50"/>
          <p:cNvSpPr/>
          <p:nvPr/>
        </p:nvSpPr>
        <p:spPr>
          <a:xfrm>
            <a:off x="13395008" y="862190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50</a:t>
            </a:r>
          </a:p>
        </p:txBody>
      </p:sp>
      <p:sp>
        <p:nvSpPr>
          <p:cNvPr id="446" name="60"/>
          <p:cNvSpPr/>
          <p:nvPr/>
        </p:nvSpPr>
        <p:spPr>
          <a:xfrm>
            <a:off x="18039762" y="862190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60</a:t>
            </a:r>
          </a:p>
        </p:txBody>
      </p:sp>
      <p:sp>
        <p:nvSpPr>
          <p:cNvPr id="447" name="28"/>
          <p:cNvSpPr/>
          <p:nvPr/>
        </p:nvSpPr>
        <p:spPr>
          <a:xfrm>
            <a:off x="7645559" y="117193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28</a:t>
            </a:r>
          </a:p>
        </p:txBody>
      </p:sp>
      <p:sp>
        <p:nvSpPr>
          <p:cNvPr id="448" name="42"/>
          <p:cNvSpPr/>
          <p:nvPr/>
        </p:nvSpPr>
        <p:spPr>
          <a:xfrm>
            <a:off x="14089174" y="5721253"/>
            <a:ext cx="1524001" cy="1524001"/>
          </a:xfrm>
          <a:prstGeom prst="ellipse">
            <a:avLst/>
          </a:prstGeom>
          <a:solidFill>
            <a:srgbClr val="0096FF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42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path" nodeType="clickEffect" presetSubtype="0" presetID="-1" grpId="1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098592 0.211479" origin="layout" pathEditMode="relative">
                                      <p:cBhvr>
                                        <p:cTn id="6" dur="1000" fill="hold"/>
                                        <p:tgtEl>
                                          <p:spTgt spid="4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Line"/>
          <p:cNvSpPr/>
          <p:nvPr/>
        </p:nvSpPr>
        <p:spPr>
          <a:xfrm flipV="1">
            <a:off x="8353800" y="9388257"/>
            <a:ext cx="1304299" cy="31689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51" name="Line"/>
          <p:cNvSpPr/>
          <p:nvPr/>
        </p:nvSpPr>
        <p:spPr>
          <a:xfrm flipH="1" flipV="1">
            <a:off x="16780848" y="6568529"/>
            <a:ext cx="2549261" cy="327134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52" name="插入新节点 insert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插入新节点 insert</a:t>
            </a:r>
          </a:p>
        </p:txBody>
      </p:sp>
      <p:sp>
        <p:nvSpPr>
          <p:cNvPr id="453" name="Line"/>
          <p:cNvSpPr/>
          <p:nvPr/>
        </p:nvSpPr>
        <p:spPr>
          <a:xfrm flipH="1" flipV="1">
            <a:off x="14245492" y="9446745"/>
            <a:ext cx="1211364" cy="320436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54" name="53"/>
          <p:cNvSpPr/>
          <p:nvPr/>
        </p:nvSpPr>
        <p:spPr>
          <a:xfrm>
            <a:off x="14658689" y="117193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53</a:t>
            </a:r>
          </a:p>
        </p:txBody>
      </p:sp>
      <p:sp>
        <p:nvSpPr>
          <p:cNvPr id="455" name="Line"/>
          <p:cNvSpPr/>
          <p:nvPr/>
        </p:nvSpPr>
        <p:spPr>
          <a:xfrm flipV="1">
            <a:off x="12952512" y="9439057"/>
            <a:ext cx="1304299" cy="31689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56" name="42"/>
          <p:cNvSpPr/>
          <p:nvPr/>
        </p:nvSpPr>
        <p:spPr>
          <a:xfrm>
            <a:off x="12131325" y="116939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42</a:t>
            </a:r>
          </a:p>
        </p:txBody>
      </p:sp>
      <p:sp>
        <p:nvSpPr>
          <p:cNvPr id="457" name="Line"/>
          <p:cNvSpPr/>
          <p:nvPr/>
        </p:nvSpPr>
        <p:spPr>
          <a:xfrm flipH="1" flipV="1">
            <a:off x="9725385" y="9395945"/>
            <a:ext cx="1211363" cy="320436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58" name="37"/>
          <p:cNvSpPr/>
          <p:nvPr/>
        </p:nvSpPr>
        <p:spPr>
          <a:xfrm>
            <a:off x="10138584" y="116685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37</a:t>
            </a:r>
          </a:p>
        </p:txBody>
      </p:sp>
      <p:sp>
        <p:nvSpPr>
          <p:cNvPr id="459" name="Line"/>
          <p:cNvSpPr/>
          <p:nvPr/>
        </p:nvSpPr>
        <p:spPr>
          <a:xfrm flipV="1">
            <a:off x="3458059" y="9388257"/>
            <a:ext cx="1304300" cy="31689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60" name="Line"/>
          <p:cNvSpPr/>
          <p:nvPr/>
        </p:nvSpPr>
        <p:spPr>
          <a:xfrm flipH="1" flipV="1">
            <a:off x="12485550" y="4375015"/>
            <a:ext cx="4063088" cy="207354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61" name="Line"/>
          <p:cNvSpPr/>
          <p:nvPr/>
        </p:nvSpPr>
        <p:spPr>
          <a:xfrm flipV="1">
            <a:off x="7357783" y="4375319"/>
            <a:ext cx="5000767" cy="220023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62" name="Line"/>
          <p:cNvSpPr/>
          <p:nvPr/>
        </p:nvSpPr>
        <p:spPr>
          <a:xfrm flipV="1">
            <a:off x="14278612" y="6442057"/>
            <a:ext cx="2450785" cy="306708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63" name="Line"/>
          <p:cNvSpPr/>
          <p:nvPr/>
        </p:nvSpPr>
        <p:spPr>
          <a:xfrm flipH="1" flipV="1">
            <a:off x="7361786" y="6339929"/>
            <a:ext cx="2549260" cy="327134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64" name="Line"/>
          <p:cNvSpPr/>
          <p:nvPr/>
        </p:nvSpPr>
        <p:spPr>
          <a:xfrm flipV="1">
            <a:off x="4594668" y="6535844"/>
            <a:ext cx="2630828" cy="287951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65" name="41"/>
          <p:cNvSpPr/>
          <p:nvPr/>
        </p:nvSpPr>
        <p:spPr>
          <a:xfrm>
            <a:off x="11685110" y="3685868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41</a:t>
            </a:r>
          </a:p>
        </p:txBody>
      </p:sp>
      <p:sp>
        <p:nvSpPr>
          <p:cNvPr id="466" name="22"/>
          <p:cNvSpPr/>
          <p:nvPr/>
        </p:nvSpPr>
        <p:spPr>
          <a:xfrm>
            <a:off x="6596065" y="572125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22</a:t>
            </a:r>
          </a:p>
        </p:txBody>
      </p:sp>
      <p:sp>
        <p:nvSpPr>
          <p:cNvPr id="467" name="58"/>
          <p:cNvSpPr/>
          <p:nvPr/>
        </p:nvSpPr>
        <p:spPr>
          <a:xfrm>
            <a:off x="15893995" y="572125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58</a:t>
            </a:r>
          </a:p>
        </p:txBody>
      </p:sp>
      <p:sp>
        <p:nvSpPr>
          <p:cNvPr id="468" name="15"/>
          <p:cNvSpPr/>
          <p:nvPr/>
        </p:nvSpPr>
        <p:spPr>
          <a:xfrm>
            <a:off x="3916513" y="862190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15</a:t>
            </a:r>
          </a:p>
        </p:txBody>
      </p:sp>
      <p:sp>
        <p:nvSpPr>
          <p:cNvPr id="469" name="33"/>
          <p:cNvSpPr/>
          <p:nvPr/>
        </p:nvSpPr>
        <p:spPr>
          <a:xfrm>
            <a:off x="8914490" y="862190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33</a:t>
            </a:r>
          </a:p>
        </p:txBody>
      </p:sp>
      <p:sp>
        <p:nvSpPr>
          <p:cNvPr id="470" name="13"/>
          <p:cNvSpPr/>
          <p:nvPr/>
        </p:nvSpPr>
        <p:spPr>
          <a:xfrm>
            <a:off x="2684944" y="116431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13</a:t>
            </a:r>
          </a:p>
        </p:txBody>
      </p:sp>
      <p:sp>
        <p:nvSpPr>
          <p:cNvPr id="471" name="50"/>
          <p:cNvSpPr/>
          <p:nvPr/>
        </p:nvSpPr>
        <p:spPr>
          <a:xfrm>
            <a:off x="13395008" y="862190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50</a:t>
            </a:r>
          </a:p>
        </p:txBody>
      </p:sp>
      <p:sp>
        <p:nvSpPr>
          <p:cNvPr id="472" name="60"/>
          <p:cNvSpPr/>
          <p:nvPr/>
        </p:nvSpPr>
        <p:spPr>
          <a:xfrm>
            <a:off x="18039762" y="862190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60</a:t>
            </a:r>
          </a:p>
        </p:txBody>
      </p:sp>
      <p:sp>
        <p:nvSpPr>
          <p:cNvPr id="473" name="28"/>
          <p:cNvSpPr/>
          <p:nvPr/>
        </p:nvSpPr>
        <p:spPr>
          <a:xfrm>
            <a:off x="7645559" y="117193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28</a:t>
            </a:r>
          </a:p>
        </p:txBody>
      </p:sp>
      <p:sp>
        <p:nvSpPr>
          <p:cNvPr id="474" name="42"/>
          <p:cNvSpPr/>
          <p:nvPr/>
        </p:nvSpPr>
        <p:spPr>
          <a:xfrm>
            <a:off x="11685110" y="8621903"/>
            <a:ext cx="1524001" cy="1524001"/>
          </a:xfrm>
          <a:prstGeom prst="ellipse">
            <a:avLst/>
          </a:prstGeom>
          <a:solidFill>
            <a:srgbClr val="0096FF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42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path" nodeType="clickEffect" presetSubtype="0" presetID="-1" grpId="1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037241 0.220271" origin="layout" pathEditMode="relative">
                                      <p:cBhvr>
                                        <p:cTn id="6" dur="1000" fill="hold"/>
                                        <p:tgtEl>
                                          <p:spTgt spid="4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Line"/>
          <p:cNvSpPr/>
          <p:nvPr/>
        </p:nvSpPr>
        <p:spPr>
          <a:xfrm flipV="1">
            <a:off x="8353800" y="9388257"/>
            <a:ext cx="1304299" cy="31689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77" name="Line"/>
          <p:cNvSpPr/>
          <p:nvPr/>
        </p:nvSpPr>
        <p:spPr>
          <a:xfrm flipH="1" flipV="1">
            <a:off x="16780848" y="6568529"/>
            <a:ext cx="2549261" cy="327134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78" name="插入新节点 insert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插入新节点 insert</a:t>
            </a:r>
          </a:p>
        </p:txBody>
      </p:sp>
      <p:sp>
        <p:nvSpPr>
          <p:cNvPr id="479" name="Line"/>
          <p:cNvSpPr/>
          <p:nvPr/>
        </p:nvSpPr>
        <p:spPr>
          <a:xfrm flipH="1" flipV="1">
            <a:off x="14245492" y="9446745"/>
            <a:ext cx="1211364" cy="320436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80" name="53"/>
          <p:cNvSpPr/>
          <p:nvPr/>
        </p:nvSpPr>
        <p:spPr>
          <a:xfrm>
            <a:off x="14658689" y="117193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53</a:t>
            </a:r>
          </a:p>
        </p:txBody>
      </p:sp>
      <p:sp>
        <p:nvSpPr>
          <p:cNvPr id="481" name="Line"/>
          <p:cNvSpPr/>
          <p:nvPr/>
        </p:nvSpPr>
        <p:spPr>
          <a:xfrm flipV="1">
            <a:off x="12952512" y="9439057"/>
            <a:ext cx="1304299" cy="31689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82" name="42"/>
          <p:cNvSpPr/>
          <p:nvPr/>
        </p:nvSpPr>
        <p:spPr>
          <a:xfrm>
            <a:off x="12131325" y="116939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42</a:t>
            </a:r>
          </a:p>
        </p:txBody>
      </p:sp>
      <p:sp>
        <p:nvSpPr>
          <p:cNvPr id="483" name="Line"/>
          <p:cNvSpPr/>
          <p:nvPr/>
        </p:nvSpPr>
        <p:spPr>
          <a:xfrm flipH="1" flipV="1">
            <a:off x="9725385" y="9395945"/>
            <a:ext cx="1211363" cy="320436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84" name="37"/>
          <p:cNvSpPr/>
          <p:nvPr/>
        </p:nvSpPr>
        <p:spPr>
          <a:xfrm>
            <a:off x="10138584" y="116685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37</a:t>
            </a:r>
          </a:p>
        </p:txBody>
      </p:sp>
      <p:sp>
        <p:nvSpPr>
          <p:cNvPr id="485" name="Line"/>
          <p:cNvSpPr/>
          <p:nvPr/>
        </p:nvSpPr>
        <p:spPr>
          <a:xfrm flipV="1">
            <a:off x="3458059" y="9388257"/>
            <a:ext cx="1304300" cy="31689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86" name="Line"/>
          <p:cNvSpPr/>
          <p:nvPr/>
        </p:nvSpPr>
        <p:spPr>
          <a:xfrm flipH="1" flipV="1">
            <a:off x="12485550" y="4375015"/>
            <a:ext cx="4063088" cy="207354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87" name="Line"/>
          <p:cNvSpPr/>
          <p:nvPr/>
        </p:nvSpPr>
        <p:spPr>
          <a:xfrm flipV="1">
            <a:off x="7357783" y="4375319"/>
            <a:ext cx="5000767" cy="220023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88" name="Line"/>
          <p:cNvSpPr/>
          <p:nvPr/>
        </p:nvSpPr>
        <p:spPr>
          <a:xfrm flipV="1">
            <a:off x="14278612" y="6442057"/>
            <a:ext cx="2450785" cy="306708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89" name="Line"/>
          <p:cNvSpPr/>
          <p:nvPr/>
        </p:nvSpPr>
        <p:spPr>
          <a:xfrm flipH="1" flipV="1">
            <a:off x="7361786" y="6339929"/>
            <a:ext cx="2549260" cy="327134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90" name="Line"/>
          <p:cNvSpPr/>
          <p:nvPr/>
        </p:nvSpPr>
        <p:spPr>
          <a:xfrm flipV="1">
            <a:off x="4594668" y="6535844"/>
            <a:ext cx="2630828" cy="287951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91" name="41"/>
          <p:cNvSpPr/>
          <p:nvPr/>
        </p:nvSpPr>
        <p:spPr>
          <a:xfrm>
            <a:off x="11685110" y="3685868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41</a:t>
            </a:r>
          </a:p>
        </p:txBody>
      </p:sp>
      <p:sp>
        <p:nvSpPr>
          <p:cNvPr id="492" name="22"/>
          <p:cNvSpPr/>
          <p:nvPr/>
        </p:nvSpPr>
        <p:spPr>
          <a:xfrm>
            <a:off x="6596065" y="572125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22</a:t>
            </a:r>
          </a:p>
        </p:txBody>
      </p:sp>
      <p:sp>
        <p:nvSpPr>
          <p:cNvPr id="493" name="58"/>
          <p:cNvSpPr/>
          <p:nvPr/>
        </p:nvSpPr>
        <p:spPr>
          <a:xfrm>
            <a:off x="15893995" y="572125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58</a:t>
            </a:r>
          </a:p>
        </p:txBody>
      </p:sp>
      <p:sp>
        <p:nvSpPr>
          <p:cNvPr id="494" name="15"/>
          <p:cNvSpPr/>
          <p:nvPr/>
        </p:nvSpPr>
        <p:spPr>
          <a:xfrm>
            <a:off x="3916513" y="862190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15</a:t>
            </a:r>
          </a:p>
        </p:txBody>
      </p:sp>
      <p:sp>
        <p:nvSpPr>
          <p:cNvPr id="495" name="33"/>
          <p:cNvSpPr/>
          <p:nvPr/>
        </p:nvSpPr>
        <p:spPr>
          <a:xfrm>
            <a:off x="8914490" y="862190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33</a:t>
            </a:r>
          </a:p>
        </p:txBody>
      </p:sp>
      <p:sp>
        <p:nvSpPr>
          <p:cNvPr id="496" name="13"/>
          <p:cNvSpPr/>
          <p:nvPr/>
        </p:nvSpPr>
        <p:spPr>
          <a:xfrm>
            <a:off x="2684944" y="116431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13</a:t>
            </a:r>
          </a:p>
        </p:txBody>
      </p:sp>
      <p:sp>
        <p:nvSpPr>
          <p:cNvPr id="497" name="50"/>
          <p:cNvSpPr/>
          <p:nvPr/>
        </p:nvSpPr>
        <p:spPr>
          <a:xfrm>
            <a:off x="13395008" y="862190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50</a:t>
            </a:r>
          </a:p>
        </p:txBody>
      </p:sp>
      <p:sp>
        <p:nvSpPr>
          <p:cNvPr id="498" name="60"/>
          <p:cNvSpPr/>
          <p:nvPr/>
        </p:nvSpPr>
        <p:spPr>
          <a:xfrm>
            <a:off x="18039762" y="862190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60</a:t>
            </a:r>
          </a:p>
        </p:txBody>
      </p:sp>
      <p:sp>
        <p:nvSpPr>
          <p:cNvPr id="499" name="28"/>
          <p:cNvSpPr/>
          <p:nvPr/>
        </p:nvSpPr>
        <p:spPr>
          <a:xfrm>
            <a:off x="7645559" y="117193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28</a:t>
            </a:r>
          </a:p>
        </p:txBody>
      </p:sp>
      <p:sp>
        <p:nvSpPr>
          <p:cNvPr id="500" name="42"/>
          <p:cNvSpPr/>
          <p:nvPr/>
        </p:nvSpPr>
        <p:spPr>
          <a:xfrm>
            <a:off x="12131325" y="11693947"/>
            <a:ext cx="1524001" cy="1524001"/>
          </a:xfrm>
          <a:prstGeom prst="ellipse">
            <a:avLst/>
          </a:prstGeom>
          <a:solidFill>
            <a:srgbClr val="0096FF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操作：二分查找树插入新节点：insert"/>
          <p:cNvSpPr/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 indent="198881" defTabSz="718184">
              <a:defRPr sz="9744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操作：二分查找树插入新节点：insert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练习：insert的非递归写法"/>
          <p:cNvSpPr/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练习：insert的非递归写法</a:t>
            </a:r>
          </a:p>
        </p:txBody>
      </p:sp>
    </p:spTree>
  </p:cSld>
  <p:clrMapOvr>
    <a:masterClrMapping/>
  </p:clrMapOvr>
  <p:transition xmlns:p14="http://schemas.microsoft.com/office/powerpoint/2010/main" spd="slow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二分查找树的查找"/>
          <p:cNvSpPr/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二分查找树的查找</a:t>
            </a:r>
          </a:p>
        </p:txBody>
      </p:sp>
    </p:spTree>
  </p:cSld>
  <p:clrMapOvr>
    <a:masterClrMapping/>
  </p:clrMapOvr>
  <p:transition xmlns:p14="http://schemas.microsoft.com/office/powerpoint/2010/main" spd="slow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Line"/>
          <p:cNvSpPr/>
          <p:nvPr/>
        </p:nvSpPr>
        <p:spPr>
          <a:xfrm flipV="1">
            <a:off x="8353800" y="9388257"/>
            <a:ext cx="1304299" cy="31689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09" name="Line"/>
          <p:cNvSpPr/>
          <p:nvPr/>
        </p:nvSpPr>
        <p:spPr>
          <a:xfrm flipH="1" flipV="1">
            <a:off x="16780848" y="6568529"/>
            <a:ext cx="2549261" cy="327134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10" name="查找 search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查找 search</a:t>
            </a:r>
          </a:p>
        </p:txBody>
      </p:sp>
      <p:sp>
        <p:nvSpPr>
          <p:cNvPr id="511" name="Line"/>
          <p:cNvSpPr/>
          <p:nvPr/>
        </p:nvSpPr>
        <p:spPr>
          <a:xfrm flipH="1" flipV="1">
            <a:off x="14245492" y="9446745"/>
            <a:ext cx="1211364" cy="320436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12" name="53"/>
          <p:cNvSpPr/>
          <p:nvPr/>
        </p:nvSpPr>
        <p:spPr>
          <a:xfrm>
            <a:off x="14658689" y="117193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53</a:t>
            </a:r>
          </a:p>
        </p:txBody>
      </p:sp>
      <p:sp>
        <p:nvSpPr>
          <p:cNvPr id="513" name="Line"/>
          <p:cNvSpPr/>
          <p:nvPr/>
        </p:nvSpPr>
        <p:spPr>
          <a:xfrm flipV="1">
            <a:off x="12952512" y="9439057"/>
            <a:ext cx="1304299" cy="31689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14" name="42"/>
          <p:cNvSpPr/>
          <p:nvPr/>
        </p:nvSpPr>
        <p:spPr>
          <a:xfrm>
            <a:off x="12131325" y="116939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42</a:t>
            </a:r>
          </a:p>
        </p:txBody>
      </p:sp>
      <p:sp>
        <p:nvSpPr>
          <p:cNvPr id="515" name="Line"/>
          <p:cNvSpPr/>
          <p:nvPr/>
        </p:nvSpPr>
        <p:spPr>
          <a:xfrm flipH="1" flipV="1">
            <a:off x="9725385" y="9395945"/>
            <a:ext cx="1211363" cy="320436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16" name="37"/>
          <p:cNvSpPr/>
          <p:nvPr/>
        </p:nvSpPr>
        <p:spPr>
          <a:xfrm>
            <a:off x="10138584" y="116685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37</a:t>
            </a:r>
          </a:p>
        </p:txBody>
      </p:sp>
      <p:sp>
        <p:nvSpPr>
          <p:cNvPr id="517" name="Line"/>
          <p:cNvSpPr/>
          <p:nvPr/>
        </p:nvSpPr>
        <p:spPr>
          <a:xfrm flipV="1">
            <a:off x="3458059" y="9388257"/>
            <a:ext cx="1304300" cy="31689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18" name="Line"/>
          <p:cNvSpPr/>
          <p:nvPr/>
        </p:nvSpPr>
        <p:spPr>
          <a:xfrm flipH="1" flipV="1">
            <a:off x="12485550" y="4375015"/>
            <a:ext cx="4063088" cy="207354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19" name="Line"/>
          <p:cNvSpPr/>
          <p:nvPr/>
        </p:nvSpPr>
        <p:spPr>
          <a:xfrm flipV="1">
            <a:off x="7357783" y="4375319"/>
            <a:ext cx="5000767" cy="220023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20" name="Line"/>
          <p:cNvSpPr/>
          <p:nvPr/>
        </p:nvSpPr>
        <p:spPr>
          <a:xfrm flipV="1">
            <a:off x="14278612" y="6442057"/>
            <a:ext cx="2450785" cy="306708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21" name="Line"/>
          <p:cNvSpPr/>
          <p:nvPr/>
        </p:nvSpPr>
        <p:spPr>
          <a:xfrm flipH="1" flipV="1">
            <a:off x="7361786" y="6339929"/>
            <a:ext cx="2549260" cy="327134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22" name="Line"/>
          <p:cNvSpPr/>
          <p:nvPr/>
        </p:nvSpPr>
        <p:spPr>
          <a:xfrm flipV="1">
            <a:off x="4594668" y="6535844"/>
            <a:ext cx="2630828" cy="287951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23" name="41"/>
          <p:cNvSpPr/>
          <p:nvPr/>
        </p:nvSpPr>
        <p:spPr>
          <a:xfrm>
            <a:off x="11685110" y="3685868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41</a:t>
            </a:r>
          </a:p>
        </p:txBody>
      </p:sp>
      <p:sp>
        <p:nvSpPr>
          <p:cNvPr id="524" name="22"/>
          <p:cNvSpPr/>
          <p:nvPr/>
        </p:nvSpPr>
        <p:spPr>
          <a:xfrm>
            <a:off x="6596065" y="572125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22</a:t>
            </a:r>
          </a:p>
        </p:txBody>
      </p:sp>
      <p:sp>
        <p:nvSpPr>
          <p:cNvPr id="525" name="58"/>
          <p:cNvSpPr/>
          <p:nvPr/>
        </p:nvSpPr>
        <p:spPr>
          <a:xfrm>
            <a:off x="15893995" y="572125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58</a:t>
            </a:r>
          </a:p>
        </p:txBody>
      </p:sp>
      <p:sp>
        <p:nvSpPr>
          <p:cNvPr id="526" name="15"/>
          <p:cNvSpPr/>
          <p:nvPr/>
        </p:nvSpPr>
        <p:spPr>
          <a:xfrm>
            <a:off x="3916513" y="862190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15</a:t>
            </a:r>
          </a:p>
        </p:txBody>
      </p:sp>
      <p:sp>
        <p:nvSpPr>
          <p:cNvPr id="527" name="33"/>
          <p:cNvSpPr/>
          <p:nvPr/>
        </p:nvSpPr>
        <p:spPr>
          <a:xfrm>
            <a:off x="8914490" y="862190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33</a:t>
            </a:r>
          </a:p>
        </p:txBody>
      </p:sp>
      <p:sp>
        <p:nvSpPr>
          <p:cNvPr id="528" name="13"/>
          <p:cNvSpPr/>
          <p:nvPr/>
        </p:nvSpPr>
        <p:spPr>
          <a:xfrm>
            <a:off x="2684944" y="116431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13</a:t>
            </a:r>
          </a:p>
        </p:txBody>
      </p:sp>
      <p:sp>
        <p:nvSpPr>
          <p:cNvPr id="529" name="50"/>
          <p:cNvSpPr/>
          <p:nvPr/>
        </p:nvSpPr>
        <p:spPr>
          <a:xfrm>
            <a:off x="13395008" y="862190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50</a:t>
            </a:r>
          </a:p>
        </p:txBody>
      </p:sp>
      <p:sp>
        <p:nvSpPr>
          <p:cNvPr id="530" name="60"/>
          <p:cNvSpPr/>
          <p:nvPr/>
        </p:nvSpPr>
        <p:spPr>
          <a:xfrm>
            <a:off x="18039762" y="862190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60</a:t>
            </a:r>
          </a:p>
        </p:txBody>
      </p:sp>
      <p:sp>
        <p:nvSpPr>
          <p:cNvPr id="531" name="28"/>
          <p:cNvSpPr/>
          <p:nvPr/>
        </p:nvSpPr>
        <p:spPr>
          <a:xfrm>
            <a:off x="7645559" y="117193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28</a:t>
            </a:r>
          </a:p>
        </p:txBody>
      </p:sp>
      <p:sp>
        <p:nvSpPr>
          <p:cNvPr id="532" name="42"/>
          <p:cNvSpPr/>
          <p:nvPr/>
        </p:nvSpPr>
        <p:spPr>
          <a:xfrm>
            <a:off x="9569067" y="3685868"/>
            <a:ext cx="1524001" cy="1524001"/>
          </a:xfrm>
          <a:prstGeom prst="ellipse">
            <a:avLst/>
          </a:prstGeom>
          <a:solidFill>
            <a:srgbClr val="0096FF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42</a:t>
            </a:r>
          </a:p>
        </p:txBody>
      </p:sp>
    </p:spTree>
  </p:cSld>
  <p:clrMapOvr>
    <a:masterClrMapping/>
  </p:clrMapOvr>
  <p:transition xmlns:p14="http://schemas.microsoft.com/office/powerpoint/2010/main" spd="slow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path" nodeType="clickEffect" presetSubtype="0" presetID="-1" grpId="2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185372 0.148395" origin="layout" pathEditMode="relative">
                                      <p:cBhvr>
                                        <p:cTn id="12" dur="1000" fill="hold"/>
                                        <p:tgtEl>
                                          <p:spTgt spid="5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32" grpId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Line"/>
          <p:cNvSpPr/>
          <p:nvPr/>
        </p:nvSpPr>
        <p:spPr>
          <a:xfrm flipV="1">
            <a:off x="8353800" y="9388257"/>
            <a:ext cx="1304299" cy="31689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35" name="Line"/>
          <p:cNvSpPr/>
          <p:nvPr/>
        </p:nvSpPr>
        <p:spPr>
          <a:xfrm flipH="1" flipV="1">
            <a:off x="16780848" y="6568529"/>
            <a:ext cx="2549261" cy="327134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36" name="查找 search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查找 search</a:t>
            </a:r>
          </a:p>
        </p:txBody>
      </p:sp>
      <p:sp>
        <p:nvSpPr>
          <p:cNvPr id="537" name="Line"/>
          <p:cNvSpPr/>
          <p:nvPr/>
        </p:nvSpPr>
        <p:spPr>
          <a:xfrm flipH="1" flipV="1">
            <a:off x="14245492" y="9446745"/>
            <a:ext cx="1211364" cy="320436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38" name="53"/>
          <p:cNvSpPr/>
          <p:nvPr/>
        </p:nvSpPr>
        <p:spPr>
          <a:xfrm>
            <a:off x="14658689" y="117193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53</a:t>
            </a:r>
          </a:p>
        </p:txBody>
      </p:sp>
      <p:sp>
        <p:nvSpPr>
          <p:cNvPr id="539" name="Line"/>
          <p:cNvSpPr/>
          <p:nvPr/>
        </p:nvSpPr>
        <p:spPr>
          <a:xfrm flipV="1">
            <a:off x="12952512" y="9439057"/>
            <a:ext cx="1304299" cy="31689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40" name="42"/>
          <p:cNvSpPr/>
          <p:nvPr/>
        </p:nvSpPr>
        <p:spPr>
          <a:xfrm>
            <a:off x="12131325" y="116939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42</a:t>
            </a:r>
          </a:p>
        </p:txBody>
      </p:sp>
      <p:sp>
        <p:nvSpPr>
          <p:cNvPr id="541" name="Line"/>
          <p:cNvSpPr/>
          <p:nvPr/>
        </p:nvSpPr>
        <p:spPr>
          <a:xfrm flipH="1" flipV="1">
            <a:off x="9725385" y="9395945"/>
            <a:ext cx="1211363" cy="320436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42" name="37"/>
          <p:cNvSpPr/>
          <p:nvPr/>
        </p:nvSpPr>
        <p:spPr>
          <a:xfrm>
            <a:off x="10138584" y="116685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37</a:t>
            </a:r>
          </a:p>
        </p:txBody>
      </p:sp>
      <p:sp>
        <p:nvSpPr>
          <p:cNvPr id="543" name="Line"/>
          <p:cNvSpPr/>
          <p:nvPr/>
        </p:nvSpPr>
        <p:spPr>
          <a:xfrm flipV="1">
            <a:off x="3458059" y="9388257"/>
            <a:ext cx="1304300" cy="31689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44" name="Line"/>
          <p:cNvSpPr/>
          <p:nvPr/>
        </p:nvSpPr>
        <p:spPr>
          <a:xfrm flipH="1" flipV="1">
            <a:off x="12485550" y="4375015"/>
            <a:ext cx="4063088" cy="207354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45" name="Line"/>
          <p:cNvSpPr/>
          <p:nvPr/>
        </p:nvSpPr>
        <p:spPr>
          <a:xfrm flipV="1">
            <a:off x="7357783" y="4375319"/>
            <a:ext cx="5000767" cy="220023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46" name="Line"/>
          <p:cNvSpPr/>
          <p:nvPr/>
        </p:nvSpPr>
        <p:spPr>
          <a:xfrm flipV="1">
            <a:off x="14278612" y="6442057"/>
            <a:ext cx="2450785" cy="306708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47" name="Line"/>
          <p:cNvSpPr/>
          <p:nvPr/>
        </p:nvSpPr>
        <p:spPr>
          <a:xfrm flipH="1" flipV="1">
            <a:off x="7361786" y="6339929"/>
            <a:ext cx="2549260" cy="327134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48" name="Line"/>
          <p:cNvSpPr/>
          <p:nvPr/>
        </p:nvSpPr>
        <p:spPr>
          <a:xfrm flipV="1">
            <a:off x="4594668" y="6535844"/>
            <a:ext cx="2630828" cy="287951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49" name="41"/>
          <p:cNvSpPr/>
          <p:nvPr/>
        </p:nvSpPr>
        <p:spPr>
          <a:xfrm>
            <a:off x="11685110" y="3685868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41</a:t>
            </a:r>
          </a:p>
        </p:txBody>
      </p:sp>
      <p:sp>
        <p:nvSpPr>
          <p:cNvPr id="550" name="22"/>
          <p:cNvSpPr/>
          <p:nvPr/>
        </p:nvSpPr>
        <p:spPr>
          <a:xfrm>
            <a:off x="6596065" y="572125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22</a:t>
            </a:r>
          </a:p>
        </p:txBody>
      </p:sp>
      <p:sp>
        <p:nvSpPr>
          <p:cNvPr id="551" name="58"/>
          <p:cNvSpPr/>
          <p:nvPr/>
        </p:nvSpPr>
        <p:spPr>
          <a:xfrm>
            <a:off x="15893995" y="572125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58</a:t>
            </a:r>
          </a:p>
        </p:txBody>
      </p:sp>
      <p:sp>
        <p:nvSpPr>
          <p:cNvPr id="552" name="15"/>
          <p:cNvSpPr/>
          <p:nvPr/>
        </p:nvSpPr>
        <p:spPr>
          <a:xfrm>
            <a:off x="3916513" y="862190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15</a:t>
            </a:r>
          </a:p>
        </p:txBody>
      </p:sp>
      <p:sp>
        <p:nvSpPr>
          <p:cNvPr id="553" name="33"/>
          <p:cNvSpPr/>
          <p:nvPr/>
        </p:nvSpPr>
        <p:spPr>
          <a:xfrm>
            <a:off x="8914490" y="862190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33</a:t>
            </a:r>
          </a:p>
        </p:txBody>
      </p:sp>
      <p:sp>
        <p:nvSpPr>
          <p:cNvPr id="554" name="13"/>
          <p:cNvSpPr/>
          <p:nvPr/>
        </p:nvSpPr>
        <p:spPr>
          <a:xfrm>
            <a:off x="2684944" y="116431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13</a:t>
            </a:r>
          </a:p>
        </p:txBody>
      </p:sp>
      <p:sp>
        <p:nvSpPr>
          <p:cNvPr id="555" name="50"/>
          <p:cNvSpPr/>
          <p:nvPr/>
        </p:nvSpPr>
        <p:spPr>
          <a:xfrm>
            <a:off x="13395008" y="862190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50</a:t>
            </a:r>
          </a:p>
        </p:txBody>
      </p:sp>
      <p:sp>
        <p:nvSpPr>
          <p:cNvPr id="556" name="60"/>
          <p:cNvSpPr/>
          <p:nvPr/>
        </p:nvSpPr>
        <p:spPr>
          <a:xfrm>
            <a:off x="18039762" y="862190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60</a:t>
            </a:r>
          </a:p>
        </p:txBody>
      </p:sp>
      <p:sp>
        <p:nvSpPr>
          <p:cNvPr id="557" name="28"/>
          <p:cNvSpPr/>
          <p:nvPr/>
        </p:nvSpPr>
        <p:spPr>
          <a:xfrm>
            <a:off x="7645559" y="117193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28</a:t>
            </a:r>
          </a:p>
        </p:txBody>
      </p:sp>
      <p:sp>
        <p:nvSpPr>
          <p:cNvPr id="558" name="42"/>
          <p:cNvSpPr/>
          <p:nvPr/>
        </p:nvSpPr>
        <p:spPr>
          <a:xfrm>
            <a:off x="14089174" y="5721253"/>
            <a:ext cx="1524001" cy="1524001"/>
          </a:xfrm>
          <a:prstGeom prst="ellipse">
            <a:avLst/>
          </a:prstGeom>
          <a:solidFill>
            <a:srgbClr val="0096FF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42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path" nodeType="clickEffect" presetSubtype="0" presetID="-1" grpId="1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098592 0.211479" origin="layout" pathEditMode="relative">
                                      <p:cBhvr>
                                        <p:cTn id="6" dur="1000" fill="hold"/>
                                        <p:tgtEl>
                                          <p:spTgt spid="5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查找问题是计算机中非常重要的基础问题"/>
          <p:cNvSpPr/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 indent="182880" defTabSz="660400">
              <a:defRPr sz="896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查找问题是计算机中非常重要的基础问题</a:t>
            </a:r>
          </a:p>
        </p:txBody>
      </p:sp>
    </p:spTree>
  </p:cSld>
  <p:clrMapOvr>
    <a:masterClrMapping/>
  </p:clrMapOvr>
  <p:transition xmlns:p14="http://schemas.microsoft.com/office/powerpoint/2010/main" spd="slow" advClick="1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Line"/>
          <p:cNvSpPr/>
          <p:nvPr/>
        </p:nvSpPr>
        <p:spPr>
          <a:xfrm flipV="1">
            <a:off x="8353800" y="9388257"/>
            <a:ext cx="1304299" cy="31689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61" name="Line"/>
          <p:cNvSpPr/>
          <p:nvPr/>
        </p:nvSpPr>
        <p:spPr>
          <a:xfrm flipH="1" flipV="1">
            <a:off x="16780848" y="6568529"/>
            <a:ext cx="2549261" cy="327134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62" name="查找 search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查找 search</a:t>
            </a:r>
          </a:p>
        </p:txBody>
      </p:sp>
      <p:sp>
        <p:nvSpPr>
          <p:cNvPr id="563" name="Line"/>
          <p:cNvSpPr/>
          <p:nvPr/>
        </p:nvSpPr>
        <p:spPr>
          <a:xfrm flipH="1" flipV="1">
            <a:off x="14245492" y="9446745"/>
            <a:ext cx="1211364" cy="320436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64" name="53"/>
          <p:cNvSpPr/>
          <p:nvPr/>
        </p:nvSpPr>
        <p:spPr>
          <a:xfrm>
            <a:off x="14658689" y="117193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53</a:t>
            </a:r>
          </a:p>
        </p:txBody>
      </p:sp>
      <p:sp>
        <p:nvSpPr>
          <p:cNvPr id="565" name="Line"/>
          <p:cNvSpPr/>
          <p:nvPr/>
        </p:nvSpPr>
        <p:spPr>
          <a:xfrm flipV="1">
            <a:off x="12952512" y="9439057"/>
            <a:ext cx="1304299" cy="31689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66" name="42"/>
          <p:cNvSpPr/>
          <p:nvPr/>
        </p:nvSpPr>
        <p:spPr>
          <a:xfrm>
            <a:off x="12131325" y="116939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42</a:t>
            </a:r>
          </a:p>
        </p:txBody>
      </p:sp>
      <p:sp>
        <p:nvSpPr>
          <p:cNvPr id="567" name="Line"/>
          <p:cNvSpPr/>
          <p:nvPr/>
        </p:nvSpPr>
        <p:spPr>
          <a:xfrm flipH="1" flipV="1">
            <a:off x="9725385" y="9395945"/>
            <a:ext cx="1211363" cy="320436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68" name="37"/>
          <p:cNvSpPr/>
          <p:nvPr/>
        </p:nvSpPr>
        <p:spPr>
          <a:xfrm>
            <a:off x="10138584" y="116685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37</a:t>
            </a:r>
          </a:p>
        </p:txBody>
      </p:sp>
      <p:sp>
        <p:nvSpPr>
          <p:cNvPr id="569" name="Line"/>
          <p:cNvSpPr/>
          <p:nvPr/>
        </p:nvSpPr>
        <p:spPr>
          <a:xfrm flipV="1">
            <a:off x="3458059" y="9388257"/>
            <a:ext cx="1304300" cy="31689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70" name="Line"/>
          <p:cNvSpPr/>
          <p:nvPr/>
        </p:nvSpPr>
        <p:spPr>
          <a:xfrm flipH="1" flipV="1">
            <a:off x="12485550" y="4375015"/>
            <a:ext cx="4063088" cy="207354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71" name="Line"/>
          <p:cNvSpPr/>
          <p:nvPr/>
        </p:nvSpPr>
        <p:spPr>
          <a:xfrm flipV="1">
            <a:off x="7357783" y="4375319"/>
            <a:ext cx="5000767" cy="220023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72" name="Line"/>
          <p:cNvSpPr/>
          <p:nvPr/>
        </p:nvSpPr>
        <p:spPr>
          <a:xfrm flipV="1">
            <a:off x="14278612" y="6442057"/>
            <a:ext cx="2450785" cy="306708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73" name="Line"/>
          <p:cNvSpPr/>
          <p:nvPr/>
        </p:nvSpPr>
        <p:spPr>
          <a:xfrm flipH="1" flipV="1">
            <a:off x="7361786" y="6339929"/>
            <a:ext cx="2549260" cy="327134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74" name="Line"/>
          <p:cNvSpPr/>
          <p:nvPr/>
        </p:nvSpPr>
        <p:spPr>
          <a:xfrm flipV="1">
            <a:off x="4594668" y="6535844"/>
            <a:ext cx="2630828" cy="287951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75" name="41"/>
          <p:cNvSpPr/>
          <p:nvPr/>
        </p:nvSpPr>
        <p:spPr>
          <a:xfrm>
            <a:off x="11685110" y="3685868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41</a:t>
            </a:r>
          </a:p>
        </p:txBody>
      </p:sp>
      <p:sp>
        <p:nvSpPr>
          <p:cNvPr id="576" name="22"/>
          <p:cNvSpPr/>
          <p:nvPr/>
        </p:nvSpPr>
        <p:spPr>
          <a:xfrm>
            <a:off x="6596065" y="572125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22</a:t>
            </a:r>
          </a:p>
        </p:txBody>
      </p:sp>
      <p:sp>
        <p:nvSpPr>
          <p:cNvPr id="577" name="58"/>
          <p:cNvSpPr/>
          <p:nvPr/>
        </p:nvSpPr>
        <p:spPr>
          <a:xfrm>
            <a:off x="15893995" y="572125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58</a:t>
            </a:r>
          </a:p>
        </p:txBody>
      </p:sp>
      <p:sp>
        <p:nvSpPr>
          <p:cNvPr id="578" name="15"/>
          <p:cNvSpPr/>
          <p:nvPr/>
        </p:nvSpPr>
        <p:spPr>
          <a:xfrm>
            <a:off x="3916513" y="862190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15</a:t>
            </a:r>
          </a:p>
        </p:txBody>
      </p:sp>
      <p:sp>
        <p:nvSpPr>
          <p:cNvPr id="579" name="33"/>
          <p:cNvSpPr/>
          <p:nvPr/>
        </p:nvSpPr>
        <p:spPr>
          <a:xfrm>
            <a:off x="8914490" y="862190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33</a:t>
            </a:r>
          </a:p>
        </p:txBody>
      </p:sp>
      <p:sp>
        <p:nvSpPr>
          <p:cNvPr id="580" name="13"/>
          <p:cNvSpPr/>
          <p:nvPr/>
        </p:nvSpPr>
        <p:spPr>
          <a:xfrm>
            <a:off x="2684944" y="116431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13</a:t>
            </a:r>
          </a:p>
        </p:txBody>
      </p:sp>
      <p:sp>
        <p:nvSpPr>
          <p:cNvPr id="581" name="50"/>
          <p:cNvSpPr/>
          <p:nvPr/>
        </p:nvSpPr>
        <p:spPr>
          <a:xfrm>
            <a:off x="13395008" y="862190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50</a:t>
            </a:r>
          </a:p>
        </p:txBody>
      </p:sp>
      <p:sp>
        <p:nvSpPr>
          <p:cNvPr id="582" name="60"/>
          <p:cNvSpPr/>
          <p:nvPr/>
        </p:nvSpPr>
        <p:spPr>
          <a:xfrm>
            <a:off x="18039762" y="862190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60</a:t>
            </a:r>
          </a:p>
        </p:txBody>
      </p:sp>
      <p:sp>
        <p:nvSpPr>
          <p:cNvPr id="583" name="28"/>
          <p:cNvSpPr/>
          <p:nvPr/>
        </p:nvSpPr>
        <p:spPr>
          <a:xfrm>
            <a:off x="7645559" y="117193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28</a:t>
            </a:r>
          </a:p>
        </p:txBody>
      </p:sp>
      <p:sp>
        <p:nvSpPr>
          <p:cNvPr id="584" name="42"/>
          <p:cNvSpPr/>
          <p:nvPr/>
        </p:nvSpPr>
        <p:spPr>
          <a:xfrm>
            <a:off x="11685110" y="8621903"/>
            <a:ext cx="1524001" cy="1524001"/>
          </a:xfrm>
          <a:prstGeom prst="ellipse">
            <a:avLst/>
          </a:prstGeom>
          <a:solidFill>
            <a:srgbClr val="0096FF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42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path" nodeType="clickEffect" presetSubtype="0" presetID="-1" grpId="1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037241 0.220271" origin="layout" pathEditMode="relative">
                                      <p:cBhvr>
                                        <p:cTn id="6" dur="1000" fill="hold"/>
                                        <p:tgtEl>
                                          <p:spTgt spid="5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Line"/>
          <p:cNvSpPr/>
          <p:nvPr/>
        </p:nvSpPr>
        <p:spPr>
          <a:xfrm flipV="1">
            <a:off x="8353800" y="9388257"/>
            <a:ext cx="1304299" cy="31689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87" name="Line"/>
          <p:cNvSpPr/>
          <p:nvPr/>
        </p:nvSpPr>
        <p:spPr>
          <a:xfrm flipH="1" flipV="1">
            <a:off x="16780848" y="6568529"/>
            <a:ext cx="2549261" cy="327134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88" name="查找 search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查找 search</a:t>
            </a:r>
          </a:p>
        </p:txBody>
      </p:sp>
      <p:sp>
        <p:nvSpPr>
          <p:cNvPr id="589" name="Line"/>
          <p:cNvSpPr/>
          <p:nvPr/>
        </p:nvSpPr>
        <p:spPr>
          <a:xfrm flipH="1" flipV="1">
            <a:off x="14245492" y="9446745"/>
            <a:ext cx="1211364" cy="320436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90" name="53"/>
          <p:cNvSpPr/>
          <p:nvPr/>
        </p:nvSpPr>
        <p:spPr>
          <a:xfrm>
            <a:off x="14658689" y="117193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53</a:t>
            </a:r>
          </a:p>
        </p:txBody>
      </p:sp>
      <p:sp>
        <p:nvSpPr>
          <p:cNvPr id="591" name="Line"/>
          <p:cNvSpPr/>
          <p:nvPr/>
        </p:nvSpPr>
        <p:spPr>
          <a:xfrm flipV="1">
            <a:off x="12952512" y="9439057"/>
            <a:ext cx="1304299" cy="31689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92" name="42"/>
          <p:cNvSpPr/>
          <p:nvPr/>
        </p:nvSpPr>
        <p:spPr>
          <a:xfrm>
            <a:off x="12131325" y="116939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42</a:t>
            </a:r>
          </a:p>
        </p:txBody>
      </p:sp>
      <p:sp>
        <p:nvSpPr>
          <p:cNvPr id="593" name="Line"/>
          <p:cNvSpPr/>
          <p:nvPr/>
        </p:nvSpPr>
        <p:spPr>
          <a:xfrm flipH="1" flipV="1">
            <a:off x="9725385" y="9395945"/>
            <a:ext cx="1211363" cy="320436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94" name="37"/>
          <p:cNvSpPr/>
          <p:nvPr/>
        </p:nvSpPr>
        <p:spPr>
          <a:xfrm>
            <a:off x="10138584" y="116685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37</a:t>
            </a:r>
          </a:p>
        </p:txBody>
      </p:sp>
      <p:sp>
        <p:nvSpPr>
          <p:cNvPr id="595" name="Line"/>
          <p:cNvSpPr/>
          <p:nvPr/>
        </p:nvSpPr>
        <p:spPr>
          <a:xfrm flipV="1">
            <a:off x="3458059" y="9388257"/>
            <a:ext cx="1304300" cy="31689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96" name="Line"/>
          <p:cNvSpPr/>
          <p:nvPr/>
        </p:nvSpPr>
        <p:spPr>
          <a:xfrm flipH="1" flipV="1">
            <a:off x="12485550" y="4375015"/>
            <a:ext cx="4063088" cy="207354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97" name="Line"/>
          <p:cNvSpPr/>
          <p:nvPr/>
        </p:nvSpPr>
        <p:spPr>
          <a:xfrm flipV="1">
            <a:off x="7357783" y="4375319"/>
            <a:ext cx="5000767" cy="220023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98" name="Line"/>
          <p:cNvSpPr/>
          <p:nvPr/>
        </p:nvSpPr>
        <p:spPr>
          <a:xfrm flipV="1">
            <a:off x="14278612" y="6442057"/>
            <a:ext cx="2450785" cy="306708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99" name="Line"/>
          <p:cNvSpPr/>
          <p:nvPr/>
        </p:nvSpPr>
        <p:spPr>
          <a:xfrm flipH="1" flipV="1">
            <a:off x="7361786" y="6339929"/>
            <a:ext cx="2549260" cy="327134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600" name="Line"/>
          <p:cNvSpPr/>
          <p:nvPr/>
        </p:nvSpPr>
        <p:spPr>
          <a:xfrm flipV="1">
            <a:off x="4594668" y="6535844"/>
            <a:ext cx="2630828" cy="287951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601" name="41"/>
          <p:cNvSpPr/>
          <p:nvPr/>
        </p:nvSpPr>
        <p:spPr>
          <a:xfrm>
            <a:off x="11685110" y="3685868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41</a:t>
            </a:r>
          </a:p>
        </p:txBody>
      </p:sp>
      <p:sp>
        <p:nvSpPr>
          <p:cNvPr id="602" name="22"/>
          <p:cNvSpPr/>
          <p:nvPr/>
        </p:nvSpPr>
        <p:spPr>
          <a:xfrm>
            <a:off x="6596065" y="572125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22</a:t>
            </a:r>
          </a:p>
        </p:txBody>
      </p:sp>
      <p:sp>
        <p:nvSpPr>
          <p:cNvPr id="603" name="58"/>
          <p:cNvSpPr/>
          <p:nvPr/>
        </p:nvSpPr>
        <p:spPr>
          <a:xfrm>
            <a:off x="15893995" y="572125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58</a:t>
            </a:r>
          </a:p>
        </p:txBody>
      </p:sp>
      <p:sp>
        <p:nvSpPr>
          <p:cNvPr id="604" name="15"/>
          <p:cNvSpPr/>
          <p:nvPr/>
        </p:nvSpPr>
        <p:spPr>
          <a:xfrm>
            <a:off x="3916513" y="862190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15</a:t>
            </a:r>
          </a:p>
        </p:txBody>
      </p:sp>
      <p:sp>
        <p:nvSpPr>
          <p:cNvPr id="605" name="33"/>
          <p:cNvSpPr/>
          <p:nvPr/>
        </p:nvSpPr>
        <p:spPr>
          <a:xfrm>
            <a:off x="8914490" y="862190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33</a:t>
            </a:r>
          </a:p>
        </p:txBody>
      </p:sp>
      <p:sp>
        <p:nvSpPr>
          <p:cNvPr id="606" name="13"/>
          <p:cNvSpPr/>
          <p:nvPr/>
        </p:nvSpPr>
        <p:spPr>
          <a:xfrm>
            <a:off x="2684944" y="116431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13</a:t>
            </a:r>
          </a:p>
        </p:txBody>
      </p:sp>
      <p:sp>
        <p:nvSpPr>
          <p:cNvPr id="607" name="50"/>
          <p:cNvSpPr/>
          <p:nvPr/>
        </p:nvSpPr>
        <p:spPr>
          <a:xfrm>
            <a:off x="13395008" y="862190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50</a:t>
            </a:r>
          </a:p>
        </p:txBody>
      </p:sp>
      <p:sp>
        <p:nvSpPr>
          <p:cNvPr id="608" name="60"/>
          <p:cNvSpPr/>
          <p:nvPr/>
        </p:nvSpPr>
        <p:spPr>
          <a:xfrm>
            <a:off x="18039762" y="862190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60</a:t>
            </a:r>
          </a:p>
        </p:txBody>
      </p:sp>
      <p:sp>
        <p:nvSpPr>
          <p:cNvPr id="609" name="28"/>
          <p:cNvSpPr/>
          <p:nvPr/>
        </p:nvSpPr>
        <p:spPr>
          <a:xfrm>
            <a:off x="7645559" y="117193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28</a:t>
            </a:r>
          </a:p>
        </p:txBody>
      </p:sp>
      <p:sp>
        <p:nvSpPr>
          <p:cNvPr id="610" name="42"/>
          <p:cNvSpPr/>
          <p:nvPr/>
        </p:nvSpPr>
        <p:spPr>
          <a:xfrm>
            <a:off x="12131325" y="11693947"/>
            <a:ext cx="1524001" cy="1524001"/>
          </a:xfrm>
          <a:prstGeom prst="ellipse">
            <a:avLst/>
          </a:prstGeom>
          <a:solidFill>
            <a:srgbClr val="0096FF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Line"/>
          <p:cNvSpPr/>
          <p:nvPr/>
        </p:nvSpPr>
        <p:spPr>
          <a:xfrm flipV="1">
            <a:off x="8353800" y="9388257"/>
            <a:ext cx="1304299" cy="31689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613" name="Line"/>
          <p:cNvSpPr/>
          <p:nvPr/>
        </p:nvSpPr>
        <p:spPr>
          <a:xfrm flipH="1" flipV="1">
            <a:off x="16780848" y="6568529"/>
            <a:ext cx="2549261" cy="327134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614" name="查找 search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查找 search</a:t>
            </a:r>
          </a:p>
        </p:txBody>
      </p:sp>
      <p:sp>
        <p:nvSpPr>
          <p:cNvPr id="615" name="Line"/>
          <p:cNvSpPr/>
          <p:nvPr/>
        </p:nvSpPr>
        <p:spPr>
          <a:xfrm flipH="1" flipV="1">
            <a:off x="14245492" y="9446745"/>
            <a:ext cx="1211364" cy="320436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616" name="53"/>
          <p:cNvSpPr/>
          <p:nvPr/>
        </p:nvSpPr>
        <p:spPr>
          <a:xfrm>
            <a:off x="14658689" y="117193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53</a:t>
            </a:r>
          </a:p>
        </p:txBody>
      </p:sp>
      <p:sp>
        <p:nvSpPr>
          <p:cNvPr id="617" name="Line"/>
          <p:cNvSpPr/>
          <p:nvPr/>
        </p:nvSpPr>
        <p:spPr>
          <a:xfrm flipV="1">
            <a:off x="12952512" y="9439057"/>
            <a:ext cx="1304299" cy="31689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618" name="42"/>
          <p:cNvSpPr/>
          <p:nvPr/>
        </p:nvSpPr>
        <p:spPr>
          <a:xfrm>
            <a:off x="12131325" y="116939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42</a:t>
            </a:r>
          </a:p>
        </p:txBody>
      </p:sp>
      <p:sp>
        <p:nvSpPr>
          <p:cNvPr id="619" name="Line"/>
          <p:cNvSpPr/>
          <p:nvPr/>
        </p:nvSpPr>
        <p:spPr>
          <a:xfrm flipH="1" flipV="1">
            <a:off x="9725385" y="9395945"/>
            <a:ext cx="1211363" cy="320436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620" name="37"/>
          <p:cNvSpPr/>
          <p:nvPr/>
        </p:nvSpPr>
        <p:spPr>
          <a:xfrm>
            <a:off x="10138584" y="116685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37</a:t>
            </a:r>
          </a:p>
        </p:txBody>
      </p:sp>
      <p:sp>
        <p:nvSpPr>
          <p:cNvPr id="621" name="Line"/>
          <p:cNvSpPr/>
          <p:nvPr/>
        </p:nvSpPr>
        <p:spPr>
          <a:xfrm flipV="1">
            <a:off x="3458059" y="9388257"/>
            <a:ext cx="1304300" cy="31689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622" name="Line"/>
          <p:cNvSpPr/>
          <p:nvPr/>
        </p:nvSpPr>
        <p:spPr>
          <a:xfrm flipH="1" flipV="1">
            <a:off x="12485550" y="4375015"/>
            <a:ext cx="4063088" cy="207354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623" name="Line"/>
          <p:cNvSpPr/>
          <p:nvPr/>
        </p:nvSpPr>
        <p:spPr>
          <a:xfrm flipV="1">
            <a:off x="7357783" y="4375319"/>
            <a:ext cx="5000767" cy="220023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624" name="Line"/>
          <p:cNvSpPr/>
          <p:nvPr/>
        </p:nvSpPr>
        <p:spPr>
          <a:xfrm flipV="1">
            <a:off x="14278612" y="6442057"/>
            <a:ext cx="2450785" cy="306708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625" name="Line"/>
          <p:cNvSpPr/>
          <p:nvPr/>
        </p:nvSpPr>
        <p:spPr>
          <a:xfrm flipH="1" flipV="1">
            <a:off x="7361786" y="6339929"/>
            <a:ext cx="2549260" cy="327134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626" name="Line"/>
          <p:cNvSpPr/>
          <p:nvPr/>
        </p:nvSpPr>
        <p:spPr>
          <a:xfrm flipV="1">
            <a:off x="4594668" y="6535844"/>
            <a:ext cx="2630828" cy="287951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627" name="41"/>
          <p:cNvSpPr/>
          <p:nvPr/>
        </p:nvSpPr>
        <p:spPr>
          <a:xfrm>
            <a:off x="11685110" y="3685868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41</a:t>
            </a:r>
          </a:p>
        </p:txBody>
      </p:sp>
      <p:sp>
        <p:nvSpPr>
          <p:cNvPr id="628" name="22"/>
          <p:cNvSpPr/>
          <p:nvPr/>
        </p:nvSpPr>
        <p:spPr>
          <a:xfrm>
            <a:off x="6596065" y="572125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22</a:t>
            </a:r>
          </a:p>
        </p:txBody>
      </p:sp>
      <p:sp>
        <p:nvSpPr>
          <p:cNvPr id="629" name="58"/>
          <p:cNvSpPr/>
          <p:nvPr/>
        </p:nvSpPr>
        <p:spPr>
          <a:xfrm>
            <a:off x="15893995" y="572125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58</a:t>
            </a:r>
          </a:p>
        </p:txBody>
      </p:sp>
      <p:sp>
        <p:nvSpPr>
          <p:cNvPr id="630" name="15"/>
          <p:cNvSpPr/>
          <p:nvPr/>
        </p:nvSpPr>
        <p:spPr>
          <a:xfrm>
            <a:off x="3916513" y="862190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15</a:t>
            </a:r>
          </a:p>
        </p:txBody>
      </p:sp>
      <p:sp>
        <p:nvSpPr>
          <p:cNvPr id="631" name="33"/>
          <p:cNvSpPr/>
          <p:nvPr/>
        </p:nvSpPr>
        <p:spPr>
          <a:xfrm>
            <a:off x="8914490" y="862190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33</a:t>
            </a:r>
          </a:p>
        </p:txBody>
      </p:sp>
      <p:sp>
        <p:nvSpPr>
          <p:cNvPr id="632" name="13"/>
          <p:cNvSpPr/>
          <p:nvPr/>
        </p:nvSpPr>
        <p:spPr>
          <a:xfrm>
            <a:off x="2684944" y="116431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13</a:t>
            </a:r>
          </a:p>
        </p:txBody>
      </p:sp>
      <p:sp>
        <p:nvSpPr>
          <p:cNvPr id="633" name="50"/>
          <p:cNvSpPr/>
          <p:nvPr/>
        </p:nvSpPr>
        <p:spPr>
          <a:xfrm>
            <a:off x="13395008" y="862190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50</a:t>
            </a:r>
          </a:p>
        </p:txBody>
      </p:sp>
      <p:sp>
        <p:nvSpPr>
          <p:cNvPr id="634" name="60"/>
          <p:cNvSpPr/>
          <p:nvPr/>
        </p:nvSpPr>
        <p:spPr>
          <a:xfrm>
            <a:off x="18039762" y="862190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60</a:t>
            </a:r>
          </a:p>
        </p:txBody>
      </p:sp>
      <p:sp>
        <p:nvSpPr>
          <p:cNvPr id="635" name="28"/>
          <p:cNvSpPr/>
          <p:nvPr/>
        </p:nvSpPr>
        <p:spPr>
          <a:xfrm>
            <a:off x="7645559" y="117193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28</a:t>
            </a:r>
          </a:p>
        </p:txBody>
      </p:sp>
      <p:sp>
        <p:nvSpPr>
          <p:cNvPr id="636" name="59"/>
          <p:cNvSpPr/>
          <p:nvPr/>
        </p:nvSpPr>
        <p:spPr>
          <a:xfrm>
            <a:off x="9569067" y="3685868"/>
            <a:ext cx="1524001" cy="1524001"/>
          </a:xfrm>
          <a:prstGeom prst="ellipse">
            <a:avLst/>
          </a:prstGeom>
          <a:solidFill>
            <a:srgbClr val="0096FF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59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path" nodeType="clickEffect" presetSubtype="0" presetID="-1" grpId="2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185372 0.148395" origin="layout" pathEditMode="relative">
                                      <p:cBhvr>
                                        <p:cTn id="12" dur="1000" fill="hold"/>
                                        <p:tgtEl>
                                          <p:spTgt spid="6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636" grpId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Line"/>
          <p:cNvSpPr/>
          <p:nvPr/>
        </p:nvSpPr>
        <p:spPr>
          <a:xfrm flipV="1">
            <a:off x="8353800" y="9388257"/>
            <a:ext cx="1304299" cy="31689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639" name="Line"/>
          <p:cNvSpPr/>
          <p:nvPr/>
        </p:nvSpPr>
        <p:spPr>
          <a:xfrm flipH="1" flipV="1">
            <a:off x="16780848" y="6568529"/>
            <a:ext cx="2549261" cy="327134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640" name="查找 search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查找 search</a:t>
            </a:r>
          </a:p>
        </p:txBody>
      </p:sp>
      <p:sp>
        <p:nvSpPr>
          <p:cNvPr id="641" name="Line"/>
          <p:cNvSpPr/>
          <p:nvPr/>
        </p:nvSpPr>
        <p:spPr>
          <a:xfrm flipH="1" flipV="1">
            <a:off x="14245492" y="9446745"/>
            <a:ext cx="1211364" cy="320436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642" name="53"/>
          <p:cNvSpPr/>
          <p:nvPr/>
        </p:nvSpPr>
        <p:spPr>
          <a:xfrm>
            <a:off x="14658689" y="117193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53</a:t>
            </a:r>
          </a:p>
        </p:txBody>
      </p:sp>
      <p:sp>
        <p:nvSpPr>
          <p:cNvPr id="643" name="Line"/>
          <p:cNvSpPr/>
          <p:nvPr/>
        </p:nvSpPr>
        <p:spPr>
          <a:xfrm flipV="1">
            <a:off x="12952512" y="9439057"/>
            <a:ext cx="1304299" cy="31689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644" name="42"/>
          <p:cNvSpPr/>
          <p:nvPr/>
        </p:nvSpPr>
        <p:spPr>
          <a:xfrm>
            <a:off x="12131325" y="116939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42</a:t>
            </a:r>
          </a:p>
        </p:txBody>
      </p:sp>
      <p:sp>
        <p:nvSpPr>
          <p:cNvPr id="645" name="Line"/>
          <p:cNvSpPr/>
          <p:nvPr/>
        </p:nvSpPr>
        <p:spPr>
          <a:xfrm flipH="1" flipV="1">
            <a:off x="9725385" y="9395945"/>
            <a:ext cx="1211363" cy="320436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646" name="37"/>
          <p:cNvSpPr/>
          <p:nvPr/>
        </p:nvSpPr>
        <p:spPr>
          <a:xfrm>
            <a:off x="10138584" y="116685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37</a:t>
            </a:r>
          </a:p>
        </p:txBody>
      </p:sp>
      <p:sp>
        <p:nvSpPr>
          <p:cNvPr id="647" name="Line"/>
          <p:cNvSpPr/>
          <p:nvPr/>
        </p:nvSpPr>
        <p:spPr>
          <a:xfrm flipV="1">
            <a:off x="3458059" y="9388257"/>
            <a:ext cx="1304300" cy="31689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648" name="Line"/>
          <p:cNvSpPr/>
          <p:nvPr/>
        </p:nvSpPr>
        <p:spPr>
          <a:xfrm flipH="1" flipV="1">
            <a:off x="12485550" y="4375015"/>
            <a:ext cx="4063088" cy="207354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649" name="Line"/>
          <p:cNvSpPr/>
          <p:nvPr/>
        </p:nvSpPr>
        <p:spPr>
          <a:xfrm flipV="1">
            <a:off x="7357783" y="4375319"/>
            <a:ext cx="5000767" cy="220023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650" name="Line"/>
          <p:cNvSpPr/>
          <p:nvPr/>
        </p:nvSpPr>
        <p:spPr>
          <a:xfrm flipV="1">
            <a:off x="14278612" y="6442057"/>
            <a:ext cx="2450785" cy="306708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651" name="Line"/>
          <p:cNvSpPr/>
          <p:nvPr/>
        </p:nvSpPr>
        <p:spPr>
          <a:xfrm flipH="1" flipV="1">
            <a:off x="7361786" y="6339929"/>
            <a:ext cx="2549260" cy="327134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652" name="Line"/>
          <p:cNvSpPr/>
          <p:nvPr/>
        </p:nvSpPr>
        <p:spPr>
          <a:xfrm flipV="1">
            <a:off x="4594668" y="6535844"/>
            <a:ext cx="2630828" cy="287951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653" name="41"/>
          <p:cNvSpPr/>
          <p:nvPr/>
        </p:nvSpPr>
        <p:spPr>
          <a:xfrm>
            <a:off x="11685110" y="3685868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41</a:t>
            </a:r>
          </a:p>
        </p:txBody>
      </p:sp>
      <p:sp>
        <p:nvSpPr>
          <p:cNvPr id="654" name="22"/>
          <p:cNvSpPr/>
          <p:nvPr/>
        </p:nvSpPr>
        <p:spPr>
          <a:xfrm>
            <a:off x="6596065" y="572125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22</a:t>
            </a:r>
          </a:p>
        </p:txBody>
      </p:sp>
      <p:sp>
        <p:nvSpPr>
          <p:cNvPr id="655" name="58"/>
          <p:cNvSpPr/>
          <p:nvPr/>
        </p:nvSpPr>
        <p:spPr>
          <a:xfrm>
            <a:off x="15893995" y="572125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58</a:t>
            </a:r>
          </a:p>
        </p:txBody>
      </p:sp>
      <p:sp>
        <p:nvSpPr>
          <p:cNvPr id="656" name="15"/>
          <p:cNvSpPr/>
          <p:nvPr/>
        </p:nvSpPr>
        <p:spPr>
          <a:xfrm>
            <a:off x="3916513" y="862190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15</a:t>
            </a:r>
          </a:p>
        </p:txBody>
      </p:sp>
      <p:sp>
        <p:nvSpPr>
          <p:cNvPr id="657" name="33"/>
          <p:cNvSpPr/>
          <p:nvPr/>
        </p:nvSpPr>
        <p:spPr>
          <a:xfrm>
            <a:off x="8914490" y="862190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33</a:t>
            </a:r>
          </a:p>
        </p:txBody>
      </p:sp>
      <p:sp>
        <p:nvSpPr>
          <p:cNvPr id="658" name="13"/>
          <p:cNvSpPr/>
          <p:nvPr/>
        </p:nvSpPr>
        <p:spPr>
          <a:xfrm>
            <a:off x="2684944" y="116431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13</a:t>
            </a:r>
          </a:p>
        </p:txBody>
      </p:sp>
      <p:sp>
        <p:nvSpPr>
          <p:cNvPr id="659" name="50"/>
          <p:cNvSpPr/>
          <p:nvPr/>
        </p:nvSpPr>
        <p:spPr>
          <a:xfrm>
            <a:off x="13395008" y="862190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50</a:t>
            </a:r>
          </a:p>
        </p:txBody>
      </p:sp>
      <p:sp>
        <p:nvSpPr>
          <p:cNvPr id="660" name="60"/>
          <p:cNvSpPr/>
          <p:nvPr/>
        </p:nvSpPr>
        <p:spPr>
          <a:xfrm>
            <a:off x="18039762" y="862190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60</a:t>
            </a:r>
          </a:p>
        </p:txBody>
      </p:sp>
      <p:sp>
        <p:nvSpPr>
          <p:cNvPr id="661" name="28"/>
          <p:cNvSpPr/>
          <p:nvPr/>
        </p:nvSpPr>
        <p:spPr>
          <a:xfrm>
            <a:off x="7645559" y="117193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28</a:t>
            </a:r>
          </a:p>
        </p:txBody>
      </p:sp>
      <p:sp>
        <p:nvSpPr>
          <p:cNvPr id="662" name="59"/>
          <p:cNvSpPr/>
          <p:nvPr/>
        </p:nvSpPr>
        <p:spPr>
          <a:xfrm>
            <a:off x="14089174" y="5721253"/>
            <a:ext cx="1524001" cy="1524001"/>
          </a:xfrm>
          <a:prstGeom prst="ellipse">
            <a:avLst/>
          </a:prstGeom>
          <a:solidFill>
            <a:srgbClr val="0096FF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59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path" nodeType="clickEffect" presetSubtype="0" presetID="-1" grpId="1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090812 0.211828" origin="layout" pathEditMode="relative">
                                      <p:cBhvr>
                                        <p:cTn id="6" dur="1000" fill="hold"/>
                                        <p:tgtEl>
                                          <p:spTgt spid="6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Line"/>
          <p:cNvSpPr/>
          <p:nvPr/>
        </p:nvSpPr>
        <p:spPr>
          <a:xfrm flipV="1">
            <a:off x="8353800" y="9388257"/>
            <a:ext cx="1304299" cy="31689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665" name="Line"/>
          <p:cNvSpPr/>
          <p:nvPr/>
        </p:nvSpPr>
        <p:spPr>
          <a:xfrm flipH="1" flipV="1">
            <a:off x="16780848" y="6568529"/>
            <a:ext cx="2549261" cy="327134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666" name="查找 search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查找 search</a:t>
            </a:r>
          </a:p>
        </p:txBody>
      </p:sp>
      <p:sp>
        <p:nvSpPr>
          <p:cNvPr id="667" name="Line"/>
          <p:cNvSpPr/>
          <p:nvPr/>
        </p:nvSpPr>
        <p:spPr>
          <a:xfrm flipH="1" flipV="1">
            <a:off x="14245492" y="9446745"/>
            <a:ext cx="1211364" cy="320436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668" name="53"/>
          <p:cNvSpPr/>
          <p:nvPr/>
        </p:nvSpPr>
        <p:spPr>
          <a:xfrm>
            <a:off x="14658689" y="117193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53</a:t>
            </a:r>
          </a:p>
        </p:txBody>
      </p:sp>
      <p:sp>
        <p:nvSpPr>
          <p:cNvPr id="669" name="Line"/>
          <p:cNvSpPr/>
          <p:nvPr/>
        </p:nvSpPr>
        <p:spPr>
          <a:xfrm flipV="1">
            <a:off x="12952512" y="9439057"/>
            <a:ext cx="1304299" cy="31689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670" name="42"/>
          <p:cNvSpPr/>
          <p:nvPr/>
        </p:nvSpPr>
        <p:spPr>
          <a:xfrm>
            <a:off x="12131325" y="116939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42</a:t>
            </a:r>
          </a:p>
        </p:txBody>
      </p:sp>
      <p:sp>
        <p:nvSpPr>
          <p:cNvPr id="671" name="Line"/>
          <p:cNvSpPr/>
          <p:nvPr/>
        </p:nvSpPr>
        <p:spPr>
          <a:xfrm flipH="1" flipV="1">
            <a:off x="9725385" y="9395945"/>
            <a:ext cx="1211363" cy="320436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672" name="37"/>
          <p:cNvSpPr/>
          <p:nvPr/>
        </p:nvSpPr>
        <p:spPr>
          <a:xfrm>
            <a:off x="10138584" y="116685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37</a:t>
            </a:r>
          </a:p>
        </p:txBody>
      </p:sp>
      <p:sp>
        <p:nvSpPr>
          <p:cNvPr id="673" name="Line"/>
          <p:cNvSpPr/>
          <p:nvPr/>
        </p:nvSpPr>
        <p:spPr>
          <a:xfrm flipV="1">
            <a:off x="3458059" y="9388257"/>
            <a:ext cx="1304300" cy="31689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674" name="Line"/>
          <p:cNvSpPr/>
          <p:nvPr/>
        </p:nvSpPr>
        <p:spPr>
          <a:xfrm flipH="1" flipV="1">
            <a:off x="12485550" y="4375015"/>
            <a:ext cx="4063088" cy="207354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675" name="Line"/>
          <p:cNvSpPr/>
          <p:nvPr/>
        </p:nvSpPr>
        <p:spPr>
          <a:xfrm flipV="1">
            <a:off x="7357783" y="4375319"/>
            <a:ext cx="5000767" cy="220023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676" name="Line"/>
          <p:cNvSpPr/>
          <p:nvPr/>
        </p:nvSpPr>
        <p:spPr>
          <a:xfrm flipV="1">
            <a:off x="14278612" y="6442057"/>
            <a:ext cx="2450785" cy="306708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677" name="Line"/>
          <p:cNvSpPr/>
          <p:nvPr/>
        </p:nvSpPr>
        <p:spPr>
          <a:xfrm flipH="1" flipV="1">
            <a:off x="7361786" y="6339929"/>
            <a:ext cx="2549260" cy="327134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678" name="Line"/>
          <p:cNvSpPr/>
          <p:nvPr/>
        </p:nvSpPr>
        <p:spPr>
          <a:xfrm flipV="1">
            <a:off x="4594668" y="6535844"/>
            <a:ext cx="2630828" cy="287951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679" name="41"/>
          <p:cNvSpPr/>
          <p:nvPr/>
        </p:nvSpPr>
        <p:spPr>
          <a:xfrm>
            <a:off x="11685110" y="3685868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41</a:t>
            </a:r>
          </a:p>
        </p:txBody>
      </p:sp>
      <p:sp>
        <p:nvSpPr>
          <p:cNvPr id="680" name="22"/>
          <p:cNvSpPr/>
          <p:nvPr/>
        </p:nvSpPr>
        <p:spPr>
          <a:xfrm>
            <a:off x="6596065" y="572125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22</a:t>
            </a:r>
          </a:p>
        </p:txBody>
      </p:sp>
      <p:sp>
        <p:nvSpPr>
          <p:cNvPr id="681" name="58"/>
          <p:cNvSpPr/>
          <p:nvPr/>
        </p:nvSpPr>
        <p:spPr>
          <a:xfrm>
            <a:off x="15893995" y="572125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58</a:t>
            </a:r>
          </a:p>
        </p:txBody>
      </p:sp>
      <p:sp>
        <p:nvSpPr>
          <p:cNvPr id="682" name="15"/>
          <p:cNvSpPr/>
          <p:nvPr/>
        </p:nvSpPr>
        <p:spPr>
          <a:xfrm>
            <a:off x="3916513" y="862190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15</a:t>
            </a:r>
          </a:p>
        </p:txBody>
      </p:sp>
      <p:sp>
        <p:nvSpPr>
          <p:cNvPr id="683" name="33"/>
          <p:cNvSpPr/>
          <p:nvPr/>
        </p:nvSpPr>
        <p:spPr>
          <a:xfrm>
            <a:off x="8914490" y="862190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33</a:t>
            </a:r>
          </a:p>
        </p:txBody>
      </p:sp>
      <p:sp>
        <p:nvSpPr>
          <p:cNvPr id="684" name="13"/>
          <p:cNvSpPr/>
          <p:nvPr/>
        </p:nvSpPr>
        <p:spPr>
          <a:xfrm>
            <a:off x="2684944" y="116431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13</a:t>
            </a:r>
          </a:p>
        </p:txBody>
      </p:sp>
      <p:sp>
        <p:nvSpPr>
          <p:cNvPr id="685" name="50"/>
          <p:cNvSpPr/>
          <p:nvPr/>
        </p:nvSpPr>
        <p:spPr>
          <a:xfrm>
            <a:off x="13395008" y="862190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50</a:t>
            </a:r>
          </a:p>
        </p:txBody>
      </p:sp>
      <p:sp>
        <p:nvSpPr>
          <p:cNvPr id="686" name="60"/>
          <p:cNvSpPr/>
          <p:nvPr/>
        </p:nvSpPr>
        <p:spPr>
          <a:xfrm>
            <a:off x="18039762" y="862190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60</a:t>
            </a:r>
          </a:p>
        </p:txBody>
      </p:sp>
      <p:sp>
        <p:nvSpPr>
          <p:cNvPr id="687" name="28"/>
          <p:cNvSpPr/>
          <p:nvPr/>
        </p:nvSpPr>
        <p:spPr>
          <a:xfrm>
            <a:off x="7645559" y="117193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28</a:t>
            </a:r>
          </a:p>
        </p:txBody>
      </p:sp>
      <p:sp>
        <p:nvSpPr>
          <p:cNvPr id="688" name="59"/>
          <p:cNvSpPr/>
          <p:nvPr/>
        </p:nvSpPr>
        <p:spPr>
          <a:xfrm>
            <a:off x="16260694" y="8621903"/>
            <a:ext cx="1524001" cy="1524001"/>
          </a:xfrm>
          <a:prstGeom prst="ellipse">
            <a:avLst/>
          </a:prstGeom>
          <a:solidFill>
            <a:srgbClr val="0096FF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59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path" nodeType="clickEffect" presetSubtype="0" presetID="-1" grpId="1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027710 0.230593" origin="layout" pathEditMode="relative">
                                      <p:cBhvr>
                                        <p:cTn id="6" dur="1000" fill="hold"/>
                                        <p:tgtEl>
                                          <p:spTgt spid="6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二分搜索树的包含 contain 和查找 search 同质"/>
          <p:cNvSpPr/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 indent="160019" defTabSz="577850">
              <a:defRPr sz="784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二分搜索树的包含 contain 和查找 search 同质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操作：二分搜索树的包含 contain"/>
          <p:cNvSpPr/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操作：二分搜索树的包含 contain</a:t>
            </a:r>
          </a:p>
        </p:txBody>
      </p:sp>
    </p:spTree>
  </p:cSld>
  <p:clrMapOvr>
    <a:masterClrMapping/>
  </p:clrMapOvr>
  <p:transition xmlns:p14="http://schemas.microsoft.com/office/powerpoint/2010/main" spd="slow" advClick="1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操作：二分搜索树的查找 search"/>
          <p:cNvSpPr/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操作：二分搜索树的查找 search</a:t>
            </a:r>
          </a:p>
        </p:txBody>
      </p:sp>
    </p:spTree>
  </p:cSld>
  <p:clrMapOvr>
    <a:masterClrMapping/>
  </p:clrMapOvr>
  <p:transition xmlns:p14="http://schemas.microsoft.com/office/powerpoint/2010/main" spd="slow" advClick="1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练习：search 和 contain 的非递归写法"/>
          <p:cNvSpPr/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 indent="192023" defTabSz="693419">
              <a:defRPr sz="9407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练习：search 和 contain 的非递归写法</a:t>
            </a:r>
          </a:p>
        </p:txBody>
      </p:sp>
    </p:spTree>
  </p:cSld>
  <p:clrMapOvr>
    <a:masterClrMapping/>
  </p:clrMapOvr>
  <p:transition xmlns:p14="http://schemas.microsoft.com/office/powerpoint/2010/main" spd="slow" advClick="1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操作：二分搜索树的速度优势"/>
          <p:cNvSpPr/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操作：二分搜索树的速度优势</a:t>
            </a:r>
          </a:p>
        </p:txBody>
      </p:sp>
    </p:spTree>
  </p:cSld>
  <p:clrMapOvr>
    <a:masterClrMapping/>
  </p:clrMapOvr>
  <p:transition xmlns:p14="http://schemas.microsoft.com/office/powerpoint/2010/main" spd="slow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二分查找法 Binary Search"/>
          <p:cNvSpPr/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二分查找法 Binary Search</a:t>
            </a:r>
          </a:p>
        </p:txBody>
      </p:sp>
    </p:spTree>
  </p:cSld>
  <p:clrMapOvr>
    <a:masterClrMapping/>
  </p:clrMapOvr>
  <p:transition xmlns:p14="http://schemas.microsoft.com/office/powerpoint/2010/main" spd="slow" advClick="1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二分搜索树的遍历"/>
          <p:cNvSpPr/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二分搜索树的遍历</a:t>
            </a:r>
          </a:p>
        </p:txBody>
      </p:sp>
    </p:spTree>
  </p:cSld>
  <p:clrMapOvr>
    <a:masterClrMapping/>
  </p:clrMapOvr>
  <p:transition xmlns:p14="http://schemas.microsoft.com/office/powerpoint/2010/main" spd="slow" advClick="1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二分搜索树的前中后序遍历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二分搜索树的前中后序遍历</a:t>
            </a:r>
          </a:p>
        </p:txBody>
      </p:sp>
      <p:sp>
        <p:nvSpPr>
          <p:cNvPr id="703" name="前序遍历：先访问当前节点，再依次递归访问左右子树…"/>
          <p:cNvSpPr/>
          <p:nvPr/>
        </p:nvSpPr>
        <p:spPr>
          <a:xfrm>
            <a:off x="1265317" y="5689599"/>
            <a:ext cx="21853368" cy="436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前序遍历：先访问当前节点，再依次递归访问左右子树</a:t>
            </a:r>
          </a:p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中序遍历：先递归访问左子树，再访问自身，再递归访问右子树</a:t>
            </a:r>
          </a:p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后续遍历：先递归访问左右子树，再访问自身节点</a:t>
            </a:r>
          </a:p>
        </p:txBody>
      </p:sp>
    </p:spTree>
  </p:cSld>
  <p:clrMapOvr>
    <a:masterClrMapping/>
  </p:clrMapOvr>
  <p:transition xmlns:p14="http://schemas.microsoft.com/office/powerpoint/2010/main" spd="slow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0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0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0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Class="entr" nodeType="with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7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7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7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7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703" grpId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二分搜索树的遍历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二分搜索树的遍历</a:t>
            </a:r>
          </a:p>
        </p:txBody>
      </p:sp>
      <p:sp>
        <p:nvSpPr>
          <p:cNvPr id="706" name="Line"/>
          <p:cNvSpPr/>
          <p:nvPr/>
        </p:nvSpPr>
        <p:spPr>
          <a:xfrm flipH="1" flipV="1">
            <a:off x="12239081" y="5410690"/>
            <a:ext cx="5117784" cy="289462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707" name="Line"/>
          <p:cNvSpPr/>
          <p:nvPr/>
        </p:nvSpPr>
        <p:spPr>
          <a:xfrm flipV="1">
            <a:off x="6898193" y="5410995"/>
            <a:ext cx="4883688" cy="289401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708" name="Circle"/>
          <p:cNvSpPr/>
          <p:nvPr/>
        </p:nvSpPr>
        <p:spPr>
          <a:xfrm>
            <a:off x="10752842" y="3886200"/>
            <a:ext cx="2540001" cy="2540000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709" name="左子树"/>
          <p:cNvSpPr/>
          <p:nvPr/>
        </p:nvSpPr>
        <p:spPr>
          <a:xfrm>
            <a:off x="4597400" y="8128000"/>
            <a:ext cx="4559499" cy="45142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1" sz="3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>
              <a:defRPr b="1" sz="3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左子树</a:t>
            </a:r>
          </a:p>
        </p:txBody>
      </p:sp>
      <p:sp>
        <p:nvSpPr>
          <p:cNvPr id="710" name="右子树"/>
          <p:cNvSpPr/>
          <p:nvPr/>
        </p:nvSpPr>
        <p:spPr>
          <a:xfrm>
            <a:off x="15087600" y="8128000"/>
            <a:ext cx="4559499" cy="45142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1" sz="3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>
              <a:defRPr b="1" sz="3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右子树</a:t>
            </a:r>
          </a:p>
        </p:txBody>
      </p:sp>
      <p:sp>
        <p:nvSpPr>
          <p:cNvPr id="711" name="Circle"/>
          <p:cNvSpPr/>
          <p:nvPr/>
        </p:nvSpPr>
        <p:spPr>
          <a:xfrm>
            <a:off x="9633049" y="5283200"/>
            <a:ext cx="635001" cy="635000"/>
          </a:xfrm>
          <a:prstGeom prst="ellipse">
            <a:avLst/>
          </a:prstGeom>
          <a:solidFill>
            <a:srgbClr val="9437FF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712" name="Circle"/>
          <p:cNvSpPr/>
          <p:nvPr/>
        </p:nvSpPr>
        <p:spPr>
          <a:xfrm>
            <a:off x="11705342" y="6858000"/>
            <a:ext cx="635001" cy="635000"/>
          </a:xfrm>
          <a:prstGeom prst="ellipse">
            <a:avLst/>
          </a:prstGeom>
          <a:solidFill>
            <a:srgbClr val="9437FF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713" name="Circle"/>
          <p:cNvSpPr/>
          <p:nvPr/>
        </p:nvSpPr>
        <p:spPr>
          <a:xfrm>
            <a:off x="13777634" y="5283200"/>
            <a:ext cx="635001" cy="635000"/>
          </a:xfrm>
          <a:prstGeom prst="ellipse">
            <a:avLst/>
          </a:prstGeom>
          <a:solidFill>
            <a:srgbClr val="9437FF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2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712" grpId="2"/>
      <p:bldP build="whole" bldLvl="1" animBg="1" rev="0" advAuto="0" spid="713" grpId="3"/>
      <p:bldP build="whole" bldLvl="1" animBg="1" rev="0" advAuto="0" spid="711" grpId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前序遍历"/>
          <p:cNvSpPr/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前序遍历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二分搜索树的前序遍历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二分搜索树的前序遍历</a:t>
            </a:r>
          </a:p>
        </p:txBody>
      </p:sp>
      <p:grpSp>
        <p:nvGrpSpPr>
          <p:cNvPr id="731" name="Group"/>
          <p:cNvGrpSpPr/>
          <p:nvPr/>
        </p:nvGrpSpPr>
        <p:grpSpPr>
          <a:xfrm>
            <a:off x="3447886" y="4165906"/>
            <a:ext cx="11697029" cy="8421403"/>
            <a:chOff x="0" y="0"/>
            <a:chExt cx="11697028" cy="8421402"/>
          </a:xfrm>
        </p:grpSpPr>
        <p:sp>
          <p:nvSpPr>
            <p:cNvPr id="718" name="Line"/>
            <p:cNvSpPr/>
            <p:nvPr/>
          </p:nvSpPr>
          <p:spPr>
            <a:xfrm flipH="1" flipV="1">
              <a:off x="5928865" y="768213"/>
              <a:ext cx="3194815" cy="34842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719" name="Line"/>
            <p:cNvSpPr/>
            <p:nvPr/>
          </p:nvSpPr>
          <p:spPr>
            <a:xfrm flipV="1">
              <a:off x="2706475" y="641213"/>
              <a:ext cx="3047153" cy="37382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720" name="Line"/>
            <p:cNvSpPr/>
            <p:nvPr/>
          </p:nvSpPr>
          <p:spPr>
            <a:xfrm flipV="1">
              <a:off x="7018647" y="4280731"/>
              <a:ext cx="1933358" cy="34269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721" name="Line"/>
            <p:cNvSpPr/>
            <p:nvPr/>
          </p:nvSpPr>
          <p:spPr>
            <a:xfrm flipH="1" flipV="1">
              <a:off x="2650544" y="4341028"/>
              <a:ext cx="2046983" cy="330633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722" name="Line"/>
            <p:cNvSpPr/>
            <p:nvPr/>
          </p:nvSpPr>
          <p:spPr>
            <a:xfrm flipH="1" flipV="1">
              <a:off x="8927813" y="4178604"/>
              <a:ext cx="2022864" cy="363118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723" name="Line"/>
            <p:cNvSpPr/>
            <p:nvPr/>
          </p:nvSpPr>
          <p:spPr>
            <a:xfrm flipV="1">
              <a:off x="778312" y="4280731"/>
              <a:ext cx="1933358" cy="34269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724" name="28"/>
            <p:cNvSpPr/>
            <p:nvPr/>
          </p:nvSpPr>
          <p:spPr>
            <a:xfrm>
              <a:off x="5080187" y="0"/>
              <a:ext cx="1524001" cy="1524000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28</a:t>
              </a:r>
            </a:p>
          </p:txBody>
        </p:sp>
        <p:sp>
          <p:nvSpPr>
            <p:cNvPr id="725" name="16"/>
            <p:cNvSpPr/>
            <p:nvPr/>
          </p:nvSpPr>
          <p:spPr>
            <a:xfrm>
              <a:off x="1968876" y="3436641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16</a:t>
              </a:r>
            </a:p>
          </p:txBody>
        </p:sp>
        <p:sp>
          <p:nvSpPr>
            <p:cNvPr id="726" name="30"/>
            <p:cNvSpPr/>
            <p:nvPr/>
          </p:nvSpPr>
          <p:spPr>
            <a:xfrm>
              <a:off x="8191500" y="3436641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30</a:t>
              </a:r>
            </a:p>
          </p:txBody>
        </p:sp>
        <p:sp>
          <p:nvSpPr>
            <p:cNvPr id="727" name="13"/>
            <p:cNvSpPr/>
            <p:nvPr/>
          </p:nvSpPr>
          <p:spPr>
            <a:xfrm>
              <a:off x="0" y="6897402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13</a:t>
              </a:r>
            </a:p>
          </p:txBody>
        </p:sp>
        <p:sp>
          <p:nvSpPr>
            <p:cNvPr id="728" name="22"/>
            <p:cNvSpPr/>
            <p:nvPr/>
          </p:nvSpPr>
          <p:spPr>
            <a:xfrm>
              <a:off x="3937753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22</a:t>
              </a:r>
            </a:p>
          </p:txBody>
        </p:sp>
        <p:sp>
          <p:nvSpPr>
            <p:cNvPr id="729" name="29"/>
            <p:cNvSpPr/>
            <p:nvPr/>
          </p:nvSpPr>
          <p:spPr>
            <a:xfrm>
              <a:off x="6209970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29</a:t>
              </a:r>
            </a:p>
          </p:txBody>
        </p:sp>
        <p:sp>
          <p:nvSpPr>
            <p:cNvPr id="730" name="42"/>
            <p:cNvSpPr/>
            <p:nvPr/>
          </p:nvSpPr>
          <p:spPr>
            <a:xfrm>
              <a:off x="10173028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42</a:t>
              </a:r>
            </a:p>
          </p:txBody>
        </p:sp>
      </p:grpSp>
      <p:sp>
        <p:nvSpPr>
          <p:cNvPr id="732" name="Circle"/>
          <p:cNvSpPr/>
          <p:nvPr/>
        </p:nvSpPr>
        <p:spPr>
          <a:xfrm>
            <a:off x="7880449" y="5080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733" name="Circle"/>
          <p:cNvSpPr/>
          <p:nvPr/>
        </p:nvSpPr>
        <p:spPr>
          <a:xfrm>
            <a:off x="9105900" y="59436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734" name="Circle"/>
          <p:cNvSpPr/>
          <p:nvPr/>
        </p:nvSpPr>
        <p:spPr>
          <a:xfrm>
            <a:off x="10318849" y="5080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735" name="Circle"/>
          <p:cNvSpPr/>
          <p:nvPr/>
        </p:nvSpPr>
        <p:spPr>
          <a:xfrm>
            <a:off x="4705449" y="85598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736" name="Circle"/>
          <p:cNvSpPr/>
          <p:nvPr/>
        </p:nvSpPr>
        <p:spPr>
          <a:xfrm>
            <a:off x="5956300" y="93980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737" name="Circle"/>
          <p:cNvSpPr/>
          <p:nvPr/>
        </p:nvSpPr>
        <p:spPr>
          <a:xfrm>
            <a:off x="7143849" y="85598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738" name="Circle"/>
          <p:cNvSpPr/>
          <p:nvPr/>
        </p:nvSpPr>
        <p:spPr>
          <a:xfrm>
            <a:off x="3244750" y="126238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739" name="Circle"/>
          <p:cNvSpPr/>
          <p:nvPr/>
        </p:nvSpPr>
        <p:spPr>
          <a:xfrm>
            <a:off x="3975100" y="128778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740" name="Circle"/>
          <p:cNvSpPr/>
          <p:nvPr/>
        </p:nvSpPr>
        <p:spPr>
          <a:xfrm>
            <a:off x="4705449" y="126238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741" name="Circle"/>
          <p:cNvSpPr/>
          <p:nvPr/>
        </p:nvSpPr>
        <p:spPr>
          <a:xfrm>
            <a:off x="7143849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742" name="Circle"/>
          <p:cNvSpPr/>
          <p:nvPr/>
        </p:nvSpPr>
        <p:spPr>
          <a:xfrm>
            <a:off x="7886700" y="130683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743" name="Circle"/>
          <p:cNvSpPr/>
          <p:nvPr/>
        </p:nvSpPr>
        <p:spPr>
          <a:xfrm>
            <a:off x="8617049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744" name="Circle"/>
          <p:cNvSpPr/>
          <p:nvPr/>
        </p:nvSpPr>
        <p:spPr>
          <a:xfrm>
            <a:off x="9582249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745" name="Circle"/>
          <p:cNvSpPr/>
          <p:nvPr/>
        </p:nvSpPr>
        <p:spPr>
          <a:xfrm>
            <a:off x="10325100" y="130683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746" name="Circle"/>
          <p:cNvSpPr/>
          <p:nvPr/>
        </p:nvSpPr>
        <p:spPr>
          <a:xfrm>
            <a:off x="11055449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747" name="Circle"/>
          <p:cNvSpPr/>
          <p:nvPr/>
        </p:nvSpPr>
        <p:spPr>
          <a:xfrm>
            <a:off x="13506350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748" name="Circle"/>
          <p:cNvSpPr/>
          <p:nvPr/>
        </p:nvSpPr>
        <p:spPr>
          <a:xfrm>
            <a:off x="14249201" y="13068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749" name="Circle"/>
          <p:cNvSpPr/>
          <p:nvPr/>
        </p:nvSpPr>
        <p:spPr>
          <a:xfrm>
            <a:off x="14979550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750" name="Circle"/>
          <p:cNvSpPr/>
          <p:nvPr/>
        </p:nvSpPr>
        <p:spPr>
          <a:xfrm>
            <a:off x="10979249" y="8636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751" name="Circle"/>
          <p:cNvSpPr/>
          <p:nvPr/>
        </p:nvSpPr>
        <p:spPr>
          <a:xfrm>
            <a:off x="12204700" y="94996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752" name="Circle"/>
          <p:cNvSpPr/>
          <p:nvPr/>
        </p:nvSpPr>
        <p:spPr>
          <a:xfrm>
            <a:off x="13417649" y="8636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</p:spTree>
  </p:cSld>
  <p:clrMapOvr>
    <a:masterClrMapping/>
  </p:clrMapOvr>
  <p:transition xmlns:p14="http://schemas.microsoft.com/office/powerpoint/2010/main" spd="slow" advClick="1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二分搜索树的前序遍历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二分搜索树的前序遍历</a:t>
            </a:r>
          </a:p>
        </p:txBody>
      </p:sp>
      <p:grpSp>
        <p:nvGrpSpPr>
          <p:cNvPr id="768" name="Group"/>
          <p:cNvGrpSpPr/>
          <p:nvPr/>
        </p:nvGrpSpPr>
        <p:grpSpPr>
          <a:xfrm>
            <a:off x="3447886" y="4165906"/>
            <a:ext cx="11697029" cy="8421403"/>
            <a:chOff x="0" y="0"/>
            <a:chExt cx="11697028" cy="8421402"/>
          </a:xfrm>
        </p:grpSpPr>
        <p:sp>
          <p:nvSpPr>
            <p:cNvPr id="755" name="Line"/>
            <p:cNvSpPr/>
            <p:nvPr/>
          </p:nvSpPr>
          <p:spPr>
            <a:xfrm flipH="1" flipV="1">
              <a:off x="5928865" y="768213"/>
              <a:ext cx="3194815" cy="34842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756" name="Line"/>
            <p:cNvSpPr/>
            <p:nvPr/>
          </p:nvSpPr>
          <p:spPr>
            <a:xfrm flipV="1">
              <a:off x="2706475" y="641213"/>
              <a:ext cx="3047153" cy="37382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757" name="Line"/>
            <p:cNvSpPr/>
            <p:nvPr/>
          </p:nvSpPr>
          <p:spPr>
            <a:xfrm flipV="1">
              <a:off x="7018647" y="4280731"/>
              <a:ext cx="1933358" cy="34269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758" name="Line"/>
            <p:cNvSpPr/>
            <p:nvPr/>
          </p:nvSpPr>
          <p:spPr>
            <a:xfrm flipH="1" flipV="1">
              <a:off x="2650544" y="4341028"/>
              <a:ext cx="2046983" cy="330633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759" name="Line"/>
            <p:cNvSpPr/>
            <p:nvPr/>
          </p:nvSpPr>
          <p:spPr>
            <a:xfrm flipH="1" flipV="1">
              <a:off x="8927813" y="4178604"/>
              <a:ext cx="2022864" cy="363118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760" name="Line"/>
            <p:cNvSpPr/>
            <p:nvPr/>
          </p:nvSpPr>
          <p:spPr>
            <a:xfrm flipV="1">
              <a:off x="778312" y="4280731"/>
              <a:ext cx="1933358" cy="34269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761" name="28"/>
            <p:cNvSpPr/>
            <p:nvPr/>
          </p:nvSpPr>
          <p:spPr>
            <a:xfrm>
              <a:off x="5080187" y="0"/>
              <a:ext cx="1524001" cy="1524000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28</a:t>
              </a:r>
            </a:p>
          </p:txBody>
        </p:sp>
        <p:sp>
          <p:nvSpPr>
            <p:cNvPr id="762" name="16"/>
            <p:cNvSpPr/>
            <p:nvPr/>
          </p:nvSpPr>
          <p:spPr>
            <a:xfrm>
              <a:off x="1968876" y="3436641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16</a:t>
              </a:r>
            </a:p>
          </p:txBody>
        </p:sp>
        <p:sp>
          <p:nvSpPr>
            <p:cNvPr id="763" name="30"/>
            <p:cNvSpPr/>
            <p:nvPr/>
          </p:nvSpPr>
          <p:spPr>
            <a:xfrm>
              <a:off x="8191500" y="3436641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30</a:t>
              </a:r>
            </a:p>
          </p:txBody>
        </p:sp>
        <p:sp>
          <p:nvSpPr>
            <p:cNvPr id="764" name="13"/>
            <p:cNvSpPr/>
            <p:nvPr/>
          </p:nvSpPr>
          <p:spPr>
            <a:xfrm>
              <a:off x="0" y="6897402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13</a:t>
              </a:r>
            </a:p>
          </p:txBody>
        </p:sp>
        <p:sp>
          <p:nvSpPr>
            <p:cNvPr id="765" name="22"/>
            <p:cNvSpPr/>
            <p:nvPr/>
          </p:nvSpPr>
          <p:spPr>
            <a:xfrm>
              <a:off x="3937753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22</a:t>
              </a:r>
            </a:p>
          </p:txBody>
        </p:sp>
        <p:sp>
          <p:nvSpPr>
            <p:cNvPr id="766" name="29"/>
            <p:cNvSpPr/>
            <p:nvPr/>
          </p:nvSpPr>
          <p:spPr>
            <a:xfrm>
              <a:off x="6209970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29</a:t>
              </a:r>
            </a:p>
          </p:txBody>
        </p:sp>
        <p:sp>
          <p:nvSpPr>
            <p:cNvPr id="767" name="42"/>
            <p:cNvSpPr/>
            <p:nvPr/>
          </p:nvSpPr>
          <p:spPr>
            <a:xfrm>
              <a:off x="10173028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42</a:t>
              </a:r>
            </a:p>
          </p:txBody>
        </p:sp>
      </p:grpSp>
      <p:sp>
        <p:nvSpPr>
          <p:cNvPr id="769" name="Circle"/>
          <p:cNvSpPr/>
          <p:nvPr/>
        </p:nvSpPr>
        <p:spPr>
          <a:xfrm>
            <a:off x="7880449" y="50800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770" name="Circle"/>
          <p:cNvSpPr/>
          <p:nvPr/>
        </p:nvSpPr>
        <p:spPr>
          <a:xfrm>
            <a:off x="9105900" y="59436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771" name="Circle"/>
          <p:cNvSpPr/>
          <p:nvPr/>
        </p:nvSpPr>
        <p:spPr>
          <a:xfrm>
            <a:off x="10318849" y="5080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772" name="Circle"/>
          <p:cNvSpPr/>
          <p:nvPr/>
        </p:nvSpPr>
        <p:spPr>
          <a:xfrm>
            <a:off x="4705449" y="85598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773" name="Circle"/>
          <p:cNvSpPr/>
          <p:nvPr/>
        </p:nvSpPr>
        <p:spPr>
          <a:xfrm>
            <a:off x="5956300" y="93980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774" name="Circle"/>
          <p:cNvSpPr/>
          <p:nvPr/>
        </p:nvSpPr>
        <p:spPr>
          <a:xfrm>
            <a:off x="7143849" y="85598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775" name="Circle"/>
          <p:cNvSpPr/>
          <p:nvPr/>
        </p:nvSpPr>
        <p:spPr>
          <a:xfrm>
            <a:off x="3244750" y="126238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776" name="Circle"/>
          <p:cNvSpPr/>
          <p:nvPr/>
        </p:nvSpPr>
        <p:spPr>
          <a:xfrm>
            <a:off x="3975100" y="128778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777" name="Circle"/>
          <p:cNvSpPr/>
          <p:nvPr/>
        </p:nvSpPr>
        <p:spPr>
          <a:xfrm>
            <a:off x="4705449" y="126238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778" name="Circle"/>
          <p:cNvSpPr/>
          <p:nvPr/>
        </p:nvSpPr>
        <p:spPr>
          <a:xfrm>
            <a:off x="7143849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779" name="Circle"/>
          <p:cNvSpPr/>
          <p:nvPr/>
        </p:nvSpPr>
        <p:spPr>
          <a:xfrm>
            <a:off x="7886700" y="130683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780" name="Circle"/>
          <p:cNvSpPr/>
          <p:nvPr/>
        </p:nvSpPr>
        <p:spPr>
          <a:xfrm>
            <a:off x="8617049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781" name="Circle"/>
          <p:cNvSpPr/>
          <p:nvPr/>
        </p:nvSpPr>
        <p:spPr>
          <a:xfrm>
            <a:off x="9582249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782" name="Circle"/>
          <p:cNvSpPr/>
          <p:nvPr/>
        </p:nvSpPr>
        <p:spPr>
          <a:xfrm>
            <a:off x="10325100" y="130683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783" name="Circle"/>
          <p:cNvSpPr/>
          <p:nvPr/>
        </p:nvSpPr>
        <p:spPr>
          <a:xfrm>
            <a:off x="11055449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784" name="Circle"/>
          <p:cNvSpPr/>
          <p:nvPr/>
        </p:nvSpPr>
        <p:spPr>
          <a:xfrm>
            <a:off x="13506350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785" name="Circle"/>
          <p:cNvSpPr/>
          <p:nvPr/>
        </p:nvSpPr>
        <p:spPr>
          <a:xfrm>
            <a:off x="14249201" y="13068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786" name="Circle"/>
          <p:cNvSpPr/>
          <p:nvPr/>
        </p:nvSpPr>
        <p:spPr>
          <a:xfrm>
            <a:off x="14979550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787" name="Circle"/>
          <p:cNvSpPr/>
          <p:nvPr/>
        </p:nvSpPr>
        <p:spPr>
          <a:xfrm>
            <a:off x="10979249" y="8636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788" name="Circle"/>
          <p:cNvSpPr/>
          <p:nvPr/>
        </p:nvSpPr>
        <p:spPr>
          <a:xfrm>
            <a:off x="12204700" y="94996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789" name="Circle"/>
          <p:cNvSpPr/>
          <p:nvPr/>
        </p:nvSpPr>
        <p:spPr>
          <a:xfrm>
            <a:off x="13417649" y="8636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790" name="28"/>
          <p:cNvSpPr/>
          <p:nvPr/>
        </p:nvSpPr>
        <p:spPr>
          <a:xfrm>
            <a:off x="20920574" y="3255332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28</a:t>
            </a:r>
          </a:p>
        </p:txBody>
      </p:sp>
    </p:spTree>
  </p:cSld>
  <p:clrMapOvr>
    <a:masterClrMapping/>
  </p:clrMapOvr>
  <p:transition xmlns:p14="http://schemas.microsoft.com/office/powerpoint/2010/main" spd="slow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2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790" grpId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二分搜索树的前序遍历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二分搜索树的前序遍历</a:t>
            </a:r>
          </a:p>
        </p:txBody>
      </p:sp>
      <p:grpSp>
        <p:nvGrpSpPr>
          <p:cNvPr id="806" name="Group"/>
          <p:cNvGrpSpPr/>
          <p:nvPr/>
        </p:nvGrpSpPr>
        <p:grpSpPr>
          <a:xfrm>
            <a:off x="3447886" y="4165906"/>
            <a:ext cx="11697029" cy="8421403"/>
            <a:chOff x="0" y="0"/>
            <a:chExt cx="11697028" cy="8421402"/>
          </a:xfrm>
        </p:grpSpPr>
        <p:sp>
          <p:nvSpPr>
            <p:cNvPr id="793" name="Line"/>
            <p:cNvSpPr/>
            <p:nvPr/>
          </p:nvSpPr>
          <p:spPr>
            <a:xfrm flipH="1" flipV="1">
              <a:off x="5928865" y="768213"/>
              <a:ext cx="3194815" cy="34842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794" name="Line"/>
            <p:cNvSpPr/>
            <p:nvPr/>
          </p:nvSpPr>
          <p:spPr>
            <a:xfrm flipV="1">
              <a:off x="2706475" y="641213"/>
              <a:ext cx="3047153" cy="37382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795" name="Line"/>
            <p:cNvSpPr/>
            <p:nvPr/>
          </p:nvSpPr>
          <p:spPr>
            <a:xfrm flipV="1">
              <a:off x="7018647" y="4280731"/>
              <a:ext cx="1933358" cy="34269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796" name="Line"/>
            <p:cNvSpPr/>
            <p:nvPr/>
          </p:nvSpPr>
          <p:spPr>
            <a:xfrm flipH="1" flipV="1">
              <a:off x="2650544" y="4341028"/>
              <a:ext cx="2046983" cy="330633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797" name="Line"/>
            <p:cNvSpPr/>
            <p:nvPr/>
          </p:nvSpPr>
          <p:spPr>
            <a:xfrm flipH="1" flipV="1">
              <a:off x="8927813" y="4178604"/>
              <a:ext cx="2022864" cy="363118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798" name="Line"/>
            <p:cNvSpPr/>
            <p:nvPr/>
          </p:nvSpPr>
          <p:spPr>
            <a:xfrm flipV="1">
              <a:off x="778312" y="4280731"/>
              <a:ext cx="1933358" cy="34269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799" name="28"/>
            <p:cNvSpPr/>
            <p:nvPr/>
          </p:nvSpPr>
          <p:spPr>
            <a:xfrm>
              <a:off x="5080187" y="0"/>
              <a:ext cx="1524001" cy="1524000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28</a:t>
              </a:r>
            </a:p>
          </p:txBody>
        </p:sp>
        <p:sp>
          <p:nvSpPr>
            <p:cNvPr id="800" name="16"/>
            <p:cNvSpPr/>
            <p:nvPr/>
          </p:nvSpPr>
          <p:spPr>
            <a:xfrm>
              <a:off x="1968876" y="3436641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16</a:t>
              </a:r>
            </a:p>
          </p:txBody>
        </p:sp>
        <p:sp>
          <p:nvSpPr>
            <p:cNvPr id="801" name="30"/>
            <p:cNvSpPr/>
            <p:nvPr/>
          </p:nvSpPr>
          <p:spPr>
            <a:xfrm>
              <a:off x="8191500" y="3436641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30</a:t>
              </a:r>
            </a:p>
          </p:txBody>
        </p:sp>
        <p:sp>
          <p:nvSpPr>
            <p:cNvPr id="802" name="13"/>
            <p:cNvSpPr/>
            <p:nvPr/>
          </p:nvSpPr>
          <p:spPr>
            <a:xfrm>
              <a:off x="0" y="6897402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13</a:t>
              </a:r>
            </a:p>
          </p:txBody>
        </p:sp>
        <p:sp>
          <p:nvSpPr>
            <p:cNvPr id="803" name="22"/>
            <p:cNvSpPr/>
            <p:nvPr/>
          </p:nvSpPr>
          <p:spPr>
            <a:xfrm>
              <a:off x="3937753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22</a:t>
              </a:r>
            </a:p>
          </p:txBody>
        </p:sp>
        <p:sp>
          <p:nvSpPr>
            <p:cNvPr id="804" name="29"/>
            <p:cNvSpPr/>
            <p:nvPr/>
          </p:nvSpPr>
          <p:spPr>
            <a:xfrm>
              <a:off x="6209970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29</a:t>
              </a:r>
            </a:p>
          </p:txBody>
        </p:sp>
        <p:sp>
          <p:nvSpPr>
            <p:cNvPr id="805" name="42"/>
            <p:cNvSpPr/>
            <p:nvPr/>
          </p:nvSpPr>
          <p:spPr>
            <a:xfrm>
              <a:off x="10173028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42</a:t>
              </a:r>
            </a:p>
          </p:txBody>
        </p:sp>
      </p:grpSp>
      <p:sp>
        <p:nvSpPr>
          <p:cNvPr id="807" name="Circle"/>
          <p:cNvSpPr/>
          <p:nvPr/>
        </p:nvSpPr>
        <p:spPr>
          <a:xfrm>
            <a:off x="7880449" y="50800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808" name="Circle"/>
          <p:cNvSpPr/>
          <p:nvPr/>
        </p:nvSpPr>
        <p:spPr>
          <a:xfrm>
            <a:off x="9105900" y="59436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809" name="Circle"/>
          <p:cNvSpPr/>
          <p:nvPr/>
        </p:nvSpPr>
        <p:spPr>
          <a:xfrm>
            <a:off x="10318849" y="5080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810" name="Circle"/>
          <p:cNvSpPr/>
          <p:nvPr/>
        </p:nvSpPr>
        <p:spPr>
          <a:xfrm>
            <a:off x="4705449" y="8559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811" name="Circle"/>
          <p:cNvSpPr/>
          <p:nvPr/>
        </p:nvSpPr>
        <p:spPr>
          <a:xfrm>
            <a:off x="5956300" y="93980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812" name="Circle"/>
          <p:cNvSpPr/>
          <p:nvPr/>
        </p:nvSpPr>
        <p:spPr>
          <a:xfrm>
            <a:off x="7143849" y="85598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813" name="Circle"/>
          <p:cNvSpPr/>
          <p:nvPr/>
        </p:nvSpPr>
        <p:spPr>
          <a:xfrm>
            <a:off x="3244750" y="126238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814" name="Circle"/>
          <p:cNvSpPr/>
          <p:nvPr/>
        </p:nvSpPr>
        <p:spPr>
          <a:xfrm>
            <a:off x="3975100" y="128778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815" name="Circle"/>
          <p:cNvSpPr/>
          <p:nvPr/>
        </p:nvSpPr>
        <p:spPr>
          <a:xfrm>
            <a:off x="4705449" y="126238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816" name="Circle"/>
          <p:cNvSpPr/>
          <p:nvPr/>
        </p:nvSpPr>
        <p:spPr>
          <a:xfrm>
            <a:off x="7143849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817" name="Circle"/>
          <p:cNvSpPr/>
          <p:nvPr/>
        </p:nvSpPr>
        <p:spPr>
          <a:xfrm>
            <a:off x="7886700" y="130683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818" name="Circle"/>
          <p:cNvSpPr/>
          <p:nvPr/>
        </p:nvSpPr>
        <p:spPr>
          <a:xfrm>
            <a:off x="8617049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819" name="Circle"/>
          <p:cNvSpPr/>
          <p:nvPr/>
        </p:nvSpPr>
        <p:spPr>
          <a:xfrm>
            <a:off x="9582249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820" name="Circle"/>
          <p:cNvSpPr/>
          <p:nvPr/>
        </p:nvSpPr>
        <p:spPr>
          <a:xfrm>
            <a:off x="10325100" y="130683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821" name="Circle"/>
          <p:cNvSpPr/>
          <p:nvPr/>
        </p:nvSpPr>
        <p:spPr>
          <a:xfrm>
            <a:off x="11055449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822" name="Circle"/>
          <p:cNvSpPr/>
          <p:nvPr/>
        </p:nvSpPr>
        <p:spPr>
          <a:xfrm>
            <a:off x="13506350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823" name="Circle"/>
          <p:cNvSpPr/>
          <p:nvPr/>
        </p:nvSpPr>
        <p:spPr>
          <a:xfrm>
            <a:off x="14249201" y="13068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824" name="Circle"/>
          <p:cNvSpPr/>
          <p:nvPr/>
        </p:nvSpPr>
        <p:spPr>
          <a:xfrm>
            <a:off x="14979550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825" name="Circle"/>
          <p:cNvSpPr/>
          <p:nvPr/>
        </p:nvSpPr>
        <p:spPr>
          <a:xfrm>
            <a:off x="10979249" y="8636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826" name="Circle"/>
          <p:cNvSpPr/>
          <p:nvPr/>
        </p:nvSpPr>
        <p:spPr>
          <a:xfrm>
            <a:off x="12204700" y="94996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827" name="Circle"/>
          <p:cNvSpPr/>
          <p:nvPr/>
        </p:nvSpPr>
        <p:spPr>
          <a:xfrm>
            <a:off x="13417649" y="8636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828" name="28"/>
          <p:cNvSpPr/>
          <p:nvPr/>
        </p:nvSpPr>
        <p:spPr>
          <a:xfrm>
            <a:off x="20920574" y="3255332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28</a:t>
            </a:r>
          </a:p>
        </p:txBody>
      </p:sp>
      <p:sp>
        <p:nvSpPr>
          <p:cNvPr id="829" name="16"/>
          <p:cNvSpPr/>
          <p:nvPr/>
        </p:nvSpPr>
        <p:spPr>
          <a:xfrm>
            <a:off x="20920574" y="4762500"/>
            <a:ext cx="1270001" cy="1270000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16</a:t>
            </a:r>
          </a:p>
        </p:txBody>
      </p:sp>
    </p:spTree>
  </p:cSld>
  <p:clrMapOvr>
    <a:masterClrMapping/>
  </p:clrMapOvr>
  <p:transition xmlns:p14="http://schemas.microsoft.com/office/powerpoint/2010/main" spd="slow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2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829" grpId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二分搜索树的前序遍历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二分搜索树的前序遍历</a:t>
            </a:r>
          </a:p>
        </p:txBody>
      </p:sp>
      <p:grpSp>
        <p:nvGrpSpPr>
          <p:cNvPr id="845" name="Group"/>
          <p:cNvGrpSpPr/>
          <p:nvPr/>
        </p:nvGrpSpPr>
        <p:grpSpPr>
          <a:xfrm>
            <a:off x="3447886" y="4165906"/>
            <a:ext cx="11697029" cy="8421403"/>
            <a:chOff x="0" y="0"/>
            <a:chExt cx="11697028" cy="8421402"/>
          </a:xfrm>
        </p:grpSpPr>
        <p:sp>
          <p:nvSpPr>
            <p:cNvPr id="832" name="Line"/>
            <p:cNvSpPr/>
            <p:nvPr/>
          </p:nvSpPr>
          <p:spPr>
            <a:xfrm flipH="1" flipV="1">
              <a:off x="5928865" y="768213"/>
              <a:ext cx="3194815" cy="34842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833" name="Line"/>
            <p:cNvSpPr/>
            <p:nvPr/>
          </p:nvSpPr>
          <p:spPr>
            <a:xfrm flipV="1">
              <a:off x="2706475" y="641213"/>
              <a:ext cx="3047153" cy="37382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834" name="Line"/>
            <p:cNvSpPr/>
            <p:nvPr/>
          </p:nvSpPr>
          <p:spPr>
            <a:xfrm flipV="1">
              <a:off x="7018647" y="4280731"/>
              <a:ext cx="1933358" cy="34269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835" name="Line"/>
            <p:cNvSpPr/>
            <p:nvPr/>
          </p:nvSpPr>
          <p:spPr>
            <a:xfrm flipH="1" flipV="1">
              <a:off x="2650544" y="4341028"/>
              <a:ext cx="2046983" cy="330633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836" name="Line"/>
            <p:cNvSpPr/>
            <p:nvPr/>
          </p:nvSpPr>
          <p:spPr>
            <a:xfrm flipH="1" flipV="1">
              <a:off x="8927813" y="4178604"/>
              <a:ext cx="2022864" cy="363118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837" name="Line"/>
            <p:cNvSpPr/>
            <p:nvPr/>
          </p:nvSpPr>
          <p:spPr>
            <a:xfrm flipV="1">
              <a:off x="778312" y="4280731"/>
              <a:ext cx="1933358" cy="34269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838" name="28"/>
            <p:cNvSpPr/>
            <p:nvPr/>
          </p:nvSpPr>
          <p:spPr>
            <a:xfrm>
              <a:off x="5080187" y="0"/>
              <a:ext cx="1524001" cy="1524000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28</a:t>
              </a:r>
            </a:p>
          </p:txBody>
        </p:sp>
        <p:sp>
          <p:nvSpPr>
            <p:cNvPr id="839" name="16"/>
            <p:cNvSpPr/>
            <p:nvPr/>
          </p:nvSpPr>
          <p:spPr>
            <a:xfrm>
              <a:off x="1968876" y="3436641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16</a:t>
              </a:r>
            </a:p>
          </p:txBody>
        </p:sp>
        <p:sp>
          <p:nvSpPr>
            <p:cNvPr id="840" name="30"/>
            <p:cNvSpPr/>
            <p:nvPr/>
          </p:nvSpPr>
          <p:spPr>
            <a:xfrm>
              <a:off x="8191500" y="3436641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30</a:t>
              </a:r>
            </a:p>
          </p:txBody>
        </p:sp>
        <p:sp>
          <p:nvSpPr>
            <p:cNvPr id="841" name="13"/>
            <p:cNvSpPr/>
            <p:nvPr/>
          </p:nvSpPr>
          <p:spPr>
            <a:xfrm>
              <a:off x="0" y="6897402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13</a:t>
              </a:r>
            </a:p>
          </p:txBody>
        </p:sp>
        <p:sp>
          <p:nvSpPr>
            <p:cNvPr id="842" name="22"/>
            <p:cNvSpPr/>
            <p:nvPr/>
          </p:nvSpPr>
          <p:spPr>
            <a:xfrm>
              <a:off x="3937753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22</a:t>
              </a:r>
            </a:p>
          </p:txBody>
        </p:sp>
        <p:sp>
          <p:nvSpPr>
            <p:cNvPr id="843" name="29"/>
            <p:cNvSpPr/>
            <p:nvPr/>
          </p:nvSpPr>
          <p:spPr>
            <a:xfrm>
              <a:off x="6209970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29</a:t>
              </a:r>
            </a:p>
          </p:txBody>
        </p:sp>
        <p:sp>
          <p:nvSpPr>
            <p:cNvPr id="844" name="42"/>
            <p:cNvSpPr/>
            <p:nvPr/>
          </p:nvSpPr>
          <p:spPr>
            <a:xfrm>
              <a:off x="10173028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42</a:t>
              </a:r>
            </a:p>
          </p:txBody>
        </p:sp>
      </p:grpSp>
      <p:sp>
        <p:nvSpPr>
          <p:cNvPr id="846" name="Circle"/>
          <p:cNvSpPr/>
          <p:nvPr/>
        </p:nvSpPr>
        <p:spPr>
          <a:xfrm>
            <a:off x="7880449" y="50800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847" name="Circle"/>
          <p:cNvSpPr/>
          <p:nvPr/>
        </p:nvSpPr>
        <p:spPr>
          <a:xfrm>
            <a:off x="9105900" y="59436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848" name="Circle"/>
          <p:cNvSpPr/>
          <p:nvPr/>
        </p:nvSpPr>
        <p:spPr>
          <a:xfrm>
            <a:off x="10318849" y="5080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849" name="Circle"/>
          <p:cNvSpPr/>
          <p:nvPr/>
        </p:nvSpPr>
        <p:spPr>
          <a:xfrm>
            <a:off x="4705449" y="8559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850" name="Circle"/>
          <p:cNvSpPr/>
          <p:nvPr/>
        </p:nvSpPr>
        <p:spPr>
          <a:xfrm>
            <a:off x="5956300" y="93980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851" name="Circle"/>
          <p:cNvSpPr/>
          <p:nvPr/>
        </p:nvSpPr>
        <p:spPr>
          <a:xfrm>
            <a:off x="7143849" y="85598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852" name="Circle"/>
          <p:cNvSpPr/>
          <p:nvPr/>
        </p:nvSpPr>
        <p:spPr>
          <a:xfrm>
            <a:off x="3244750" y="12623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853" name="Circle"/>
          <p:cNvSpPr/>
          <p:nvPr/>
        </p:nvSpPr>
        <p:spPr>
          <a:xfrm>
            <a:off x="3975100" y="128778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854" name="Circle"/>
          <p:cNvSpPr/>
          <p:nvPr/>
        </p:nvSpPr>
        <p:spPr>
          <a:xfrm>
            <a:off x="4705449" y="126238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855" name="Circle"/>
          <p:cNvSpPr/>
          <p:nvPr/>
        </p:nvSpPr>
        <p:spPr>
          <a:xfrm>
            <a:off x="7143849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856" name="Circle"/>
          <p:cNvSpPr/>
          <p:nvPr/>
        </p:nvSpPr>
        <p:spPr>
          <a:xfrm>
            <a:off x="7886700" y="130683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857" name="Circle"/>
          <p:cNvSpPr/>
          <p:nvPr/>
        </p:nvSpPr>
        <p:spPr>
          <a:xfrm>
            <a:off x="8617049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858" name="Circle"/>
          <p:cNvSpPr/>
          <p:nvPr/>
        </p:nvSpPr>
        <p:spPr>
          <a:xfrm>
            <a:off x="9582249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859" name="Circle"/>
          <p:cNvSpPr/>
          <p:nvPr/>
        </p:nvSpPr>
        <p:spPr>
          <a:xfrm>
            <a:off x="10325100" y="130683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860" name="Circle"/>
          <p:cNvSpPr/>
          <p:nvPr/>
        </p:nvSpPr>
        <p:spPr>
          <a:xfrm>
            <a:off x="11055449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861" name="Circle"/>
          <p:cNvSpPr/>
          <p:nvPr/>
        </p:nvSpPr>
        <p:spPr>
          <a:xfrm>
            <a:off x="13506350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862" name="Circle"/>
          <p:cNvSpPr/>
          <p:nvPr/>
        </p:nvSpPr>
        <p:spPr>
          <a:xfrm>
            <a:off x="14249201" y="13068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863" name="Circle"/>
          <p:cNvSpPr/>
          <p:nvPr/>
        </p:nvSpPr>
        <p:spPr>
          <a:xfrm>
            <a:off x="14979550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864" name="Circle"/>
          <p:cNvSpPr/>
          <p:nvPr/>
        </p:nvSpPr>
        <p:spPr>
          <a:xfrm>
            <a:off x="10979249" y="8636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865" name="Circle"/>
          <p:cNvSpPr/>
          <p:nvPr/>
        </p:nvSpPr>
        <p:spPr>
          <a:xfrm>
            <a:off x="12204700" y="94996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866" name="Circle"/>
          <p:cNvSpPr/>
          <p:nvPr/>
        </p:nvSpPr>
        <p:spPr>
          <a:xfrm>
            <a:off x="13417649" y="8636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867" name="28"/>
          <p:cNvSpPr/>
          <p:nvPr/>
        </p:nvSpPr>
        <p:spPr>
          <a:xfrm>
            <a:off x="20920574" y="3255332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28</a:t>
            </a:r>
          </a:p>
        </p:txBody>
      </p:sp>
      <p:sp>
        <p:nvSpPr>
          <p:cNvPr id="868" name="16"/>
          <p:cNvSpPr/>
          <p:nvPr/>
        </p:nvSpPr>
        <p:spPr>
          <a:xfrm>
            <a:off x="20920574" y="4762500"/>
            <a:ext cx="1270001" cy="1270000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16</a:t>
            </a:r>
          </a:p>
        </p:txBody>
      </p:sp>
      <p:sp>
        <p:nvSpPr>
          <p:cNvPr id="869" name="13"/>
          <p:cNvSpPr/>
          <p:nvPr/>
        </p:nvSpPr>
        <p:spPr>
          <a:xfrm>
            <a:off x="20920574" y="6269667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13</a:t>
            </a:r>
          </a:p>
        </p:txBody>
      </p:sp>
    </p:spTree>
  </p:cSld>
  <p:clrMapOvr>
    <a:masterClrMapping/>
  </p:clrMapOvr>
  <p:transition xmlns:p14="http://schemas.microsoft.com/office/powerpoint/2010/main" spd="slow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2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869" grpId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二分搜索树的前序遍历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二分搜索树的前序遍历</a:t>
            </a:r>
          </a:p>
        </p:txBody>
      </p:sp>
      <p:grpSp>
        <p:nvGrpSpPr>
          <p:cNvPr id="885" name="Group"/>
          <p:cNvGrpSpPr/>
          <p:nvPr/>
        </p:nvGrpSpPr>
        <p:grpSpPr>
          <a:xfrm>
            <a:off x="3447886" y="4165906"/>
            <a:ext cx="11697029" cy="8421403"/>
            <a:chOff x="0" y="0"/>
            <a:chExt cx="11697028" cy="8421402"/>
          </a:xfrm>
        </p:grpSpPr>
        <p:sp>
          <p:nvSpPr>
            <p:cNvPr id="872" name="Line"/>
            <p:cNvSpPr/>
            <p:nvPr/>
          </p:nvSpPr>
          <p:spPr>
            <a:xfrm flipH="1" flipV="1">
              <a:off x="5928865" y="768213"/>
              <a:ext cx="3194815" cy="34842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873" name="Line"/>
            <p:cNvSpPr/>
            <p:nvPr/>
          </p:nvSpPr>
          <p:spPr>
            <a:xfrm flipV="1">
              <a:off x="2706475" y="641213"/>
              <a:ext cx="3047153" cy="37382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874" name="Line"/>
            <p:cNvSpPr/>
            <p:nvPr/>
          </p:nvSpPr>
          <p:spPr>
            <a:xfrm flipV="1">
              <a:off x="7018647" y="4280731"/>
              <a:ext cx="1933358" cy="34269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875" name="Line"/>
            <p:cNvSpPr/>
            <p:nvPr/>
          </p:nvSpPr>
          <p:spPr>
            <a:xfrm flipH="1" flipV="1">
              <a:off x="2650544" y="4341028"/>
              <a:ext cx="2046983" cy="330633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876" name="Line"/>
            <p:cNvSpPr/>
            <p:nvPr/>
          </p:nvSpPr>
          <p:spPr>
            <a:xfrm flipH="1" flipV="1">
              <a:off x="8927813" y="4178604"/>
              <a:ext cx="2022864" cy="363118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877" name="Line"/>
            <p:cNvSpPr/>
            <p:nvPr/>
          </p:nvSpPr>
          <p:spPr>
            <a:xfrm flipV="1">
              <a:off x="778312" y="4280731"/>
              <a:ext cx="1933358" cy="34269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878" name="28"/>
            <p:cNvSpPr/>
            <p:nvPr/>
          </p:nvSpPr>
          <p:spPr>
            <a:xfrm>
              <a:off x="5080187" y="0"/>
              <a:ext cx="1524001" cy="1524000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28</a:t>
              </a:r>
            </a:p>
          </p:txBody>
        </p:sp>
        <p:sp>
          <p:nvSpPr>
            <p:cNvPr id="879" name="16"/>
            <p:cNvSpPr/>
            <p:nvPr/>
          </p:nvSpPr>
          <p:spPr>
            <a:xfrm>
              <a:off x="1968876" y="3436641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16</a:t>
              </a:r>
            </a:p>
          </p:txBody>
        </p:sp>
        <p:sp>
          <p:nvSpPr>
            <p:cNvPr id="880" name="30"/>
            <p:cNvSpPr/>
            <p:nvPr/>
          </p:nvSpPr>
          <p:spPr>
            <a:xfrm>
              <a:off x="8191500" y="3436641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30</a:t>
              </a:r>
            </a:p>
          </p:txBody>
        </p:sp>
        <p:sp>
          <p:nvSpPr>
            <p:cNvPr id="881" name="13"/>
            <p:cNvSpPr/>
            <p:nvPr/>
          </p:nvSpPr>
          <p:spPr>
            <a:xfrm>
              <a:off x="0" y="6897402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13</a:t>
              </a:r>
            </a:p>
          </p:txBody>
        </p:sp>
        <p:sp>
          <p:nvSpPr>
            <p:cNvPr id="882" name="22"/>
            <p:cNvSpPr/>
            <p:nvPr/>
          </p:nvSpPr>
          <p:spPr>
            <a:xfrm>
              <a:off x="3937753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22</a:t>
              </a:r>
            </a:p>
          </p:txBody>
        </p:sp>
        <p:sp>
          <p:nvSpPr>
            <p:cNvPr id="883" name="29"/>
            <p:cNvSpPr/>
            <p:nvPr/>
          </p:nvSpPr>
          <p:spPr>
            <a:xfrm>
              <a:off x="6209970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29</a:t>
              </a:r>
            </a:p>
          </p:txBody>
        </p:sp>
        <p:sp>
          <p:nvSpPr>
            <p:cNvPr id="884" name="42"/>
            <p:cNvSpPr/>
            <p:nvPr/>
          </p:nvSpPr>
          <p:spPr>
            <a:xfrm>
              <a:off x="10173028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42</a:t>
              </a:r>
            </a:p>
          </p:txBody>
        </p:sp>
      </p:grpSp>
      <p:sp>
        <p:nvSpPr>
          <p:cNvPr id="886" name="Circle"/>
          <p:cNvSpPr/>
          <p:nvPr/>
        </p:nvSpPr>
        <p:spPr>
          <a:xfrm>
            <a:off x="7880449" y="50800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887" name="Circle"/>
          <p:cNvSpPr/>
          <p:nvPr/>
        </p:nvSpPr>
        <p:spPr>
          <a:xfrm>
            <a:off x="9105900" y="59436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888" name="Circle"/>
          <p:cNvSpPr/>
          <p:nvPr/>
        </p:nvSpPr>
        <p:spPr>
          <a:xfrm>
            <a:off x="10318849" y="5080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889" name="Circle"/>
          <p:cNvSpPr/>
          <p:nvPr/>
        </p:nvSpPr>
        <p:spPr>
          <a:xfrm>
            <a:off x="4705449" y="8559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890" name="Circle"/>
          <p:cNvSpPr/>
          <p:nvPr/>
        </p:nvSpPr>
        <p:spPr>
          <a:xfrm>
            <a:off x="5956300" y="93980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891" name="Circle"/>
          <p:cNvSpPr/>
          <p:nvPr/>
        </p:nvSpPr>
        <p:spPr>
          <a:xfrm>
            <a:off x="7143849" y="85598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892" name="Circle"/>
          <p:cNvSpPr/>
          <p:nvPr/>
        </p:nvSpPr>
        <p:spPr>
          <a:xfrm>
            <a:off x="3244750" y="12623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893" name="Circle"/>
          <p:cNvSpPr/>
          <p:nvPr/>
        </p:nvSpPr>
        <p:spPr>
          <a:xfrm>
            <a:off x="3975100" y="128778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894" name="Circle"/>
          <p:cNvSpPr/>
          <p:nvPr/>
        </p:nvSpPr>
        <p:spPr>
          <a:xfrm>
            <a:off x="4705449" y="126238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895" name="Circle"/>
          <p:cNvSpPr/>
          <p:nvPr/>
        </p:nvSpPr>
        <p:spPr>
          <a:xfrm>
            <a:off x="7143849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896" name="Circle"/>
          <p:cNvSpPr/>
          <p:nvPr/>
        </p:nvSpPr>
        <p:spPr>
          <a:xfrm>
            <a:off x="7886700" y="130683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897" name="Circle"/>
          <p:cNvSpPr/>
          <p:nvPr/>
        </p:nvSpPr>
        <p:spPr>
          <a:xfrm>
            <a:off x="8617049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898" name="Circle"/>
          <p:cNvSpPr/>
          <p:nvPr/>
        </p:nvSpPr>
        <p:spPr>
          <a:xfrm>
            <a:off x="9582249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899" name="Circle"/>
          <p:cNvSpPr/>
          <p:nvPr/>
        </p:nvSpPr>
        <p:spPr>
          <a:xfrm>
            <a:off x="10325100" y="130683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900" name="Circle"/>
          <p:cNvSpPr/>
          <p:nvPr/>
        </p:nvSpPr>
        <p:spPr>
          <a:xfrm>
            <a:off x="11055449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901" name="Circle"/>
          <p:cNvSpPr/>
          <p:nvPr/>
        </p:nvSpPr>
        <p:spPr>
          <a:xfrm>
            <a:off x="13506350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902" name="Circle"/>
          <p:cNvSpPr/>
          <p:nvPr/>
        </p:nvSpPr>
        <p:spPr>
          <a:xfrm>
            <a:off x="14249201" y="13068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903" name="Circle"/>
          <p:cNvSpPr/>
          <p:nvPr/>
        </p:nvSpPr>
        <p:spPr>
          <a:xfrm>
            <a:off x="14979550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904" name="Circle"/>
          <p:cNvSpPr/>
          <p:nvPr/>
        </p:nvSpPr>
        <p:spPr>
          <a:xfrm>
            <a:off x="10979249" y="8636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905" name="Circle"/>
          <p:cNvSpPr/>
          <p:nvPr/>
        </p:nvSpPr>
        <p:spPr>
          <a:xfrm>
            <a:off x="12204700" y="94996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906" name="Circle"/>
          <p:cNvSpPr/>
          <p:nvPr/>
        </p:nvSpPr>
        <p:spPr>
          <a:xfrm>
            <a:off x="13417649" y="8636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907" name="28"/>
          <p:cNvSpPr/>
          <p:nvPr/>
        </p:nvSpPr>
        <p:spPr>
          <a:xfrm>
            <a:off x="20920574" y="3255332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28</a:t>
            </a:r>
          </a:p>
        </p:txBody>
      </p:sp>
      <p:sp>
        <p:nvSpPr>
          <p:cNvPr id="908" name="16"/>
          <p:cNvSpPr/>
          <p:nvPr/>
        </p:nvSpPr>
        <p:spPr>
          <a:xfrm>
            <a:off x="20920574" y="4762500"/>
            <a:ext cx="1270001" cy="1270000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16</a:t>
            </a:r>
          </a:p>
        </p:txBody>
      </p:sp>
      <p:sp>
        <p:nvSpPr>
          <p:cNvPr id="909" name="13"/>
          <p:cNvSpPr/>
          <p:nvPr/>
        </p:nvSpPr>
        <p:spPr>
          <a:xfrm>
            <a:off x="20920574" y="6269667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13</a:t>
            </a:r>
          </a:p>
        </p:txBody>
      </p:sp>
    </p:spTree>
  </p:cSld>
  <p:clrMapOvr>
    <a:masterClrMapping/>
  </p:clrMapOvr>
  <p:transition xmlns:p14="http://schemas.microsoft.com/office/powerpoint/2010/main" spd="slow" advClick="1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二分搜索树的前序遍历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二分搜索树的前序遍历</a:t>
            </a:r>
          </a:p>
        </p:txBody>
      </p:sp>
      <p:grpSp>
        <p:nvGrpSpPr>
          <p:cNvPr id="925" name="Group"/>
          <p:cNvGrpSpPr/>
          <p:nvPr/>
        </p:nvGrpSpPr>
        <p:grpSpPr>
          <a:xfrm>
            <a:off x="3447886" y="4165906"/>
            <a:ext cx="11697029" cy="8421403"/>
            <a:chOff x="0" y="0"/>
            <a:chExt cx="11697028" cy="8421402"/>
          </a:xfrm>
        </p:grpSpPr>
        <p:sp>
          <p:nvSpPr>
            <p:cNvPr id="912" name="Line"/>
            <p:cNvSpPr/>
            <p:nvPr/>
          </p:nvSpPr>
          <p:spPr>
            <a:xfrm flipH="1" flipV="1">
              <a:off x="5928865" y="768213"/>
              <a:ext cx="3194815" cy="34842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913" name="Line"/>
            <p:cNvSpPr/>
            <p:nvPr/>
          </p:nvSpPr>
          <p:spPr>
            <a:xfrm flipV="1">
              <a:off x="2706475" y="641213"/>
              <a:ext cx="3047153" cy="37382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914" name="Line"/>
            <p:cNvSpPr/>
            <p:nvPr/>
          </p:nvSpPr>
          <p:spPr>
            <a:xfrm flipV="1">
              <a:off x="7018647" y="4280731"/>
              <a:ext cx="1933358" cy="34269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915" name="Line"/>
            <p:cNvSpPr/>
            <p:nvPr/>
          </p:nvSpPr>
          <p:spPr>
            <a:xfrm flipH="1" flipV="1">
              <a:off x="2650544" y="4341028"/>
              <a:ext cx="2046983" cy="330633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916" name="Line"/>
            <p:cNvSpPr/>
            <p:nvPr/>
          </p:nvSpPr>
          <p:spPr>
            <a:xfrm flipH="1" flipV="1">
              <a:off x="8927813" y="4178604"/>
              <a:ext cx="2022864" cy="363118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917" name="Line"/>
            <p:cNvSpPr/>
            <p:nvPr/>
          </p:nvSpPr>
          <p:spPr>
            <a:xfrm flipV="1">
              <a:off x="778312" y="4280731"/>
              <a:ext cx="1933358" cy="34269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918" name="28"/>
            <p:cNvSpPr/>
            <p:nvPr/>
          </p:nvSpPr>
          <p:spPr>
            <a:xfrm>
              <a:off x="5080187" y="0"/>
              <a:ext cx="1524001" cy="1524000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28</a:t>
              </a:r>
            </a:p>
          </p:txBody>
        </p:sp>
        <p:sp>
          <p:nvSpPr>
            <p:cNvPr id="919" name="16"/>
            <p:cNvSpPr/>
            <p:nvPr/>
          </p:nvSpPr>
          <p:spPr>
            <a:xfrm>
              <a:off x="1968876" y="3436641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16</a:t>
              </a:r>
            </a:p>
          </p:txBody>
        </p:sp>
        <p:sp>
          <p:nvSpPr>
            <p:cNvPr id="920" name="30"/>
            <p:cNvSpPr/>
            <p:nvPr/>
          </p:nvSpPr>
          <p:spPr>
            <a:xfrm>
              <a:off x="8191500" y="3436641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30</a:t>
              </a:r>
            </a:p>
          </p:txBody>
        </p:sp>
        <p:sp>
          <p:nvSpPr>
            <p:cNvPr id="921" name="13"/>
            <p:cNvSpPr/>
            <p:nvPr/>
          </p:nvSpPr>
          <p:spPr>
            <a:xfrm>
              <a:off x="0" y="6897402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13</a:t>
              </a:r>
            </a:p>
          </p:txBody>
        </p:sp>
        <p:sp>
          <p:nvSpPr>
            <p:cNvPr id="922" name="22"/>
            <p:cNvSpPr/>
            <p:nvPr/>
          </p:nvSpPr>
          <p:spPr>
            <a:xfrm>
              <a:off x="3937753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22</a:t>
              </a:r>
            </a:p>
          </p:txBody>
        </p:sp>
        <p:sp>
          <p:nvSpPr>
            <p:cNvPr id="923" name="29"/>
            <p:cNvSpPr/>
            <p:nvPr/>
          </p:nvSpPr>
          <p:spPr>
            <a:xfrm>
              <a:off x="6209970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29</a:t>
              </a:r>
            </a:p>
          </p:txBody>
        </p:sp>
        <p:sp>
          <p:nvSpPr>
            <p:cNvPr id="924" name="42"/>
            <p:cNvSpPr/>
            <p:nvPr/>
          </p:nvSpPr>
          <p:spPr>
            <a:xfrm>
              <a:off x="10173028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42</a:t>
              </a:r>
            </a:p>
          </p:txBody>
        </p:sp>
      </p:grpSp>
      <p:sp>
        <p:nvSpPr>
          <p:cNvPr id="926" name="Circle"/>
          <p:cNvSpPr/>
          <p:nvPr/>
        </p:nvSpPr>
        <p:spPr>
          <a:xfrm>
            <a:off x="7880449" y="50800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927" name="Circle"/>
          <p:cNvSpPr/>
          <p:nvPr/>
        </p:nvSpPr>
        <p:spPr>
          <a:xfrm>
            <a:off x="9105900" y="59436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928" name="Circle"/>
          <p:cNvSpPr/>
          <p:nvPr/>
        </p:nvSpPr>
        <p:spPr>
          <a:xfrm>
            <a:off x="10318849" y="5080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929" name="Circle"/>
          <p:cNvSpPr/>
          <p:nvPr/>
        </p:nvSpPr>
        <p:spPr>
          <a:xfrm>
            <a:off x="4705449" y="8559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930" name="Circle"/>
          <p:cNvSpPr/>
          <p:nvPr/>
        </p:nvSpPr>
        <p:spPr>
          <a:xfrm>
            <a:off x="5956300" y="93980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931" name="Circle"/>
          <p:cNvSpPr/>
          <p:nvPr/>
        </p:nvSpPr>
        <p:spPr>
          <a:xfrm>
            <a:off x="7143849" y="85598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932" name="Circle"/>
          <p:cNvSpPr/>
          <p:nvPr/>
        </p:nvSpPr>
        <p:spPr>
          <a:xfrm>
            <a:off x="3244750" y="12623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933" name="Circle"/>
          <p:cNvSpPr/>
          <p:nvPr/>
        </p:nvSpPr>
        <p:spPr>
          <a:xfrm>
            <a:off x="3975100" y="128778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934" name="Circle"/>
          <p:cNvSpPr/>
          <p:nvPr/>
        </p:nvSpPr>
        <p:spPr>
          <a:xfrm>
            <a:off x="4705449" y="12623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935" name="Circle"/>
          <p:cNvSpPr/>
          <p:nvPr/>
        </p:nvSpPr>
        <p:spPr>
          <a:xfrm>
            <a:off x="7143849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936" name="Circle"/>
          <p:cNvSpPr/>
          <p:nvPr/>
        </p:nvSpPr>
        <p:spPr>
          <a:xfrm>
            <a:off x="7886700" y="130683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937" name="Circle"/>
          <p:cNvSpPr/>
          <p:nvPr/>
        </p:nvSpPr>
        <p:spPr>
          <a:xfrm>
            <a:off x="8617049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938" name="Circle"/>
          <p:cNvSpPr/>
          <p:nvPr/>
        </p:nvSpPr>
        <p:spPr>
          <a:xfrm>
            <a:off x="9582249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939" name="Circle"/>
          <p:cNvSpPr/>
          <p:nvPr/>
        </p:nvSpPr>
        <p:spPr>
          <a:xfrm>
            <a:off x="10325100" y="130683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940" name="Circle"/>
          <p:cNvSpPr/>
          <p:nvPr/>
        </p:nvSpPr>
        <p:spPr>
          <a:xfrm>
            <a:off x="11055449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941" name="Circle"/>
          <p:cNvSpPr/>
          <p:nvPr/>
        </p:nvSpPr>
        <p:spPr>
          <a:xfrm>
            <a:off x="13506350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942" name="Circle"/>
          <p:cNvSpPr/>
          <p:nvPr/>
        </p:nvSpPr>
        <p:spPr>
          <a:xfrm>
            <a:off x="14249201" y="13068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943" name="Circle"/>
          <p:cNvSpPr/>
          <p:nvPr/>
        </p:nvSpPr>
        <p:spPr>
          <a:xfrm>
            <a:off x="14979550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944" name="Circle"/>
          <p:cNvSpPr/>
          <p:nvPr/>
        </p:nvSpPr>
        <p:spPr>
          <a:xfrm>
            <a:off x="10979249" y="8636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945" name="Circle"/>
          <p:cNvSpPr/>
          <p:nvPr/>
        </p:nvSpPr>
        <p:spPr>
          <a:xfrm>
            <a:off x="12204700" y="94996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946" name="Circle"/>
          <p:cNvSpPr/>
          <p:nvPr/>
        </p:nvSpPr>
        <p:spPr>
          <a:xfrm>
            <a:off x="13417649" y="8636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947" name="28"/>
          <p:cNvSpPr/>
          <p:nvPr/>
        </p:nvSpPr>
        <p:spPr>
          <a:xfrm>
            <a:off x="20920574" y="3255332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28</a:t>
            </a:r>
          </a:p>
        </p:txBody>
      </p:sp>
      <p:sp>
        <p:nvSpPr>
          <p:cNvPr id="948" name="16"/>
          <p:cNvSpPr/>
          <p:nvPr/>
        </p:nvSpPr>
        <p:spPr>
          <a:xfrm>
            <a:off x="20920574" y="4762500"/>
            <a:ext cx="1270001" cy="1270000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16</a:t>
            </a:r>
          </a:p>
        </p:txBody>
      </p:sp>
      <p:sp>
        <p:nvSpPr>
          <p:cNvPr id="949" name="13"/>
          <p:cNvSpPr/>
          <p:nvPr/>
        </p:nvSpPr>
        <p:spPr>
          <a:xfrm>
            <a:off x="20920574" y="6269667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13</a:t>
            </a:r>
          </a:p>
        </p:txBody>
      </p:sp>
    </p:spTree>
  </p:cSld>
  <p:clrMapOvr>
    <a:masterClrMapping/>
  </p:clrMapOvr>
  <p:transition xmlns:p14="http://schemas.microsoft.com/office/powerpoint/2010/main" spd="slow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二分查找法 Binary Search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二分查找法 Binary Search</a:t>
            </a:r>
          </a:p>
        </p:txBody>
      </p:sp>
      <p:sp>
        <p:nvSpPr>
          <p:cNvPr id="131" name="对于有序数列，才能使用二分查找法 （排序的作用）"/>
          <p:cNvSpPr/>
          <p:nvPr/>
        </p:nvSpPr>
        <p:spPr>
          <a:xfrm>
            <a:off x="2586117" y="4038599"/>
            <a:ext cx="19211766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对于有序数列，才能使用二分查找法 （排序的作用）</a:t>
            </a:r>
          </a:p>
        </p:txBody>
      </p:sp>
      <p:sp>
        <p:nvSpPr>
          <p:cNvPr id="132" name="Rectangle"/>
          <p:cNvSpPr/>
          <p:nvPr/>
        </p:nvSpPr>
        <p:spPr>
          <a:xfrm>
            <a:off x="2344176" y="6700858"/>
            <a:ext cx="19695647" cy="1655900"/>
          </a:xfrm>
          <a:prstGeom prst="rect">
            <a:avLst/>
          </a:prstGeom>
          <a:ln w="63500">
            <a:solidFill>
              <a:srgbClr val="212121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33" name="v"/>
          <p:cNvSpPr/>
          <p:nvPr/>
        </p:nvSpPr>
        <p:spPr>
          <a:xfrm>
            <a:off x="11774586" y="6700858"/>
            <a:ext cx="834828" cy="1655900"/>
          </a:xfrm>
          <a:prstGeom prst="rect">
            <a:avLst/>
          </a:prstGeom>
          <a:solidFill>
            <a:srgbClr val="CA495A"/>
          </a:solidFill>
          <a:ln w="63500">
            <a:solidFill>
              <a:srgbClr val="CA495A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v</a:t>
            </a:r>
          </a:p>
        </p:txBody>
      </p:sp>
      <p:grpSp>
        <p:nvGrpSpPr>
          <p:cNvPr id="137" name="Group"/>
          <p:cNvGrpSpPr/>
          <p:nvPr/>
        </p:nvGrpSpPr>
        <p:grpSpPr>
          <a:xfrm>
            <a:off x="2344176" y="9882365"/>
            <a:ext cx="19695648" cy="1655900"/>
            <a:chOff x="0" y="0"/>
            <a:chExt cx="19695646" cy="1655899"/>
          </a:xfrm>
        </p:grpSpPr>
        <p:sp>
          <p:nvSpPr>
            <p:cNvPr id="134" name="&lt; v"/>
            <p:cNvSpPr/>
            <p:nvPr/>
          </p:nvSpPr>
          <p:spPr>
            <a:xfrm>
              <a:off x="0" y="0"/>
              <a:ext cx="9029928" cy="1655900"/>
            </a:xfrm>
            <a:prstGeom prst="rect">
              <a:avLst/>
            </a:prstGeom>
            <a:noFill/>
            <a:ln w="63500" cap="flat">
              <a:solidFill>
                <a:srgbClr val="212121"/>
              </a:solidFill>
              <a:prstDash val="solid"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6000">
                  <a:solidFill>
                    <a:srgbClr val="212121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&lt; v</a:t>
              </a:r>
            </a:p>
          </p:txBody>
        </p:sp>
        <p:sp>
          <p:nvSpPr>
            <p:cNvPr id="135" name="v"/>
            <p:cNvSpPr/>
            <p:nvPr/>
          </p:nvSpPr>
          <p:spPr>
            <a:xfrm>
              <a:off x="9430409" y="0"/>
              <a:ext cx="834828" cy="1655900"/>
            </a:xfrm>
            <a:prstGeom prst="rect">
              <a:avLst/>
            </a:prstGeom>
            <a:solidFill>
              <a:srgbClr val="CA495A"/>
            </a:solidFill>
            <a:ln w="63500" cap="flat">
              <a:solidFill>
                <a:srgbClr val="CA495A"/>
              </a:solidFill>
              <a:prstDash val="solid"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6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v</a:t>
              </a:r>
            </a:p>
          </p:txBody>
        </p:sp>
        <p:sp>
          <p:nvSpPr>
            <p:cNvPr id="136" name="&gt; v"/>
            <p:cNvSpPr/>
            <p:nvPr/>
          </p:nvSpPr>
          <p:spPr>
            <a:xfrm>
              <a:off x="10665718" y="0"/>
              <a:ext cx="9029929" cy="1655900"/>
            </a:xfrm>
            <a:prstGeom prst="rect">
              <a:avLst/>
            </a:prstGeom>
            <a:noFill/>
            <a:ln w="63500" cap="flat">
              <a:solidFill>
                <a:srgbClr val="212121"/>
              </a:solidFill>
              <a:prstDash val="solid"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6000">
                  <a:solidFill>
                    <a:srgbClr val="212121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&gt; v</a:t>
              </a:r>
            </a:p>
          </p:txBody>
        </p:sp>
      </p:grpSp>
    </p:spTree>
  </p:cSld>
  <p:clrMapOvr>
    <a:masterClrMapping/>
  </p:clrMapOvr>
  <p:transition xmlns:p14="http://schemas.microsoft.com/office/powerpoint/2010/main" spd="slow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7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2" grpId="1"/>
      <p:bldP build="whole" bldLvl="1" animBg="1" rev="0" advAuto="0" spid="133" grpId="2"/>
      <p:bldP build="whole" bldLvl="1" animBg="1" rev="0" advAuto="0" spid="137" grpId="3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二分搜索树的前序遍历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二分搜索树的前序遍历</a:t>
            </a:r>
          </a:p>
        </p:txBody>
      </p:sp>
      <p:grpSp>
        <p:nvGrpSpPr>
          <p:cNvPr id="965" name="Group"/>
          <p:cNvGrpSpPr/>
          <p:nvPr/>
        </p:nvGrpSpPr>
        <p:grpSpPr>
          <a:xfrm>
            <a:off x="3447886" y="4165906"/>
            <a:ext cx="11697029" cy="8421403"/>
            <a:chOff x="0" y="0"/>
            <a:chExt cx="11697028" cy="8421402"/>
          </a:xfrm>
        </p:grpSpPr>
        <p:sp>
          <p:nvSpPr>
            <p:cNvPr id="952" name="Line"/>
            <p:cNvSpPr/>
            <p:nvPr/>
          </p:nvSpPr>
          <p:spPr>
            <a:xfrm flipH="1" flipV="1">
              <a:off x="5928865" y="768213"/>
              <a:ext cx="3194815" cy="34842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953" name="Line"/>
            <p:cNvSpPr/>
            <p:nvPr/>
          </p:nvSpPr>
          <p:spPr>
            <a:xfrm flipV="1">
              <a:off x="2706475" y="641213"/>
              <a:ext cx="3047153" cy="37382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954" name="Line"/>
            <p:cNvSpPr/>
            <p:nvPr/>
          </p:nvSpPr>
          <p:spPr>
            <a:xfrm flipV="1">
              <a:off x="7018647" y="4280731"/>
              <a:ext cx="1933358" cy="34269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955" name="Line"/>
            <p:cNvSpPr/>
            <p:nvPr/>
          </p:nvSpPr>
          <p:spPr>
            <a:xfrm flipH="1" flipV="1">
              <a:off x="2650544" y="4341028"/>
              <a:ext cx="2046983" cy="330633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956" name="Line"/>
            <p:cNvSpPr/>
            <p:nvPr/>
          </p:nvSpPr>
          <p:spPr>
            <a:xfrm flipH="1" flipV="1">
              <a:off x="8927813" y="4178604"/>
              <a:ext cx="2022864" cy="363118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957" name="Line"/>
            <p:cNvSpPr/>
            <p:nvPr/>
          </p:nvSpPr>
          <p:spPr>
            <a:xfrm flipV="1">
              <a:off x="778312" y="4280731"/>
              <a:ext cx="1933358" cy="34269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958" name="28"/>
            <p:cNvSpPr/>
            <p:nvPr/>
          </p:nvSpPr>
          <p:spPr>
            <a:xfrm>
              <a:off x="5080187" y="0"/>
              <a:ext cx="1524001" cy="1524000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28</a:t>
              </a:r>
            </a:p>
          </p:txBody>
        </p:sp>
        <p:sp>
          <p:nvSpPr>
            <p:cNvPr id="959" name="16"/>
            <p:cNvSpPr/>
            <p:nvPr/>
          </p:nvSpPr>
          <p:spPr>
            <a:xfrm>
              <a:off x="1968876" y="3436641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16</a:t>
              </a:r>
            </a:p>
          </p:txBody>
        </p:sp>
        <p:sp>
          <p:nvSpPr>
            <p:cNvPr id="960" name="30"/>
            <p:cNvSpPr/>
            <p:nvPr/>
          </p:nvSpPr>
          <p:spPr>
            <a:xfrm>
              <a:off x="8191500" y="3436641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30</a:t>
              </a:r>
            </a:p>
          </p:txBody>
        </p:sp>
        <p:sp>
          <p:nvSpPr>
            <p:cNvPr id="961" name="13"/>
            <p:cNvSpPr/>
            <p:nvPr/>
          </p:nvSpPr>
          <p:spPr>
            <a:xfrm>
              <a:off x="0" y="6897402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13</a:t>
              </a:r>
            </a:p>
          </p:txBody>
        </p:sp>
        <p:sp>
          <p:nvSpPr>
            <p:cNvPr id="962" name="22"/>
            <p:cNvSpPr/>
            <p:nvPr/>
          </p:nvSpPr>
          <p:spPr>
            <a:xfrm>
              <a:off x="3937753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22</a:t>
              </a:r>
            </a:p>
          </p:txBody>
        </p:sp>
        <p:sp>
          <p:nvSpPr>
            <p:cNvPr id="963" name="29"/>
            <p:cNvSpPr/>
            <p:nvPr/>
          </p:nvSpPr>
          <p:spPr>
            <a:xfrm>
              <a:off x="6209970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29</a:t>
              </a:r>
            </a:p>
          </p:txBody>
        </p:sp>
        <p:sp>
          <p:nvSpPr>
            <p:cNvPr id="964" name="42"/>
            <p:cNvSpPr/>
            <p:nvPr/>
          </p:nvSpPr>
          <p:spPr>
            <a:xfrm>
              <a:off x="10173028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42</a:t>
              </a:r>
            </a:p>
          </p:txBody>
        </p:sp>
      </p:grpSp>
      <p:sp>
        <p:nvSpPr>
          <p:cNvPr id="966" name="Circle"/>
          <p:cNvSpPr/>
          <p:nvPr/>
        </p:nvSpPr>
        <p:spPr>
          <a:xfrm>
            <a:off x="7880449" y="50800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967" name="Circle"/>
          <p:cNvSpPr/>
          <p:nvPr/>
        </p:nvSpPr>
        <p:spPr>
          <a:xfrm>
            <a:off x="9105900" y="59436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968" name="Circle"/>
          <p:cNvSpPr/>
          <p:nvPr/>
        </p:nvSpPr>
        <p:spPr>
          <a:xfrm>
            <a:off x="10318849" y="5080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969" name="Circle"/>
          <p:cNvSpPr/>
          <p:nvPr/>
        </p:nvSpPr>
        <p:spPr>
          <a:xfrm>
            <a:off x="4705449" y="8559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970" name="Circle"/>
          <p:cNvSpPr/>
          <p:nvPr/>
        </p:nvSpPr>
        <p:spPr>
          <a:xfrm>
            <a:off x="5956300" y="93980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971" name="Circle"/>
          <p:cNvSpPr/>
          <p:nvPr/>
        </p:nvSpPr>
        <p:spPr>
          <a:xfrm>
            <a:off x="7143849" y="85598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972" name="Circle"/>
          <p:cNvSpPr/>
          <p:nvPr/>
        </p:nvSpPr>
        <p:spPr>
          <a:xfrm>
            <a:off x="3244750" y="12623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973" name="Circle"/>
          <p:cNvSpPr/>
          <p:nvPr/>
        </p:nvSpPr>
        <p:spPr>
          <a:xfrm>
            <a:off x="3975100" y="128778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974" name="Circle"/>
          <p:cNvSpPr/>
          <p:nvPr/>
        </p:nvSpPr>
        <p:spPr>
          <a:xfrm>
            <a:off x="4705449" y="12623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975" name="Circle"/>
          <p:cNvSpPr/>
          <p:nvPr/>
        </p:nvSpPr>
        <p:spPr>
          <a:xfrm>
            <a:off x="7143849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976" name="Circle"/>
          <p:cNvSpPr/>
          <p:nvPr/>
        </p:nvSpPr>
        <p:spPr>
          <a:xfrm>
            <a:off x="7886700" y="130683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977" name="Circle"/>
          <p:cNvSpPr/>
          <p:nvPr/>
        </p:nvSpPr>
        <p:spPr>
          <a:xfrm>
            <a:off x="8617049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978" name="Circle"/>
          <p:cNvSpPr/>
          <p:nvPr/>
        </p:nvSpPr>
        <p:spPr>
          <a:xfrm>
            <a:off x="9582249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979" name="Circle"/>
          <p:cNvSpPr/>
          <p:nvPr/>
        </p:nvSpPr>
        <p:spPr>
          <a:xfrm>
            <a:off x="10325100" y="130683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980" name="Circle"/>
          <p:cNvSpPr/>
          <p:nvPr/>
        </p:nvSpPr>
        <p:spPr>
          <a:xfrm>
            <a:off x="11055449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981" name="Circle"/>
          <p:cNvSpPr/>
          <p:nvPr/>
        </p:nvSpPr>
        <p:spPr>
          <a:xfrm>
            <a:off x="13506350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982" name="Circle"/>
          <p:cNvSpPr/>
          <p:nvPr/>
        </p:nvSpPr>
        <p:spPr>
          <a:xfrm>
            <a:off x="14249201" y="13068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983" name="Circle"/>
          <p:cNvSpPr/>
          <p:nvPr/>
        </p:nvSpPr>
        <p:spPr>
          <a:xfrm>
            <a:off x="14979550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984" name="Circle"/>
          <p:cNvSpPr/>
          <p:nvPr/>
        </p:nvSpPr>
        <p:spPr>
          <a:xfrm>
            <a:off x="10979249" y="8636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985" name="Circle"/>
          <p:cNvSpPr/>
          <p:nvPr/>
        </p:nvSpPr>
        <p:spPr>
          <a:xfrm>
            <a:off x="12204700" y="94996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986" name="Circle"/>
          <p:cNvSpPr/>
          <p:nvPr/>
        </p:nvSpPr>
        <p:spPr>
          <a:xfrm>
            <a:off x="13417649" y="8636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987" name="28"/>
          <p:cNvSpPr/>
          <p:nvPr/>
        </p:nvSpPr>
        <p:spPr>
          <a:xfrm>
            <a:off x="20920574" y="3255332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28</a:t>
            </a:r>
          </a:p>
        </p:txBody>
      </p:sp>
      <p:sp>
        <p:nvSpPr>
          <p:cNvPr id="988" name="16"/>
          <p:cNvSpPr/>
          <p:nvPr/>
        </p:nvSpPr>
        <p:spPr>
          <a:xfrm>
            <a:off x="20920574" y="4762500"/>
            <a:ext cx="1270001" cy="1270000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16</a:t>
            </a:r>
          </a:p>
        </p:txBody>
      </p:sp>
      <p:sp>
        <p:nvSpPr>
          <p:cNvPr id="989" name="13"/>
          <p:cNvSpPr/>
          <p:nvPr/>
        </p:nvSpPr>
        <p:spPr>
          <a:xfrm>
            <a:off x="20920574" y="6269667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13</a:t>
            </a:r>
          </a:p>
        </p:txBody>
      </p:sp>
    </p:spTree>
  </p:cSld>
  <p:clrMapOvr>
    <a:masterClrMapping/>
  </p:clrMapOvr>
  <p:transition xmlns:p14="http://schemas.microsoft.com/office/powerpoint/2010/main" spd="slow" advClick="1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" name="二分搜索树的前序遍历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二分搜索树的前序遍历</a:t>
            </a:r>
          </a:p>
        </p:txBody>
      </p:sp>
      <p:grpSp>
        <p:nvGrpSpPr>
          <p:cNvPr id="1005" name="Group"/>
          <p:cNvGrpSpPr/>
          <p:nvPr/>
        </p:nvGrpSpPr>
        <p:grpSpPr>
          <a:xfrm>
            <a:off x="3447886" y="4165906"/>
            <a:ext cx="11697029" cy="8421403"/>
            <a:chOff x="0" y="0"/>
            <a:chExt cx="11697028" cy="8421402"/>
          </a:xfrm>
        </p:grpSpPr>
        <p:sp>
          <p:nvSpPr>
            <p:cNvPr id="992" name="Line"/>
            <p:cNvSpPr/>
            <p:nvPr/>
          </p:nvSpPr>
          <p:spPr>
            <a:xfrm flipH="1" flipV="1">
              <a:off x="5928865" y="768213"/>
              <a:ext cx="3194815" cy="34842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993" name="Line"/>
            <p:cNvSpPr/>
            <p:nvPr/>
          </p:nvSpPr>
          <p:spPr>
            <a:xfrm flipV="1">
              <a:off x="2706475" y="641213"/>
              <a:ext cx="3047153" cy="37382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994" name="Line"/>
            <p:cNvSpPr/>
            <p:nvPr/>
          </p:nvSpPr>
          <p:spPr>
            <a:xfrm flipV="1">
              <a:off x="7018647" y="4280731"/>
              <a:ext cx="1933358" cy="34269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995" name="Line"/>
            <p:cNvSpPr/>
            <p:nvPr/>
          </p:nvSpPr>
          <p:spPr>
            <a:xfrm flipH="1" flipV="1">
              <a:off x="2650544" y="4341028"/>
              <a:ext cx="2046983" cy="330633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996" name="Line"/>
            <p:cNvSpPr/>
            <p:nvPr/>
          </p:nvSpPr>
          <p:spPr>
            <a:xfrm flipH="1" flipV="1">
              <a:off x="8927813" y="4178604"/>
              <a:ext cx="2022864" cy="363118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997" name="Line"/>
            <p:cNvSpPr/>
            <p:nvPr/>
          </p:nvSpPr>
          <p:spPr>
            <a:xfrm flipV="1">
              <a:off x="778312" y="4280731"/>
              <a:ext cx="1933358" cy="34269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998" name="28"/>
            <p:cNvSpPr/>
            <p:nvPr/>
          </p:nvSpPr>
          <p:spPr>
            <a:xfrm>
              <a:off x="5080187" y="0"/>
              <a:ext cx="1524001" cy="1524000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28</a:t>
              </a:r>
            </a:p>
          </p:txBody>
        </p:sp>
        <p:sp>
          <p:nvSpPr>
            <p:cNvPr id="999" name="16"/>
            <p:cNvSpPr/>
            <p:nvPr/>
          </p:nvSpPr>
          <p:spPr>
            <a:xfrm>
              <a:off x="1968876" y="3436641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16</a:t>
              </a:r>
            </a:p>
          </p:txBody>
        </p:sp>
        <p:sp>
          <p:nvSpPr>
            <p:cNvPr id="1000" name="30"/>
            <p:cNvSpPr/>
            <p:nvPr/>
          </p:nvSpPr>
          <p:spPr>
            <a:xfrm>
              <a:off x="8191500" y="3436641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30</a:t>
              </a:r>
            </a:p>
          </p:txBody>
        </p:sp>
        <p:sp>
          <p:nvSpPr>
            <p:cNvPr id="1001" name="13"/>
            <p:cNvSpPr/>
            <p:nvPr/>
          </p:nvSpPr>
          <p:spPr>
            <a:xfrm>
              <a:off x="0" y="6897402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13</a:t>
              </a:r>
            </a:p>
          </p:txBody>
        </p:sp>
        <p:sp>
          <p:nvSpPr>
            <p:cNvPr id="1002" name="22"/>
            <p:cNvSpPr/>
            <p:nvPr/>
          </p:nvSpPr>
          <p:spPr>
            <a:xfrm>
              <a:off x="3937753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22</a:t>
              </a:r>
            </a:p>
          </p:txBody>
        </p:sp>
        <p:sp>
          <p:nvSpPr>
            <p:cNvPr id="1003" name="29"/>
            <p:cNvSpPr/>
            <p:nvPr/>
          </p:nvSpPr>
          <p:spPr>
            <a:xfrm>
              <a:off x="6209970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29</a:t>
              </a:r>
            </a:p>
          </p:txBody>
        </p:sp>
        <p:sp>
          <p:nvSpPr>
            <p:cNvPr id="1004" name="42"/>
            <p:cNvSpPr/>
            <p:nvPr/>
          </p:nvSpPr>
          <p:spPr>
            <a:xfrm>
              <a:off x="10173028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42</a:t>
              </a:r>
            </a:p>
          </p:txBody>
        </p:sp>
      </p:grpSp>
      <p:sp>
        <p:nvSpPr>
          <p:cNvPr id="1006" name="Circle"/>
          <p:cNvSpPr/>
          <p:nvPr/>
        </p:nvSpPr>
        <p:spPr>
          <a:xfrm>
            <a:off x="7880449" y="50800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007" name="Circle"/>
          <p:cNvSpPr/>
          <p:nvPr/>
        </p:nvSpPr>
        <p:spPr>
          <a:xfrm>
            <a:off x="9105900" y="59436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008" name="Circle"/>
          <p:cNvSpPr/>
          <p:nvPr/>
        </p:nvSpPr>
        <p:spPr>
          <a:xfrm>
            <a:off x="10318849" y="5080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009" name="Circle"/>
          <p:cNvSpPr/>
          <p:nvPr/>
        </p:nvSpPr>
        <p:spPr>
          <a:xfrm>
            <a:off x="4705449" y="8559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010" name="Circle"/>
          <p:cNvSpPr/>
          <p:nvPr/>
        </p:nvSpPr>
        <p:spPr>
          <a:xfrm>
            <a:off x="5956300" y="93980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011" name="Circle"/>
          <p:cNvSpPr/>
          <p:nvPr/>
        </p:nvSpPr>
        <p:spPr>
          <a:xfrm>
            <a:off x="7143849" y="85598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012" name="Circle"/>
          <p:cNvSpPr/>
          <p:nvPr/>
        </p:nvSpPr>
        <p:spPr>
          <a:xfrm>
            <a:off x="3244750" y="12623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013" name="Circle"/>
          <p:cNvSpPr/>
          <p:nvPr/>
        </p:nvSpPr>
        <p:spPr>
          <a:xfrm>
            <a:off x="3975100" y="128778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014" name="Circle"/>
          <p:cNvSpPr/>
          <p:nvPr/>
        </p:nvSpPr>
        <p:spPr>
          <a:xfrm>
            <a:off x="4705449" y="12623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015" name="Circle"/>
          <p:cNvSpPr/>
          <p:nvPr/>
        </p:nvSpPr>
        <p:spPr>
          <a:xfrm>
            <a:off x="7143849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016" name="Circle"/>
          <p:cNvSpPr/>
          <p:nvPr/>
        </p:nvSpPr>
        <p:spPr>
          <a:xfrm>
            <a:off x="7886700" y="130683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017" name="Circle"/>
          <p:cNvSpPr/>
          <p:nvPr/>
        </p:nvSpPr>
        <p:spPr>
          <a:xfrm>
            <a:off x="8617049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018" name="Circle"/>
          <p:cNvSpPr/>
          <p:nvPr/>
        </p:nvSpPr>
        <p:spPr>
          <a:xfrm>
            <a:off x="9582249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019" name="Circle"/>
          <p:cNvSpPr/>
          <p:nvPr/>
        </p:nvSpPr>
        <p:spPr>
          <a:xfrm>
            <a:off x="10325100" y="130683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020" name="Circle"/>
          <p:cNvSpPr/>
          <p:nvPr/>
        </p:nvSpPr>
        <p:spPr>
          <a:xfrm>
            <a:off x="11055449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021" name="Circle"/>
          <p:cNvSpPr/>
          <p:nvPr/>
        </p:nvSpPr>
        <p:spPr>
          <a:xfrm>
            <a:off x="13506350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022" name="Circle"/>
          <p:cNvSpPr/>
          <p:nvPr/>
        </p:nvSpPr>
        <p:spPr>
          <a:xfrm>
            <a:off x="14249201" y="13068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023" name="Circle"/>
          <p:cNvSpPr/>
          <p:nvPr/>
        </p:nvSpPr>
        <p:spPr>
          <a:xfrm>
            <a:off x="14979550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024" name="Circle"/>
          <p:cNvSpPr/>
          <p:nvPr/>
        </p:nvSpPr>
        <p:spPr>
          <a:xfrm>
            <a:off x="10979249" y="8636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025" name="Circle"/>
          <p:cNvSpPr/>
          <p:nvPr/>
        </p:nvSpPr>
        <p:spPr>
          <a:xfrm>
            <a:off x="12204700" y="94996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026" name="Circle"/>
          <p:cNvSpPr/>
          <p:nvPr/>
        </p:nvSpPr>
        <p:spPr>
          <a:xfrm>
            <a:off x="13417649" y="8636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027" name="28"/>
          <p:cNvSpPr/>
          <p:nvPr/>
        </p:nvSpPr>
        <p:spPr>
          <a:xfrm>
            <a:off x="20920574" y="3255332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28</a:t>
            </a:r>
          </a:p>
        </p:txBody>
      </p:sp>
      <p:sp>
        <p:nvSpPr>
          <p:cNvPr id="1028" name="16"/>
          <p:cNvSpPr/>
          <p:nvPr/>
        </p:nvSpPr>
        <p:spPr>
          <a:xfrm>
            <a:off x="20920574" y="4762500"/>
            <a:ext cx="1270001" cy="1270000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16</a:t>
            </a:r>
          </a:p>
        </p:txBody>
      </p:sp>
      <p:sp>
        <p:nvSpPr>
          <p:cNvPr id="1029" name="13"/>
          <p:cNvSpPr/>
          <p:nvPr/>
        </p:nvSpPr>
        <p:spPr>
          <a:xfrm>
            <a:off x="20920574" y="6269667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13</a:t>
            </a:r>
          </a:p>
        </p:txBody>
      </p:sp>
      <p:sp>
        <p:nvSpPr>
          <p:cNvPr id="1030" name="22"/>
          <p:cNvSpPr/>
          <p:nvPr/>
        </p:nvSpPr>
        <p:spPr>
          <a:xfrm>
            <a:off x="20920574" y="7776835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22</a:t>
            </a:r>
          </a:p>
        </p:txBody>
      </p:sp>
    </p:spTree>
  </p:cSld>
  <p:clrMapOvr>
    <a:masterClrMapping/>
  </p:clrMapOvr>
  <p:transition xmlns:p14="http://schemas.microsoft.com/office/powerpoint/2010/main" spd="slow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2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030" grpId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二分搜索树的前序遍历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二分搜索树的前序遍历</a:t>
            </a:r>
          </a:p>
        </p:txBody>
      </p:sp>
      <p:grpSp>
        <p:nvGrpSpPr>
          <p:cNvPr id="1046" name="Group"/>
          <p:cNvGrpSpPr/>
          <p:nvPr/>
        </p:nvGrpSpPr>
        <p:grpSpPr>
          <a:xfrm>
            <a:off x="3447886" y="4165906"/>
            <a:ext cx="11697029" cy="8421403"/>
            <a:chOff x="0" y="0"/>
            <a:chExt cx="11697028" cy="8421402"/>
          </a:xfrm>
        </p:grpSpPr>
        <p:sp>
          <p:nvSpPr>
            <p:cNvPr id="1033" name="Line"/>
            <p:cNvSpPr/>
            <p:nvPr/>
          </p:nvSpPr>
          <p:spPr>
            <a:xfrm flipH="1" flipV="1">
              <a:off x="5928865" y="768213"/>
              <a:ext cx="3194815" cy="34842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1034" name="Line"/>
            <p:cNvSpPr/>
            <p:nvPr/>
          </p:nvSpPr>
          <p:spPr>
            <a:xfrm flipV="1">
              <a:off x="2706475" y="641213"/>
              <a:ext cx="3047153" cy="37382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1035" name="Line"/>
            <p:cNvSpPr/>
            <p:nvPr/>
          </p:nvSpPr>
          <p:spPr>
            <a:xfrm flipV="1">
              <a:off x="7018647" y="4280731"/>
              <a:ext cx="1933358" cy="34269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1036" name="Line"/>
            <p:cNvSpPr/>
            <p:nvPr/>
          </p:nvSpPr>
          <p:spPr>
            <a:xfrm flipH="1" flipV="1">
              <a:off x="2650544" y="4341028"/>
              <a:ext cx="2046983" cy="330633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1037" name="Line"/>
            <p:cNvSpPr/>
            <p:nvPr/>
          </p:nvSpPr>
          <p:spPr>
            <a:xfrm flipH="1" flipV="1">
              <a:off x="8927813" y="4178604"/>
              <a:ext cx="2022864" cy="363118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1038" name="Line"/>
            <p:cNvSpPr/>
            <p:nvPr/>
          </p:nvSpPr>
          <p:spPr>
            <a:xfrm flipV="1">
              <a:off x="778312" y="4280731"/>
              <a:ext cx="1933358" cy="34269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1039" name="28"/>
            <p:cNvSpPr/>
            <p:nvPr/>
          </p:nvSpPr>
          <p:spPr>
            <a:xfrm>
              <a:off x="5080187" y="0"/>
              <a:ext cx="1524001" cy="1524000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28</a:t>
              </a:r>
            </a:p>
          </p:txBody>
        </p:sp>
        <p:sp>
          <p:nvSpPr>
            <p:cNvPr id="1040" name="16"/>
            <p:cNvSpPr/>
            <p:nvPr/>
          </p:nvSpPr>
          <p:spPr>
            <a:xfrm>
              <a:off x="1968876" y="3436641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16</a:t>
              </a:r>
            </a:p>
          </p:txBody>
        </p:sp>
        <p:sp>
          <p:nvSpPr>
            <p:cNvPr id="1041" name="30"/>
            <p:cNvSpPr/>
            <p:nvPr/>
          </p:nvSpPr>
          <p:spPr>
            <a:xfrm>
              <a:off x="8191500" y="3436641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30</a:t>
              </a:r>
            </a:p>
          </p:txBody>
        </p:sp>
        <p:sp>
          <p:nvSpPr>
            <p:cNvPr id="1042" name="13"/>
            <p:cNvSpPr/>
            <p:nvPr/>
          </p:nvSpPr>
          <p:spPr>
            <a:xfrm>
              <a:off x="0" y="6897402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13</a:t>
              </a:r>
            </a:p>
          </p:txBody>
        </p:sp>
        <p:sp>
          <p:nvSpPr>
            <p:cNvPr id="1043" name="22"/>
            <p:cNvSpPr/>
            <p:nvPr/>
          </p:nvSpPr>
          <p:spPr>
            <a:xfrm>
              <a:off x="3937753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22</a:t>
              </a:r>
            </a:p>
          </p:txBody>
        </p:sp>
        <p:sp>
          <p:nvSpPr>
            <p:cNvPr id="1044" name="29"/>
            <p:cNvSpPr/>
            <p:nvPr/>
          </p:nvSpPr>
          <p:spPr>
            <a:xfrm>
              <a:off x="6209970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29</a:t>
              </a:r>
            </a:p>
          </p:txBody>
        </p:sp>
        <p:sp>
          <p:nvSpPr>
            <p:cNvPr id="1045" name="42"/>
            <p:cNvSpPr/>
            <p:nvPr/>
          </p:nvSpPr>
          <p:spPr>
            <a:xfrm>
              <a:off x="10173028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42</a:t>
              </a:r>
            </a:p>
          </p:txBody>
        </p:sp>
      </p:grpSp>
      <p:sp>
        <p:nvSpPr>
          <p:cNvPr id="1047" name="Circle"/>
          <p:cNvSpPr/>
          <p:nvPr/>
        </p:nvSpPr>
        <p:spPr>
          <a:xfrm>
            <a:off x="7880449" y="50800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048" name="Circle"/>
          <p:cNvSpPr/>
          <p:nvPr/>
        </p:nvSpPr>
        <p:spPr>
          <a:xfrm>
            <a:off x="9105900" y="59436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049" name="Circle"/>
          <p:cNvSpPr/>
          <p:nvPr/>
        </p:nvSpPr>
        <p:spPr>
          <a:xfrm>
            <a:off x="10318849" y="5080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050" name="Circle"/>
          <p:cNvSpPr/>
          <p:nvPr/>
        </p:nvSpPr>
        <p:spPr>
          <a:xfrm>
            <a:off x="4705449" y="8559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051" name="Circle"/>
          <p:cNvSpPr/>
          <p:nvPr/>
        </p:nvSpPr>
        <p:spPr>
          <a:xfrm>
            <a:off x="5956300" y="93980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052" name="Circle"/>
          <p:cNvSpPr/>
          <p:nvPr/>
        </p:nvSpPr>
        <p:spPr>
          <a:xfrm>
            <a:off x="7143849" y="85598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053" name="Circle"/>
          <p:cNvSpPr/>
          <p:nvPr/>
        </p:nvSpPr>
        <p:spPr>
          <a:xfrm>
            <a:off x="3244750" y="12623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054" name="Circle"/>
          <p:cNvSpPr/>
          <p:nvPr/>
        </p:nvSpPr>
        <p:spPr>
          <a:xfrm>
            <a:off x="3975100" y="128778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055" name="Circle"/>
          <p:cNvSpPr/>
          <p:nvPr/>
        </p:nvSpPr>
        <p:spPr>
          <a:xfrm>
            <a:off x="4705449" y="12623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056" name="Circle"/>
          <p:cNvSpPr/>
          <p:nvPr/>
        </p:nvSpPr>
        <p:spPr>
          <a:xfrm>
            <a:off x="7143849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057" name="Circle"/>
          <p:cNvSpPr/>
          <p:nvPr/>
        </p:nvSpPr>
        <p:spPr>
          <a:xfrm>
            <a:off x="7886700" y="130683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058" name="Circle"/>
          <p:cNvSpPr/>
          <p:nvPr/>
        </p:nvSpPr>
        <p:spPr>
          <a:xfrm>
            <a:off x="8617049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059" name="Circle"/>
          <p:cNvSpPr/>
          <p:nvPr/>
        </p:nvSpPr>
        <p:spPr>
          <a:xfrm>
            <a:off x="9582249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060" name="Circle"/>
          <p:cNvSpPr/>
          <p:nvPr/>
        </p:nvSpPr>
        <p:spPr>
          <a:xfrm>
            <a:off x="10325100" y="130683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061" name="Circle"/>
          <p:cNvSpPr/>
          <p:nvPr/>
        </p:nvSpPr>
        <p:spPr>
          <a:xfrm>
            <a:off x="11055449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062" name="Circle"/>
          <p:cNvSpPr/>
          <p:nvPr/>
        </p:nvSpPr>
        <p:spPr>
          <a:xfrm>
            <a:off x="13506350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063" name="Circle"/>
          <p:cNvSpPr/>
          <p:nvPr/>
        </p:nvSpPr>
        <p:spPr>
          <a:xfrm>
            <a:off x="14249201" y="13068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064" name="Circle"/>
          <p:cNvSpPr/>
          <p:nvPr/>
        </p:nvSpPr>
        <p:spPr>
          <a:xfrm>
            <a:off x="14979550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065" name="Circle"/>
          <p:cNvSpPr/>
          <p:nvPr/>
        </p:nvSpPr>
        <p:spPr>
          <a:xfrm>
            <a:off x="10979249" y="8636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066" name="Circle"/>
          <p:cNvSpPr/>
          <p:nvPr/>
        </p:nvSpPr>
        <p:spPr>
          <a:xfrm>
            <a:off x="12204700" y="94996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067" name="Circle"/>
          <p:cNvSpPr/>
          <p:nvPr/>
        </p:nvSpPr>
        <p:spPr>
          <a:xfrm>
            <a:off x="13417649" y="8636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068" name="28"/>
          <p:cNvSpPr/>
          <p:nvPr/>
        </p:nvSpPr>
        <p:spPr>
          <a:xfrm>
            <a:off x="20920574" y="3255332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28</a:t>
            </a:r>
          </a:p>
        </p:txBody>
      </p:sp>
      <p:sp>
        <p:nvSpPr>
          <p:cNvPr id="1069" name="16"/>
          <p:cNvSpPr/>
          <p:nvPr/>
        </p:nvSpPr>
        <p:spPr>
          <a:xfrm>
            <a:off x="20920574" y="4762500"/>
            <a:ext cx="1270001" cy="1270000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16</a:t>
            </a:r>
          </a:p>
        </p:txBody>
      </p:sp>
      <p:sp>
        <p:nvSpPr>
          <p:cNvPr id="1070" name="13"/>
          <p:cNvSpPr/>
          <p:nvPr/>
        </p:nvSpPr>
        <p:spPr>
          <a:xfrm>
            <a:off x="20920574" y="6269667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13</a:t>
            </a:r>
          </a:p>
        </p:txBody>
      </p:sp>
      <p:sp>
        <p:nvSpPr>
          <p:cNvPr id="1071" name="22"/>
          <p:cNvSpPr/>
          <p:nvPr/>
        </p:nvSpPr>
        <p:spPr>
          <a:xfrm>
            <a:off x="20920574" y="7776835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22</a:t>
            </a:r>
          </a:p>
        </p:txBody>
      </p:sp>
    </p:spTree>
  </p:cSld>
  <p:clrMapOvr>
    <a:masterClrMapping/>
  </p:clrMapOvr>
  <p:transition xmlns:p14="http://schemas.microsoft.com/office/powerpoint/2010/main" spd="slow" advClick="1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3" name="二分搜索树的前序遍历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二分搜索树的前序遍历</a:t>
            </a:r>
          </a:p>
        </p:txBody>
      </p:sp>
      <p:grpSp>
        <p:nvGrpSpPr>
          <p:cNvPr id="1087" name="Group"/>
          <p:cNvGrpSpPr/>
          <p:nvPr/>
        </p:nvGrpSpPr>
        <p:grpSpPr>
          <a:xfrm>
            <a:off x="3447886" y="4165906"/>
            <a:ext cx="11697029" cy="8421403"/>
            <a:chOff x="0" y="0"/>
            <a:chExt cx="11697028" cy="8421402"/>
          </a:xfrm>
        </p:grpSpPr>
        <p:sp>
          <p:nvSpPr>
            <p:cNvPr id="1074" name="Line"/>
            <p:cNvSpPr/>
            <p:nvPr/>
          </p:nvSpPr>
          <p:spPr>
            <a:xfrm flipH="1" flipV="1">
              <a:off x="5928865" y="768213"/>
              <a:ext cx="3194815" cy="34842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1075" name="Line"/>
            <p:cNvSpPr/>
            <p:nvPr/>
          </p:nvSpPr>
          <p:spPr>
            <a:xfrm flipV="1">
              <a:off x="2706475" y="641213"/>
              <a:ext cx="3047153" cy="37382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1076" name="Line"/>
            <p:cNvSpPr/>
            <p:nvPr/>
          </p:nvSpPr>
          <p:spPr>
            <a:xfrm flipV="1">
              <a:off x="7018647" y="4280731"/>
              <a:ext cx="1933358" cy="34269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1077" name="Line"/>
            <p:cNvSpPr/>
            <p:nvPr/>
          </p:nvSpPr>
          <p:spPr>
            <a:xfrm flipH="1" flipV="1">
              <a:off x="2650544" y="4341028"/>
              <a:ext cx="2046983" cy="330633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1078" name="Line"/>
            <p:cNvSpPr/>
            <p:nvPr/>
          </p:nvSpPr>
          <p:spPr>
            <a:xfrm flipH="1" flipV="1">
              <a:off x="8927813" y="4178604"/>
              <a:ext cx="2022864" cy="363118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1079" name="Line"/>
            <p:cNvSpPr/>
            <p:nvPr/>
          </p:nvSpPr>
          <p:spPr>
            <a:xfrm flipV="1">
              <a:off x="778312" y="4280731"/>
              <a:ext cx="1933358" cy="34269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1080" name="28"/>
            <p:cNvSpPr/>
            <p:nvPr/>
          </p:nvSpPr>
          <p:spPr>
            <a:xfrm>
              <a:off x="5080187" y="0"/>
              <a:ext cx="1524001" cy="1524000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28</a:t>
              </a:r>
            </a:p>
          </p:txBody>
        </p:sp>
        <p:sp>
          <p:nvSpPr>
            <p:cNvPr id="1081" name="16"/>
            <p:cNvSpPr/>
            <p:nvPr/>
          </p:nvSpPr>
          <p:spPr>
            <a:xfrm>
              <a:off x="1968876" y="3436641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16</a:t>
              </a:r>
            </a:p>
          </p:txBody>
        </p:sp>
        <p:sp>
          <p:nvSpPr>
            <p:cNvPr id="1082" name="30"/>
            <p:cNvSpPr/>
            <p:nvPr/>
          </p:nvSpPr>
          <p:spPr>
            <a:xfrm>
              <a:off x="8191500" y="3436641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30</a:t>
              </a:r>
            </a:p>
          </p:txBody>
        </p:sp>
        <p:sp>
          <p:nvSpPr>
            <p:cNvPr id="1083" name="13"/>
            <p:cNvSpPr/>
            <p:nvPr/>
          </p:nvSpPr>
          <p:spPr>
            <a:xfrm>
              <a:off x="0" y="6897402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13</a:t>
              </a:r>
            </a:p>
          </p:txBody>
        </p:sp>
        <p:sp>
          <p:nvSpPr>
            <p:cNvPr id="1084" name="22"/>
            <p:cNvSpPr/>
            <p:nvPr/>
          </p:nvSpPr>
          <p:spPr>
            <a:xfrm>
              <a:off x="3937753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22</a:t>
              </a:r>
            </a:p>
          </p:txBody>
        </p:sp>
        <p:sp>
          <p:nvSpPr>
            <p:cNvPr id="1085" name="29"/>
            <p:cNvSpPr/>
            <p:nvPr/>
          </p:nvSpPr>
          <p:spPr>
            <a:xfrm>
              <a:off x="6209970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29</a:t>
              </a:r>
            </a:p>
          </p:txBody>
        </p:sp>
        <p:sp>
          <p:nvSpPr>
            <p:cNvPr id="1086" name="42"/>
            <p:cNvSpPr/>
            <p:nvPr/>
          </p:nvSpPr>
          <p:spPr>
            <a:xfrm>
              <a:off x="10173028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42</a:t>
              </a:r>
            </a:p>
          </p:txBody>
        </p:sp>
      </p:grpSp>
      <p:sp>
        <p:nvSpPr>
          <p:cNvPr id="1088" name="Circle"/>
          <p:cNvSpPr/>
          <p:nvPr/>
        </p:nvSpPr>
        <p:spPr>
          <a:xfrm>
            <a:off x="7880449" y="50800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089" name="Circle"/>
          <p:cNvSpPr/>
          <p:nvPr/>
        </p:nvSpPr>
        <p:spPr>
          <a:xfrm>
            <a:off x="9105900" y="59436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090" name="Circle"/>
          <p:cNvSpPr/>
          <p:nvPr/>
        </p:nvSpPr>
        <p:spPr>
          <a:xfrm>
            <a:off x="10318849" y="5080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091" name="Circle"/>
          <p:cNvSpPr/>
          <p:nvPr/>
        </p:nvSpPr>
        <p:spPr>
          <a:xfrm>
            <a:off x="4705449" y="8559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092" name="Circle"/>
          <p:cNvSpPr/>
          <p:nvPr/>
        </p:nvSpPr>
        <p:spPr>
          <a:xfrm>
            <a:off x="5956300" y="93980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093" name="Circle"/>
          <p:cNvSpPr/>
          <p:nvPr/>
        </p:nvSpPr>
        <p:spPr>
          <a:xfrm>
            <a:off x="7143849" y="85598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094" name="Circle"/>
          <p:cNvSpPr/>
          <p:nvPr/>
        </p:nvSpPr>
        <p:spPr>
          <a:xfrm>
            <a:off x="3244750" y="12623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095" name="Circle"/>
          <p:cNvSpPr/>
          <p:nvPr/>
        </p:nvSpPr>
        <p:spPr>
          <a:xfrm>
            <a:off x="3975100" y="128778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096" name="Circle"/>
          <p:cNvSpPr/>
          <p:nvPr/>
        </p:nvSpPr>
        <p:spPr>
          <a:xfrm>
            <a:off x="4705449" y="12623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097" name="Circle"/>
          <p:cNvSpPr/>
          <p:nvPr/>
        </p:nvSpPr>
        <p:spPr>
          <a:xfrm>
            <a:off x="7143849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098" name="Circle"/>
          <p:cNvSpPr/>
          <p:nvPr/>
        </p:nvSpPr>
        <p:spPr>
          <a:xfrm>
            <a:off x="7886700" y="130683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099" name="Circle"/>
          <p:cNvSpPr/>
          <p:nvPr/>
        </p:nvSpPr>
        <p:spPr>
          <a:xfrm>
            <a:off x="8617049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100" name="Circle"/>
          <p:cNvSpPr/>
          <p:nvPr/>
        </p:nvSpPr>
        <p:spPr>
          <a:xfrm>
            <a:off x="9582249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101" name="Circle"/>
          <p:cNvSpPr/>
          <p:nvPr/>
        </p:nvSpPr>
        <p:spPr>
          <a:xfrm>
            <a:off x="10325100" y="130683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102" name="Circle"/>
          <p:cNvSpPr/>
          <p:nvPr/>
        </p:nvSpPr>
        <p:spPr>
          <a:xfrm>
            <a:off x="11055449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103" name="Circle"/>
          <p:cNvSpPr/>
          <p:nvPr/>
        </p:nvSpPr>
        <p:spPr>
          <a:xfrm>
            <a:off x="13506350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104" name="Circle"/>
          <p:cNvSpPr/>
          <p:nvPr/>
        </p:nvSpPr>
        <p:spPr>
          <a:xfrm>
            <a:off x="14249201" y="13068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105" name="Circle"/>
          <p:cNvSpPr/>
          <p:nvPr/>
        </p:nvSpPr>
        <p:spPr>
          <a:xfrm>
            <a:off x="14979550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106" name="Circle"/>
          <p:cNvSpPr/>
          <p:nvPr/>
        </p:nvSpPr>
        <p:spPr>
          <a:xfrm>
            <a:off x="10979249" y="8636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107" name="Circle"/>
          <p:cNvSpPr/>
          <p:nvPr/>
        </p:nvSpPr>
        <p:spPr>
          <a:xfrm>
            <a:off x="12204700" y="94996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108" name="Circle"/>
          <p:cNvSpPr/>
          <p:nvPr/>
        </p:nvSpPr>
        <p:spPr>
          <a:xfrm>
            <a:off x="13417649" y="8636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109" name="28"/>
          <p:cNvSpPr/>
          <p:nvPr/>
        </p:nvSpPr>
        <p:spPr>
          <a:xfrm>
            <a:off x="20920574" y="3255332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28</a:t>
            </a:r>
          </a:p>
        </p:txBody>
      </p:sp>
      <p:sp>
        <p:nvSpPr>
          <p:cNvPr id="1110" name="16"/>
          <p:cNvSpPr/>
          <p:nvPr/>
        </p:nvSpPr>
        <p:spPr>
          <a:xfrm>
            <a:off x="20920574" y="4762500"/>
            <a:ext cx="1270001" cy="1270000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16</a:t>
            </a:r>
          </a:p>
        </p:txBody>
      </p:sp>
      <p:sp>
        <p:nvSpPr>
          <p:cNvPr id="1111" name="13"/>
          <p:cNvSpPr/>
          <p:nvPr/>
        </p:nvSpPr>
        <p:spPr>
          <a:xfrm>
            <a:off x="20920574" y="6269667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13</a:t>
            </a:r>
          </a:p>
        </p:txBody>
      </p:sp>
      <p:sp>
        <p:nvSpPr>
          <p:cNvPr id="1112" name="22"/>
          <p:cNvSpPr/>
          <p:nvPr/>
        </p:nvSpPr>
        <p:spPr>
          <a:xfrm>
            <a:off x="20920574" y="7776835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22</a:t>
            </a:r>
          </a:p>
        </p:txBody>
      </p:sp>
    </p:spTree>
  </p:cSld>
  <p:clrMapOvr>
    <a:masterClrMapping/>
  </p:clrMapOvr>
  <p:transition xmlns:p14="http://schemas.microsoft.com/office/powerpoint/2010/main" spd="slow" advClick="1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4" name="二分搜索树的前序遍历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二分搜索树的前序遍历</a:t>
            </a:r>
          </a:p>
        </p:txBody>
      </p:sp>
      <p:grpSp>
        <p:nvGrpSpPr>
          <p:cNvPr id="1128" name="Group"/>
          <p:cNvGrpSpPr/>
          <p:nvPr/>
        </p:nvGrpSpPr>
        <p:grpSpPr>
          <a:xfrm>
            <a:off x="3447886" y="4165906"/>
            <a:ext cx="11697029" cy="8421403"/>
            <a:chOff x="0" y="0"/>
            <a:chExt cx="11697028" cy="8421402"/>
          </a:xfrm>
        </p:grpSpPr>
        <p:sp>
          <p:nvSpPr>
            <p:cNvPr id="1115" name="Line"/>
            <p:cNvSpPr/>
            <p:nvPr/>
          </p:nvSpPr>
          <p:spPr>
            <a:xfrm flipH="1" flipV="1">
              <a:off x="5928865" y="768213"/>
              <a:ext cx="3194815" cy="34842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1116" name="Line"/>
            <p:cNvSpPr/>
            <p:nvPr/>
          </p:nvSpPr>
          <p:spPr>
            <a:xfrm flipV="1">
              <a:off x="2706475" y="641213"/>
              <a:ext cx="3047153" cy="37382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1117" name="Line"/>
            <p:cNvSpPr/>
            <p:nvPr/>
          </p:nvSpPr>
          <p:spPr>
            <a:xfrm flipV="1">
              <a:off x="7018647" y="4280731"/>
              <a:ext cx="1933358" cy="34269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1118" name="Line"/>
            <p:cNvSpPr/>
            <p:nvPr/>
          </p:nvSpPr>
          <p:spPr>
            <a:xfrm flipH="1" flipV="1">
              <a:off x="2650544" y="4341028"/>
              <a:ext cx="2046983" cy="330633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1119" name="Line"/>
            <p:cNvSpPr/>
            <p:nvPr/>
          </p:nvSpPr>
          <p:spPr>
            <a:xfrm flipH="1" flipV="1">
              <a:off x="8927813" y="4178604"/>
              <a:ext cx="2022864" cy="363118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1120" name="Line"/>
            <p:cNvSpPr/>
            <p:nvPr/>
          </p:nvSpPr>
          <p:spPr>
            <a:xfrm flipV="1">
              <a:off x="778312" y="4280731"/>
              <a:ext cx="1933358" cy="34269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1121" name="28"/>
            <p:cNvSpPr/>
            <p:nvPr/>
          </p:nvSpPr>
          <p:spPr>
            <a:xfrm>
              <a:off x="5080187" y="0"/>
              <a:ext cx="1524001" cy="1524000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28</a:t>
              </a:r>
            </a:p>
          </p:txBody>
        </p:sp>
        <p:sp>
          <p:nvSpPr>
            <p:cNvPr id="1122" name="16"/>
            <p:cNvSpPr/>
            <p:nvPr/>
          </p:nvSpPr>
          <p:spPr>
            <a:xfrm>
              <a:off x="1968876" y="3436641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16</a:t>
              </a:r>
            </a:p>
          </p:txBody>
        </p:sp>
        <p:sp>
          <p:nvSpPr>
            <p:cNvPr id="1123" name="30"/>
            <p:cNvSpPr/>
            <p:nvPr/>
          </p:nvSpPr>
          <p:spPr>
            <a:xfrm>
              <a:off x="8191500" y="3436641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30</a:t>
              </a:r>
            </a:p>
          </p:txBody>
        </p:sp>
        <p:sp>
          <p:nvSpPr>
            <p:cNvPr id="1124" name="13"/>
            <p:cNvSpPr/>
            <p:nvPr/>
          </p:nvSpPr>
          <p:spPr>
            <a:xfrm>
              <a:off x="0" y="6897402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13</a:t>
              </a:r>
            </a:p>
          </p:txBody>
        </p:sp>
        <p:sp>
          <p:nvSpPr>
            <p:cNvPr id="1125" name="22"/>
            <p:cNvSpPr/>
            <p:nvPr/>
          </p:nvSpPr>
          <p:spPr>
            <a:xfrm>
              <a:off x="3937753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22</a:t>
              </a:r>
            </a:p>
          </p:txBody>
        </p:sp>
        <p:sp>
          <p:nvSpPr>
            <p:cNvPr id="1126" name="29"/>
            <p:cNvSpPr/>
            <p:nvPr/>
          </p:nvSpPr>
          <p:spPr>
            <a:xfrm>
              <a:off x="6209970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29</a:t>
              </a:r>
            </a:p>
          </p:txBody>
        </p:sp>
        <p:sp>
          <p:nvSpPr>
            <p:cNvPr id="1127" name="42"/>
            <p:cNvSpPr/>
            <p:nvPr/>
          </p:nvSpPr>
          <p:spPr>
            <a:xfrm>
              <a:off x="10173028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42</a:t>
              </a:r>
            </a:p>
          </p:txBody>
        </p:sp>
      </p:grpSp>
      <p:sp>
        <p:nvSpPr>
          <p:cNvPr id="1129" name="Circle"/>
          <p:cNvSpPr/>
          <p:nvPr/>
        </p:nvSpPr>
        <p:spPr>
          <a:xfrm>
            <a:off x="7880449" y="50800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130" name="Circle"/>
          <p:cNvSpPr/>
          <p:nvPr/>
        </p:nvSpPr>
        <p:spPr>
          <a:xfrm>
            <a:off x="9105900" y="59436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131" name="Circle"/>
          <p:cNvSpPr/>
          <p:nvPr/>
        </p:nvSpPr>
        <p:spPr>
          <a:xfrm>
            <a:off x="10318849" y="5080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132" name="Circle"/>
          <p:cNvSpPr/>
          <p:nvPr/>
        </p:nvSpPr>
        <p:spPr>
          <a:xfrm>
            <a:off x="4705449" y="8559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133" name="Circle"/>
          <p:cNvSpPr/>
          <p:nvPr/>
        </p:nvSpPr>
        <p:spPr>
          <a:xfrm>
            <a:off x="5956300" y="93980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134" name="Circle"/>
          <p:cNvSpPr/>
          <p:nvPr/>
        </p:nvSpPr>
        <p:spPr>
          <a:xfrm>
            <a:off x="7143849" y="8559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135" name="Circle"/>
          <p:cNvSpPr/>
          <p:nvPr/>
        </p:nvSpPr>
        <p:spPr>
          <a:xfrm>
            <a:off x="3244750" y="12623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136" name="Circle"/>
          <p:cNvSpPr/>
          <p:nvPr/>
        </p:nvSpPr>
        <p:spPr>
          <a:xfrm>
            <a:off x="3975100" y="128778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137" name="Circle"/>
          <p:cNvSpPr/>
          <p:nvPr/>
        </p:nvSpPr>
        <p:spPr>
          <a:xfrm>
            <a:off x="4705449" y="12623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138" name="Circle"/>
          <p:cNvSpPr/>
          <p:nvPr/>
        </p:nvSpPr>
        <p:spPr>
          <a:xfrm>
            <a:off x="7143849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139" name="Circle"/>
          <p:cNvSpPr/>
          <p:nvPr/>
        </p:nvSpPr>
        <p:spPr>
          <a:xfrm>
            <a:off x="7886700" y="130683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140" name="Circle"/>
          <p:cNvSpPr/>
          <p:nvPr/>
        </p:nvSpPr>
        <p:spPr>
          <a:xfrm>
            <a:off x="8617049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141" name="Circle"/>
          <p:cNvSpPr/>
          <p:nvPr/>
        </p:nvSpPr>
        <p:spPr>
          <a:xfrm>
            <a:off x="9582249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142" name="Circle"/>
          <p:cNvSpPr/>
          <p:nvPr/>
        </p:nvSpPr>
        <p:spPr>
          <a:xfrm>
            <a:off x="10325100" y="130683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143" name="Circle"/>
          <p:cNvSpPr/>
          <p:nvPr/>
        </p:nvSpPr>
        <p:spPr>
          <a:xfrm>
            <a:off x="11055449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144" name="Circle"/>
          <p:cNvSpPr/>
          <p:nvPr/>
        </p:nvSpPr>
        <p:spPr>
          <a:xfrm>
            <a:off x="13506350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145" name="Circle"/>
          <p:cNvSpPr/>
          <p:nvPr/>
        </p:nvSpPr>
        <p:spPr>
          <a:xfrm>
            <a:off x="14249201" y="13068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146" name="Circle"/>
          <p:cNvSpPr/>
          <p:nvPr/>
        </p:nvSpPr>
        <p:spPr>
          <a:xfrm>
            <a:off x="14979550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147" name="Circle"/>
          <p:cNvSpPr/>
          <p:nvPr/>
        </p:nvSpPr>
        <p:spPr>
          <a:xfrm>
            <a:off x="10979249" y="8636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148" name="Circle"/>
          <p:cNvSpPr/>
          <p:nvPr/>
        </p:nvSpPr>
        <p:spPr>
          <a:xfrm>
            <a:off x="12204700" y="94996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149" name="Circle"/>
          <p:cNvSpPr/>
          <p:nvPr/>
        </p:nvSpPr>
        <p:spPr>
          <a:xfrm>
            <a:off x="13417649" y="8636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150" name="28"/>
          <p:cNvSpPr/>
          <p:nvPr/>
        </p:nvSpPr>
        <p:spPr>
          <a:xfrm>
            <a:off x="20920574" y="3255332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28</a:t>
            </a:r>
          </a:p>
        </p:txBody>
      </p:sp>
      <p:sp>
        <p:nvSpPr>
          <p:cNvPr id="1151" name="16"/>
          <p:cNvSpPr/>
          <p:nvPr/>
        </p:nvSpPr>
        <p:spPr>
          <a:xfrm>
            <a:off x="20920574" y="4762500"/>
            <a:ext cx="1270001" cy="1270000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16</a:t>
            </a:r>
          </a:p>
        </p:txBody>
      </p:sp>
      <p:sp>
        <p:nvSpPr>
          <p:cNvPr id="1152" name="13"/>
          <p:cNvSpPr/>
          <p:nvPr/>
        </p:nvSpPr>
        <p:spPr>
          <a:xfrm>
            <a:off x="20920574" y="6269667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13</a:t>
            </a:r>
          </a:p>
        </p:txBody>
      </p:sp>
      <p:sp>
        <p:nvSpPr>
          <p:cNvPr id="1153" name="22"/>
          <p:cNvSpPr/>
          <p:nvPr/>
        </p:nvSpPr>
        <p:spPr>
          <a:xfrm>
            <a:off x="20920574" y="7776835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22</a:t>
            </a:r>
          </a:p>
        </p:txBody>
      </p:sp>
    </p:spTree>
  </p:cSld>
  <p:clrMapOvr>
    <a:masterClrMapping/>
  </p:clrMapOvr>
  <p:transition xmlns:p14="http://schemas.microsoft.com/office/powerpoint/2010/main" spd="slow" advClick="1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5" name="二分搜索树的前序遍历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二分搜索树的前序遍历</a:t>
            </a:r>
          </a:p>
        </p:txBody>
      </p:sp>
      <p:grpSp>
        <p:nvGrpSpPr>
          <p:cNvPr id="1169" name="Group"/>
          <p:cNvGrpSpPr/>
          <p:nvPr/>
        </p:nvGrpSpPr>
        <p:grpSpPr>
          <a:xfrm>
            <a:off x="3447886" y="4165906"/>
            <a:ext cx="11697029" cy="8421403"/>
            <a:chOff x="0" y="0"/>
            <a:chExt cx="11697028" cy="8421402"/>
          </a:xfrm>
        </p:grpSpPr>
        <p:sp>
          <p:nvSpPr>
            <p:cNvPr id="1156" name="Line"/>
            <p:cNvSpPr/>
            <p:nvPr/>
          </p:nvSpPr>
          <p:spPr>
            <a:xfrm flipH="1" flipV="1">
              <a:off x="5928865" y="768213"/>
              <a:ext cx="3194815" cy="34842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1157" name="Line"/>
            <p:cNvSpPr/>
            <p:nvPr/>
          </p:nvSpPr>
          <p:spPr>
            <a:xfrm flipV="1">
              <a:off x="2706475" y="641213"/>
              <a:ext cx="3047153" cy="37382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1158" name="Line"/>
            <p:cNvSpPr/>
            <p:nvPr/>
          </p:nvSpPr>
          <p:spPr>
            <a:xfrm flipV="1">
              <a:off x="7018647" y="4280731"/>
              <a:ext cx="1933358" cy="34269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1159" name="Line"/>
            <p:cNvSpPr/>
            <p:nvPr/>
          </p:nvSpPr>
          <p:spPr>
            <a:xfrm flipH="1" flipV="1">
              <a:off x="2650544" y="4341028"/>
              <a:ext cx="2046983" cy="330633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1160" name="Line"/>
            <p:cNvSpPr/>
            <p:nvPr/>
          </p:nvSpPr>
          <p:spPr>
            <a:xfrm flipH="1" flipV="1">
              <a:off x="8927813" y="4178604"/>
              <a:ext cx="2022864" cy="363118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1161" name="Line"/>
            <p:cNvSpPr/>
            <p:nvPr/>
          </p:nvSpPr>
          <p:spPr>
            <a:xfrm flipV="1">
              <a:off x="778312" y="4280731"/>
              <a:ext cx="1933358" cy="34269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1162" name="28"/>
            <p:cNvSpPr/>
            <p:nvPr/>
          </p:nvSpPr>
          <p:spPr>
            <a:xfrm>
              <a:off x="5080187" y="0"/>
              <a:ext cx="1524001" cy="1524000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28</a:t>
              </a:r>
            </a:p>
          </p:txBody>
        </p:sp>
        <p:sp>
          <p:nvSpPr>
            <p:cNvPr id="1163" name="16"/>
            <p:cNvSpPr/>
            <p:nvPr/>
          </p:nvSpPr>
          <p:spPr>
            <a:xfrm>
              <a:off x="1968876" y="3436641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16</a:t>
              </a:r>
            </a:p>
          </p:txBody>
        </p:sp>
        <p:sp>
          <p:nvSpPr>
            <p:cNvPr id="1164" name="30"/>
            <p:cNvSpPr/>
            <p:nvPr/>
          </p:nvSpPr>
          <p:spPr>
            <a:xfrm>
              <a:off x="8191500" y="3436641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30</a:t>
              </a:r>
            </a:p>
          </p:txBody>
        </p:sp>
        <p:sp>
          <p:nvSpPr>
            <p:cNvPr id="1165" name="13"/>
            <p:cNvSpPr/>
            <p:nvPr/>
          </p:nvSpPr>
          <p:spPr>
            <a:xfrm>
              <a:off x="0" y="6897402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13</a:t>
              </a:r>
            </a:p>
          </p:txBody>
        </p:sp>
        <p:sp>
          <p:nvSpPr>
            <p:cNvPr id="1166" name="22"/>
            <p:cNvSpPr/>
            <p:nvPr/>
          </p:nvSpPr>
          <p:spPr>
            <a:xfrm>
              <a:off x="3937753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22</a:t>
              </a:r>
            </a:p>
          </p:txBody>
        </p:sp>
        <p:sp>
          <p:nvSpPr>
            <p:cNvPr id="1167" name="29"/>
            <p:cNvSpPr/>
            <p:nvPr/>
          </p:nvSpPr>
          <p:spPr>
            <a:xfrm>
              <a:off x="6209970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29</a:t>
              </a:r>
            </a:p>
          </p:txBody>
        </p:sp>
        <p:sp>
          <p:nvSpPr>
            <p:cNvPr id="1168" name="42"/>
            <p:cNvSpPr/>
            <p:nvPr/>
          </p:nvSpPr>
          <p:spPr>
            <a:xfrm>
              <a:off x="10173028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42</a:t>
              </a:r>
            </a:p>
          </p:txBody>
        </p:sp>
      </p:grpSp>
      <p:sp>
        <p:nvSpPr>
          <p:cNvPr id="1170" name="Circle"/>
          <p:cNvSpPr/>
          <p:nvPr/>
        </p:nvSpPr>
        <p:spPr>
          <a:xfrm>
            <a:off x="7880449" y="50800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171" name="Circle"/>
          <p:cNvSpPr/>
          <p:nvPr/>
        </p:nvSpPr>
        <p:spPr>
          <a:xfrm>
            <a:off x="9105900" y="59436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172" name="Circle"/>
          <p:cNvSpPr/>
          <p:nvPr/>
        </p:nvSpPr>
        <p:spPr>
          <a:xfrm>
            <a:off x="10318849" y="5080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173" name="Circle"/>
          <p:cNvSpPr/>
          <p:nvPr/>
        </p:nvSpPr>
        <p:spPr>
          <a:xfrm>
            <a:off x="4705449" y="8559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174" name="Circle"/>
          <p:cNvSpPr/>
          <p:nvPr/>
        </p:nvSpPr>
        <p:spPr>
          <a:xfrm>
            <a:off x="5956300" y="93980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175" name="Circle"/>
          <p:cNvSpPr/>
          <p:nvPr/>
        </p:nvSpPr>
        <p:spPr>
          <a:xfrm>
            <a:off x="7143849" y="8559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176" name="Circle"/>
          <p:cNvSpPr/>
          <p:nvPr/>
        </p:nvSpPr>
        <p:spPr>
          <a:xfrm>
            <a:off x="3244750" y="12623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177" name="Circle"/>
          <p:cNvSpPr/>
          <p:nvPr/>
        </p:nvSpPr>
        <p:spPr>
          <a:xfrm>
            <a:off x="3975100" y="128778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178" name="Circle"/>
          <p:cNvSpPr/>
          <p:nvPr/>
        </p:nvSpPr>
        <p:spPr>
          <a:xfrm>
            <a:off x="4705449" y="12623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179" name="Circle"/>
          <p:cNvSpPr/>
          <p:nvPr/>
        </p:nvSpPr>
        <p:spPr>
          <a:xfrm>
            <a:off x="7143849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180" name="Circle"/>
          <p:cNvSpPr/>
          <p:nvPr/>
        </p:nvSpPr>
        <p:spPr>
          <a:xfrm>
            <a:off x="7886700" y="130683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181" name="Circle"/>
          <p:cNvSpPr/>
          <p:nvPr/>
        </p:nvSpPr>
        <p:spPr>
          <a:xfrm>
            <a:off x="8617049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182" name="Circle"/>
          <p:cNvSpPr/>
          <p:nvPr/>
        </p:nvSpPr>
        <p:spPr>
          <a:xfrm>
            <a:off x="9582249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183" name="Circle"/>
          <p:cNvSpPr/>
          <p:nvPr/>
        </p:nvSpPr>
        <p:spPr>
          <a:xfrm>
            <a:off x="10325100" y="130683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184" name="Circle"/>
          <p:cNvSpPr/>
          <p:nvPr/>
        </p:nvSpPr>
        <p:spPr>
          <a:xfrm>
            <a:off x="11055449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185" name="Circle"/>
          <p:cNvSpPr/>
          <p:nvPr/>
        </p:nvSpPr>
        <p:spPr>
          <a:xfrm>
            <a:off x="13506350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186" name="Circle"/>
          <p:cNvSpPr/>
          <p:nvPr/>
        </p:nvSpPr>
        <p:spPr>
          <a:xfrm>
            <a:off x="14249201" y="13068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187" name="Circle"/>
          <p:cNvSpPr/>
          <p:nvPr/>
        </p:nvSpPr>
        <p:spPr>
          <a:xfrm>
            <a:off x="14979550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188" name="Circle"/>
          <p:cNvSpPr/>
          <p:nvPr/>
        </p:nvSpPr>
        <p:spPr>
          <a:xfrm>
            <a:off x="10979249" y="8636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189" name="Circle"/>
          <p:cNvSpPr/>
          <p:nvPr/>
        </p:nvSpPr>
        <p:spPr>
          <a:xfrm>
            <a:off x="12204700" y="94996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190" name="Circle"/>
          <p:cNvSpPr/>
          <p:nvPr/>
        </p:nvSpPr>
        <p:spPr>
          <a:xfrm>
            <a:off x="13417649" y="8636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191" name="28"/>
          <p:cNvSpPr/>
          <p:nvPr/>
        </p:nvSpPr>
        <p:spPr>
          <a:xfrm>
            <a:off x="20920574" y="3255332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28</a:t>
            </a:r>
          </a:p>
        </p:txBody>
      </p:sp>
      <p:sp>
        <p:nvSpPr>
          <p:cNvPr id="1192" name="16"/>
          <p:cNvSpPr/>
          <p:nvPr/>
        </p:nvSpPr>
        <p:spPr>
          <a:xfrm>
            <a:off x="20920574" y="4762500"/>
            <a:ext cx="1270001" cy="1270000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16</a:t>
            </a:r>
          </a:p>
        </p:txBody>
      </p:sp>
      <p:sp>
        <p:nvSpPr>
          <p:cNvPr id="1193" name="13"/>
          <p:cNvSpPr/>
          <p:nvPr/>
        </p:nvSpPr>
        <p:spPr>
          <a:xfrm>
            <a:off x="20920574" y="6269667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13</a:t>
            </a:r>
          </a:p>
        </p:txBody>
      </p:sp>
      <p:sp>
        <p:nvSpPr>
          <p:cNvPr id="1194" name="22"/>
          <p:cNvSpPr/>
          <p:nvPr/>
        </p:nvSpPr>
        <p:spPr>
          <a:xfrm>
            <a:off x="20920574" y="7776835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22</a:t>
            </a:r>
          </a:p>
        </p:txBody>
      </p:sp>
    </p:spTree>
  </p:cSld>
  <p:clrMapOvr>
    <a:masterClrMapping/>
  </p:clrMapOvr>
  <p:transition xmlns:p14="http://schemas.microsoft.com/office/powerpoint/2010/main" spd="slow" advClick="1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" name="二分搜索树的前序遍历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二分搜索树的前序遍历</a:t>
            </a:r>
          </a:p>
        </p:txBody>
      </p:sp>
      <p:grpSp>
        <p:nvGrpSpPr>
          <p:cNvPr id="1210" name="Group"/>
          <p:cNvGrpSpPr/>
          <p:nvPr/>
        </p:nvGrpSpPr>
        <p:grpSpPr>
          <a:xfrm>
            <a:off x="3447886" y="4165906"/>
            <a:ext cx="11697029" cy="8421403"/>
            <a:chOff x="0" y="0"/>
            <a:chExt cx="11697028" cy="8421402"/>
          </a:xfrm>
        </p:grpSpPr>
        <p:sp>
          <p:nvSpPr>
            <p:cNvPr id="1197" name="Line"/>
            <p:cNvSpPr/>
            <p:nvPr/>
          </p:nvSpPr>
          <p:spPr>
            <a:xfrm flipH="1" flipV="1">
              <a:off x="5928865" y="768213"/>
              <a:ext cx="3194815" cy="34842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1198" name="Line"/>
            <p:cNvSpPr/>
            <p:nvPr/>
          </p:nvSpPr>
          <p:spPr>
            <a:xfrm flipV="1">
              <a:off x="2706475" y="641213"/>
              <a:ext cx="3047153" cy="37382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1199" name="Line"/>
            <p:cNvSpPr/>
            <p:nvPr/>
          </p:nvSpPr>
          <p:spPr>
            <a:xfrm flipV="1">
              <a:off x="7018647" y="4280731"/>
              <a:ext cx="1933358" cy="34269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1200" name="Line"/>
            <p:cNvSpPr/>
            <p:nvPr/>
          </p:nvSpPr>
          <p:spPr>
            <a:xfrm flipH="1" flipV="1">
              <a:off x="2650544" y="4341028"/>
              <a:ext cx="2046983" cy="330633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1201" name="Line"/>
            <p:cNvSpPr/>
            <p:nvPr/>
          </p:nvSpPr>
          <p:spPr>
            <a:xfrm flipH="1" flipV="1">
              <a:off x="8927813" y="4178604"/>
              <a:ext cx="2022864" cy="363118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1202" name="Line"/>
            <p:cNvSpPr/>
            <p:nvPr/>
          </p:nvSpPr>
          <p:spPr>
            <a:xfrm flipV="1">
              <a:off x="778312" y="4280731"/>
              <a:ext cx="1933358" cy="34269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1203" name="28"/>
            <p:cNvSpPr/>
            <p:nvPr/>
          </p:nvSpPr>
          <p:spPr>
            <a:xfrm>
              <a:off x="5080187" y="0"/>
              <a:ext cx="1524001" cy="1524000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28</a:t>
              </a:r>
            </a:p>
          </p:txBody>
        </p:sp>
        <p:sp>
          <p:nvSpPr>
            <p:cNvPr id="1204" name="16"/>
            <p:cNvSpPr/>
            <p:nvPr/>
          </p:nvSpPr>
          <p:spPr>
            <a:xfrm>
              <a:off x="1968876" y="3436641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16</a:t>
              </a:r>
            </a:p>
          </p:txBody>
        </p:sp>
        <p:sp>
          <p:nvSpPr>
            <p:cNvPr id="1205" name="30"/>
            <p:cNvSpPr/>
            <p:nvPr/>
          </p:nvSpPr>
          <p:spPr>
            <a:xfrm>
              <a:off x="8191500" y="3436641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30</a:t>
              </a:r>
            </a:p>
          </p:txBody>
        </p:sp>
        <p:sp>
          <p:nvSpPr>
            <p:cNvPr id="1206" name="13"/>
            <p:cNvSpPr/>
            <p:nvPr/>
          </p:nvSpPr>
          <p:spPr>
            <a:xfrm>
              <a:off x="0" y="6897402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13</a:t>
              </a:r>
            </a:p>
          </p:txBody>
        </p:sp>
        <p:sp>
          <p:nvSpPr>
            <p:cNvPr id="1207" name="22"/>
            <p:cNvSpPr/>
            <p:nvPr/>
          </p:nvSpPr>
          <p:spPr>
            <a:xfrm>
              <a:off x="3937753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22</a:t>
              </a:r>
            </a:p>
          </p:txBody>
        </p:sp>
        <p:sp>
          <p:nvSpPr>
            <p:cNvPr id="1208" name="29"/>
            <p:cNvSpPr/>
            <p:nvPr/>
          </p:nvSpPr>
          <p:spPr>
            <a:xfrm>
              <a:off x="6209970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29</a:t>
              </a:r>
            </a:p>
          </p:txBody>
        </p:sp>
        <p:sp>
          <p:nvSpPr>
            <p:cNvPr id="1209" name="42"/>
            <p:cNvSpPr/>
            <p:nvPr/>
          </p:nvSpPr>
          <p:spPr>
            <a:xfrm>
              <a:off x="10173028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42</a:t>
              </a:r>
            </a:p>
          </p:txBody>
        </p:sp>
      </p:grpSp>
      <p:sp>
        <p:nvSpPr>
          <p:cNvPr id="1211" name="Circle"/>
          <p:cNvSpPr/>
          <p:nvPr/>
        </p:nvSpPr>
        <p:spPr>
          <a:xfrm>
            <a:off x="7880449" y="50800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212" name="Circle"/>
          <p:cNvSpPr/>
          <p:nvPr/>
        </p:nvSpPr>
        <p:spPr>
          <a:xfrm>
            <a:off x="9105900" y="59436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213" name="Circle"/>
          <p:cNvSpPr/>
          <p:nvPr/>
        </p:nvSpPr>
        <p:spPr>
          <a:xfrm>
            <a:off x="10318849" y="5080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214" name="Circle"/>
          <p:cNvSpPr/>
          <p:nvPr/>
        </p:nvSpPr>
        <p:spPr>
          <a:xfrm>
            <a:off x="4705449" y="8559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215" name="Circle"/>
          <p:cNvSpPr/>
          <p:nvPr/>
        </p:nvSpPr>
        <p:spPr>
          <a:xfrm>
            <a:off x="5956300" y="93980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216" name="Circle"/>
          <p:cNvSpPr/>
          <p:nvPr/>
        </p:nvSpPr>
        <p:spPr>
          <a:xfrm>
            <a:off x="7143849" y="8559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217" name="Circle"/>
          <p:cNvSpPr/>
          <p:nvPr/>
        </p:nvSpPr>
        <p:spPr>
          <a:xfrm>
            <a:off x="3244750" y="12623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218" name="Circle"/>
          <p:cNvSpPr/>
          <p:nvPr/>
        </p:nvSpPr>
        <p:spPr>
          <a:xfrm>
            <a:off x="3975100" y="128778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219" name="Circle"/>
          <p:cNvSpPr/>
          <p:nvPr/>
        </p:nvSpPr>
        <p:spPr>
          <a:xfrm>
            <a:off x="4705449" y="12623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220" name="Circle"/>
          <p:cNvSpPr/>
          <p:nvPr/>
        </p:nvSpPr>
        <p:spPr>
          <a:xfrm>
            <a:off x="7143849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221" name="Circle"/>
          <p:cNvSpPr/>
          <p:nvPr/>
        </p:nvSpPr>
        <p:spPr>
          <a:xfrm>
            <a:off x="7886700" y="130683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222" name="Circle"/>
          <p:cNvSpPr/>
          <p:nvPr/>
        </p:nvSpPr>
        <p:spPr>
          <a:xfrm>
            <a:off x="8617049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223" name="Circle"/>
          <p:cNvSpPr/>
          <p:nvPr/>
        </p:nvSpPr>
        <p:spPr>
          <a:xfrm>
            <a:off x="9582249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224" name="Circle"/>
          <p:cNvSpPr/>
          <p:nvPr/>
        </p:nvSpPr>
        <p:spPr>
          <a:xfrm>
            <a:off x="10325100" y="130683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225" name="Circle"/>
          <p:cNvSpPr/>
          <p:nvPr/>
        </p:nvSpPr>
        <p:spPr>
          <a:xfrm>
            <a:off x="11055449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226" name="Circle"/>
          <p:cNvSpPr/>
          <p:nvPr/>
        </p:nvSpPr>
        <p:spPr>
          <a:xfrm>
            <a:off x="13506350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227" name="Circle"/>
          <p:cNvSpPr/>
          <p:nvPr/>
        </p:nvSpPr>
        <p:spPr>
          <a:xfrm>
            <a:off x="14249201" y="13068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228" name="Circle"/>
          <p:cNvSpPr/>
          <p:nvPr/>
        </p:nvSpPr>
        <p:spPr>
          <a:xfrm>
            <a:off x="14979550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229" name="Circle"/>
          <p:cNvSpPr/>
          <p:nvPr/>
        </p:nvSpPr>
        <p:spPr>
          <a:xfrm>
            <a:off x="10979249" y="86360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230" name="Circle"/>
          <p:cNvSpPr/>
          <p:nvPr/>
        </p:nvSpPr>
        <p:spPr>
          <a:xfrm>
            <a:off x="12204700" y="94996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231" name="Circle"/>
          <p:cNvSpPr/>
          <p:nvPr/>
        </p:nvSpPr>
        <p:spPr>
          <a:xfrm>
            <a:off x="13417649" y="8636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232" name="28"/>
          <p:cNvSpPr/>
          <p:nvPr/>
        </p:nvSpPr>
        <p:spPr>
          <a:xfrm>
            <a:off x="20920574" y="3255332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28</a:t>
            </a:r>
          </a:p>
        </p:txBody>
      </p:sp>
      <p:sp>
        <p:nvSpPr>
          <p:cNvPr id="1233" name="16"/>
          <p:cNvSpPr/>
          <p:nvPr/>
        </p:nvSpPr>
        <p:spPr>
          <a:xfrm>
            <a:off x="20920574" y="4762500"/>
            <a:ext cx="1270001" cy="1270000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16</a:t>
            </a:r>
          </a:p>
        </p:txBody>
      </p:sp>
      <p:sp>
        <p:nvSpPr>
          <p:cNvPr id="1234" name="13"/>
          <p:cNvSpPr/>
          <p:nvPr/>
        </p:nvSpPr>
        <p:spPr>
          <a:xfrm>
            <a:off x="20920574" y="6269667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13</a:t>
            </a:r>
          </a:p>
        </p:txBody>
      </p:sp>
      <p:sp>
        <p:nvSpPr>
          <p:cNvPr id="1235" name="22"/>
          <p:cNvSpPr/>
          <p:nvPr/>
        </p:nvSpPr>
        <p:spPr>
          <a:xfrm>
            <a:off x="20920574" y="7776835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22</a:t>
            </a:r>
          </a:p>
        </p:txBody>
      </p:sp>
      <p:sp>
        <p:nvSpPr>
          <p:cNvPr id="1236" name="30"/>
          <p:cNvSpPr/>
          <p:nvPr/>
        </p:nvSpPr>
        <p:spPr>
          <a:xfrm>
            <a:off x="20920574" y="9284003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30</a:t>
            </a:r>
          </a:p>
        </p:txBody>
      </p:sp>
    </p:spTree>
  </p:cSld>
  <p:clrMapOvr>
    <a:masterClrMapping/>
  </p:clrMapOvr>
  <p:transition xmlns:p14="http://schemas.microsoft.com/office/powerpoint/2010/main" spd="slow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2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36" grpId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8" name="二分搜索树的前序遍历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二分搜索树的前序遍历</a:t>
            </a:r>
          </a:p>
        </p:txBody>
      </p:sp>
      <p:grpSp>
        <p:nvGrpSpPr>
          <p:cNvPr id="1252" name="Group"/>
          <p:cNvGrpSpPr/>
          <p:nvPr/>
        </p:nvGrpSpPr>
        <p:grpSpPr>
          <a:xfrm>
            <a:off x="3447886" y="4165906"/>
            <a:ext cx="11697029" cy="8421403"/>
            <a:chOff x="0" y="0"/>
            <a:chExt cx="11697028" cy="8421402"/>
          </a:xfrm>
        </p:grpSpPr>
        <p:sp>
          <p:nvSpPr>
            <p:cNvPr id="1239" name="Line"/>
            <p:cNvSpPr/>
            <p:nvPr/>
          </p:nvSpPr>
          <p:spPr>
            <a:xfrm flipH="1" flipV="1">
              <a:off x="5928865" y="768213"/>
              <a:ext cx="3194815" cy="34842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1240" name="Line"/>
            <p:cNvSpPr/>
            <p:nvPr/>
          </p:nvSpPr>
          <p:spPr>
            <a:xfrm flipV="1">
              <a:off x="2706475" y="641213"/>
              <a:ext cx="3047153" cy="37382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1241" name="Line"/>
            <p:cNvSpPr/>
            <p:nvPr/>
          </p:nvSpPr>
          <p:spPr>
            <a:xfrm flipV="1">
              <a:off x="7018647" y="4280731"/>
              <a:ext cx="1933358" cy="34269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1242" name="Line"/>
            <p:cNvSpPr/>
            <p:nvPr/>
          </p:nvSpPr>
          <p:spPr>
            <a:xfrm flipH="1" flipV="1">
              <a:off x="2650544" y="4341028"/>
              <a:ext cx="2046983" cy="330633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1243" name="Line"/>
            <p:cNvSpPr/>
            <p:nvPr/>
          </p:nvSpPr>
          <p:spPr>
            <a:xfrm flipH="1" flipV="1">
              <a:off x="8927813" y="4178604"/>
              <a:ext cx="2022864" cy="363118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1244" name="Line"/>
            <p:cNvSpPr/>
            <p:nvPr/>
          </p:nvSpPr>
          <p:spPr>
            <a:xfrm flipV="1">
              <a:off x="778312" y="4280731"/>
              <a:ext cx="1933358" cy="34269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1245" name="28"/>
            <p:cNvSpPr/>
            <p:nvPr/>
          </p:nvSpPr>
          <p:spPr>
            <a:xfrm>
              <a:off x="5080187" y="0"/>
              <a:ext cx="1524001" cy="1524000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28</a:t>
              </a:r>
            </a:p>
          </p:txBody>
        </p:sp>
        <p:sp>
          <p:nvSpPr>
            <p:cNvPr id="1246" name="16"/>
            <p:cNvSpPr/>
            <p:nvPr/>
          </p:nvSpPr>
          <p:spPr>
            <a:xfrm>
              <a:off x="1968876" y="3436641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16</a:t>
              </a:r>
            </a:p>
          </p:txBody>
        </p:sp>
        <p:sp>
          <p:nvSpPr>
            <p:cNvPr id="1247" name="30"/>
            <p:cNvSpPr/>
            <p:nvPr/>
          </p:nvSpPr>
          <p:spPr>
            <a:xfrm>
              <a:off x="8191500" y="3436641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30</a:t>
              </a:r>
            </a:p>
          </p:txBody>
        </p:sp>
        <p:sp>
          <p:nvSpPr>
            <p:cNvPr id="1248" name="13"/>
            <p:cNvSpPr/>
            <p:nvPr/>
          </p:nvSpPr>
          <p:spPr>
            <a:xfrm>
              <a:off x="0" y="6897402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13</a:t>
              </a:r>
            </a:p>
          </p:txBody>
        </p:sp>
        <p:sp>
          <p:nvSpPr>
            <p:cNvPr id="1249" name="22"/>
            <p:cNvSpPr/>
            <p:nvPr/>
          </p:nvSpPr>
          <p:spPr>
            <a:xfrm>
              <a:off x="3937753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22</a:t>
              </a:r>
            </a:p>
          </p:txBody>
        </p:sp>
        <p:sp>
          <p:nvSpPr>
            <p:cNvPr id="1250" name="29"/>
            <p:cNvSpPr/>
            <p:nvPr/>
          </p:nvSpPr>
          <p:spPr>
            <a:xfrm>
              <a:off x="6209970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29</a:t>
              </a:r>
            </a:p>
          </p:txBody>
        </p:sp>
        <p:sp>
          <p:nvSpPr>
            <p:cNvPr id="1251" name="42"/>
            <p:cNvSpPr/>
            <p:nvPr/>
          </p:nvSpPr>
          <p:spPr>
            <a:xfrm>
              <a:off x="10173028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42</a:t>
              </a:r>
            </a:p>
          </p:txBody>
        </p:sp>
      </p:grpSp>
      <p:sp>
        <p:nvSpPr>
          <p:cNvPr id="1253" name="Circle"/>
          <p:cNvSpPr/>
          <p:nvPr/>
        </p:nvSpPr>
        <p:spPr>
          <a:xfrm>
            <a:off x="7880449" y="50800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254" name="Circle"/>
          <p:cNvSpPr/>
          <p:nvPr/>
        </p:nvSpPr>
        <p:spPr>
          <a:xfrm>
            <a:off x="9105900" y="59436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255" name="Circle"/>
          <p:cNvSpPr/>
          <p:nvPr/>
        </p:nvSpPr>
        <p:spPr>
          <a:xfrm>
            <a:off x="10318849" y="5080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256" name="Circle"/>
          <p:cNvSpPr/>
          <p:nvPr/>
        </p:nvSpPr>
        <p:spPr>
          <a:xfrm>
            <a:off x="4705449" y="8559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257" name="Circle"/>
          <p:cNvSpPr/>
          <p:nvPr/>
        </p:nvSpPr>
        <p:spPr>
          <a:xfrm>
            <a:off x="5956300" y="93980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258" name="Circle"/>
          <p:cNvSpPr/>
          <p:nvPr/>
        </p:nvSpPr>
        <p:spPr>
          <a:xfrm>
            <a:off x="7143849" y="8559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259" name="Circle"/>
          <p:cNvSpPr/>
          <p:nvPr/>
        </p:nvSpPr>
        <p:spPr>
          <a:xfrm>
            <a:off x="3244750" y="12623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260" name="Circle"/>
          <p:cNvSpPr/>
          <p:nvPr/>
        </p:nvSpPr>
        <p:spPr>
          <a:xfrm>
            <a:off x="3975100" y="128778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261" name="Circle"/>
          <p:cNvSpPr/>
          <p:nvPr/>
        </p:nvSpPr>
        <p:spPr>
          <a:xfrm>
            <a:off x="4705449" y="12623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262" name="Circle"/>
          <p:cNvSpPr/>
          <p:nvPr/>
        </p:nvSpPr>
        <p:spPr>
          <a:xfrm>
            <a:off x="7143849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263" name="Circle"/>
          <p:cNvSpPr/>
          <p:nvPr/>
        </p:nvSpPr>
        <p:spPr>
          <a:xfrm>
            <a:off x="7886700" y="130683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264" name="Circle"/>
          <p:cNvSpPr/>
          <p:nvPr/>
        </p:nvSpPr>
        <p:spPr>
          <a:xfrm>
            <a:off x="8617049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265" name="Circle"/>
          <p:cNvSpPr/>
          <p:nvPr/>
        </p:nvSpPr>
        <p:spPr>
          <a:xfrm>
            <a:off x="9582249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266" name="Circle"/>
          <p:cNvSpPr/>
          <p:nvPr/>
        </p:nvSpPr>
        <p:spPr>
          <a:xfrm>
            <a:off x="10325100" y="130683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267" name="Circle"/>
          <p:cNvSpPr/>
          <p:nvPr/>
        </p:nvSpPr>
        <p:spPr>
          <a:xfrm>
            <a:off x="11055449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268" name="Circle"/>
          <p:cNvSpPr/>
          <p:nvPr/>
        </p:nvSpPr>
        <p:spPr>
          <a:xfrm>
            <a:off x="13506350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269" name="Circle"/>
          <p:cNvSpPr/>
          <p:nvPr/>
        </p:nvSpPr>
        <p:spPr>
          <a:xfrm>
            <a:off x="14249201" y="13068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270" name="Circle"/>
          <p:cNvSpPr/>
          <p:nvPr/>
        </p:nvSpPr>
        <p:spPr>
          <a:xfrm>
            <a:off x="14979550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271" name="Circle"/>
          <p:cNvSpPr/>
          <p:nvPr/>
        </p:nvSpPr>
        <p:spPr>
          <a:xfrm>
            <a:off x="10979249" y="86360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272" name="Circle"/>
          <p:cNvSpPr/>
          <p:nvPr/>
        </p:nvSpPr>
        <p:spPr>
          <a:xfrm>
            <a:off x="12204700" y="94996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273" name="Circle"/>
          <p:cNvSpPr/>
          <p:nvPr/>
        </p:nvSpPr>
        <p:spPr>
          <a:xfrm>
            <a:off x="13417649" y="8636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274" name="28"/>
          <p:cNvSpPr/>
          <p:nvPr/>
        </p:nvSpPr>
        <p:spPr>
          <a:xfrm>
            <a:off x="20920574" y="3255332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28</a:t>
            </a:r>
          </a:p>
        </p:txBody>
      </p:sp>
      <p:sp>
        <p:nvSpPr>
          <p:cNvPr id="1275" name="16"/>
          <p:cNvSpPr/>
          <p:nvPr/>
        </p:nvSpPr>
        <p:spPr>
          <a:xfrm>
            <a:off x="20920574" y="4762500"/>
            <a:ext cx="1270001" cy="1270000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16</a:t>
            </a:r>
          </a:p>
        </p:txBody>
      </p:sp>
      <p:sp>
        <p:nvSpPr>
          <p:cNvPr id="1276" name="13"/>
          <p:cNvSpPr/>
          <p:nvPr/>
        </p:nvSpPr>
        <p:spPr>
          <a:xfrm>
            <a:off x="20920574" y="6269667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13</a:t>
            </a:r>
          </a:p>
        </p:txBody>
      </p:sp>
      <p:sp>
        <p:nvSpPr>
          <p:cNvPr id="1277" name="22"/>
          <p:cNvSpPr/>
          <p:nvPr/>
        </p:nvSpPr>
        <p:spPr>
          <a:xfrm>
            <a:off x="20920574" y="7776835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22</a:t>
            </a:r>
          </a:p>
        </p:txBody>
      </p:sp>
      <p:sp>
        <p:nvSpPr>
          <p:cNvPr id="1278" name="30"/>
          <p:cNvSpPr/>
          <p:nvPr/>
        </p:nvSpPr>
        <p:spPr>
          <a:xfrm>
            <a:off x="20920574" y="9284003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30</a:t>
            </a:r>
          </a:p>
        </p:txBody>
      </p:sp>
      <p:sp>
        <p:nvSpPr>
          <p:cNvPr id="1279" name="29"/>
          <p:cNvSpPr/>
          <p:nvPr/>
        </p:nvSpPr>
        <p:spPr>
          <a:xfrm>
            <a:off x="20920574" y="10791170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29</a:t>
            </a:r>
          </a:p>
        </p:txBody>
      </p:sp>
    </p:spTree>
  </p:cSld>
  <p:clrMapOvr>
    <a:masterClrMapping/>
  </p:clrMapOvr>
  <p:transition xmlns:p14="http://schemas.microsoft.com/office/powerpoint/2010/main" spd="slow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2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79" grpId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1" name="二分搜索树的前序遍历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二分搜索树的前序遍历</a:t>
            </a:r>
          </a:p>
        </p:txBody>
      </p:sp>
      <p:grpSp>
        <p:nvGrpSpPr>
          <p:cNvPr id="1295" name="Group"/>
          <p:cNvGrpSpPr/>
          <p:nvPr/>
        </p:nvGrpSpPr>
        <p:grpSpPr>
          <a:xfrm>
            <a:off x="3447886" y="4165906"/>
            <a:ext cx="11697029" cy="8421403"/>
            <a:chOff x="0" y="0"/>
            <a:chExt cx="11697028" cy="8421402"/>
          </a:xfrm>
        </p:grpSpPr>
        <p:sp>
          <p:nvSpPr>
            <p:cNvPr id="1282" name="Line"/>
            <p:cNvSpPr/>
            <p:nvPr/>
          </p:nvSpPr>
          <p:spPr>
            <a:xfrm flipH="1" flipV="1">
              <a:off x="5928865" y="768213"/>
              <a:ext cx="3194815" cy="34842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1283" name="Line"/>
            <p:cNvSpPr/>
            <p:nvPr/>
          </p:nvSpPr>
          <p:spPr>
            <a:xfrm flipV="1">
              <a:off x="2706475" y="641213"/>
              <a:ext cx="3047153" cy="37382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1284" name="Line"/>
            <p:cNvSpPr/>
            <p:nvPr/>
          </p:nvSpPr>
          <p:spPr>
            <a:xfrm flipV="1">
              <a:off x="7018647" y="4280731"/>
              <a:ext cx="1933358" cy="34269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1285" name="Line"/>
            <p:cNvSpPr/>
            <p:nvPr/>
          </p:nvSpPr>
          <p:spPr>
            <a:xfrm flipH="1" flipV="1">
              <a:off x="2650544" y="4341028"/>
              <a:ext cx="2046983" cy="330633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1286" name="Line"/>
            <p:cNvSpPr/>
            <p:nvPr/>
          </p:nvSpPr>
          <p:spPr>
            <a:xfrm flipH="1" flipV="1">
              <a:off x="8927813" y="4178604"/>
              <a:ext cx="2022864" cy="363118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1287" name="Line"/>
            <p:cNvSpPr/>
            <p:nvPr/>
          </p:nvSpPr>
          <p:spPr>
            <a:xfrm flipV="1">
              <a:off x="778312" y="4280731"/>
              <a:ext cx="1933358" cy="34269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1288" name="28"/>
            <p:cNvSpPr/>
            <p:nvPr/>
          </p:nvSpPr>
          <p:spPr>
            <a:xfrm>
              <a:off x="5080187" y="0"/>
              <a:ext cx="1524001" cy="1524000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28</a:t>
              </a:r>
            </a:p>
          </p:txBody>
        </p:sp>
        <p:sp>
          <p:nvSpPr>
            <p:cNvPr id="1289" name="16"/>
            <p:cNvSpPr/>
            <p:nvPr/>
          </p:nvSpPr>
          <p:spPr>
            <a:xfrm>
              <a:off x="1968876" y="3436641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16</a:t>
              </a:r>
            </a:p>
          </p:txBody>
        </p:sp>
        <p:sp>
          <p:nvSpPr>
            <p:cNvPr id="1290" name="30"/>
            <p:cNvSpPr/>
            <p:nvPr/>
          </p:nvSpPr>
          <p:spPr>
            <a:xfrm>
              <a:off x="8191500" y="3436641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30</a:t>
              </a:r>
            </a:p>
          </p:txBody>
        </p:sp>
        <p:sp>
          <p:nvSpPr>
            <p:cNvPr id="1291" name="13"/>
            <p:cNvSpPr/>
            <p:nvPr/>
          </p:nvSpPr>
          <p:spPr>
            <a:xfrm>
              <a:off x="0" y="6897402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13</a:t>
              </a:r>
            </a:p>
          </p:txBody>
        </p:sp>
        <p:sp>
          <p:nvSpPr>
            <p:cNvPr id="1292" name="22"/>
            <p:cNvSpPr/>
            <p:nvPr/>
          </p:nvSpPr>
          <p:spPr>
            <a:xfrm>
              <a:off x="3937753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22</a:t>
              </a:r>
            </a:p>
          </p:txBody>
        </p:sp>
        <p:sp>
          <p:nvSpPr>
            <p:cNvPr id="1293" name="29"/>
            <p:cNvSpPr/>
            <p:nvPr/>
          </p:nvSpPr>
          <p:spPr>
            <a:xfrm>
              <a:off x="6209970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29</a:t>
              </a:r>
            </a:p>
          </p:txBody>
        </p:sp>
        <p:sp>
          <p:nvSpPr>
            <p:cNvPr id="1294" name="42"/>
            <p:cNvSpPr/>
            <p:nvPr/>
          </p:nvSpPr>
          <p:spPr>
            <a:xfrm>
              <a:off x="10173028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42</a:t>
              </a:r>
            </a:p>
          </p:txBody>
        </p:sp>
      </p:grpSp>
      <p:sp>
        <p:nvSpPr>
          <p:cNvPr id="1296" name="Circle"/>
          <p:cNvSpPr/>
          <p:nvPr/>
        </p:nvSpPr>
        <p:spPr>
          <a:xfrm>
            <a:off x="7880449" y="50800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297" name="Circle"/>
          <p:cNvSpPr/>
          <p:nvPr/>
        </p:nvSpPr>
        <p:spPr>
          <a:xfrm>
            <a:off x="9105900" y="59436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298" name="Circle"/>
          <p:cNvSpPr/>
          <p:nvPr/>
        </p:nvSpPr>
        <p:spPr>
          <a:xfrm>
            <a:off x="10318849" y="5080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299" name="Circle"/>
          <p:cNvSpPr/>
          <p:nvPr/>
        </p:nvSpPr>
        <p:spPr>
          <a:xfrm>
            <a:off x="4705449" y="8559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00" name="Circle"/>
          <p:cNvSpPr/>
          <p:nvPr/>
        </p:nvSpPr>
        <p:spPr>
          <a:xfrm>
            <a:off x="5956300" y="93980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01" name="Circle"/>
          <p:cNvSpPr/>
          <p:nvPr/>
        </p:nvSpPr>
        <p:spPr>
          <a:xfrm>
            <a:off x="7143849" y="8559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02" name="Circle"/>
          <p:cNvSpPr/>
          <p:nvPr/>
        </p:nvSpPr>
        <p:spPr>
          <a:xfrm>
            <a:off x="3244750" y="12623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03" name="Circle"/>
          <p:cNvSpPr/>
          <p:nvPr/>
        </p:nvSpPr>
        <p:spPr>
          <a:xfrm>
            <a:off x="3975100" y="128778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04" name="Circle"/>
          <p:cNvSpPr/>
          <p:nvPr/>
        </p:nvSpPr>
        <p:spPr>
          <a:xfrm>
            <a:off x="4705449" y="12623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05" name="Circle"/>
          <p:cNvSpPr/>
          <p:nvPr/>
        </p:nvSpPr>
        <p:spPr>
          <a:xfrm>
            <a:off x="7143849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06" name="Circle"/>
          <p:cNvSpPr/>
          <p:nvPr/>
        </p:nvSpPr>
        <p:spPr>
          <a:xfrm>
            <a:off x="7886700" y="130683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07" name="Circle"/>
          <p:cNvSpPr/>
          <p:nvPr/>
        </p:nvSpPr>
        <p:spPr>
          <a:xfrm>
            <a:off x="8617049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08" name="Circle"/>
          <p:cNvSpPr/>
          <p:nvPr/>
        </p:nvSpPr>
        <p:spPr>
          <a:xfrm>
            <a:off x="9582249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09" name="Circle"/>
          <p:cNvSpPr/>
          <p:nvPr/>
        </p:nvSpPr>
        <p:spPr>
          <a:xfrm>
            <a:off x="10325100" y="130683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10" name="Circle"/>
          <p:cNvSpPr/>
          <p:nvPr/>
        </p:nvSpPr>
        <p:spPr>
          <a:xfrm>
            <a:off x="11055449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11" name="Circle"/>
          <p:cNvSpPr/>
          <p:nvPr/>
        </p:nvSpPr>
        <p:spPr>
          <a:xfrm>
            <a:off x="13506350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12" name="Circle"/>
          <p:cNvSpPr/>
          <p:nvPr/>
        </p:nvSpPr>
        <p:spPr>
          <a:xfrm>
            <a:off x="14249201" y="13068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13" name="Circle"/>
          <p:cNvSpPr/>
          <p:nvPr/>
        </p:nvSpPr>
        <p:spPr>
          <a:xfrm>
            <a:off x="14979550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14" name="Circle"/>
          <p:cNvSpPr/>
          <p:nvPr/>
        </p:nvSpPr>
        <p:spPr>
          <a:xfrm>
            <a:off x="10979249" y="86360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15" name="Circle"/>
          <p:cNvSpPr/>
          <p:nvPr/>
        </p:nvSpPr>
        <p:spPr>
          <a:xfrm>
            <a:off x="12204700" y="94996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16" name="Circle"/>
          <p:cNvSpPr/>
          <p:nvPr/>
        </p:nvSpPr>
        <p:spPr>
          <a:xfrm>
            <a:off x="13417649" y="8636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17" name="28"/>
          <p:cNvSpPr/>
          <p:nvPr/>
        </p:nvSpPr>
        <p:spPr>
          <a:xfrm>
            <a:off x="20920574" y="3255332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28</a:t>
            </a:r>
          </a:p>
        </p:txBody>
      </p:sp>
      <p:sp>
        <p:nvSpPr>
          <p:cNvPr id="1318" name="16"/>
          <p:cNvSpPr/>
          <p:nvPr/>
        </p:nvSpPr>
        <p:spPr>
          <a:xfrm>
            <a:off x="20920574" y="4762500"/>
            <a:ext cx="1270001" cy="1270000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16</a:t>
            </a:r>
          </a:p>
        </p:txBody>
      </p:sp>
      <p:sp>
        <p:nvSpPr>
          <p:cNvPr id="1319" name="13"/>
          <p:cNvSpPr/>
          <p:nvPr/>
        </p:nvSpPr>
        <p:spPr>
          <a:xfrm>
            <a:off x="20920574" y="6269667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13</a:t>
            </a:r>
          </a:p>
        </p:txBody>
      </p:sp>
      <p:sp>
        <p:nvSpPr>
          <p:cNvPr id="1320" name="22"/>
          <p:cNvSpPr/>
          <p:nvPr/>
        </p:nvSpPr>
        <p:spPr>
          <a:xfrm>
            <a:off x="20920574" y="7776835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22</a:t>
            </a:r>
          </a:p>
        </p:txBody>
      </p:sp>
      <p:sp>
        <p:nvSpPr>
          <p:cNvPr id="1321" name="30"/>
          <p:cNvSpPr/>
          <p:nvPr/>
        </p:nvSpPr>
        <p:spPr>
          <a:xfrm>
            <a:off x="20920574" y="9284003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30</a:t>
            </a:r>
          </a:p>
        </p:txBody>
      </p:sp>
      <p:sp>
        <p:nvSpPr>
          <p:cNvPr id="1322" name="29"/>
          <p:cNvSpPr/>
          <p:nvPr/>
        </p:nvSpPr>
        <p:spPr>
          <a:xfrm>
            <a:off x="20920574" y="10791170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29</a:t>
            </a:r>
          </a:p>
        </p:txBody>
      </p:sp>
    </p:spTree>
  </p:cSld>
  <p:clrMapOvr>
    <a:masterClrMapping/>
  </p:clrMapOvr>
  <p:transition xmlns:p14="http://schemas.microsoft.com/office/powerpoint/2010/main" spd="slow" advClick="1"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4" name="二分搜索树的前序遍历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二分搜索树的前序遍历</a:t>
            </a:r>
          </a:p>
        </p:txBody>
      </p:sp>
      <p:grpSp>
        <p:nvGrpSpPr>
          <p:cNvPr id="1338" name="Group"/>
          <p:cNvGrpSpPr/>
          <p:nvPr/>
        </p:nvGrpSpPr>
        <p:grpSpPr>
          <a:xfrm>
            <a:off x="3447886" y="4165906"/>
            <a:ext cx="11697029" cy="8421403"/>
            <a:chOff x="0" y="0"/>
            <a:chExt cx="11697028" cy="8421402"/>
          </a:xfrm>
        </p:grpSpPr>
        <p:sp>
          <p:nvSpPr>
            <p:cNvPr id="1325" name="Line"/>
            <p:cNvSpPr/>
            <p:nvPr/>
          </p:nvSpPr>
          <p:spPr>
            <a:xfrm flipH="1" flipV="1">
              <a:off x="5928865" y="768213"/>
              <a:ext cx="3194815" cy="34842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1326" name="Line"/>
            <p:cNvSpPr/>
            <p:nvPr/>
          </p:nvSpPr>
          <p:spPr>
            <a:xfrm flipV="1">
              <a:off x="2706475" y="641213"/>
              <a:ext cx="3047153" cy="37382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1327" name="Line"/>
            <p:cNvSpPr/>
            <p:nvPr/>
          </p:nvSpPr>
          <p:spPr>
            <a:xfrm flipV="1">
              <a:off x="7018647" y="4280731"/>
              <a:ext cx="1933358" cy="34269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1328" name="Line"/>
            <p:cNvSpPr/>
            <p:nvPr/>
          </p:nvSpPr>
          <p:spPr>
            <a:xfrm flipH="1" flipV="1">
              <a:off x="2650544" y="4341028"/>
              <a:ext cx="2046983" cy="330633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1329" name="Line"/>
            <p:cNvSpPr/>
            <p:nvPr/>
          </p:nvSpPr>
          <p:spPr>
            <a:xfrm flipH="1" flipV="1">
              <a:off x="8927813" y="4178604"/>
              <a:ext cx="2022864" cy="363118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1330" name="Line"/>
            <p:cNvSpPr/>
            <p:nvPr/>
          </p:nvSpPr>
          <p:spPr>
            <a:xfrm flipV="1">
              <a:off x="778312" y="4280731"/>
              <a:ext cx="1933358" cy="34269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1331" name="28"/>
            <p:cNvSpPr/>
            <p:nvPr/>
          </p:nvSpPr>
          <p:spPr>
            <a:xfrm>
              <a:off x="5080187" y="0"/>
              <a:ext cx="1524001" cy="1524000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28</a:t>
              </a:r>
            </a:p>
          </p:txBody>
        </p:sp>
        <p:sp>
          <p:nvSpPr>
            <p:cNvPr id="1332" name="16"/>
            <p:cNvSpPr/>
            <p:nvPr/>
          </p:nvSpPr>
          <p:spPr>
            <a:xfrm>
              <a:off x="1968876" y="3436641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16</a:t>
              </a:r>
            </a:p>
          </p:txBody>
        </p:sp>
        <p:sp>
          <p:nvSpPr>
            <p:cNvPr id="1333" name="30"/>
            <p:cNvSpPr/>
            <p:nvPr/>
          </p:nvSpPr>
          <p:spPr>
            <a:xfrm>
              <a:off x="8191500" y="3436641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30</a:t>
              </a:r>
            </a:p>
          </p:txBody>
        </p:sp>
        <p:sp>
          <p:nvSpPr>
            <p:cNvPr id="1334" name="13"/>
            <p:cNvSpPr/>
            <p:nvPr/>
          </p:nvSpPr>
          <p:spPr>
            <a:xfrm>
              <a:off x="0" y="6897402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13</a:t>
              </a:r>
            </a:p>
          </p:txBody>
        </p:sp>
        <p:sp>
          <p:nvSpPr>
            <p:cNvPr id="1335" name="22"/>
            <p:cNvSpPr/>
            <p:nvPr/>
          </p:nvSpPr>
          <p:spPr>
            <a:xfrm>
              <a:off x="3937753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22</a:t>
              </a:r>
            </a:p>
          </p:txBody>
        </p:sp>
        <p:sp>
          <p:nvSpPr>
            <p:cNvPr id="1336" name="29"/>
            <p:cNvSpPr/>
            <p:nvPr/>
          </p:nvSpPr>
          <p:spPr>
            <a:xfrm>
              <a:off x="6209970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29</a:t>
              </a:r>
            </a:p>
          </p:txBody>
        </p:sp>
        <p:sp>
          <p:nvSpPr>
            <p:cNvPr id="1337" name="42"/>
            <p:cNvSpPr/>
            <p:nvPr/>
          </p:nvSpPr>
          <p:spPr>
            <a:xfrm>
              <a:off x="10173028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42</a:t>
              </a:r>
            </a:p>
          </p:txBody>
        </p:sp>
      </p:grpSp>
      <p:sp>
        <p:nvSpPr>
          <p:cNvPr id="1339" name="Circle"/>
          <p:cNvSpPr/>
          <p:nvPr/>
        </p:nvSpPr>
        <p:spPr>
          <a:xfrm>
            <a:off x="7880449" y="50800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40" name="Circle"/>
          <p:cNvSpPr/>
          <p:nvPr/>
        </p:nvSpPr>
        <p:spPr>
          <a:xfrm>
            <a:off x="9105900" y="59436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41" name="Circle"/>
          <p:cNvSpPr/>
          <p:nvPr/>
        </p:nvSpPr>
        <p:spPr>
          <a:xfrm>
            <a:off x="10318849" y="5080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42" name="Circle"/>
          <p:cNvSpPr/>
          <p:nvPr/>
        </p:nvSpPr>
        <p:spPr>
          <a:xfrm>
            <a:off x="4705449" y="8559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43" name="Circle"/>
          <p:cNvSpPr/>
          <p:nvPr/>
        </p:nvSpPr>
        <p:spPr>
          <a:xfrm>
            <a:off x="5956300" y="93980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44" name="Circle"/>
          <p:cNvSpPr/>
          <p:nvPr/>
        </p:nvSpPr>
        <p:spPr>
          <a:xfrm>
            <a:off x="7143849" y="8559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45" name="Circle"/>
          <p:cNvSpPr/>
          <p:nvPr/>
        </p:nvSpPr>
        <p:spPr>
          <a:xfrm>
            <a:off x="3244750" y="12623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46" name="Circle"/>
          <p:cNvSpPr/>
          <p:nvPr/>
        </p:nvSpPr>
        <p:spPr>
          <a:xfrm>
            <a:off x="3975100" y="128778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47" name="Circle"/>
          <p:cNvSpPr/>
          <p:nvPr/>
        </p:nvSpPr>
        <p:spPr>
          <a:xfrm>
            <a:off x="4705449" y="12623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48" name="Circle"/>
          <p:cNvSpPr/>
          <p:nvPr/>
        </p:nvSpPr>
        <p:spPr>
          <a:xfrm>
            <a:off x="7143849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49" name="Circle"/>
          <p:cNvSpPr/>
          <p:nvPr/>
        </p:nvSpPr>
        <p:spPr>
          <a:xfrm>
            <a:off x="7886700" y="130683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50" name="Circle"/>
          <p:cNvSpPr/>
          <p:nvPr/>
        </p:nvSpPr>
        <p:spPr>
          <a:xfrm>
            <a:off x="8617049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51" name="Circle"/>
          <p:cNvSpPr/>
          <p:nvPr/>
        </p:nvSpPr>
        <p:spPr>
          <a:xfrm>
            <a:off x="9582249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52" name="Circle"/>
          <p:cNvSpPr/>
          <p:nvPr/>
        </p:nvSpPr>
        <p:spPr>
          <a:xfrm>
            <a:off x="10325100" y="130683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53" name="Circle"/>
          <p:cNvSpPr/>
          <p:nvPr/>
        </p:nvSpPr>
        <p:spPr>
          <a:xfrm>
            <a:off x="11055449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54" name="Circle"/>
          <p:cNvSpPr/>
          <p:nvPr/>
        </p:nvSpPr>
        <p:spPr>
          <a:xfrm>
            <a:off x="13506350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55" name="Circle"/>
          <p:cNvSpPr/>
          <p:nvPr/>
        </p:nvSpPr>
        <p:spPr>
          <a:xfrm>
            <a:off x="14249201" y="13068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56" name="Circle"/>
          <p:cNvSpPr/>
          <p:nvPr/>
        </p:nvSpPr>
        <p:spPr>
          <a:xfrm>
            <a:off x="14979550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57" name="Circle"/>
          <p:cNvSpPr/>
          <p:nvPr/>
        </p:nvSpPr>
        <p:spPr>
          <a:xfrm>
            <a:off x="10979249" y="86360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58" name="Circle"/>
          <p:cNvSpPr/>
          <p:nvPr/>
        </p:nvSpPr>
        <p:spPr>
          <a:xfrm>
            <a:off x="12204700" y="94996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59" name="Circle"/>
          <p:cNvSpPr/>
          <p:nvPr/>
        </p:nvSpPr>
        <p:spPr>
          <a:xfrm>
            <a:off x="13417649" y="8636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60" name="28"/>
          <p:cNvSpPr/>
          <p:nvPr/>
        </p:nvSpPr>
        <p:spPr>
          <a:xfrm>
            <a:off x="20920574" y="3255332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28</a:t>
            </a:r>
          </a:p>
        </p:txBody>
      </p:sp>
      <p:sp>
        <p:nvSpPr>
          <p:cNvPr id="1361" name="16"/>
          <p:cNvSpPr/>
          <p:nvPr/>
        </p:nvSpPr>
        <p:spPr>
          <a:xfrm>
            <a:off x="20920574" y="4762500"/>
            <a:ext cx="1270001" cy="1270000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16</a:t>
            </a:r>
          </a:p>
        </p:txBody>
      </p:sp>
      <p:sp>
        <p:nvSpPr>
          <p:cNvPr id="1362" name="13"/>
          <p:cNvSpPr/>
          <p:nvPr/>
        </p:nvSpPr>
        <p:spPr>
          <a:xfrm>
            <a:off x="20920574" y="6269667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13</a:t>
            </a:r>
          </a:p>
        </p:txBody>
      </p:sp>
      <p:sp>
        <p:nvSpPr>
          <p:cNvPr id="1363" name="22"/>
          <p:cNvSpPr/>
          <p:nvPr/>
        </p:nvSpPr>
        <p:spPr>
          <a:xfrm>
            <a:off x="20920574" y="7776835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22</a:t>
            </a:r>
          </a:p>
        </p:txBody>
      </p:sp>
      <p:sp>
        <p:nvSpPr>
          <p:cNvPr id="1364" name="30"/>
          <p:cNvSpPr/>
          <p:nvPr/>
        </p:nvSpPr>
        <p:spPr>
          <a:xfrm>
            <a:off x="20920574" y="9284003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30</a:t>
            </a:r>
          </a:p>
        </p:txBody>
      </p:sp>
      <p:sp>
        <p:nvSpPr>
          <p:cNvPr id="1365" name="29"/>
          <p:cNvSpPr/>
          <p:nvPr/>
        </p:nvSpPr>
        <p:spPr>
          <a:xfrm>
            <a:off x="20920574" y="10791170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29</a:t>
            </a:r>
          </a:p>
        </p:txBody>
      </p:sp>
    </p:spTree>
  </p:cSld>
  <p:clrMapOvr>
    <a:masterClrMapping/>
  </p:clrMapOvr>
  <p:transition xmlns:p14="http://schemas.microsoft.com/office/powerpoint/2010/main" spd="slow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二分查找法 Binary Search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二分查找法 Binary Search</a:t>
            </a:r>
          </a:p>
        </p:txBody>
      </p:sp>
      <p:sp>
        <p:nvSpPr>
          <p:cNvPr id="140" name="二分查找法的思想在1946年提出。…"/>
          <p:cNvSpPr/>
          <p:nvPr/>
        </p:nvSpPr>
        <p:spPr>
          <a:xfrm>
            <a:off x="2586117" y="6489699"/>
            <a:ext cx="19211766" cy="276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二分查找法的思想在1946年提出。</a:t>
            </a:r>
          </a:p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第一个没有bug的二分查找法在1962年才出现。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40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0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Class="entr" nodeType="with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40" grpId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7" name="二分搜索树的前序遍历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二分搜索树的前序遍历</a:t>
            </a:r>
          </a:p>
        </p:txBody>
      </p:sp>
      <p:grpSp>
        <p:nvGrpSpPr>
          <p:cNvPr id="1381" name="Group"/>
          <p:cNvGrpSpPr/>
          <p:nvPr/>
        </p:nvGrpSpPr>
        <p:grpSpPr>
          <a:xfrm>
            <a:off x="3447886" y="4165906"/>
            <a:ext cx="11697029" cy="8421403"/>
            <a:chOff x="0" y="0"/>
            <a:chExt cx="11697028" cy="8421402"/>
          </a:xfrm>
        </p:grpSpPr>
        <p:sp>
          <p:nvSpPr>
            <p:cNvPr id="1368" name="Line"/>
            <p:cNvSpPr/>
            <p:nvPr/>
          </p:nvSpPr>
          <p:spPr>
            <a:xfrm flipH="1" flipV="1">
              <a:off x="5928865" y="768213"/>
              <a:ext cx="3194815" cy="34842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1369" name="Line"/>
            <p:cNvSpPr/>
            <p:nvPr/>
          </p:nvSpPr>
          <p:spPr>
            <a:xfrm flipV="1">
              <a:off x="2706475" y="641213"/>
              <a:ext cx="3047153" cy="37382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1370" name="Line"/>
            <p:cNvSpPr/>
            <p:nvPr/>
          </p:nvSpPr>
          <p:spPr>
            <a:xfrm flipV="1">
              <a:off x="7018647" y="4280731"/>
              <a:ext cx="1933358" cy="34269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1371" name="Line"/>
            <p:cNvSpPr/>
            <p:nvPr/>
          </p:nvSpPr>
          <p:spPr>
            <a:xfrm flipH="1" flipV="1">
              <a:off x="2650544" y="4341028"/>
              <a:ext cx="2046983" cy="330633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1372" name="Line"/>
            <p:cNvSpPr/>
            <p:nvPr/>
          </p:nvSpPr>
          <p:spPr>
            <a:xfrm flipH="1" flipV="1">
              <a:off x="8927813" y="4178604"/>
              <a:ext cx="2022864" cy="363118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1373" name="Line"/>
            <p:cNvSpPr/>
            <p:nvPr/>
          </p:nvSpPr>
          <p:spPr>
            <a:xfrm flipV="1">
              <a:off x="778312" y="4280731"/>
              <a:ext cx="1933358" cy="34269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1374" name="28"/>
            <p:cNvSpPr/>
            <p:nvPr/>
          </p:nvSpPr>
          <p:spPr>
            <a:xfrm>
              <a:off x="5080187" y="0"/>
              <a:ext cx="1524001" cy="1524000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28</a:t>
              </a:r>
            </a:p>
          </p:txBody>
        </p:sp>
        <p:sp>
          <p:nvSpPr>
            <p:cNvPr id="1375" name="16"/>
            <p:cNvSpPr/>
            <p:nvPr/>
          </p:nvSpPr>
          <p:spPr>
            <a:xfrm>
              <a:off x="1968876" y="3436641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16</a:t>
              </a:r>
            </a:p>
          </p:txBody>
        </p:sp>
        <p:sp>
          <p:nvSpPr>
            <p:cNvPr id="1376" name="30"/>
            <p:cNvSpPr/>
            <p:nvPr/>
          </p:nvSpPr>
          <p:spPr>
            <a:xfrm>
              <a:off x="8191500" y="3436641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30</a:t>
              </a:r>
            </a:p>
          </p:txBody>
        </p:sp>
        <p:sp>
          <p:nvSpPr>
            <p:cNvPr id="1377" name="13"/>
            <p:cNvSpPr/>
            <p:nvPr/>
          </p:nvSpPr>
          <p:spPr>
            <a:xfrm>
              <a:off x="0" y="6897402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13</a:t>
              </a:r>
            </a:p>
          </p:txBody>
        </p:sp>
        <p:sp>
          <p:nvSpPr>
            <p:cNvPr id="1378" name="22"/>
            <p:cNvSpPr/>
            <p:nvPr/>
          </p:nvSpPr>
          <p:spPr>
            <a:xfrm>
              <a:off x="3937753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22</a:t>
              </a:r>
            </a:p>
          </p:txBody>
        </p:sp>
        <p:sp>
          <p:nvSpPr>
            <p:cNvPr id="1379" name="29"/>
            <p:cNvSpPr/>
            <p:nvPr/>
          </p:nvSpPr>
          <p:spPr>
            <a:xfrm>
              <a:off x="6209970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29</a:t>
              </a:r>
            </a:p>
          </p:txBody>
        </p:sp>
        <p:sp>
          <p:nvSpPr>
            <p:cNvPr id="1380" name="42"/>
            <p:cNvSpPr/>
            <p:nvPr/>
          </p:nvSpPr>
          <p:spPr>
            <a:xfrm>
              <a:off x="10173028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42</a:t>
              </a:r>
            </a:p>
          </p:txBody>
        </p:sp>
      </p:grpSp>
      <p:sp>
        <p:nvSpPr>
          <p:cNvPr id="1382" name="Circle"/>
          <p:cNvSpPr/>
          <p:nvPr/>
        </p:nvSpPr>
        <p:spPr>
          <a:xfrm>
            <a:off x="7880449" y="50800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83" name="Circle"/>
          <p:cNvSpPr/>
          <p:nvPr/>
        </p:nvSpPr>
        <p:spPr>
          <a:xfrm>
            <a:off x="9105900" y="59436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84" name="Circle"/>
          <p:cNvSpPr/>
          <p:nvPr/>
        </p:nvSpPr>
        <p:spPr>
          <a:xfrm>
            <a:off x="10318849" y="5080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85" name="Circle"/>
          <p:cNvSpPr/>
          <p:nvPr/>
        </p:nvSpPr>
        <p:spPr>
          <a:xfrm>
            <a:off x="4705449" y="8559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86" name="Circle"/>
          <p:cNvSpPr/>
          <p:nvPr/>
        </p:nvSpPr>
        <p:spPr>
          <a:xfrm>
            <a:off x="5956300" y="93980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87" name="Circle"/>
          <p:cNvSpPr/>
          <p:nvPr/>
        </p:nvSpPr>
        <p:spPr>
          <a:xfrm>
            <a:off x="7143849" y="8559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88" name="Circle"/>
          <p:cNvSpPr/>
          <p:nvPr/>
        </p:nvSpPr>
        <p:spPr>
          <a:xfrm>
            <a:off x="3244750" y="12623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89" name="Circle"/>
          <p:cNvSpPr/>
          <p:nvPr/>
        </p:nvSpPr>
        <p:spPr>
          <a:xfrm>
            <a:off x="3975100" y="128778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90" name="Circle"/>
          <p:cNvSpPr/>
          <p:nvPr/>
        </p:nvSpPr>
        <p:spPr>
          <a:xfrm>
            <a:off x="4705449" y="12623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91" name="Circle"/>
          <p:cNvSpPr/>
          <p:nvPr/>
        </p:nvSpPr>
        <p:spPr>
          <a:xfrm>
            <a:off x="7143849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92" name="Circle"/>
          <p:cNvSpPr/>
          <p:nvPr/>
        </p:nvSpPr>
        <p:spPr>
          <a:xfrm>
            <a:off x="7886700" y="130683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93" name="Circle"/>
          <p:cNvSpPr/>
          <p:nvPr/>
        </p:nvSpPr>
        <p:spPr>
          <a:xfrm>
            <a:off x="8617049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94" name="Circle"/>
          <p:cNvSpPr/>
          <p:nvPr/>
        </p:nvSpPr>
        <p:spPr>
          <a:xfrm>
            <a:off x="9582249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95" name="Circle"/>
          <p:cNvSpPr/>
          <p:nvPr/>
        </p:nvSpPr>
        <p:spPr>
          <a:xfrm>
            <a:off x="10325100" y="130683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96" name="Circle"/>
          <p:cNvSpPr/>
          <p:nvPr/>
        </p:nvSpPr>
        <p:spPr>
          <a:xfrm>
            <a:off x="11055449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97" name="Circle"/>
          <p:cNvSpPr/>
          <p:nvPr/>
        </p:nvSpPr>
        <p:spPr>
          <a:xfrm>
            <a:off x="13506350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98" name="Circle"/>
          <p:cNvSpPr/>
          <p:nvPr/>
        </p:nvSpPr>
        <p:spPr>
          <a:xfrm>
            <a:off x="14249201" y="13068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99" name="Circle"/>
          <p:cNvSpPr/>
          <p:nvPr/>
        </p:nvSpPr>
        <p:spPr>
          <a:xfrm>
            <a:off x="14979550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400" name="Circle"/>
          <p:cNvSpPr/>
          <p:nvPr/>
        </p:nvSpPr>
        <p:spPr>
          <a:xfrm>
            <a:off x="10979249" y="86360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401" name="Circle"/>
          <p:cNvSpPr/>
          <p:nvPr/>
        </p:nvSpPr>
        <p:spPr>
          <a:xfrm>
            <a:off x="12204700" y="94996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402" name="Circle"/>
          <p:cNvSpPr/>
          <p:nvPr/>
        </p:nvSpPr>
        <p:spPr>
          <a:xfrm>
            <a:off x="13417649" y="8636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403" name="28"/>
          <p:cNvSpPr/>
          <p:nvPr/>
        </p:nvSpPr>
        <p:spPr>
          <a:xfrm>
            <a:off x="20920574" y="3255332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28</a:t>
            </a:r>
          </a:p>
        </p:txBody>
      </p:sp>
      <p:sp>
        <p:nvSpPr>
          <p:cNvPr id="1404" name="16"/>
          <p:cNvSpPr/>
          <p:nvPr/>
        </p:nvSpPr>
        <p:spPr>
          <a:xfrm>
            <a:off x="20920574" y="4762500"/>
            <a:ext cx="1270001" cy="1270000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16</a:t>
            </a:r>
          </a:p>
        </p:txBody>
      </p:sp>
      <p:sp>
        <p:nvSpPr>
          <p:cNvPr id="1405" name="13"/>
          <p:cNvSpPr/>
          <p:nvPr/>
        </p:nvSpPr>
        <p:spPr>
          <a:xfrm>
            <a:off x="20920574" y="6269667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13</a:t>
            </a:r>
          </a:p>
        </p:txBody>
      </p:sp>
      <p:sp>
        <p:nvSpPr>
          <p:cNvPr id="1406" name="22"/>
          <p:cNvSpPr/>
          <p:nvPr/>
        </p:nvSpPr>
        <p:spPr>
          <a:xfrm>
            <a:off x="20920574" y="7776835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22</a:t>
            </a:r>
          </a:p>
        </p:txBody>
      </p:sp>
      <p:sp>
        <p:nvSpPr>
          <p:cNvPr id="1407" name="30"/>
          <p:cNvSpPr/>
          <p:nvPr/>
        </p:nvSpPr>
        <p:spPr>
          <a:xfrm>
            <a:off x="20920574" y="9284003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30</a:t>
            </a:r>
          </a:p>
        </p:txBody>
      </p:sp>
      <p:sp>
        <p:nvSpPr>
          <p:cNvPr id="1408" name="29"/>
          <p:cNvSpPr/>
          <p:nvPr/>
        </p:nvSpPr>
        <p:spPr>
          <a:xfrm>
            <a:off x="20920574" y="10791170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29</a:t>
            </a:r>
          </a:p>
        </p:txBody>
      </p:sp>
    </p:spTree>
  </p:cSld>
  <p:clrMapOvr>
    <a:masterClrMapping/>
  </p:clrMapOvr>
  <p:transition xmlns:p14="http://schemas.microsoft.com/office/powerpoint/2010/main" spd="slow" advClick="1"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" name="二分搜索树的前序遍历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二分搜索树的前序遍历</a:t>
            </a:r>
          </a:p>
        </p:txBody>
      </p:sp>
      <p:grpSp>
        <p:nvGrpSpPr>
          <p:cNvPr id="1424" name="Group"/>
          <p:cNvGrpSpPr/>
          <p:nvPr/>
        </p:nvGrpSpPr>
        <p:grpSpPr>
          <a:xfrm>
            <a:off x="3447886" y="4165906"/>
            <a:ext cx="11697029" cy="8421403"/>
            <a:chOff x="0" y="0"/>
            <a:chExt cx="11697028" cy="8421402"/>
          </a:xfrm>
        </p:grpSpPr>
        <p:sp>
          <p:nvSpPr>
            <p:cNvPr id="1411" name="Line"/>
            <p:cNvSpPr/>
            <p:nvPr/>
          </p:nvSpPr>
          <p:spPr>
            <a:xfrm flipH="1" flipV="1">
              <a:off x="5928865" y="768213"/>
              <a:ext cx="3194815" cy="34842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1412" name="Line"/>
            <p:cNvSpPr/>
            <p:nvPr/>
          </p:nvSpPr>
          <p:spPr>
            <a:xfrm flipV="1">
              <a:off x="2706475" y="641213"/>
              <a:ext cx="3047153" cy="37382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1413" name="Line"/>
            <p:cNvSpPr/>
            <p:nvPr/>
          </p:nvSpPr>
          <p:spPr>
            <a:xfrm flipV="1">
              <a:off x="7018647" y="4280731"/>
              <a:ext cx="1933358" cy="34269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1414" name="Line"/>
            <p:cNvSpPr/>
            <p:nvPr/>
          </p:nvSpPr>
          <p:spPr>
            <a:xfrm flipH="1" flipV="1">
              <a:off x="2650544" y="4341028"/>
              <a:ext cx="2046983" cy="330633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1415" name="Line"/>
            <p:cNvSpPr/>
            <p:nvPr/>
          </p:nvSpPr>
          <p:spPr>
            <a:xfrm flipH="1" flipV="1">
              <a:off x="8927813" y="4178604"/>
              <a:ext cx="2022864" cy="363118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1416" name="Line"/>
            <p:cNvSpPr/>
            <p:nvPr/>
          </p:nvSpPr>
          <p:spPr>
            <a:xfrm flipV="1">
              <a:off x="778312" y="4280731"/>
              <a:ext cx="1933358" cy="34269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1417" name="28"/>
            <p:cNvSpPr/>
            <p:nvPr/>
          </p:nvSpPr>
          <p:spPr>
            <a:xfrm>
              <a:off x="5080187" y="0"/>
              <a:ext cx="1524001" cy="1524000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28</a:t>
              </a:r>
            </a:p>
          </p:txBody>
        </p:sp>
        <p:sp>
          <p:nvSpPr>
            <p:cNvPr id="1418" name="16"/>
            <p:cNvSpPr/>
            <p:nvPr/>
          </p:nvSpPr>
          <p:spPr>
            <a:xfrm>
              <a:off x="1968876" y="3436641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16</a:t>
              </a:r>
            </a:p>
          </p:txBody>
        </p:sp>
        <p:sp>
          <p:nvSpPr>
            <p:cNvPr id="1419" name="30"/>
            <p:cNvSpPr/>
            <p:nvPr/>
          </p:nvSpPr>
          <p:spPr>
            <a:xfrm>
              <a:off x="8191500" y="3436641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30</a:t>
              </a:r>
            </a:p>
          </p:txBody>
        </p:sp>
        <p:sp>
          <p:nvSpPr>
            <p:cNvPr id="1420" name="13"/>
            <p:cNvSpPr/>
            <p:nvPr/>
          </p:nvSpPr>
          <p:spPr>
            <a:xfrm>
              <a:off x="0" y="6897402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13</a:t>
              </a:r>
            </a:p>
          </p:txBody>
        </p:sp>
        <p:sp>
          <p:nvSpPr>
            <p:cNvPr id="1421" name="22"/>
            <p:cNvSpPr/>
            <p:nvPr/>
          </p:nvSpPr>
          <p:spPr>
            <a:xfrm>
              <a:off x="3937753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22</a:t>
              </a:r>
            </a:p>
          </p:txBody>
        </p:sp>
        <p:sp>
          <p:nvSpPr>
            <p:cNvPr id="1422" name="29"/>
            <p:cNvSpPr/>
            <p:nvPr/>
          </p:nvSpPr>
          <p:spPr>
            <a:xfrm>
              <a:off x="6209970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29</a:t>
              </a:r>
            </a:p>
          </p:txBody>
        </p:sp>
        <p:sp>
          <p:nvSpPr>
            <p:cNvPr id="1423" name="42"/>
            <p:cNvSpPr/>
            <p:nvPr/>
          </p:nvSpPr>
          <p:spPr>
            <a:xfrm>
              <a:off x="10173028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42</a:t>
              </a:r>
            </a:p>
          </p:txBody>
        </p:sp>
      </p:grpSp>
      <p:sp>
        <p:nvSpPr>
          <p:cNvPr id="1425" name="Circle"/>
          <p:cNvSpPr/>
          <p:nvPr/>
        </p:nvSpPr>
        <p:spPr>
          <a:xfrm>
            <a:off x="7880449" y="50800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426" name="Circle"/>
          <p:cNvSpPr/>
          <p:nvPr/>
        </p:nvSpPr>
        <p:spPr>
          <a:xfrm>
            <a:off x="9105900" y="59436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427" name="Circle"/>
          <p:cNvSpPr/>
          <p:nvPr/>
        </p:nvSpPr>
        <p:spPr>
          <a:xfrm>
            <a:off x="10318849" y="5080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428" name="Circle"/>
          <p:cNvSpPr/>
          <p:nvPr/>
        </p:nvSpPr>
        <p:spPr>
          <a:xfrm>
            <a:off x="4705449" y="8559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429" name="Circle"/>
          <p:cNvSpPr/>
          <p:nvPr/>
        </p:nvSpPr>
        <p:spPr>
          <a:xfrm>
            <a:off x="5956300" y="93980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430" name="Circle"/>
          <p:cNvSpPr/>
          <p:nvPr/>
        </p:nvSpPr>
        <p:spPr>
          <a:xfrm>
            <a:off x="7143849" y="8559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431" name="Circle"/>
          <p:cNvSpPr/>
          <p:nvPr/>
        </p:nvSpPr>
        <p:spPr>
          <a:xfrm>
            <a:off x="3244750" y="12623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432" name="Circle"/>
          <p:cNvSpPr/>
          <p:nvPr/>
        </p:nvSpPr>
        <p:spPr>
          <a:xfrm>
            <a:off x="3975100" y="128778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433" name="Circle"/>
          <p:cNvSpPr/>
          <p:nvPr/>
        </p:nvSpPr>
        <p:spPr>
          <a:xfrm>
            <a:off x="4705449" y="12623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434" name="Circle"/>
          <p:cNvSpPr/>
          <p:nvPr/>
        </p:nvSpPr>
        <p:spPr>
          <a:xfrm>
            <a:off x="7143849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435" name="Circle"/>
          <p:cNvSpPr/>
          <p:nvPr/>
        </p:nvSpPr>
        <p:spPr>
          <a:xfrm>
            <a:off x="7886700" y="130683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436" name="Circle"/>
          <p:cNvSpPr/>
          <p:nvPr/>
        </p:nvSpPr>
        <p:spPr>
          <a:xfrm>
            <a:off x="8617049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437" name="Circle"/>
          <p:cNvSpPr/>
          <p:nvPr/>
        </p:nvSpPr>
        <p:spPr>
          <a:xfrm>
            <a:off x="9582249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438" name="Circle"/>
          <p:cNvSpPr/>
          <p:nvPr/>
        </p:nvSpPr>
        <p:spPr>
          <a:xfrm>
            <a:off x="10325100" y="130683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439" name="Circle"/>
          <p:cNvSpPr/>
          <p:nvPr/>
        </p:nvSpPr>
        <p:spPr>
          <a:xfrm>
            <a:off x="11055449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440" name="Circle"/>
          <p:cNvSpPr/>
          <p:nvPr/>
        </p:nvSpPr>
        <p:spPr>
          <a:xfrm>
            <a:off x="13506350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441" name="Circle"/>
          <p:cNvSpPr/>
          <p:nvPr/>
        </p:nvSpPr>
        <p:spPr>
          <a:xfrm>
            <a:off x="14249201" y="13068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442" name="Circle"/>
          <p:cNvSpPr/>
          <p:nvPr/>
        </p:nvSpPr>
        <p:spPr>
          <a:xfrm>
            <a:off x="14979550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443" name="Circle"/>
          <p:cNvSpPr/>
          <p:nvPr/>
        </p:nvSpPr>
        <p:spPr>
          <a:xfrm>
            <a:off x="10979249" y="86360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444" name="Circle"/>
          <p:cNvSpPr/>
          <p:nvPr/>
        </p:nvSpPr>
        <p:spPr>
          <a:xfrm>
            <a:off x="12204700" y="94996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445" name="Circle"/>
          <p:cNvSpPr/>
          <p:nvPr/>
        </p:nvSpPr>
        <p:spPr>
          <a:xfrm>
            <a:off x="13417649" y="8636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446" name="28"/>
          <p:cNvSpPr/>
          <p:nvPr/>
        </p:nvSpPr>
        <p:spPr>
          <a:xfrm>
            <a:off x="20920574" y="3255332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28</a:t>
            </a:r>
          </a:p>
        </p:txBody>
      </p:sp>
      <p:sp>
        <p:nvSpPr>
          <p:cNvPr id="1447" name="16"/>
          <p:cNvSpPr/>
          <p:nvPr/>
        </p:nvSpPr>
        <p:spPr>
          <a:xfrm>
            <a:off x="20920574" y="4762500"/>
            <a:ext cx="1270001" cy="1270000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16</a:t>
            </a:r>
          </a:p>
        </p:txBody>
      </p:sp>
      <p:sp>
        <p:nvSpPr>
          <p:cNvPr id="1448" name="13"/>
          <p:cNvSpPr/>
          <p:nvPr/>
        </p:nvSpPr>
        <p:spPr>
          <a:xfrm>
            <a:off x="20920574" y="6269667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13</a:t>
            </a:r>
          </a:p>
        </p:txBody>
      </p:sp>
      <p:sp>
        <p:nvSpPr>
          <p:cNvPr id="1449" name="22"/>
          <p:cNvSpPr/>
          <p:nvPr/>
        </p:nvSpPr>
        <p:spPr>
          <a:xfrm>
            <a:off x="20920574" y="7776835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22</a:t>
            </a:r>
          </a:p>
        </p:txBody>
      </p:sp>
      <p:sp>
        <p:nvSpPr>
          <p:cNvPr id="1450" name="30"/>
          <p:cNvSpPr/>
          <p:nvPr/>
        </p:nvSpPr>
        <p:spPr>
          <a:xfrm>
            <a:off x="20920574" y="9284003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30</a:t>
            </a:r>
          </a:p>
        </p:txBody>
      </p:sp>
      <p:sp>
        <p:nvSpPr>
          <p:cNvPr id="1451" name="29"/>
          <p:cNvSpPr/>
          <p:nvPr/>
        </p:nvSpPr>
        <p:spPr>
          <a:xfrm>
            <a:off x="20920574" y="10791170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29</a:t>
            </a:r>
          </a:p>
        </p:txBody>
      </p:sp>
      <p:sp>
        <p:nvSpPr>
          <p:cNvPr id="1452" name="42"/>
          <p:cNvSpPr/>
          <p:nvPr/>
        </p:nvSpPr>
        <p:spPr>
          <a:xfrm>
            <a:off x="20920574" y="12298338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42</a:t>
            </a:r>
          </a:p>
        </p:txBody>
      </p:sp>
    </p:spTree>
  </p:cSld>
  <p:clrMapOvr>
    <a:masterClrMapping/>
  </p:clrMapOvr>
  <p:transition xmlns:p14="http://schemas.microsoft.com/office/powerpoint/2010/main" spd="slow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2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4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52" grpId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" name="二分搜索树的前序遍历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二分搜索树的前序遍历</a:t>
            </a:r>
          </a:p>
        </p:txBody>
      </p:sp>
      <p:grpSp>
        <p:nvGrpSpPr>
          <p:cNvPr id="1468" name="Group"/>
          <p:cNvGrpSpPr/>
          <p:nvPr/>
        </p:nvGrpSpPr>
        <p:grpSpPr>
          <a:xfrm>
            <a:off x="3447886" y="4165906"/>
            <a:ext cx="11697029" cy="8421403"/>
            <a:chOff x="0" y="0"/>
            <a:chExt cx="11697028" cy="8421402"/>
          </a:xfrm>
        </p:grpSpPr>
        <p:sp>
          <p:nvSpPr>
            <p:cNvPr id="1455" name="Line"/>
            <p:cNvSpPr/>
            <p:nvPr/>
          </p:nvSpPr>
          <p:spPr>
            <a:xfrm flipH="1" flipV="1">
              <a:off x="5928865" y="768213"/>
              <a:ext cx="3194815" cy="34842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1456" name="Line"/>
            <p:cNvSpPr/>
            <p:nvPr/>
          </p:nvSpPr>
          <p:spPr>
            <a:xfrm flipV="1">
              <a:off x="2706475" y="641213"/>
              <a:ext cx="3047153" cy="37382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1457" name="Line"/>
            <p:cNvSpPr/>
            <p:nvPr/>
          </p:nvSpPr>
          <p:spPr>
            <a:xfrm flipV="1">
              <a:off x="7018647" y="4280731"/>
              <a:ext cx="1933358" cy="34269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1458" name="Line"/>
            <p:cNvSpPr/>
            <p:nvPr/>
          </p:nvSpPr>
          <p:spPr>
            <a:xfrm flipH="1" flipV="1">
              <a:off x="2650544" y="4341028"/>
              <a:ext cx="2046983" cy="330633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1459" name="Line"/>
            <p:cNvSpPr/>
            <p:nvPr/>
          </p:nvSpPr>
          <p:spPr>
            <a:xfrm flipH="1" flipV="1">
              <a:off x="8927813" y="4178604"/>
              <a:ext cx="2022864" cy="363118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1460" name="Line"/>
            <p:cNvSpPr/>
            <p:nvPr/>
          </p:nvSpPr>
          <p:spPr>
            <a:xfrm flipV="1">
              <a:off x="778312" y="4280731"/>
              <a:ext cx="1933358" cy="34269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1461" name="28"/>
            <p:cNvSpPr/>
            <p:nvPr/>
          </p:nvSpPr>
          <p:spPr>
            <a:xfrm>
              <a:off x="5080187" y="0"/>
              <a:ext cx="1524001" cy="1524000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28</a:t>
              </a:r>
            </a:p>
          </p:txBody>
        </p:sp>
        <p:sp>
          <p:nvSpPr>
            <p:cNvPr id="1462" name="16"/>
            <p:cNvSpPr/>
            <p:nvPr/>
          </p:nvSpPr>
          <p:spPr>
            <a:xfrm>
              <a:off x="1968876" y="3436641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16</a:t>
              </a:r>
            </a:p>
          </p:txBody>
        </p:sp>
        <p:sp>
          <p:nvSpPr>
            <p:cNvPr id="1463" name="30"/>
            <p:cNvSpPr/>
            <p:nvPr/>
          </p:nvSpPr>
          <p:spPr>
            <a:xfrm>
              <a:off x="8191500" y="3436641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30</a:t>
              </a:r>
            </a:p>
          </p:txBody>
        </p:sp>
        <p:sp>
          <p:nvSpPr>
            <p:cNvPr id="1464" name="13"/>
            <p:cNvSpPr/>
            <p:nvPr/>
          </p:nvSpPr>
          <p:spPr>
            <a:xfrm>
              <a:off x="0" y="6897402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13</a:t>
              </a:r>
            </a:p>
          </p:txBody>
        </p:sp>
        <p:sp>
          <p:nvSpPr>
            <p:cNvPr id="1465" name="22"/>
            <p:cNvSpPr/>
            <p:nvPr/>
          </p:nvSpPr>
          <p:spPr>
            <a:xfrm>
              <a:off x="3937753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22</a:t>
              </a:r>
            </a:p>
          </p:txBody>
        </p:sp>
        <p:sp>
          <p:nvSpPr>
            <p:cNvPr id="1466" name="29"/>
            <p:cNvSpPr/>
            <p:nvPr/>
          </p:nvSpPr>
          <p:spPr>
            <a:xfrm>
              <a:off x="6209970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29</a:t>
              </a:r>
            </a:p>
          </p:txBody>
        </p:sp>
        <p:sp>
          <p:nvSpPr>
            <p:cNvPr id="1467" name="42"/>
            <p:cNvSpPr/>
            <p:nvPr/>
          </p:nvSpPr>
          <p:spPr>
            <a:xfrm>
              <a:off x="10173028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42</a:t>
              </a:r>
            </a:p>
          </p:txBody>
        </p:sp>
      </p:grpSp>
      <p:sp>
        <p:nvSpPr>
          <p:cNvPr id="1469" name="Circle"/>
          <p:cNvSpPr/>
          <p:nvPr/>
        </p:nvSpPr>
        <p:spPr>
          <a:xfrm>
            <a:off x="7880449" y="50800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470" name="Circle"/>
          <p:cNvSpPr/>
          <p:nvPr/>
        </p:nvSpPr>
        <p:spPr>
          <a:xfrm>
            <a:off x="9105900" y="59436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471" name="Circle"/>
          <p:cNvSpPr/>
          <p:nvPr/>
        </p:nvSpPr>
        <p:spPr>
          <a:xfrm>
            <a:off x="10318849" y="5080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472" name="Circle"/>
          <p:cNvSpPr/>
          <p:nvPr/>
        </p:nvSpPr>
        <p:spPr>
          <a:xfrm>
            <a:off x="4705449" y="8559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473" name="Circle"/>
          <p:cNvSpPr/>
          <p:nvPr/>
        </p:nvSpPr>
        <p:spPr>
          <a:xfrm>
            <a:off x="5956300" y="93980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474" name="Circle"/>
          <p:cNvSpPr/>
          <p:nvPr/>
        </p:nvSpPr>
        <p:spPr>
          <a:xfrm>
            <a:off x="7143849" y="8559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475" name="Circle"/>
          <p:cNvSpPr/>
          <p:nvPr/>
        </p:nvSpPr>
        <p:spPr>
          <a:xfrm>
            <a:off x="3244750" y="12623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476" name="Circle"/>
          <p:cNvSpPr/>
          <p:nvPr/>
        </p:nvSpPr>
        <p:spPr>
          <a:xfrm>
            <a:off x="3975100" y="128778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477" name="Circle"/>
          <p:cNvSpPr/>
          <p:nvPr/>
        </p:nvSpPr>
        <p:spPr>
          <a:xfrm>
            <a:off x="4705449" y="12623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478" name="Circle"/>
          <p:cNvSpPr/>
          <p:nvPr/>
        </p:nvSpPr>
        <p:spPr>
          <a:xfrm>
            <a:off x="7143849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479" name="Circle"/>
          <p:cNvSpPr/>
          <p:nvPr/>
        </p:nvSpPr>
        <p:spPr>
          <a:xfrm>
            <a:off x="7886700" y="130683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480" name="Circle"/>
          <p:cNvSpPr/>
          <p:nvPr/>
        </p:nvSpPr>
        <p:spPr>
          <a:xfrm>
            <a:off x="8617049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481" name="Circle"/>
          <p:cNvSpPr/>
          <p:nvPr/>
        </p:nvSpPr>
        <p:spPr>
          <a:xfrm>
            <a:off x="9582249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482" name="Circle"/>
          <p:cNvSpPr/>
          <p:nvPr/>
        </p:nvSpPr>
        <p:spPr>
          <a:xfrm>
            <a:off x="10325100" y="130683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483" name="Circle"/>
          <p:cNvSpPr/>
          <p:nvPr/>
        </p:nvSpPr>
        <p:spPr>
          <a:xfrm>
            <a:off x="11055449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484" name="Circle"/>
          <p:cNvSpPr/>
          <p:nvPr/>
        </p:nvSpPr>
        <p:spPr>
          <a:xfrm>
            <a:off x="13506350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485" name="Circle"/>
          <p:cNvSpPr/>
          <p:nvPr/>
        </p:nvSpPr>
        <p:spPr>
          <a:xfrm>
            <a:off x="14249201" y="13068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486" name="Circle"/>
          <p:cNvSpPr/>
          <p:nvPr/>
        </p:nvSpPr>
        <p:spPr>
          <a:xfrm>
            <a:off x="14979550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487" name="Circle"/>
          <p:cNvSpPr/>
          <p:nvPr/>
        </p:nvSpPr>
        <p:spPr>
          <a:xfrm>
            <a:off x="10979249" y="86360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488" name="Circle"/>
          <p:cNvSpPr/>
          <p:nvPr/>
        </p:nvSpPr>
        <p:spPr>
          <a:xfrm>
            <a:off x="12204700" y="94996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489" name="Circle"/>
          <p:cNvSpPr/>
          <p:nvPr/>
        </p:nvSpPr>
        <p:spPr>
          <a:xfrm>
            <a:off x="13417649" y="8636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490" name="28"/>
          <p:cNvSpPr/>
          <p:nvPr/>
        </p:nvSpPr>
        <p:spPr>
          <a:xfrm>
            <a:off x="20920574" y="3255332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28</a:t>
            </a:r>
          </a:p>
        </p:txBody>
      </p:sp>
      <p:sp>
        <p:nvSpPr>
          <p:cNvPr id="1491" name="16"/>
          <p:cNvSpPr/>
          <p:nvPr/>
        </p:nvSpPr>
        <p:spPr>
          <a:xfrm>
            <a:off x="20920574" y="4762500"/>
            <a:ext cx="1270001" cy="1270000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16</a:t>
            </a:r>
          </a:p>
        </p:txBody>
      </p:sp>
      <p:sp>
        <p:nvSpPr>
          <p:cNvPr id="1492" name="13"/>
          <p:cNvSpPr/>
          <p:nvPr/>
        </p:nvSpPr>
        <p:spPr>
          <a:xfrm>
            <a:off x="20920574" y="6269667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13</a:t>
            </a:r>
          </a:p>
        </p:txBody>
      </p:sp>
      <p:sp>
        <p:nvSpPr>
          <p:cNvPr id="1493" name="22"/>
          <p:cNvSpPr/>
          <p:nvPr/>
        </p:nvSpPr>
        <p:spPr>
          <a:xfrm>
            <a:off x="20920574" y="7776835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22</a:t>
            </a:r>
          </a:p>
        </p:txBody>
      </p:sp>
      <p:sp>
        <p:nvSpPr>
          <p:cNvPr id="1494" name="30"/>
          <p:cNvSpPr/>
          <p:nvPr/>
        </p:nvSpPr>
        <p:spPr>
          <a:xfrm>
            <a:off x="20920574" y="9284003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30</a:t>
            </a:r>
          </a:p>
        </p:txBody>
      </p:sp>
      <p:sp>
        <p:nvSpPr>
          <p:cNvPr id="1495" name="29"/>
          <p:cNvSpPr/>
          <p:nvPr/>
        </p:nvSpPr>
        <p:spPr>
          <a:xfrm>
            <a:off x="20920574" y="10791170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29</a:t>
            </a:r>
          </a:p>
        </p:txBody>
      </p:sp>
      <p:sp>
        <p:nvSpPr>
          <p:cNvPr id="1496" name="42"/>
          <p:cNvSpPr/>
          <p:nvPr/>
        </p:nvSpPr>
        <p:spPr>
          <a:xfrm>
            <a:off x="20920574" y="12298338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42</a:t>
            </a:r>
          </a:p>
        </p:txBody>
      </p:sp>
    </p:spTree>
  </p:cSld>
  <p:clrMapOvr>
    <a:masterClrMapping/>
  </p:clrMapOvr>
  <p:transition xmlns:p14="http://schemas.microsoft.com/office/powerpoint/2010/main" spd="slow" advClick="1"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8" name="二分搜索树的前序遍历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二分搜索树的前序遍历</a:t>
            </a:r>
          </a:p>
        </p:txBody>
      </p:sp>
      <p:grpSp>
        <p:nvGrpSpPr>
          <p:cNvPr id="1512" name="Group"/>
          <p:cNvGrpSpPr/>
          <p:nvPr/>
        </p:nvGrpSpPr>
        <p:grpSpPr>
          <a:xfrm>
            <a:off x="3447886" y="4165906"/>
            <a:ext cx="11697029" cy="8421403"/>
            <a:chOff x="0" y="0"/>
            <a:chExt cx="11697028" cy="8421402"/>
          </a:xfrm>
        </p:grpSpPr>
        <p:sp>
          <p:nvSpPr>
            <p:cNvPr id="1499" name="Line"/>
            <p:cNvSpPr/>
            <p:nvPr/>
          </p:nvSpPr>
          <p:spPr>
            <a:xfrm flipH="1" flipV="1">
              <a:off x="5928865" y="768213"/>
              <a:ext cx="3194815" cy="34842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1500" name="Line"/>
            <p:cNvSpPr/>
            <p:nvPr/>
          </p:nvSpPr>
          <p:spPr>
            <a:xfrm flipV="1">
              <a:off x="2706475" y="641213"/>
              <a:ext cx="3047153" cy="37382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1501" name="Line"/>
            <p:cNvSpPr/>
            <p:nvPr/>
          </p:nvSpPr>
          <p:spPr>
            <a:xfrm flipV="1">
              <a:off x="7018647" y="4280731"/>
              <a:ext cx="1933358" cy="34269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1502" name="Line"/>
            <p:cNvSpPr/>
            <p:nvPr/>
          </p:nvSpPr>
          <p:spPr>
            <a:xfrm flipH="1" flipV="1">
              <a:off x="2650544" y="4341028"/>
              <a:ext cx="2046983" cy="330633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1503" name="Line"/>
            <p:cNvSpPr/>
            <p:nvPr/>
          </p:nvSpPr>
          <p:spPr>
            <a:xfrm flipH="1" flipV="1">
              <a:off x="8927813" y="4178604"/>
              <a:ext cx="2022864" cy="363118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1504" name="Line"/>
            <p:cNvSpPr/>
            <p:nvPr/>
          </p:nvSpPr>
          <p:spPr>
            <a:xfrm flipV="1">
              <a:off x="778312" y="4280731"/>
              <a:ext cx="1933358" cy="34269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1505" name="28"/>
            <p:cNvSpPr/>
            <p:nvPr/>
          </p:nvSpPr>
          <p:spPr>
            <a:xfrm>
              <a:off x="5080187" y="0"/>
              <a:ext cx="1524001" cy="1524000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28</a:t>
              </a:r>
            </a:p>
          </p:txBody>
        </p:sp>
        <p:sp>
          <p:nvSpPr>
            <p:cNvPr id="1506" name="16"/>
            <p:cNvSpPr/>
            <p:nvPr/>
          </p:nvSpPr>
          <p:spPr>
            <a:xfrm>
              <a:off x="1968876" y="3436641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16</a:t>
              </a:r>
            </a:p>
          </p:txBody>
        </p:sp>
        <p:sp>
          <p:nvSpPr>
            <p:cNvPr id="1507" name="30"/>
            <p:cNvSpPr/>
            <p:nvPr/>
          </p:nvSpPr>
          <p:spPr>
            <a:xfrm>
              <a:off x="8191500" y="3436641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30</a:t>
              </a:r>
            </a:p>
          </p:txBody>
        </p:sp>
        <p:sp>
          <p:nvSpPr>
            <p:cNvPr id="1508" name="13"/>
            <p:cNvSpPr/>
            <p:nvPr/>
          </p:nvSpPr>
          <p:spPr>
            <a:xfrm>
              <a:off x="0" y="6897402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13</a:t>
              </a:r>
            </a:p>
          </p:txBody>
        </p:sp>
        <p:sp>
          <p:nvSpPr>
            <p:cNvPr id="1509" name="22"/>
            <p:cNvSpPr/>
            <p:nvPr/>
          </p:nvSpPr>
          <p:spPr>
            <a:xfrm>
              <a:off x="3937753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22</a:t>
              </a:r>
            </a:p>
          </p:txBody>
        </p:sp>
        <p:sp>
          <p:nvSpPr>
            <p:cNvPr id="1510" name="29"/>
            <p:cNvSpPr/>
            <p:nvPr/>
          </p:nvSpPr>
          <p:spPr>
            <a:xfrm>
              <a:off x="6209970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29</a:t>
              </a:r>
            </a:p>
          </p:txBody>
        </p:sp>
        <p:sp>
          <p:nvSpPr>
            <p:cNvPr id="1511" name="42"/>
            <p:cNvSpPr/>
            <p:nvPr/>
          </p:nvSpPr>
          <p:spPr>
            <a:xfrm>
              <a:off x="10173028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42</a:t>
              </a:r>
            </a:p>
          </p:txBody>
        </p:sp>
      </p:grpSp>
      <p:sp>
        <p:nvSpPr>
          <p:cNvPr id="1513" name="Circle"/>
          <p:cNvSpPr/>
          <p:nvPr/>
        </p:nvSpPr>
        <p:spPr>
          <a:xfrm>
            <a:off x="7880449" y="50800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514" name="Circle"/>
          <p:cNvSpPr/>
          <p:nvPr/>
        </p:nvSpPr>
        <p:spPr>
          <a:xfrm>
            <a:off x="9105900" y="59436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515" name="Circle"/>
          <p:cNvSpPr/>
          <p:nvPr/>
        </p:nvSpPr>
        <p:spPr>
          <a:xfrm>
            <a:off x="10318849" y="5080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516" name="Circle"/>
          <p:cNvSpPr/>
          <p:nvPr/>
        </p:nvSpPr>
        <p:spPr>
          <a:xfrm>
            <a:off x="4705449" y="8559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517" name="Circle"/>
          <p:cNvSpPr/>
          <p:nvPr/>
        </p:nvSpPr>
        <p:spPr>
          <a:xfrm>
            <a:off x="5956300" y="93980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518" name="Circle"/>
          <p:cNvSpPr/>
          <p:nvPr/>
        </p:nvSpPr>
        <p:spPr>
          <a:xfrm>
            <a:off x="7143849" y="8559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519" name="Circle"/>
          <p:cNvSpPr/>
          <p:nvPr/>
        </p:nvSpPr>
        <p:spPr>
          <a:xfrm>
            <a:off x="3244750" y="12623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520" name="Circle"/>
          <p:cNvSpPr/>
          <p:nvPr/>
        </p:nvSpPr>
        <p:spPr>
          <a:xfrm>
            <a:off x="3975100" y="128778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521" name="Circle"/>
          <p:cNvSpPr/>
          <p:nvPr/>
        </p:nvSpPr>
        <p:spPr>
          <a:xfrm>
            <a:off x="4705449" y="12623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522" name="Circle"/>
          <p:cNvSpPr/>
          <p:nvPr/>
        </p:nvSpPr>
        <p:spPr>
          <a:xfrm>
            <a:off x="7143849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523" name="Circle"/>
          <p:cNvSpPr/>
          <p:nvPr/>
        </p:nvSpPr>
        <p:spPr>
          <a:xfrm>
            <a:off x="7886700" y="130683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524" name="Circle"/>
          <p:cNvSpPr/>
          <p:nvPr/>
        </p:nvSpPr>
        <p:spPr>
          <a:xfrm>
            <a:off x="8617049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525" name="Circle"/>
          <p:cNvSpPr/>
          <p:nvPr/>
        </p:nvSpPr>
        <p:spPr>
          <a:xfrm>
            <a:off x="9582249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526" name="Circle"/>
          <p:cNvSpPr/>
          <p:nvPr/>
        </p:nvSpPr>
        <p:spPr>
          <a:xfrm>
            <a:off x="10325100" y="130683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527" name="Circle"/>
          <p:cNvSpPr/>
          <p:nvPr/>
        </p:nvSpPr>
        <p:spPr>
          <a:xfrm>
            <a:off x="11055449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528" name="Circle"/>
          <p:cNvSpPr/>
          <p:nvPr/>
        </p:nvSpPr>
        <p:spPr>
          <a:xfrm>
            <a:off x="13506350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529" name="Circle"/>
          <p:cNvSpPr/>
          <p:nvPr/>
        </p:nvSpPr>
        <p:spPr>
          <a:xfrm>
            <a:off x="14249201" y="13068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530" name="Circle"/>
          <p:cNvSpPr/>
          <p:nvPr/>
        </p:nvSpPr>
        <p:spPr>
          <a:xfrm>
            <a:off x="14979550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531" name="Circle"/>
          <p:cNvSpPr/>
          <p:nvPr/>
        </p:nvSpPr>
        <p:spPr>
          <a:xfrm>
            <a:off x="10979249" y="86360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532" name="Circle"/>
          <p:cNvSpPr/>
          <p:nvPr/>
        </p:nvSpPr>
        <p:spPr>
          <a:xfrm>
            <a:off x="12204700" y="94996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533" name="Circle"/>
          <p:cNvSpPr/>
          <p:nvPr/>
        </p:nvSpPr>
        <p:spPr>
          <a:xfrm>
            <a:off x="13417649" y="8636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534" name="28"/>
          <p:cNvSpPr/>
          <p:nvPr/>
        </p:nvSpPr>
        <p:spPr>
          <a:xfrm>
            <a:off x="20920574" y="3255332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28</a:t>
            </a:r>
          </a:p>
        </p:txBody>
      </p:sp>
      <p:sp>
        <p:nvSpPr>
          <p:cNvPr id="1535" name="16"/>
          <p:cNvSpPr/>
          <p:nvPr/>
        </p:nvSpPr>
        <p:spPr>
          <a:xfrm>
            <a:off x="20920574" y="4762500"/>
            <a:ext cx="1270001" cy="1270000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16</a:t>
            </a:r>
          </a:p>
        </p:txBody>
      </p:sp>
      <p:sp>
        <p:nvSpPr>
          <p:cNvPr id="1536" name="13"/>
          <p:cNvSpPr/>
          <p:nvPr/>
        </p:nvSpPr>
        <p:spPr>
          <a:xfrm>
            <a:off x="20920574" y="6269667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13</a:t>
            </a:r>
          </a:p>
        </p:txBody>
      </p:sp>
      <p:sp>
        <p:nvSpPr>
          <p:cNvPr id="1537" name="22"/>
          <p:cNvSpPr/>
          <p:nvPr/>
        </p:nvSpPr>
        <p:spPr>
          <a:xfrm>
            <a:off x="20920574" y="7776835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22</a:t>
            </a:r>
          </a:p>
        </p:txBody>
      </p:sp>
      <p:sp>
        <p:nvSpPr>
          <p:cNvPr id="1538" name="30"/>
          <p:cNvSpPr/>
          <p:nvPr/>
        </p:nvSpPr>
        <p:spPr>
          <a:xfrm>
            <a:off x="20920574" y="9284003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30</a:t>
            </a:r>
          </a:p>
        </p:txBody>
      </p:sp>
      <p:sp>
        <p:nvSpPr>
          <p:cNvPr id="1539" name="29"/>
          <p:cNvSpPr/>
          <p:nvPr/>
        </p:nvSpPr>
        <p:spPr>
          <a:xfrm>
            <a:off x="20920574" y="10791170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29</a:t>
            </a:r>
          </a:p>
        </p:txBody>
      </p:sp>
      <p:sp>
        <p:nvSpPr>
          <p:cNvPr id="1540" name="42"/>
          <p:cNvSpPr/>
          <p:nvPr/>
        </p:nvSpPr>
        <p:spPr>
          <a:xfrm>
            <a:off x="20920574" y="12298338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42</a:t>
            </a:r>
          </a:p>
        </p:txBody>
      </p:sp>
    </p:spTree>
  </p:cSld>
  <p:clrMapOvr>
    <a:masterClrMapping/>
  </p:clrMapOvr>
  <p:transition xmlns:p14="http://schemas.microsoft.com/office/powerpoint/2010/main" spd="slow" advClick="1"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2" name="二分搜索树的前序遍历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二分搜索树的前序遍历</a:t>
            </a:r>
          </a:p>
        </p:txBody>
      </p:sp>
      <p:grpSp>
        <p:nvGrpSpPr>
          <p:cNvPr id="1556" name="Group"/>
          <p:cNvGrpSpPr/>
          <p:nvPr/>
        </p:nvGrpSpPr>
        <p:grpSpPr>
          <a:xfrm>
            <a:off x="3447886" y="4165906"/>
            <a:ext cx="11697029" cy="8421403"/>
            <a:chOff x="0" y="0"/>
            <a:chExt cx="11697028" cy="8421402"/>
          </a:xfrm>
        </p:grpSpPr>
        <p:sp>
          <p:nvSpPr>
            <p:cNvPr id="1543" name="Line"/>
            <p:cNvSpPr/>
            <p:nvPr/>
          </p:nvSpPr>
          <p:spPr>
            <a:xfrm flipH="1" flipV="1">
              <a:off x="5928865" y="768213"/>
              <a:ext cx="3194815" cy="34842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1544" name="Line"/>
            <p:cNvSpPr/>
            <p:nvPr/>
          </p:nvSpPr>
          <p:spPr>
            <a:xfrm flipV="1">
              <a:off x="2706475" y="641213"/>
              <a:ext cx="3047153" cy="37382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1545" name="Line"/>
            <p:cNvSpPr/>
            <p:nvPr/>
          </p:nvSpPr>
          <p:spPr>
            <a:xfrm flipV="1">
              <a:off x="7018647" y="4280731"/>
              <a:ext cx="1933358" cy="34269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1546" name="Line"/>
            <p:cNvSpPr/>
            <p:nvPr/>
          </p:nvSpPr>
          <p:spPr>
            <a:xfrm flipH="1" flipV="1">
              <a:off x="2650544" y="4341028"/>
              <a:ext cx="2046983" cy="330633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1547" name="Line"/>
            <p:cNvSpPr/>
            <p:nvPr/>
          </p:nvSpPr>
          <p:spPr>
            <a:xfrm flipH="1" flipV="1">
              <a:off x="8927813" y="4178604"/>
              <a:ext cx="2022864" cy="363118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1548" name="Line"/>
            <p:cNvSpPr/>
            <p:nvPr/>
          </p:nvSpPr>
          <p:spPr>
            <a:xfrm flipV="1">
              <a:off x="778312" y="4280731"/>
              <a:ext cx="1933358" cy="34269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1549" name="28"/>
            <p:cNvSpPr/>
            <p:nvPr/>
          </p:nvSpPr>
          <p:spPr>
            <a:xfrm>
              <a:off x="5080187" y="0"/>
              <a:ext cx="1524001" cy="1524000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28</a:t>
              </a:r>
            </a:p>
          </p:txBody>
        </p:sp>
        <p:sp>
          <p:nvSpPr>
            <p:cNvPr id="1550" name="16"/>
            <p:cNvSpPr/>
            <p:nvPr/>
          </p:nvSpPr>
          <p:spPr>
            <a:xfrm>
              <a:off x="1968876" y="3436641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16</a:t>
              </a:r>
            </a:p>
          </p:txBody>
        </p:sp>
        <p:sp>
          <p:nvSpPr>
            <p:cNvPr id="1551" name="30"/>
            <p:cNvSpPr/>
            <p:nvPr/>
          </p:nvSpPr>
          <p:spPr>
            <a:xfrm>
              <a:off x="8191500" y="3436641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30</a:t>
              </a:r>
            </a:p>
          </p:txBody>
        </p:sp>
        <p:sp>
          <p:nvSpPr>
            <p:cNvPr id="1552" name="13"/>
            <p:cNvSpPr/>
            <p:nvPr/>
          </p:nvSpPr>
          <p:spPr>
            <a:xfrm>
              <a:off x="0" y="6897402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13</a:t>
              </a:r>
            </a:p>
          </p:txBody>
        </p:sp>
        <p:sp>
          <p:nvSpPr>
            <p:cNvPr id="1553" name="22"/>
            <p:cNvSpPr/>
            <p:nvPr/>
          </p:nvSpPr>
          <p:spPr>
            <a:xfrm>
              <a:off x="3937753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22</a:t>
              </a:r>
            </a:p>
          </p:txBody>
        </p:sp>
        <p:sp>
          <p:nvSpPr>
            <p:cNvPr id="1554" name="29"/>
            <p:cNvSpPr/>
            <p:nvPr/>
          </p:nvSpPr>
          <p:spPr>
            <a:xfrm>
              <a:off x="6209970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29</a:t>
              </a:r>
            </a:p>
          </p:txBody>
        </p:sp>
        <p:sp>
          <p:nvSpPr>
            <p:cNvPr id="1555" name="42"/>
            <p:cNvSpPr/>
            <p:nvPr/>
          </p:nvSpPr>
          <p:spPr>
            <a:xfrm>
              <a:off x="10173028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42</a:t>
              </a:r>
            </a:p>
          </p:txBody>
        </p:sp>
      </p:grpSp>
      <p:sp>
        <p:nvSpPr>
          <p:cNvPr id="1557" name="Circle"/>
          <p:cNvSpPr/>
          <p:nvPr/>
        </p:nvSpPr>
        <p:spPr>
          <a:xfrm>
            <a:off x="7880449" y="50800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558" name="Circle"/>
          <p:cNvSpPr/>
          <p:nvPr/>
        </p:nvSpPr>
        <p:spPr>
          <a:xfrm>
            <a:off x="9105900" y="59436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559" name="Circle"/>
          <p:cNvSpPr/>
          <p:nvPr/>
        </p:nvSpPr>
        <p:spPr>
          <a:xfrm>
            <a:off x="10318849" y="5080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560" name="Circle"/>
          <p:cNvSpPr/>
          <p:nvPr/>
        </p:nvSpPr>
        <p:spPr>
          <a:xfrm>
            <a:off x="4705449" y="8559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561" name="Circle"/>
          <p:cNvSpPr/>
          <p:nvPr/>
        </p:nvSpPr>
        <p:spPr>
          <a:xfrm>
            <a:off x="5956300" y="93980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562" name="Circle"/>
          <p:cNvSpPr/>
          <p:nvPr/>
        </p:nvSpPr>
        <p:spPr>
          <a:xfrm>
            <a:off x="7143849" y="8559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563" name="Circle"/>
          <p:cNvSpPr/>
          <p:nvPr/>
        </p:nvSpPr>
        <p:spPr>
          <a:xfrm>
            <a:off x="3244750" y="12623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564" name="Circle"/>
          <p:cNvSpPr/>
          <p:nvPr/>
        </p:nvSpPr>
        <p:spPr>
          <a:xfrm>
            <a:off x="3975100" y="128778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565" name="Circle"/>
          <p:cNvSpPr/>
          <p:nvPr/>
        </p:nvSpPr>
        <p:spPr>
          <a:xfrm>
            <a:off x="4705449" y="12623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566" name="Circle"/>
          <p:cNvSpPr/>
          <p:nvPr/>
        </p:nvSpPr>
        <p:spPr>
          <a:xfrm>
            <a:off x="7143849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567" name="Circle"/>
          <p:cNvSpPr/>
          <p:nvPr/>
        </p:nvSpPr>
        <p:spPr>
          <a:xfrm>
            <a:off x="7886700" y="130683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568" name="Circle"/>
          <p:cNvSpPr/>
          <p:nvPr/>
        </p:nvSpPr>
        <p:spPr>
          <a:xfrm>
            <a:off x="8617049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569" name="Circle"/>
          <p:cNvSpPr/>
          <p:nvPr/>
        </p:nvSpPr>
        <p:spPr>
          <a:xfrm>
            <a:off x="9582249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570" name="Circle"/>
          <p:cNvSpPr/>
          <p:nvPr/>
        </p:nvSpPr>
        <p:spPr>
          <a:xfrm>
            <a:off x="10325100" y="130683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571" name="Circle"/>
          <p:cNvSpPr/>
          <p:nvPr/>
        </p:nvSpPr>
        <p:spPr>
          <a:xfrm>
            <a:off x="11055449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572" name="Circle"/>
          <p:cNvSpPr/>
          <p:nvPr/>
        </p:nvSpPr>
        <p:spPr>
          <a:xfrm>
            <a:off x="13506350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573" name="Circle"/>
          <p:cNvSpPr/>
          <p:nvPr/>
        </p:nvSpPr>
        <p:spPr>
          <a:xfrm>
            <a:off x="14249201" y="13068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574" name="Circle"/>
          <p:cNvSpPr/>
          <p:nvPr/>
        </p:nvSpPr>
        <p:spPr>
          <a:xfrm>
            <a:off x="14979550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575" name="Circle"/>
          <p:cNvSpPr/>
          <p:nvPr/>
        </p:nvSpPr>
        <p:spPr>
          <a:xfrm>
            <a:off x="10979249" y="86360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576" name="Circle"/>
          <p:cNvSpPr/>
          <p:nvPr/>
        </p:nvSpPr>
        <p:spPr>
          <a:xfrm>
            <a:off x="12204700" y="94996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577" name="Circle"/>
          <p:cNvSpPr/>
          <p:nvPr/>
        </p:nvSpPr>
        <p:spPr>
          <a:xfrm>
            <a:off x="13417649" y="86360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578" name="28"/>
          <p:cNvSpPr/>
          <p:nvPr/>
        </p:nvSpPr>
        <p:spPr>
          <a:xfrm>
            <a:off x="20920574" y="3255332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28</a:t>
            </a:r>
          </a:p>
        </p:txBody>
      </p:sp>
      <p:sp>
        <p:nvSpPr>
          <p:cNvPr id="1579" name="16"/>
          <p:cNvSpPr/>
          <p:nvPr/>
        </p:nvSpPr>
        <p:spPr>
          <a:xfrm>
            <a:off x="20920574" y="4762500"/>
            <a:ext cx="1270001" cy="1270000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16</a:t>
            </a:r>
          </a:p>
        </p:txBody>
      </p:sp>
      <p:sp>
        <p:nvSpPr>
          <p:cNvPr id="1580" name="13"/>
          <p:cNvSpPr/>
          <p:nvPr/>
        </p:nvSpPr>
        <p:spPr>
          <a:xfrm>
            <a:off x="20920574" y="6269667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13</a:t>
            </a:r>
          </a:p>
        </p:txBody>
      </p:sp>
      <p:sp>
        <p:nvSpPr>
          <p:cNvPr id="1581" name="22"/>
          <p:cNvSpPr/>
          <p:nvPr/>
        </p:nvSpPr>
        <p:spPr>
          <a:xfrm>
            <a:off x="20920574" y="7776835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22</a:t>
            </a:r>
          </a:p>
        </p:txBody>
      </p:sp>
      <p:sp>
        <p:nvSpPr>
          <p:cNvPr id="1582" name="30"/>
          <p:cNvSpPr/>
          <p:nvPr/>
        </p:nvSpPr>
        <p:spPr>
          <a:xfrm>
            <a:off x="20920574" y="9284003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30</a:t>
            </a:r>
          </a:p>
        </p:txBody>
      </p:sp>
      <p:sp>
        <p:nvSpPr>
          <p:cNvPr id="1583" name="29"/>
          <p:cNvSpPr/>
          <p:nvPr/>
        </p:nvSpPr>
        <p:spPr>
          <a:xfrm>
            <a:off x="20920574" y="10791170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29</a:t>
            </a:r>
          </a:p>
        </p:txBody>
      </p:sp>
      <p:sp>
        <p:nvSpPr>
          <p:cNvPr id="1584" name="42"/>
          <p:cNvSpPr/>
          <p:nvPr/>
        </p:nvSpPr>
        <p:spPr>
          <a:xfrm>
            <a:off x="20920574" y="12298338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42</a:t>
            </a:r>
          </a:p>
        </p:txBody>
      </p:sp>
    </p:spTree>
  </p:cSld>
  <p:clrMapOvr>
    <a:masterClrMapping/>
  </p:clrMapOvr>
  <p:transition xmlns:p14="http://schemas.microsoft.com/office/powerpoint/2010/main" spd="slow" advClick="1"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6" name="二分搜索树的前序遍历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二分搜索树的前序遍历</a:t>
            </a:r>
          </a:p>
        </p:txBody>
      </p:sp>
      <p:grpSp>
        <p:nvGrpSpPr>
          <p:cNvPr id="1600" name="Group"/>
          <p:cNvGrpSpPr/>
          <p:nvPr/>
        </p:nvGrpSpPr>
        <p:grpSpPr>
          <a:xfrm>
            <a:off x="3447886" y="4165906"/>
            <a:ext cx="11697029" cy="8421403"/>
            <a:chOff x="0" y="0"/>
            <a:chExt cx="11697028" cy="8421402"/>
          </a:xfrm>
        </p:grpSpPr>
        <p:sp>
          <p:nvSpPr>
            <p:cNvPr id="1587" name="Line"/>
            <p:cNvSpPr/>
            <p:nvPr/>
          </p:nvSpPr>
          <p:spPr>
            <a:xfrm flipH="1" flipV="1">
              <a:off x="5928865" y="768213"/>
              <a:ext cx="3194815" cy="34842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1588" name="Line"/>
            <p:cNvSpPr/>
            <p:nvPr/>
          </p:nvSpPr>
          <p:spPr>
            <a:xfrm flipV="1">
              <a:off x="2706475" y="641213"/>
              <a:ext cx="3047153" cy="37382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1589" name="Line"/>
            <p:cNvSpPr/>
            <p:nvPr/>
          </p:nvSpPr>
          <p:spPr>
            <a:xfrm flipV="1">
              <a:off x="7018647" y="4280731"/>
              <a:ext cx="1933358" cy="34269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1590" name="Line"/>
            <p:cNvSpPr/>
            <p:nvPr/>
          </p:nvSpPr>
          <p:spPr>
            <a:xfrm flipH="1" flipV="1">
              <a:off x="2650544" y="4341028"/>
              <a:ext cx="2046983" cy="330633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1591" name="Line"/>
            <p:cNvSpPr/>
            <p:nvPr/>
          </p:nvSpPr>
          <p:spPr>
            <a:xfrm flipH="1" flipV="1">
              <a:off x="8927813" y="4178604"/>
              <a:ext cx="2022864" cy="363118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1592" name="Line"/>
            <p:cNvSpPr/>
            <p:nvPr/>
          </p:nvSpPr>
          <p:spPr>
            <a:xfrm flipV="1">
              <a:off x="778312" y="4280731"/>
              <a:ext cx="1933358" cy="34269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1593" name="28"/>
            <p:cNvSpPr/>
            <p:nvPr/>
          </p:nvSpPr>
          <p:spPr>
            <a:xfrm>
              <a:off x="5080187" y="0"/>
              <a:ext cx="1524001" cy="1524000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28</a:t>
              </a:r>
            </a:p>
          </p:txBody>
        </p:sp>
        <p:sp>
          <p:nvSpPr>
            <p:cNvPr id="1594" name="16"/>
            <p:cNvSpPr/>
            <p:nvPr/>
          </p:nvSpPr>
          <p:spPr>
            <a:xfrm>
              <a:off x="1968876" y="3436641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16</a:t>
              </a:r>
            </a:p>
          </p:txBody>
        </p:sp>
        <p:sp>
          <p:nvSpPr>
            <p:cNvPr id="1595" name="30"/>
            <p:cNvSpPr/>
            <p:nvPr/>
          </p:nvSpPr>
          <p:spPr>
            <a:xfrm>
              <a:off x="8191500" y="3436641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30</a:t>
              </a:r>
            </a:p>
          </p:txBody>
        </p:sp>
        <p:sp>
          <p:nvSpPr>
            <p:cNvPr id="1596" name="13"/>
            <p:cNvSpPr/>
            <p:nvPr/>
          </p:nvSpPr>
          <p:spPr>
            <a:xfrm>
              <a:off x="0" y="6897402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13</a:t>
              </a:r>
            </a:p>
          </p:txBody>
        </p:sp>
        <p:sp>
          <p:nvSpPr>
            <p:cNvPr id="1597" name="22"/>
            <p:cNvSpPr/>
            <p:nvPr/>
          </p:nvSpPr>
          <p:spPr>
            <a:xfrm>
              <a:off x="3937753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22</a:t>
              </a:r>
            </a:p>
          </p:txBody>
        </p:sp>
        <p:sp>
          <p:nvSpPr>
            <p:cNvPr id="1598" name="29"/>
            <p:cNvSpPr/>
            <p:nvPr/>
          </p:nvSpPr>
          <p:spPr>
            <a:xfrm>
              <a:off x="6209970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29</a:t>
              </a:r>
            </a:p>
          </p:txBody>
        </p:sp>
        <p:sp>
          <p:nvSpPr>
            <p:cNvPr id="1599" name="42"/>
            <p:cNvSpPr/>
            <p:nvPr/>
          </p:nvSpPr>
          <p:spPr>
            <a:xfrm>
              <a:off x="10173028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42</a:t>
              </a:r>
            </a:p>
          </p:txBody>
        </p:sp>
      </p:grpSp>
      <p:sp>
        <p:nvSpPr>
          <p:cNvPr id="1601" name="Circle"/>
          <p:cNvSpPr/>
          <p:nvPr/>
        </p:nvSpPr>
        <p:spPr>
          <a:xfrm>
            <a:off x="7880449" y="50800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602" name="Circle"/>
          <p:cNvSpPr/>
          <p:nvPr/>
        </p:nvSpPr>
        <p:spPr>
          <a:xfrm>
            <a:off x="9105900" y="59436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603" name="Circle"/>
          <p:cNvSpPr/>
          <p:nvPr/>
        </p:nvSpPr>
        <p:spPr>
          <a:xfrm>
            <a:off x="10318849" y="50800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604" name="Circle"/>
          <p:cNvSpPr/>
          <p:nvPr/>
        </p:nvSpPr>
        <p:spPr>
          <a:xfrm>
            <a:off x="4705449" y="8559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605" name="Circle"/>
          <p:cNvSpPr/>
          <p:nvPr/>
        </p:nvSpPr>
        <p:spPr>
          <a:xfrm>
            <a:off x="5956300" y="93980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606" name="Circle"/>
          <p:cNvSpPr/>
          <p:nvPr/>
        </p:nvSpPr>
        <p:spPr>
          <a:xfrm>
            <a:off x="7143849" y="8559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607" name="Circle"/>
          <p:cNvSpPr/>
          <p:nvPr/>
        </p:nvSpPr>
        <p:spPr>
          <a:xfrm>
            <a:off x="3244750" y="12623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608" name="Circle"/>
          <p:cNvSpPr/>
          <p:nvPr/>
        </p:nvSpPr>
        <p:spPr>
          <a:xfrm>
            <a:off x="3975100" y="128778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609" name="Circle"/>
          <p:cNvSpPr/>
          <p:nvPr/>
        </p:nvSpPr>
        <p:spPr>
          <a:xfrm>
            <a:off x="4705449" y="12623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610" name="Circle"/>
          <p:cNvSpPr/>
          <p:nvPr/>
        </p:nvSpPr>
        <p:spPr>
          <a:xfrm>
            <a:off x="7143849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611" name="Circle"/>
          <p:cNvSpPr/>
          <p:nvPr/>
        </p:nvSpPr>
        <p:spPr>
          <a:xfrm>
            <a:off x="7886700" y="130683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612" name="Circle"/>
          <p:cNvSpPr/>
          <p:nvPr/>
        </p:nvSpPr>
        <p:spPr>
          <a:xfrm>
            <a:off x="8617049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613" name="Circle"/>
          <p:cNvSpPr/>
          <p:nvPr/>
        </p:nvSpPr>
        <p:spPr>
          <a:xfrm>
            <a:off x="9582249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614" name="Circle"/>
          <p:cNvSpPr/>
          <p:nvPr/>
        </p:nvSpPr>
        <p:spPr>
          <a:xfrm>
            <a:off x="10325100" y="130683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615" name="Circle"/>
          <p:cNvSpPr/>
          <p:nvPr/>
        </p:nvSpPr>
        <p:spPr>
          <a:xfrm>
            <a:off x="11055449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616" name="Circle"/>
          <p:cNvSpPr/>
          <p:nvPr/>
        </p:nvSpPr>
        <p:spPr>
          <a:xfrm>
            <a:off x="13506350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617" name="Circle"/>
          <p:cNvSpPr/>
          <p:nvPr/>
        </p:nvSpPr>
        <p:spPr>
          <a:xfrm>
            <a:off x="14249201" y="13068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618" name="Circle"/>
          <p:cNvSpPr/>
          <p:nvPr/>
        </p:nvSpPr>
        <p:spPr>
          <a:xfrm>
            <a:off x="14979550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619" name="Circle"/>
          <p:cNvSpPr/>
          <p:nvPr/>
        </p:nvSpPr>
        <p:spPr>
          <a:xfrm>
            <a:off x="10979249" y="86360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620" name="Circle"/>
          <p:cNvSpPr/>
          <p:nvPr/>
        </p:nvSpPr>
        <p:spPr>
          <a:xfrm>
            <a:off x="12204700" y="94996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621" name="Circle"/>
          <p:cNvSpPr/>
          <p:nvPr/>
        </p:nvSpPr>
        <p:spPr>
          <a:xfrm>
            <a:off x="13417649" y="86360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622" name="28"/>
          <p:cNvSpPr/>
          <p:nvPr/>
        </p:nvSpPr>
        <p:spPr>
          <a:xfrm>
            <a:off x="20920574" y="3255332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28</a:t>
            </a:r>
          </a:p>
        </p:txBody>
      </p:sp>
      <p:sp>
        <p:nvSpPr>
          <p:cNvPr id="1623" name="16"/>
          <p:cNvSpPr/>
          <p:nvPr/>
        </p:nvSpPr>
        <p:spPr>
          <a:xfrm>
            <a:off x="20920574" y="4762500"/>
            <a:ext cx="1270001" cy="1270000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16</a:t>
            </a:r>
          </a:p>
        </p:txBody>
      </p:sp>
      <p:sp>
        <p:nvSpPr>
          <p:cNvPr id="1624" name="13"/>
          <p:cNvSpPr/>
          <p:nvPr/>
        </p:nvSpPr>
        <p:spPr>
          <a:xfrm>
            <a:off x="20920574" y="6269667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13</a:t>
            </a:r>
          </a:p>
        </p:txBody>
      </p:sp>
      <p:sp>
        <p:nvSpPr>
          <p:cNvPr id="1625" name="22"/>
          <p:cNvSpPr/>
          <p:nvPr/>
        </p:nvSpPr>
        <p:spPr>
          <a:xfrm>
            <a:off x="20920574" y="7776835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22</a:t>
            </a:r>
          </a:p>
        </p:txBody>
      </p:sp>
      <p:sp>
        <p:nvSpPr>
          <p:cNvPr id="1626" name="30"/>
          <p:cNvSpPr/>
          <p:nvPr/>
        </p:nvSpPr>
        <p:spPr>
          <a:xfrm>
            <a:off x="20920574" y="9284003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30</a:t>
            </a:r>
          </a:p>
        </p:txBody>
      </p:sp>
      <p:sp>
        <p:nvSpPr>
          <p:cNvPr id="1627" name="29"/>
          <p:cNvSpPr/>
          <p:nvPr/>
        </p:nvSpPr>
        <p:spPr>
          <a:xfrm>
            <a:off x="20920574" y="10791170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29</a:t>
            </a:r>
          </a:p>
        </p:txBody>
      </p:sp>
      <p:sp>
        <p:nvSpPr>
          <p:cNvPr id="1628" name="42"/>
          <p:cNvSpPr/>
          <p:nvPr/>
        </p:nvSpPr>
        <p:spPr>
          <a:xfrm>
            <a:off x="20920574" y="12298338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42</a:t>
            </a:r>
          </a:p>
        </p:txBody>
      </p:sp>
    </p:spTree>
  </p:cSld>
  <p:clrMapOvr>
    <a:masterClrMapping/>
  </p:clrMapOvr>
  <p:transition xmlns:p14="http://schemas.microsoft.com/office/powerpoint/2010/main" spd="slow" advClick="1"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0" name="二分搜索树的前序遍历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二分搜索树的前序遍历</a:t>
            </a:r>
          </a:p>
        </p:txBody>
      </p:sp>
      <p:grpSp>
        <p:nvGrpSpPr>
          <p:cNvPr id="1644" name="Group"/>
          <p:cNvGrpSpPr/>
          <p:nvPr/>
        </p:nvGrpSpPr>
        <p:grpSpPr>
          <a:xfrm>
            <a:off x="3447886" y="4165906"/>
            <a:ext cx="11697029" cy="8421403"/>
            <a:chOff x="0" y="0"/>
            <a:chExt cx="11697028" cy="8421402"/>
          </a:xfrm>
        </p:grpSpPr>
        <p:sp>
          <p:nvSpPr>
            <p:cNvPr id="1631" name="Line"/>
            <p:cNvSpPr/>
            <p:nvPr/>
          </p:nvSpPr>
          <p:spPr>
            <a:xfrm flipH="1" flipV="1">
              <a:off x="5928865" y="768213"/>
              <a:ext cx="3194815" cy="34842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1632" name="Line"/>
            <p:cNvSpPr/>
            <p:nvPr/>
          </p:nvSpPr>
          <p:spPr>
            <a:xfrm flipV="1">
              <a:off x="2706475" y="641213"/>
              <a:ext cx="3047153" cy="37382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1633" name="Line"/>
            <p:cNvSpPr/>
            <p:nvPr/>
          </p:nvSpPr>
          <p:spPr>
            <a:xfrm flipV="1">
              <a:off x="7018647" y="4280731"/>
              <a:ext cx="1933358" cy="34269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1634" name="Line"/>
            <p:cNvSpPr/>
            <p:nvPr/>
          </p:nvSpPr>
          <p:spPr>
            <a:xfrm flipH="1" flipV="1">
              <a:off x="2650544" y="4341028"/>
              <a:ext cx="2046983" cy="330633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1635" name="Line"/>
            <p:cNvSpPr/>
            <p:nvPr/>
          </p:nvSpPr>
          <p:spPr>
            <a:xfrm flipH="1" flipV="1">
              <a:off x="8927813" y="4178604"/>
              <a:ext cx="2022864" cy="363118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1636" name="Line"/>
            <p:cNvSpPr/>
            <p:nvPr/>
          </p:nvSpPr>
          <p:spPr>
            <a:xfrm flipV="1">
              <a:off x="778312" y="4280731"/>
              <a:ext cx="1933358" cy="34269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1637" name="28"/>
            <p:cNvSpPr/>
            <p:nvPr/>
          </p:nvSpPr>
          <p:spPr>
            <a:xfrm>
              <a:off x="5080187" y="0"/>
              <a:ext cx="1524001" cy="1524000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28</a:t>
              </a:r>
            </a:p>
          </p:txBody>
        </p:sp>
        <p:sp>
          <p:nvSpPr>
            <p:cNvPr id="1638" name="16"/>
            <p:cNvSpPr/>
            <p:nvPr/>
          </p:nvSpPr>
          <p:spPr>
            <a:xfrm>
              <a:off x="1968876" y="3436641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16</a:t>
              </a:r>
            </a:p>
          </p:txBody>
        </p:sp>
        <p:sp>
          <p:nvSpPr>
            <p:cNvPr id="1639" name="30"/>
            <p:cNvSpPr/>
            <p:nvPr/>
          </p:nvSpPr>
          <p:spPr>
            <a:xfrm>
              <a:off x="8191500" y="3436641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30</a:t>
              </a:r>
            </a:p>
          </p:txBody>
        </p:sp>
        <p:sp>
          <p:nvSpPr>
            <p:cNvPr id="1640" name="13"/>
            <p:cNvSpPr/>
            <p:nvPr/>
          </p:nvSpPr>
          <p:spPr>
            <a:xfrm>
              <a:off x="0" y="6897402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13</a:t>
              </a:r>
            </a:p>
          </p:txBody>
        </p:sp>
        <p:sp>
          <p:nvSpPr>
            <p:cNvPr id="1641" name="22"/>
            <p:cNvSpPr/>
            <p:nvPr/>
          </p:nvSpPr>
          <p:spPr>
            <a:xfrm>
              <a:off x="3937753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22</a:t>
              </a:r>
            </a:p>
          </p:txBody>
        </p:sp>
        <p:sp>
          <p:nvSpPr>
            <p:cNvPr id="1642" name="29"/>
            <p:cNvSpPr/>
            <p:nvPr/>
          </p:nvSpPr>
          <p:spPr>
            <a:xfrm>
              <a:off x="6209970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29</a:t>
              </a:r>
            </a:p>
          </p:txBody>
        </p:sp>
        <p:sp>
          <p:nvSpPr>
            <p:cNvPr id="1643" name="42"/>
            <p:cNvSpPr/>
            <p:nvPr/>
          </p:nvSpPr>
          <p:spPr>
            <a:xfrm>
              <a:off x="10173028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42</a:t>
              </a:r>
            </a:p>
          </p:txBody>
        </p:sp>
      </p:grpSp>
      <p:sp>
        <p:nvSpPr>
          <p:cNvPr id="1645" name="Circle"/>
          <p:cNvSpPr/>
          <p:nvPr/>
        </p:nvSpPr>
        <p:spPr>
          <a:xfrm>
            <a:off x="7880449" y="5080000"/>
            <a:ext cx="381001" cy="381000"/>
          </a:xfrm>
          <a:prstGeom prst="ellipse">
            <a:avLst/>
          </a:prstGeom>
          <a:solidFill>
            <a:srgbClr val="0096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646" name="Circle"/>
          <p:cNvSpPr/>
          <p:nvPr/>
        </p:nvSpPr>
        <p:spPr>
          <a:xfrm>
            <a:off x="9105900" y="59436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647" name="Circle"/>
          <p:cNvSpPr/>
          <p:nvPr/>
        </p:nvSpPr>
        <p:spPr>
          <a:xfrm>
            <a:off x="10318849" y="50800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648" name="Circle"/>
          <p:cNvSpPr/>
          <p:nvPr/>
        </p:nvSpPr>
        <p:spPr>
          <a:xfrm>
            <a:off x="4705449" y="8559800"/>
            <a:ext cx="381001" cy="381000"/>
          </a:xfrm>
          <a:prstGeom prst="ellipse">
            <a:avLst/>
          </a:prstGeom>
          <a:solidFill>
            <a:srgbClr val="0096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649" name="Circle"/>
          <p:cNvSpPr/>
          <p:nvPr/>
        </p:nvSpPr>
        <p:spPr>
          <a:xfrm>
            <a:off x="5956300" y="93980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650" name="Circle"/>
          <p:cNvSpPr/>
          <p:nvPr/>
        </p:nvSpPr>
        <p:spPr>
          <a:xfrm>
            <a:off x="7143849" y="8559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651" name="Circle"/>
          <p:cNvSpPr/>
          <p:nvPr/>
        </p:nvSpPr>
        <p:spPr>
          <a:xfrm>
            <a:off x="3244750" y="12623800"/>
            <a:ext cx="381001" cy="381000"/>
          </a:xfrm>
          <a:prstGeom prst="ellipse">
            <a:avLst/>
          </a:prstGeom>
          <a:solidFill>
            <a:srgbClr val="0096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652" name="Circle"/>
          <p:cNvSpPr/>
          <p:nvPr/>
        </p:nvSpPr>
        <p:spPr>
          <a:xfrm>
            <a:off x="3975100" y="128778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653" name="Circle"/>
          <p:cNvSpPr/>
          <p:nvPr/>
        </p:nvSpPr>
        <p:spPr>
          <a:xfrm>
            <a:off x="4705449" y="12623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654" name="Circle"/>
          <p:cNvSpPr/>
          <p:nvPr/>
        </p:nvSpPr>
        <p:spPr>
          <a:xfrm>
            <a:off x="7143849" y="12687300"/>
            <a:ext cx="381001" cy="381000"/>
          </a:xfrm>
          <a:prstGeom prst="ellipse">
            <a:avLst/>
          </a:prstGeom>
          <a:solidFill>
            <a:srgbClr val="0096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655" name="Circle"/>
          <p:cNvSpPr/>
          <p:nvPr/>
        </p:nvSpPr>
        <p:spPr>
          <a:xfrm>
            <a:off x="7886700" y="130683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656" name="Circle"/>
          <p:cNvSpPr/>
          <p:nvPr/>
        </p:nvSpPr>
        <p:spPr>
          <a:xfrm>
            <a:off x="8617049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657" name="Circle"/>
          <p:cNvSpPr/>
          <p:nvPr/>
        </p:nvSpPr>
        <p:spPr>
          <a:xfrm>
            <a:off x="9582249" y="12687300"/>
            <a:ext cx="381001" cy="381000"/>
          </a:xfrm>
          <a:prstGeom prst="ellipse">
            <a:avLst/>
          </a:prstGeom>
          <a:solidFill>
            <a:srgbClr val="0096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658" name="Circle"/>
          <p:cNvSpPr/>
          <p:nvPr/>
        </p:nvSpPr>
        <p:spPr>
          <a:xfrm>
            <a:off x="10325100" y="130683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659" name="Circle"/>
          <p:cNvSpPr/>
          <p:nvPr/>
        </p:nvSpPr>
        <p:spPr>
          <a:xfrm>
            <a:off x="11055449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660" name="Circle"/>
          <p:cNvSpPr/>
          <p:nvPr/>
        </p:nvSpPr>
        <p:spPr>
          <a:xfrm>
            <a:off x="13506350" y="12687300"/>
            <a:ext cx="381001" cy="381000"/>
          </a:xfrm>
          <a:prstGeom prst="ellipse">
            <a:avLst/>
          </a:prstGeom>
          <a:solidFill>
            <a:srgbClr val="0096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661" name="Circle"/>
          <p:cNvSpPr/>
          <p:nvPr/>
        </p:nvSpPr>
        <p:spPr>
          <a:xfrm>
            <a:off x="14249201" y="13068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662" name="Circle"/>
          <p:cNvSpPr/>
          <p:nvPr/>
        </p:nvSpPr>
        <p:spPr>
          <a:xfrm>
            <a:off x="14979550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663" name="Circle"/>
          <p:cNvSpPr/>
          <p:nvPr/>
        </p:nvSpPr>
        <p:spPr>
          <a:xfrm>
            <a:off x="10979249" y="8636000"/>
            <a:ext cx="381001" cy="381000"/>
          </a:xfrm>
          <a:prstGeom prst="ellipse">
            <a:avLst/>
          </a:prstGeom>
          <a:solidFill>
            <a:srgbClr val="0096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664" name="Circle"/>
          <p:cNvSpPr/>
          <p:nvPr/>
        </p:nvSpPr>
        <p:spPr>
          <a:xfrm>
            <a:off x="12204700" y="94996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665" name="Circle"/>
          <p:cNvSpPr/>
          <p:nvPr/>
        </p:nvSpPr>
        <p:spPr>
          <a:xfrm>
            <a:off x="13417649" y="86360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666" name="28"/>
          <p:cNvSpPr/>
          <p:nvPr/>
        </p:nvSpPr>
        <p:spPr>
          <a:xfrm>
            <a:off x="20920574" y="3255332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28</a:t>
            </a:r>
          </a:p>
        </p:txBody>
      </p:sp>
      <p:sp>
        <p:nvSpPr>
          <p:cNvPr id="1667" name="16"/>
          <p:cNvSpPr/>
          <p:nvPr/>
        </p:nvSpPr>
        <p:spPr>
          <a:xfrm>
            <a:off x="20920574" y="4762500"/>
            <a:ext cx="1270001" cy="1270000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16</a:t>
            </a:r>
          </a:p>
        </p:txBody>
      </p:sp>
      <p:sp>
        <p:nvSpPr>
          <p:cNvPr id="1668" name="13"/>
          <p:cNvSpPr/>
          <p:nvPr/>
        </p:nvSpPr>
        <p:spPr>
          <a:xfrm>
            <a:off x="20920574" y="6269667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13</a:t>
            </a:r>
          </a:p>
        </p:txBody>
      </p:sp>
      <p:sp>
        <p:nvSpPr>
          <p:cNvPr id="1669" name="22"/>
          <p:cNvSpPr/>
          <p:nvPr/>
        </p:nvSpPr>
        <p:spPr>
          <a:xfrm>
            <a:off x="20920574" y="7776835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22</a:t>
            </a:r>
          </a:p>
        </p:txBody>
      </p:sp>
      <p:sp>
        <p:nvSpPr>
          <p:cNvPr id="1670" name="30"/>
          <p:cNvSpPr/>
          <p:nvPr/>
        </p:nvSpPr>
        <p:spPr>
          <a:xfrm>
            <a:off x="20920574" y="9284003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30</a:t>
            </a:r>
          </a:p>
        </p:txBody>
      </p:sp>
      <p:sp>
        <p:nvSpPr>
          <p:cNvPr id="1671" name="29"/>
          <p:cNvSpPr/>
          <p:nvPr/>
        </p:nvSpPr>
        <p:spPr>
          <a:xfrm>
            <a:off x="20920574" y="10791170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29</a:t>
            </a:r>
          </a:p>
        </p:txBody>
      </p:sp>
      <p:sp>
        <p:nvSpPr>
          <p:cNvPr id="1672" name="42"/>
          <p:cNvSpPr/>
          <p:nvPr/>
        </p:nvSpPr>
        <p:spPr>
          <a:xfrm>
            <a:off x="20920574" y="12298338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42</a:t>
            </a:r>
          </a:p>
        </p:txBody>
      </p:sp>
    </p:spTree>
  </p:cSld>
  <p:clrMapOvr>
    <a:masterClrMapping/>
  </p:clrMapOvr>
  <p:transition xmlns:p14="http://schemas.microsoft.com/office/powerpoint/2010/main" spd="slow" advClick="1"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4" name="中序遍历"/>
          <p:cNvSpPr/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中序遍历</a:t>
            </a:r>
          </a:p>
        </p:txBody>
      </p:sp>
    </p:spTree>
  </p:cSld>
  <p:clrMapOvr>
    <a:masterClrMapping/>
  </p:clrMapOvr>
  <p:transition xmlns:p14="http://schemas.microsoft.com/office/powerpoint/2010/main" spd="slow" advClick="1"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6" name="二分搜索树的中序遍历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二分搜索树的中序遍历</a:t>
            </a:r>
          </a:p>
        </p:txBody>
      </p:sp>
      <p:grpSp>
        <p:nvGrpSpPr>
          <p:cNvPr id="1690" name="Group"/>
          <p:cNvGrpSpPr/>
          <p:nvPr/>
        </p:nvGrpSpPr>
        <p:grpSpPr>
          <a:xfrm>
            <a:off x="3447886" y="4165906"/>
            <a:ext cx="11697029" cy="8421403"/>
            <a:chOff x="0" y="0"/>
            <a:chExt cx="11697028" cy="8421402"/>
          </a:xfrm>
        </p:grpSpPr>
        <p:sp>
          <p:nvSpPr>
            <p:cNvPr id="1677" name="Line"/>
            <p:cNvSpPr/>
            <p:nvPr/>
          </p:nvSpPr>
          <p:spPr>
            <a:xfrm flipH="1" flipV="1">
              <a:off x="5928865" y="768213"/>
              <a:ext cx="3194815" cy="34842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1678" name="Line"/>
            <p:cNvSpPr/>
            <p:nvPr/>
          </p:nvSpPr>
          <p:spPr>
            <a:xfrm flipV="1">
              <a:off x="2706475" y="641213"/>
              <a:ext cx="3047153" cy="37382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1679" name="Line"/>
            <p:cNvSpPr/>
            <p:nvPr/>
          </p:nvSpPr>
          <p:spPr>
            <a:xfrm flipV="1">
              <a:off x="7018647" y="4280731"/>
              <a:ext cx="1933358" cy="34269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1680" name="Line"/>
            <p:cNvSpPr/>
            <p:nvPr/>
          </p:nvSpPr>
          <p:spPr>
            <a:xfrm flipH="1" flipV="1">
              <a:off x="2650544" y="4341028"/>
              <a:ext cx="2046983" cy="330633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1681" name="Line"/>
            <p:cNvSpPr/>
            <p:nvPr/>
          </p:nvSpPr>
          <p:spPr>
            <a:xfrm flipH="1" flipV="1">
              <a:off x="8927813" y="4178604"/>
              <a:ext cx="2022864" cy="363118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1682" name="Line"/>
            <p:cNvSpPr/>
            <p:nvPr/>
          </p:nvSpPr>
          <p:spPr>
            <a:xfrm flipV="1">
              <a:off x="778312" y="4280731"/>
              <a:ext cx="1933358" cy="34269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1683" name="28"/>
            <p:cNvSpPr/>
            <p:nvPr/>
          </p:nvSpPr>
          <p:spPr>
            <a:xfrm>
              <a:off x="5080187" y="0"/>
              <a:ext cx="1524001" cy="1524000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28</a:t>
              </a:r>
            </a:p>
          </p:txBody>
        </p:sp>
        <p:sp>
          <p:nvSpPr>
            <p:cNvPr id="1684" name="16"/>
            <p:cNvSpPr/>
            <p:nvPr/>
          </p:nvSpPr>
          <p:spPr>
            <a:xfrm>
              <a:off x="1968876" y="3436641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16</a:t>
              </a:r>
            </a:p>
          </p:txBody>
        </p:sp>
        <p:sp>
          <p:nvSpPr>
            <p:cNvPr id="1685" name="30"/>
            <p:cNvSpPr/>
            <p:nvPr/>
          </p:nvSpPr>
          <p:spPr>
            <a:xfrm>
              <a:off x="8191500" y="3436641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30</a:t>
              </a:r>
            </a:p>
          </p:txBody>
        </p:sp>
        <p:sp>
          <p:nvSpPr>
            <p:cNvPr id="1686" name="13"/>
            <p:cNvSpPr/>
            <p:nvPr/>
          </p:nvSpPr>
          <p:spPr>
            <a:xfrm>
              <a:off x="0" y="6897402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13</a:t>
              </a:r>
            </a:p>
          </p:txBody>
        </p:sp>
        <p:sp>
          <p:nvSpPr>
            <p:cNvPr id="1687" name="22"/>
            <p:cNvSpPr/>
            <p:nvPr/>
          </p:nvSpPr>
          <p:spPr>
            <a:xfrm>
              <a:off x="3937753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22</a:t>
              </a:r>
            </a:p>
          </p:txBody>
        </p:sp>
        <p:sp>
          <p:nvSpPr>
            <p:cNvPr id="1688" name="29"/>
            <p:cNvSpPr/>
            <p:nvPr/>
          </p:nvSpPr>
          <p:spPr>
            <a:xfrm>
              <a:off x="6209970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29</a:t>
              </a:r>
            </a:p>
          </p:txBody>
        </p:sp>
        <p:sp>
          <p:nvSpPr>
            <p:cNvPr id="1689" name="42"/>
            <p:cNvSpPr/>
            <p:nvPr/>
          </p:nvSpPr>
          <p:spPr>
            <a:xfrm>
              <a:off x="10173028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42</a:t>
              </a:r>
            </a:p>
          </p:txBody>
        </p:sp>
      </p:grpSp>
      <p:sp>
        <p:nvSpPr>
          <p:cNvPr id="1691" name="Circle"/>
          <p:cNvSpPr/>
          <p:nvPr/>
        </p:nvSpPr>
        <p:spPr>
          <a:xfrm>
            <a:off x="7880449" y="5080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692" name="Circle"/>
          <p:cNvSpPr/>
          <p:nvPr/>
        </p:nvSpPr>
        <p:spPr>
          <a:xfrm>
            <a:off x="9105900" y="59436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693" name="Circle"/>
          <p:cNvSpPr/>
          <p:nvPr/>
        </p:nvSpPr>
        <p:spPr>
          <a:xfrm>
            <a:off x="10318849" y="5080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694" name="Circle"/>
          <p:cNvSpPr/>
          <p:nvPr/>
        </p:nvSpPr>
        <p:spPr>
          <a:xfrm>
            <a:off x="4705449" y="85598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695" name="Circle"/>
          <p:cNvSpPr/>
          <p:nvPr/>
        </p:nvSpPr>
        <p:spPr>
          <a:xfrm>
            <a:off x="5956300" y="93980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696" name="Circle"/>
          <p:cNvSpPr/>
          <p:nvPr/>
        </p:nvSpPr>
        <p:spPr>
          <a:xfrm>
            <a:off x="7143849" y="85598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697" name="Circle"/>
          <p:cNvSpPr/>
          <p:nvPr/>
        </p:nvSpPr>
        <p:spPr>
          <a:xfrm>
            <a:off x="3244750" y="126238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698" name="Circle"/>
          <p:cNvSpPr/>
          <p:nvPr/>
        </p:nvSpPr>
        <p:spPr>
          <a:xfrm>
            <a:off x="3975100" y="128778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699" name="Circle"/>
          <p:cNvSpPr/>
          <p:nvPr/>
        </p:nvSpPr>
        <p:spPr>
          <a:xfrm>
            <a:off x="4705449" y="126238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700" name="Circle"/>
          <p:cNvSpPr/>
          <p:nvPr/>
        </p:nvSpPr>
        <p:spPr>
          <a:xfrm>
            <a:off x="7143849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701" name="Circle"/>
          <p:cNvSpPr/>
          <p:nvPr/>
        </p:nvSpPr>
        <p:spPr>
          <a:xfrm>
            <a:off x="7886700" y="130683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702" name="Circle"/>
          <p:cNvSpPr/>
          <p:nvPr/>
        </p:nvSpPr>
        <p:spPr>
          <a:xfrm>
            <a:off x="8617049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703" name="Circle"/>
          <p:cNvSpPr/>
          <p:nvPr/>
        </p:nvSpPr>
        <p:spPr>
          <a:xfrm>
            <a:off x="9582249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704" name="Circle"/>
          <p:cNvSpPr/>
          <p:nvPr/>
        </p:nvSpPr>
        <p:spPr>
          <a:xfrm>
            <a:off x="10325100" y="130683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705" name="Circle"/>
          <p:cNvSpPr/>
          <p:nvPr/>
        </p:nvSpPr>
        <p:spPr>
          <a:xfrm>
            <a:off x="11055449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706" name="Circle"/>
          <p:cNvSpPr/>
          <p:nvPr/>
        </p:nvSpPr>
        <p:spPr>
          <a:xfrm>
            <a:off x="13506350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707" name="Circle"/>
          <p:cNvSpPr/>
          <p:nvPr/>
        </p:nvSpPr>
        <p:spPr>
          <a:xfrm>
            <a:off x="14249201" y="13068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708" name="Circle"/>
          <p:cNvSpPr/>
          <p:nvPr/>
        </p:nvSpPr>
        <p:spPr>
          <a:xfrm>
            <a:off x="14979550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709" name="Circle"/>
          <p:cNvSpPr/>
          <p:nvPr/>
        </p:nvSpPr>
        <p:spPr>
          <a:xfrm>
            <a:off x="10979249" y="8636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710" name="Circle"/>
          <p:cNvSpPr/>
          <p:nvPr/>
        </p:nvSpPr>
        <p:spPr>
          <a:xfrm>
            <a:off x="12204700" y="94996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711" name="Circle"/>
          <p:cNvSpPr/>
          <p:nvPr/>
        </p:nvSpPr>
        <p:spPr>
          <a:xfrm>
            <a:off x="13417649" y="8636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</p:spTree>
  </p:cSld>
  <p:clrMapOvr>
    <a:masterClrMapping/>
  </p:clrMapOvr>
  <p:transition xmlns:p14="http://schemas.microsoft.com/office/powerpoint/2010/main" spd="slow" advClick="1"/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3" name="二分搜索树的中序遍历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二分搜索树的中序遍历</a:t>
            </a:r>
          </a:p>
        </p:txBody>
      </p:sp>
      <p:grpSp>
        <p:nvGrpSpPr>
          <p:cNvPr id="1727" name="Group"/>
          <p:cNvGrpSpPr/>
          <p:nvPr/>
        </p:nvGrpSpPr>
        <p:grpSpPr>
          <a:xfrm>
            <a:off x="3447886" y="4165906"/>
            <a:ext cx="11697029" cy="8421403"/>
            <a:chOff x="0" y="0"/>
            <a:chExt cx="11697028" cy="8421402"/>
          </a:xfrm>
        </p:grpSpPr>
        <p:sp>
          <p:nvSpPr>
            <p:cNvPr id="1714" name="Line"/>
            <p:cNvSpPr/>
            <p:nvPr/>
          </p:nvSpPr>
          <p:spPr>
            <a:xfrm flipH="1" flipV="1">
              <a:off x="5928865" y="768213"/>
              <a:ext cx="3194815" cy="34842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1715" name="Line"/>
            <p:cNvSpPr/>
            <p:nvPr/>
          </p:nvSpPr>
          <p:spPr>
            <a:xfrm flipV="1">
              <a:off x="2706475" y="641213"/>
              <a:ext cx="3047153" cy="37382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1716" name="Line"/>
            <p:cNvSpPr/>
            <p:nvPr/>
          </p:nvSpPr>
          <p:spPr>
            <a:xfrm flipV="1">
              <a:off x="7018647" y="4280731"/>
              <a:ext cx="1933358" cy="34269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1717" name="Line"/>
            <p:cNvSpPr/>
            <p:nvPr/>
          </p:nvSpPr>
          <p:spPr>
            <a:xfrm flipH="1" flipV="1">
              <a:off x="2650544" y="4341028"/>
              <a:ext cx="2046983" cy="330633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1718" name="Line"/>
            <p:cNvSpPr/>
            <p:nvPr/>
          </p:nvSpPr>
          <p:spPr>
            <a:xfrm flipH="1" flipV="1">
              <a:off x="8927813" y="4178604"/>
              <a:ext cx="2022864" cy="363118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1719" name="Line"/>
            <p:cNvSpPr/>
            <p:nvPr/>
          </p:nvSpPr>
          <p:spPr>
            <a:xfrm flipV="1">
              <a:off x="778312" y="4280731"/>
              <a:ext cx="1933358" cy="34269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1720" name="28"/>
            <p:cNvSpPr/>
            <p:nvPr/>
          </p:nvSpPr>
          <p:spPr>
            <a:xfrm>
              <a:off x="5080187" y="0"/>
              <a:ext cx="1524001" cy="1524000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28</a:t>
              </a:r>
            </a:p>
          </p:txBody>
        </p:sp>
        <p:sp>
          <p:nvSpPr>
            <p:cNvPr id="1721" name="16"/>
            <p:cNvSpPr/>
            <p:nvPr/>
          </p:nvSpPr>
          <p:spPr>
            <a:xfrm>
              <a:off x="1968876" y="3436641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16</a:t>
              </a:r>
            </a:p>
          </p:txBody>
        </p:sp>
        <p:sp>
          <p:nvSpPr>
            <p:cNvPr id="1722" name="30"/>
            <p:cNvSpPr/>
            <p:nvPr/>
          </p:nvSpPr>
          <p:spPr>
            <a:xfrm>
              <a:off x="8191500" y="3436641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30</a:t>
              </a:r>
            </a:p>
          </p:txBody>
        </p:sp>
        <p:sp>
          <p:nvSpPr>
            <p:cNvPr id="1723" name="13"/>
            <p:cNvSpPr/>
            <p:nvPr/>
          </p:nvSpPr>
          <p:spPr>
            <a:xfrm>
              <a:off x="0" y="6897402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13</a:t>
              </a:r>
            </a:p>
          </p:txBody>
        </p:sp>
        <p:sp>
          <p:nvSpPr>
            <p:cNvPr id="1724" name="22"/>
            <p:cNvSpPr/>
            <p:nvPr/>
          </p:nvSpPr>
          <p:spPr>
            <a:xfrm>
              <a:off x="3937753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22</a:t>
              </a:r>
            </a:p>
          </p:txBody>
        </p:sp>
        <p:sp>
          <p:nvSpPr>
            <p:cNvPr id="1725" name="29"/>
            <p:cNvSpPr/>
            <p:nvPr/>
          </p:nvSpPr>
          <p:spPr>
            <a:xfrm>
              <a:off x="6209970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29</a:t>
              </a:r>
            </a:p>
          </p:txBody>
        </p:sp>
        <p:sp>
          <p:nvSpPr>
            <p:cNvPr id="1726" name="42"/>
            <p:cNvSpPr/>
            <p:nvPr/>
          </p:nvSpPr>
          <p:spPr>
            <a:xfrm>
              <a:off x="10173028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42</a:t>
              </a:r>
            </a:p>
          </p:txBody>
        </p:sp>
      </p:grpSp>
      <p:sp>
        <p:nvSpPr>
          <p:cNvPr id="1728" name="Circle"/>
          <p:cNvSpPr/>
          <p:nvPr/>
        </p:nvSpPr>
        <p:spPr>
          <a:xfrm>
            <a:off x="7880449" y="50800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729" name="Circle"/>
          <p:cNvSpPr/>
          <p:nvPr/>
        </p:nvSpPr>
        <p:spPr>
          <a:xfrm>
            <a:off x="9105900" y="59436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730" name="Circle"/>
          <p:cNvSpPr/>
          <p:nvPr/>
        </p:nvSpPr>
        <p:spPr>
          <a:xfrm>
            <a:off x="10318849" y="5080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731" name="Circle"/>
          <p:cNvSpPr/>
          <p:nvPr/>
        </p:nvSpPr>
        <p:spPr>
          <a:xfrm>
            <a:off x="4705449" y="85598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732" name="Circle"/>
          <p:cNvSpPr/>
          <p:nvPr/>
        </p:nvSpPr>
        <p:spPr>
          <a:xfrm>
            <a:off x="5956300" y="93980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733" name="Circle"/>
          <p:cNvSpPr/>
          <p:nvPr/>
        </p:nvSpPr>
        <p:spPr>
          <a:xfrm>
            <a:off x="7143849" y="85598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734" name="Circle"/>
          <p:cNvSpPr/>
          <p:nvPr/>
        </p:nvSpPr>
        <p:spPr>
          <a:xfrm>
            <a:off x="3244750" y="126238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735" name="Circle"/>
          <p:cNvSpPr/>
          <p:nvPr/>
        </p:nvSpPr>
        <p:spPr>
          <a:xfrm>
            <a:off x="3975100" y="128778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736" name="Circle"/>
          <p:cNvSpPr/>
          <p:nvPr/>
        </p:nvSpPr>
        <p:spPr>
          <a:xfrm>
            <a:off x="4705449" y="126238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737" name="Circle"/>
          <p:cNvSpPr/>
          <p:nvPr/>
        </p:nvSpPr>
        <p:spPr>
          <a:xfrm>
            <a:off x="7143849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738" name="Circle"/>
          <p:cNvSpPr/>
          <p:nvPr/>
        </p:nvSpPr>
        <p:spPr>
          <a:xfrm>
            <a:off x="7886700" y="130683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739" name="Circle"/>
          <p:cNvSpPr/>
          <p:nvPr/>
        </p:nvSpPr>
        <p:spPr>
          <a:xfrm>
            <a:off x="8617049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740" name="Circle"/>
          <p:cNvSpPr/>
          <p:nvPr/>
        </p:nvSpPr>
        <p:spPr>
          <a:xfrm>
            <a:off x="9582249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741" name="Circle"/>
          <p:cNvSpPr/>
          <p:nvPr/>
        </p:nvSpPr>
        <p:spPr>
          <a:xfrm>
            <a:off x="10325100" y="130683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742" name="Circle"/>
          <p:cNvSpPr/>
          <p:nvPr/>
        </p:nvSpPr>
        <p:spPr>
          <a:xfrm>
            <a:off x="11055449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743" name="Circle"/>
          <p:cNvSpPr/>
          <p:nvPr/>
        </p:nvSpPr>
        <p:spPr>
          <a:xfrm>
            <a:off x="13506350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744" name="Circle"/>
          <p:cNvSpPr/>
          <p:nvPr/>
        </p:nvSpPr>
        <p:spPr>
          <a:xfrm>
            <a:off x="14249201" y="13068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745" name="Circle"/>
          <p:cNvSpPr/>
          <p:nvPr/>
        </p:nvSpPr>
        <p:spPr>
          <a:xfrm>
            <a:off x="14979550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746" name="Circle"/>
          <p:cNvSpPr/>
          <p:nvPr/>
        </p:nvSpPr>
        <p:spPr>
          <a:xfrm>
            <a:off x="10979249" y="8636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747" name="Circle"/>
          <p:cNvSpPr/>
          <p:nvPr/>
        </p:nvSpPr>
        <p:spPr>
          <a:xfrm>
            <a:off x="12204700" y="94996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748" name="Circle"/>
          <p:cNvSpPr/>
          <p:nvPr/>
        </p:nvSpPr>
        <p:spPr>
          <a:xfrm>
            <a:off x="13417649" y="8636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</p:spTree>
  </p:cSld>
  <p:clrMapOvr>
    <a:masterClrMapping/>
  </p:clrMapOvr>
  <p:transition xmlns:p14="http://schemas.microsoft.com/office/powerpoint/2010/main" spd="slow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操作：实现二分查找法"/>
          <p:cNvSpPr/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操作：实现二分查找法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0" name="二分搜索树的中序遍历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二分搜索树的中序遍历</a:t>
            </a:r>
          </a:p>
        </p:txBody>
      </p:sp>
      <p:grpSp>
        <p:nvGrpSpPr>
          <p:cNvPr id="1764" name="Group"/>
          <p:cNvGrpSpPr/>
          <p:nvPr/>
        </p:nvGrpSpPr>
        <p:grpSpPr>
          <a:xfrm>
            <a:off x="3447886" y="4165906"/>
            <a:ext cx="11697029" cy="8421403"/>
            <a:chOff x="0" y="0"/>
            <a:chExt cx="11697028" cy="8421402"/>
          </a:xfrm>
        </p:grpSpPr>
        <p:sp>
          <p:nvSpPr>
            <p:cNvPr id="1751" name="Line"/>
            <p:cNvSpPr/>
            <p:nvPr/>
          </p:nvSpPr>
          <p:spPr>
            <a:xfrm flipH="1" flipV="1">
              <a:off x="5928865" y="768213"/>
              <a:ext cx="3194815" cy="34842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1752" name="Line"/>
            <p:cNvSpPr/>
            <p:nvPr/>
          </p:nvSpPr>
          <p:spPr>
            <a:xfrm flipV="1">
              <a:off x="2706475" y="641213"/>
              <a:ext cx="3047153" cy="37382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1753" name="Line"/>
            <p:cNvSpPr/>
            <p:nvPr/>
          </p:nvSpPr>
          <p:spPr>
            <a:xfrm flipV="1">
              <a:off x="7018647" y="4280731"/>
              <a:ext cx="1933358" cy="34269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1754" name="Line"/>
            <p:cNvSpPr/>
            <p:nvPr/>
          </p:nvSpPr>
          <p:spPr>
            <a:xfrm flipH="1" flipV="1">
              <a:off x="2650544" y="4341028"/>
              <a:ext cx="2046983" cy="330633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1755" name="Line"/>
            <p:cNvSpPr/>
            <p:nvPr/>
          </p:nvSpPr>
          <p:spPr>
            <a:xfrm flipH="1" flipV="1">
              <a:off x="8927813" y="4178604"/>
              <a:ext cx="2022864" cy="363118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1756" name="Line"/>
            <p:cNvSpPr/>
            <p:nvPr/>
          </p:nvSpPr>
          <p:spPr>
            <a:xfrm flipV="1">
              <a:off x="778312" y="4280731"/>
              <a:ext cx="1933358" cy="34269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1757" name="28"/>
            <p:cNvSpPr/>
            <p:nvPr/>
          </p:nvSpPr>
          <p:spPr>
            <a:xfrm>
              <a:off x="5080187" y="0"/>
              <a:ext cx="1524001" cy="1524000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28</a:t>
              </a:r>
            </a:p>
          </p:txBody>
        </p:sp>
        <p:sp>
          <p:nvSpPr>
            <p:cNvPr id="1758" name="16"/>
            <p:cNvSpPr/>
            <p:nvPr/>
          </p:nvSpPr>
          <p:spPr>
            <a:xfrm>
              <a:off x="1968876" y="3436641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16</a:t>
              </a:r>
            </a:p>
          </p:txBody>
        </p:sp>
        <p:sp>
          <p:nvSpPr>
            <p:cNvPr id="1759" name="30"/>
            <p:cNvSpPr/>
            <p:nvPr/>
          </p:nvSpPr>
          <p:spPr>
            <a:xfrm>
              <a:off x="8191500" y="3436641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30</a:t>
              </a:r>
            </a:p>
          </p:txBody>
        </p:sp>
        <p:sp>
          <p:nvSpPr>
            <p:cNvPr id="1760" name="13"/>
            <p:cNvSpPr/>
            <p:nvPr/>
          </p:nvSpPr>
          <p:spPr>
            <a:xfrm>
              <a:off x="0" y="6897402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13</a:t>
              </a:r>
            </a:p>
          </p:txBody>
        </p:sp>
        <p:sp>
          <p:nvSpPr>
            <p:cNvPr id="1761" name="22"/>
            <p:cNvSpPr/>
            <p:nvPr/>
          </p:nvSpPr>
          <p:spPr>
            <a:xfrm>
              <a:off x="3937753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22</a:t>
              </a:r>
            </a:p>
          </p:txBody>
        </p:sp>
        <p:sp>
          <p:nvSpPr>
            <p:cNvPr id="1762" name="29"/>
            <p:cNvSpPr/>
            <p:nvPr/>
          </p:nvSpPr>
          <p:spPr>
            <a:xfrm>
              <a:off x="6209970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29</a:t>
              </a:r>
            </a:p>
          </p:txBody>
        </p:sp>
        <p:sp>
          <p:nvSpPr>
            <p:cNvPr id="1763" name="42"/>
            <p:cNvSpPr/>
            <p:nvPr/>
          </p:nvSpPr>
          <p:spPr>
            <a:xfrm>
              <a:off x="10173028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42</a:t>
              </a:r>
            </a:p>
          </p:txBody>
        </p:sp>
      </p:grpSp>
      <p:sp>
        <p:nvSpPr>
          <p:cNvPr id="1765" name="Circle"/>
          <p:cNvSpPr/>
          <p:nvPr/>
        </p:nvSpPr>
        <p:spPr>
          <a:xfrm>
            <a:off x="7880449" y="50800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766" name="Circle"/>
          <p:cNvSpPr/>
          <p:nvPr/>
        </p:nvSpPr>
        <p:spPr>
          <a:xfrm>
            <a:off x="9105900" y="59436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767" name="Circle"/>
          <p:cNvSpPr/>
          <p:nvPr/>
        </p:nvSpPr>
        <p:spPr>
          <a:xfrm>
            <a:off x="10318849" y="5080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768" name="Circle"/>
          <p:cNvSpPr/>
          <p:nvPr/>
        </p:nvSpPr>
        <p:spPr>
          <a:xfrm>
            <a:off x="4705449" y="8559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769" name="Circle"/>
          <p:cNvSpPr/>
          <p:nvPr/>
        </p:nvSpPr>
        <p:spPr>
          <a:xfrm>
            <a:off x="5956300" y="93980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770" name="Circle"/>
          <p:cNvSpPr/>
          <p:nvPr/>
        </p:nvSpPr>
        <p:spPr>
          <a:xfrm>
            <a:off x="7143849" y="85598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771" name="Circle"/>
          <p:cNvSpPr/>
          <p:nvPr/>
        </p:nvSpPr>
        <p:spPr>
          <a:xfrm>
            <a:off x="3244750" y="126238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772" name="Circle"/>
          <p:cNvSpPr/>
          <p:nvPr/>
        </p:nvSpPr>
        <p:spPr>
          <a:xfrm>
            <a:off x="3975100" y="128778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773" name="Circle"/>
          <p:cNvSpPr/>
          <p:nvPr/>
        </p:nvSpPr>
        <p:spPr>
          <a:xfrm>
            <a:off x="4705449" y="126238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774" name="Circle"/>
          <p:cNvSpPr/>
          <p:nvPr/>
        </p:nvSpPr>
        <p:spPr>
          <a:xfrm>
            <a:off x="7143849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775" name="Circle"/>
          <p:cNvSpPr/>
          <p:nvPr/>
        </p:nvSpPr>
        <p:spPr>
          <a:xfrm>
            <a:off x="7886700" y="130683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776" name="Circle"/>
          <p:cNvSpPr/>
          <p:nvPr/>
        </p:nvSpPr>
        <p:spPr>
          <a:xfrm>
            <a:off x="8617049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777" name="Circle"/>
          <p:cNvSpPr/>
          <p:nvPr/>
        </p:nvSpPr>
        <p:spPr>
          <a:xfrm>
            <a:off x="9582249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778" name="Circle"/>
          <p:cNvSpPr/>
          <p:nvPr/>
        </p:nvSpPr>
        <p:spPr>
          <a:xfrm>
            <a:off x="10325100" y="130683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779" name="Circle"/>
          <p:cNvSpPr/>
          <p:nvPr/>
        </p:nvSpPr>
        <p:spPr>
          <a:xfrm>
            <a:off x="11055449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780" name="Circle"/>
          <p:cNvSpPr/>
          <p:nvPr/>
        </p:nvSpPr>
        <p:spPr>
          <a:xfrm>
            <a:off x="13506350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781" name="Circle"/>
          <p:cNvSpPr/>
          <p:nvPr/>
        </p:nvSpPr>
        <p:spPr>
          <a:xfrm>
            <a:off x="14249201" y="13068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782" name="Circle"/>
          <p:cNvSpPr/>
          <p:nvPr/>
        </p:nvSpPr>
        <p:spPr>
          <a:xfrm>
            <a:off x="14979550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783" name="Circle"/>
          <p:cNvSpPr/>
          <p:nvPr/>
        </p:nvSpPr>
        <p:spPr>
          <a:xfrm>
            <a:off x="10979249" y="8636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784" name="Circle"/>
          <p:cNvSpPr/>
          <p:nvPr/>
        </p:nvSpPr>
        <p:spPr>
          <a:xfrm>
            <a:off x="12204700" y="94996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785" name="Circle"/>
          <p:cNvSpPr/>
          <p:nvPr/>
        </p:nvSpPr>
        <p:spPr>
          <a:xfrm>
            <a:off x="13417649" y="8636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</p:spTree>
  </p:cSld>
  <p:clrMapOvr>
    <a:masterClrMapping/>
  </p:clrMapOvr>
  <p:transition xmlns:p14="http://schemas.microsoft.com/office/powerpoint/2010/main" spd="slow" advClick="1"/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7" name="二分搜索树的中序遍历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二分搜索树的中序遍历</a:t>
            </a:r>
          </a:p>
        </p:txBody>
      </p:sp>
      <p:grpSp>
        <p:nvGrpSpPr>
          <p:cNvPr id="1801" name="Group"/>
          <p:cNvGrpSpPr/>
          <p:nvPr/>
        </p:nvGrpSpPr>
        <p:grpSpPr>
          <a:xfrm>
            <a:off x="3447886" y="4165906"/>
            <a:ext cx="11697029" cy="8421403"/>
            <a:chOff x="0" y="0"/>
            <a:chExt cx="11697028" cy="8421402"/>
          </a:xfrm>
        </p:grpSpPr>
        <p:sp>
          <p:nvSpPr>
            <p:cNvPr id="1788" name="Line"/>
            <p:cNvSpPr/>
            <p:nvPr/>
          </p:nvSpPr>
          <p:spPr>
            <a:xfrm flipH="1" flipV="1">
              <a:off x="5928865" y="768213"/>
              <a:ext cx="3194815" cy="34842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1789" name="Line"/>
            <p:cNvSpPr/>
            <p:nvPr/>
          </p:nvSpPr>
          <p:spPr>
            <a:xfrm flipV="1">
              <a:off x="2706475" y="641213"/>
              <a:ext cx="3047153" cy="37382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1790" name="Line"/>
            <p:cNvSpPr/>
            <p:nvPr/>
          </p:nvSpPr>
          <p:spPr>
            <a:xfrm flipV="1">
              <a:off x="7018647" y="4280731"/>
              <a:ext cx="1933358" cy="34269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1791" name="Line"/>
            <p:cNvSpPr/>
            <p:nvPr/>
          </p:nvSpPr>
          <p:spPr>
            <a:xfrm flipH="1" flipV="1">
              <a:off x="2650544" y="4341028"/>
              <a:ext cx="2046983" cy="330633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1792" name="Line"/>
            <p:cNvSpPr/>
            <p:nvPr/>
          </p:nvSpPr>
          <p:spPr>
            <a:xfrm flipH="1" flipV="1">
              <a:off x="8927813" y="4178604"/>
              <a:ext cx="2022864" cy="363118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1793" name="Line"/>
            <p:cNvSpPr/>
            <p:nvPr/>
          </p:nvSpPr>
          <p:spPr>
            <a:xfrm flipV="1">
              <a:off x="778312" y="4280731"/>
              <a:ext cx="1933358" cy="34269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1794" name="28"/>
            <p:cNvSpPr/>
            <p:nvPr/>
          </p:nvSpPr>
          <p:spPr>
            <a:xfrm>
              <a:off x="5080187" y="0"/>
              <a:ext cx="1524001" cy="1524000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28</a:t>
              </a:r>
            </a:p>
          </p:txBody>
        </p:sp>
        <p:sp>
          <p:nvSpPr>
            <p:cNvPr id="1795" name="16"/>
            <p:cNvSpPr/>
            <p:nvPr/>
          </p:nvSpPr>
          <p:spPr>
            <a:xfrm>
              <a:off x="1968876" y="3436641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16</a:t>
              </a:r>
            </a:p>
          </p:txBody>
        </p:sp>
        <p:sp>
          <p:nvSpPr>
            <p:cNvPr id="1796" name="30"/>
            <p:cNvSpPr/>
            <p:nvPr/>
          </p:nvSpPr>
          <p:spPr>
            <a:xfrm>
              <a:off x="8191500" y="3436641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30</a:t>
              </a:r>
            </a:p>
          </p:txBody>
        </p:sp>
        <p:sp>
          <p:nvSpPr>
            <p:cNvPr id="1797" name="13"/>
            <p:cNvSpPr/>
            <p:nvPr/>
          </p:nvSpPr>
          <p:spPr>
            <a:xfrm>
              <a:off x="0" y="6897402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13</a:t>
              </a:r>
            </a:p>
          </p:txBody>
        </p:sp>
        <p:sp>
          <p:nvSpPr>
            <p:cNvPr id="1798" name="22"/>
            <p:cNvSpPr/>
            <p:nvPr/>
          </p:nvSpPr>
          <p:spPr>
            <a:xfrm>
              <a:off x="3937753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22</a:t>
              </a:r>
            </a:p>
          </p:txBody>
        </p:sp>
        <p:sp>
          <p:nvSpPr>
            <p:cNvPr id="1799" name="29"/>
            <p:cNvSpPr/>
            <p:nvPr/>
          </p:nvSpPr>
          <p:spPr>
            <a:xfrm>
              <a:off x="6209970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29</a:t>
              </a:r>
            </a:p>
          </p:txBody>
        </p:sp>
        <p:sp>
          <p:nvSpPr>
            <p:cNvPr id="1800" name="42"/>
            <p:cNvSpPr/>
            <p:nvPr/>
          </p:nvSpPr>
          <p:spPr>
            <a:xfrm>
              <a:off x="10173028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42</a:t>
              </a:r>
            </a:p>
          </p:txBody>
        </p:sp>
      </p:grpSp>
      <p:sp>
        <p:nvSpPr>
          <p:cNvPr id="1802" name="Circle"/>
          <p:cNvSpPr/>
          <p:nvPr/>
        </p:nvSpPr>
        <p:spPr>
          <a:xfrm>
            <a:off x="7880449" y="50800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803" name="Circle"/>
          <p:cNvSpPr/>
          <p:nvPr/>
        </p:nvSpPr>
        <p:spPr>
          <a:xfrm>
            <a:off x="9105900" y="59436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804" name="Circle"/>
          <p:cNvSpPr/>
          <p:nvPr/>
        </p:nvSpPr>
        <p:spPr>
          <a:xfrm>
            <a:off x="10318849" y="5080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805" name="Circle"/>
          <p:cNvSpPr/>
          <p:nvPr/>
        </p:nvSpPr>
        <p:spPr>
          <a:xfrm>
            <a:off x="4705449" y="8559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806" name="Circle"/>
          <p:cNvSpPr/>
          <p:nvPr/>
        </p:nvSpPr>
        <p:spPr>
          <a:xfrm>
            <a:off x="5956300" y="93980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807" name="Circle"/>
          <p:cNvSpPr/>
          <p:nvPr/>
        </p:nvSpPr>
        <p:spPr>
          <a:xfrm>
            <a:off x="7143849" y="85598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808" name="Circle"/>
          <p:cNvSpPr/>
          <p:nvPr/>
        </p:nvSpPr>
        <p:spPr>
          <a:xfrm>
            <a:off x="3244750" y="12623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809" name="Circle"/>
          <p:cNvSpPr/>
          <p:nvPr/>
        </p:nvSpPr>
        <p:spPr>
          <a:xfrm>
            <a:off x="3975100" y="128778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810" name="Circle"/>
          <p:cNvSpPr/>
          <p:nvPr/>
        </p:nvSpPr>
        <p:spPr>
          <a:xfrm>
            <a:off x="4705449" y="126238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811" name="Circle"/>
          <p:cNvSpPr/>
          <p:nvPr/>
        </p:nvSpPr>
        <p:spPr>
          <a:xfrm>
            <a:off x="7143849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812" name="Circle"/>
          <p:cNvSpPr/>
          <p:nvPr/>
        </p:nvSpPr>
        <p:spPr>
          <a:xfrm>
            <a:off x="7886700" y="130683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813" name="Circle"/>
          <p:cNvSpPr/>
          <p:nvPr/>
        </p:nvSpPr>
        <p:spPr>
          <a:xfrm>
            <a:off x="8617049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814" name="Circle"/>
          <p:cNvSpPr/>
          <p:nvPr/>
        </p:nvSpPr>
        <p:spPr>
          <a:xfrm>
            <a:off x="9582249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815" name="Circle"/>
          <p:cNvSpPr/>
          <p:nvPr/>
        </p:nvSpPr>
        <p:spPr>
          <a:xfrm>
            <a:off x="10325100" y="130683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816" name="Circle"/>
          <p:cNvSpPr/>
          <p:nvPr/>
        </p:nvSpPr>
        <p:spPr>
          <a:xfrm>
            <a:off x="11055449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817" name="Circle"/>
          <p:cNvSpPr/>
          <p:nvPr/>
        </p:nvSpPr>
        <p:spPr>
          <a:xfrm>
            <a:off x="13506350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818" name="Circle"/>
          <p:cNvSpPr/>
          <p:nvPr/>
        </p:nvSpPr>
        <p:spPr>
          <a:xfrm>
            <a:off x="14249201" y="13068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819" name="Circle"/>
          <p:cNvSpPr/>
          <p:nvPr/>
        </p:nvSpPr>
        <p:spPr>
          <a:xfrm>
            <a:off x="14979550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820" name="Circle"/>
          <p:cNvSpPr/>
          <p:nvPr/>
        </p:nvSpPr>
        <p:spPr>
          <a:xfrm>
            <a:off x="10979249" y="8636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821" name="Circle"/>
          <p:cNvSpPr/>
          <p:nvPr/>
        </p:nvSpPr>
        <p:spPr>
          <a:xfrm>
            <a:off x="12204700" y="94996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822" name="Circle"/>
          <p:cNvSpPr/>
          <p:nvPr/>
        </p:nvSpPr>
        <p:spPr>
          <a:xfrm>
            <a:off x="13417649" y="8636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</p:spTree>
  </p:cSld>
  <p:clrMapOvr>
    <a:masterClrMapping/>
  </p:clrMapOvr>
  <p:transition xmlns:p14="http://schemas.microsoft.com/office/powerpoint/2010/main" spd="slow" advClick="1"/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4" name="二分搜索树的中序遍历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二分搜索树的中序遍历</a:t>
            </a:r>
          </a:p>
        </p:txBody>
      </p:sp>
      <p:grpSp>
        <p:nvGrpSpPr>
          <p:cNvPr id="1838" name="Group"/>
          <p:cNvGrpSpPr/>
          <p:nvPr/>
        </p:nvGrpSpPr>
        <p:grpSpPr>
          <a:xfrm>
            <a:off x="3447886" y="4165906"/>
            <a:ext cx="11697029" cy="8421403"/>
            <a:chOff x="0" y="0"/>
            <a:chExt cx="11697028" cy="8421402"/>
          </a:xfrm>
        </p:grpSpPr>
        <p:sp>
          <p:nvSpPr>
            <p:cNvPr id="1825" name="Line"/>
            <p:cNvSpPr/>
            <p:nvPr/>
          </p:nvSpPr>
          <p:spPr>
            <a:xfrm flipH="1" flipV="1">
              <a:off x="5928865" y="768213"/>
              <a:ext cx="3194815" cy="34842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1826" name="Line"/>
            <p:cNvSpPr/>
            <p:nvPr/>
          </p:nvSpPr>
          <p:spPr>
            <a:xfrm flipV="1">
              <a:off x="2706475" y="641213"/>
              <a:ext cx="3047153" cy="37382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1827" name="Line"/>
            <p:cNvSpPr/>
            <p:nvPr/>
          </p:nvSpPr>
          <p:spPr>
            <a:xfrm flipV="1">
              <a:off x="7018647" y="4280731"/>
              <a:ext cx="1933358" cy="34269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1828" name="Line"/>
            <p:cNvSpPr/>
            <p:nvPr/>
          </p:nvSpPr>
          <p:spPr>
            <a:xfrm flipH="1" flipV="1">
              <a:off x="2650544" y="4341028"/>
              <a:ext cx="2046983" cy="330633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1829" name="Line"/>
            <p:cNvSpPr/>
            <p:nvPr/>
          </p:nvSpPr>
          <p:spPr>
            <a:xfrm flipH="1" flipV="1">
              <a:off x="8927813" y="4178604"/>
              <a:ext cx="2022864" cy="363118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1830" name="Line"/>
            <p:cNvSpPr/>
            <p:nvPr/>
          </p:nvSpPr>
          <p:spPr>
            <a:xfrm flipV="1">
              <a:off x="778312" y="4280731"/>
              <a:ext cx="1933358" cy="34269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1831" name="28"/>
            <p:cNvSpPr/>
            <p:nvPr/>
          </p:nvSpPr>
          <p:spPr>
            <a:xfrm>
              <a:off x="5080187" y="0"/>
              <a:ext cx="1524001" cy="1524000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28</a:t>
              </a:r>
            </a:p>
          </p:txBody>
        </p:sp>
        <p:sp>
          <p:nvSpPr>
            <p:cNvPr id="1832" name="16"/>
            <p:cNvSpPr/>
            <p:nvPr/>
          </p:nvSpPr>
          <p:spPr>
            <a:xfrm>
              <a:off x="1968876" y="3436641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16</a:t>
              </a:r>
            </a:p>
          </p:txBody>
        </p:sp>
        <p:sp>
          <p:nvSpPr>
            <p:cNvPr id="1833" name="30"/>
            <p:cNvSpPr/>
            <p:nvPr/>
          </p:nvSpPr>
          <p:spPr>
            <a:xfrm>
              <a:off x="8191500" y="3436641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30</a:t>
              </a:r>
            </a:p>
          </p:txBody>
        </p:sp>
        <p:sp>
          <p:nvSpPr>
            <p:cNvPr id="1834" name="13"/>
            <p:cNvSpPr/>
            <p:nvPr/>
          </p:nvSpPr>
          <p:spPr>
            <a:xfrm>
              <a:off x="0" y="6897402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13</a:t>
              </a:r>
            </a:p>
          </p:txBody>
        </p:sp>
        <p:sp>
          <p:nvSpPr>
            <p:cNvPr id="1835" name="22"/>
            <p:cNvSpPr/>
            <p:nvPr/>
          </p:nvSpPr>
          <p:spPr>
            <a:xfrm>
              <a:off x="3937753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22</a:t>
              </a:r>
            </a:p>
          </p:txBody>
        </p:sp>
        <p:sp>
          <p:nvSpPr>
            <p:cNvPr id="1836" name="29"/>
            <p:cNvSpPr/>
            <p:nvPr/>
          </p:nvSpPr>
          <p:spPr>
            <a:xfrm>
              <a:off x="6209970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29</a:t>
              </a:r>
            </a:p>
          </p:txBody>
        </p:sp>
        <p:sp>
          <p:nvSpPr>
            <p:cNvPr id="1837" name="42"/>
            <p:cNvSpPr/>
            <p:nvPr/>
          </p:nvSpPr>
          <p:spPr>
            <a:xfrm>
              <a:off x="10173028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42</a:t>
              </a:r>
            </a:p>
          </p:txBody>
        </p:sp>
      </p:grpSp>
      <p:sp>
        <p:nvSpPr>
          <p:cNvPr id="1839" name="Circle"/>
          <p:cNvSpPr/>
          <p:nvPr/>
        </p:nvSpPr>
        <p:spPr>
          <a:xfrm>
            <a:off x="7880449" y="50800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840" name="Circle"/>
          <p:cNvSpPr/>
          <p:nvPr/>
        </p:nvSpPr>
        <p:spPr>
          <a:xfrm>
            <a:off x="9105900" y="59436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841" name="Circle"/>
          <p:cNvSpPr/>
          <p:nvPr/>
        </p:nvSpPr>
        <p:spPr>
          <a:xfrm>
            <a:off x="10318849" y="5080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842" name="Circle"/>
          <p:cNvSpPr/>
          <p:nvPr/>
        </p:nvSpPr>
        <p:spPr>
          <a:xfrm>
            <a:off x="4705449" y="8559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843" name="Circle"/>
          <p:cNvSpPr/>
          <p:nvPr/>
        </p:nvSpPr>
        <p:spPr>
          <a:xfrm>
            <a:off x="5956300" y="93980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844" name="Circle"/>
          <p:cNvSpPr/>
          <p:nvPr/>
        </p:nvSpPr>
        <p:spPr>
          <a:xfrm>
            <a:off x="7143849" y="85598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845" name="Circle"/>
          <p:cNvSpPr/>
          <p:nvPr/>
        </p:nvSpPr>
        <p:spPr>
          <a:xfrm>
            <a:off x="3244750" y="12623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846" name="Circle"/>
          <p:cNvSpPr/>
          <p:nvPr/>
        </p:nvSpPr>
        <p:spPr>
          <a:xfrm>
            <a:off x="3975100" y="128778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847" name="Circle"/>
          <p:cNvSpPr/>
          <p:nvPr/>
        </p:nvSpPr>
        <p:spPr>
          <a:xfrm>
            <a:off x="4705449" y="126238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848" name="Circle"/>
          <p:cNvSpPr/>
          <p:nvPr/>
        </p:nvSpPr>
        <p:spPr>
          <a:xfrm>
            <a:off x="7143849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849" name="Circle"/>
          <p:cNvSpPr/>
          <p:nvPr/>
        </p:nvSpPr>
        <p:spPr>
          <a:xfrm>
            <a:off x="7886700" y="130683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850" name="Circle"/>
          <p:cNvSpPr/>
          <p:nvPr/>
        </p:nvSpPr>
        <p:spPr>
          <a:xfrm>
            <a:off x="8617049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851" name="Circle"/>
          <p:cNvSpPr/>
          <p:nvPr/>
        </p:nvSpPr>
        <p:spPr>
          <a:xfrm>
            <a:off x="9582249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852" name="Circle"/>
          <p:cNvSpPr/>
          <p:nvPr/>
        </p:nvSpPr>
        <p:spPr>
          <a:xfrm>
            <a:off x="10325100" y="130683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853" name="Circle"/>
          <p:cNvSpPr/>
          <p:nvPr/>
        </p:nvSpPr>
        <p:spPr>
          <a:xfrm>
            <a:off x="11055449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854" name="Circle"/>
          <p:cNvSpPr/>
          <p:nvPr/>
        </p:nvSpPr>
        <p:spPr>
          <a:xfrm>
            <a:off x="13506350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855" name="Circle"/>
          <p:cNvSpPr/>
          <p:nvPr/>
        </p:nvSpPr>
        <p:spPr>
          <a:xfrm>
            <a:off x="14249201" y="13068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856" name="Circle"/>
          <p:cNvSpPr/>
          <p:nvPr/>
        </p:nvSpPr>
        <p:spPr>
          <a:xfrm>
            <a:off x="14979550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857" name="Circle"/>
          <p:cNvSpPr/>
          <p:nvPr/>
        </p:nvSpPr>
        <p:spPr>
          <a:xfrm>
            <a:off x="10979249" y="8636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858" name="Circle"/>
          <p:cNvSpPr/>
          <p:nvPr/>
        </p:nvSpPr>
        <p:spPr>
          <a:xfrm>
            <a:off x="12204700" y="94996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859" name="Circle"/>
          <p:cNvSpPr/>
          <p:nvPr/>
        </p:nvSpPr>
        <p:spPr>
          <a:xfrm>
            <a:off x="13417649" y="8636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860" name="13"/>
          <p:cNvSpPr/>
          <p:nvPr/>
        </p:nvSpPr>
        <p:spPr>
          <a:xfrm>
            <a:off x="20920574" y="3255332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13</a:t>
            </a:r>
          </a:p>
        </p:txBody>
      </p:sp>
    </p:spTree>
  </p:cSld>
  <p:clrMapOvr>
    <a:masterClrMapping/>
  </p:clrMapOvr>
  <p:transition xmlns:p14="http://schemas.microsoft.com/office/powerpoint/2010/main" spd="slow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2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8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860" grpId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2" name="二分搜索树的中序遍历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二分搜索树的中序遍历</a:t>
            </a:r>
          </a:p>
        </p:txBody>
      </p:sp>
      <p:grpSp>
        <p:nvGrpSpPr>
          <p:cNvPr id="1876" name="Group"/>
          <p:cNvGrpSpPr/>
          <p:nvPr/>
        </p:nvGrpSpPr>
        <p:grpSpPr>
          <a:xfrm>
            <a:off x="3447886" y="4165906"/>
            <a:ext cx="11697029" cy="8421403"/>
            <a:chOff x="0" y="0"/>
            <a:chExt cx="11697028" cy="8421402"/>
          </a:xfrm>
        </p:grpSpPr>
        <p:sp>
          <p:nvSpPr>
            <p:cNvPr id="1863" name="Line"/>
            <p:cNvSpPr/>
            <p:nvPr/>
          </p:nvSpPr>
          <p:spPr>
            <a:xfrm flipH="1" flipV="1">
              <a:off x="5928865" y="768213"/>
              <a:ext cx="3194815" cy="34842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1864" name="Line"/>
            <p:cNvSpPr/>
            <p:nvPr/>
          </p:nvSpPr>
          <p:spPr>
            <a:xfrm flipV="1">
              <a:off x="2706475" y="641213"/>
              <a:ext cx="3047153" cy="37382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1865" name="Line"/>
            <p:cNvSpPr/>
            <p:nvPr/>
          </p:nvSpPr>
          <p:spPr>
            <a:xfrm flipV="1">
              <a:off x="7018647" y="4280731"/>
              <a:ext cx="1933358" cy="34269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1866" name="Line"/>
            <p:cNvSpPr/>
            <p:nvPr/>
          </p:nvSpPr>
          <p:spPr>
            <a:xfrm flipH="1" flipV="1">
              <a:off x="2650544" y="4341028"/>
              <a:ext cx="2046983" cy="330633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1867" name="Line"/>
            <p:cNvSpPr/>
            <p:nvPr/>
          </p:nvSpPr>
          <p:spPr>
            <a:xfrm flipH="1" flipV="1">
              <a:off x="8927813" y="4178604"/>
              <a:ext cx="2022864" cy="363118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1868" name="Line"/>
            <p:cNvSpPr/>
            <p:nvPr/>
          </p:nvSpPr>
          <p:spPr>
            <a:xfrm flipV="1">
              <a:off x="778312" y="4280731"/>
              <a:ext cx="1933358" cy="34269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1869" name="28"/>
            <p:cNvSpPr/>
            <p:nvPr/>
          </p:nvSpPr>
          <p:spPr>
            <a:xfrm>
              <a:off x="5080187" y="0"/>
              <a:ext cx="1524001" cy="1524000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28</a:t>
              </a:r>
            </a:p>
          </p:txBody>
        </p:sp>
        <p:sp>
          <p:nvSpPr>
            <p:cNvPr id="1870" name="16"/>
            <p:cNvSpPr/>
            <p:nvPr/>
          </p:nvSpPr>
          <p:spPr>
            <a:xfrm>
              <a:off x="1968876" y="3436641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16</a:t>
              </a:r>
            </a:p>
          </p:txBody>
        </p:sp>
        <p:sp>
          <p:nvSpPr>
            <p:cNvPr id="1871" name="30"/>
            <p:cNvSpPr/>
            <p:nvPr/>
          </p:nvSpPr>
          <p:spPr>
            <a:xfrm>
              <a:off x="8191500" y="3436641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30</a:t>
              </a:r>
            </a:p>
          </p:txBody>
        </p:sp>
        <p:sp>
          <p:nvSpPr>
            <p:cNvPr id="1872" name="13"/>
            <p:cNvSpPr/>
            <p:nvPr/>
          </p:nvSpPr>
          <p:spPr>
            <a:xfrm>
              <a:off x="0" y="6897402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13</a:t>
              </a:r>
            </a:p>
          </p:txBody>
        </p:sp>
        <p:sp>
          <p:nvSpPr>
            <p:cNvPr id="1873" name="22"/>
            <p:cNvSpPr/>
            <p:nvPr/>
          </p:nvSpPr>
          <p:spPr>
            <a:xfrm>
              <a:off x="3937753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22</a:t>
              </a:r>
            </a:p>
          </p:txBody>
        </p:sp>
        <p:sp>
          <p:nvSpPr>
            <p:cNvPr id="1874" name="29"/>
            <p:cNvSpPr/>
            <p:nvPr/>
          </p:nvSpPr>
          <p:spPr>
            <a:xfrm>
              <a:off x="6209970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29</a:t>
              </a:r>
            </a:p>
          </p:txBody>
        </p:sp>
        <p:sp>
          <p:nvSpPr>
            <p:cNvPr id="1875" name="42"/>
            <p:cNvSpPr/>
            <p:nvPr/>
          </p:nvSpPr>
          <p:spPr>
            <a:xfrm>
              <a:off x="10173028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42</a:t>
              </a:r>
            </a:p>
          </p:txBody>
        </p:sp>
      </p:grpSp>
      <p:sp>
        <p:nvSpPr>
          <p:cNvPr id="1877" name="Circle"/>
          <p:cNvSpPr/>
          <p:nvPr/>
        </p:nvSpPr>
        <p:spPr>
          <a:xfrm>
            <a:off x="7880449" y="50800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878" name="Circle"/>
          <p:cNvSpPr/>
          <p:nvPr/>
        </p:nvSpPr>
        <p:spPr>
          <a:xfrm>
            <a:off x="9105900" y="59436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879" name="Circle"/>
          <p:cNvSpPr/>
          <p:nvPr/>
        </p:nvSpPr>
        <p:spPr>
          <a:xfrm>
            <a:off x="10318849" y="5080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880" name="Circle"/>
          <p:cNvSpPr/>
          <p:nvPr/>
        </p:nvSpPr>
        <p:spPr>
          <a:xfrm>
            <a:off x="4705449" y="8559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881" name="Circle"/>
          <p:cNvSpPr/>
          <p:nvPr/>
        </p:nvSpPr>
        <p:spPr>
          <a:xfrm>
            <a:off x="5956300" y="93980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882" name="Circle"/>
          <p:cNvSpPr/>
          <p:nvPr/>
        </p:nvSpPr>
        <p:spPr>
          <a:xfrm>
            <a:off x="7143849" y="85598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883" name="Circle"/>
          <p:cNvSpPr/>
          <p:nvPr/>
        </p:nvSpPr>
        <p:spPr>
          <a:xfrm>
            <a:off x="3244750" y="12623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884" name="Circle"/>
          <p:cNvSpPr/>
          <p:nvPr/>
        </p:nvSpPr>
        <p:spPr>
          <a:xfrm>
            <a:off x="3975100" y="128778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885" name="Circle"/>
          <p:cNvSpPr/>
          <p:nvPr/>
        </p:nvSpPr>
        <p:spPr>
          <a:xfrm>
            <a:off x="4705449" y="12623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886" name="Circle"/>
          <p:cNvSpPr/>
          <p:nvPr/>
        </p:nvSpPr>
        <p:spPr>
          <a:xfrm>
            <a:off x="7143849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887" name="Circle"/>
          <p:cNvSpPr/>
          <p:nvPr/>
        </p:nvSpPr>
        <p:spPr>
          <a:xfrm>
            <a:off x="7886700" y="130683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888" name="Circle"/>
          <p:cNvSpPr/>
          <p:nvPr/>
        </p:nvSpPr>
        <p:spPr>
          <a:xfrm>
            <a:off x="8617049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889" name="Circle"/>
          <p:cNvSpPr/>
          <p:nvPr/>
        </p:nvSpPr>
        <p:spPr>
          <a:xfrm>
            <a:off x="9582249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890" name="Circle"/>
          <p:cNvSpPr/>
          <p:nvPr/>
        </p:nvSpPr>
        <p:spPr>
          <a:xfrm>
            <a:off x="10325100" y="130683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891" name="Circle"/>
          <p:cNvSpPr/>
          <p:nvPr/>
        </p:nvSpPr>
        <p:spPr>
          <a:xfrm>
            <a:off x="11055449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892" name="Circle"/>
          <p:cNvSpPr/>
          <p:nvPr/>
        </p:nvSpPr>
        <p:spPr>
          <a:xfrm>
            <a:off x="13506350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893" name="Circle"/>
          <p:cNvSpPr/>
          <p:nvPr/>
        </p:nvSpPr>
        <p:spPr>
          <a:xfrm>
            <a:off x="14249201" y="13068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894" name="Circle"/>
          <p:cNvSpPr/>
          <p:nvPr/>
        </p:nvSpPr>
        <p:spPr>
          <a:xfrm>
            <a:off x="14979550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895" name="Circle"/>
          <p:cNvSpPr/>
          <p:nvPr/>
        </p:nvSpPr>
        <p:spPr>
          <a:xfrm>
            <a:off x="10979249" y="8636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896" name="Circle"/>
          <p:cNvSpPr/>
          <p:nvPr/>
        </p:nvSpPr>
        <p:spPr>
          <a:xfrm>
            <a:off x="12204700" y="94996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897" name="Circle"/>
          <p:cNvSpPr/>
          <p:nvPr/>
        </p:nvSpPr>
        <p:spPr>
          <a:xfrm>
            <a:off x="13417649" y="8636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898" name="13"/>
          <p:cNvSpPr/>
          <p:nvPr/>
        </p:nvSpPr>
        <p:spPr>
          <a:xfrm>
            <a:off x="20920574" y="3255332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13</a:t>
            </a:r>
          </a:p>
        </p:txBody>
      </p:sp>
    </p:spTree>
  </p:cSld>
  <p:clrMapOvr>
    <a:masterClrMapping/>
  </p:clrMapOvr>
  <p:transition xmlns:p14="http://schemas.microsoft.com/office/powerpoint/2010/main" spd="slow" advClick="1"/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0" name="二分搜索树的中序遍历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二分搜索树的中序遍历</a:t>
            </a:r>
          </a:p>
        </p:txBody>
      </p:sp>
      <p:grpSp>
        <p:nvGrpSpPr>
          <p:cNvPr id="1914" name="Group"/>
          <p:cNvGrpSpPr/>
          <p:nvPr/>
        </p:nvGrpSpPr>
        <p:grpSpPr>
          <a:xfrm>
            <a:off x="3447886" y="4165906"/>
            <a:ext cx="11697029" cy="8421403"/>
            <a:chOff x="0" y="0"/>
            <a:chExt cx="11697028" cy="8421402"/>
          </a:xfrm>
        </p:grpSpPr>
        <p:sp>
          <p:nvSpPr>
            <p:cNvPr id="1901" name="Line"/>
            <p:cNvSpPr/>
            <p:nvPr/>
          </p:nvSpPr>
          <p:spPr>
            <a:xfrm flipH="1" flipV="1">
              <a:off x="5928865" y="768213"/>
              <a:ext cx="3194815" cy="34842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1902" name="Line"/>
            <p:cNvSpPr/>
            <p:nvPr/>
          </p:nvSpPr>
          <p:spPr>
            <a:xfrm flipV="1">
              <a:off x="2706475" y="641213"/>
              <a:ext cx="3047153" cy="37382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1903" name="Line"/>
            <p:cNvSpPr/>
            <p:nvPr/>
          </p:nvSpPr>
          <p:spPr>
            <a:xfrm flipV="1">
              <a:off x="7018647" y="4280731"/>
              <a:ext cx="1933358" cy="34269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1904" name="Line"/>
            <p:cNvSpPr/>
            <p:nvPr/>
          </p:nvSpPr>
          <p:spPr>
            <a:xfrm flipH="1" flipV="1">
              <a:off x="2650544" y="4341028"/>
              <a:ext cx="2046983" cy="330633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1905" name="Line"/>
            <p:cNvSpPr/>
            <p:nvPr/>
          </p:nvSpPr>
          <p:spPr>
            <a:xfrm flipH="1" flipV="1">
              <a:off x="8927813" y="4178604"/>
              <a:ext cx="2022864" cy="363118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1906" name="Line"/>
            <p:cNvSpPr/>
            <p:nvPr/>
          </p:nvSpPr>
          <p:spPr>
            <a:xfrm flipV="1">
              <a:off x="778312" y="4280731"/>
              <a:ext cx="1933358" cy="34269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1907" name="28"/>
            <p:cNvSpPr/>
            <p:nvPr/>
          </p:nvSpPr>
          <p:spPr>
            <a:xfrm>
              <a:off x="5080187" y="0"/>
              <a:ext cx="1524001" cy="1524000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28</a:t>
              </a:r>
            </a:p>
          </p:txBody>
        </p:sp>
        <p:sp>
          <p:nvSpPr>
            <p:cNvPr id="1908" name="16"/>
            <p:cNvSpPr/>
            <p:nvPr/>
          </p:nvSpPr>
          <p:spPr>
            <a:xfrm>
              <a:off x="1968876" y="3436641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16</a:t>
              </a:r>
            </a:p>
          </p:txBody>
        </p:sp>
        <p:sp>
          <p:nvSpPr>
            <p:cNvPr id="1909" name="30"/>
            <p:cNvSpPr/>
            <p:nvPr/>
          </p:nvSpPr>
          <p:spPr>
            <a:xfrm>
              <a:off x="8191500" y="3436641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30</a:t>
              </a:r>
            </a:p>
          </p:txBody>
        </p:sp>
        <p:sp>
          <p:nvSpPr>
            <p:cNvPr id="1910" name="13"/>
            <p:cNvSpPr/>
            <p:nvPr/>
          </p:nvSpPr>
          <p:spPr>
            <a:xfrm>
              <a:off x="0" y="6897402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13</a:t>
              </a:r>
            </a:p>
          </p:txBody>
        </p:sp>
        <p:sp>
          <p:nvSpPr>
            <p:cNvPr id="1911" name="22"/>
            <p:cNvSpPr/>
            <p:nvPr/>
          </p:nvSpPr>
          <p:spPr>
            <a:xfrm>
              <a:off x="3937753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22</a:t>
              </a:r>
            </a:p>
          </p:txBody>
        </p:sp>
        <p:sp>
          <p:nvSpPr>
            <p:cNvPr id="1912" name="29"/>
            <p:cNvSpPr/>
            <p:nvPr/>
          </p:nvSpPr>
          <p:spPr>
            <a:xfrm>
              <a:off x="6209970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29</a:t>
              </a:r>
            </a:p>
          </p:txBody>
        </p:sp>
        <p:sp>
          <p:nvSpPr>
            <p:cNvPr id="1913" name="42"/>
            <p:cNvSpPr/>
            <p:nvPr/>
          </p:nvSpPr>
          <p:spPr>
            <a:xfrm>
              <a:off x="10173028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42</a:t>
              </a:r>
            </a:p>
          </p:txBody>
        </p:sp>
      </p:grpSp>
      <p:sp>
        <p:nvSpPr>
          <p:cNvPr id="1915" name="Circle"/>
          <p:cNvSpPr/>
          <p:nvPr/>
        </p:nvSpPr>
        <p:spPr>
          <a:xfrm>
            <a:off x="7880449" y="50800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916" name="Circle"/>
          <p:cNvSpPr/>
          <p:nvPr/>
        </p:nvSpPr>
        <p:spPr>
          <a:xfrm>
            <a:off x="9105900" y="59436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917" name="Circle"/>
          <p:cNvSpPr/>
          <p:nvPr/>
        </p:nvSpPr>
        <p:spPr>
          <a:xfrm>
            <a:off x="10318849" y="5080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918" name="Circle"/>
          <p:cNvSpPr/>
          <p:nvPr/>
        </p:nvSpPr>
        <p:spPr>
          <a:xfrm>
            <a:off x="4705449" y="8559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919" name="Circle"/>
          <p:cNvSpPr/>
          <p:nvPr/>
        </p:nvSpPr>
        <p:spPr>
          <a:xfrm>
            <a:off x="5956300" y="93980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920" name="Circle"/>
          <p:cNvSpPr/>
          <p:nvPr/>
        </p:nvSpPr>
        <p:spPr>
          <a:xfrm>
            <a:off x="7143849" y="85598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921" name="Circle"/>
          <p:cNvSpPr/>
          <p:nvPr/>
        </p:nvSpPr>
        <p:spPr>
          <a:xfrm>
            <a:off x="3244750" y="12623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922" name="Circle"/>
          <p:cNvSpPr/>
          <p:nvPr/>
        </p:nvSpPr>
        <p:spPr>
          <a:xfrm>
            <a:off x="3975100" y="128778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923" name="Circle"/>
          <p:cNvSpPr/>
          <p:nvPr/>
        </p:nvSpPr>
        <p:spPr>
          <a:xfrm>
            <a:off x="4705449" y="12623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924" name="Circle"/>
          <p:cNvSpPr/>
          <p:nvPr/>
        </p:nvSpPr>
        <p:spPr>
          <a:xfrm>
            <a:off x="7143849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925" name="Circle"/>
          <p:cNvSpPr/>
          <p:nvPr/>
        </p:nvSpPr>
        <p:spPr>
          <a:xfrm>
            <a:off x="7886700" y="130683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926" name="Circle"/>
          <p:cNvSpPr/>
          <p:nvPr/>
        </p:nvSpPr>
        <p:spPr>
          <a:xfrm>
            <a:off x="8617049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927" name="Circle"/>
          <p:cNvSpPr/>
          <p:nvPr/>
        </p:nvSpPr>
        <p:spPr>
          <a:xfrm>
            <a:off x="9582249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928" name="Circle"/>
          <p:cNvSpPr/>
          <p:nvPr/>
        </p:nvSpPr>
        <p:spPr>
          <a:xfrm>
            <a:off x="10325100" y="130683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929" name="Circle"/>
          <p:cNvSpPr/>
          <p:nvPr/>
        </p:nvSpPr>
        <p:spPr>
          <a:xfrm>
            <a:off x="11055449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930" name="Circle"/>
          <p:cNvSpPr/>
          <p:nvPr/>
        </p:nvSpPr>
        <p:spPr>
          <a:xfrm>
            <a:off x="13506350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931" name="Circle"/>
          <p:cNvSpPr/>
          <p:nvPr/>
        </p:nvSpPr>
        <p:spPr>
          <a:xfrm>
            <a:off x="14249201" y="13068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932" name="Circle"/>
          <p:cNvSpPr/>
          <p:nvPr/>
        </p:nvSpPr>
        <p:spPr>
          <a:xfrm>
            <a:off x="14979550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933" name="Circle"/>
          <p:cNvSpPr/>
          <p:nvPr/>
        </p:nvSpPr>
        <p:spPr>
          <a:xfrm>
            <a:off x="10979249" y="8636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934" name="Circle"/>
          <p:cNvSpPr/>
          <p:nvPr/>
        </p:nvSpPr>
        <p:spPr>
          <a:xfrm>
            <a:off x="12204700" y="94996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935" name="Circle"/>
          <p:cNvSpPr/>
          <p:nvPr/>
        </p:nvSpPr>
        <p:spPr>
          <a:xfrm>
            <a:off x="13417649" y="8636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936" name="13"/>
          <p:cNvSpPr/>
          <p:nvPr/>
        </p:nvSpPr>
        <p:spPr>
          <a:xfrm>
            <a:off x="20920574" y="3255332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13</a:t>
            </a:r>
          </a:p>
        </p:txBody>
      </p:sp>
      <p:sp>
        <p:nvSpPr>
          <p:cNvPr id="1937" name="16"/>
          <p:cNvSpPr/>
          <p:nvPr/>
        </p:nvSpPr>
        <p:spPr>
          <a:xfrm>
            <a:off x="20920574" y="4762500"/>
            <a:ext cx="1270001" cy="1270000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16</a:t>
            </a:r>
          </a:p>
        </p:txBody>
      </p:sp>
    </p:spTree>
  </p:cSld>
  <p:clrMapOvr>
    <a:masterClrMapping/>
  </p:clrMapOvr>
  <p:transition xmlns:p14="http://schemas.microsoft.com/office/powerpoint/2010/main" spd="slow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2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9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937" grpId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9" name="二分搜索树的中序遍历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二分搜索树的中序遍历</a:t>
            </a:r>
          </a:p>
        </p:txBody>
      </p:sp>
      <p:grpSp>
        <p:nvGrpSpPr>
          <p:cNvPr id="1953" name="Group"/>
          <p:cNvGrpSpPr/>
          <p:nvPr/>
        </p:nvGrpSpPr>
        <p:grpSpPr>
          <a:xfrm>
            <a:off x="3447886" y="4165906"/>
            <a:ext cx="11697029" cy="8421403"/>
            <a:chOff x="0" y="0"/>
            <a:chExt cx="11697028" cy="8421402"/>
          </a:xfrm>
        </p:grpSpPr>
        <p:sp>
          <p:nvSpPr>
            <p:cNvPr id="1940" name="Line"/>
            <p:cNvSpPr/>
            <p:nvPr/>
          </p:nvSpPr>
          <p:spPr>
            <a:xfrm flipH="1" flipV="1">
              <a:off x="5928865" y="768213"/>
              <a:ext cx="3194815" cy="34842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1941" name="Line"/>
            <p:cNvSpPr/>
            <p:nvPr/>
          </p:nvSpPr>
          <p:spPr>
            <a:xfrm flipV="1">
              <a:off x="2706475" y="641213"/>
              <a:ext cx="3047153" cy="37382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1942" name="Line"/>
            <p:cNvSpPr/>
            <p:nvPr/>
          </p:nvSpPr>
          <p:spPr>
            <a:xfrm flipV="1">
              <a:off x="7018647" y="4280731"/>
              <a:ext cx="1933358" cy="34269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1943" name="Line"/>
            <p:cNvSpPr/>
            <p:nvPr/>
          </p:nvSpPr>
          <p:spPr>
            <a:xfrm flipH="1" flipV="1">
              <a:off x="2650544" y="4341028"/>
              <a:ext cx="2046983" cy="330633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1944" name="Line"/>
            <p:cNvSpPr/>
            <p:nvPr/>
          </p:nvSpPr>
          <p:spPr>
            <a:xfrm flipH="1" flipV="1">
              <a:off x="8927813" y="4178604"/>
              <a:ext cx="2022864" cy="363118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1945" name="Line"/>
            <p:cNvSpPr/>
            <p:nvPr/>
          </p:nvSpPr>
          <p:spPr>
            <a:xfrm flipV="1">
              <a:off x="778312" y="4280731"/>
              <a:ext cx="1933358" cy="34269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1946" name="28"/>
            <p:cNvSpPr/>
            <p:nvPr/>
          </p:nvSpPr>
          <p:spPr>
            <a:xfrm>
              <a:off x="5080187" y="0"/>
              <a:ext cx="1524001" cy="1524000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28</a:t>
              </a:r>
            </a:p>
          </p:txBody>
        </p:sp>
        <p:sp>
          <p:nvSpPr>
            <p:cNvPr id="1947" name="16"/>
            <p:cNvSpPr/>
            <p:nvPr/>
          </p:nvSpPr>
          <p:spPr>
            <a:xfrm>
              <a:off x="1968876" y="3436641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16</a:t>
              </a:r>
            </a:p>
          </p:txBody>
        </p:sp>
        <p:sp>
          <p:nvSpPr>
            <p:cNvPr id="1948" name="30"/>
            <p:cNvSpPr/>
            <p:nvPr/>
          </p:nvSpPr>
          <p:spPr>
            <a:xfrm>
              <a:off x="8191500" y="3436641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30</a:t>
              </a:r>
            </a:p>
          </p:txBody>
        </p:sp>
        <p:sp>
          <p:nvSpPr>
            <p:cNvPr id="1949" name="13"/>
            <p:cNvSpPr/>
            <p:nvPr/>
          </p:nvSpPr>
          <p:spPr>
            <a:xfrm>
              <a:off x="0" y="6897402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13</a:t>
              </a:r>
            </a:p>
          </p:txBody>
        </p:sp>
        <p:sp>
          <p:nvSpPr>
            <p:cNvPr id="1950" name="22"/>
            <p:cNvSpPr/>
            <p:nvPr/>
          </p:nvSpPr>
          <p:spPr>
            <a:xfrm>
              <a:off x="3937753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22</a:t>
              </a:r>
            </a:p>
          </p:txBody>
        </p:sp>
        <p:sp>
          <p:nvSpPr>
            <p:cNvPr id="1951" name="29"/>
            <p:cNvSpPr/>
            <p:nvPr/>
          </p:nvSpPr>
          <p:spPr>
            <a:xfrm>
              <a:off x="6209970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29</a:t>
              </a:r>
            </a:p>
          </p:txBody>
        </p:sp>
        <p:sp>
          <p:nvSpPr>
            <p:cNvPr id="1952" name="42"/>
            <p:cNvSpPr/>
            <p:nvPr/>
          </p:nvSpPr>
          <p:spPr>
            <a:xfrm>
              <a:off x="10173028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42</a:t>
              </a:r>
            </a:p>
          </p:txBody>
        </p:sp>
      </p:grpSp>
      <p:sp>
        <p:nvSpPr>
          <p:cNvPr id="1954" name="Circle"/>
          <p:cNvSpPr/>
          <p:nvPr/>
        </p:nvSpPr>
        <p:spPr>
          <a:xfrm>
            <a:off x="7880449" y="50800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955" name="Circle"/>
          <p:cNvSpPr/>
          <p:nvPr/>
        </p:nvSpPr>
        <p:spPr>
          <a:xfrm>
            <a:off x="9105900" y="59436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956" name="Circle"/>
          <p:cNvSpPr/>
          <p:nvPr/>
        </p:nvSpPr>
        <p:spPr>
          <a:xfrm>
            <a:off x="10318849" y="5080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957" name="Circle"/>
          <p:cNvSpPr/>
          <p:nvPr/>
        </p:nvSpPr>
        <p:spPr>
          <a:xfrm>
            <a:off x="4705449" y="8559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958" name="Circle"/>
          <p:cNvSpPr/>
          <p:nvPr/>
        </p:nvSpPr>
        <p:spPr>
          <a:xfrm>
            <a:off x="5956300" y="93980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959" name="Circle"/>
          <p:cNvSpPr/>
          <p:nvPr/>
        </p:nvSpPr>
        <p:spPr>
          <a:xfrm>
            <a:off x="7143849" y="85598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960" name="Circle"/>
          <p:cNvSpPr/>
          <p:nvPr/>
        </p:nvSpPr>
        <p:spPr>
          <a:xfrm>
            <a:off x="3244750" y="12623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961" name="Circle"/>
          <p:cNvSpPr/>
          <p:nvPr/>
        </p:nvSpPr>
        <p:spPr>
          <a:xfrm>
            <a:off x="3975100" y="128778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962" name="Circle"/>
          <p:cNvSpPr/>
          <p:nvPr/>
        </p:nvSpPr>
        <p:spPr>
          <a:xfrm>
            <a:off x="4705449" y="12623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963" name="Circle"/>
          <p:cNvSpPr/>
          <p:nvPr/>
        </p:nvSpPr>
        <p:spPr>
          <a:xfrm>
            <a:off x="7143849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964" name="Circle"/>
          <p:cNvSpPr/>
          <p:nvPr/>
        </p:nvSpPr>
        <p:spPr>
          <a:xfrm>
            <a:off x="7886700" y="130683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965" name="Circle"/>
          <p:cNvSpPr/>
          <p:nvPr/>
        </p:nvSpPr>
        <p:spPr>
          <a:xfrm>
            <a:off x="8617049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966" name="Circle"/>
          <p:cNvSpPr/>
          <p:nvPr/>
        </p:nvSpPr>
        <p:spPr>
          <a:xfrm>
            <a:off x="9582249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967" name="Circle"/>
          <p:cNvSpPr/>
          <p:nvPr/>
        </p:nvSpPr>
        <p:spPr>
          <a:xfrm>
            <a:off x="10325100" y="130683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968" name="Circle"/>
          <p:cNvSpPr/>
          <p:nvPr/>
        </p:nvSpPr>
        <p:spPr>
          <a:xfrm>
            <a:off x="11055449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969" name="Circle"/>
          <p:cNvSpPr/>
          <p:nvPr/>
        </p:nvSpPr>
        <p:spPr>
          <a:xfrm>
            <a:off x="13506350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970" name="Circle"/>
          <p:cNvSpPr/>
          <p:nvPr/>
        </p:nvSpPr>
        <p:spPr>
          <a:xfrm>
            <a:off x="14249201" y="13068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971" name="Circle"/>
          <p:cNvSpPr/>
          <p:nvPr/>
        </p:nvSpPr>
        <p:spPr>
          <a:xfrm>
            <a:off x="14979550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972" name="Circle"/>
          <p:cNvSpPr/>
          <p:nvPr/>
        </p:nvSpPr>
        <p:spPr>
          <a:xfrm>
            <a:off x="10979249" y="8636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973" name="Circle"/>
          <p:cNvSpPr/>
          <p:nvPr/>
        </p:nvSpPr>
        <p:spPr>
          <a:xfrm>
            <a:off x="12204700" y="94996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974" name="Circle"/>
          <p:cNvSpPr/>
          <p:nvPr/>
        </p:nvSpPr>
        <p:spPr>
          <a:xfrm>
            <a:off x="13417649" y="8636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975" name="13"/>
          <p:cNvSpPr/>
          <p:nvPr/>
        </p:nvSpPr>
        <p:spPr>
          <a:xfrm>
            <a:off x="20920574" y="3255332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13</a:t>
            </a:r>
          </a:p>
        </p:txBody>
      </p:sp>
      <p:sp>
        <p:nvSpPr>
          <p:cNvPr id="1976" name="16"/>
          <p:cNvSpPr/>
          <p:nvPr/>
        </p:nvSpPr>
        <p:spPr>
          <a:xfrm>
            <a:off x="20920574" y="4762500"/>
            <a:ext cx="1270001" cy="1270000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16</a:t>
            </a:r>
          </a:p>
        </p:txBody>
      </p:sp>
    </p:spTree>
  </p:cSld>
  <p:clrMapOvr>
    <a:masterClrMapping/>
  </p:clrMapOvr>
  <p:transition xmlns:p14="http://schemas.microsoft.com/office/powerpoint/2010/main" spd="slow" advClick="1"/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8" name="二分搜索树的中序遍历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二分搜索树的中序遍历</a:t>
            </a:r>
          </a:p>
        </p:txBody>
      </p:sp>
      <p:grpSp>
        <p:nvGrpSpPr>
          <p:cNvPr id="1992" name="Group"/>
          <p:cNvGrpSpPr/>
          <p:nvPr/>
        </p:nvGrpSpPr>
        <p:grpSpPr>
          <a:xfrm>
            <a:off x="3447886" y="4165906"/>
            <a:ext cx="11697029" cy="8421403"/>
            <a:chOff x="0" y="0"/>
            <a:chExt cx="11697028" cy="8421402"/>
          </a:xfrm>
        </p:grpSpPr>
        <p:sp>
          <p:nvSpPr>
            <p:cNvPr id="1979" name="Line"/>
            <p:cNvSpPr/>
            <p:nvPr/>
          </p:nvSpPr>
          <p:spPr>
            <a:xfrm flipH="1" flipV="1">
              <a:off x="5928865" y="768213"/>
              <a:ext cx="3194815" cy="34842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1980" name="Line"/>
            <p:cNvSpPr/>
            <p:nvPr/>
          </p:nvSpPr>
          <p:spPr>
            <a:xfrm flipV="1">
              <a:off x="2706475" y="641213"/>
              <a:ext cx="3047153" cy="37382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1981" name="Line"/>
            <p:cNvSpPr/>
            <p:nvPr/>
          </p:nvSpPr>
          <p:spPr>
            <a:xfrm flipV="1">
              <a:off x="7018647" y="4280731"/>
              <a:ext cx="1933358" cy="34269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1982" name="Line"/>
            <p:cNvSpPr/>
            <p:nvPr/>
          </p:nvSpPr>
          <p:spPr>
            <a:xfrm flipH="1" flipV="1">
              <a:off x="2650544" y="4341028"/>
              <a:ext cx="2046983" cy="330633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1983" name="Line"/>
            <p:cNvSpPr/>
            <p:nvPr/>
          </p:nvSpPr>
          <p:spPr>
            <a:xfrm flipH="1" flipV="1">
              <a:off x="8927813" y="4178604"/>
              <a:ext cx="2022864" cy="363118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1984" name="Line"/>
            <p:cNvSpPr/>
            <p:nvPr/>
          </p:nvSpPr>
          <p:spPr>
            <a:xfrm flipV="1">
              <a:off x="778312" y="4280731"/>
              <a:ext cx="1933358" cy="34269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1985" name="28"/>
            <p:cNvSpPr/>
            <p:nvPr/>
          </p:nvSpPr>
          <p:spPr>
            <a:xfrm>
              <a:off x="5080187" y="0"/>
              <a:ext cx="1524001" cy="1524000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28</a:t>
              </a:r>
            </a:p>
          </p:txBody>
        </p:sp>
        <p:sp>
          <p:nvSpPr>
            <p:cNvPr id="1986" name="16"/>
            <p:cNvSpPr/>
            <p:nvPr/>
          </p:nvSpPr>
          <p:spPr>
            <a:xfrm>
              <a:off x="1968876" y="3436641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16</a:t>
              </a:r>
            </a:p>
          </p:txBody>
        </p:sp>
        <p:sp>
          <p:nvSpPr>
            <p:cNvPr id="1987" name="30"/>
            <p:cNvSpPr/>
            <p:nvPr/>
          </p:nvSpPr>
          <p:spPr>
            <a:xfrm>
              <a:off x="8191500" y="3436641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30</a:t>
              </a:r>
            </a:p>
          </p:txBody>
        </p:sp>
        <p:sp>
          <p:nvSpPr>
            <p:cNvPr id="1988" name="13"/>
            <p:cNvSpPr/>
            <p:nvPr/>
          </p:nvSpPr>
          <p:spPr>
            <a:xfrm>
              <a:off x="0" y="6897402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13</a:t>
              </a:r>
            </a:p>
          </p:txBody>
        </p:sp>
        <p:sp>
          <p:nvSpPr>
            <p:cNvPr id="1989" name="22"/>
            <p:cNvSpPr/>
            <p:nvPr/>
          </p:nvSpPr>
          <p:spPr>
            <a:xfrm>
              <a:off x="3937753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22</a:t>
              </a:r>
            </a:p>
          </p:txBody>
        </p:sp>
        <p:sp>
          <p:nvSpPr>
            <p:cNvPr id="1990" name="29"/>
            <p:cNvSpPr/>
            <p:nvPr/>
          </p:nvSpPr>
          <p:spPr>
            <a:xfrm>
              <a:off x="6209970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29</a:t>
              </a:r>
            </a:p>
          </p:txBody>
        </p:sp>
        <p:sp>
          <p:nvSpPr>
            <p:cNvPr id="1991" name="42"/>
            <p:cNvSpPr/>
            <p:nvPr/>
          </p:nvSpPr>
          <p:spPr>
            <a:xfrm>
              <a:off x="10173028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42</a:t>
              </a:r>
            </a:p>
          </p:txBody>
        </p:sp>
      </p:grpSp>
      <p:sp>
        <p:nvSpPr>
          <p:cNvPr id="1993" name="Circle"/>
          <p:cNvSpPr/>
          <p:nvPr/>
        </p:nvSpPr>
        <p:spPr>
          <a:xfrm>
            <a:off x="7880449" y="50800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994" name="Circle"/>
          <p:cNvSpPr/>
          <p:nvPr/>
        </p:nvSpPr>
        <p:spPr>
          <a:xfrm>
            <a:off x="9105900" y="59436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995" name="Circle"/>
          <p:cNvSpPr/>
          <p:nvPr/>
        </p:nvSpPr>
        <p:spPr>
          <a:xfrm>
            <a:off x="10318849" y="5080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996" name="Circle"/>
          <p:cNvSpPr/>
          <p:nvPr/>
        </p:nvSpPr>
        <p:spPr>
          <a:xfrm>
            <a:off x="4705449" y="8559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997" name="Circle"/>
          <p:cNvSpPr/>
          <p:nvPr/>
        </p:nvSpPr>
        <p:spPr>
          <a:xfrm>
            <a:off x="5956300" y="93980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998" name="Circle"/>
          <p:cNvSpPr/>
          <p:nvPr/>
        </p:nvSpPr>
        <p:spPr>
          <a:xfrm>
            <a:off x="7143849" y="85598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999" name="Circle"/>
          <p:cNvSpPr/>
          <p:nvPr/>
        </p:nvSpPr>
        <p:spPr>
          <a:xfrm>
            <a:off x="3244750" y="12623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000" name="Circle"/>
          <p:cNvSpPr/>
          <p:nvPr/>
        </p:nvSpPr>
        <p:spPr>
          <a:xfrm>
            <a:off x="3975100" y="128778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001" name="Circle"/>
          <p:cNvSpPr/>
          <p:nvPr/>
        </p:nvSpPr>
        <p:spPr>
          <a:xfrm>
            <a:off x="4705449" y="12623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002" name="Circle"/>
          <p:cNvSpPr/>
          <p:nvPr/>
        </p:nvSpPr>
        <p:spPr>
          <a:xfrm>
            <a:off x="7143849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003" name="Circle"/>
          <p:cNvSpPr/>
          <p:nvPr/>
        </p:nvSpPr>
        <p:spPr>
          <a:xfrm>
            <a:off x="7886700" y="130683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004" name="Circle"/>
          <p:cNvSpPr/>
          <p:nvPr/>
        </p:nvSpPr>
        <p:spPr>
          <a:xfrm>
            <a:off x="8617049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005" name="Circle"/>
          <p:cNvSpPr/>
          <p:nvPr/>
        </p:nvSpPr>
        <p:spPr>
          <a:xfrm>
            <a:off x="9582249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006" name="Circle"/>
          <p:cNvSpPr/>
          <p:nvPr/>
        </p:nvSpPr>
        <p:spPr>
          <a:xfrm>
            <a:off x="10325100" y="130683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007" name="Circle"/>
          <p:cNvSpPr/>
          <p:nvPr/>
        </p:nvSpPr>
        <p:spPr>
          <a:xfrm>
            <a:off x="11055449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008" name="Circle"/>
          <p:cNvSpPr/>
          <p:nvPr/>
        </p:nvSpPr>
        <p:spPr>
          <a:xfrm>
            <a:off x="13506350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009" name="Circle"/>
          <p:cNvSpPr/>
          <p:nvPr/>
        </p:nvSpPr>
        <p:spPr>
          <a:xfrm>
            <a:off x="14249201" y="13068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010" name="Circle"/>
          <p:cNvSpPr/>
          <p:nvPr/>
        </p:nvSpPr>
        <p:spPr>
          <a:xfrm>
            <a:off x="14979550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011" name="Circle"/>
          <p:cNvSpPr/>
          <p:nvPr/>
        </p:nvSpPr>
        <p:spPr>
          <a:xfrm>
            <a:off x="10979249" y="8636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012" name="Circle"/>
          <p:cNvSpPr/>
          <p:nvPr/>
        </p:nvSpPr>
        <p:spPr>
          <a:xfrm>
            <a:off x="12204700" y="94996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013" name="Circle"/>
          <p:cNvSpPr/>
          <p:nvPr/>
        </p:nvSpPr>
        <p:spPr>
          <a:xfrm>
            <a:off x="13417649" y="8636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014" name="13"/>
          <p:cNvSpPr/>
          <p:nvPr/>
        </p:nvSpPr>
        <p:spPr>
          <a:xfrm>
            <a:off x="20920574" y="3255332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13</a:t>
            </a:r>
          </a:p>
        </p:txBody>
      </p:sp>
      <p:sp>
        <p:nvSpPr>
          <p:cNvPr id="2015" name="16"/>
          <p:cNvSpPr/>
          <p:nvPr/>
        </p:nvSpPr>
        <p:spPr>
          <a:xfrm>
            <a:off x="20920574" y="4762500"/>
            <a:ext cx="1270001" cy="1270000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16</a:t>
            </a:r>
          </a:p>
        </p:txBody>
      </p:sp>
      <p:sp>
        <p:nvSpPr>
          <p:cNvPr id="2016" name="22"/>
          <p:cNvSpPr/>
          <p:nvPr/>
        </p:nvSpPr>
        <p:spPr>
          <a:xfrm>
            <a:off x="20920574" y="6269667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22</a:t>
            </a:r>
          </a:p>
        </p:txBody>
      </p:sp>
    </p:spTree>
  </p:cSld>
  <p:clrMapOvr>
    <a:masterClrMapping/>
  </p:clrMapOvr>
  <p:transition xmlns:p14="http://schemas.microsoft.com/office/powerpoint/2010/main" spd="slow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2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016" grpId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8" name="二分搜索树的中序遍历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二分搜索树的中序遍历</a:t>
            </a:r>
          </a:p>
        </p:txBody>
      </p:sp>
      <p:grpSp>
        <p:nvGrpSpPr>
          <p:cNvPr id="2032" name="Group"/>
          <p:cNvGrpSpPr/>
          <p:nvPr/>
        </p:nvGrpSpPr>
        <p:grpSpPr>
          <a:xfrm>
            <a:off x="3447886" y="4165906"/>
            <a:ext cx="11697029" cy="8421403"/>
            <a:chOff x="0" y="0"/>
            <a:chExt cx="11697028" cy="8421402"/>
          </a:xfrm>
        </p:grpSpPr>
        <p:sp>
          <p:nvSpPr>
            <p:cNvPr id="2019" name="Line"/>
            <p:cNvSpPr/>
            <p:nvPr/>
          </p:nvSpPr>
          <p:spPr>
            <a:xfrm flipH="1" flipV="1">
              <a:off x="5928865" y="768213"/>
              <a:ext cx="3194815" cy="34842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2020" name="Line"/>
            <p:cNvSpPr/>
            <p:nvPr/>
          </p:nvSpPr>
          <p:spPr>
            <a:xfrm flipV="1">
              <a:off x="2706475" y="641213"/>
              <a:ext cx="3047153" cy="37382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2021" name="Line"/>
            <p:cNvSpPr/>
            <p:nvPr/>
          </p:nvSpPr>
          <p:spPr>
            <a:xfrm flipV="1">
              <a:off x="7018647" y="4280731"/>
              <a:ext cx="1933358" cy="34269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2022" name="Line"/>
            <p:cNvSpPr/>
            <p:nvPr/>
          </p:nvSpPr>
          <p:spPr>
            <a:xfrm flipH="1" flipV="1">
              <a:off x="2650544" y="4341028"/>
              <a:ext cx="2046983" cy="330633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2023" name="Line"/>
            <p:cNvSpPr/>
            <p:nvPr/>
          </p:nvSpPr>
          <p:spPr>
            <a:xfrm flipH="1" flipV="1">
              <a:off x="8927813" y="4178604"/>
              <a:ext cx="2022864" cy="363118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2024" name="Line"/>
            <p:cNvSpPr/>
            <p:nvPr/>
          </p:nvSpPr>
          <p:spPr>
            <a:xfrm flipV="1">
              <a:off x="778312" y="4280731"/>
              <a:ext cx="1933358" cy="34269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2025" name="28"/>
            <p:cNvSpPr/>
            <p:nvPr/>
          </p:nvSpPr>
          <p:spPr>
            <a:xfrm>
              <a:off x="5080187" y="0"/>
              <a:ext cx="1524001" cy="1524000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28</a:t>
              </a:r>
            </a:p>
          </p:txBody>
        </p:sp>
        <p:sp>
          <p:nvSpPr>
            <p:cNvPr id="2026" name="16"/>
            <p:cNvSpPr/>
            <p:nvPr/>
          </p:nvSpPr>
          <p:spPr>
            <a:xfrm>
              <a:off x="1968876" y="3436641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16</a:t>
              </a:r>
            </a:p>
          </p:txBody>
        </p:sp>
        <p:sp>
          <p:nvSpPr>
            <p:cNvPr id="2027" name="30"/>
            <p:cNvSpPr/>
            <p:nvPr/>
          </p:nvSpPr>
          <p:spPr>
            <a:xfrm>
              <a:off x="8191500" y="3436641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30</a:t>
              </a:r>
            </a:p>
          </p:txBody>
        </p:sp>
        <p:sp>
          <p:nvSpPr>
            <p:cNvPr id="2028" name="13"/>
            <p:cNvSpPr/>
            <p:nvPr/>
          </p:nvSpPr>
          <p:spPr>
            <a:xfrm>
              <a:off x="0" y="6897402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13</a:t>
              </a:r>
            </a:p>
          </p:txBody>
        </p:sp>
        <p:sp>
          <p:nvSpPr>
            <p:cNvPr id="2029" name="22"/>
            <p:cNvSpPr/>
            <p:nvPr/>
          </p:nvSpPr>
          <p:spPr>
            <a:xfrm>
              <a:off x="3937753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22</a:t>
              </a:r>
            </a:p>
          </p:txBody>
        </p:sp>
        <p:sp>
          <p:nvSpPr>
            <p:cNvPr id="2030" name="29"/>
            <p:cNvSpPr/>
            <p:nvPr/>
          </p:nvSpPr>
          <p:spPr>
            <a:xfrm>
              <a:off x="6209970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29</a:t>
              </a:r>
            </a:p>
          </p:txBody>
        </p:sp>
        <p:sp>
          <p:nvSpPr>
            <p:cNvPr id="2031" name="42"/>
            <p:cNvSpPr/>
            <p:nvPr/>
          </p:nvSpPr>
          <p:spPr>
            <a:xfrm>
              <a:off x="10173028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42</a:t>
              </a:r>
            </a:p>
          </p:txBody>
        </p:sp>
      </p:grpSp>
      <p:sp>
        <p:nvSpPr>
          <p:cNvPr id="2033" name="Circle"/>
          <p:cNvSpPr/>
          <p:nvPr/>
        </p:nvSpPr>
        <p:spPr>
          <a:xfrm>
            <a:off x="7880449" y="50800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034" name="Circle"/>
          <p:cNvSpPr/>
          <p:nvPr/>
        </p:nvSpPr>
        <p:spPr>
          <a:xfrm>
            <a:off x="9105900" y="59436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035" name="Circle"/>
          <p:cNvSpPr/>
          <p:nvPr/>
        </p:nvSpPr>
        <p:spPr>
          <a:xfrm>
            <a:off x="10318849" y="5080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036" name="Circle"/>
          <p:cNvSpPr/>
          <p:nvPr/>
        </p:nvSpPr>
        <p:spPr>
          <a:xfrm>
            <a:off x="4705449" y="8559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037" name="Circle"/>
          <p:cNvSpPr/>
          <p:nvPr/>
        </p:nvSpPr>
        <p:spPr>
          <a:xfrm>
            <a:off x="5956300" y="93980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038" name="Circle"/>
          <p:cNvSpPr/>
          <p:nvPr/>
        </p:nvSpPr>
        <p:spPr>
          <a:xfrm>
            <a:off x="7143849" y="85598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039" name="Circle"/>
          <p:cNvSpPr/>
          <p:nvPr/>
        </p:nvSpPr>
        <p:spPr>
          <a:xfrm>
            <a:off x="3244750" y="12623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040" name="Circle"/>
          <p:cNvSpPr/>
          <p:nvPr/>
        </p:nvSpPr>
        <p:spPr>
          <a:xfrm>
            <a:off x="3975100" y="128778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041" name="Circle"/>
          <p:cNvSpPr/>
          <p:nvPr/>
        </p:nvSpPr>
        <p:spPr>
          <a:xfrm>
            <a:off x="4705449" y="12623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042" name="Circle"/>
          <p:cNvSpPr/>
          <p:nvPr/>
        </p:nvSpPr>
        <p:spPr>
          <a:xfrm>
            <a:off x="7143849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043" name="Circle"/>
          <p:cNvSpPr/>
          <p:nvPr/>
        </p:nvSpPr>
        <p:spPr>
          <a:xfrm>
            <a:off x="7886700" y="130683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044" name="Circle"/>
          <p:cNvSpPr/>
          <p:nvPr/>
        </p:nvSpPr>
        <p:spPr>
          <a:xfrm>
            <a:off x="8617049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045" name="Circle"/>
          <p:cNvSpPr/>
          <p:nvPr/>
        </p:nvSpPr>
        <p:spPr>
          <a:xfrm>
            <a:off x="9582249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046" name="Circle"/>
          <p:cNvSpPr/>
          <p:nvPr/>
        </p:nvSpPr>
        <p:spPr>
          <a:xfrm>
            <a:off x="10325100" y="130683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047" name="Circle"/>
          <p:cNvSpPr/>
          <p:nvPr/>
        </p:nvSpPr>
        <p:spPr>
          <a:xfrm>
            <a:off x="11055449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048" name="Circle"/>
          <p:cNvSpPr/>
          <p:nvPr/>
        </p:nvSpPr>
        <p:spPr>
          <a:xfrm>
            <a:off x="13506350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049" name="Circle"/>
          <p:cNvSpPr/>
          <p:nvPr/>
        </p:nvSpPr>
        <p:spPr>
          <a:xfrm>
            <a:off x="14249201" y="13068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050" name="Circle"/>
          <p:cNvSpPr/>
          <p:nvPr/>
        </p:nvSpPr>
        <p:spPr>
          <a:xfrm>
            <a:off x="14979550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051" name="Circle"/>
          <p:cNvSpPr/>
          <p:nvPr/>
        </p:nvSpPr>
        <p:spPr>
          <a:xfrm>
            <a:off x="10979249" y="8636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052" name="Circle"/>
          <p:cNvSpPr/>
          <p:nvPr/>
        </p:nvSpPr>
        <p:spPr>
          <a:xfrm>
            <a:off x="12204700" y="94996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053" name="Circle"/>
          <p:cNvSpPr/>
          <p:nvPr/>
        </p:nvSpPr>
        <p:spPr>
          <a:xfrm>
            <a:off x="13417649" y="8636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054" name="13"/>
          <p:cNvSpPr/>
          <p:nvPr/>
        </p:nvSpPr>
        <p:spPr>
          <a:xfrm>
            <a:off x="20920574" y="3255332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13</a:t>
            </a:r>
          </a:p>
        </p:txBody>
      </p:sp>
      <p:sp>
        <p:nvSpPr>
          <p:cNvPr id="2055" name="16"/>
          <p:cNvSpPr/>
          <p:nvPr/>
        </p:nvSpPr>
        <p:spPr>
          <a:xfrm>
            <a:off x="20920574" y="4762500"/>
            <a:ext cx="1270001" cy="1270000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16</a:t>
            </a:r>
          </a:p>
        </p:txBody>
      </p:sp>
      <p:sp>
        <p:nvSpPr>
          <p:cNvPr id="2056" name="22"/>
          <p:cNvSpPr/>
          <p:nvPr/>
        </p:nvSpPr>
        <p:spPr>
          <a:xfrm>
            <a:off x="20920574" y="6269667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22</a:t>
            </a:r>
          </a:p>
        </p:txBody>
      </p:sp>
    </p:spTree>
  </p:cSld>
  <p:clrMapOvr>
    <a:masterClrMapping/>
  </p:clrMapOvr>
  <p:transition xmlns:p14="http://schemas.microsoft.com/office/powerpoint/2010/main" spd="slow" advClick="1"/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" name="二分搜索树的中序遍历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二分搜索树的中序遍历</a:t>
            </a:r>
          </a:p>
        </p:txBody>
      </p:sp>
      <p:grpSp>
        <p:nvGrpSpPr>
          <p:cNvPr id="2072" name="Group"/>
          <p:cNvGrpSpPr/>
          <p:nvPr/>
        </p:nvGrpSpPr>
        <p:grpSpPr>
          <a:xfrm>
            <a:off x="3447886" y="4165906"/>
            <a:ext cx="11697029" cy="8421403"/>
            <a:chOff x="0" y="0"/>
            <a:chExt cx="11697028" cy="8421402"/>
          </a:xfrm>
        </p:grpSpPr>
        <p:sp>
          <p:nvSpPr>
            <p:cNvPr id="2059" name="Line"/>
            <p:cNvSpPr/>
            <p:nvPr/>
          </p:nvSpPr>
          <p:spPr>
            <a:xfrm flipH="1" flipV="1">
              <a:off x="5928865" y="768213"/>
              <a:ext cx="3194815" cy="34842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2060" name="Line"/>
            <p:cNvSpPr/>
            <p:nvPr/>
          </p:nvSpPr>
          <p:spPr>
            <a:xfrm flipV="1">
              <a:off x="2706475" y="641213"/>
              <a:ext cx="3047153" cy="37382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2061" name="Line"/>
            <p:cNvSpPr/>
            <p:nvPr/>
          </p:nvSpPr>
          <p:spPr>
            <a:xfrm flipV="1">
              <a:off x="7018647" y="4280731"/>
              <a:ext cx="1933358" cy="34269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2062" name="Line"/>
            <p:cNvSpPr/>
            <p:nvPr/>
          </p:nvSpPr>
          <p:spPr>
            <a:xfrm flipH="1" flipV="1">
              <a:off x="2650544" y="4341028"/>
              <a:ext cx="2046983" cy="330633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2063" name="Line"/>
            <p:cNvSpPr/>
            <p:nvPr/>
          </p:nvSpPr>
          <p:spPr>
            <a:xfrm flipH="1" flipV="1">
              <a:off x="8927813" y="4178604"/>
              <a:ext cx="2022864" cy="363118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2064" name="Line"/>
            <p:cNvSpPr/>
            <p:nvPr/>
          </p:nvSpPr>
          <p:spPr>
            <a:xfrm flipV="1">
              <a:off x="778312" y="4280731"/>
              <a:ext cx="1933358" cy="34269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2065" name="28"/>
            <p:cNvSpPr/>
            <p:nvPr/>
          </p:nvSpPr>
          <p:spPr>
            <a:xfrm>
              <a:off x="5080187" y="0"/>
              <a:ext cx="1524001" cy="1524000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28</a:t>
              </a:r>
            </a:p>
          </p:txBody>
        </p:sp>
        <p:sp>
          <p:nvSpPr>
            <p:cNvPr id="2066" name="16"/>
            <p:cNvSpPr/>
            <p:nvPr/>
          </p:nvSpPr>
          <p:spPr>
            <a:xfrm>
              <a:off x="1968876" y="3436641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16</a:t>
              </a:r>
            </a:p>
          </p:txBody>
        </p:sp>
        <p:sp>
          <p:nvSpPr>
            <p:cNvPr id="2067" name="30"/>
            <p:cNvSpPr/>
            <p:nvPr/>
          </p:nvSpPr>
          <p:spPr>
            <a:xfrm>
              <a:off x="8191500" y="3436641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30</a:t>
              </a:r>
            </a:p>
          </p:txBody>
        </p:sp>
        <p:sp>
          <p:nvSpPr>
            <p:cNvPr id="2068" name="13"/>
            <p:cNvSpPr/>
            <p:nvPr/>
          </p:nvSpPr>
          <p:spPr>
            <a:xfrm>
              <a:off x="0" y="6897402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13</a:t>
              </a:r>
            </a:p>
          </p:txBody>
        </p:sp>
        <p:sp>
          <p:nvSpPr>
            <p:cNvPr id="2069" name="22"/>
            <p:cNvSpPr/>
            <p:nvPr/>
          </p:nvSpPr>
          <p:spPr>
            <a:xfrm>
              <a:off x="3937753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22</a:t>
              </a:r>
            </a:p>
          </p:txBody>
        </p:sp>
        <p:sp>
          <p:nvSpPr>
            <p:cNvPr id="2070" name="29"/>
            <p:cNvSpPr/>
            <p:nvPr/>
          </p:nvSpPr>
          <p:spPr>
            <a:xfrm>
              <a:off x="6209970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29</a:t>
              </a:r>
            </a:p>
          </p:txBody>
        </p:sp>
        <p:sp>
          <p:nvSpPr>
            <p:cNvPr id="2071" name="42"/>
            <p:cNvSpPr/>
            <p:nvPr/>
          </p:nvSpPr>
          <p:spPr>
            <a:xfrm>
              <a:off x="10173028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42</a:t>
              </a:r>
            </a:p>
          </p:txBody>
        </p:sp>
      </p:grpSp>
      <p:sp>
        <p:nvSpPr>
          <p:cNvPr id="2073" name="Circle"/>
          <p:cNvSpPr/>
          <p:nvPr/>
        </p:nvSpPr>
        <p:spPr>
          <a:xfrm>
            <a:off x="7880449" y="50800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074" name="Circle"/>
          <p:cNvSpPr/>
          <p:nvPr/>
        </p:nvSpPr>
        <p:spPr>
          <a:xfrm>
            <a:off x="9105900" y="59436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075" name="Circle"/>
          <p:cNvSpPr/>
          <p:nvPr/>
        </p:nvSpPr>
        <p:spPr>
          <a:xfrm>
            <a:off x="10318849" y="5080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076" name="Circle"/>
          <p:cNvSpPr/>
          <p:nvPr/>
        </p:nvSpPr>
        <p:spPr>
          <a:xfrm>
            <a:off x="4705449" y="8559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077" name="Circle"/>
          <p:cNvSpPr/>
          <p:nvPr/>
        </p:nvSpPr>
        <p:spPr>
          <a:xfrm>
            <a:off x="5956300" y="93980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078" name="Circle"/>
          <p:cNvSpPr/>
          <p:nvPr/>
        </p:nvSpPr>
        <p:spPr>
          <a:xfrm>
            <a:off x="7143849" y="8559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079" name="Circle"/>
          <p:cNvSpPr/>
          <p:nvPr/>
        </p:nvSpPr>
        <p:spPr>
          <a:xfrm>
            <a:off x="3244750" y="12623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080" name="Circle"/>
          <p:cNvSpPr/>
          <p:nvPr/>
        </p:nvSpPr>
        <p:spPr>
          <a:xfrm>
            <a:off x="3975100" y="128778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081" name="Circle"/>
          <p:cNvSpPr/>
          <p:nvPr/>
        </p:nvSpPr>
        <p:spPr>
          <a:xfrm>
            <a:off x="4705449" y="12623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082" name="Circle"/>
          <p:cNvSpPr/>
          <p:nvPr/>
        </p:nvSpPr>
        <p:spPr>
          <a:xfrm>
            <a:off x="7143849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083" name="Circle"/>
          <p:cNvSpPr/>
          <p:nvPr/>
        </p:nvSpPr>
        <p:spPr>
          <a:xfrm>
            <a:off x="7886700" y="130683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084" name="Circle"/>
          <p:cNvSpPr/>
          <p:nvPr/>
        </p:nvSpPr>
        <p:spPr>
          <a:xfrm>
            <a:off x="8617049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085" name="Circle"/>
          <p:cNvSpPr/>
          <p:nvPr/>
        </p:nvSpPr>
        <p:spPr>
          <a:xfrm>
            <a:off x="9582249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086" name="Circle"/>
          <p:cNvSpPr/>
          <p:nvPr/>
        </p:nvSpPr>
        <p:spPr>
          <a:xfrm>
            <a:off x="10325100" y="130683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087" name="Circle"/>
          <p:cNvSpPr/>
          <p:nvPr/>
        </p:nvSpPr>
        <p:spPr>
          <a:xfrm>
            <a:off x="11055449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088" name="Circle"/>
          <p:cNvSpPr/>
          <p:nvPr/>
        </p:nvSpPr>
        <p:spPr>
          <a:xfrm>
            <a:off x="13506350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089" name="Circle"/>
          <p:cNvSpPr/>
          <p:nvPr/>
        </p:nvSpPr>
        <p:spPr>
          <a:xfrm>
            <a:off x="14249201" y="13068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090" name="Circle"/>
          <p:cNvSpPr/>
          <p:nvPr/>
        </p:nvSpPr>
        <p:spPr>
          <a:xfrm>
            <a:off x="14979550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091" name="Circle"/>
          <p:cNvSpPr/>
          <p:nvPr/>
        </p:nvSpPr>
        <p:spPr>
          <a:xfrm>
            <a:off x="10979249" y="8636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092" name="Circle"/>
          <p:cNvSpPr/>
          <p:nvPr/>
        </p:nvSpPr>
        <p:spPr>
          <a:xfrm>
            <a:off x="12204700" y="94996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093" name="Circle"/>
          <p:cNvSpPr/>
          <p:nvPr/>
        </p:nvSpPr>
        <p:spPr>
          <a:xfrm>
            <a:off x="13417649" y="8636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094" name="13"/>
          <p:cNvSpPr/>
          <p:nvPr/>
        </p:nvSpPr>
        <p:spPr>
          <a:xfrm>
            <a:off x="20920574" y="3255332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13</a:t>
            </a:r>
          </a:p>
        </p:txBody>
      </p:sp>
      <p:sp>
        <p:nvSpPr>
          <p:cNvPr id="2095" name="16"/>
          <p:cNvSpPr/>
          <p:nvPr/>
        </p:nvSpPr>
        <p:spPr>
          <a:xfrm>
            <a:off x="20920574" y="4762500"/>
            <a:ext cx="1270001" cy="1270000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16</a:t>
            </a:r>
          </a:p>
        </p:txBody>
      </p:sp>
      <p:sp>
        <p:nvSpPr>
          <p:cNvPr id="2096" name="22"/>
          <p:cNvSpPr/>
          <p:nvPr/>
        </p:nvSpPr>
        <p:spPr>
          <a:xfrm>
            <a:off x="20920574" y="6269667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22</a:t>
            </a:r>
          </a:p>
        </p:txBody>
      </p:sp>
    </p:spTree>
  </p:cSld>
  <p:clrMapOvr>
    <a:masterClrMapping/>
  </p:clrMapOvr>
  <p:transition xmlns:p14="http://schemas.microsoft.com/office/powerpoint/2010/main" spd="slow" advClick="1"/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8" name="二分搜索树的中序遍历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二分搜索树的中序遍历</a:t>
            </a:r>
          </a:p>
        </p:txBody>
      </p:sp>
      <p:grpSp>
        <p:nvGrpSpPr>
          <p:cNvPr id="2112" name="Group"/>
          <p:cNvGrpSpPr/>
          <p:nvPr/>
        </p:nvGrpSpPr>
        <p:grpSpPr>
          <a:xfrm>
            <a:off x="3447886" y="4165906"/>
            <a:ext cx="11697029" cy="8421403"/>
            <a:chOff x="0" y="0"/>
            <a:chExt cx="11697028" cy="8421402"/>
          </a:xfrm>
        </p:grpSpPr>
        <p:sp>
          <p:nvSpPr>
            <p:cNvPr id="2099" name="Line"/>
            <p:cNvSpPr/>
            <p:nvPr/>
          </p:nvSpPr>
          <p:spPr>
            <a:xfrm flipH="1" flipV="1">
              <a:off x="5928865" y="768213"/>
              <a:ext cx="3194815" cy="34842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2100" name="Line"/>
            <p:cNvSpPr/>
            <p:nvPr/>
          </p:nvSpPr>
          <p:spPr>
            <a:xfrm flipV="1">
              <a:off x="2706475" y="641213"/>
              <a:ext cx="3047153" cy="37382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2101" name="Line"/>
            <p:cNvSpPr/>
            <p:nvPr/>
          </p:nvSpPr>
          <p:spPr>
            <a:xfrm flipV="1">
              <a:off x="7018647" y="4280731"/>
              <a:ext cx="1933358" cy="34269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2102" name="Line"/>
            <p:cNvSpPr/>
            <p:nvPr/>
          </p:nvSpPr>
          <p:spPr>
            <a:xfrm flipH="1" flipV="1">
              <a:off x="2650544" y="4341028"/>
              <a:ext cx="2046983" cy="330633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2103" name="Line"/>
            <p:cNvSpPr/>
            <p:nvPr/>
          </p:nvSpPr>
          <p:spPr>
            <a:xfrm flipH="1" flipV="1">
              <a:off x="8927813" y="4178604"/>
              <a:ext cx="2022864" cy="363118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2104" name="Line"/>
            <p:cNvSpPr/>
            <p:nvPr/>
          </p:nvSpPr>
          <p:spPr>
            <a:xfrm flipV="1">
              <a:off x="778312" y="4280731"/>
              <a:ext cx="1933358" cy="34269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2105" name="28"/>
            <p:cNvSpPr/>
            <p:nvPr/>
          </p:nvSpPr>
          <p:spPr>
            <a:xfrm>
              <a:off x="5080187" y="0"/>
              <a:ext cx="1524001" cy="1524000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28</a:t>
              </a:r>
            </a:p>
          </p:txBody>
        </p:sp>
        <p:sp>
          <p:nvSpPr>
            <p:cNvPr id="2106" name="16"/>
            <p:cNvSpPr/>
            <p:nvPr/>
          </p:nvSpPr>
          <p:spPr>
            <a:xfrm>
              <a:off x="1968876" y="3436641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16</a:t>
              </a:r>
            </a:p>
          </p:txBody>
        </p:sp>
        <p:sp>
          <p:nvSpPr>
            <p:cNvPr id="2107" name="30"/>
            <p:cNvSpPr/>
            <p:nvPr/>
          </p:nvSpPr>
          <p:spPr>
            <a:xfrm>
              <a:off x="8191500" y="3436641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30</a:t>
              </a:r>
            </a:p>
          </p:txBody>
        </p:sp>
        <p:sp>
          <p:nvSpPr>
            <p:cNvPr id="2108" name="13"/>
            <p:cNvSpPr/>
            <p:nvPr/>
          </p:nvSpPr>
          <p:spPr>
            <a:xfrm>
              <a:off x="0" y="6897402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13</a:t>
              </a:r>
            </a:p>
          </p:txBody>
        </p:sp>
        <p:sp>
          <p:nvSpPr>
            <p:cNvPr id="2109" name="22"/>
            <p:cNvSpPr/>
            <p:nvPr/>
          </p:nvSpPr>
          <p:spPr>
            <a:xfrm>
              <a:off x="3937753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22</a:t>
              </a:r>
            </a:p>
          </p:txBody>
        </p:sp>
        <p:sp>
          <p:nvSpPr>
            <p:cNvPr id="2110" name="29"/>
            <p:cNvSpPr/>
            <p:nvPr/>
          </p:nvSpPr>
          <p:spPr>
            <a:xfrm>
              <a:off x="6209970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29</a:t>
              </a:r>
            </a:p>
          </p:txBody>
        </p:sp>
        <p:sp>
          <p:nvSpPr>
            <p:cNvPr id="2111" name="42"/>
            <p:cNvSpPr/>
            <p:nvPr/>
          </p:nvSpPr>
          <p:spPr>
            <a:xfrm>
              <a:off x="10173028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42</a:t>
              </a:r>
            </a:p>
          </p:txBody>
        </p:sp>
      </p:grpSp>
      <p:sp>
        <p:nvSpPr>
          <p:cNvPr id="2113" name="Circle"/>
          <p:cNvSpPr/>
          <p:nvPr/>
        </p:nvSpPr>
        <p:spPr>
          <a:xfrm>
            <a:off x="7880449" y="50800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114" name="Circle"/>
          <p:cNvSpPr/>
          <p:nvPr/>
        </p:nvSpPr>
        <p:spPr>
          <a:xfrm>
            <a:off x="9105900" y="59436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115" name="Circle"/>
          <p:cNvSpPr/>
          <p:nvPr/>
        </p:nvSpPr>
        <p:spPr>
          <a:xfrm>
            <a:off x="10318849" y="5080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116" name="Circle"/>
          <p:cNvSpPr/>
          <p:nvPr/>
        </p:nvSpPr>
        <p:spPr>
          <a:xfrm>
            <a:off x="4705449" y="8559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117" name="Circle"/>
          <p:cNvSpPr/>
          <p:nvPr/>
        </p:nvSpPr>
        <p:spPr>
          <a:xfrm>
            <a:off x="5956300" y="93980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118" name="Circle"/>
          <p:cNvSpPr/>
          <p:nvPr/>
        </p:nvSpPr>
        <p:spPr>
          <a:xfrm>
            <a:off x="7143849" y="8559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119" name="Circle"/>
          <p:cNvSpPr/>
          <p:nvPr/>
        </p:nvSpPr>
        <p:spPr>
          <a:xfrm>
            <a:off x="3244750" y="12623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120" name="Circle"/>
          <p:cNvSpPr/>
          <p:nvPr/>
        </p:nvSpPr>
        <p:spPr>
          <a:xfrm>
            <a:off x="3975100" y="128778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121" name="Circle"/>
          <p:cNvSpPr/>
          <p:nvPr/>
        </p:nvSpPr>
        <p:spPr>
          <a:xfrm>
            <a:off x="4705449" y="12623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122" name="Circle"/>
          <p:cNvSpPr/>
          <p:nvPr/>
        </p:nvSpPr>
        <p:spPr>
          <a:xfrm>
            <a:off x="7143849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123" name="Circle"/>
          <p:cNvSpPr/>
          <p:nvPr/>
        </p:nvSpPr>
        <p:spPr>
          <a:xfrm>
            <a:off x="7886700" y="130683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124" name="Circle"/>
          <p:cNvSpPr/>
          <p:nvPr/>
        </p:nvSpPr>
        <p:spPr>
          <a:xfrm>
            <a:off x="8617049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125" name="Circle"/>
          <p:cNvSpPr/>
          <p:nvPr/>
        </p:nvSpPr>
        <p:spPr>
          <a:xfrm>
            <a:off x="9582249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126" name="Circle"/>
          <p:cNvSpPr/>
          <p:nvPr/>
        </p:nvSpPr>
        <p:spPr>
          <a:xfrm>
            <a:off x="10325100" y="130683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127" name="Circle"/>
          <p:cNvSpPr/>
          <p:nvPr/>
        </p:nvSpPr>
        <p:spPr>
          <a:xfrm>
            <a:off x="11055449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128" name="Circle"/>
          <p:cNvSpPr/>
          <p:nvPr/>
        </p:nvSpPr>
        <p:spPr>
          <a:xfrm>
            <a:off x="13506350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129" name="Circle"/>
          <p:cNvSpPr/>
          <p:nvPr/>
        </p:nvSpPr>
        <p:spPr>
          <a:xfrm>
            <a:off x="14249201" y="13068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130" name="Circle"/>
          <p:cNvSpPr/>
          <p:nvPr/>
        </p:nvSpPr>
        <p:spPr>
          <a:xfrm>
            <a:off x="14979550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131" name="Circle"/>
          <p:cNvSpPr/>
          <p:nvPr/>
        </p:nvSpPr>
        <p:spPr>
          <a:xfrm>
            <a:off x="10979249" y="8636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132" name="Circle"/>
          <p:cNvSpPr/>
          <p:nvPr/>
        </p:nvSpPr>
        <p:spPr>
          <a:xfrm>
            <a:off x="12204700" y="94996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133" name="Circle"/>
          <p:cNvSpPr/>
          <p:nvPr/>
        </p:nvSpPr>
        <p:spPr>
          <a:xfrm>
            <a:off x="13417649" y="8636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134" name="13"/>
          <p:cNvSpPr/>
          <p:nvPr/>
        </p:nvSpPr>
        <p:spPr>
          <a:xfrm>
            <a:off x="20920574" y="3255332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13</a:t>
            </a:r>
          </a:p>
        </p:txBody>
      </p:sp>
      <p:sp>
        <p:nvSpPr>
          <p:cNvPr id="2135" name="16"/>
          <p:cNvSpPr/>
          <p:nvPr/>
        </p:nvSpPr>
        <p:spPr>
          <a:xfrm>
            <a:off x="20920574" y="4762500"/>
            <a:ext cx="1270001" cy="1270000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16</a:t>
            </a:r>
          </a:p>
        </p:txBody>
      </p:sp>
      <p:sp>
        <p:nvSpPr>
          <p:cNvPr id="2136" name="22"/>
          <p:cNvSpPr/>
          <p:nvPr/>
        </p:nvSpPr>
        <p:spPr>
          <a:xfrm>
            <a:off x="20920574" y="6269667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22</a:t>
            </a:r>
          </a:p>
        </p:txBody>
      </p:sp>
      <p:sp>
        <p:nvSpPr>
          <p:cNvPr id="2137" name="28"/>
          <p:cNvSpPr/>
          <p:nvPr/>
        </p:nvSpPr>
        <p:spPr>
          <a:xfrm>
            <a:off x="20920574" y="7776835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28</a:t>
            </a:r>
          </a:p>
        </p:txBody>
      </p:sp>
    </p:spTree>
  </p:cSld>
  <p:clrMapOvr>
    <a:masterClrMapping/>
  </p:clrMapOvr>
  <p:transition xmlns:p14="http://schemas.microsoft.com/office/powerpoint/2010/main" spd="slow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2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137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二分查找法 Binary Search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二分查找法 Binary Search</a:t>
            </a:r>
          </a:p>
        </p:txBody>
      </p:sp>
      <p:sp>
        <p:nvSpPr>
          <p:cNvPr id="145" name="对于有序数列，才能使用二分查找法 （排序的作用）"/>
          <p:cNvSpPr/>
          <p:nvPr/>
        </p:nvSpPr>
        <p:spPr>
          <a:xfrm>
            <a:off x="2586117" y="4038599"/>
            <a:ext cx="19211766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对于有序数列，才能使用二分查找法 （排序的作用）</a:t>
            </a:r>
          </a:p>
        </p:txBody>
      </p:sp>
      <p:sp>
        <p:nvSpPr>
          <p:cNvPr id="146" name="Rectangle"/>
          <p:cNvSpPr/>
          <p:nvPr/>
        </p:nvSpPr>
        <p:spPr>
          <a:xfrm>
            <a:off x="2344176" y="6700858"/>
            <a:ext cx="19695647" cy="1655900"/>
          </a:xfrm>
          <a:prstGeom prst="rect">
            <a:avLst/>
          </a:prstGeom>
          <a:ln w="63500">
            <a:solidFill>
              <a:srgbClr val="212121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47" name="v"/>
          <p:cNvSpPr/>
          <p:nvPr/>
        </p:nvSpPr>
        <p:spPr>
          <a:xfrm>
            <a:off x="11774586" y="6700858"/>
            <a:ext cx="834828" cy="1655900"/>
          </a:xfrm>
          <a:prstGeom prst="rect">
            <a:avLst/>
          </a:prstGeom>
          <a:solidFill>
            <a:srgbClr val="CA495A"/>
          </a:solidFill>
          <a:ln w="63500">
            <a:solidFill>
              <a:srgbClr val="CA495A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v</a:t>
            </a:r>
          </a:p>
        </p:txBody>
      </p:sp>
      <p:grpSp>
        <p:nvGrpSpPr>
          <p:cNvPr id="151" name="Group"/>
          <p:cNvGrpSpPr/>
          <p:nvPr/>
        </p:nvGrpSpPr>
        <p:grpSpPr>
          <a:xfrm>
            <a:off x="2344176" y="9882365"/>
            <a:ext cx="19695648" cy="1655900"/>
            <a:chOff x="0" y="0"/>
            <a:chExt cx="19695646" cy="1655899"/>
          </a:xfrm>
        </p:grpSpPr>
        <p:sp>
          <p:nvSpPr>
            <p:cNvPr id="148" name="&lt; v"/>
            <p:cNvSpPr/>
            <p:nvPr/>
          </p:nvSpPr>
          <p:spPr>
            <a:xfrm>
              <a:off x="0" y="0"/>
              <a:ext cx="9029928" cy="1655900"/>
            </a:xfrm>
            <a:prstGeom prst="rect">
              <a:avLst/>
            </a:prstGeom>
            <a:noFill/>
            <a:ln w="63500" cap="flat">
              <a:solidFill>
                <a:srgbClr val="212121"/>
              </a:solidFill>
              <a:prstDash val="solid"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6000">
                  <a:solidFill>
                    <a:srgbClr val="212121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&lt; v</a:t>
              </a:r>
            </a:p>
          </p:txBody>
        </p:sp>
        <p:sp>
          <p:nvSpPr>
            <p:cNvPr id="149" name="v"/>
            <p:cNvSpPr/>
            <p:nvPr/>
          </p:nvSpPr>
          <p:spPr>
            <a:xfrm>
              <a:off x="9430409" y="0"/>
              <a:ext cx="834828" cy="1655900"/>
            </a:xfrm>
            <a:prstGeom prst="rect">
              <a:avLst/>
            </a:prstGeom>
            <a:solidFill>
              <a:srgbClr val="CA495A"/>
            </a:solidFill>
            <a:ln w="63500" cap="flat">
              <a:solidFill>
                <a:srgbClr val="CA495A"/>
              </a:solidFill>
              <a:prstDash val="solid"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6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v</a:t>
              </a:r>
            </a:p>
          </p:txBody>
        </p:sp>
        <p:sp>
          <p:nvSpPr>
            <p:cNvPr id="150" name="&gt; v"/>
            <p:cNvSpPr/>
            <p:nvPr/>
          </p:nvSpPr>
          <p:spPr>
            <a:xfrm>
              <a:off x="10665718" y="0"/>
              <a:ext cx="9029929" cy="1655900"/>
            </a:xfrm>
            <a:prstGeom prst="rect">
              <a:avLst/>
            </a:prstGeom>
            <a:noFill/>
            <a:ln w="63500" cap="flat">
              <a:solidFill>
                <a:srgbClr val="212121"/>
              </a:solidFill>
              <a:prstDash val="solid"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6000">
                  <a:solidFill>
                    <a:srgbClr val="212121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&gt; v</a:t>
              </a:r>
            </a:p>
          </p:txBody>
        </p:sp>
      </p:grpSp>
    </p:spTree>
  </p:cSld>
  <p:clrMapOvr>
    <a:masterClrMapping/>
  </p:clrMapOvr>
  <p:transition xmlns:p14="http://schemas.microsoft.com/office/powerpoint/2010/main" spd="slow" advClick="1"/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9" name="二分搜索树的中序遍历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二分搜索树的中序遍历</a:t>
            </a:r>
          </a:p>
        </p:txBody>
      </p:sp>
      <p:grpSp>
        <p:nvGrpSpPr>
          <p:cNvPr id="2153" name="Group"/>
          <p:cNvGrpSpPr/>
          <p:nvPr/>
        </p:nvGrpSpPr>
        <p:grpSpPr>
          <a:xfrm>
            <a:off x="3447886" y="4165906"/>
            <a:ext cx="11697029" cy="8421403"/>
            <a:chOff x="0" y="0"/>
            <a:chExt cx="11697028" cy="8421402"/>
          </a:xfrm>
        </p:grpSpPr>
        <p:sp>
          <p:nvSpPr>
            <p:cNvPr id="2140" name="Line"/>
            <p:cNvSpPr/>
            <p:nvPr/>
          </p:nvSpPr>
          <p:spPr>
            <a:xfrm flipH="1" flipV="1">
              <a:off x="5928865" y="768213"/>
              <a:ext cx="3194815" cy="34842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2141" name="Line"/>
            <p:cNvSpPr/>
            <p:nvPr/>
          </p:nvSpPr>
          <p:spPr>
            <a:xfrm flipV="1">
              <a:off x="2706475" y="641213"/>
              <a:ext cx="3047153" cy="37382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2142" name="Line"/>
            <p:cNvSpPr/>
            <p:nvPr/>
          </p:nvSpPr>
          <p:spPr>
            <a:xfrm flipV="1">
              <a:off x="7018647" y="4280731"/>
              <a:ext cx="1933358" cy="34269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2143" name="Line"/>
            <p:cNvSpPr/>
            <p:nvPr/>
          </p:nvSpPr>
          <p:spPr>
            <a:xfrm flipH="1" flipV="1">
              <a:off x="2650544" y="4341028"/>
              <a:ext cx="2046983" cy="330633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2144" name="Line"/>
            <p:cNvSpPr/>
            <p:nvPr/>
          </p:nvSpPr>
          <p:spPr>
            <a:xfrm flipH="1" flipV="1">
              <a:off x="8927813" y="4178604"/>
              <a:ext cx="2022864" cy="363118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2145" name="Line"/>
            <p:cNvSpPr/>
            <p:nvPr/>
          </p:nvSpPr>
          <p:spPr>
            <a:xfrm flipV="1">
              <a:off x="778312" y="4280731"/>
              <a:ext cx="1933358" cy="34269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2146" name="28"/>
            <p:cNvSpPr/>
            <p:nvPr/>
          </p:nvSpPr>
          <p:spPr>
            <a:xfrm>
              <a:off x="5080187" y="0"/>
              <a:ext cx="1524001" cy="1524000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28</a:t>
              </a:r>
            </a:p>
          </p:txBody>
        </p:sp>
        <p:sp>
          <p:nvSpPr>
            <p:cNvPr id="2147" name="16"/>
            <p:cNvSpPr/>
            <p:nvPr/>
          </p:nvSpPr>
          <p:spPr>
            <a:xfrm>
              <a:off x="1968876" y="3436641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16</a:t>
              </a:r>
            </a:p>
          </p:txBody>
        </p:sp>
        <p:sp>
          <p:nvSpPr>
            <p:cNvPr id="2148" name="30"/>
            <p:cNvSpPr/>
            <p:nvPr/>
          </p:nvSpPr>
          <p:spPr>
            <a:xfrm>
              <a:off x="8191500" y="3436641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30</a:t>
              </a:r>
            </a:p>
          </p:txBody>
        </p:sp>
        <p:sp>
          <p:nvSpPr>
            <p:cNvPr id="2149" name="13"/>
            <p:cNvSpPr/>
            <p:nvPr/>
          </p:nvSpPr>
          <p:spPr>
            <a:xfrm>
              <a:off x="0" y="6897402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13</a:t>
              </a:r>
            </a:p>
          </p:txBody>
        </p:sp>
        <p:sp>
          <p:nvSpPr>
            <p:cNvPr id="2150" name="22"/>
            <p:cNvSpPr/>
            <p:nvPr/>
          </p:nvSpPr>
          <p:spPr>
            <a:xfrm>
              <a:off x="3937753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22</a:t>
              </a:r>
            </a:p>
          </p:txBody>
        </p:sp>
        <p:sp>
          <p:nvSpPr>
            <p:cNvPr id="2151" name="29"/>
            <p:cNvSpPr/>
            <p:nvPr/>
          </p:nvSpPr>
          <p:spPr>
            <a:xfrm>
              <a:off x="6209970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29</a:t>
              </a:r>
            </a:p>
          </p:txBody>
        </p:sp>
        <p:sp>
          <p:nvSpPr>
            <p:cNvPr id="2152" name="42"/>
            <p:cNvSpPr/>
            <p:nvPr/>
          </p:nvSpPr>
          <p:spPr>
            <a:xfrm>
              <a:off x="10173028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42</a:t>
              </a:r>
            </a:p>
          </p:txBody>
        </p:sp>
      </p:grpSp>
      <p:sp>
        <p:nvSpPr>
          <p:cNvPr id="2154" name="Circle"/>
          <p:cNvSpPr/>
          <p:nvPr/>
        </p:nvSpPr>
        <p:spPr>
          <a:xfrm>
            <a:off x="7880449" y="50800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155" name="Circle"/>
          <p:cNvSpPr/>
          <p:nvPr/>
        </p:nvSpPr>
        <p:spPr>
          <a:xfrm>
            <a:off x="9105900" y="59436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156" name="Circle"/>
          <p:cNvSpPr/>
          <p:nvPr/>
        </p:nvSpPr>
        <p:spPr>
          <a:xfrm>
            <a:off x="10318849" y="5080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157" name="Circle"/>
          <p:cNvSpPr/>
          <p:nvPr/>
        </p:nvSpPr>
        <p:spPr>
          <a:xfrm>
            <a:off x="4705449" y="8559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158" name="Circle"/>
          <p:cNvSpPr/>
          <p:nvPr/>
        </p:nvSpPr>
        <p:spPr>
          <a:xfrm>
            <a:off x="5956300" y="93980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159" name="Circle"/>
          <p:cNvSpPr/>
          <p:nvPr/>
        </p:nvSpPr>
        <p:spPr>
          <a:xfrm>
            <a:off x="7143849" y="8559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160" name="Circle"/>
          <p:cNvSpPr/>
          <p:nvPr/>
        </p:nvSpPr>
        <p:spPr>
          <a:xfrm>
            <a:off x="3244750" y="12623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161" name="Circle"/>
          <p:cNvSpPr/>
          <p:nvPr/>
        </p:nvSpPr>
        <p:spPr>
          <a:xfrm>
            <a:off x="3975100" y="128778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162" name="Circle"/>
          <p:cNvSpPr/>
          <p:nvPr/>
        </p:nvSpPr>
        <p:spPr>
          <a:xfrm>
            <a:off x="4705449" y="12623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163" name="Circle"/>
          <p:cNvSpPr/>
          <p:nvPr/>
        </p:nvSpPr>
        <p:spPr>
          <a:xfrm>
            <a:off x="7143849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164" name="Circle"/>
          <p:cNvSpPr/>
          <p:nvPr/>
        </p:nvSpPr>
        <p:spPr>
          <a:xfrm>
            <a:off x="7886700" y="130683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165" name="Circle"/>
          <p:cNvSpPr/>
          <p:nvPr/>
        </p:nvSpPr>
        <p:spPr>
          <a:xfrm>
            <a:off x="8617049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166" name="Circle"/>
          <p:cNvSpPr/>
          <p:nvPr/>
        </p:nvSpPr>
        <p:spPr>
          <a:xfrm>
            <a:off x="9582249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167" name="Circle"/>
          <p:cNvSpPr/>
          <p:nvPr/>
        </p:nvSpPr>
        <p:spPr>
          <a:xfrm>
            <a:off x="10325100" y="130683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168" name="Circle"/>
          <p:cNvSpPr/>
          <p:nvPr/>
        </p:nvSpPr>
        <p:spPr>
          <a:xfrm>
            <a:off x="11055449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169" name="Circle"/>
          <p:cNvSpPr/>
          <p:nvPr/>
        </p:nvSpPr>
        <p:spPr>
          <a:xfrm>
            <a:off x="13506350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170" name="Circle"/>
          <p:cNvSpPr/>
          <p:nvPr/>
        </p:nvSpPr>
        <p:spPr>
          <a:xfrm>
            <a:off x="14249201" y="13068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171" name="Circle"/>
          <p:cNvSpPr/>
          <p:nvPr/>
        </p:nvSpPr>
        <p:spPr>
          <a:xfrm>
            <a:off x="14979550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172" name="Circle"/>
          <p:cNvSpPr/>
          <p:nvPr/>
        </p:nvSpPr>
        <p:spPr>
          <a:xfrm>
            <a:off x="10979249" y="86360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173" name="Circle"/>
          <p:cNvSpPr/>
          <p:nvPr/>
        </p:nvSpPr>
        <p:spPr>
          <a:xfrm>
            <a:off x="12204700" y="94996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174" name="Circle"/>
          <p:cNvSpPr/>
          <p:nvPr/>
        </p:nvSpPr>
        <p:spPr>
          <a:xfrm>
            <a:off x="13417649" y="8636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175" name="13"/>
          <p:cNvSpPr/>
          <p:nvPr/>
        </p:nvSpPr>
        <p:spPr>
          <a:xfrm>
            <a:off x="20920574" y="3255332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13</a:t>
            </a:r>
          </a:p>
        </p:txBody>
      </p:sp>
      <p:sp>
        <p:nvSpPr>
          <p:cNvPr id="2176" name="16"/>
          <p:cNvSpPr/>
          <p:nvPr/>
        </p:nvSpPr>
        <p:spPr>
          <a:xfrm>
            <a:off x="20920574" y="4762500"/>
            <a:ext cx="1270001" cy="1270000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16</a:t>
            </a:r>
          </a:p>
        </p:txBody>
      </p:sp>
      <p:sp>
        <p:nvSpPr>
          <p:cNvPr id="2177" name="22"/>
          <p:cNvSpPr/>
          <p:nvPr/>
        </p:nvSpPr>
        <p:spPr>
          <a:xfrm>
            <a:off x="20920574" y="6269667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22</a:t>
            </a:r>
          </a:p>
        </p:txBody>
      </p:sp>
      <p:sp>
        <p:nvSpPr>
          <p:cNvPr id="2178" name="28"/>
          <p:cNvSpPr/>
          <p:nvPr/>
        </p:nvSpPr>
        <p:spPr>
          <a:xfrm>
            <a:off x="20920574" y="7776835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28</a:t>
            </a:r>
          </a:p>
        </p:txBody>
      </p:sp>
    </p:spTree>
  </p:cSld>
  <p:clrMapOvr>
    <a:masterClrMapping/>
  </p:clrMapOvr>
  <p:transition xmlns:p14="http://schemas.microsoft.com/office/powerpoint/2010/main" spd="slow" advClick="1"/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0" name="二分搜索树的中序遍历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二分搜索树的中序遍历</a:t>
            </a:r>
          </a:p>
        </p:txBody>
      </p:sp>
      <p:grpSp>
        <p:nvGrpSpPr>
          <p:cNvPr id="2194" name="Group"/>
          <p:cNvGrpSpPr/>
          <p:nvPr/>
        </p:nvGrpSpPr>
        <p:grpSpPr>
          <a:xfrm>
            <a:off x="3447886" y="4165906"/>
            <a:ext cx="11697029" cy="8421403"/>
            <a:chOff x="0" y="0"/>
            <a:chExt cx="11697028" cy="8421402"/>
          </a:xfrm>
        </p:grpSpPr>
        <p:sp>
          <p:nvSpPr>
            <p:cNvPr id="2181" name="Line"/>
            <p:cNvSpPr/>
            <p:nvPr/>
          </p:nvSpPr>
          <p:spPr>
            <a:xfrm flipH="1" flipV="1">
              <a:off x="5928865" y="768213"/>
              <a:ext cx="3194815" cy="34842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2182" name="Line"/>
            <p:cNvSpPr/>
            <p:nvPr/>
          </p:nvSpPr>
          <p:spPr>
            <a:xfrm flipV="1">
              <a:off x="2706475" y="641213"/>
              <a:ext cx="3047153" cy="37382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2183" name="Line"/>
            <p:cNvSpPr/>
            <p:nvPr/>
          </p:nvSpPr>
          <p:spPr>
            <a:xfrm flipV="1">
              <a:off x="7018647" y="4280731"/>
              <a:ext cx="1933358" cy="34269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2184" name="Line"/>
            <p:cNvSpPr/>
            <p:nvPr/>
          </p:nvSpPr>
          <p:spPr>
            <a:xfrm flipH="1" flipV="1">
              <a:off x="2650544" y="4341028"/>
              <a:ext cx="2046983" cy="330633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2185" name="Line"/>
            <p:cNvSpPr/>
            <p:nvPr/>
          </p:nvSpPr>
          <p:spPr>
            <a:xfrm flipH="1" flipV="1">
              <a:off x="8927813" y="4178604"/>
              <a:ext cx="2022864" cy="363118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2186" name="Line"/>
            <p:cNvSpPr/>
            <p:nvPr/>
          </p:nvSpPr>
          <p:spPr>
            <a:xfrm flipV="1">
              <a:off x="778312" y="4280731"/>
              <a:ext cx="1933358" cy="34269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2187" name="28"/>
            <p:cNvSpPr/>
            <p:nvPr/>
          </p:nvSpPr>
          <p:spPr>
            <a:xfrm>
              <a:off x="5080187" y="0"/>
              <a:ext cx="1524001" cy="1524000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28</a:t>
              </a:r>
            </a:p>
          </p:txBody>
        </p:sp>
        <p:sp>
          <p:nvSpPr>
            <p:cNvPr id="2188" name="16"/>
            <p:cNvSpPr/>
            <p:nvPr/>
          </p:nvSpPr>
          <p:spPr>
            <a:xfrm>
              <a:off x="1968876" y="3436641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16</a:t>
              </a:r>
            </a:p>
          </p:txBody>
        </p:sp>
        <p:sp>
          <p:nvSpPr>
            <p:cNvPr id="2189" name="30"/>
            <p:cNvSpPr/>
            <p:nvPr/>
          </p:nvSpPr>
          <p:spPr>
            <a:xfrm>
              <a:off x="8191500" y="3436641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30</a:t>
              </a:r>
            </a:p>
          </p:txBody>
        </p:sp>
        <p:sp>
          <p:nvSpPr>
            <p:cNvPr id="2190" name="13"/>
            <p:cNvSpPr/>
            <p:nvPr/>
          </p:nvSpPr>
          <p:spPr>
            <a:xfrm>
              <a:off x="0" y="6897402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13</a:t>
              </a:r>
            </a:p>
          </p:txBody>
        </p:sp>
        <p:sp>
          <p:nvSpPr>
            <p:cNvPr id="2191" name="22"/>
            <p:cNvSpPr/>
            <p:nvPr/>
          </p:nvSpPr>
          <p:spPr>
            <a:xfrm>
              <a:off x="3937753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22</a:t>
              </a:r>
            </a:p>
          </p:txBody>
        </p:sp>
        <p:sp>
          <p:nvSpPr>
            <p:cNvPr id="2192" name="29"/>
            <p:cNvSpPr/>
            <p:nvPr/>
          </p:nvSpPr>
          <p:spPr>
            <a:xfrm>
              <a:off x="6209970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29</a:t>
              </a:r>
            </a:p>
          </p:txBody>
        </p:sp>
        <p:sp>
          <p:nvSpPr>
            <p:cNvPr id="2193" name="42"/>
            <p:cNvSpPr/>
            <p:nvPr/>
          </p:nvSpPr>
          <p:spPr>
            <a:xfrm>
              <a:off x="10173028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42</a:t>
              </a:r>
            </a:p>
          </p:txBody>
        </p:sp>
      </p:grpSp>
      <p:sp>
        <p:nvSpPr>
          <p:cNvPr id="2195" name="Circle"/>
          <p:cNvSpPr/>
          <p:nvPr/>
        </p:nvSpPr>
        <p:spPr>
          <a:xfrm>
            <a:off x="7880449" y="50800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196" name="Circle"/>
          <p:cNvSpPr/>
          <p:nvPr/>
        </p:nvSpPr>
        <p:spPr>
          <a:xfrm>
            <a:off x="9105900" y="59436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197" name="Circle"/>
          <p:cNvSpPr/>
          <p:nvPr/>
        </p:nvSpPr>
        <p:spPr>
          <a:xfrm>
            <a:off x="10318849" y="5080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198" name="Circle"/>
          <p:cNvSpPr/>
          <p:nvPr/>
        </p:nvSpPr>
        <p:spPr>
          <a:xfrm>
            <a:off x="4705449" y="8559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199" name="Circle"/>
          <p:cNvSpPr/>
          <p:nvPr/>
        </p:nvSpPr>
        <p:spPr>
          <a:xfrm>
            <a:off x="5956300" y="93980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200" name="Circle"/>
          <p:cNvSpPr/>
          <p:nvPr/>
        </p:nvSpPr>
        <p:spPr>
          <a:xfrm>
            <a:off x="7143849" y="8559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201" name="Circle"/>
          <p:cNvSpPr/>
          <p:nvPr/>
        </p:nvSpPr>
        <p:spPr>
          <a:xfrm>
            <a:off x="3244750" y="12623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202" name="Circle"/>
          <p:cNvSpPr/>
          <p:nvPr/>
        </p:nvSpPr>
        <p:spPr>
          <a:xfrm>
            <a:off x="3975100" y="128778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203" name="Circle"/>
          <p:cNvSpPr/>
          <p:nvPr/>
        </p:nvSpPr>
        <p:spPr>
          <a:xfrm>
            <a:off x="4705449" y="12623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204" name="Circle"/>
          <p:cNvSpPr/>
          <p:nvPr/>
        </p:nvSpPr>
        <p:spPr>
          <a:xfrm>
            <a:off x="7143849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205" name="Circle"/>
          <p:cNvSpPr/>
          <p:nvPr/>
        </p:nvSpPr>
        <p:spPr>
          <a:xfrm>
            <a:off x="7886700" y="130683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206" name="Circle"/>
          <p:cNvSpPr/>
          <p:nvPr/>
        </p:nvSpPr>
        <p:spPr>
          <a:xfrm>
            <a:off x="8617049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207" name="Circle"/>
          <p:cNvSpPr/>
          <p:nvPr/>
        </p:nvSpPr>
        <p:spPr>
          <a:xfrm>
            <a:off x="9582249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208" name="Circle"/>
          <p:cNvSpPr/>
          <p:nvPr/>
        </p:nvSpPr>
        <p:spPr>
          <a:xfrm>
            <a:off x="10325100" y="130683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209" name="Circle"/>
          <p:cNvSpPr/>
          <p:nvPr/>
        </p:nvSpPr>
        <p:spPr>
          <a:xfrm>
            <a:off x="11055449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210" name="Circle"/>
          <p:cNvSpPr/>
          <p:nvPr/>
        </p:nvSpPr>
        <p:spPr>
          <a:xfrm>
            <a:off x="13506350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211" name="Circle"/>
          <p:cNvSpPr/>
          <p:nvPr/>
        </p:nvSpPr>
        <p:spPr>
          <a:xfrm>
            <a:off x="14249201" y="13068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212" name="Circle"/>
          <p:cNvSpPr/>
          <p:nvPr/>
        </p:nvSpPr>
        <p:spPr>
          <a:xfrm>
            <a:off x="14979550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213" name="Circle"/>
          <p:cNvSpPr/>
          <p:nvPr/>
        </p:nvSpPr>
        <p:spPr>
          <a:xfrm>
            <a:off x="10979249" y="86360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214" name="Circle"/>
          <p:cNvSpPr/>
          <p:nvPr/>
        </p:nvSpPr>
        <p:spPr>
          <a:xfrm>
            <a:off x="12204700" y="94996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215" name="Circle"/>
          <p:cNvSpPr/>
          <p:nvPr/>
        </p:nvSpPr>
        <p:spPr>
          <a:xfrm>
            <a:off x="13417649" y="8636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216" name="13"/>
          <p:cNvSpPr/>
          <p:nvPr/>
        </p:nvSpPr>
        <p:spPr>
          <a:xfrm>
            <a:off x="20920574" y="3255332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13</a:t>
            </a:r>
          </a:p>
        </p:txBody>
      </p:sp>
      <p:sp>
        <p:nvSpPr>
          <p:cNvPr id="2217" name="16"/>
          <p:cNvSpPr/>
          <p:nvPr/>
        </p:nvSpPr>
        <p:spPr>
          <a:xfrm>
            <a:off x="20920574" y="4762500"/>
            <a:ext cx="1270001" cy="1270000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16</a:t>
            </a:r>
          </a:p>
        </p:txBody>
      </p:sp>
      <p:sp>
        <p:nvSpPr>
          <p:cNvPr id="2218" name="22"/>
          <p:cNvSpPr/>
          <p:nvPr/>
        </p:nvSpPr>
        <p:spPr>
          <a:xfrm>
            <a:off x="20920574" y="6269667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22</a:t>
            </a:r>
          </a:p>
        </p:txBody>
      </p:sp>
      <p:sp>
        <p:nvSpPr>
          <p:cNvPr id="2219" name="28"/>
          <p:cNvSpPr/>
          <p:nvPr/>
        </p:nvSpPr>
        <p:spPr>
          <a:xfrm>
            <a:off x="20920574" y="7776835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28</a:t>
            </a:r>
          </a:p>
        </p:txBody>
      </p:sp>
    </p:spTree>
  </p:cSld>
  <p:clrMapOvr>
    <a:masterClrMapping/>
  </p:clrMapOvr>
  <p:transition xmlns:p14="http://schemas.microsoft.com/office/powerpoint/2010/main" spd="slow" advClick="1"/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1" name="二分搜索树的中序遍历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二分搜索树的中序遍历</a:t>
            </a:r>
          </a:p>
        </p:txBody>
      </p:sp>
      <p:grpSp>
        <p:nvGrpSpPr>
          <p:cNvPr id="2235" name="Group"/>
          <p:cNvGrpSpPr/>
          <p:nvPr/>
        </p:nvGrpSpPr>
        <p:grpSpPr>
          <a:xfrm>
            <a:off x="3447886" y="4165906"/>
            <a:ext cx="11697029" cy="8421403"/>
            <a:chOff x="0" y="0"/>
            <a:chExt cx="11697028" cy="8421402"/>
          </a:xfrm>
        </p:grpSpPr>
        <p:sp>
          <p:nvSpPr>
            <p:cNvPr id="2222" name="Line"/>
            <p:cNvSpPr/>
            <p:nvPr/>
          </p:nvSpPr>
          <p:spPr>
            <a:xfrm flipH="1" flipV="1">
              <a:off x="5928865" y="768213"/>
              <a:ext cx="3194815" cy="34842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2223" name="Line"/>
            <p:cNvSpPr/>
            <p:nvPr/>
          </p:nvSpPr>
          <p:spPr>
            <a:xfrm flipV="1">
              <a:off x="2706475" y="641213"/>
              <a:ext cx="3047153" cy="37382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2224" name="Line"/>
            <p:cNvSpPr/>
            <p:nvPr/>
          </p:nvSpPr>
          <p:spPr>
            <a:xfrm flipV="1">
              <a:off x="7018647" y="4280731"/>
              <a:ext cx="1933358" cy="34269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2225" name="Line"/>
            <p:cNvSpPr/>
            <p:nvPr/>
          </p:nvSpPr>
          <p:spPr>
            <a:xfrm flipH="1" flipV="1">
              <a:off x="2650544" y="4341028"/>
              <a:ext cx="2046983" cy="330633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2226" name="Line"/>
            <p:cNvSpPr/>
            <p:nvPr/>
          </p:nvSpPr>
          <p:spPr>
            <a:xfrm flipH="1" flipV="1">
              <a:off x="8927813" y="4178604"/>
              <a:ext cx="2022864" cy="363118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2227" name="Line"/>
            <p:cNvSpPr/>
            <p:nvPr/>
          </p:nvSpPr>
          <p:spPr>
            <a:xfrm flipV="1">
              <a:off x="778312" y="4280731"/>
              <a:ext cx="1933358" cy="34269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2228" name="28"/>
            <p:cNvSpPr/>
            <p:nvPr/>
          </p:nvSpPr>
          <p:spPr>
            <a:xfrm>
              <a:off x="5080187" y="0"/>
              <a:ext cx="1524001" cy="1524000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28</a:t>
              </a:r>
            </a:p>
          </p:txBody>
        </p:sp>
        <p:sp>
          <p:nvSpPr>
            <p:cNvPr id="2229" name="16"/>
            <p:cNvSpPr/>
            <p:nvPr/>
          </p:nvSpPr>
          <p:spPr>
            <a:xfrm>
              <a:off x="1968876" y="3436641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16</a:t>
              </a:r>
            </a:p>
          </p:txBody>
        </p:sp>
        <p:sp>
          <p:nvSpPr>
            <p:cNvPr id="2230" name="30"/>
            <p:cNvSpPr/>
            <p:nvPr/>
          </p:nvSpPr>
          <p:spPr>
            <a:xfrm>
              <a:off x="8191500" y="3436641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30</a:t>
              </a:r>
            </a:p>
          </p:txBody>
        </p:sp>
        <p:sp>
          <p:nvSpPr>
            <p:cNvPr id="2231" name="13"/>
            <p:cNvSpPr/>
            <p:nvPr/>
          </p:nvSpPr>
          <p:spPr>
            <a:xfrm>
              <a:off x="0" y="6897402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13</a:t>
              </a:r>
            </a:p>
          </p:txBody>
        </p:sp>
        <p:sp>
          <p:nvSpPr>
            <p:cNvPr id="2232" name="22"/>
            <p:cNvSpPr/>
            <p:nvPr/>
          </p:nvSpPr>
          <p:spPr>
            <a:xfrm>
              <a:off x="3937753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22</a:t>
              </a:r>
            </a:p>
          </p:txBody>
        </p:sp>
        <p:sp>
          <p:nvSpPr>
            <p:cNvPr id="2233" name="29"/>
            <p:cNvSpPr/>
            <p:nvPr/>
          </p:nvSpPr>
          <p:spPr>
            <a:xfrm>
              <a:off x="6209970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29</a:t>
              </a:r>
            </a:p>
          </p:txBody>
        </p:sp>
        <p:sp>
          <p:nvSpPr>
            <p:cNvPr id="2234" name="42"/>
            <p:cNvSpPr/>
            <p:nvPr/>
          </p:nvSpPr>
          <p:spPr>
            <a:xfrm>
              <a:off x="10173028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42</a:t>
              </a:r>
            </a:p>
          </p:txBody>
        </p:sp>
      </p:grpSp>
      <p:sp>
        <p:nvSpPr>
          <p:cNvPr id="2236" name="Circle"/>
          <p:cNvSpPr/>
          <p:nvPr/>
        </p:nvSpPr>
        <p:spPr>
          <a:xfrm>
            <a:off x="7880449" y="50800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237" name="Circle"/>
          <p:cNvSpPr/>
          <p:nvPr/>
        </p:nvSpPr>
        <p:spPr>
          <a:xfrm>
            <a:off x="9105900" y="59436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238" name="Circle"/>
          <p:cNvSpPr/>
          <p:nvPr/>
        </p:nvSpPr>
        <p:spPr>
          <a:xfrm>
            <a:off x="10318849" y="5080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239" name="Circle"/>
          <p:cNvSpPr/>
          <p:nvPr/>
        </p:nvSpPr>
        <p:spPr>
          <a:xfrm>
            <a:off x="4705449" y="8559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240" name="Circle"/>
          <p:cNvSpPr/>
          <p:nvPr/>
        </p:nvSpPr>
        <p:spPr>
          <a:xfrm>
            <a:off x="5956300" y="93980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241" name="Circle"/>
          <p:cNvSpPr/>
          <p:nvPr/>
        </p:nvSpPr>
        <p:spPr>
          <a:xfrm>
            <a:off x="7143849" y="8559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242" name="Circle"/>
          <p:cNvSpPr/>
          <p:nvPr/>
        </p:nvSpPr>
        <p:spPr>
          <a:xfrm>
            <a:off x="3244750" y="12623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243" name="Circle"/>
          <p:cNvSpPr/>
          <p:nvPr/>
        </p:nvSpPr>
        <p:spPr>
          <a:xfrm>
            <a:off x="3975100" y="128778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244" name="Circle"/>
          <p:cNvSpPr/>
          <p:nvPr/>
        </p:nvSpPr>
        <p:spPr>
          <a:xfrm>
            <a:off x="4705449" y="12623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245" name="Circle"/>
          <p:cNvSpPr/>
          <p:nvPr/>
        </p:nvSpPr>
        <p:spPr>
          <a:xfrm>
            <a:off x="7143849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246" name="Circle"/>
          <p:cNvSpPr/>
          <p:nvPr/>
        </p:nvSpPr>
        <p:spPr>
          <a:xfrm>
            <a:off x="7886700" y="130683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247" name="Circle"/>
          <p:cNvSpPr/>
          <p:nvPr/>
        </p:nvSpPr>
        <p:spPr>
          <a:xfrm>
            <a:off x="8617049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248" name="Circle"/>
          <p:cNvSpPr/>
          <p:nvPr/>
        </p:nvSpPr>
        <p:spPr>
          <a:xfrm>
            <a:off x="9582249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249" name="Circle"/>
          <p:cNvSpPr/>
          <p:nvPr/>
        </p:nvSpPr>
        <p:spPr>
          <a:xfrm>
            <a:off x="10325100" y="130683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250" name="Circle"/>
          <p:cNvSpPr/>
          <p:nvPr/>
        </p:nvSpPr>
        <p:spPr>
          <a:xfrm>
            <a:off x="11055449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251" name="Circle"/>
          <p:cNvSpPr/>
          <p:nvPr/>
        </p:nvSpPr>
        <p:spPr>
          <a:xfrm>
            <a:off x="13506350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252" name="Circle"/>
          <p:cNvSpPr/>
          <p:nvPr/>
        </p:nvSpPr>
        <p:spPr>
          <a:xfrm>
            <a:off x="14249201" y="13068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253" name="Circle"/>
          <p:cNvSpPr/>
          <p:nvPr/>
        </p:nvSpPr>
        <p:spPr>
          <a:xfrm>
            <a:off x="14979550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254" name="Circle"/>
          <p:cNvSpPr/>
          <p:nvPr/>
        </p:nvSpPr>
        <p:spPr>
          <a:xfrm>
            <a:off x="10979249" y="86360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255" name="Circle"/>
          <p:cNvSpPr/>
          <p:nvPr/>
        </p:nvSpPr>
        <p:spPr>
          <a:xfrm>
            <a:off x="12204700" y="94996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256" name="Circle"/>
          <p:cNvSpPr/>
          <p:nvPr/>
        </p:nvSpPr>
        <p:spPr>
          <a:xfrm>
            <a:off x="13417649" y="8636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257" name="13"/>
          <p:cNvSpPr/>
          <p:nvPr/>
        </p:nvSpPr>
        <p:spPr>
          <a:xfrm>
            <a:off x="20920574" y="3255332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13</a:t>
            </a:r>
          </a:p>
        </p:txBody>
      </p:sp>
      <p:sp>
        <p:nvSpPr>
          <p:cNvPr id="2258" name="16"/>
          <p:cNvSpPr/>
          <p:nvPr/>
        </p:nvSpPr>
        <p:spPr>
          <a:xfrm>
            <a:off x="20920574" y="4762500"/>
            <a:ext cx="1270001" cy="1270000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16</a:t>
            </a:r>
          </a:p>
        </p:txBody>
      </p:sp>
      <p:sp>
        <p:nvSpPr>
          <p:cNvPr id="2259" name="22"/>
          <p:cNvSpPr/>
          <p:nvPr/>
        </p:nvSpPr>
        <p:spPr>
          <a:xfrm>
            <a:off x="20920574" y="6269667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22</a:t>
            </a:r>
          </a:p>
        </p:txBody>
      </p:sp>
      <p:sp>
        <p:nvSpPr>
          <p:cNvPr id="2260" name="28"/>
          <p:cNvSpPr/>
          <p:nvPr/>
        </p:nvSpPr>
        <p:spPr>
          <a:xfrm>
            <a:off x="20920574" y="7776835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28</a:t>
            </a:r>
          </a:p>
        </p:txBody>
      </p:sp>
      <p:sp>
        <p:nvSpPr>
          <p:cNvPr id="2261" name="29"/>
          <p:cNvSpPr/>
          <p:nvPr/>
        </p:nvSpPr>
        <p:spPr>
          <a:xfrm>
            <a:off x="20920574" y="9284003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29</a:t>
            </a:r>
          </a:p>
        </p:txBody>
      </p:sp>
    </p:spTree>
  </p:cSld>
  <p:clrMapOvr>
    <a:masterClrMapping/>
  </p:clrMapOvr>
  <p:transition xmlns:p14="http://schemas.microsoft.com/office/powerpoint/2010/main" spd="slow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2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2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261" grpId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" name="二分搜索树的中序遍历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二分搜索树的中序遍历</a:t>
            </a:r>
          </a:p>
        </p:txBody>
      </p:sp>
      <p:grpSp>
        <p:nvGrpSpPr>
          <p:cNvPr id="2277" name="Group"/>
          <p:cNvGrpSpPr/>
          <p:nvPr/>
        </p:nvGrpSpPr>
        <p:grpSpPr>
          <a:xfrm>
            <a:off x="3447886" y="4165906"/>
            <a:ext cx="11697029" cy="8421403"/>
            <a:chOff x="0" y="0"/>
            <a:chExt cx="11697028" cy="8421402"/>
          </a:xfrm>
        </p:grpSpPr>
        <p:sp>
          <p:nvSpPr>
            <p:cNvPr id="2264" name="Line"/>
            <p:cNvSpPr/>
            <p:nvPr/>
          </p:nvSpPr>
          <p:spPr>
            <a:xfrm flipH="1" flipV="1">
              <a:off x="5928865" y="768213"/>
              <a:ext cx="3194815" cy="34842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2265" name="Line"/>
            <p:cNvSpPr/>
            <p:nvPr/>
          </p:nvSpPr>
          <p:spPr>
            <a:xfrm flipV="1">
              <a:off x="2706475" y="641213"/>
              <a:ext cx="3047153" cy="37382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2266" name="Line"/>
            <p:cNvSpPr/>
            <p:nvPr/>
          </p:nvSpPr>
          <p:spPr>
            <a:xfrm flipV="1">
              <a:off x="7018647" y="4280731"/>
              <a:ext cx="1933358" cy="34269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2267" name="Line"/>
            <p:cNvSpPr/>
            <p:nvPr/>
          </p:nvSpPr>
          <p:spPr>
            <a:xfrm flipH="1" flipV="1">
              <a:off x="2650544" y="4341028"/>
              <a:ext cx="2046983" cy="330633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2268" name="Line"/>
            <p:cNvSpPr/>
            <p:nvPr/>
          </p:nvSpPr>
          <p:spPr>
            <a:xfrm flipH="1" flipV="1">
              <a:off x="8927813" y="4178604"/>
              <a:ext cx="2022864" cy="363118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2269" name="Line"/>
            <p:cNvSpPr/>
            <p:nvPr/>
          </p:nvSpPr>
          <p:spPr>
            <a:xfrm flipV="1">
              <a:off x="778312" y="4280731"/>
              <a:ext cx="1933358" cy="34269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2270" name="28"/>
            <p:cNvSpPr/>
            <p:nvPr/>
          </p:nvSpPr>
          <p:spPr>
            <a:xfrm>
              <a:off x="5080187" y="0"/>
              <a:ext cx="1524001" cy="1524000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28</a:t>
              </a:r>
            </a:p>
          </p:txBody>
        </p:sp>
        <p:sp>
          <p:nvSpPr>
            <p:cNvPr id="2271" name="16"/>
            <p:cNvSpPr/>
            <p:nvPr/>
          </p:nvSpPr>
          <p:spPr>
            <a:xfrm>
              <a:off x="1968876" y="3436641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16</a:t>
              </a:r>
            </a:p>
          </p:txBody>
        </p:sp>
        <p:sp>
          <p:nvSpPr>
            <p:cNvPr id="2272" name="30"/>
            <p:cNvSpPr/>
            <p:nvPr/>
          </p:nvSpPr>
          <p:spPr>
            <a:xfrm>
              <a:off x="8191500" y="3436641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30</a:t>
              </a:r>
            </a:p>
          </p:txBody>
        </p:sp>
        <p:sp>
          <p:nvSpPr>
            <p:cNvPr id="2273" name="13"/>
            <p:cNvSpPr/>
            <p:nvPr/>
          </p:nvSpPr>
          <p:spPr>
            <a:xfrm>
              <a:off x="0" y="6897402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13</a:t>
              </a:r>
            </a:p>
          </p:txBody>
        </p:sp>
        <p:sp>
          <p:nvSpPr>
            <p:cNvPr id="2274" name="22"/>
            <p:cNvSpPr/>
            <p:nvPr/>
          </p:nvSpPr>
          <p:spPr>
            <a:xfrm>
              <a:off x="3937753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22</a:t>
              </a:r>
            </a:p>
          </p:txBody>
        </p:sp>
        <p:sp>
          <p:nvSpPr>
            <p:cNvPr id="2275" name="29"/>
            <p:cNvSpPr/>
            <p:nvPr/>
          </p:nvSpPr>
          <p:spPr>
            <a:xfrm>
              <a:off x="6209970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29</a:t>
              </a:r>
            </a:p>
          </p:txBody>
        </p:sp>
        <p:sp>
          <p:nvSpPr>
            <p:cNvPr id="2276" name="42"/>
            <p:cNvSpPr/>
            <p:nvPr/>
          </p:nvSpPr>
          <p:spPr>
            <a:xfrm>
              <a:off x="10173028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42</a:t>
              </a:r>
            </a:p>
          </p:txBody>
        </p:sp>
      </p:grpSp>
      <p:sp>
        <p:nvSpPr>
          <p:cNvPr id="2278" name="Circle"/>
          <p:cNvSpPr/>
          <p:nvPr/>
        </p:nvSpPr>
        <p:spPr>
          <a:xfrm>
            <a:off x="7880449" y="50800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279" name="Circle"/>
          <p:cNvSpPr/>
          <p:nvPr/>
        </p:nvSpPr>
        <p:spPr>
          <a:xfrm>
            <a:off x="9105900" y="59436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280" name="Circle"/>
          <p:cNvSpPr/>
          <p:nvPr/>
        </p:nvSpPr>
        <p:spPr>
          <a:xfrm>
            <a:off x="10318849" y="5080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281" name="Circle"/>
          <p:cNvSpPr/>
          <p:nvPr/>
        </p:nvSpPr>
        <p:spPr>
          <a:xfrm>
            <a:off x="4705449" y="8559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282" name="Circle"/>
          <p:cNvSpPr/>
          <p:nvPr/>
        </p:nvSpPr>
        <p:spPr>
          <a:xfrm>
            <a:off x="5956300" y="93980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283" name="Circle"/>
          <p:cNvSpPr/>
          <p:nvPr/>
        </p:nvSpPr>
        <p:spPr>
          <a:xfrm>
            <a:off x="7143849" y="8559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284" name="Circle"/>
          <p:cNvSpPr/>
          <p:nvPr/>
        </p:nvSpPr>
        <p:spPr>
          <a:xfrm>
            <a:off x="3244750" y="12623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285" name="Circle"/>
          <p:cNvSpPr/>
          <p:nvPr/>
        </p:nvSpPr>
        <p:spPr>
          <a:xfrm>
            <a:off x="3975100" y="128778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286" name="Circle"/>
          <p:cNvSpPr/>
          <p:nvPr/>
        </p:nvSpPr>
        <p:spPr>
          <a:xfrm>
            <a:off x="4705449" y="12623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287" name="Circle"/>
          <p:cNvSpPr/>
          <p:nvPr/>
        </p:nvSpPr>
        <p:spPr>
          <a:xfrm>
            <a:off x="7143849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288" name="Circle"/>
          <p:cNvSpPr/>
          <p:nvPr/>
        </p:nvSpPr>
        <p:spPr>
          <a:xfrm>
            <a:off x="7886700" y="130683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289" name="Circle"/>
          <p:cNvSpPr/>
          <p:nvPr/>
        </p:nvSpPr>
        <p:spPr>
          <a:xfrm>
            <a:off x="8617049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290" name="Circle"/>
          <p:cNvSpPr/>
          <p:nvPr/>
        </p:nvSpPr>
        <p:spPr>
          <a:xfrm>
            <a:off x="9582249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291" name="Circle"/>
          <p:cNvSpPr/>
          <p:nvPr/>
        </p:nvSpPr>
        <p:spPr>
          <a:xfrm>
            <a:off x="10325100" y="130683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292" name="Circle"/>
          <p:cNvSpPr/>
          <p:nvPr/>
        </p:nvSpPr>
        <p:spPr>
          <a:xfrm>
            <a:off x="11055449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293" name="Circle"/>
          <p:cNvSpPr/>
          <p:nvPr/>
        </p:nvSpPr>
        <p:spPr>
          <a:xfrm>
            <a:off x="13506350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294" name="Circle"/>
          <p:cNvSpPr/>
          <p:nvPr/>
        </p:nvSpPr>
        <p:spPr>
          <a:xfrm>
            <a:off x="14249201" y="13068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295" name="Circle"/>
          <p:cNvSpPr/>
          <p:nvPr/>
        </p:nvSpPr>
        <p:spPr>
          <a:xfrm>
            <a:off x="14979550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296" name="Circle"/>
          <p:cNvSpPr/>
          <p:nvPr/>
        </p:nvSpPr>
        <p:spPr>
          <a:xfrm>
            <a:off x="10979249" y="86360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297" name="Circle"/>
          <p:cNvSpPr/>
          <p:nvPr/>
        </p:nvSpPr>
        <p:spPr>
          <a:xfrm>
            <a:off x="12204700" y="9499600"/>
            <a:ext cx="381000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298" name="Circle"/>
          <p:cNvSpPr/>
          <p:nvPr/>
        </p:nvSpPr>
        <p:spPr>
          <a:xfrm>
            <a:off x="13417649" y="8636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299" name="13"/>
          <p:cNvSpPr/>
          <p:nvPr/>
        </p:nvSpPr>
        <p:spPr>
          <a:xfrm>
            <a:off x="20920574" y="3255332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13</a:t>
            </a:r>
          </a:p>
        </p:txBody>
      </p:sp>
      <p:sp>
        <p:nvSpPr>
          <p:cNvPr id="2300" name="16"/>
          <p:cNvSpPr/>
          <p:nvPr/>
        </p:nvSpPr>
        <p:spPr>
          <a:xfrm>
            <a:off x="20920574" y="4762500"/>
            <a:ext cx="1270001" cy="1270000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16</a:t>
            </a:r>
          </a:p>
        </p:txBody>
      </p:sp>
      <p:sp>
        <p:nvSpPr>
          <p:cNvPr id="2301" name="22"/>
          <p:cNvSpPr/>
          <p:nvPr/>
        </p:nvSpPr>
        <p:spPr>
          <a:xfrm>
            <a:off x="20920574" y="6269667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22</a:t>
            </a:r>
          </a:p>
        </p:txBody>
      </p:sp>
      <p:sp>
        <p:nvSpPr>
          <p:cNvPr id="2302" name="28"/>
          <p:cNvSpPr/>
          <p:nvPr/>
        </p:nvSpPr>
        <p:spPr>
          <a:xfrm>
            <a:off x="20920574" y="7776835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28</a:t>
            </a:r>
          </a:p>
        </p:txBody>
      </p:sp>
      <p:sp>
        <p:nvSpPr>
          <p:cNvPr id="2303" name="29"/>
          <p:cNvSpPr/>
          <p:nvPr/>
        </p:nvSpPr>
        <p:spPr>
          <a:xfrm>
            <a:off x="20920574" y="9284003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29</a:t>
            </a:r>
          </a:p>
        </p:txBody>
      </p:sp>
    </p:spTree>
  </p:cSld>
  <p:clrMapOvr>
    <a:masterClrMapping/>
  </p:clrMapOvr>
  <p:transition xmlns:p14="http://schemas.microsoft.com/office/powerpoint/2010/main" spd="slow" advClick="1"/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5" name="二分搜索树的中序遍历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二分搜索树的中序遍历</a:t>
            </a:r>
          </a:p>
        </p:txBody>
      </p:sp>
      <p:grpSp>
        <p:nvGrpSpPr>
          <p:cNvPr id="2319" name="Group"/>
          <p:cNvGrpSpPr/>
          <p:nvPr/>
        </p:nvGrpSpPr>
        <p:grpSpPr>
          <a:xfrm>
            <a:off x="3447886" y="4165906"/>
            <a:ext cx="11697029" cy="8421403"/>
            <a:chOff x="0" y="0"/>
            <a:chExt cx="11697028" cy="8421402"/>
          </a:xfrm>
        </p:grpSpPr>
        <p:sp>
          <p:nvSpPr>
            <p:cNvPr id="2306" name="Line"/>
            <p:cNvSpPr/>
            <p:nvPr/>
          </p:nvSpPr>
          <p:spPr>
            <a:xfrm flipH="1" flipV="1">
              <a:off x="5928865" y="768213"/>
              <a:ext cx="3194815" cy="34842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2307" name="Line"/>
            <p:cNvSpPr/>
            <p:nvPr/>
          </p:nvSpPr>
          <p:spPr>
            <a:xfrm flipV="1">
              <a:off x="2706475" y="641213"/>
              <a:ext cx="3047153" cy="37382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2308" name="Line"/>
            <p:cNvSpPr/>
            <p:nvPr/>
          </p:nvSpPr>
          <p:spPr>
            <a:xfrm flipV="1">
              <a:off x="7018647" y="4280731"/>
              <a:ext cx="1933358" cy="34269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2309" name="Line"/>
            <p:cNvSpPr/>
            <p:nvPr/>
          </p:nvSpPr>
          <p:spPr>
            <a:xfrm flipH="1" flipV="1">
              <a:off x="2650544" y="4341028"/>
              <a:ext cx="2046983" cy="330633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2310" name="Line"/>
            <p:cNvSpPr/>
            <p:nvPr/>
          </p:nvSpPr>
          <p:spPr>
            <a:xfrm flipH="1" flipV="1">
              <a:off x="8927813" y="4178604"/>
              <a:ext cx="2022864" cy="363118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2311" name="Line"/>
            <p:cNvSpPr/>
            <p:nvPr/>
          </p:nvSpPr>
          <p:spPr>
            <a:xfrm flipV="1">
              <a:off x="778312" y="4280731"/>
              <a:ext cx="1933358" cy="34269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2312" name="28"/>
            <p:cNvSpPr/>
            <p:nvPr/>
          </p:nvSpPr>
          <p:spPr>
            <a:xfrm>
              <a:off x="5080187" y="0"/>
              <a:ext cx="1524001" cy="1524000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28</a:t>
              </a:r>
            </a:p>
          </p:txBody>
        </p:sp>
        <p:sp>
          <p:nvSpPr>
            <p:cNvPr id="2313" name="16"/>
            <p:cNvSpPr/>
            <p:nvPr/>
          </p:nvSpPr>
          <p:spPr>
            <a:xfrm>
              <a:off x="1968876" y="3436641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16</a:t>
              </a:r>
            </a:p>
          </p:txBody>
        </p:sp>
        <p:sp>
          <p:nvSpPr>
            <p:cNvPr id="2314" name="30"/>
            <p:cNvSpPr/>
            <p:nvPr/>
          </p:nvSpPr>
          <p:spPr>
            <a:xfrm>
              <a:off x="8191500" y="3436641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30</a:t>
              </a:r>
            </a:p>
          </p:txBody>
        </p:sp>
        <p:sp>
          <p:nvSpPr>
            <p:cNvPr id="2315" name="13"/>
            <p:cNvSpPr/>
            <p:nvPr/>
          </p:nvSpPr>
          <p:spPr>
            <a:xfrm>
              <a:off x="0" y="6897402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13</a:t>
              </a:r>
            </a:p>
          </p:txBody>
        </p:sp>
        <p:sp>
          <p:nvSpPr>
            <p:cNvPr id="2316" name="22"/>
            <p:cNvSpPr/>
            <p:nvPr/>
          </p:nvSpPr>
          <p:spPr>
            <a:xfrm>
              <a:off x="3937753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22</a:t>
              </a:r>
            </a:p>
          </p:txBody>
        </p:sp>
        <p:sp>
          <p:nvSpPr>
            <p:cNvPr id="2317" name="29"/>
            <p:cNvSpPr/>
            <p:nvPr/>
          </p:nvSpPr>
          <p:spPr>
            <a:xfrm>
              <a:off x="6209970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29</a:t>
              </a:r>
            </a:p>
          </p:txBody>
        </p:sp>
        <p:sp>
          <p:nvSpPr>
            <p:cNvPr id="2318" name="42"/>
            <p:cNvSpPr/>
            <p:nvPr/>
          </p:nvSpPr>
          <p:spPr>
            <a:xfrm>
              <a:off x="10173028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42</a:t>
              </a:r>
            </a:p>
          </p:txBody>
        </p:sp>
      </p:grpSp>
      <p:sp>
        <p:nvSpPr>
          <p:cNvPr id="2320" name="Circle"/>
          <p:cNvSpPr/>
          <p:nvPr/>
        </p:nvSpPr>
        <p:spPr>
          <a:xfrm>
            <a:off x="7880449" y="50800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321" name="Circle"/>
          <p:cNvSpPr/>
          <p:nvPr/>
        </p:nvSpPr>
        <p:spPr>
          <a:xfrm>
            <a:off x="9105900" y="59436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322" name="Circle"/>
          <p:cNvSpPr/>
          <p:nvPr/>
        </p:nvSpPr>
        <p:spPr>
          <a:xfrm>
            <a:off x="10318849" y="5080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323" name="Circle"/>
          <p:cNvSpPr/>
          <p:nvPr/>
        </p:nvSpPr>
        <p:spPr>
          <a:xfrm>
            <a:off x="4705449" y="8559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324" name="Circle"/>
          <p:cNvSpPr/>
          <p:nvPr/>
        </p:nvSpPr>
        <p:spPr>
          <a:xfrm>
            <a:off x="5956300" y="93980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325" name="Circle"/>
          <p:cNvSpPr/>
          <p:nvPr/>
        </p:nvSpPr>
        <p:spPr>
          <a:xfrm>
            <a:off x="7143849" y="8559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326" name="Circle"/>
          <p:cNvSpPr/>
          <p:nvPr/>
        </p:nvSpPr>
        <p:spPr>
          <a:xfrm>
            <a:off x="3244750" y="12623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327" name="Circle"/>
          <p:cNvSpPr/>
          <p:nvPr/>
        </p:nvSpPr>
        <p:spPr>
          <a:xfrm>
            <a:off x="3975100" y="128778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328" name="Circle"/>
          <p:cNvSpPr/>
          <p:nvPr/>
        </p:nvSpPr>
        <p:spPr>
          <a:xfrm>
            <a:off x="4705449" y="12623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329" name="Circle"/>
          <p:cNvSpPr/>
          <p:nvPr/>
        </p:nvSpPr>
        <p:spPr>
          <a:xfrm>
            <a:off x="7143849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330" name="Circle"/>
          <p:cNvSpPr/>
          <p:nvPr/>
        </p:nvSpPr>
        <p:spPr>
          <a:xfrm>
            <a:off x="7886700" y="130683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331" name="Circle"/>
          <p:cNvSpPr/>
          <p:nvPr/>
        </p:nvSpPr>
        <p:spPr>
          <a:xfrm>
            <a:off x="8617049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332" name="Circle"/>
          <p:cNvSpPr/>
          <p:nvPr/>
        </p:nvSpPr>
        <p:spPr>
          <a:xfrm>
            <a:off x="9582249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333" name="Circle"/>
          <p:cNvSpPr/>
          <p:nvPr/>
        </p:nvSpPr>
        <p:spPr>
          <a:xfrm>
            <a:off x="10325100" y="130683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334" name="Circle"/>
          <p:cNvSpPr/>
          <p:nvPr/>
        </p:nvSpPr>
        <p:spPr>
          <a:xfrm>
            <a:off x="11055449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335" name="Circle"/>
          <p:cNvSpPr/>
          <p:nvPr/>
        </p:nvSpPr>
        <p:spPr>
          <a:xfrm>
            <a:off x="13506350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336" name="Circle"/>
          <p:cNvSpPr/>
          <p:nvPr/>
        </p:nvSpPr>
        <p:spPr>
          <a:xfrm>
            <a:off x="14249201" y="13068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337" name="Circle"/>
          <p:cNvSpPr/>
          <p:nvPr/>
        </p:nvSpPr>
        <p:spPr>
          <a:xfrm>
            <a:off x="14979550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338" name="Circle"/>
          <p:cNvSpPr/>
          <p:nvPr/>
        </p:nvSpPr>
        <p:spPr>
          <a:xfrm>
            <a:off x="10979249" y="86360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339" name="Circle"/>
          <p:cNvSpPr/>
          <p:nvPr/>
        </p:nvSpPr>
        <p:spPr>
          <a:xfrm>
            <a:off x="12204700" y="94996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340" name="Circle"/>
          <p:cNvSpPr/>
          <p:nvPr/>
        </p:nvSpPr>
        <p:spPr>
          <a:xfrm>
            <a:off x="13417649" y="8636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341" name="13"/>
          <p:cNvSpPr/>
          <p:nvPr/>
        </p:nvSpPr>
        <p:spPr>
          <a:xfrm>
            <a:off x="20920574" y="3255332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13</a:t>
            </a:r>
          </a:p>
        </p:txBody>
      </p:sp>
      <p:sp>
        <p:nvSpPr>
          <p:cNvPr id="2342" name="16"/>
          <p:cNvSpPr/>
          <p:nvPr/>
        </p:nvSpPr>
        <p:spPr>
          <a:xfrm>
            <a:off x="20920574" y="4762500"/>
            <a:ext cx="1270001" cy="1270000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16</a:t>
            </a:r>
          </a:p>
        </p:txBody>
      </p:sp>
      <p:sp>
        <p:nvSpPr>
          <p:cNvPr id="2343" name="22"/>
          <p:cNvSpPr/>
          <p:nvPr/>
        </p:nvSpPr>
        <p:spPr>
          <a:xfrm>
            <a:off x="20920574" y="6269667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22</a:t>
            </a:r>
          </a:p>
        </p:txBody>
      </p:sp>
      <p:sp>
        <p:nvSpPr>
          <p:cNvPr id="2344" name="28"/>
          <p:cNvSpPr/>
          <p:nvPr/>
        </p:nvSpPr>
        <p:spPr>
          <a:xfrm>
            <a:off x="20920574" y="7776835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28</a:t>
            </a:r>
          </a:p>
        </p:txBody>
      </p:sp>
      <p:sp>
        <p:nvSpPr>
          <p:cNvPr id="2345" name="29"/>
          <p:cNvSpPr/>
          <p:nvPr/>
        </p:nvSpPr>
        <p:spPr>
          <a:xfrm>
            <a:off x="20920574" y="9284003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29</a:t>
            </a:r>
          </a:p>
        </p:txBody>
      </p:sp>
      <p:sp>
        <p:nvSpPr>
          <p:cNvPr id="2346" name="30"/>
          <p:cNvSpPr/>
          <p:nvPr/>
        </p:nvSpPr>
        <p:spPr>
          <a:xfrm>
            <a:off x="20920574" y="10791170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30</a:t>
            </a:r>
          </a:p>
        </p:txBody>
      </p:sp>
    </p:spTree>
  </p:cSld>
  <p:clrMapOvr>
    <a:masterClrMapping/>
  </p:clrMapOvr>
  <p:transition xmlns:p14="http://schemas.microsoft.com/office/powerpoint/2010/main" spd="slow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2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3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346" grpId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8" name="二分搜索树的中序遍历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二分搜索树的中序遍历</a:t>
            </a:r>
          </a:p>
        </p:txBody>
      </p:sp>
      <p:grpSp>
        <p:nvGrpSpPr>
          <p:cNvPr id="2362" name="Group"/>
          <p:cNvGrpSpPr/>
          <p:nvPr/>
        </p:nvGrpSpPr>
        <p:grpSpPr>
          <a:xfrm>
            <a:off x="3447886" y="4165906"/>
            <a:ext cx="11697029" cy="8421403"/>
            <a:chOff x="0" y="0"/>
            <a:chExt cx="11697028" cy="8421402"/>
          </a:xfrm>
        </p:grpSpPr>
        <p:sp>
          <p:nvSpPr>
            <p:cNvPr id="2349" name="Line"/>
            <p:cNvSpPr/>
            <p:nvPr/>
          </p:nvSpPr>
          <p:spPr>
            <a:xfrm flipH="1" flipV="1">
              <a:off x="5928865" y="768213"/>
              <a:ext cx="3194815" cy="34842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2350" name="Line"/>
            <p:cNvSpPr/>
            <p:nvPr/>
          </p:nvSpPr>
          <p:spPr>
            <a:xfrm flipV="1">
              <a:off x="2706475" y="641213"/>
              <a:ext cx="3047153" cy="37382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2351" name="Line"/>
            <p:cNvSpPr/>
            <p:nvPr/>
          </p:nvSpPr>
          <p:spPr>
            <a:xfrm flipV="1">
              <a:off x="7018647" y="4280731"/>
              <a:ext cx="1933358" cy="34269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2352" name="Line"/>
            <p:cNvSpPr/>
            <p:nvPr/>
          </p:nvSpPr>
          <p:spPr>
            <a:xfrm flipH="1" flipV="1">
              <a:off x="2650544" y="4341028"/>
              <a:ext cx="2046983" cy="330633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2353" name="Line"/>
            <p:cNvSpPr/>
            <p:nvPr/>
          </p:nvSpPr>
          <p:spPr>
            <a:xfrm flipH="1" flipV="1">
              <a:off x="8927813" y="4178604"/>
              <a:ext cx="2022864" cy="363118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2354" name="Line"/>
            <p:cNvSpPr/>
            <p:nvPr/>
          </p:nvSpPr>
          <p:spPr>
            <a:xfrm flipV="1">
              <a:off x="778312" y="4280731"/>
              <a:ext cx="1933358" cy="34269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2355" name="28"/>
            <p:cNvSpPr/>
            <p:nvPr/>
          </p:nvSpPr>
          <p:spPr>
            <a:xfrm>
              <a:off x="5080187" y="0"/>
              <a:ext cx="1524001" cy="1524000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28</a:t>
              </a:r>
            </a:p>
          </p:txBody>
        </p:sp>
        <p:sp>
          <p:nvSpPr>
            <p:cNvPr id="2356" name="16"/>
            <p:cNvSpPr/>
            <p:nvPr/>
          </p:nvSpPr>
          <p:spPr>
            <a:xfrm>
              <a:off x="1968876" y="3436641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16</a:t>
              </a:r>
            </a:p>
          </p:txBody>
        </p:sp>
        <p:sp>
          <p:nvSpPr>
            <p:cNvPr id="2357" name="30"/>
            <p:cNvSpPr/>
            <p:nvPr/>
          </p:nvSpPr>
          <p:spPr>
            <a:xfrm>
              <a:off x="8191500" y="3436641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30</a:t>
              </a:r>
            </a:p>
          </p:txBody>
        </p:sp>
        <p:sp>
          <p:nvSpPr>
            <p:cNvPr id="2358" name="13"/>
            <p:cNvSpPr/>
            <p:nvPr/>
          </p:nvSpPr>
          <p:spPr>
            <a:xfrm>
              <a:off x="0" y="6897402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13</a:t>
              </a:r>
            </a:p>
          </p:txBody>
        </p:sp>
        <p:sp>
          <p:nvSpPr>
            <p:cNvPr id="2359" name="22"/>
            <p:cNvSpPr/>
            <p:nvPr/>
          </p:nvSpPr>
          <p:spPr>
            <a:xfrm>
              <a:off x="3937753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22</a:t>
              </a:r>
            </a:p>
          </p:txBody>
        </p:sp>
        <p:sp>
          <p:nvSpPr>
            <p:cNvPr id="2360" name="29"/>
            <p:cNvSpPr/>
            <p:nvPr/>
          </p:nvSpPr>
          <p:spPr>
            <a:xfrm>
              <a:off x="6209970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29</a:t>
              </a:r>
            </a:p>
          </p:txBody>
        </p:sp>
        <p:sp>
          <p:nvSpPr>
            <p:cNvPr id="2361" name="42"/>
            <p:cNvSpPr/>
            <p:nvPr/>
          </p:nvSpPr>
          <p:spPr>
            <a:xfrm>
              <a:off x="10173028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42</a:t>
              </a:r>
            </a:p>
          </p:txBody>
        </p:sp>
      </p:grpSp>
      <p:sp>
        <p:nvSpPr>
          <p:cNvPr id="2363" name="Circle"/>
          <p:cNvSpPr/>
          <p:nvPr/>
        </p:nvSpPr>
        <p:spPr>
          <a:xfrm>
            <a:off x="7880449" y="50800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364" name="Circle"/>
          <p:cNvSpPr/>
          <p:nvPr/>
        </p:nvSpPr>
        <p:spPr>
          <a:xfrm>
            <a:off x="9105900" y="59436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365" name="Circle"/>
          <p:cNvSpPr/>
          <p:nvPr/>
        </p:nvSpPr>
        <p:spPr>
          <a:xfrm>
            <a:off x="10318849" y="5080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366" name="Circle"/>
          <p:cNvSpPr/>
          <p:nvPr/>
        </p:nvSpPr>
        <p:spPr>
          <a:xfrm>
            <a:off x="4705449" y="8559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367" name="Circle"/>
          <p:cNvSpPr/>
          <p:nvPr/>
        </p:nvSpPr>
        <p:spPr>
          <a:xfrm>
            <a:off x="5956300" y="93980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368" name="Circle"/>
          <p:cNvSpPr/>
          <p:nvPr/>
        </p:nvSpPr>
        <p:spPr>
          <a:xfrm>
            <a:off x="7143849" y="8559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369" name="Circle"/>
          <p:cNvSpPr/>
          <p:nvPr/>
        </p:nvSpPr>
        <p:spPr>
          <a:xfrm>
            <a:off x="3244750" y="12623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370" name="Circle"/>
          <p:cNvSpPr/>
          <p:nvPr/>
        </p:nvSpPr>
        <p:spPr>
          <a:xfrm>
            <a:off x="3975100" y="128778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371" name="Circle"/>
          <p:cNvSpPr/>
          <p:nvPr/>
        </p:nvSpPr>
        <p:spPr>
          <a:xfrm>
            <a:off x="4705449" y="12623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372" name="Circle"/>
          <p:cNvSpPr/>
          <p:nvPr/>
        </p:nvSpPr>
        <p:spPr>
          <a:xfrm>
            <a:off x="7143849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373" name="Circle"/>
          <p:cNvSpPr/>
          <p:nvPr/>
        </p:nvSpPr>
        <p:spPr>
          <a:xfrm>
            <a:off x="7886700" y="130683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374" name="Circle"/>
          <p:cNvSpPr/>
          <p:nvPr/>
        </p:nvSpPr>
        <p:spPr>
          <a:xfrm>
            <a:off x="8617049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375" name="Circle"/>
          <p:cNvSpPr/>
          <p:nvPr/>
        </p:nvSpPr>
        <p:spPr>
          <a:xfrm>
            <a:off x="9582249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376" name="Circle"/>
          <p:cNvSpPr/>
          <p:nvPr/>
        </p:nvSpPr>
        <p:spPr>
          <a:xfrm>
            <a:off x="10325100" y="130683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377" name="Circle"/>
          <p:cNvSpPr/>
          <p:nvPr/>
        </p:nvSpPr>
        <p:spPr>
          <a:xfrm>
            <a:off x="11055449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378" name="Circle"/>
          <p:cNvSpPr/>
          <p:nvPr/>
        </p:nvSpPr>
        <p:spPr>
          <a:xfrm>
            <a:off x="13506350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379" name="Circle"/>
          <p:cNvSpPr/>
          <p:nvPr/>
        </p:nvSpPr>
        <p:spPr>
          <a:xfrm>
            <a:off x="14249201" y="13068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380" name="Circle"/>
          <p:cNvSpPr/>
          <p:nvPr/>
        </p:nvSpPr>
        <p:spPr>
          <a:xfrm>
            <a:off x="14979550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381" name="Circle"/>
          <p:cNvSpPr/>
          <p:nvPr/>
        </p:nvSpPr>
        <p:spPr>
          <a:xfrm>
            <a:off x="10979249" y="86360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382" name="Circle"/>
          <p:cNvSpPr/>
          <p:nvPr/>
        </p:nvSpPr>
        <p:spPr>
          <a:xfrm>
            <a:off x="12204700" y="94996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383" name="Circle"/>
          <p:cNvSpPr/>
          <p:nvPr/>
        </p:nvSpPr>
        <p:spPr>
          <a:xfrm>
            <a:off x="13417649" y="8636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384" name="13"/>
          <p:cNvSpPr/>
          <p:nvPr/>
        </p:nvSpPr>
        <p:spPr>
          <a:xfrm>
            <a:off x="20920574" y="3255332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13</a:t>
            </a:r>
          </a:p>
        </p:txBody>
      </p:sp>
      <p:sp>
        <p:nvSpPr>
          <p:cNvPr id="2385" name="16"/>
          <p:cNvSpPr/>
          <p:nvPr/>
        </p:nvSpPr>
        <p:spPr>
          <a:xfrm>
            <a:off x="20920574" y="4762500"/>
            <a:ext cx="1270001" cy="1270000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16</a:t>
            </a:r>
          </a:p>
        </p:txBody>
      </p:sp>
      <p:sp>
        <p:nvSpPr>
          <p:cNvPr id="2386" name="22"/>
          <p:cNvSpPr/>
          <p:nvPr/>
        </p:nvSpPr>
        <p:spPr>
          <a:xfrm>
            <a:off x="20920574" y="6269667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22</a:t>
            </a:r>
          </a:p>
        </p:txBody>
      </p:sp>
      <p:sp>
        <p:nvSpPr>
          <p:cNvPr id="2387" name="28"/>
          <p:cNvSpPr/>
          <p:nvPr/>
        </p:nvSpPr>
        <p:spPr>
          <a:xfrm>
            <a:off x="20920574" y="7776835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28</a:t>
            </a:r>
          </a:p>
        </p:txBody>
      </p:sp>
      <p:sp>
        <p:nvSpPr>
          <p:cNvPr id="2388" name="29"/>
          <p:cNvSpPr/>
          <p:nvPr/>
        </p:nvSpPr>
        <p:spPr>
          <a:xfrm>
            <a:off x="20920574" y="9284003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29</a:t>
            </a:r>
          </a:p>
        </p:txBody>
      </p:sp>
      <p:sp>
        <p:nvSpPr>
          <p:cNvPr id="2389" name="30"/>
          <p:cNvSpPr/>
          <p:nvPr/>
        </p:nvSpPr>
        <p:spPr>
          <a:xfrm>
            <a:off x="20920574" y="10791170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30</a:t>
            </a:r>
          </a:p>
        </p:txBody>
      </p:sp>
    </p:spTree>
  </p:cSld>
  <p:clrMapOvr>
    <a:masterClrMapping/>
  </p:clrMapOvr>
  <p:transition xmlns:p14="http://schemas.microsoft.com/office/powerpoint/2010/main" spd="slow" advClick="1"/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1" name="二分搜索树的中序遍历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二分搜索树的中序遍历</a:t>
            </a:r>
          </a:p>
        </p:txBody>
      </p:sp>
      <p:grpSp>
        <p:nvGrpSpPr>
          <p:cNvPr id="2405" name="Group"/>
          <p:cNvGrpSpPr/>
          <p:nvPr/>
        </p:nvGrpSpPr>
        <p:grpSpPr>
          <a:xfrm>
            <a:off x="3447886" y="4165906"/>
            <a:ext cx="11697029" cy="8421403"/>
            <a:chOff x="0" y="0"/>
            <a:chExt cx="11697028" cy="8421402"/>
          </a:xfrm>
        </p:grpSpPr>
        <p:sp>
          <p:nvSpPr>
            <p:cNvPr id="2392" name="Line"/>
            <p:cNvSpPr/>
            <p:nvPr/>
          </p:nvSpPr>
          <p:spPr>
            <a:xfrm flipH="1" flipV="1">
              <a:off x="5928865" y="768213"/>
              <a:ext cx="3194815" cy="34842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2393" name="Line"/>
            <p:cNvSpPr/>
            <p:nvPr/>
          </p:nvSpPr>
          <p:spPr>
            <a:xfrm flipV="1">
              <a:off x="2706475" y="641213"/>
              <a:ext cx="3047153" cy="37382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2394" name="Line"/>
            <p:cNvSpPr/>
            <p:nvPr/>
          </p:nvSpPr>
          <p:spPr>
            <a:xfrm flipV="1">
              <a:off x="7018647" y="4280731"/>
              <a:ext cx="1933358" cy="34269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2395" name="Line"/>
            <p:cNvSpPr/>
            <p:nvPr/>
          </p:nvSpPr>
          <p:spPr>
            <a:xfrm flipH="1" flipV="1">
              <a:off x="2650544" y="4341028"/>
              <a:ext cx="2046983" cy="330633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2396" name="Line"/>
            <p:cNvSpPr/>
            <p:nvPr/>
          </p:nvSpPr>
          <p:spPr>
            <a:xfrm flipH="1" flipV="1">
              <a:off x="8927813" y="4178604"/>
              <a:ext cx="2022864" cy="363118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2397" name="Line"/>
            <p:cNvSpPr/>
            <p:nvPr/>
          </p:nvSpPr>
          <p:spPr>
            <a:xfrm flipV="1">
              <a:off x="778312" y="4280731"/>
              <a:ext cx="1933358" cy="34269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2398" name="28"/>
            <p:cNvSpPr/>
            <p:nvPr/>
          </p:nvSpPr>
          <p:spPr>
            <a:xfrm>
              <a:off x="5080187" y="0"/>
              <a:ext cx="1524001" cy="1524000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28</a:t>
              </a:r>
            </a:p>
          </p:txBody>
        </p:sp>
        <p:sp>
          <p:nvSpPr>
            <p:cNvPr id="2399" name="16"/>
            <p:cNvSpPr/>
            <p:nvPr/>
          </p:nvSpPr>
          <p:spPr>
            <a:xfrm>
              <a:off x="1968876" y="3436641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16</a:t>
              </a:r>
            </a:p>
          </p:txBody>
        </p:sp>
        <p:sp>
          <p:nvSpPr>
            <p:cNvPr id="2400" name="30"/>
            <p:cNvSpPr/>
            <p:nvPr/>
          </p:nvSpPr>
          <p:spPr>
            <a:xfrm>
              <a:off x="8191500" y="3436641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30</a:t>
              </a:r>
            </a:p>
          </p:txBody>
        </p:sp>
        <p:sp>
          <p:nvSpPr>
            <p:cNvPr id="2401" name="13"/>
            <p:cNvSpPr/>
            <p:nvPr/>
          </p:nvSpPr>
          <p:spPr>
            <a:xfrm>
              <a:off x="0" y="6897402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13</a:t>
              </a:r>
            </a:p>
          </p:txBody>
        </p:sp>
        <p:sp>
          <p:nvSpPr>
            <p:cNvPr id="2402" name="22"/>
            <p:cNvSpPr/>
            <p:nvPr/>
          </p:nvSpPr>
          <p:spPr>
            <a:xfrm>
              <a:off x="3937753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22</a:t>
              </a:r>
            </a:p>
          </p:txBody>
        </p:sp>
        <p:sp>
          <p:nvSpPr>
            <p:cNvPr id="2403" name="29"/>
            <p:cNvSpPr/>
            <p:nvPr/>
          </p:nvSpPr>
          <p:spPr>
            <a:xfrm>
              <a:off x="6209970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29</a:t>
              </a:r>
            </a:p>
          </p:txBody>
        </p:sp>
        <p:sp>
          <p:nvSpPr>
            <p:cNvPr id="2404" name="42"/>
            <p:cNvSpPr/>
            <p:nvPr/>
          </p:nvSpPr>
          <p:spPr>
            <a:xfrm>
              <a:off x="10173028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42</a:t>
              </a:r>
            </a:p>
          </p:txBody>
        </p:sp>
      </p:grpSp>
      <p:sp>
        <p:nvSpPr>
          <p:cNvPr id="2406" name="Circle"/>
          <p:cNvSpPr/>
          <p:nvPr/>
        </p:nvSpPr>
        <p:spPr>
          <a:xfrm>
            <a:off x="7880449" y="50800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407" name="Circle"/>
          <p:cNvSpPr/>
          <p:nvPr/>
        </p:nvSpPr>
        <p:spPr>
          <a:xfrm>
            <a:off x="9105900" y="59436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408" name="Circle"/>
          <p:cNvSpPr/>
          <p:nvPr/>
        </p:nvSpPr>
        <p:spPr>
          <a:xfrm>
            <a:off x="10318849" y="5080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409" name="Circle"/>
          <p:cNvSpPr/>
          <p:nvPr/>
        </p:nvSpPr>
        <p:spPr>
          <a:xfrm>
            <a:off x="4705449" y="8559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410" name="Circle"/>
          <p:cNvSpPr/>
          <p:nvPr/>
        </p:nvSpPr>
        <p:spPr>
          <a:xfrm>
            <a:off x="5956300" y="93980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411" name="Circle"/>
          <p:cNvSpPr/>
          <p:nvPr/>
        </p:nvSpPr>
        <p:spPr>
          <a:xfrm>
            <a:off x="7143849" y="8559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412" name="Circle"/>
          <p:cNvSpPr/>
          <p:nvPr/>
        </p:nvSpPr>
        <p:spPr>
          <a:xfrm>
            <a:off x="3244750" y="12623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413" name="Circle"/>
          <p:cNvSpPr/>
          <p:nvPr/>
        </p:nvSpPr>
        <p:spPr>
          <a:xfrm>
            <a:off x="3975100" y="128778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414" name="Circle"/>
          <p:cNvSpPr/>
          <p:nvPr/>
        </p:nvSpPr>
        <p:spPr>
          <a:xfrm>
            <a:off x="4705449" y="12623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415" name="Circle"/>
          <p:cNvSpPr/>
          <p:nvPr/>
        </p:nvSpPr>
        <p:spPr>
          <a:xfrm>
            <a:off x="7143849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416" name="Circle"/>
          <p:cNvSpPr/>
          <p:nvPr/>
        </p:nvSpPr>
        <p:spPr>
          <a:xfrm>
            <a:off x="7886700" y="130683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417" name="Circle"/>
          <p:cNvSpPr/>
          <p:nvPr/>
        </p:nvSpPr>
        <p:spPr>
          <a:xfrm>
            <a:off x="8617049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418" name="Circle"/>
          <p:cNvSpPr/>
          <p:nvPr/>
        </p:nvSpPr>
        <p:spPr>
          <a:xfrm>
            <a:off x="9582249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419" name="Circle"/>
          <p:cNvSpPr/>
          <p:nvPr/>
        </p:nvSpPr>
        <p:spPr>
          <a:xfrm>
            <a:off x="10325100" y="130683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420" name="Circle"/>
          <p:cNvSpPr/>
          <p:nvPr/>
        </p:nvSpPr>
        <p:spPr>
          <a:xfrm>
            <a:off x="11055449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421" name="Circle"/>
          <p:cNvSpPr/>
          <p:nvPr/>
        </p:nvSpPr>
        <p:spPr>
          <a:xfrm>
            <a:off x="13506350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422" name="Circle"/>
          <p:cNvSpPr/>
          <p:nvPr/>
        </p:nvSpPr>
        <p:spPr>
          <a:xfrm>
            <a:off x="14249201" y="13068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423" name="Circle"/>
          <p:cNvSpPr/>
          <p:nvPr/>
        </p:nvSpPr>
        <p:spPr>
          <a:xfrm>
            <a:off x="14979550" y="126873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424" name="Circle"/>
          <p:cNvSpPr/>
          <p:nvPr/>
        </p:nvSpPr>
        <p:spPr>
          <a:xfrm>
            <a:off x="10979249" y="86360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425" name="Circle"/>
          <p:cNvSpPr/>
          <p:nvPr/>
        </p:nvSpPr>
        <p:spPr>
          <a:xfrm>
            <a:off x="12204700" y="94996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426" name="Circle"/>
          <p:cNvSpPr/>
          <p:nvPr/>
        </p:nvSpPr>
        <p:spPr>
          <a:xfrm>
            <a:off x="13417649" y="8636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427" name="13"/>
          <p:cNvSpPr/>
          <p:nvPr/>
        </p:nvSpPr>
        <p:spPr>
          <a:xfrm>
            <a:off x="20920574" y="3255332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13</a:t>
            </a:r>
          </a:p>
        </p:txBody>
      </p:sp>
      <p:sp>
        <p:nvSpPr>
          <p:cNvPr id="2428" name="16"/>
          <p:cNvSpPr/>
          <p:nvPr/>
        </p:nvSpPr>
        <p:spPr>
          <a:xfrm>
            <a:off x="20920574" y="4762500"/>
            <a:ext cx="1270001" cy="1270000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16</a:t>
            </a:r>
          </a:p>
        </p:txBody>
      </p:sp>
      <p:sp>
        <p:nvSpPr>
          <p:cNvPr id="2429" name="22"/>
          <p:cNvSpPr/>
          <p:nvPr/>
        </p:nvSpPr>
        <p:spPr>
          <a:xfrm>
            <a:off x="20920574" y="6269667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22</a:t>
            </a:r>
          </a:p>
        </p:txBody>
      </p:sp>
      <p:sp>
        <p:nvSpPr>
          <p:cNvPr id="2430" name="28"/>
          <p:cNvSpPr/>
          <p:nvPr/>
        </p:nvSpPr>
        <p:spPr>
          <a:xfrm>
            <a:off x="20920574" y="7776835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28</a:t>
            </a:r>
          </a:p>
        </p:txBody>
      </p:sp>
      <p:sp>
        <p:nvSpPr>
          <p:cNvPr id="2431" name="29"/>
          <p:cNvSpPr/>
          <p:nvPr/>
        </p:nvSpPr>
        <p:spPr>
          <a:xfrm>
            <a:off x="20920574" y="9284003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29</a:t>
            </a:r>
          </a:p>
        </p:txBody>
      </p:sp>
      <p:sp>
        <p:nvSpPr>
          <p:cNvPr id="2432" name="30"/>
          <p:cNvSpPr/>
          <p:nvPr/>
        </p:nvSpPr>
        <p:spPr>
          <a:xfrm>
            <a:off x="20920574" y="10791170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30</a:t>
            </a:r>
          </a:p>
        </p:txBody>
      </p:sp>
      <p:sp>
        <p:nvSpPr>
          <p:cNvPr id="2433" name="42"/>
          <p:cNvSpPr/>
          <p:nvPr/>
        </p:nvSpPr>
        <p:spPr>
          <a:xfrm>
            <a:off x="20920574" y="12298338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42</a:t>
            </a:r>
          </a:p>
        </p:txBody>
      </p:sp>
    </p:spTree>
  </p:cSld>
  <p:clrMapOvr>
    <a:masterClrMapping/>
  </p:clrMapOvr>
  <p:transition xmlns:p14="http://schemas.microsoft.com/office/powerpoint/2010/main" spd="slow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2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4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433" grpId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5" name="二分搜索树的中序遍历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二分搜索树的中序遍历</a:t>
            </a:r>
          </a:p>
        </p:txBody>
      </p:sp>
      <p:grpSp>
        <p:nvGrpSpPr>
          <p:cNvPr id="2449" name="Group"/>
          <p:cNvGrpSpPr/>
          <p:nvPr/>
        </p:nvGrpSpPr>
        <p:grpSpPr>
          <a:xfrm>
            <a:off x="3447886" y="4165906"/>
            <a:ext cx="11697029" cy="8421403"/>
            <a:chOff x="0" y="0"/>
            <a:chExt cx="11697028" cy="8421402"/>
          </a:xfrm>
        </p:grpSpPr>
        <p:sp>
          <p:nvSpPr>
            <p:cNvPr id="2436" name="Line"/>
            <p:cNvSpPr/>
            <p:nvPr/>
          </p:nvSpPr>
          <p:spPr>
            <a:xfrm flipH="1" flipV="1">
              <a:off x="5928865" y="768213"/>
              <a:ext cx="3194815" cy="34842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2437" name="Line"/>
            <p:cNvSpPr/>
            <p:nvPr/>
          </p:nvSpPr>
          <p:spPr>
            <a:xfrm flipV="1">
              <a:off x="2706475" y="641213"/>
              <a:ext cx="3047153" cy="37382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2438" name="Line"/>
            <p:cNvSpPr/>
            <p:nvPr/>
          </p:nvSpPr>
          <p:spPr>
            <a:xfrm flipV="1">
              <a:off x="7018647" y="4280731"/>
              <a:ext cx="1933358" cy="34269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2439" name="Line"/>
            <p:cNvSpPr/>
            <p:nvPr/>
          </p:nvSpPr>
          <p:spPr>
            <a:xfrm flipH="1" flipV="1">
              <a:off x="2650544" y="4341028"/>
              <a:ext cx="2046983" cy="330633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2440" name="Line"/>
            <p:cNvSpPr/>
            <p:nvPr/>
          </p:nvSpPr>
          <p:spPr>
            <a:xfrm flipH="1" flipV="1">
              <a:off x="8927813" y="4178604"/>
              <a:ext cx="2022864" cy="363118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2441" name="Line"/>
            <p:cNvSpPr/>
            <p:nvPr/>
          </p:nvSpPr>
          <p:spPr>
            <a:xfrm flipV="1">
              <a:off x="778312" y="4280731"/>
              <a:ext cx="1933358" cy="34269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2442" name="28"/>
            <p:cNvSpPr/>
            <p:nvPr/>
          </p:nvSpPr>
          <p:spPr>
            <a:xfrm>
              <a:off x="5080187" y="0"/>
              <a:ext cx="1524001" cy="1524000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28</a:t>
              </a:r>
            </a:p>
          </p:txBody>
        </p:sp>
        <p:sp>
          <p:nvSpPr>
            <p:cNvPr id="2443" name="16"/>
            <p:cNvSpPr/>
            <p:nvPr/>
          </p:nvSpPr>
          <p:spPr>
            <a:xfrm>
              <a:off x="1968876" y="3436641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16</a:t>
              </a:r>
            </a:p>
          </p:txBody>
        </p:sp>
        <p:sp>
          <p:nvSpPr>
            <p:cNvPr id="2444" name="30"/>
            <p:cNvSpPr/>
            <p:nvPr/>
          </p:nvSpPr>
          <p:spPr>
            <a:xfrm>
              <a:off x="8191500" y="3436641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30</a:t>
              </a:r>
            </a:p>
          </p:txBody>
        </p:sp>
        <p:sp>
          <p:nvSpPr>
            <p:cNvPr id="2445" name="13"/>
            <p:cNvSpPr/>
            <p:nvPr/>
          </p:nvSpPr>
          <p:spPr>
            <a:xfrm>
              <a:off x="0" y="6897402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13</a:t>
              </a:r>
            </a:p>
          </p:txBody>
        </p:sp>
        <p:sp>
          <p:nvSpPr>
            <p:cNvPr id="2446" name="22"/>
            <p:cNvSpPr/>
            <p:nvPr/>
          </p:nvSpPr>
          <p:spPr>
            <a:xfrm>
              <a:off x="3937753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22</a:t>
              </a:r>
            </a:p>
          </p:txBody>
        </p:sp>
        <p:sp>
          <p:nvSpPr>
            <p:cNvPr id="2447" name="29"/>
            <p:cNvSpPr/>
            <p:nvPr/>
          </p:nvSpPr>
          <p:spPr>
            <a:xfrm>
              <a:off x="6209970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29</a:t>
              </a:r>
            </a:p>
          </p:txBody>
        </p:sp>
        <p:sp>
          <p:nvSpPr>
            <p:cNvPr id="2448" name="42"/>
            <p:cNvSpPr/>
            <p:nvPr/>
          </p:nvSpPr>
          <p:spPr>
            <a:xfrm>
              <a:off x="10173028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42</a:t>
              </a:r>
            </a:p>
          </p:txBody>
        </p:sp>
      </p:grpSp>
      <p:sp>
        <p:nvSpPr>
          <p:cNvPr id="2450" name="Circle"/>
          <p:cNvSpPr/>
          <p:nvPr/>
        </p:nvSpPr>
        <p:spPr>
          <a:xfrm>
            <a:off x="7880449" y="50800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451" name="Circle"/>
          <p:cNvSpPr/>
          <p:nvPr/>
        </p:nvSpPr>
        <p:spPr>
          <a:xfrm>
            <a:off x="9105900" y="59436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452" name="Circle"/>
          <p:cNvSpPr/>
          <p:nvPr/>
        </p:nvSpPr>
        <p:spPr>
          <a:xfrm>
            <a:off x="10318849" y="5080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453" name="Circle"/>
          <p:cNvSpPr/>
          <p:nvPr/>
        </p:nvSpPr>
        <p:spPr>
          <a:xfrm>
            <a:off x="4705449" y="8559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454" name="Circle"/>
          <p:cNvSpPr/>
          <p:nvPr/>
        </p:nvSpPr>
        <p:spPr>
          <a:xfrm>
            <a:off x="5956300" y="93980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455" name="Circle"/>
          <p:cNvSpPr/>
          <p:nvPr/>
        </p:nvSpPr>
        <p:spPr>
          <a:xfrm>
            <a:off x="7143849" y="8559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456" name="Circle"/>
          <p:cNvSpPr/>
          <p:nvPr/>
        </p:nvSpPr>
        <p:spPr>
          <a:xfrm>
            <a:off x="3244750" y="12623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457" name="Circle"/>
          <p:cNvSpPr/>
          <p:nvPr/>
        </p:nvSpPr>
        <p:spPr>
          <a:xfrm>
            <a:off x="3975100" y="128778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458" name="Circle"/>
          <p:cNvSpPr/>
          <p:nvPr/>
        </p:nvSpPr>
        <p:spPr>
          <a:xfrm>
            <a:off x="4705449" y="12623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459" name="Circle"/>
          <p:cNvSpPr/>
          <p:nvPr/>
        </p:nvSpPr>
        <p:spPr>
          <a:xfrm>
            <a:off x="7143849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460" name="Circle"/>
          <p:cNvSpPr/>
          <p:nvPr/>
        </p:nvSpPr>
        <p:spPr>
          <a:xfrm>
            <a:off x="7886700" y="130683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461" name="Circle"/>
          <p:cNvSpPr/>
          <p:nvPr/>
        </p:nvSpPr>
        <p:spPr>
          <a:xfrm>
            <a:off x="8617049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462" name="Circle"/>
          <p:cNvSpPr/>
          <p:nvPr/>
        </p:nvSpPr>
        <p:spPr>
          <a:xfrm>
            <a:off x="9582249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463" name="Circle"/>
          <p:cNvSpPr/>
          <p:nvPr/>
        </p:nvSpPr>
        <p:spPr>
          <a:xfrm>
            <a:off x="10325100" y="130683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464" name="Circle"/>
          <p:cNvSpPr/>
          <p:nvPr/>
        </p:nvSpPr>
        <p:spPr>
          <a:xfrm>
            <a:off x="11055449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465" name="Circle"/>
          <p:cNvSpPr/>
          <p:nvPr/>
        </p:nvSpPr>
        <p:spPr>
          <a:xfrm>
            <a:off x="13506350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466" name="Circle"/>
          <p:cNvSpPr/>
          <p:nvPr/>
        </p:nvSpPr>
        <p:spPr>
          <a:xfrm>
            <a:off x="14249201" y="13068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467" name="Circle"/>
          <p:cNvSpPr/>
          <p:nvPr/>
        </p:nvSpPr>
        <p:spPr>
          <a:xfrm>
            <a:off x="14979550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468" name="Circle"/>
          <p:cNvSpPr/>
          <p:nvPr/>
        </p:nvSpPr>
        <p:spPr>
          <a:xfrm>
            <a:off x="10979249" y="86360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469" name="Circle"/>
          <p:cNvSpPr/>
          <p:nvPr/>
        </p:nvSpPr>
        <p:spPr>
          <a:xfrm>
            <a:off x="12204700" y="94996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470" name="Circle"/>
          <p:cNvSpPr/>
          <p:nvPr/>
        </p:nvSpPr>
        <p:spPr>
          <a:xfrm>
            <a:off x="13417649" y="8636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471" name="13"/>
          <p:cNvSpPr/>
          <p:nvPr/>
        </p:nvSpPr>
        <p:spPr>
          <a:xfrm>
            <a:off x="20920574" y="3255332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13</a:t>
            </a:r>
          </a:p>
        </p:txBody>
      </p:sp>
      <p:sp>
        <p:nvSpPr>
          <p:cNvPr id="2472" name="16"/>
          <p:cNvSpPr/>
          <p:nvPr/>
        </p:nvSpPr>
        <p:spPr>
          <a:xfrm>
            <a:off x="20920574" y="4762500"/>
            <a:ext cx="1270001" cy="1270000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16</a:t>
            </a:r>
          </a:p>
        </p:txBody>
      </p:sp>
      <p:sp>
        <p:nvSpPr>
          <p:cNvPr id="2473" name="22"/>
          <p:cNvSpPr/>
          <p:nvPr/>
        </p:nvSpPr>
        <p:spPr>
          <a:xfrm>
            <a:off x="20920574" y="6269667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22</a:t>
            </a:r>
          </a:p>
        </p:txBody>
      </p:sp>
      <p:sp>
        <p:nvSpPr>
          <p:cNvPr id="2474" name="28"/>
          <p:cNvSpPr/>
          <p:nvPr/>
        </p:nvSpPr>
        <p:spPr>
          <a:xfrm>
            <a:off x="20920574" y="7776835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28</a:t>
            </a:r>
          </a:p>
        </p:txBody>
      </p:sp>
      <p:sp>
        <p:nvSpPr>
          <p:cNvPr id="2475" name="29"/>
          <p:cNvSpPr/>
          <p:nvPr/>
        </p:nvSpPr>
        <p:spPr>
          <a:xfrm>
            <a:off x="20920574" y="9284003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29</a:t>
            </a:r>
          </a:p>
        </p:txBody>
      </p:sp>
      <p:sp>
        <p:nvSpPr>
          <p:cNvPr id="2476" name="30"/>
          <p:cNvSpPr/>
          <p:nvPr/>
        </p:nvSpPr>
        <p:spPr>
          <a:xfrm>
            <a:off x="20920574" y="10791170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30</a:t>
            </a:r>
          </a:p>
        </p:txBody>
      </p:sp>
      <p:sp>
        <p:nvSpPr>
          <p:cNvPr id="2477" name="42"/>
          <p:cNvSpPr/>
          <p:nvPr/>
        </p:nvSpPr>
        <p:spPr>
          <a:xfrm>
            <a:off x="20920574" y="12298338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42</a:t>
            </a:r>
          </a:p>
        </p:txBody>
      </p:sp>
    </p:spTree>
  </p:cSld>
  <p:clrMapOvr>
    <a:masterClrMapping/>
  </p:clrMapOvr>
  <p:transition xmlns:p14="http://schemas.microsoft.com/office/powerpoint/2010/main" spd="slow" advClick="1"/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9" name="二分搜索树的中序遍历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二分搜索树的中序遍历</a:t>
            </a:r>
          </a:p>
        </p:txBody>
      </p:sp>
      <p:grpSp>
        <p:nvGrpSpPr>
          <p:cNvPr id="2493" name="Group"/>
          <p:cNvGrpSpPr/>
          <p:nvPr/>
        </p:nvGrpSpPr>
        <p:grpSpPr>
          <a:xfrm>
            <a:off x="3447886" y="4165906"/>
            <a:ext cx="11697029" cy="8421403"/>
            <a:chOff x="0" y="0"/>
            <a:chExt cx="11697028" cy="8421402"/>
          </a:xfrm>
        </p:grpSpPr>
        <p:sp>
          <p:nvSpPr>
            <p:cNvPr id="2480" name="Line"/>
            <p:cNvSpPr/>
            <p:nvPr/>
          </p:nvSpPr>
          <p:spPr>
            <a:xfrm flipH="1" flipV="1">
              <a:off x="5928865" y="768213"/>
              <a:ext cx="3194815" cy="34842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2481" name="Line"/>
            <p:cNvSpPr/>
            <p:nvPr/>
          </p:nvSpPr>
          <p:spPr>
            <a:xfrm flipV="1">
              <a:off x="2706475" y="641213"/>
              <a:ext cx="3047153" cy="37382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2482" name="Line"/>
            <p:cNvSpPr/>
            <p:nvPr/>
          </p:nvSpPr>
          <p:spPr>
            <a:xfrm flipV="1">
              <a:off x="7018647" y="4280731"/>
              <a:ext cx="1933358" cy="34269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2483" name="Line"/>
            <p:cNvSpPr/>
            <p:nvPr/>
          </p:nvSpPr>
          <p:spPr>
            <a:xfrm flipH="1" flipV="1">
              <a:off x="2650544" y="4341028"/>
              <a:ext cx="2046983" cy="330633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2484" name="Line"/>
            <p:cNvSpPr/>
            <p:nvPr/>
          </p:nvSpPr>
          <p:spPr>
            <a:xfrm flipH="1" flipV="1">
              <a:off x="8927813" y="4178604"/>
              <a:ext cx="2022864" cy="363118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2485" name="Line"/>
            <p:cNvSpPr/>
            <p:nvPr/>
          </p:nvSpPr>
          <p:spPr>
            <a:xfrm flipV="1">
              <a:off x="778312" y="4280731"/>
              <a:ext cx="1933358" cy="34269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2486" name="28"/>
            <p:cNvSpPr/>
            <p:nvPr/>
          </p:nvSpPr>
          <p:spPr>
            <a:xfrm>
              <a:off x="5080187" y="0"/>
              <a:ext cx="1524001" cy="1524000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28</a:t>
              </a:r>
            </a:p>
          </p:txBody>
        </p:sp>
        <p:sp>
          <p:nvSpPr>
            <p:cNvPr id="2487" name="16"/>
            <p:cNvSpPr/>
            <p:nvPr/>
          </p:nvSpPr>
          <p:spPr>
            <a:xfrm>
              <a:off x="1968876" y="3436641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16</a:t>
              </a:r>
            </a:p>
          </p:txBody>
        </p:sp>
        <p:sp>
          <p:nvSpPr>
            <p:cNvPr id="2488" name="30"/>
            <p:cNvSpPr/>
            <p:nvPr/>
          </p:nvSpPr>
          <p:spPr>
            <a:xfrm>
              <a:off x="8191500" y="3436641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30</a:t>
              </a:r>
            </a:p>
          </p:txBody>
        </p:sp>
        <p:sp>
          <p:nvSpPr>
            <p:cNvPr id="2489" name="13"/>
            <p:cNvSpPr/>
            <p:nvPr/>
          </p:nvSpPr>
          <p:spPr>
            <a:xfrm>
              <a:off x="0" y="6897402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13</a:t>
              </a:r>
            </a:p>
          </p:txBody>
        </p:sp>
        <p:sp>
          <p:nvSpPr>
            <p:cNvPr id="2490" name="22"/>
            <p:cNvSpPr/>
            <p:nvPr/>
          </p:nvSpPr>
          <p:spPr>
            <a:xfrm>
              <a:off x="3937753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22</a:t>
              </a:r>
            </a:p>
          </p:txBody>
        </p:sp>
        <p:sp>
          <p:nvSpPr>
            <p:cNvPr id="2491" name="29"/>
            <p:cNvSpPr/>
            <p:nvPr/>
          </p:nvSpPr>
          <p:spPr>
            <a:xfrm>
              <a:off x="6209970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29</a:t>
              </a:r>
            </a:p>
          </p:txBody>
        </p:sp>
        <p:sp>
          <p:nvSpPr>
            <p:cNvPr id="2492" name="42"/>
            <p:cNvSpPr/>
            <p:nvPr/>
          </p:nvSpPr>
          <p:spPr>
            <a:xfrm>
              <a:off x="10173028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42</a:t>
              </a:r>
            </a:p>
          </p:txBody>
        </p:sp>
      </p:grpSp>
      <p:sp>
        <p:nvSpPr>
          <p:cNvPr id="2494" name="Circle"/>
          <p:cNvSpPr/>
          <p:nvPr/>
        </p:nvSpPr>
        <p:spPr>
          <a:xfrm>
            <a:off x="7880449" y="50800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495" name="Circle"/>
          <p:cNvSpPr/>
          <p:nvPr/>
        </p:nvSpPr>
        <p:spPr>
          <a:xfrm>
            <a:off x="9105900" y="59436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496" name="Circle"/>
          <p:cNvSpPr/>
          <p:nvPr/>
        </p:nvSpPr>
        <p:spPr>
          <a:xfrm>
            <a:off x="10318849" y="5080000"/>
            <a:ext cx="381001" cy="381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497" name="Circle"/>
          <p:cNvSpPr/>
          <p:nvPr/>
        </p:nvSpPr>
        <p:spPr>
          <a:xfrm>
            <a:off x="4705449" y="8559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498" name="Circle"/>
          <p:cNvSpPr/>
          <p:nvPr/>
        </p:nvSpPr>
        <p:spPr>
          <a:xfrm>
            <a:off x="5956300" y="93980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499" name="Circle"/>
          <p:cNvSpPr/>
          <p:nvPr/>
        </p:nvSpPr>
        <p:spPr>
          <a:xfrm>
            <a:off x="7143849" y="8559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500" name="Circle"/>
          <p:cNvSpPr/>
          <p:nvPr/>
        </p:nvSpPr>
        <p:spPr>
          <a:xfrm>
            <a:off x="3244750" y="12623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501" name="Circle"/>
          <p:cNvSpPr/>
          <p:nvPr/>
        </p:nvSpPr>
        <p:spPr>
          <a:xfrm>
            <a:off x="3975100" y="128778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502" name="Circle"/>
          <p:cNvSpPr/>
          <p:nvPr/>
        </p:nvSpPr>
        <p:spPr>
          <a:xfrm>
            <a:off x="4705449" y="12623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503" name="Circle"/>
          <p:cNvSpPr/>
          <p:nvPr/>
        </p:nvSpPr>
        <p:spPr>
          <a:xfrm>
            <a:off x="7143849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504" name="Circle"/>
          <p:cNvSpPr/>
          <p:nvPr/>
        </p:nvSpPr>
        <p:spPr>
          <a:xfrm>
            <a:off x="7886700" y="130683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505" name="Circle"/>
          <p:cNvSpPr/>
          <p:nvPr/>
        </p:nvSpPr>
        <p:spPr>
          <a:xfrm>
            <a:off x="8617049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506" name="Circle"/>
          <p:cNvSpPr/>
          <p:nvPr/>
        </p:nvSpPr>
        <p:spPr>
          <a:xfrm>
            <a:off x="9582249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507" name="Circle"/>
          <p:cNvSpPr/>
          <p:nvPr/>
        </p:nvSpPr>
        <p:spPr>
          <a:xfrm>
            <a:off x="10325100" y="130683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508" name="Circle"/>
          <p:cNvSpPr/>
          <p:nvPr/>
        </p:nvSpPr>
        <p:spPr>
          <a:xfrm>
            <a:off x="11055449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509" name="Circle"/>
          <p:cNvSpPr/>
          <p:nvPr/>
        </p:nvSpPr>
        <p:spPr>
          <a:xfrm>
            <a:off x="13506350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510" name="Circle"/>
          <p:cNvSpPr/>
          <p:nvPr/>
        </p:nvSpPr>
        <p:spPr>
          <a:xfrm>
            <a:off x="14249201" y="13068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511" name="Circle"/>
          <p:cNvSpPr/>
          <p:nvPr/>
        </p:nvSpPr>
        <p:spPr>
          <a:xfrm>
            <a:off x="14979550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512" name="Circle"/>
          <p:cNvSpPr/>
          <p:nvPr/>
        </p:nvSpPr>
        <p:spPr>
          <a:xfrm>
            <a:off x="10979249" y="86360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513" name="Circle"/>
          <p:cNvSpPr/>
          <p:nvPr/>
        </p:nvSpPr>
        <p:spPr>
          <a:xfrm>
            <a:off x="12204700" y="94996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514" name="Circle"/>
          <p:cNvSpPr/>
          <p:nvPr/>
        </p:nvSpPr>
        <p:spPr>
          <a:xfrm>
            <a:off x="13417649" y="86360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515" name="13"/>
          <p:cNvSpPr/>
          <p:nvPr/>
        </p:nvSpPr>
        <p:spPr>
          <a:xfrm>
            <a:off x="20920574" y="3255332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13</a:t>
            </a:r>
          </a:p>
        </p:txBody>
      </p:sp>
      <p:sp>
        <p:nvSpPr>
          <p:cNvPr id="2516" name="16"/>
          <p:cNvSpPr/>
          <p:nvPr/>
        </p:nvSpPr>
        <p:spPr>
          <a:xfrm>
            <a:off x="20920574" y="4762500"/>
            <a:ext cx="1270001" cy="1270000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16</a:t>
            </a:r>
          </a:p>
        </p:txBody>
      </p:sp>
      <p:sp>
        <p:nvSpPr>
          <p:cNvPr id="2517" name="22"/>
          <p:cNvSpPr/>
          <p:nvPr/>
        </p:nvSpPr>
        <p:spPr>
          <a:xfrm>
            <a:off x="20920574" y="6269667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22</a:t>
            </a:r>
          </a:p>
        </p:txBody>
      </p:sp>
      <p:sp>
        <p:nvSpPr>
          <p:cNvPr id="2518" name="28"/>
          <p:cNvSpPr/>
          <p:nvPr/>
        </p:nvSpPr>
        <p:spPr>
          <a:xfrm>
            <a:off x="20920574" y="7776835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28</a:t>
            </a:r>
          </a:p>
        </p:txBody>
      </p:sp>
      <p:sp>
        <p:nvSpPr>
          <p:cNvPr id="2519" name="29"/>
          <p:cNvSpPr/>
          <p:nvPr/>
        </p:nvSpPr>
        <p:spPr>
          <a:xfrm>
            <a:off x="20920574" y="9284003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29</a:t>
            </a:r>
          </a:p>
        </p:txBody>
      </p:sp>
      <p:sp>
        <p:nvSpPr>
          <p:cNvPr id="2520" name="30"/>
          <p:cNvSpPr/>
          <p:nvPr/>
        </p:nvSpPr>
        <p:spPr>
          <a:xfrm>
            <a:off x="20920574" y="10791170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30</a:t>
            </a:r>
          </a:p>
        </p:txBody>
      </p:sp>
      <p:sp>
        <p:nvSpPr>
          <p:cNvPr id="2521" name="42"/>
          <p:cNvSpPr/>
          <p:nvPr/>
        </p:nvSpPr>
        <p:spPr>
          <a:xfrm>
            <a:off x="20920574" y="12298338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42</a:t>
            </a:r>
          </a:p>
        </p:txBody>
      </p:sp>
    </p:spTree>
  </p:cSld>
  <p:clrMapOvr>
    <a:masterClrMapping/>
  </p:clrMapOvr>
  <p:transition xmlns:p14="http://schemas.microsoft.com/office/powerpoint/2010/main" spd="slow" advClick="1"/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3" name="二分搜索树的中序遍历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二分搜索树的中序遍历</a:t>
            </a:r>
          </a:p>
        </p:txBody>
      </p:sp>
      <p:grpSp>
        <p:nvGrpSpPr>
          <p:cNvPr id="2537" name="Group"/>
          <p:cNvGrpSpPr/>
          <p:nvPr/>
        </p:nvGrpSpPr>
        <p:grpSpPr>
          <a:xfrm>
            <a:off x="3447886" y="4165906"/>
            <a:ext cx="11697029" cy="8421403"/>
            <a:chOff x="0" y="0"/>
            <a:chExt cx="11697028" cy="8421402"/>
          </a:xfrm>
        </p:grpSpPr>
        <p:sp>
          <p:nvSpPr>
            <p:cNvPr id="2524" name="Line"/>
            <p:cNvSpPr/>
            <p:nvPr/>
          </p:nvSpPr>
          <p:spPr>
            <a:xfrm flipH="1" flipV="1">
              <a:off x="5928865" y="768213"/>
              <a:ext cx="3194815" cy="34842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2525" name="Line"/>
            <p:cNvSpPr/>
            <p:nvPr/>
          </p:nvSpPr>
          <p:spPr>
            <a:xfrm flipV="1">
              <a:off x="2706475" y="641213"/>
              <a:ext cx="3047153" cy="37382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2526" name="Line"/>
            <p:cNvSpPr/>
            <p:nvPr/>
          </p:nvSpPr>
          <p:spPr>
            <a:xfrm flipV="1">
              <a:off x="7018647" y="4280731"/>
              <a:ext cx="1933358" cy="34269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2527" name="Line"/>
            <p:cNvSpPr/>
            <p:nvPr/>
          </p:nvSpPr>
          <p:spPr>
            <a:xfrm flipH="1" flipV="1">
              <a:off x="2650544" y="4341028"/>
              <a:ext cx="2046983" cy="330633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2528" name="Line"/>
            <p:cNvSpPr/>
            <p:nvPr/>
          </p:nvSpPr>
          <p:spPr>
            <a:xfrm flipH="1" flipV="1">
              <a:off x="8927813" y="4178604"/>
              <a:ext cx="2022864" cy="363118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2529" name="Line"/>
            <p:cNvSpPr/>
            <p:nvPr/>
          </p:nvSpPr>
          <p:spPr>
            <a:xfrm flipV="1">
              <a:off x="778312" y="4280731"/>
              <a:ext cx="1933358" cy="34269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2530" name="28"/>
            <p:cNvSpPr/>
            <p:nvPr/>
          </p:nvSpPr>
          <p:spPr>
            <a:xfrm>
              <a:off x="5080187" y="0"/>
              <a:ext cx="1524001" cy="1524000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28</a:t>
              </a:r>
            </a:p>
          </p:txBody>
        </p:sp>
        <p:sp>
          <p:nvSpPr>
            <p:cNvPr id="2531" name="16"/>
            <p:cNvSpPr/>
            <p:nvPr/>
          </p:nvSpPr>
          <p:spPr>
            <a:xfrm>
              <a:off x="1968876" y="3436641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16</a:t>
              </a:r>
            </a:p>
          </p:txBody>
        </p:sp>
        <p:sp>
          <p:nvSpPr>
            <p:cNvPr id="2532" name="30"/>
            <p:cNvSpPr/>
            <p:nvPr/>
          </p:nvSpPr>
          <p:spPr>
            <a:xfrm>
              <a:off x="8191500" y="3436641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30</a:t>
              </a:r>
            </a:p>
          </p:txBody>
        </p:sp>
        <p:sp>
          <p:nvSpPr>
            <p:cNvPr id="2533" name="13"/>
            <p:cNvSpPr/>
            <p:nvPr/>
          </p:nvSpPr>
          <p:spPr>
            <a:xfrm>
              <a:off x="0" y="6897402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13</a:t>
              </a:r>
            </a:p>
          </p:txBody>
        </p:sp>
        <p:sp>
          <p:nvSpPr>
            <p:cNvPr id="2534" name="22"/>
            <p:cNvSpPr/>
            <p:nvPr/>
          </p:nvSpPr>
          <p:spPr>
            <a:xfrm>
              <a:off x="3937753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22</a:t>
              </a:r>
            </a:p>
          </p:txBody>
        </p:sp>
        <p:sp>
          <p:nvSpPr>
            <p:cNvPr id="2535" name="29"/>
            <p:cNvSpPr/>
            <p:nvPr/>
          </p:nvSpPr>
          <p:spPr>
            <a:xfrm>
              <a:off x="6209970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29</a:t>
              </a:r>
            </a:p>
          </p:txBody>
        </p:sp>
        <p:sp>
          <p:nvSpPr>
            <p:cNvPr id="2536" name="42"/>
            <p:cNvSpPr/>
            <p:nvPr/>
          </p:nvSpPr>
          <p:spPr>
            <a:xfrm>
              <a:off x="10173028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42</a:t>
              </a:r>
            </a:p>
          </p:txBody>
        </p:sp>
      </p:grpSp>
      <p:sp>
        <p:nvSpPr>
          <p:cNvPr id="2538" name="Circle"/>
          <p:cNvSpPr/>
          <p:nvPr/>
        </p:nvSpPr>
        <p:spPr>
          <a:xfrm>
            <a:off x="7880449" y="50800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539" name="Circle"/>
          <p:cNvSpPr/>
          <p:nvPr/>
        </p:nvSpPr>
        <p:spPr>
          <a:xfrm>
            <a:off x="9105900" y="59436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540" name="Circle"/>
          <p:cNvSpPr/>
          <p:nvPr/>
        </p:nvSpPr>
        <p:spPr>
          <a:xfrm>
            <a:off x="10318849" y="50800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541" name="Circle"/>
          <p:cNvSpPr/>
          <p:nvPr/>
        </p:nvSpPr>
        <p:spPr>
          <a:xfrm>
            <a:off x="4705449" y="8559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542" name="Circle"/>
          <p:cNvSpPr/>
          <p:nvPr/>
        </p:nvSpPr>
        <p:spPr>
          <a:xfrm>
            <a:off x="5956300" y="93980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543" name="Circle"/>
          <p:cNvSpPr/>
          <p:nvPr/>
        </p:nvSpPr>
        <p:spPr>
          <a:xfrm>
            <a:off x="7143849" y="8559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544" name="Circle"/>
          <p:cNvSpPr/>
          <p:nvPr/>
        </p:nvSpPr>
        <p:spPr>
          <a:xfrm>
            <a:off x="3244750" y="12623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545" name="Circle"/>
          <p:cNvSpPr/>
          <p:nvPr/>
        </p:nvSpPr>
        <p:spPr>
          <a:xfrm>
            <a:off x="3975100" y="128778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546" name="Circle"/>
          <p:cNvSpPr/>
          <p:nvPr/>
        </p:nvSpPr>
        <p:spPr>
          <a:xfrm>
            <a:off x="4705449" y="126238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547" name="Circle"/>
          <p:cNvSpPr/>
          <p:nvPr/>
        </p:nvSpPr>
        <p:spPr>
          <a:xfrm>
            <a:off x="7143849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548" name="Circle"/>
          <p:cNvSpPr/>
          <p:nvPr/>
        </p:nvSpPr>
        <p:spPr>
          <a:xfrm>
            <a:off x="7886700" y="130683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549" name="Circle"/>
          <p:cNvSpPr/>
          <p:nvPr/>
        </p:nvSpPr>
        <p:spPr>
          <a:xfrm>
            <a:off x="8617049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550" name="Circle"/>
          <p:cNvSpPr/>
          <p:nvPr/>
        </p:nvSpPr>
        <p:spPr>
          <a:xfrm>
            <a:off x="9582249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551" name="Circle"/>
          <p:cNvSpPr/>
          <p:nvPr/>
        </p:nvSpPr>
        <p:spPr>
          <a:xfrm>
            <a:off x="10325100" y="130683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552" name="Circle"/>
          <p:cNvSpPr/>
          <p:nvPr/>
        </p:nvSpPr>
        <p:spPr>
          <a:xfrm>
            <a:off x="11055449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553" name="Circle"/>
          <p:cNvSpPr/>
          <p:nvPr/>
        </p:nvSpPr>
        <p:spPr>
          <a:xfrm>
            <a:off x="13506350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554" name="Circle"/>
          <p:cNvSpPr/>
          <p:nvPr/>
        </p:nvSpPr>
        <p:spPr>
          <a:xfrm>
            <a:off x="14249201" y="13068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555" name="Circle"/>
          <p:cNvSpPr/>
          <p:nvPr/>
        </p:nvSpPr>
        <p:spPr>
          <a:xfrm>
            <a:off x="14979550" y="126873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556" name="Circle"/>
          <p:cNvSpPr/>
          <p:nvPr/>
        </p:nvSpPr>
        <p:spPr>
          <a:xfrm>
            <a:off x="10979249" y="86360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557" name="Circle"/>
          <p:cNvSpPr/>
          <p:nvPr/>
        </p:nvSpPr>
        <p:spPr>
          <a:xfrm>
            <a:off x="12204700" y="9499600"/>
            <a:ext cx="381000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558" name="Circle"/>
          <p:cNvSpPr/>
          <p:nvPr/>
        </p:nvSpPr>
        <p:spPr>
          <a:xfrm>
            <a:off x="13417649" y="8636000"/>
            <a:ext cx="381001" cy="381000"/>
          </a:xfrm>
          <a:prstGeom prst="ellipse">
            <a:avLst/>
          </a:prstGeom>
          <a:solidFill>
            <a:srgbClr val="9437FF"/>
          </a:solidFill>
          <a:ln w="25400">
            <a:solidFill>
              <a:srgbClr val="9437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559" name="13"/>
          <p:cNvSpPr/>
          <p:nvPr/>
        </p:nvSpPr>
        <p:spPr>
          <a:xfrm>
            <a:off x="20920574" y="3255332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13</a:t>
            </a:r>
          </a:p>
        </p:txBody>
      </p:sp>
      <p:sp>
        <p:nvSpPr>
          <p:cNvPr id="2560" name="16"/>
          <p:cNvSpPr/>
          <p:nvPr/>
        </p:nvSpPr>
        <p:spPr>
          <a:xfrm>
            <a:off x="20920574" y="4762500"/>
            <a:ext cx="1270001" cy="1270000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16</a:t>
            </a:r>
          </a:p>
        </p:txBody>
      </p:sp>
      <p:sp>
        <p:nvSpPr>
          <p:cNvPr id="2561" name="22"/>
          <p:cNvSpPr/>
          <p:nvPr/>
        </p:nvSpPr>
        <p:spPr>
          <a:xfrm>
            <a:off x="20920574" y="6269667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22</a:t>
            </a:r>
          </a:p>
        </p:txBody>
      </p:sp>
      <p:sp>
        <p:nvSpPr>
          <p:cNvPr id="2562" name="28"/>
          <p:cNvSpPr/>
          <p:nvPr/>
        </p:nvSpPr>
        <p:spPr>
          <a:xfrm>
            <a:off x="20920574" y="7776835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28</a:t>
            </a:r>
          </a:p>
        </p:txBody>
      </p:sp>
      <p:sp>
        <p:nvSpPr>
          <p:cNvPr id="2563" name="29"/>
          <p:cNvSpPr/>
          <p:nvPr/>
        </p:nvSpPr>
        <p:spPr>
          <a:xfrm>
            <a:off x="20920574" y="9284003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29</a:t>
            </a:r>
          </a:p>
        </p:txBody>
      </p:sp>
      <p:sp>
        <p:nvSpPr>
          <p:cNvPr id="2564" name="30"/>
          <p:cNvSpPr/>
          <p:nvPr/>
        </p:nvSpPr>
        <p:spPr>
          <a:xfrm>
            <a:off x="20920574" y="10791170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30</a:t>
            </a:r>
          </a:p>
        </p:txBody>
      </p:sp>
      <p:sp>
        <p:nvSpPr>
          <p:cNvPr id="2565" name="42"/>
          <p:cNvSpPr/>
          <p:nvPr/>
        </p:nvSpPr>
        <p:spPr>
          <a:xfrm>
            <a:off x="20920574" y="12298338"/>
            <a:ext cx="1270001" cy="1270001"/>
          </a:xfrm>
          <a:prstGeom prst="roundRect">
            <a:avLst>
              <a:gd name="adj" fmla="val 23962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42</a:t>
            </a:r>
          </a:p>
        </p:txBody>
      </p:sp>
    </p:spTree>
  </p:cSld>
  <p:clrMapOvr>
    <a:masterClrMapping/>
  </p:clrMapOvr>
  <p:transition xmlns:p14="http://schemas.microsoft.com/office/powerpoint/2010/main" spd="slow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