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5510"/>
  </p:normalViewPr>
  <p:slideViewPr>
    <p:cSldViewPr snapToGrid="0" snapToObjects="1">
      <p:cViewPr varScale="1">
        <p:scale>
          <a:sx n="63" d="100"/>
          <a:sy n="63" d="100"/>
        </p:scale>
        <p:origin x="192" y="1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7462B-154F-E647-9BF2-E8B82EB7C5D0}" type="datetimeFigureOut">
              <a:rPr kumimoji="1" lang="zh-CN" altLang="en-US" smtClean="0"/>
              <a:t>2019/9/8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8FADC-8B32-954C-A7FB-3FCC51565C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0548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FBA073-2F78-4849-AB41-26B447E2B4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0E2952-855D-984A-A333-EBA179FA7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6AFA41-EB00-3847-B567-C6396D194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2E2F-D156-BE48-842B-9FD32FE71F0F}" type="datetimeFigureOut">
              <a:rPr kumimoji="1" lang="zh-CN" altLang="en-US" smtClean="0"/>
              <a:t>2019/9/8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0BB832-095A-F64C-BA2A-3BC23AB1A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574D33-1589-D744-9D8E-EE2E62F02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4AB1-81EB-C145-A170-C3ADBEB56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9843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2149DC-3E8B-3748-A3F0-EA132E4D6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76638B-11A5-E746-86D3-92C0CC56E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C87008-BAB2-0646-93EC-B1E55D487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2E2F-D156-BE48-842B-9FD32FE71F0F}" type="datetimeFigureOut">
              <a:rPr kumimoji="1" lang="zh-CN" altLang="en-US" smtClean="0"/>
              <a:t>2019/9/8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B6AEF3-452C-004E-B152-C2FBE4B3B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89F499-D08E-AC44-A5D6-AE769BD06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4AB1-81EB-C145-A170-C3ADBEB56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721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9EAE551-F2C3-4340-9E5C-C3048E539B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2C44F9-29ED-8E45-8F7E-47398832E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C94B45-38A1-0E4F-AF37-06AAB714C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2E2F-D156-BE48-842B-9FD32FE71F0F}" type="datetimeFigureOut">
              <a:rPr kumimoji="1" lang="zh-CN" altLang="en-US" smtClean="0"/>
              <a:t>2019/9/8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3E9DE1-E7D4-7A42-A81B-1BCEAA625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F4CC80-9D96-3F4D-B624-FAADCC2FF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4AB1-81EB-C145-A170-C3ADBEB56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0791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26F9B-459D-194E-B946-1802B21E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CC1D20-4707-2B46-A827-63BE4FF14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50E51D-D613-CA41-9935-FFCFD8841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2E2F-D156-BE48-842B-9FD32FE71F0F}" type="datetimeFigureOut">
              <a:rPr kumimoji="1" lang="zh-CN" altLang="en-US" smtClean="0"/>
              <a:t>2019/9/8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13CA7E-F1AF-5B41-A807-AB7AF78F1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98A76B-0B5E-3840-BEF4-E0E8DEB80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4AB1-81EB-C145-A170-C3ADBEB56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7916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DC7323-0981-3043-ACA1-E40D7DB43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6D41CD-5DB5-354B-955F-605CACCFF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138739-B31E-1F4D-B574-BC98AF73B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2E2F-D156-BE48-842B-9FD32FE71F0F}" type="datetimeFigureOut">
              <a:rPr kumimoji="1" lang="zh-CN" altLang="en-US" smtClean="0"/>
              <a:t>2019/9/8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858E26-F154-6C49-B639-633204475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7E6516-01BE-3847-B9EE-95FB66573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4AB1-81EB-C145-A170-C3ADBEB56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4954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ABF55E-F16A-204B-AB45-179E95808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5CD739-8699-6844-9EAC-223F529FE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0525CB-63CF-834A-8762-05A1780CC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33EC13-9F3A-B54A-859E-6D18712F0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2E2F-D156-BE48-842B-9FD32FE71F0F}" type="datetimeFigureOut">
              <a:rPr kumimoji="1" lang="zh-CN" altLang="en-US" smtClean="0"/>
              <a:t>2019/9/8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462F0D-9E09-AB4E-A2FE-FF03CF60A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62CD79-970E-724C-B9DB-9B17B0DDB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4AB1-81EB-C145-A170-C3ADBEB56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0844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2DBA5-CF63-AC49-AB64-FEF1DF3BE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710FDD-C99A-9240-9CCA-BD6458780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8CDD4E-F1FB-0A4B-81E9-33EA31B40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5451B68-2242-AE42-B4F1-19C0ED7CCD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2FA766-664E-9E41-8C97-2ACE6975ED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197CD6E-64F5-5A41-876A-64D17620C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2E2F-D156-BE48-842B-9FD32FE71F0F}" type="datetimeFigureOut">
              <a:rPr kumimoji="1" lang="zh-CN" altLang="en-US" smtClean="0"/>
              <a:t>2019/9/8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42115AE-BD37-9C4B-9D51-DC0D28D1A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2C470E0-5520-C441-BC19-75C9C7F65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4AB1-81EB-C145-A170-C3ADBEB56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4313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4949F-B7A0-B543-8235-199822EC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E5E749-FA33-6F4A-9DE3-2E8716A12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2E2F-D156-BE48-842B-9FD32FE71F0F}" type="datetimeFigureOut">
              <a:rPr kumimoji="1" lang="zh-CN" altLang="en-US" smtClean="0"/>
              <a:t>2019/9/8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C207ED5-81D0-044D-A49A-933125FF1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072E03-B7A6-0E4C-A546-DCBFDDB15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4AB1-81EB-C145-A170-C3ADBEB56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8275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6588138-BF70-044A-A227-092D0F286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2E2F-D156-BE48-842B-9FD32FE71F0F}" type="datetimeFigureOut">
              <a:rPr kumimoji="1" lang="zh-CN" altLang="en-US" smtClean="0"/>
              <a:t>2019/9/8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AD3F9CE-AB29-F648-B779-5AE35F614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97333C-E4C1-F646-9BBB-3C068A8D4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4AB1-81EB-C145-A170-C3ADBEB56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0449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94E75C-4537-634E-9F8B-88E572567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16B97E-95C8-7B49-B9A9-709907525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8EB288-01AA-DA4C-9EBF-86AB8335B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B81FFD-A31D-AC4C-A18D-7550F9635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2E2F-D156-BE48-842B-9FD32FE71F0F}" type="datetimeFigureOut">
              <a:rPr kumimoji="1" lang="zh-CN" altLang="en-US" smtClean="0"/>
              <a:t>2019/9/8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356C34-EC10-EA4E-84F3-911A00A16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57392E-80E9-2D49-B72A-2467789F6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4AB1-81EB-C145-A170-C3ADBEB56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2811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8DBF35-BBEA-864D-BECA-8EB86257E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A16F01-A00A-1742-A56C-7CD3C8E148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7FB5C4-47F6-7A4A-ACC0-B132939F6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0147AF-5FA0-754C-A97D-941011BD3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2E2F-D156-BE48-842B-9FD32FE71F0F}" type="datetimeFigureOut">
              <a:rPr kumimoji="1" lang="zh-CN" altLang="en-US" smtClean="0"/>
              <a:t>2019/9/8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2015FD-C6F7-AC44-BCE5-484462CF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C5D3A6-4EFB-8C43-A0D1-58463308B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4AB1-81EB-C145-A170-C3ADBEB56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2924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6EC459-BC62-4D42-A3F6-8BEEFB6A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2CCC72-96F1-C149-969B-E6BE3F91A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26182C-7D6A-D44C-9CFA-148250B279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12E2F-D156-BE48-842B-9FD32FE71F0F}" type="datetimeFigureOut">
              <a:rPr kumimoji="1" lang="zh-CN" altLang="en-US" smtClean="0"/>
              <a:t>2019/9/8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7EE094-42A7-0B41-9471-26EFAFD77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CF6CD3-CAFF-484C-AE9A-B8114128C1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C4AB1-81EB-C145-A170-C3ADBEB56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672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FD349F-BE9F-7A4F-86D7-A12FCD7CB0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5323" y="853226"/>
            <a:ext cx="9837683" cy="2787485"/>
          </a:xfrm>
        </p:spPr>
        <p:txBody>
          <a:bodyPr/>
          <a:lstStyle/>
          <a:p>
            <a:r>
              <a:rPr kumimoji="1" lang="zh-CN" altLang="en-US" dirty="0"/>
              <a:t>第二章 </a:t>
            </a:r>
            <a:r>
              <a:rPr kumimoji="1" lang="en-US" altLang="zh-CN" dirty="0"/>
              <a:t>HDFS</a:t>
            </a:r>
            <a:r>
              <a:rPr kumimoji="1" lang="zh-CN" altLang="en-US" dirty="0"/>
              <a:t>分布式文件系统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BAA4DD-5E2C-FA46-A2EE-163542FB9A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79227" y="4611031"/>
            <a:ext cx="9144000" cy="1655762"/>
          </a:xfrm>
        </p:spPr>
        <p:txBody>
          <a:bodyPr/>
          <a:lstStyle/>
          <a:p>
            <a:r>
              <a:rPr kumimoji="1" lang="en-US" altLang="zh-CN" dirty="0"/>
              <a:t>	josh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9184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6DB9773-7F29-4344-872F-73F198F45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8995" y="643466"/>
            <a:ext cx="807400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421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AF4D89-B9D3-124E-9AB9-7C7EA153F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EF7569-D0C5-134A-AAC8-B108EFDB6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DDC5895-6F7A-9F4D-A9BB-DDC822F5B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250" y="488950"/>
            <a:ext cx="7937500" cy="588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443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F5726C-0F17-A045-BF3C-F4AC26D70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463A77-45E8-7440-B6F1-85181B89A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 有一点想提醒初学的朋友，在学习</a:t>
            </a:r>
            <a:r>
              <a:rPr lang="en-US" altLang="zh-CN" b="1" dirty="0" err="1"/>
              <a:t>hadoop</a:t>
            </a:r>
            <a:r>
              <a:rPr lang="zh-CN" altLang="en-US" dirty="0"/>
              <a:t>开发的时候不要使用</a:t>
            </a:r>
            <a:r>
              <a:rPr lang="en-US" altLang="zh-CN" b="1" dirty="0" err="1"/>
              <a:t>hadoop</a:t>
            </a:r>
            <a:r>
              <a:rPr lang="en-US" altLang="zh-CN" b="1" dirty="0"/>
              <a:t> eclipse</a:t>
            </a:r>
            <a:r>
              <a:rPr lang="zh-CN" altLang="en-US" dirty="0"/>
              <a:t>插件，这样会给你带来不必要的问题，你可以在</a:t>
            </a:r>
            <a:r>
              <a:rPr lang="en-US" altLang="zh-CN" b="1" dirty="0"/>
              <a:t>eclipse</a:t>
            </a:r>
            <a:r>
              <a:rPr lang="zh-CN" altLang="en-US" dirty="0"/>
              <a:t>使用</a:t>
            </a:r>
            <a:r>
              <a:rPr lang="en-US" altLang="zh-CN" b="1" dirty="0"/>
              <a:t>maven</a:t>
            </a:r>
            <a:r>
              <a:rPr lang="zh-CN" altLang="en-US" dirty="0"/>
              <a:t>工 具下载</a:t>
            </a:r>
            <a:r>
              <a:rPr lang="en-US" altLang="zh-CN" b="1" dirty="0" err="1"/>
              <a:t>hadoop</a:t>
            </a:r>
            <a:r>
              <a:rPr lang="zh-CN" altLang="en-US" dirty="0"/>
              <a:t>资源包，然后写好</a:t>
            </a:r>
            <a:r>
              <a:rPr lang="en-US" altLang="zh-CN" b="1" dirty="0" err="1"/>
              <a:t>mapreduce</a:t>
            </a:r>
            <a:r>
              <a:rPr lang="zh-CN" altLang="en-US" dirty="0"/>
              <a:t>代码打包后传上自己的服务，使用命令启动运行。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1777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6</Words>
  <Application>Microsoft Macintosh PowerPoint</Application>
  <PresentationFormat>宽屏</PresentationFormat>
  <Paragraphs>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Arial</vt:lpstr>
      <vt:lpstr>Calibri</vt:lpstr>
      <vt:lpstr>Office 主题​​</vt:lpstr>
      <vt:lpstr>第二章 HDFS分布式文件系统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 HDFS分布式文件系统</dc:title>
  <dc:creator>yeziapp</dc:creator>
  <cp:lastModifiedBy>yeziapp</cp:lastModifiedBy>
  <cp:revision>3</cp:revision>
  <dcterms:created xsi:type="dcterms:W3CDTF">2019-09-07T13:37:53Z</dcterms:created>
  <dcterms:modified xsi:type="dcterms:W3CDTF">2019-09-08T13:17:33Z</dcterms:modified>
</cp:coreProperties>
</file>