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5510"/>
  </p:normalViewPr>
  <p:slideViewPr>
    <p:cSldViewPr snapToGrid="0" snapToObjects="1">
      <p:cViewPr varScale="1">
        <p:scale>
          <a:sx n="98" d="100"/>
          <a:sy n="98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A073-2F78-4849-AB41-26B447E2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E2952-855D-984A-A333-EBA179FA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FA41-EB00-3847-B567-C6396D19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BB832-095A-F64C-BA2A-3BC23AB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74D33-1589-D744-9D8E-EE2E62F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49DC-3E8B-3748-A3F0-EA132E4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6638B-11A5-E746-86D3-92C0CC56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87008-BAB2-0646-93EC-B1E55D48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6AEF3-452C-004E-B152-C2FBE4B3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F499-D08E-AC44-A5D6-AE769BD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AE551-F2C3-4340-9E5C-C3048E539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C44F9-29ED-8E45-8F7E-47398832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4B45-38A1-0E4F-AF37-06AAB71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E9DE1-E7D4-7A42-A81B-1BCEAA62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4CC80-9D96-3F4D-B624-FAADCC2F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9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C7323-0981-3043-ACA1-E40D7DB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D41CD-5DB5-354B-955F-605CACCF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38739-B31E-1F4D-B574-BC98AF73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8E26-F154-6C49-B639-6332044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E6516-01BE-3847-B9EE-95FB6657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BF55E-F16A-204B-AB45-179E9580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CD739-8699-6844-9EAC-223F529F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0525CB-63CF-834A-8762-05A1780C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3EC13-9F3A-B54A-859E-6D18712F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62F0D-9E09-AB4E-A2FE-FF03CF6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2CD79-970E-724C-B9DB-9B17B0D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8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DBA5-CF63-AC49-AB64-FEF1DF3B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10FDD-C99A-9240-9CCA-BD645878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CDD4E-F1FB-0A4B-81E9-33EA31B4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51B68-2242-AE42-B4F1-19C0ED7CC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FA766-664E-9E41-8C97-2ACE6975E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7CD6E-64F5-5A41-876A-64D1762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115AE-BD37-9C4B-9D51-DC0D28D1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C470E0-5520-C441-BC19-75C9C7F6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3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4949F-B7A0-B543-8235-199822EC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5E749-FA33-6F4A-9DE3-2E8716A1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07ED5-81D0-044D-A49A-933125F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72E03-B7A6-0E4C-A546-DCBFDDB1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2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88138-BF70-044A-A227-092D0F28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3F9CE-AB29-F648-B779-5AE35F61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7333C-E4C1-F646-9BBB-3C068A8D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4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E75C-4537-634E-9F8B-88E57256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B97E-95C8-7B49-B9A9-70990752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EB288-01AA-DA4C-9EBF-86AB8335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81FFD-A31D-AC4C-A18D-7550F963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56C34-EC10-EA4E-84F3-911A00A1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7392E-80E9-2D49-B72A-2467789F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BF35-BBEA-864D-BECA-8EB8625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16F01-A00A-1742-A56C-7CD3C8E14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FB5C4-47F6-7A4A-ACC0-B132939F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147AF-5FA0-754C-A97D-941011BD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015FD-C6F7-AC44-BCE5-484462C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5D3A6-4EFB-8C43-A0D1-58463308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9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EC459-BC62-4D42-A3F6-8BEEFB6A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CCC72-96F1-C149-969B-E6BE3F91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6182C-7D6A-D44C-9CFA-148250B27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2E2F-D156-BE48-842B-9FD32FE71F0F}" type="datetimeFigureOut">
              <a:rPr kumimoji="1" lang="zh-CN" altLang="en-US" smtClean="0"/>
              <a:t>2019/9/7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EE094-42A7-0B41-9471-26EFAFD77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F6CD3-CAFF-484C-AE9A-B8114128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349F-BE9F-7A4F-86D7-A12FCD7CB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323" y="853226"/>
            <a:ext cx="9837683" cy="2787485"/>
          </a:xfrm>
        </p:spPr>
        <p:txBody>
          <a:bodyPr/>
          <a:lstStyle/>
          <a:p>
            <a:r>
              <a:rPr kumimoji="1" lang="zh-CN" altLang="en-US" dirty="0"/>
              <a:t>第四章 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分布式</a:t>
            </a:r>
            <a:br>
              <a:rPr kumimoji="1" lang="en-US" altLang="zh-CN" dirty="0"/>
            </a:br>
            <a:r>
              <a:rPr kumimoji="1" lang="zh-CN" altLang="en-US" dirty="0"/>
              <a:t>计算框架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AA4DD-5E2C-FA46-A2EE-163542FB9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227" y="4611031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	josh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1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718E5-83CE-0B49-B795-1021CF6A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6F5CA-5F93-2B4E-A578-E9F84E65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5104D9-D062-3B41-A5FD-18D44AF3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755"/>
            <a:ext cx="9258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5CB0D-97EE-BE44-9818-69E8E3F9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程序与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B6125-BB2E-0047-A52D-9595E571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06A5F-00F8-7C41-950B-E5305A1D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1323515"/>
            <a:ext cx="8229055" cy="54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E366F-8507-3749-B43A-F2EA3613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5BDA0-0154-0545-95C4-89D75C5C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8A134-94B3-E343-B43D-2F591C6B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51000"/>
            <a:ext cx="990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4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</Words>
  <Application>Microsoft Macintosh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Calibri</vt:lpstr>
      <vt:lpstr>Office 主题​​</vt:lpstr>
      <vt:lpstr>第四章 MapReduce分布式 计算框架</vt:lpstr>
      <vt:lpstr>PowerPoint 演示文稿</vt:lpstr>
      <vt:lpstr>MapReduce程序与YARN的关系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7</cp:revision>
  <dcterms:created xsi:type="dcterms:W3CDTF">2019-09-07T13:37:53Z</dcterms:created>
  <dcterms:modified xsi:type="dcterms:W3CDTF">2019-09-07T15:10:36Z</dcterms:modified>
</cp:coreProperties>
</file>