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76" r:id="rId2"/>
    <p:sldId id="265" r:id="rId3"/>
    <p:sldId id="294" r:id="rId4"/>
    <p:sldId id="292" r:id="rId5"/>
    <p:sldId id="293" r:id="rId6"/>
    <p:sldId id="284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bg1"/>
                </a:solidFill>
              </a:rPr>
              <a:t>第八章 </a:t>
            </a:r>
            <a:r>
              <a:rPr kumimoji="1" lang="en-US" altLang="zh-CN" sz="4800" dirty="0">
                <a:solidFill>
                  <a:schemeClr val="bg1"/>
                </a:solidFill>
              </a:rPr>
              <a:t>Spark</a:t>
            </a:r>
            <a:r>
              <a:rPr kumimoji="1" lang="zh-CN" altLang="en-US" sz="4800" dirty="0">
                <a:solidFill>
                  <a:schemeClr val="bg1"/>
                </a:solidFill>
              </a:rPr>
              <a:t>高级编程</a:t>
            </a:r>
            <a:r>
              <a:rPr kumimoji="1" lang="en-US" altLang="zh-CN" sz="4800" dirty="0">
                <a:solidFill>
                  <a:schemeClr val="bg1"/>
                </a:solidFill>
              </a:rPr>
              <a:t>RDD</a:t>
            </a:r>
            <a:r>
              <a:rPr kumimoji="1" lang="zh-CN" altLang="en-US" sz="4800" dirty="0">
                <a:solidFill>
                  <a:schemeClr val="bg1"/>
                </a:solidFill>
              </a:rPr>
              <a:t>与</a:t>
            </a:r>
            <a:r>
              <a:rPr kumimoji="1" lang="en-US" altLang="zh-CN" sz="4800" dirty="0">
                <a:solidFill>
                  <a:schemeClr val="bg1"/>
                </a:solidFill>
              </a:rPr>
              <a:t>Dataset</a:t>
            </a:r>
            <a:endParaRPr sz="4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80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技术原理源于</a:t>
            </a:r>
            <a:r>
              <a:rPr lang="en-US" altLang="zh-CN" sz="2000" dirty="0">
                <a:solidFill>
                  <a:schemeClr val="bg1"/>
                </a:solidFill>
              </a:rPr>
              <a:t>Google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2003</a:t>
            </a:r>
            <a:r>
              <a:rPr lang="zh-CN" altLang="en-US" sz="2000" dirty="0">
                <a:solidFill>
                  <a:schemeClr val="bg1"/>
                </a:solidFill>
              </a:rPr>
              <a:t>年发表的</a:t>
            </a:r>
            <a:r>
              <a:rPr lang="en-US" altLang="zh-CN" sz="2000" dirty="0">
                <a:solidFill>
                  <a:schemeClr val="bg1"/>
                </a:solidFill>
              </a:rPr>
              <a:t>GFS</a:t>
            </a:r>
            <a:r>
              <a:rPr lang="zh-CN" altLang="en-US" sz="2000" dirty="0">
                <a:solidFill>
                  <a:schemeClr val="bg1"/>
                </a:solidFill>
              </a:rPr>
              <a:t>的相关论文。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是用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1123</TotalTime>
  <Words>200</Words>
  <Application>Microsoft Macintosh PowerPoint</Application>
  <PresentationFormat>宽屏</PresentationFormat>
  <Paragraphs>47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121</cp:revision>
  <dcterms:created xsi:type="dcterms:W3CDTF">2019-09-07T13:37:53Z</dcterms:created>
  <dcterms:modified xsi:type="dcterms:W3CDTF">2019-12-21T13:35:41Z</dcterms:modified>
</cp:coreProperties>
</file>