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8"/>
  </p:notesMasterIdLst>
  <p:sldIdLst>
    <p:sldId id="276" r:id="rId2"/>
    <p:sldId id="257" r:id="rId3"/>
    <p:sldId id="333" r:id="rId4"/>
    <p:sldId id="299" r:id="rId5"/>
    <p:sldId id="334" r:id="rId6"/>
    <p:sldId id="325" r:id="rId7"/>
    <p:sldId id="348" r:id="rId8"/>
    <p:sldId id="349" r:id="rId9"/>
    <p:sldId id="350" r:id="rId10"/>
    <p:sldId id="346" r:id="rId11"/>
    <p:sldId id="351" r:id="rId12"/>
    <p:sldId id="331" r:id="rId13"/>
    <p:sldId id="352" r:id="rId14"/>
    <p:sldId id="353" r:id="rId15"/>
    <p:sldId id="288" r:id="rId16"/>
    <p:sldId id="282" r:id="rId17"/>
  </p:sldIdLst>
  <p:sldSz cx="18288000" cy="10288588"/>
  <p:notesSz cx="7104063" cy="10234613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8" userDrawn="1">
          <p15:clr>
            <a:srgbClr val="A4A3A4"/>
          </p15:clr>
        </p15:guide>
        <p15:guide id="2" pos="5012" userDrawn="1">
          <p15:clr>
            <a:srgbClr val="A4A3A4"/>
          </p15:clr>
        </p15:guide>
        <p15:guide id="3" pos="632" userDrawn="1">
          <p15:clr>
            <a:srgbClr val="A4A3A4"/>
          </p15:clr>
        </p15:guide>
        <p15:guide id="4" pos="10750" userDrawn="1">
          <p15:clr>
            <a:srgbClr val="A4A3A4"/>
          </p15:clr>
        </p15:guide>
        <p15:guide id="5" orient="horz" pos="5508" userDrawn="1">
          <p15:clr>
            <a:srgbClr val="A4A3A4"/>
          </p15:clr>
        </p15:guide>
        <p15:guide id="7" orient="horz" pos="5849" userDrawn="1">
          <p15:clr>
            <a:srgbClr val="A4A3A4"/>
          </p15:clr>
        </p15:guide>
        <p15:guide id="9" pos="8527" userDrawn="1">
          <p15:clr>
            <a:srgbClr val="A4A3A4"/>
          </p15:clr>
        </p15:guide>
        <p15:guide id="10" orient="horz" pos="1789" userDrawn="1">
          <p15:clr>
            <a:srgbClr val="A4A3A4"/>
          </p15:clr>
        </p15:guide>
        <p15:guide id="11" orient="horz" pos="2696" userDrawn="1">
          <p15:clr>
            <a:srgbClr val="A4A3A4"/>
          </p15:clr>
        </p15:guide>
        <p15:guide id="12" pos="3991" userDrawn="1">
          <p15:clr>
            <a:srgbClr val="A4A3A4"/>
          </p15:clr>
        </p15:guide>
        <p15:guide id="13" pos="9638" userDrawn="1">
          <p15:clr>
            <a:srgbClr val="A4A3A4"/>
          </p15:clr>
        </p15:guide>
        <p15:guide id="14" orient="horz" pos="5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5B9BD5"/>
    <a:srgbClr val="1F4E79"/>
    <a:srgbClr val="7F7F7F"/>
    <a:srgbClr val="4A7EAE"/>
    <a:srgbClr val="000000"/>
    <a:srgbClr val="5895CB"/>
    <a:srgbClr val="325779"/>
    <a:srgbClr val="ED7D31"/>
    <a:srgbClr val="556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02" autoAdjust="0"/>
    <p:restoredTop sz="93333" autoAdjust="0"/>
  </p:normalViewPr>
  <p:slideViewPr>
    <p:cSldViewPr snapToGrid="0">
      <p:cViewPr varScale="1">
        <p:scale>
          <a:sx n="48" d="100"/>
          <a:sy n="48" d="100"/>
        </p:scale>
        <p:origin x="77" y="374"/>
      </p:cViewPr>
      <p:guideLst>
        <p:guide orient="horz" pos="2038"/>
        <p:guide pos="5012"/>
        <p:guide pos="632"/>
        <p:guide pos="10750"/>
        <p:guide orient="horz" pos="5508"/>
        <p:guide orient="horz" pos="5849"/>
        <p:guide pos="8527"/>
        <p:guide orient="horz" pos="1789"/>
        <p:guide orient="horz" pos="2696"/>
        <p:guide pos="3991"/>
        <p:guide pos="9638"/>
        <p:guide orient="horz" pos="5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1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00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660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81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4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9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44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菱形框不要了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0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菱形框不要了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菱形框不要了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8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60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21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1918-586B-41EB-87A3-BCFBC11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7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79681" y="2707224"/>
            <a:ext cx="1406202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分布式存储与运算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8CBCA1-C462-4E59-948C-FA1F80C16CD3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04F5E3CE-4499-BB41-8A7C-5090B1ABA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1538" y="3522509"/>
            <a:ext cx="12284925" cy="5461368"/>
          </a:xfrm>
          <a:prstGeom prst="roundRect">
            <a:avLst>
              <a:gd name="adj" fmla="val 2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内部架构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cxnSp>
        <p:nvCxnSpPr>
          <p:cNvPr id="7" name="直线连接符 5">
            <a:extLst>
              <a:ext uri="{FF2B5EF4-FFF2-40B4-BE49-F238E27FC236}">
                <a16:creationId xmlns:a16="http://schemas.microsoft.com/office/drawing/2014/main" id="{98BE9F41-B676-40C1-AEB7-88D3D2C2D53B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001439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62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的数据操作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cxnSp>
        <p:nvCxnSpPr>
          <p:cNvPr id="7" name="直线箭头连接符 32">
            <a:extLst>
              <a:ext uri="{FF2B5EF4-FFF2-40B4-BE49-F238E27FC236}">
                <a16:creationId xmlns:a16="http://schemas.microsoft.com/office/drawing/2014/main" id="{37472FFC-D0D9-4173-B2C5-EC4F238747CC}"/>
              </a:ext>
            </a:extLst>
          </p:cNvPr>
          <p:cNvCxnSpPr>
            <a:cxnSpLocks/>
          </p:cNvCxnSpPr>
          <p:nvPr/>
        </p:nvCxnSpPr>
        <p:spPr>
          <a:xfrm>
            <a:off x="5672053" y="4017084"/>
            <a:ext cx="7334788" cy="41288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8A41006-F751-4205-8BB6-222EE38FA304}"/>
              </a:ext>
            </a:extLst>
          </p:cNvPr>
          <p:cNvSpPr txBox="1"/>
          <p:nvPr/>
        </p:nvSpPr>
        <p:spPr>
          <a:xfrm>
            <a:off x="8195929" y="3948009"/>
            <a:ext cx="2550855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元数据操作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FA3277-F906-4804-97C2-DBB97CF9CA36}"/>
              </a:ext>
            </a:extLst>
          </p:cNvPr>
          <p:cNvGrpSpPr/>
          <p:nvPr/>
        </p:nvGrpSpPr>
        <p:grpSpPr>
          <a:xfrm>
            <a:off x="13006841" y="3587530"/>
            <a:ext cx="2238375" cy="891937"/>
            <a:chOff x="7343519" y="1948960"/>
            <a:chExt cx="2238375" cy="89193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810F141-C4B1-4D52-91BC-EAD671A42112}"/>
                </a:ext>
              </a:extLst>
            </p:cNvPr>
            <p:cNvSpPr/>
            <p:nvPr/>
          </p:nvSpPr>
          <p:spPr>
            <a:xfrm>
              <a:off x="7343519" y="1998708"/>
              <a:ext cx="2238375" cy="842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BAEB2A5-CDBA-4C26-9907-ECEFF615C31B}"/>
                </a:ext>
              </a:extLst>
            </p:cNvPr>
            <p:cNvSpPr/>
            <p:nvPr/>
          </p:nvSpPr>
          <p:spPr>
            <a:xfrm>
              <a:off x="7522467" y="1948960"/>
              <a:ext cx="1880480" cy="758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元数据</a:t>
              </a:r>
            </a:p>
          </p:txBody>
        </p:sp>
      </p:grpSp>
      <p:cxnSp>
        <p:nvCxnSpPr>
          <p:cNvPr id="12" name="直线箭头连接符 40">
            <a:extLst>
              <a:ext uri="{FF2B5EF4-FFF2-40B4-BE49-F238E27FC236}">
                <a16:creationId xmlns:a16="http://schemas.microsoft.com/office/drawing/2014/main" id="{65A55397-6528-46CB-A89C-71674AD6A8D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4552866" y="4457658"/>
            <a:ext cx="1" cy="2375192"/>
          </a:xfrm>
          <a:prstGeom prst="straightConnector1">
            <a:avLst/>
          </a:prstGeom>
          <a:ln w="57150"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3">
            <a:extLst>
              <a:ext uri="{FF2B5EF4-FFF2-40B4-BE49-F238E27FC236}">
                <a16:creationId xmlns:a16="http://schemas.microsoft.com/office/drawing/2014/main" id="{CC370F2E-7650-43D3-87D0-BADABC542D9A}"/>
              </a:ext>
            </a:extLst>
          </p:cNvPr>
          <p:cNvCxnSpPr>
            <a:cxnSpLocks/>
          </p:cNvCxnSpPr>
          <p:nvPr/>
        </p:nvCxnSpPr>
        <p:spPr>
          <a:xfrm>
            <a:off x="5686009" y="4463697"/>
            <a:ext cx="3048078" cy="2369153"/>
          </a:xfrm>
          <a:prstGeom prst="straightConnector1">
            <a:avLst/>
          </a:prstGeom>
          <a:ln w="57150">
            <a:solidFill>
              <a:srgbClr val="00B0F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46">
            <a:extLst>
              <a:ext uri="{FF2B5EF4-FFF2-40B4-BE49-F238E27FC236}">
                <a16:creationId xmlns:a16="http://schemas.microsoft.com/office/drawing/2014/main" id="{77FE7ACA-43ED-4167-B6B5-2DB9D7F9BB5F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flipH="1">
            <a:off x="14126028" y="4479467"/>
            <a:ext cx="1" cy="2353383"/>
          </a:xfrm>
          <a:prstGeom prst="straightConnector1">
            <a:avLst/>
          </a:prstGeom>
          <a:ln w="57150"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47">
            <a:extLst>
              <a:ext uri="{FF2B5EF4-FFF2-40B4-BE49-F238E27FC236}">
                <a16:creationId xmlns:a16="http://schemas.microsoft.com/office/drawing/2014/main" id="{D38F486C-B334-46D9-BEA2-9905F97F7A8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0046309" y="7472930"/>
            <a:ext cx="3423608" cy="0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A2E8C2-D112-48B6-88C4-5B44B3C5C983}"/>
              </a:ext>
            </a:extLst>
          </p:cNvPr>
          <p:cNvSpPr txBox="1"/>
          <p:nvPr/>
        </p:nvSpPr>
        <p:spPr>
          <a:xfrm>
            <a:off x="11159459" y="7337434"/>
            <a:ext cx="1237491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solidFill>
                  <a:srgbClr val="00B0F0"/>
                </a:solidFill>
                <a:cs typeface="+mn-ea"/>
                <a:sym typeface="+mn-lt"/>
              </a:rPr>
              <a:t>复制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BD53D2-50D0-411B-8BDB-17245F26B5DB}"/>
              </a:ext>
            </a:extLst>
          </p:cNvPr>
          <p:cNvSpPr txBox="1"/>
          <p:nvPr/>
        </p:nvSpPr>
        <p:spPr>
          <a:xfrm>
            <a:off x="14226543" y="5206237"/>
            <a:ext cx="1679451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块操作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CCC6C6-FAF3-46AE-8D84-0DCDAB86BD92}"/>
              </a:ext>
            </a:extLst>
          </p:cNvPr>
          <p:cNvSpPr txBox="1"/>
          <p:nvPr/>
        </p:nvSpPr>
        <p:spPr>
          <a:xfrm>
            <a:off x="7635702" y="5201492"/>
            <a:ext cx="2121413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solidFill>
                  <a:srgbClr val="00B0F0"/>
                </a:solidFill>
                <a:cs typeface="+mn-ea"/>
                <a:sym typeface="+mn-lt"/>
              </a:rPr>
              <a:t>读写操作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318342-7CEC-4B24-851B-8A361B28F26F}"/>
              </a:ext>
            </a:extLst>
          </p:cNvPr>
          <p:cNvSpPr txBox="1"/>
          <p:nvPr/>
        </p:nvSpPr>
        <p:spPr>
          <a:xfrm>
            <a:off x="7923981" y="2701495"/>
            <a:ext cx="293243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NameNode</a:t>
            </a:r>
            <a:endParaRPr kumimoji="1"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0102FF-BD50-41CB-AB38-E19ED8603ABF}"/>
              </a:ext>
            </a:extLst>
          </p:cNvPr>
          <p:cNvSpPr txBox="1"/>
          <p:nvPr/>
        </p:nvSpPr>
        <p:spPr>
          <a:xfrm>
            <a:off x="8178963" y="8445581"/>
            <a:ext cx="242246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DataNode</a:t>
            </a:r>
            <a:endParaRPr kumimoji="1"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B55ED89-9622-412F-A9BB-B3580681F473}"/>
              </a:ext>
            </a:extLst>
          </p:cNvPr>
          <p:cNvGrpSpPr/>
          <p:nvPr/>
        </p:nvGrpSpPr>
        <p:grpSpPr>
          <a:xfrm>
            <a:off x="3433679" y="3587530"/>
            <a:ext cx="2238375" cy="870128"/>
            <a:chOff x="1152525" y="1506433"/>
            <a:chExt cx="2238375" cy="87012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20B8D0-FD1E-42F4-AA0B-C3FA7863AF94}"/>
                </a:ext>
              </a:extLst>
            </p:cNvPr>
            <p:cNvSpPr/>
            <p:nvPr/>
          </p:nvSpPr>
          <p:spPr>
            <a:xfrm>
              <a:off x="1152525" y="1534372"/>
              <a:ext cx="2238375" cy="842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FD48C57-307C-4186-9966-7743B9D09BF7}"/>
                </a:ext>
              </a:extLst>
            </p:cNvPr>
            <p:cNvSpPr/>
            <p:nvPr/>
          </p:nvSpPr>
          <p:spPr>
            <a:xfrm>
              <a:off x="1355300" y="1506433"/>
              <a:ext cx="1832824" cy="78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客户端</a:t>
              </a:r>
            </a:p>
          </p:txBody>
        </p:sp>
      </p:grpSp>
      <p:graphicFrame>
        <p:nvGraphicFramePr>
          <p:cNvPr id="28" name="表格 14">
            <a:extLst>
              <a:ext uri="{FF2B5EF4-FFF2-40B4-BE49-F238E27FC236}">
                <a16:creationId xmlns:a16="http://schemas.microsoft.com/office/drawing/2014/main" id="{DB5F2F2A-80C2-45AF-924E-6E466B02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12550"/>
              </p:ext>
            </p:extLst>
          </p:nvPr>
        </p:nvGraphicFramePr>
        <p:xfrm>
          <a:off x="3896755" y="6832850"/>
          <a:ext cx="1312222" cy="128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6111">
                  <a:extLst>
                    <a:ext uri="{9D8B030D-6E8A-4147-A177-3AD203B41FA5}">
                      <a16:colId xmlns:a16="http://schemas.microsoft.com/office/drawing/2014/main" val="1037085727"/>
                    </a:ext>
                  </a:extLst>
                </a:gridCol>
                <a:gridCol w="656111">
                  <a:extLst>
                    <a:ext uri="{9D8B030D-6E8A-4147-A177-3AD203B41FA5}">
                      <a16:colId xmlns:a16="http://schemas.microsoft.com/office/drawing/2014/main" val="130497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8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04419"/>
                  </a:ext>
                </a:extLst>
              </a:tr>
            </a:tbl>
          </a:graphicData>
        </a:graphic>
      </p:graphicFrame>
      <p:graphicFrame>
        <p:nvGraphicFramePr>
          <p:cNvPr id="29" name="表格 14">
            <a:extLst>
              <a:ext uri="{FF2B5EF4-FFF2-40B4-BE49-F238E27FC236}">
                <a16:creationId xmlns:a16="http://schemas.microsoft.com/office/drawing/2014/main" id="{B53F8519-BC1F-42CA-8CB9-6B627243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10378"/>
              </p:ext>
            </p:extLst>
          </p:nvPr>
        </p:nvGraphicFramePr>
        <p:xfrm>
          <a:off x="8734087" y="6832850"/>
          <a:ext cx="1312222" cy="128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6111">
                  <a:extLst>
                    <a:ext uri="{9D8B030D-6E8A-4147-A177-3AD203B41FA5}">
                      <a16:colId xmlns:a16="http://schemas.microsoft.com/office/drawing/2014/main" val="1037085727"/>
                    </a:ext>
                  </a:extLst>
                </a:gridCol>
                <a:gridCol w="656111">
                  <a:extLst>
                    <a:ext uri="{9D8B030D-6E8A-4147-A177-3AD203B41FA5}">
                      <a16:colId xmlns:a16="http://schemas.microsoft.com/office/drawing/2014/main" val="130497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8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04419"/>
                  </a:ext>
                </a:extLst>
              </a:tr>
            </a:tbl>
          </a:graphicData>
        </a:graphic>
      </p:graphicFrame>
      <p:graphicFrame>
        <p:nvGraphicFramePr>
          <p:cNvPr id="30" name="表格 14">
            <a:extLst>
              <a:ext uri="{FF2B5EF4-FFF2-40B4-BE49-F238E27FC236}">
                <a16:creationId xmlns:a16="http://schemas.microsoft.com/office/drawing/2014/main" id="{FE48E478-BE8F-408A-9BDF-A6D25C3D4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32832"/>
              </p:ext>
            </p:extLst>
          </p:nvPr>
        </p:nvGraphicFramePr>
        <p:xfrm>
          <a:off x="13469917" y="6832850"/>
          <a:ext cx="1312222" cy="128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6111">
                  <a:extLst>
                    <a:ext uri="{9D8B030D-6E8A-4147-A177-3AD203B41FA5}">
                      <a16:colId xmlns:a16="http://schemas.microsoft.com/office/drawing/2014/main" val="1037085727"/>
                    </a:ext>
                  </a:extLst>
                </a:gridCol>
                <a:gridCol w="656111">
                  <a:extLst>
                    <a:ext uri="{9D8B030D-6E8A-4147-A177-3AD203B41FA5}">
                      <a16:colId xmlns:a16="http://schemas.microsoft.com/office/drawing/2014/main" val="130497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8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04419"/>
                  </a:ext>
                </a:extLst>
              </a:tr>
            </a:tbl>
          </a:graphicData>
        </a:graphic>
      </p:graphicFrame>
      <p:cxnSp>
        <p:nvCxnSpPr>
          <p:cNvPr id="39" name="直线连接符 5">
            <a:extLst>
              <a:ext uri="{FF2B5EF4-FFF2-40B4-BE49-F238E27FC236}">
                <a16:creationId xmlns:a16="http://schemas.microsoft.com/office/drawing/2014/main" id="{58D0FB44-55E1-4F89-9787-C11125BEED61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465842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514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8CBB17C-0B42-4FF7-9095-263FC69C62E9}"/>
              </a:ext>
            </a:extLst>
          </p:cNvPr>
          <p:cNvSpPr txBox="1"/>
          <p:nvPr/>
        </p:nvSpPr>
        <p:spPr>
          <a:xfrm>
            <a:off x="2910064" y="2086945"/>
            <a:ext cx="12939536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将文件划分为块（一般是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128M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），而不是整体处理文件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为什么要这么做？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6C193B-574C-4EB4-A6ED-DAE20DB1F7D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的核心概念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线连接符 5">
            <a:extLst>
              <a:ext uri="{FF2B5EF4-FFF2-40B4-BE49-F238E27FC236}">
                <a16:creationId xmlns:a16="http://schemas.microsoft.com/office/drawing/2014/main" id="{3D5D2276-14AD-41B9-AE3B-C2DA35FFD3C7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537393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1F04170-B81A-44FA-8C45-0E5987826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16BD1C9-C638-497D-A13C-623F8436AA4C}"/>
              </a:ext>
            </a:extLst>
          </p:cNvPr>
          <p:cNvSpPr txBox="1"/>
          <p:nvPr/>
        </p:nvSpPr>
        <p:spPr>
          <a:xfrm>
            <a:off x="2910064" y="4004461"/>
            <a:ext cx="12939536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可以支持多台机器对块进行分布式处理、复制、故障恢复等诸多操作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块的尺寸可以设置为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64M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128M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256M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512M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比如，有一个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1G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的文件，块尺寸为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128M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，则有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1024M/128M=8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个块。如果复制因子为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，则共有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24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个块</a:t>
            </a:r>
          </a:p>
        </p:txBody>
      </p:sp>
    </p:spTree>
    <p:extLst>
      <p:ext uri="{BB962C8B-B14F-4D97-AF65-F5344CB8AC3E}">
        <p14:creationId xmlns:p14="http://schemas.microsoft.com/office/powerpoint/2010/main" val="13606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04F5E3CE-4499-BB41-8A7C-5090B1ABA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2" t="526" r="2968" b="3367"/>
          <a:stretch/>
        </p:blipFill>
        <p:spPr>
          <a:xfrm>
            <a:off x="3000375" y="2840038"/>
            <a:ext cx="12287250" cy="6446331"/>
          </a:xfrm>
          <a:prstGeom prst="roundRect">
            <a:avLst>
              <a:gd name="adj" fmla="val 2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的写数据流程</a:t>
            </a:r>
          </a:p>
        </p:txBody>
      </p:sp>
      <p:cxnSp>
        <p:nvCxnSpPr>
          <p:cNvPr id="14" name="直线连接符 5">
            <a:extLst>
              <a:ext uri="{FF2B5EF4-FFF2-40B4-BE49-F238E27FC236}">
                <a16:creationId xmlns:a16="http://schemas.microsoft.com/office/drawing/2014/main" id="{1CED5DD9-8BF1-4B91-B199-3C9A749E49C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114335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5860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04F5E3CE-4499-BB41-8A7C-5090B1ABA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9" t="1436" r="1478" b="1206"/>
          <a:stretch/>
        </p:blipFill>
        <p:spPr>
          <a:xfrm>
            <a:off x="2998788" y="2840038"/>
            <a:ext cx="12290425" cy="6418262"/>
          </a:xfrm>
          <a:prstGeom prst="roundRect">
            <a:avLst>
              <a:gd name="adj" fmla="val 23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的读数据流程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cxnSp>
        <p:nvCxnSpPr>
          <p:cNvPr id="7" name="直线连接符 5">
            <a:extLst>
              <a:ext uri="{FF2B5EF4-FFF2-40B4-BE49-F238E27FC236}">
                <a16:creationId xmlns:a16="http://schemas.microsoft.com/office/drawing/2014/main" id="{9ECB85F4-463D-4F8D-B9A8-0CD9E33E44E1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114335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3336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ṥḷïḋê">
            <a:extLst>
              <a:ext uri="{FF2B5EF4-FFF2-40B4-BE49-F238E27FC236}">
                <a16:creationId xmlns:a16="http://schemas.microsoft.com/office/drawing/2014/main" id="{3E40CD02-255F-489D-A66F-CAC4E2C78D2D}"/>
              </a:ext>
            </a:extLst>
          </p:cNvPr>
          <p:cNvGrpSpPr/>
          <p:nvPr/>
        </p:nvGrpSpPr>
        <p:grpSpPr>
          <a:xfrm>
            <a:off x="5281895" y="3141969"/>
            <a:ext cx="5070142" cy="900218"/>
            <a:chOff x="8532216" y="1409211"/>
            <a:chExt cx="3380093" cy="600145"/>
          </a:xfrm>
        </p:grpSpPr>
        <p:grpSp>
          <p:nvGrpSpPr>
            <p:cNvPr id="25" name="ïṡľîḓé">
              <a:extLst>
                <a:ext uri="{FF2B5EF4-FFF2-40B4-BE49-F238E27FC236}">
                  <a16:creationId xmlns:a16="http://schemas.microsoft.com/office/drawing/2014/main" id="{2658D674-92BE-49CA-BA45-B98385600F85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:a16="http://schemas.microsoft.com/office/drawing/2014/main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:a16="http://schemas.microsoft.com/office/drawing/2014/main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:a16="http://schemas.microsoft.com/office/drawing/2014/main" id="{115CAD1E-1644-44EB-AB6B-61AE9C245D4C}"/>
                </a:ext>
              </a:extLst>
            </p:cNvPr>
            <p:cNvSpPr/>
            <p:nvPr/>
          </p:nvSpPr>
          <p:spPr bwMode="auto">
            <a:xfrm>
              <a:off x="9142034" y="1409211"/>
              <a:ext cx="2770275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的设计架构</a:t>
              </a:r>
            </a:p>
          </p:txBody>
        </p:sp>
      </p:grpSp>
      <p:grpSp>
        <p:nvGrpSpPr>
          <p:cNvPr id="29" name="íśḻïḍè">
            <a:extLst>
              <a:ext uri="{FF2B5EF4-FFF2-40B4-BE49-F238E27FC236}">
                <a16:creationId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281894" y="5893096"/>
            <a:ext cx="6148113" cy="1684180"/>
            <a:chOff x="8532216" y="3078193"/>
            <a:chExt cx="4098740" cy="1122786"/>
          </a:xfrm>
        </p:grpSpPr>
        <p:grpSp>
          <p:nvGrpSpPr>
            <p:cNvPr id="30" name="ïsľîdè">
              <a:extLst>
                <a:ext uri="{FF2B5EF4-FFF2-40B4-BE49-F238E27FC236}">
                  <a16:creationId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iṧļíďe">
              <a:extLst>
                <a:ext uri="{FF2B5EF4-FFF2-40B4-BE49-F238E27FC236}">
                  <a16:creationId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5" y="3078193"/>
              <a:ext cx="3488921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的数据读写流程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8995173" cy="1404085"/>
            <a:chOff x="5281894" y="4338344"/>
            <a:chExt cx="8995173" cy="1404085"/>
          </a:xfrm>
        </p:grpSpPr>
        <p:sp>
          <p:nvSpPr>
            <p:cNvPr id="14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80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NameNode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和</a:t>
              </a:r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DataNode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内部逻辑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88071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5124697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5278252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5278252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5278252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416367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690567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8693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511332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526687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526687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526687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415230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67919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527FE1-0BDD-41D0-82D4-E3A2D3F071FE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92054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120660" y="4097296"/>
            <a:ext cx="12046680" cy="1997575"/>
            <a:chOff x="8857998" y="2010101"/>
            <a:chExt cx="2363494" cy="495300"/>
          </a:xfrm>
        </p:grpSpPr>
        <p:sp>
          <p:nvSpPr>
            <p:cNvPr id="164" name="矩形 163"/>
            <p:cNvSpPr/>
            <p:nvPr/>
          </p:nvSpPr>
          <p:spPr>
            <a:xfrm>
              <a:off x="8864302" y="201010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57998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分布式文件系统</a:t>
              </a:r>
            </a:p>
          </p:txBody>
        </p:sp>
      </p:grpSp>
    </p:spTree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6470900" y="8204200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7429295" cy="46200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2275781" cy="25331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607209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7082433" y="3634393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082433" y="4851306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082433" y="6068218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110562" y="3668466"/>
            <a:ext cx="9189933" cy="769440"/>
            <a:chOff x="8858444" y="2012738"/>
            <a:chExt cx="3281740" cy="512960"/>
          </a:xfrm>
        </p:grpSpPr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327002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的设计架构</a:t>
              </a:r>
            </a:p>
          </p:txBody>
        </p:sp>
        <p:sp>
          <p:nvSpPr>
            <p:cNvPr id="164" name="矩形 163"/>
            <p:cNvSpPr/>
            <p:nvPr/>
          </p:nvSpPr>
          <p:spPr>
            <a:xfrm>
              <a:off x="8858444" y="2013483"/>
              <a:ext cx="328174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10562" y="4894258"/>
            <a:ext cx="9190181" cy="769441"/>
            <a:chOff x="8859539" y="2816978"/>
            <a:chExt cx="3257369" cy="512960"/>
          </a:xfrm>
        </p:grpSpPr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3245653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NameNode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和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DataNode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内部逻辑</a:t>
              </a:r>
            </a:p>
          </p:txBody>
        </p:sp>
        <p:sp>
          <p:nvSpPr>
            <p:cNvPr id="166" name="矩形 165"/>
            <p:cNvSpPr/>
            <p:nvPr/>
          </p:nvSpPr>
          <p:spPr>
            <a:xfrm>
              <a:off x="8859539" y="2817721"/>
              <a:ext cx="3257369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10562" y="6120043"/>
            <a:ext cx="9189930" cy="769441"/>
            <a:chOff x="8858444" y="3566887"/>
            <a:chExt cx="3257280" cy="512960"/>
          </a:xfrm>
        </p:grpSpPr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324556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IDEA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搭建开发环境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8858444" y="3567631"/>
              <a:ext cx="325728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626753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的架构与基本特征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6224678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4483185" y="2737437"/>
            <a:ext cx="412741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的设计架构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5734FB-9862-4F5C-8FB8-55B03D4643D0}"/>
              </a:ext>
            </a:extLst>
          </p:cNvPr>
          <p:cNvSpPr/>
          <p:nvPr/>
        </p:nvSpPr>
        <p:spPr>
          <a:xfrm>
            <a:off x="4483185" y="4449242"/>
            <a:ext cx="82217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NameNode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DataNode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内部逻辑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45552-441A-48BE-9984-98A1B804621D}"/>
              </a:ext>
            </a:extLst>
          </p:cNvPr>
          <p:cNvSpPr/>
          <p:nvPr/>
        </p:nvSpPr>
        <p:spPr>
          <a:xfrm>
            <a:off x="4483185" y="6148741"/>
            <a:ext cx="63533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的数据读写流程</a:t>
            </a:r>
          </a:p>
        </p:txBody>
      </p:sp>
      <p:sp>
        <p:nvSpPr>
          <p:cNvPr id="14" name="ïṩľídè">
            <a:extLst>
              <a:ext uri="{FF2B5EF4-FFF2-40B4-BE49-F238E27FC236}">
                <a16:creationId xmlns:a16="http://schemas.microsoft.com/office/drawing/2014/main" id="{51F7051D-995E-4D70-981A-FE52BEE0BD67}"/>
              </a:ext>
            </a:extLst>
          </p:cNvPr>
          <p:cNvSpPr/>
          <p:nvPr/>
        </p:nvSpPr>
        <p:spPr>
          <a:xfrm>
            <a:off x="3629525" y="2927529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5" name="ïṩľídè">
            <a:extLst>
              <a:ext uri="{FF2B5EF4-FFF2-40B4-BE49-F238E27FC236}">
                <a16:creationId xmlns:a16="http://schemas.microsoft.com/office/drawing/2014/main" id="{34672DC5-2275-4478-B3A5-41076FCC4670}"/>
              </a:ext>
            </a:extLst>
          </p:cNvPr>
          <p:cNvSpPr/>
          <p:nvPr/>
        </p:nvSpPr>
        <p:spPr>
          <a:xfrm>
            <a:off x="3629525" y="4618135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ïṩľídè">
            <a:extLst>
              <a:ext uri="{FF2B5EF4-FFF2-40B4-BE49-F238E27FC236}">
                <a16:creationId xmlns:a16="http://schemas.microsoft.com/office/drawing/2014/main" id="{A63C3420-16E3-4179-B602-12EF5F2EF709}"/>
              </a:ext>
            </a:extLst>
          </p:cNvPr>
          <p:cNvSpPr/>
          <p:nvPr/>
        </p:nvSpPr>
        <p:spPr>
          <a:xfrm>
            <a:off x="3623870" y="630874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19" name="cf0859eb-08fd-497b-a125-0e4858fc08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1A51BBF-0BF4-4341-8892-F36453707BE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262201" y="2417382"/>
            <a:ext cx="4792547" cy="4493195"/>
            <a:chOff x="3476625" y="974725"/>
            <a:chExt cx="5235575" cy="4908550"/>
          </a:xfrm>
        </p:grpSpPr>
        <p:sp>
          <p:nvSpPr>
            <p:cNvPr id="20" name="ïṩļíďê">
              <a:extLst>
                <a:ext uri="{FF2B5EF4-FFF2-40B4-BE49-F238E27FC236}">
                  <a16:creationId xmlns:a16="http://schemas.microsoft.com/office/drawing/2014/main" id="{0BAACA35-B8F5-49E4-BDF2-28AD92F51B89}"/>
                </a:ext>
              </a:extLst>
            </p:cNvPr>
            <p:cNvSpPr/>
            <p:nvPr/>
          </p:nvSpPr>
          <p:spPr bwMode="auto">
            <a:xfrm>
              <a:off x="4000500" y="2686050"/>
              <a:ext cx="625475" cy="147161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íśļíḋé">
              <a:extLst>
                <a:ext uri="{FF2B5EF4-FFF2-40B4-BE49-F238E27FC236}">
                  <a16:creationId xmlns:a16="http://schemas.microsoft.com/office/drawing/2014/main" id="{51781B7F-5616-415D-B826-A2DBE6904BE6}"/>
                </a:ext>
              </a:extLst>
            </p:cNvPr>
            <p:cNvSpPr/>
            <p:nvPr/>
          </p:nvSpPr>
          <p:spPr bwMode="auto">
            <a:xfrm>
              <a:off x="4522788" y="2686050"/>
              <a:ext cx="103188" cy="246063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rgbClr val="B57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ïṣľïďé">
              <a:extLst>
                <a:ext uri="{FF2B5EF4-FFF2-40B4-BE49-F238E27FC236}">
                  <a16:creationId xmlns:a16="http://schemas.microsoft.com/office/drawing/2014/main" id="{36D4FDD1-D4E5-4DCD-B2B0-AA38156B2677}"/>
                </a:ext>
              </a:extLst>
            </p:cNvPr>
            <p:cNvSpPr/>
            <p:nvPr/>
          </p:nvSpPr>
          <p:spPr bwMode="auto">
            <a:xfrm>
              <a:off x="6607175" y="1352550"/>
              <a:ext cx="1404938" cy="1403350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ïśľïḓé">
              <a:extLst>
                <a:ext uri="{FF2B5EF4-FFF2-40B4-BE49-F238E27FC236}">
                  <a16:creationId xmlns:a16="http://schemas.microsoft.com/office/drawing/2014/main" id="{EB56D6B5-B21E-4122-A4AE-60BD6B59BB85}"/>
                </a:ext>
              </a:extLst>
            </p:cNvPr>
            <p:cNvSpPr/>
            <p:nvPr/>
          </p:nvSpPr>
          <p:spPr bwMode="auto">
            <a:xfrm>
              <a:off x="8085138" y="1735138"/>
              <a:ext cx="619125" cy="61912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îṧļîḑè">
              <a:extLst>
                <a:ext uri="{FF2B5EF4-FFF2-40B4-BE49-F238E27FC236}">
                  <a16:creationId xmlns:a16="http://schemas.microsoft.com/office/drawing/2014/main" id="{980274B5-FEE3-4ADA-B6E6-89346A994BEF}"/>
                </a:ext>
              </a:extLst>
            </p:cNvPr>
            <p:cNvSpPr/>
            <p:nvPr/>
          </p:nvSpPr>
          <p:spPr bwMode="auto">
            <a:xfrm>
              <a:off x="5824538" y="974725"/>
              <a:ext cx="914400" cy="91122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ïṥ1îḋe">
              <a:extLst>
                <a:ext uri="{FF2B5EF4-FFF2-40B4-BE49-F238E27FC236}">
                  <a16:creationId xmlns:a16="http://schemas.microsoft.com/office/drawing/2014/main" id="{85DB3A15-AB74-4EC4-89E1-54F8EC958C30}"/>
                </a:ext>
              </a:extLst>
            </p:cNvPr>
            <p:cNvSpPr/>
            <p:nvPr/>
          </p:nvSpPr>
          <p:spPr bwMode="auto">
            <a:xfrm>
              <a:off x="3660775" y="4157663"/>
              <a:ext cx="4867275" cy="125413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îsḷîdé">
              <a:extLst>
                <a:ext uri="{FF2B5EF4-FFF2-40B4-BE49-F238E27FC236}">
                  <a16:creationId xmlns:a16="http://schemas.microsoft.com/office/drawing/2014/main" id="{DF070FDD-3B3F-42A2-9C90-11DE14A3DA5C}"/>
                </a:ext>
              </a:extLst>
            </p:cNvPr>
            <p:cNvSpPr/>
            <p:nvPr/>
          </p:nvSpPr>
          <p:spPr bwMode="auto">
            <a:xfrm>
              <a:off x="3663950" y="4246563"/>
              <a:ext cx="4859338" cy="36513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ïSḻïḓe">
              <a:extLst>
                <a:ext uri="{FF2B5EF4-FFF2-40B4-BE49-F238E27FC236}">
                  <a16:creationId xmlns:a16="http://schemas.microsoft.com/office/drawing/2014/main" id="{5AA64555-A021-4CA7-A924-45D5A726CC58}"/>
                </a:ext>
              </a:extLst>
            </p:cNvPr>
            <p:cNvSpPr/>
            <p:nvPr/>
          </p:nvSpPr>
          <p:spPr bwMode="auto">
            <a:xfrm>
              <a:off x="5121275" y="4090988"/>
              <a:ext cx="1758950" cy="66675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śḷîḓé">
              <a:extLst>
                <a:ext uri="{FF2B5EF4-FFF2-40B4-BE49-F238E27FC236}">
                  <a16:creationId xmlns:a16="http://schemas.microsoft.com/office/drawing/2014/main" id="{6FB22006-4AD4-4B3C-8AE3-96A4C69E8CA9}"/>
                </a:ext>
              </a:extLst>
            </p:cNvPr>
            <p:cNvSpPr/>
            <p:nvPr/>
          </p:nvSpPr>
          <p:spPr bwMode="auto">
            <a:xfrm>
              <a:off x="5300663" y="4090988"/>
              <a:ext cx="1758950" cy="66675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íşļïḑe">
              <a:extLst>
                <a:ext uri="{FF2B5EF4-FFF2-40B4-BE49-F238E27FC236}">
                  <a16:creationId xmlns:a16="http://schemas.microsoft.com/office/drawing/2014/main" id="{14D09A72-7FDC-4DF1-9BB5-DD2BDB039053}"/>
                </a:ext>
              </a:extLst>
            </p:cNvPr>
            <p:cNvSpPr/>
            <p:nvPr/>
          </p:nvSpPr>
          <p:spPr bwMode="auto">
            <a:xfrm>
              <a:off x="4689475" y="1924050"/>
              <a:ext cx="2824163" cy="1762125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17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şḷíḓê">
              <a:extLst>
                <a:ext uri="{FF2B5EF4-FFF2-40B4-BE49-F238E27FC236}">
                  <a16:creationId xmlns:a16="http://schemas.microsoft.com/office/drawing/2014/main" id="{81135132-E457-4017-9312-B189AF6B3A50}"/>
                </a:ext>
              </a:extLst>
            </p:cNvPr>
            <p:cNvSpPr/>
            <p:nvPr/>
          </p:nvSpPr>
          <p:spPr bwMode="auto">
            <a:xfrm>
              <a:off x="6083300" y="2189163"/>
              <a:ext cx="36513" cy="123190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îslídé">
              <a:extLst>
                <a:ext uri="{FF2B5EF4-FFF2-40B4-BE49-F238E27FC236}">
                  <a16:creationId xmlns:a16="http://schemas.microsoft.com/office/drawing/2014/main" id="{C3DB54A8-9D12-4E09-8326-69DA8BA64F54}"/>
                </a:ext>
              </a:extLst>
            </p:cNvPr>
            <p:cNvSpPr/>
            <p:nvPr/>
          </p:nvSpPr>
          <p:spPr bwMode="auto">
            <a:xfrm>
              <a:off x="4689475" y="1924050"/>
              <a:ext cx="2824163" cy="184150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s1ïdê">
              <a:extLst>
                <a:ext uri="{FF2B5EF4-FFF2-40B4-BE49-F238E27FC236}">
                  <a16:creationId xmlns:a16="http://schemas.microsoft.com/office/drawing/2014/main" id="{D06E1C7D-10B1-46DD-8837-D0D9ED23AF29}"/>
                </a:ext>
              </a:extLst>
            </p:cNvPr>
            <p:cNvSpPr/>
            <p:nvPr/>
          </p:nvSpPr>
          <p:spPr bwMode="auto">
            <a:xfrm>
              <a:off x="6323013" y="2828925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ïš1íḍè">
              <a:extLst>
                <a:ext uri="{FF2B5EF4-FFF2-40B4-BE49-F238E27FC236}">
                  <a16:creationId xmlns:a16="http://schemas.microsoft.com/office/drawing/2014/main" id="{540BD6BA-B67B-4C03-9BC3-ED00C075C9EF}"/>
                </a:ext>
              </a:extLst>
            </p:cNvPr>
            <p:cNvSpPr/>
            <p:nvPr/>
          </p:nvSpPr>
          <p:spPr bwMode="auto">
            <a:xfrm>
              <a:off x="6323013" y="2957513"/>
              <a:ext cx="485775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îSḷíḋè">
              <a:extLst>
                <a:ext uri="{FF2B5EF4-FFF2-40B4-BE49-F238E27FC236}">
                  <a16:creationId xmlns:a16="http://schemas.microsoft.com/office/drawing/2014/main" id="{48D2C1FF-CA7F-4364-ACA8-E86E9C4A2FB9}"/>
                </a:ext>
              </a:extLst>
            </p:cNvPr>
            <p:cNvSpPr/>
            <p:nvPr/>
          </p:nvSpPr>
          <p:spPr bwMode="auto">
            <a:xfrm>
              <a:off x="68580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îṧļîḍe">
              <a:extLst>
                <a:ext uri="{FF2B5EF4-FFF2-40B4-BE49-F238E27FC236}">
                  <a16:creationId xmlns:a16="http://schemas.microsoft.com/office/drawing/2014/main" id="{ABB148EF-2A54-4095-9A91-5040573014B5}"/>
                </a:ext>
              </a:extLst>
            </p:cNvPr>
            <p:cNvSpPr/>
            <p:nvPr/>
          </p:nvSpPr>
          <p:spPr bwMode="auto">
            <a:xfrm>
              <a:off x="63230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iṩľiḋé">
              <a:extLst>
                <a:ext uri="{FF2B5EF4-FFF2-40B4-BE49-F238E27FC236}">
                  <a16:creationId xmlns:a16="http://schemas.microsoft.com/office/drawing/2014/main" id="{873428B1-5B23-4769-A0A3-FD01B2E619AC}"/>
                </a:ext>
              </a:extLst>
            </p:cNvPr>
            <p:cNvSpPr/>
            <p:nvPr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ïšlïḓé">
              <a:extLst>
                <a:ext uri="{FF2B5EF4-FFF2-40B4-BE49-F238E27FC236}">
                  <a16:creationId xmlns:a16="http://schemas.microsoft.com/office/drawing/2014/main" id="{EB0837A3-A486-4C63-99EC-8F080016F569}"/>
                </a:ext>
              </a:extLst>
            </p:cNvPr>
            <p:cNvSpPr/>
            <p:nvPr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îṣḷïdê">
              <a:extLst>
                <a:ext uri="{FF2B5EF4-FFF2-40B4-BE49-F238E27FC236}">
                  <a16:creationId xmlns:a16="http://schemas.microsoft.com/office/drawing/2014/main" id="{406BF31B-9AB2-44E3-9C34-ECFB97EF68DF}"/>
                </a:ext>
              </a:extLst>
            </p:cNvPr>
            <p:cNvSpPr/>
            <p:nvPr/>
          </p:nvSpPr>
          <p:spPr bwMode="auto">
            <a:xfrm>
              <a:off x="6802438" y="2828925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išļíḑé">
              <a:extLst>
                <a:ext uri="{FF2B5EF4-FFF2-40B4-BE49-F238E27FC236}">
                  <a16:creationId xmlns:a16="http://schemas.microsoft.com/office/drawing/2014/main" id="{2A055191-2855-4659-8E24-A69CF63CC376}"/>
                </a:ext>
              </a:extLst>
            </p:cNvPr>
            <p:cNvSpPr/>
            <p:nvPr/>
          </p:nvSpPr>
          <p:spPr bwMode="auto">
            <a:xfrm>
              <a:off x="6323013" y="2220913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ïśḷïḓè">
              <a:extLst>
                <a:ext uri="{FF2B5EF4-FFF2-40B4-BE49-F238E27FC236}">
                  <a16:creationId xmlns:a16="http://schemas.microsoft.com/office/drawing/2014/main" id="{48CEF17B-25F9-497F-A827-D0119AD60755}"/>
                </a:ext>
              </a:extLst>
            </p:cNvPr>
            <p:cNvSpPr/>
            <p:nvPr/>
          </p:nvSpPr>
          <p:spPr bwMode="auto">
            <a:xfrm>
              <a:off x="6323013" y="2351088"/>
              <a:ext cx="485775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iṩļïḓé">
              <a:extLst>
                <a:ext uri="{FF2B5EF4-FFF2-40B4-BE49-F238E27FC236}">
                  <a16:creationId xmlns:a16="http://schemas.microsoft.com/office/drawing/2014/main" id="{F225C5E7-7304-4C79-BFAE-2F8B07F08B2D}"/>
                </a:ext>
              </a:extLst>
            </p:cNvPr>
            <p:cNvSpPr/>
            <p:nvPr/>
          </p:nvSpPr>
          <p:spPr bwMode="auto">
            <a:xfrm>
              <a:off x="68580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íṣļíḑé">
              <a:extLst>
                <a:ext uri="{FF2B5EF4-FFF2-40B4-BE49-F238E27FC236}">
                  <a16:creationId xmlns:a16="http://schemas.microsoft.com/office/drawing/2014/main" id="{200E071C-D07C-40C7-8E35-2466C97BE710}"/>
                </a:ext>
              </a:extLst>
            </p:cNvPr>
            <p:cNvSpPr/>
            <p:nvPr/>
          </p:nvSpPr>
          <p:spPr bwMode="auto">
            <a:xfrm>
              <a:off x="63230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iŝľiḓé">
              <a:extLst>
                <a:ext uri="{FF2B5EF4-FFF2-40B4-BE49-F238E27FC236}">
                  <a16:creationId xmlns:a16="http://schemas.microsoft.com/office/drawing/2014/main" id="{BE25401D-960A-4B1C-B168-DBFF07FF2D3A}"/>
                </a:ext>
              </a:extLst>
            </p:cNvPr>
            <p:cNvSpPr/>
            <p:nvPr/>
          </p:nvSpPr>
          <p:spPr bwMode="auto">
            <a:xfrm>
              <a:off x="6580188" y="2479675"/>
              <a:ext cx="71596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îŝḷïḑé">
              <a:extLst>
                <a:ext uri="{FF2B5EF4-FFF2-40B4-BE49-F238E27FC236}">
                  <a16:creationId xmlns:a16="http://schemas.microsoft.com/office/drawing/2014/main" id="{C5B4C4D9-139F-4D4F-94BF-58A605B41A48}"/>
                </a:ext>
              </a:extLst>
            </p:cNvPr>
            <p:cNvSpPr/>
            <p:nvPr/>
          </p:nvSpPr>
          <p:spPr bwMode="auto">
            <a:xfrm>
              <a:off x="6802438" y="2220913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îṣḷîḋê">
              <a:extLst>
                <a:ext uri="{FF2B5EF4-FFF2-40B4-BE49-F238E27FC236}">
                  <a16:creationId xmlns:a16="http://schemas.microsoft.com/office/drawing/2014/main" id="{45897B7C-5CF3-4D23-B816-3B2A57853241}"/>
                </a:ext>
              </a:extLst>
            </p:cNvPr>
            <p:cNvSpPr/>
            <p:nvPr/>
          </p:nvSpPr>
          <p:spPr bwMode="auto">
            <a:xfrm>
              <a:off x="5002213" y="2828925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ïş1ïḓe">
              <a:extLst>
                <a:ext uri="{FF2B5EF4-FFF2-40B4-BE49-F238E27FC236}">
                  <a16:creationId xmlns:a16="http://schemas.microsoft.com/office/drawing/2014/main" id="{A916F33C-EA89-49B2-A647-F1E9D5793283}"/>
                </a:ext>
              </a:extLst>
            </p:cNvPr>
            <p:cNvSpPr/>
            <p:nvPr/>
          </p:nvSpPr>
          <p:spPr bwMode="auto">
            <a:xfrm>
              <a:off x="5002213" y="2957513"/>
              <a:ext cx="484188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ïṣḻiḍè">
              <a:extLst>
                <a:ext uri="{FF2B5EF4-FFF2-40B4-BE49-F238E27FC236}">
                  <a16:creationId xmlns:a16="http://schemas.microsoft.com/office/drawing/2014/main" id="{40732D72-1904-41BF-967A-052BF1D55673}"/>
                </a:ext>
              </a:extLst>
            </p:cNvPr>
            <p:cNvSpPr/>
            <p:nvPr/>
          </p:nvSpPr>
          <p:spPr bwMode="auto">
            <a:xfrm>
              <a:off x="55372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iŝľiḋê">
              <a:extLst>
                <a:ext uri="{FF2B5EF4-FFF2-40B4-BE49-F238E27FC236}">
                  <a16:creationId xmlns:a16="http://schemas.microsoft.com/office/drawing/2014/main" id="{03A6DF9F-0C46-4097-893F-268FE8AC6CE9}"/>
                </a:ext>
              </a:extLst>
            </p:cNvPr>
            <p:cNvSpPr/>
            <p:nvPr/>
          </p:nvSpPr>
          <p:spPr bwMode="auto">
            <a:xfrm>
              <a:off x="50022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íŝľiḍe">
              <a:extLst>
                <a:ext uri="{FF2B5EF4-FFF2-40B4-BE49-F238E27FC236}">
                  <a16:creationId xmlns:a16="http://schemas.microsoft.com/office/drawing/2014/main" id="{8E5AE3FF-52EE-43D9-8424-2990E578D4D6}"/>
                </a:ext>
              </a:extLst>
            </p:cNvPr>
            <p:cNvSpPr/>
            <p:nvPr/>
          </p:nvSpPr>
          <p:spPr bwMode="auto">
            <a:xfrm>
              <a:off x="5260975" y="3086100"/>
              <a:ext cx="711200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îṩḻiḋe">
              <a:extLst>
                <a:ext uri="{FF2B5EF4-FFF2-40B4-BE49-F238E27FC236}">
                  <a16:creationId xmlns:a16="http://schemas.microsoft.com/office/drawing/2014/main" id="{B7C6134D-3669-40C7-90EF-C583EF46ACA0}"/>
                </a:ext>
              </a:extLst>
            </p:cNvPr>
            <p:cNvSpPr/>
            <p:nvPr/>
          </p:nvSpPr>
          <p:spPr bwMode="auto">
            <a:xfrm>
              <a:off x="5481638" y="2828925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ïŝľîḍé">
              <a:extLst>
                <a:ext uri="{FF2B5EF4-FFF2-40B4-BE49-F238E27FC236}">
                  <a16:creationId xmlns:a16="http://schemas.microsoft.com/office/drawing/2014/main" id="{EB0E05C4-9AAA-4268-AE57-D0A5C45F17E5}"/>
                </a:ext>
              </a:extLst>
            </p:cNvPr>
            <p:cNvSpPr/>
            <p:nvPr/>
          </p:nvSpPr>
          <p:spPr bwMode="auto">
            <a:xfrm>
              <a:off x="5002213" y="2220913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íSḻiḋe">
              <a:extLst>
                <a:ext uri="{FF2B5EF4-FFF2-40B4-BE49-F238E27FC236}">
                  <a16:creationId xmlns:a16="http://schemas.microsoft.com/office/drawing/2014/main" id="{452F5EF2-338C-4F52-A8F8-A30DD2745932}"/>
                </a:ext>
              </a:extLst>
            </p:cNvPr>
            <p:cNvSpPr/>
            <p:nvPr/>
          </p:nvSpPr>
          <p:spPr bwMode="auto">
            <a:xfrm>
              <a:off x="5002213" y="2351088"/>
              <a:ext cx="484188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ïṡliḑê">
              <a:extLst>
                <a:ext uri="{FF2B5EF4-FFF2-40B4-BE49-F238E27FC236}">
                  <a16:creationId xmlns:a16="http://schemas.microsoft.com/office/drawing/2014/main" id="{8EE38444-E3C8-4A2C-8CE9-D938B1A49990}"/>
                </a:ext>
              </a:extLst>
            </p:cNvPr>
            <p:cNvSpPr/>
            <p:nvPr/>
          </p:nvSpPr>
          <p:spPr bwMode="auto">
            <a:xfrm>
              <a:off x="55372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iṣlïḍè">
              <a:extLst>
                <a:ext uri="{FF2B5EF4-FFF2-40B4-BE49-F238E27FC236}">
                  <a16:creationId xmlns:a16="http://schemas.microsoft.com/office/drawing/2014/main" id="{B672D154-68A6-4442-AF47-A18575FB19D8}"/>
                </a:ext>
              </a:extLst>
            </p:cNvPr>
            <p:cNvSpPr/>
            <p:nvPr/>
          </p:nvSpPr>
          <p:spPr bwMode="auto">
            <a:xfrm>
              <a:off x="50022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íṧļiḍè">
              <a:extLst>
                <a:ext uri="{FF2B5EF4-FFF2-40B4-BE49-F238E27FC236}">
                  <a16:creationId xmlns:a16="http://schemas.microsoft.com/office/drawing/2014/main" id="{ADAF3EE8-D7DE-489F-B071-21F62183CA87}"/>
                </a:ext>
              </a:extLst>
            </p:cNvPr>
            <p:cNvSpPr/>
            <p:nvPr/>
          </p:nvSpPr>
          <p:spPr bwMode="auto">
            <a:xfrm>
              <a:off x="5260975" y="2479675"/>
              <a:ext cx="711200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íşlîḋê">
              <a:extLst>
                <a:ext uri="{FF2B5EF4-FFF2-40B4-BE49-F238E27FC236}">
                  <a16:creationId xmlns:a16="http://schemas.microsoft.com/office/drawing/2014/main" id="{A52F0A3B-06FE-469A-8377-CC27084C8BED}"/>
                </a:ext>
              </a:extLst>
            </p:cNvPr>
            <p:cNvSpPr/>
            <p:nvPr/>
          </p:nvSpPr>
          <p:spPr bwMode="auto">
            <a:xfrm>
              <a:off x="5481638" y="2220913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ïṩľïḑe">
              <a:extLst>
                <a:ext uri="{FF2B5EF4-FFF2-40B4-BE49-F238E27FC236}">
                  <a16:creationId xmlns:a16="http://schemas.microsoft.com/office/drawing/2014/main" id="{D57A5B1F-346A-4492-9CC0-4255B170E7E6}"/>
                </a:ext>
              </a:extLst>
            </p:cNvPr>
            <p:cNvSpPr/>
            <p:nvPr/>
          </p:nvSpPr>
          <p:spPr bwMode="auto">
            <a:xfrm>
              <a:off x="4625975" y="1865313"/>
              <a:ext cx="2946400" cy="1879600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ï$ľíḍê">
              <a:extLst>
                <a:ext uri="{FF2B5EF4-FFF2-40B4-BE49-F238E27FC236}">
                  <a16:creationId xmlns:a16="http://schemas.microsoft.com/office/drawing/2014/main" id="{98F11A14-9BF4-4798-B4A6-E66B332E20A8}"/>
                </a:ext>
              </a:extLst>
            </p:cNvPr>
            <p:cNvSpPr/>
            <p:nvPr/>
          </p:nvSpPr>
          <p:spPr bwMode="auto">
            <a:xfrm>
              <a:off x="6919913" y="3152775"/>
              <a:ext cx="409575" cy="212725"/>
            </a:xfrm>
            <a:custGeom>
              <a:avLst/>
              <a:gdLst>
                <a:gd name="T0" fmla="*/ 2 w 111"/>
                <a:gd name="T1" fmla="*/ 37 h 58"/>
                <a:gd name="T2" fmla="*/ 2 w 111"/>
                <a:gd name="T3" fmla="*/ 41 h 58"/>
                <a:gd name="T4" fmla="*/ 0 w 111"/>
                <a:gd name="T5" fmla="*/ 58 h 58"/>
                <a:gd name="T6" fmla="*/ 24 w 111"/>
                <a:gd name="T7" fmla="*/ 58 h 58"/>
                <a:gd name="T8" fmla="*/ 2 w 111"/>
                <a:gd name="T9" fmla="*/ 37 h 58"/>
                <a:gd name="T10" fmla="*/ 69 w 111"/>
                <a:gd name="T11" fmla="*/ 0 h 58"/>
                <a:gd name="T12" fmla="*/ 41 w 111"/>
                <a:gd name="T13" fmla="*/ 0 h 58"/>
                <a:gd name="T14" fmla="*/ 39 w 111"/>
                <a:gd name="T15" fmla="*/ 1 h 58"/>
                <a:gd name="T16" fmla="*/ 36 w 111"/>
                <a:gd name="T17" fmla="*/ 2 h 58"/>
                <a:gd name="T18" fmla="*/ 77 w 111"/>
                <a:gd name="T19" fmla="*/ 40 h 58"/>
                <a:gd name="T20" fmla="*/ 73 w 111"/>
                <a:gd name="T21" fmla="*/ 58 h 58"/>
                <a:gd name="T22" fmla="*/ 110 w 111"/>
                <a:gd name="T23" fmla="*/ 58 h 58"/>
                <a:gd name="T24" fmla="*/ 92 w 111"/>
                <a:gd name="T25" fmla="*/ 13 h 58"/>
                <a:gd name="T26" fmla="*/ 92 w 111"/>
                <a:gd name="T27" fmla="*/ 13 h 58"/>
                <a:gd name="T28" fmla="*/ 69 w 1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58">
                  <a:moveTo>
                    <a:pt x="2" y="37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6"/>
                    <a:pt x="0" y="52"/>
                    <a:pt x="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" y="37"/>
                    <a:pt x="2" y="37"/>
                    <a:pt x="2" y="37"/>
                  </a:cubicBezTo>
                  <a:moveTo>
                    <a:pt x="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41"/>
                    <a:pt x="105" y="24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6" y="7"/>
                    <a:pt x="78" y="2"/>
                    <a:pt x="69" y="0"/>
                  </a:cubicBezTo>
                </a:path>
              </a:pathLst>
            </a:custGeom>
            <a:solidFill>
              <a:srgbClr val="13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ïśḷiḓé">
              <a:extLst>
                <a:ext uri="{FF2B5EF4-FFF2-40B4-BE49-F238E27FC236}">
                  <a16:creationId xmlns:a16="http://schemas.microsoft.com/office/drawing/2014/main" id="{38B1ACC9-D7E8-4AF2-B7EE-99DF6094FC5A}"/>
                </a:ext>
              </a:extLst>
            </p:cNvPr>
            <p:cNvSpPr/>
            <p:nvPr/>
          </p:nvSpPr>
          <p:spPr bwMode="auto">
            <a:xfrm>
              <a:off x="7070725" y="3144838"/>
              <a:ext cx="103188" cy="7938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ïşliḋé">
              <a:extLst>
                <a:ext uri="{FF2B5EF4-FFF2-40B4-BE49-F238E27FC236}">
                  <a16:creationId xmlns:a16="http://schemas.microsoft.com/office/drawing/2014/main" id="{DC52AEDF-331F-417B-91C2-5647FB3772C0}"/>
                </a:ext>
              </a:extLst>
            </p:cNvPr>
            <p:cNvSpPr/>
            <p:nvPr/>
          </p:nvSpPr>
          <p:spPr bwMode="auto">
            <a:xfrm>
              <a:off x="6919913" y="3365500"/>
              <a:ext cx="630238" cy="373063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iśļîḓè">
              <a:extLst>
                <a:ext uri="{FF2B5EF4-FFF2-40B4-BE49-F238E27FC236}">
                  <a16:creationId xmlns:a16="http://schemas.microsoft.com/office/drawing/2014/main" id="{3F70D03F-0E09-490C-95E8-11A4013CB827}"/>
                </a:ext>
              </a:extLst>
            </p:cNvPr>
            <p:cNvSpPr/>
            <p:nvPr/>
          </p:nvSpPr>
          <p:spPr bwMode="auto">
            <a:xfrm>
              <a:off x="4748213" y="1952625"/>
              <a:ext cx="2706688" cy="111125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ïS1íḋe">
              <a:extLst>
                <a:ext uri="{FF2B5EF4-FFF2-40B4-BE49-F238E27FC236}">
                  <a16:creationId xmlns:a16="http://schemas.microsoft.com/office/drawing/2014/main" id="{47E22736-BFE4-440D-975A-C20257A3F918}"/>
                </a:ext>
              </a:extLst>
            </p:cNvPr>
            <p:cNvSpPr/>
            <p:nvPr/>
          </p:nvSpPr>
          <p:spPr bwMode="auto">
            <a:xfrm>
              <a:off x="4625975" y="3521075"/>
              <a:ext cx="2946400" cy="223838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íṩḻiďe">
              <a:extLst>
                <a:ext uri="{FF2B5EF4-FFF2-40B4-BE49-F238E27FC236}">
                  <a16:creationId xmlns:a16="http://schemas.microsoft.com/office/drawing/2014/main" id="{1E2D50C2-413C-4015-B222-2A29038F76B0}"/>
                </a:ext>
              </a:extLst>
            </p:cNvPr>
            <p:cNvSpPr/>
            <p:nvPr/>
          </p:nvSpPr>
          <p:spPr bwMode="auto">
            <a:xfrm>
              <a:off x="7265988" y="2019300"/>
              <a:ext cx="60325" cy="5873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isľîḋe">
              <a:extLst>
                <a:ext uri="{FF2B5EF4-FFF2-40B4-BE49-F238E27FC236}">
                  <a16:creationId xmlns:a16="http://schemas.microsoft.com/office/drawing/2014/main" id="{4C7A2F1F-B975-468D-93B1-704F7B7AEDA6}"/>
                </a:ext>
              </a:extLst>
            </p:cNvPr>
            <p:cNvSpPr/>
            <p:nvPr/>
          </p:nvSpPr>
          <p:spPr bwMode="auto">
            <a:xfrm>
              <a:off x="7162800" y="2019300"/>
              <a:ext cx="60325" cy="58738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íślîďè">
              <a:extLst>
                <a:ext uri="{FF2B5EF4-FFF2-40B4-BE49-F238E27FC236}">
                  <a16:creationId xmlns:a16="http://schemas.microsoft.com/office/drawing/2014/main" id="{7C0A5E28-BECA-42F0-ABAA-726549D61AFD}"/>
                </a:ext>
              </a:extLst>
            </p:cNvPr>
            <p:cNvSpPr/>
            <p:nvPr/>
          </p:nvSpPr>
          <p:spPr bwMode="auto">
            <a:xfrm>
              <a:off x="7059613" y="2019300"/>
              <a:ext cx="60325" cy="58738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îşlîḓè">
              <a:extLst>
                <a:ext uri="{FF2B5EF4-FFF2-40B4-BE49-F238E27FC236}">
                  <a16:creationId xmlns:a16="http://schemas.microsoft.com/office/drawing/2014/main" id="{1A89977D-8D6E-419C-B458-1008D447951A}"/>
                </a:ext>
              </a:extLst>
            </p:cNvPr>
            <p:cNvSpPr/>
            <p:nvPr/>
          </p:nvSpPr>
          <p:spPr bwMode="auto">
            <a:xfrm>
              <a:off x="4438650" y="2619375"/>
              <a:ext cx="741363" cy="1538288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îśľiḍè">
              <a:extLst>
                <a:ext uri="{FF2B5EF4-FFF2-40B4-BE49-F238E27FC236}">
                  <a16:creationId xmlns:a16="http://schemas.microsoft.com/office/drawing/2014/main" id="{854CA286-7FF2-442C-8399-AC07CD799772}"/>
                </a:ext>
              </a:extLst>
            </p:cNvPr>
            <p:cNvSpPr/>
            <p:nvPr/>
          </p:nvSpPr>
          <p:spPr bwMode="auto">
            <a:xfrm>
              <a:off x="4545013" y="2887663"/>
              <a:ext cx="457200" cy="95250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ïṩ1îḑè">
              <a:extLst>
                <a:ext uri="{FF2B5EF4-FFF2-40B4-BE49-F238E27FC236}">
                  <a16:creationId xmlns:a16="http://schemas.microsoft.com/office/drawing/2014/main" id="{FA9B1DE8-7D4C-47AB-BD10-9F427F3643EB}"/>
                </a:ext>
              </a:extLst>
            </p:cNvPr>
            <p:cNvSpPr/>
            <p:nvPr/>
          </p:nvSpPr>
          <p:spPr bwMode="auto">
            <a:xfrm>
              <a:off x="4419600" y="3225800"/>
              <a:ext cx="454025" cy="96838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îṧ1ide">
              <a:extLst>
                <a:ext uri="{FF2B5EF4-FFF2-40B4-BE49-F238E27FC236}">
                  <a16:creationId xmlns:a16="http://schemas.microsoft.com/office/drawing/2014/main" id="{2093210A-1156-45DB-BB4C-0DCE7AD0D875}"/>
                </a:ext>
              </a:extLst>
            </p:cNvPr>
            <p:cNvSpPr/>
            <p:nvPr/>
          </p:nvSpPr>
          <p:spPr bwMode="auto">
            <a:xfrm>
              <a:off x="4271963" y="3565525"/>
              <a:ext cx="465138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íṥ1îḋè">
              <a:extLst>
                <a:ext uri="{FF2B5EF4-FFF2-40B4-BE49-F238E27FC236}">
                  <a16:creationId xmlns:a16="http://schemas.microsoft.com/office/drawing/2014/main" id="{85B7D714-828A-4436-9722-8E585221469D}"/>
                </a:ext>
              </a:extLst>
            </p:cNvPr>
            <p:cNvSpPr/>
            <p:nvPr/>
          </p:nvSpPr>
          <p:spPr bwMode="auto">
            <a:xfrm>
              <a:off x="4137025" y="3903663"/>
              <a:ext cx="449263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i$1îḓè">
              <a:extLst>
                <a:ext uri="{FF2B5EF4-FFF2-40B4-BE49-F238E27FC236}">
                  <a16:creationId xmlns:a16="http://schemas.microsoft.com/office/drawing/2014/main" id="{87784FA9-5DAB-4CEA-92C6-1DFE9C3657A7}"/>
                </a:ext>
              </a:extLst>
            </p:cNvPr>
            <p:cNvSpPr/>
            <p:nvPr/>
          </p:nvSpPr>
          <p:spPr bwMode="auto">
            <a:xfrm>
              <a:off x="6978650" y="2998788"/>
              <a:ext cx="919163" cy="116998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iṧḷîḍé">
              <a:extLst>
                <a:ext uri="{FF2B5EF4-FFF2-40B4-BE49-F238E27FC236}">
                  <a16:creationId xmlns:a16="http://schemas.microsoft.com/office/drawing/2014/main" id="{A1169987-8B8D-4BC8-92F5-645725EAC551}"/>
                </a:ext>
              </a:extLst>
            </p:cNvPr>
            <p:cNvSpPr/>
            <p:nvPr/>
          </p:nvSpPr>
          <p:spPr bwMode="auto">
            <a:xfrm>
              <a:off x="7304088" y="3384550"/>
              <a:ext cx="515938" cy="69215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ïṧḷiḑê">
              <a:extLst>
                <a:ext uri="{FF2B5EF4-FFF2-40B4-BE49-F238E27FC236}">
                  <a16:creationId xmlns:a16="http://schemas.microsoft.com/office/drawing/2014/main" id="{AC336FB9-07BB-4BB7-A263-82388BE5BB65}"/>
                </a:ext>
              </a:extLst>
            </p:cNvPr>
            <p:cNvSpPr/>
            <p:nvPr/>
          </p:nvSpPr>
          <p:spPr bwMode="auto">
            <a:xfrm>
              <a:off x="3476625" y="5718175"/>
              <a:ext cx="5235575" cy="165100"/>
            </a:xfrm>
            <a:custGeom>
              <a:avLst/>
              <a:gdLst>
                <a:gd name="T0" fmla="*/ 1398 w 1420"/>
                <a:gd name="T1" fmla="*/ 45 h 45"/>
                <a:gd name="T2" fmla="*/ 22 w 1420"/>
                <a:gd name="T3" fmla="*/ 45 h 45"/>
                <a:gd name="T4" fmla="*/ 0 w 1420"/>
                <a:gd name="T5" fmla="*/ 22 h 45"/>
                <a:gd name="T6" fmla="*/ 22 w 1420"/>
                <a:gd name="T7" fmla="*/ 0 h 45"/>
                <a:gd name="T8" fmla="*/ 1398 w 1420"/>
                <a:gd name="T9" fmla="*/ 0 h 45"/>
                <a:gd name="T10" fmla="*/ 1420 w 1420"/>
                <a:gd name="T11" fmla="*/ 22 h 45"/>
                <a:gd name="T12" fmla="*/ 1398 w 142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0" h="45">
                  <a:moveTo>
                    <a:pt x="1398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398" y="0"/>
                    <a:pt x="1398" y="0"/>
                    <a:pt x="1398" y="0"/>
                  </a:cubicBezTo>
                  <a:cubicBezTo>
                    <a:pt x="1410" y="0"/>
                    <a:pt x="1420" y="10"/>
                    <a:pt x="1420" y="22"/>
                  </a:cubicBezTo>
                  <a:cubicBezTo>
                    <a:pt x="1420" y="35"/>
                    <a:pt x="1410" y="45"/>
                    <a:pt x="1398" y="45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işḷïďe">
              <a:extLst>
                <a:ext uri="{FF2B5EF4-FFF2-40B4-BE49-F238E27FC236}">
                  <a16:creationId xmlns:a16="http://schemas.microsoft.com/office/drawing/2014/main" id="{917BC08C-6E09-4E24-8365-45EAD36F4505}"/>
                </a:ext>
              </a:extLst>
            </p:cNvPr>
            <p:cNvSpPr/>
            <p:nvPr/>
          </p:nvSpPr>
          <p:spPr bwMode="auto">
            <a:xfrm>
              <a:off x="5035550" y="5718175"/>
              <a:ext cx="2116138" cy="165100"/>
            </a:xfrm>
            <a:custGeom>
              <a:avLst/>
              <a:gdLst>
                <a:gd name="T0" fmla="*/ 552 w 574"/>
                <a:gd name="T1" fmla="*/ 45 h 45"/>
                <a:gd name="T2" fmla="*/ 22 w 574"/>
                <a:gd name="T3" fmla="*/ 45 h 45"/>
                <a:gd name="T4" fmla="*/ 0 w 574"/>
                <a:gd name="T5" fmla="*/ 22 h 45"/>
                <a:gd name="T6" fmla="*/ 22 w 574"/>
                <a:gd name="T7" fmla="*/ 0 h 45"/>
                <a:gd name="T8" fmla="*/ 552 w 574"/>
                <a:gd name="T9" fmla="*/ 0 h 45"/>
                <a:gd name="T10" fmla="*/ 574 w 574"/>
                <a:gd name="T11" fmla="*/ 22 h 45"/>
                <a:gd name="T12" fmla="*/ 552 w 5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5">
                  <a:moveTo>
                    <a:pt x="55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4" y="0"/>
                    <a:pt x="574" y="10"/>
                    <a:pt x="574" y="22"/>
                  </a:cubicBezTo>
                  <a:cubicBezTo>
                    <a:pt x="574" y="35"/>
                    <a:pt x="564" y="45"/>
                    <a:pt x="552" y="45"/>
                  </a:cubicBezTo>
                  <a:close/>
                </a:path>
              </a:pathLst>
            </a:cu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íṥḻiḍe">
              <a:extLst>
                <a:ext uri="{FF2B5EF4-FFF2-40B4-BE49-F238E27FC236}">
                  <a16:creationId xmlns:a16="http://schemas.microsoft.com/office/drawing/2014/main" id="{E94F843E-1931-4CF4-A07C-516069F6EB04}"/>
                </a:ext>
              </a:extLst>
            </p:cNvPr>
            <p:cNvSpPr/>
            <p:nvPr/>
          </p:nvSpPr>
          <p:spPr bwMode="auto">
            <a:xfrm>
              <a:off x="6083300" y="4378325"/>
              <a:ext cx="755650" cy="1222375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íS1ïde">
              <a:extLst>
                <a:ext uri="{FF2B5EF4-FFF2-40B4-BE49-F238E27FC236}">
                  <a16:creationId xmlns:a16="http://schemas.microsoft.com/office/drawing/2014/main" id="{C29BEDA5-B06B-4D27-B037-F5AED5D1574B}"/>
                </a:ext>
              </a:extLst>
            </p:cNvPr>
            <p:cNvSpPr/>
            <p:nvPr/>
          </p:nvSpPr>
          <p:spPr bwMode="auto">
            <a:xfrm>
              <a:off x="6334125" y="5600700"/>
              <a:ext cx="474663" cy="184150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i$ḷïḑê">
              <a:extLst>
                <a:ext uri="{FF2B5EF4-FFF2-40B4-BE49-F238E27FC236}">
                  <a16:creationId xmlns:a16="http://schemas.microsoft.com/office/drawing/2014/main" id="{3082BE92-7275-4477-8E76-3714C3FF5443}"/>
                </a:ext>
              </a:extLst>
            </p:cNvPr>
            <p:cNvSpPr/>
            <p:nvPr/>
          </p:nvSpPr>
          <p:spPr bwMode="auto">
            <a:xfrm>
              <a:off x="5353050" y="4378325"/>
              <a:ext cx="755650" cy="1222375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îsľíḋe">
              <a:extLst>
                <a:ext uri="{FF2B5EF4-FFF2-40B4-BE49-F238E27FC236}">
                  <a16:creationId xmlns:a16="http://schemas.microsoft.com/office/drawing/2014/main" id="{FAFE36BF-701E-4D78-B3E1-4B22F6D912CE}"/>
                </a:ext>
              </a:extLst>
            </p:cNvPr>
            <p:cNvSpPr/>
            <p:nvPr/>
          </p:nvSpPr>
          <p:spPr bwMode="auto">
            <a:xfrm>
              <a:off x="6083300" y="4651375"/>
              <a:ext cx="611188" cy="949325"/>
            </a:xfrm>
            <a:custGeom>
              <a:avLst/>
              <a:gdLst>
                <a:gd name="T0" fmla="*/ 112 w 166"/>
                <a:gd name="T1" fmla="*/ 258 h 258"/>
                <a:gd name="T2" fmla="*/ 113 w 166"/>
                <a:gd name="T3" fmla="*/ 255 h 258"/>
                <a:gd name="T4" fmla="*/ 137 w 166"/>
                <a:gd name="T5" fmla="*/ 130 h 258"/>
                <a:gd name="T6" fmla="*/ 160 w 166"/>
                <a:gd name="T7" fmla="*/ 37 h 258"/>
                <a:gd name="T8" fmla="*/ 164 w 166"/>
                <a:gd name="T9" fmla="*/ 18 h 258"/>
                <a:gd name="T10" fmla="*/ 164 w 166"/>
                <a:gd name="T11" fmla="*/ 12 h 258"/>
                <a:gd name="T12" fmla="*/ 165 w 166"/>
                <a:gd name="T13" fmla="*/ 2 h 258"/>
                <a:gd name="T14" fmla="*/ 166 w 166"/>
                <a:gd name="T15" fmla="*/ 0 h 258"/>
                <a:gd name="T16" fmla="*/ 0 w 166"/>
                <a:gd name="T17" fmla="*/ 0 h 258"/>
                <a:gd name="T18" fmla="*/ 0 w 166"/>
                <a:gd name="T19" fmla="*/ 28 h 258"/>
                <a:gd name="T20" fmla="*/ 104 w 166"/>
                <a:gd name="T21" fmla="*/ 28 h 258"/>
                <a:gd name="T22" fmla="*/ 68 w 166"/>
                <a:gd name="T23" fmla="*/ 258 h 258"/>
                <a:gd name="T24" fmla="*/ 112 w 166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58">
                  <a:moveTo>
                    <a:pt x="112" y="258"/>
                  </a:moveTo>
                  <a:cubicBezTo>
                    <a:pt x="112" y="257"/>
                    <a:pt x="112" y="256"/>
                    <a:pt x="113" y="255"/>
                  </a:cubicBezTo>
                  <a:cubicBezTo>
                    <a:pt x="121" y="227"/>
                    <a:pt x="129" y="159"/>
                    <a:pt x="137" y="130"/>
                  </a:cubicBezTo>
                  <a:cubicBezTo>
                    <a:pt x="146" y="99"/>
                    <a:pt x="154" y="69"/>
                    <a:pt x="160" y="37"/>
                  </a:cubicBezTo>
                  <a:cubicBezTo>
                    <a:pt x="161" y="31"/>
                    <a:pt x="162" y="24"/>
                    <a:pt x="164" y="18"/>
                  </a:cubicBezTo>
                  <a:cubicBezTo>
                    <a:pt x="164" y="15"/>
                    <a:pt x="164" y="13"/>
                    <a:pt x="164" y="12"/>
                  </a:cubicBezTo>
                  <a:cubicBezTo>
                    <a:pt x="165" y="9"/>
                    <a:pt x="165" y="5"/>
                    <a:pt x="165" y="2"/>
                  </a:cubicBezTo>
                  <a:cubicBezTo>
                    <a:pt x="166" y="1"/>
                    <a:pt x="166" y="1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112" y="258"/>
                    <a:pt x="112" y="258"/>
                    <a:pt x="112" y="258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íśḻíḑè">
              <a:extLst>
                <a:ext uri="{FF2B5EF4-FFF2-40B4-BE49-F238E27FC236}">
                  <a16:creationId xmlns:a16="http://schemas.microsoft.com/office/drawing/2014/main" id="{10A01FA8-AB0A-4405-AA38-E292EADFD5A1}"/>
                </a:ext>
              </a:extLst>
            </p:cNvPr>
            <p:cNvSpPr/>
            <p:nvPr/>
          </p:nvSpPr>
          <p:spPr bwMode="auto">
            <a:xfrm>
              <a:off x="5518150" y="4651375"/>
              <a:ext cx="590550" cy="949325"/>
            </a:xfrm>
            <a:custGeom>
              <a:avLst/>
              <a:gdLst>
                <a:gd name="T0" fmla="*/ 160 w 160"/>
                <a:gd name="T1" fmla="*/ 0 h 258"/>
                <a:gd name="T2" fmla="*/ 0 w 160"/>
                <a:gd name="T3" fmla="*/ 0 h 258"/>
                <a:gd name="T4" fmla="*/ 2 w 160"/>
                <a:gd name="T5" fmla="*/ 9 h 258"/>
                <a:gd name="T6" fmla="*/ 28 w 160"/>
                <a:gd name="T7" fmla="*/ 91 h 258"/>
                <a:gd name="T8" fmla="*/ 52 w 160"/>
                <a:gd name="T9" fmla="*/ 171 h 258"/>
                <a:gd name="T10" fmla="*/ 63 w 160"/>
                <a:gd name="T11" fmla="*/ 258 h 258"/>
                <a:gd name="T12" fmla="*/ 91 w 160"/>
                <a:gd name="T13" fmla="*/ 258 h 258"/>
                <a:gd name="T14" fmla="*/ 55 w 160"/>
                <a:gd name="T15" fmla="*/ 28 h 258"/>
                <a:gd name="T16" fmla="*/ 160 w 160"/>
                <a:gd name="T17" fmla="*/ 28 h 258"/>
                <a:gd name="T18" fmla="*/ 160 w 160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58"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9" y="37"/>
                    <a:pt x="19" y="64"/>
                    <a:pt x="28" y="91"/>
                  </a:cubicBezTo>
                  <a:cubicBezTo>
                    <a:pt x="36" y="117"/>
                    <a:pt x="46" y="144"/>
                    <a:pt x="52" y="171"/>
                  </a:cubicBezTo>
                  <a:cubicBezTo>
                    <a:pt x="56" y="186"/>
                    <a:pt x="59" y="242"/>
                    <a:pt x="63" y="25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îsliḍe">
              <a:extLst>
                <a:ext uri="{FF2B5EF4-FFF2-40B4-BE49-F238E27FC236}">
                  <a16:creationId xmlns:a16="http://schemas.microsoft.com/office/drawing/2014/main" id="{6509C9E9-F0A5-41D8-A60B-B1D7CCE406EF}"/>
                </a:ext>
              </a:extLst>
            </p:cNvPr>
            <p:cNvSpPr/>
            <p:nvPr/>
          </p:nvSpPr>
          <p:spPr bwMode="auto">
            <a:xfrm>
              <a:off x="5634038" y="2728913"/>
              <a:ext cx="190500" cy="28416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íşľîḋè">
              <a:extLst>
                <a:ext uri="{FF2B5EF4-FFF2-40B4-BE49-F238E27FC236}">
                  <a16:creationId xmlns:a16="http://schemas.microsoft.com/office/drawing/2014/main" id="{BCAD022A-2BB4-472F-A840-23B522639385}"/>
                </a:ext>
              </a:extLst>
            </p:cNvPr>
            <p:cNvSpPr/>
            <p:nvPr/>
          </p:nvSpPr>
          <p:spPr bwMode="auto">
            <a:xfrm>
              <a:off x="5676900" y="2798763"/>
              <a:ext cx="147638" cy="177800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îṧḷîḓè">
              <a:extLst>
                <a:ext uri="{FF2B5EF4-FFF2-40B4-BE49-F238E27FC236}">
                  <a16:creationId xmlns:a16="http://schemas.microsoft.com/office/drawing/2014/main" id="{84E11F03-65D2-472A-B806-EC31231E8560}"/>
                </a:ext>
              </a:extLst>
            </p:cNvPr>
            <p:cNvSpPr/>
            <p:nvPr/>
          </p:nvSpPr>
          <p:spPr bwMode="auto">
            <a:xfrm>
              <a:off x="5707063" y="2803525"/>
              <a:ext cx="117475" cy="8096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i$ľïḍê">
              <a:extLst>
                <a:ext uri="{FF2B5EF4-FFF2-40B4-BE49-F238E27FC236}">
                  <a16:creationId xmlns:a16="http://schemas.microsoft.com/office/drawing/2014/main" id="{265B95A3-5F30-4FC2-A4A7-9F23121DA964}"/>
                </a:ext>
              </a:extLst>
            </p:cNvPr>
            <p:cNvSpPr/>
            <p:nvPr/>
          </p:nvSpPr>
          <p:spPr bwMode="auto">
            <a:xfrm>
              <a:off x="6418263" y="2795588"/>
              <a:ext cx="214313" cy="287338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îşľïḓe">
              <a:extLst>
                <a:ext uri="{FF2B5EF4-FFF2-40B4-BE49-F238E27FC236}">
                  <a16:creationId xmlns:a16="http://schemas.microsoft.com/office/drawing/2014/main" id="{7EB307C2-66A6-448A-8EF2-887D4820030E}"/>
                </a:ext>
              </a:extLst>
            </p:cNvPr>
            <p:cNvSpPr/>
            <p:nvPr/>
          </p:nvSpPr>
          <p:spPr bwMode="auto">
            <a:xfrm>
              <a:off x="6418263" y="2865438"/>
              <a:ext cx="173038" cy="176213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íSľïḋe">
              <a:extLst>
                <a:ext uri="{FF2B5EF4-FFF2-40B4-BE49-F238E27FC236}">
                  <a16:creationId xmlns:a16="http://schemas.microsoft.com/office/drawing/2014/main" id="{BCC22F31-6EDC-40F5-AA90-B5435AD95566}"/>
                </a:ext>
              </a:extLst>
            </p:cNvPr>
            <p:cNvSpPr/>
            <p:nvPr/>
          </p:nvSpPr>
          <p:spPr bwMode="auto">
            <a:xfrm>
              <a:off x="6434138" y="2873375"/>
              <a:ext cx="123825" cy="61913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ïsḻíḑé">
              <a:extLst>
                <a:ext uri="{FF2B5EF4-FFF2-40B4-BE49-F238E27FC236}">
                  <a16:creationId xmlns:a16="http://schemas.microsoft.com/office/drawing/2014/main" id="{C9504CCB-28EF-4A00-A933-5292602CF21B}"/>
                </a:ext>
              </a:extLst>
            </p:cNvPr>
            <p:cNvSpPr/>
            <p:nvPr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íşḷïḓè">
              <a:extLst>
                <a:ext uri="{FF2B5EF4-FFF2-40B4-BE49-F238E27FC236}">
                  <a16:creationId xmlns:a16="http://schemas.microsoft.com/office/drawing/2014/main" id="{7EACEEDA-0104-47E3-9361-C75ED4FB9243}"/>
                </a:ext>
              </a:extLst>
            </p:cNvPr>
            <p:cNvSpPr/>
            <p:nvPr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íṧľíḋè">
              <a:extLst>
                <a:ext uri="{FF2B5EF4-FFF2-40B4-BE49-F238E27FC236}">
                  <a16:creationId xmlns:a16="http://schemas.microsoft.com/office/drawing/2014/main" id="{DDEAF4E3-2289-4F78-8E69-1051F1D900DE}"/>
                </a:ext>
              </a:extLst>
            </p:cNvPr>
            <p:cNvSpPr/>
            <p:nvPr/>
          </p:nvSpPr>
          <p:spPr bwMode="auto">
            <a:xfrm>
              <a:off x="6024563" y="3155950"/>
              <a:ext cx="176213" cy="88900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ïṧļíḍè">
              <a:extLst>
                <a:ext uri="{FF2B5EF4-FFF2-40B4-BE49-F238E27FC236}">
                  <a16:creationId xmlns:a16="http://schemas.microsoft.com/office/drawing/2014/main" id="{EEB15323-3E5E-4EA2-BC14-74AA6034E31A}"/>
                </a:ext>
              </a:extLst>
            </p:cNvPr>
            <p:cNvSpPr/>
            <p:nvPr/>
          </p:nvSpPr>
          <p:spPr bwMode="auto">
            <a:xfrm>
              <a:off x="5780088" y="2468563"/>
              <a:ext cx="723900" cy="784225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ïṥliḋe">
              <a:extLst>
                <a:ext uri="{FF2B5EF4-FFF2-40B4-BE49-F238E27FC236}">
                  <a16:creationId xmlns:a16="http://schemas.microsoft.com/office/drawing/2014/main" id="{FB6BD81C-6E5D-47F0-BB34-3B766D0EAEB0}"/>
                </a:ext>
              </a:extLst>
            </p:cNvPr>
            <p:cNvSpPr/>
            <p:nvPr/>
          </p:nvSpPr>
          <p:spPr bwMode="auto">
            <a:xfrm>
              <a:off x="5780088" y="2644775"/>
              <a:ext cx="4763" cy="103188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išļîḑé">
              <a:extLst>
                <a:ext uri="{FF2B5EF4-FFF2-40B4-BE49-F238E27FC236}">
                  <a16:creationId xmlns:a16="http://schemas.microsoft.com/office/drawing/2014/main" id="{7B86B38C-D93C-4170-B264-035D2D476A7A}"/>
                </a:ext>
              </a:extLst>
            </p:cNvPr>
            <p:cNvSpPr/>
            <p:nvPr/>
          </p:nvSpPr>
          <p:spPr bwMode="auto">
            <a:xfrm>
              <a:off x="5570538" y="2301875"/>
              <a:ext cx="1014413" cy="971550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îṣḷïḍé">
              <a:extLst>
                <a:ext uri="{FF2B5EF4-FFF2-40B4-BE49-F238E27FC236}">
                  <a16:creationId xmlns:a16="http://schemas.microsoft.com/office/drawing/2014/main" id="{425DDDE3-FD47-4C2F-92D4-1BB0EEB89B81}"/>
                </a:ext>
              </a:extLst>
            </p:cNvPr>
            <p:cNvSpPr/>
            <p:nvPr/>
          </p:nvSpPr>
          <p:spPr bwMode="auto">
            <a:xfrm>
              <a:off x="5676900" y="2189163"/>
              <a:ext cx="860425" cy="717550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išlïḋe">
              <a:extLst>
                <a:ext uri="{FF2B5EF4-FFF2-40B4-BE49-F238E27FC236}">
                  <a16:creationId xmlns:a16="http://schemas.microsoft.com/office/drawing/2014/main" id="{2C0A9916-D892-44F9-9477-D9AE1C868060}"/>
                </a:ext>
              </a:extLst>
            </p:cNvPr>
            <p:cNvSpPr/>
            <p:nvPr/>
          </p:nvSpPr>
          <p:spPr bwMode="auto">
            <a:xfrm>
              <a:off x="5411788" y="3370263"/>
              <a:ext cx="1390650" cy="784225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îşḷiďè">
              <a:extLst>
                <a:ext uri="{FF2B5EF4-FFF2-40B4-BE49-F238E27FC236}">
                  <a16:creationId xmlns:a16="http://schemas.microsoft.com/office/drawing/2014/main" id="{0B7F69A2-5EB7-4398-A300-F6473A913EE7}"/>
                </a:ext>
              </a:extLst>
            </p:cNvPr>
            <p:cNvSpPr/>
            <p:nvPr/>
          </p:nvSpPr>
          <p:spPr bwMode="auto">
            <a:xfrm>
              <a:off x="5611813" y="3451225"/>
              <a:ext cx="1001713" cy="1181100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íṥḷíḑe">
              <a:extLst>
                <a:ext uri="{FF2B5EF4-FFF2-40B4-BE49-F238E27FC236}">
                  <a16:creationId xmlns:a16="http://schemas.microsoft.com/office/drawing/2014/main" id="{B439BE05-E6B7-49C2-A9D7-8B961D72535F}"/>
                </a:ext>
              </a:extLst>
            </p:cNvPr>
            <p:cNvSpPr/>
            <p:nvPr/>
          </p:nvSpPr>
          <p:spPr bwMode="auto">
            <a:xfrm>
              <a:off x="5659438" y="3451225"/>
              <a:ext cx="906463" cy="1111250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í$ḷîďê">
              <a:extLst>
                <a:ext uri="{FF2B5EF4-FFF2-40B4-BE49-F238E27FC236}">
                  <a16:creationId xmlns:a16="http://schemas.microsoft.com/office/drawing/2014/main" id="{2444FEFA-AD39-45C4-A6EB-228191BBD7AF}"/>
                </a:ext>
              </a:extLst>
            </p:cNvPr>
            <p:cNvSpPr/>
            <p:nvPr/>
          </p:nvSpPr>
          <p:spPr bwMode="auto">
            <a:xfrm>
              <a:off x="5643563" y="2725738"/>
              <a:ext cx="908050" cy="588963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ïṧ1ïḓé">
              <a:extLst>
                <a:ext uri="{FF2B5EF4-FFF2-40B4-BE49-F238E27FC236}">
                  <a16:creationId xmlns:a16="http://schemas.microsoft.com/office/drawing/2014/main" id="{65B09B65-DD99-43BC-BC3A-DB9FF9F2ABFF}"/>
                </a:ext>
              </a:extLst>
            </p:cNvPr>
            <p:cNvSpPr/>
            <p:nvPr/>
          </p:nvSpPr>
          <p:spPr bwMode="auto">
            <a:xfrm>
              <a:off x="5703888" y="2747963"/>
              <a:ext cx="792163" cy="515938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îşľiḍè">
              <a:extLst>
                <a:ext uri="{FF2B5EF4-FFF2-40B4-BE49-F238E27FC236}">
                  <a16:creationId xmlns:a16="http://schemas.microsoft.com/office/drawing/2014/main" id="{48296FFD-DB04-4589-813C-2CB5475A3B01}"/>
                </a:ext>
              </a:extLst>
            </p:cNvPr>
            <p:cNvSpPr/>
            <p:nvPr/>
          </p:nvSpPr>
          <p:spPr bwMode="auto">
            <a:xfrm>
              <a:off x="5508625" y="4651375"/>
              <a:ext cx="1171575" cy="274638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išliḑè">
              <a:extLst>
                <a:ext uri="{FF2B5EF4-FFF2-40B4-BE49-F238E27FC236}">
                  <a16:creationId xmlns:a16="http://schemas.microsoft.com/office/drawing/2014/main" id="{6E575278-117E-48C6-9A90-0A02E061B476}"/>
                </a:ext>
              </a:extLst>
            </p:cNvPr>
            <p:cNvSpPr/>
            <p:nvPr/>
          </p:nvSpPr>
          <p:spPr bwMode="auto">
            <a:xfrm>
              <a:off x="5643563" y="4651375"/>
              <a:ext cx="896938" cy="69850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íşḻiḋe">
              <a:extLst>
                <a:ext uri="{FF2B5EF4-FFF2-40B4-BE49-F238E27FC236}">
                  <a16:creationId xmlns:a16="http://schemas.microsoft.com/office/drawing/2014/main" id="{A5B4C972-F81E-4A36-97F5-5CB45073B33B}"/>
                </a:ext>
              </a:extLst>
            </p:cNvPr>
            <p:cNvSpPr/>
            <p:nvPr/>
          </p:nvSpPr>
          <p:spPr bwMode="auto">
            <a:xfrm>
              <a:off x="6035675" y="4926013"/>
              <a:ext cx="109538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ïs1îḍè">
              <a:extLst>
                <a:ext uri="{FF2B5EF4-FFF2-40B4-BE49-F238E27FC236}">
                  <a16:creationId xmlns:a16="http://schemas.microsoft.com/office/drawing/2014/main" id="{0685CCE9-4C3B-458D-B689-D4CDADB1FE43}"/>
                </a:ext>
              </a:extLst>
            </p:cNvPr>
            <p:cNvSpPr/>
            <p:nvPr/>
          </p:nvSpPr>
          <p:spPr bwMode="auto">
            <a:xfrm>
              <a:off x="5518150" y="4816475"/>
              <a:ext cx="1150938" cy="109538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ïṩ1ídé">
              <a:extLst>
                <a:ext uri="{FF2B5EF4-FFF2-40B4-BE49-F238E27FC236}">
                  <a16:creationId xmlns:a16="http://schemas.microsoft.com/office/drawing/2014/main" id="{18BB8CCB-7A37-4305-BC22-E897B2D7218F}"/>
                </a:ext>
              </a:extLst>
            </p:cNvPr>
            <p:cNvSpPr/>
            <p:nvPr/>
          </p:nvSpPr>
          <p:spPr bwMode="auto">
            <a:xfrm>
              <a:off x="6005513" y="4116388"/>
              <a:ext cx="173038" cy="1495425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ïṧ1iḍê">
              <a:extLst>
                <a:ext uri="{FF2B5EF4-FFF2-40B4-BE49-F238E27FC236}">
                  <a16:creationId xmlns:a16="http://schemas.microsoft.com/office/drawing/2014/main" id="{2932BA5A-E590-446D-B0B5-F85B86EC9928}"/>
                </a:ext>
              </a:extLst>
            </p:cNvPr>
            <p:cNvSpPr/>
            <p:nvPr/>
          </p:nvSpPr>
          <p:spPr bwMode="auto">
            <a:xfrm>
              <a:off x="6030913" y="2868613"/>
              <a:ext cx="122238" cy="1270000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i$líḍé">
              <a:extLst>
                <a:ext uri="{FF2B5EF4-FFF2-40B4-BE49-F238E27FC236}">
                  <a16:creationId xmlns:a16="http://schemas.microsoft.com/office/drawing/2014/main" id="{2D5B728A-3BBA-40F1-9634-ACC386604EE9}"/>
                </a:ext>
              </a:extLst>
            </p:cNvPr>
            <p:cNvSpPr/>
            <p:nvPr/>
          </p:nvSpPr>
          <p:spPr bwMode="auto">
            <a:xfrm>
              <a:off x="5383213" y="5600700"/>
              <a:ext cx="471488" cy="184150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ï$ļíḋê">
              <a:extLst>
                <a:ext uri="{FF2B5EF4-FFF2-40B4-BE49-F238E27FC236}">
                  <a16:creationId xmlns:a16="http://schemas.microsoft.com/office/drawing/2014/main" id="{812BEC7E-920B-41D1-A017-5F0EA119128E}"/>
                </a:ext>
              </a:extLst>
            </p:cNvPr>
            <p:cNvSpPr/>
            <p:nvPr/>
          </p:nvSpPr>
          <p:spPr bwMode="auto">
            <a:xfrm>
              <a:off x="5268913" y="4138613"/>
              <a:ext cx="825500" cy="825500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iŝľïďé">
              <a:extLst>
                <a:ext uri="{FF2B5EF4-FFF2-40B4-BE49-F238E27FC236}">
                  <a16:creationId xmlns:a16="http://schemas.microsoft.com/office/drawing/2014/main" id="{9B8FC791-6553-4B3F-823B-DA0CCE0AD320}"/>
                </a:ext>
              </a:extLst>
            </p:cNvPr>
            <p:cNvSpPr/>
            <p:nvPr/>
          </p:nvSpPr>
          <p:spPr bwMode="auto">
            <a:xfrm>
              <a:off x="6119813" y="4138613"/>
              <a:ext cx="822325" cy="825500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îSļiḍê">
              <a:extLst>
                <a:ext uri="{FF2B5EF4-FFF2-40B4-BE49-F238E27FC236}">
                  <a16:creationId xmlns:a16="http://schemas.microsoft.com/office/drawing/2014/main" id="{C7B961F2-0FA1-496B-BF75-1B80184F7546}"/>
                </a:ext>
              </a:extLst>
            </p:cNvPr>
            <p:cNvSpPr/>
            <p:nvPr/>
          </p:nvSpPr>
          <p:spPr bwMode="auto">
            <a:xfrm>
              <a:off x="5994400" y="5611813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íṧḷîḋé">
              <a:extLst>
                <a:ext uri="{FF2B5EF4-FFF2-40B4-BE49-F238E27FC236}">
                  <a16:creationId xmlns:a16="http://schemas.microsoft.com/office/drawing/2014/main" id="{68EA8E57-BFE3-41B8-90C7-BAE4C2494936}"/>
                </a:ext>
              </a:extLst>
            </p:cNvPr>
            <p:cNvSpPr/>
            <p:nvPr/>
          </p:nvSpPr>
          <p:spPr bwMode="auto">
            <a:xfrm>
              <a:off x="5994400" y="4054475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isļïde">
              <a:extLst>
                <a:ext uri="{FF2B5EF4-FFF2-40B4-BE49-F238E27FC236}">
                  <a16:creationId xmlns:a16="http://schemas.microsoft.com/office/drawing/2014/main" id="{D0752CDE-0251-4715-B0F5-4392FFAA894B}"/>
                </a:ext>
              </a:extLst>
            </p:cNvPr>
            <p:cNvSpPr/>
            <p:nvPr/>
          </p:nvSpPr>
          <p:spPr bwMode="auto">
            <a:xfrm>
              <a:off x="565943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ïṥḷíḓè">
              <a:extLst>
                <a:ext uri="{FF2B5EF4-FFF2-40B4-BE49-F238E27FC236}">
                  <a16:creationId xmlns:a16="http://schemas.microsoft.com/office/drawing/2014/main" id="{F6EBCF3F-E47C-43D1-9DD6-AE7F8F37E631}"/>
                </a:ext>
              </a:extLst>
            </p:cNvPr>
            <p:cNvSpPr/>
            <p:nvPr/>
          </p:nvSpPr>
          <p:spPr bwMode="auto">
            <a:xfrm>
              <a:off x="632618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îśliḋè">
              <a:extLst>
                <a:ext uri="{FF2B5EF4-FFF2-40B4-BE49-F238E27FC236}">
                  <a16:creationId xmlns:a16="http://schemas.microsoft.com/office/drawing/2014/main" id="{6A63D590-6C4D-47BF-9141-493E199B4666}"/>
                </a:ext>
              </a:extLst>
            </p:cNvPr>
            <p:cNvSpPr/>
            <p:nvPr/>
          </p:nvSpPr>
          <p:spPr bwMode="auto">
            <a:xfrm>
              <a:off x="5788025" y="5600700"/>
              <a:ext cx="612775" cy="6985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193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7B20008F-E628-4640-A445-963F40977DA9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什么是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0503F8-BF88-4015-8DD9-464F2A98D869}"/>
              </a:ext>
            </a:extLst>
          </p:cNvPr>
          <p:cNvSpPr/>
          <p:nvPr/>
        </p:nvSpPr>
        <p:spPr>
          <a:xfrm>
            <a:off x="4477261" y="2682933"/>
            <a:ext cx="11067539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提供的基于分布式的文件存储系统，全称为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Hadoop Distributed File System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561E349-3FB7-41F1-BE93-C107C954D32E}"/>
              </a:ext>
            </a:extLst>
          </p:cNvPr>
          <p:cNvSpPr/>
          <p:nvPr/>
        </p:nvSpPr>
        <p:spPr>
          <a:xfrm>
            <a:off x="4477262" y="4643465"/>
            <a:ext cx="9459760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技术原理源于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Google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2003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年发表的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GFS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的相关论文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624BDE-AEEF-43D9-8003-5E03EBB02EBB}"/>
              </a:ext>
            </a:extLst>
          </p:cNvPr>
          <p:cNvSpPr/>
          <p:nvPr/>
        </p:nvSpPr>
        <p:spPr>
          <a:xfrm>
            <a:off x="4477262" y="6697927"/>
            <a:ext cx="9605566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是用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实现的基于软件的文件系统，它位于本机文件系统之上</a:t>
            </a: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F283AEA7-9BE3-49A0-BC50-53B38C585D4A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372621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74FBD8D-76A6-4E8D-B1A6-B76FF2F55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62" name="ïṩľídè">
            <a:extLst>
              <a:ext uri="{FF2B5EF4-FFF2-40B4-BE49-F238E27FC236}">
                <a16:creationId xmlns:a16="http://schemas.microsoft.com/office/drawing/2014/main" id="{2C9C1455-12EF-4E96-A547-01EB4F667C9C}"/>
              </a:ext>
            </a:extLst>
          </p:cNvPr>
          <p:cNvSpPr/>
          <p:nvPr/>
        </p:nvSpPr>
        <p:spPr>
          <a:xfrm>
            <a:off x="3623601" y="491458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3" name="ïṩľídè">
            <a:extLst>
              <a:ext uri="{FF2B5EF4-FFF2-40B4-BE49-F238E27FC236}">
                <a16:creationId xmlns:a16="http://schemas.microsoft.com/office/drawing/2014/main" id="{C70562BE-0990-46D1-810A-025E0083D6B7}"/>
              </a:ext>
            </a:extLst>
          </p:cNvPr>
          <p:cNvSpPr/>
          <p:nvPr/>
        </p:nvSpPr>
        <p:spPr>
          <a:xfrm>
            <a:off x="3617946" y="6977825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59" name="ïṩľídè">
            <a:extLst>
              <a:ext uri="{FF2B5EF4-FFF2-40B4-BE49-F238E27FC236}">
                <a16:creationId xmlns:a16="http://schemas.microsoft.com/office/drawing/2014/main" id="{FDD97045-90ED-45B2-B963-BEE96E4B85D5}"/>
              </a:ext>
            </a:extLst>
          </p:cNvPr>
          <p:cNvSpPr/>
          <p:nvPr/>
        </p:nvSpPr>
        <p:spPr>
          <a:xfrm>
            <a:off x="3629525" y="2927529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60" name="ea6a958a-1289-43f6-9493-5d2d209bff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F1F811F-4F3F-4A47-AB4E-C1E4AC51A215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4428566" y="4643465"/>
            <a:ext cx="2717269" cy="2418027"/>
            <a:chOff x="4010025" y="1590675"/>
            <a:chExt cx="4295776" cy="3822700"/>
          </a:xfrm>
        </p:grpSpPr>
        <p:sp>
          <p:nvSpPr>
            <p:cNvPr id="66" name="iš1ïḑè">
              <a:extLst>
                <a:ext uri="{FF2B5EF4-FFF2-40B4-BE49-F238E27FC236}">
                  <a16:creationId xmlns:a16="http://schemas.microsoft.com/office/drawing/2014/main" id="{93D88121-99DD-4F3B-BA57-AAC240719C9C}"/>
                </a:ext>
              </a:extLst>
            </p:cNvPr>
            <p:cNvSpPr/>
            <p:nvPr/>
          </p:nvSpPr>
          <p:spPr bwMode="auto">
            <a:xfrm>
              <a:off x="4217988" y="1590675"/>
              <a:ext cx="1955800" cy="1066800"/>
            </a:xfrm>
            <a:custGeom>
              <a:avLst/>
              <a:gdLst>
                <a:gd name="T0" fmla="*/ 389 w 507"/>
                <a:gd name="T1" fmla="*/ 0 h 277"/>
                <a:gd name="T2" fmla="*/ 87 w 507"/>
                <a:gd name="T3" fmla="*/ 0 h 277"/>
                <a:gd name="T4" fmla="*/ 0 w 507"/>
                <a:gd name="T5" fmla="*/ 87 h 277"/>
                <a:gd name="T6" fmla="*/ 0 w 507"/>
                <a:gd name="T7" fmla="*/ 87 h 277"/>
                <a:gd name="T8" fmla="*/ 0 w 507"/>
                <a:gd name="T9" fmla="*/ 277 h 277"/>
                <a:gd name="T10" fmla="*/ 507 w 507"/>
                <a:gd name="T11" fmla="*/ 277 h 277"/>
                <a:gd name="T12" fmla="*/ 507 w 507"/>
                <a:gd name="T13" fmla="*/ 98 h 277"/>
                <a:gd name="T14" fmla="*/ 389 w 507"/>
                <a:gd name="T1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277">
                  <a:moveTo>
                    <a:pt x="389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98"/>
                    <a:pt x="507" y="98"/>
                    <a:pt x="507" y="98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ṩliḋé">
              <a:extLst>
                <a:ext uri="{FF2B5EF4-FFF2-40B4-BE49-F238E27FC236}">
                  <a16:creationId xmlns:a16="http://schemas.microsoft.com/office/drawing/2014/main" id="{707D59E1-81E4-4801-9BE4-10E71E758650}"/>
                </a:ext>
              </a:extLst>
            </p:cNvPr>
            <p:cNvSpPr/>
            <p:nvPr/>
          </p:nvSpPr>
          <p:spPr bwMode="auto">
            <a:xfrm>
              <a:off x="4217988" y="1590675"/>
              <a:ext cx="1955800" cy="1066800"/>
            </a:xfrm>
            <a:custGeom>
              <a:avLst/>
              <a:gdLst>
                <a:gd name="T0" fmla="*/ 389 w 507"/>
                <a:gd name="T1" fmla="*/ 0 h 277"/>
                <a:gd name="T2" fmla="*/ 87 w 507"/>
                <a:gd name="T3" fmla="*/ 0 h 277"/>
                <a:gd name="T4" fmla="*/ 0 w 507"/>
                <a:gd name="T5" fmla="*/ 87 h 277"/>
                <a:gd name="T6" fmla="*/ 0 w 507"/>
                <a:gd name="T7" fmla="*/ 87 h 277"/>
                <a:gd name="T8" fmla="*/ 0 w 507"/>
                <a:gd name="T9" fmla="*/ 277 h 277"/>
                <a:gd name="T10" fmla="*/ 507 w 507"/>
                <a:gd name="T11" fmla="*/ 277 h 277"/>
                <a:gd name="T12" fmla="*/ 507 w 507"/>
                <a:gd name="T13" fmla="*/ 98 h 277"/>
                <a:gd name="T14" fmla="*/ 389 w 507"/>
                <a:gd name="T1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277">
                  <a:moveTo>
                    <a:pt x="389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98"/>
                    <a:pt x="507" y="98"/>
                    <a:pt x="507" y="98"/>
                  </a:cubicBezTo>
                  <a:lnTo>
                    <a:pt x="389" y="0"/>
                  </a:ln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ṧļiďe">
              <a:extLst>
                <a:ext uri="{FF2B5EF4-FFF2-40B4-BE49-F238E27FC236}">
                  <a16:creationId xmlns:a16="http://schemas.microsoft.com/office/drawing/2014/main" id="{3758D8A6-C0AC-45F4-B0E6-B4FB6B87CA9D}"/>
                </a:ext>
              </a:extLst>
            </p:cNvPr>
            <p:cNvSpPr/>
            <p:nvPr/>
          </p:nvSpPr>
          <p:spPr bwMode="auto">
            <a:xfrm>
              <a:off x="4217988" y="1982788"/>
              <a:ext cx="3959225" cy="2768600"/>
            </a:xfrm>
            <a:custGeom>
              <a:avLst/>
              <a:gdLst>
                <a:gd name="T0" fmla="*/ 113 w 1027"/>
                <a:gd name="T1" fmla="*/ 0 h 719"/>
                <a:gd name="T2" fmla="*/ 914 w 1027"/>
                <a:gd name="T3" fmla="*/ 0 h 719"/>
                <a:gd name="T4" fmla="*/ 1027 w 1027"/>
                <a:gd name="T5" fmla="*/ 113 h 719"/>
                <a:gd name="T6" fmla="*/ 1027 w 1027"/>
                <a:gd name="T7" fmla="*/ 605 h 719"/>
                <a:gd name="T8" fmla="*/ 914 w 1027"/>
                <a:gd name="T9" fmla="*/ 719 h 719"/>
                <a:gd name="T10" fmla="*/ 113 w 1027"/>
                <a:gd name="T11" fmla="*/ 719 h 719"/>
                <a:gd name="T12" fmla="*/ 0 w 1027"/>
                <a:gd name="T13" fmla="*/ 605 h 719"/>
                <a:gd name="T14" fmla="*/ 0 w 1027"/>
                <a:gd name="T15" fmla="*/ 113 h 719"/>
                <a:gd name="T16" fmla="*/ 113 w 1027"/>
                <a:gd name="T1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7" h="719">
                  <a:moveTo>
                    <a:pt x="113" y="0"/>
                  </a:moveTo>
                  <a:cubicBezTo>
                    <a:pt x="914" y="0"/>
                    <a:pt x="914" y="0"/>
                    <a:pt x="914" y="0"/>
                  </a:cubicBezTo>
                  <a:cubicBezTo>
                    <a:pt x="977" y="0"/>
                    <a:pt x="1027" y="50"/>
                    <a:pt x="1027" y="113"/>
                  </a:cubicBezTo>
                  <a:cubicBezTo>
                    <a:pt x="1027" y="605"/>
                    <a:pt x="1027" y="605"/>
                    <a:pt x="1027" y="605"/>
                  </a:cubicBezTo>
                  <a:cubicBezTo>
                    <a:pt x="1027" y="668"/>
                    <a:pt x="977" y="719"/>
                    <a:pt x="914" y="719"/>
                  </a:cubicBezTo>
                  <a:cubicBezTo>
                    <a:pt x="113" y="719"/>
                    <a:pt x="113" y="719"/>
                    <a:pt x="113" y="719"/>
                  </a:cubicBezTo>
                  <a:cubicBezTo>
                    <a:pt x="51" y="719"/>
                    <a:pt x="0" y="668"/>
                    <a:pt x="0" y="60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50"/>
                    <a:pt x="51" y="0"/>
                    <a:pt x="113" y="0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" name="îṩḷïḍê">
              <a:extLst>
                <a:ext uri="{FF2B5EF4-FFF2-40B4-BE49-F238E27FC236}">
                  <a16:creationId xmlns:a16="http://schemas.microsoft.com/office/drawing/2014/main" id="{55109A0D-2A77-4760-BA51-E7126102FC7B}"/>
                </a:ext>
              </a:extLst>
            </p:cNvPr>
            <p:cNvSpPr/>
            <p:nvPr/>
          </p:nvSpPr>
          <p:spPr bwMode="auto">
            <a:xfrm>
              <a:off x="5178425" y="2376488"/>
              <a:ext cx="1978025" cy="1970088"/>
            </a:xfrm>
            <a:custGeom>
              <a:avLst/>
              <a:gdLst>
                <a:gd name="T0" fmla="*/ 1 w 513"/>
                <a:gd name="T1" fmla="*/ 175 h 512"/>
                <a:gd name="T2" fmla="*/ 11 w 513"/>
                <a:gd name="T3" fmla="*/ 143 h 512"/>
                <a:gd name="T4" fmla="*/ 40 w 513"/>
                <a:gd name="T5" fmla="*/ 121 h 512"/>
                <a:gd name="T6" fmla="*/ 89 w 513"/>
                <a:gd name="T7" fmla="*/ 123 h 512"/>
                <a:gd name="T8" fmla="*/ 121 w 513"/>
                <a:gd name="T9" fmla="*/ 44 h 512"/>
                <a:gd name="T10" fmla="*/ 134 w 513"/>
                <a:gd name="T11" fmla="*/ 18 h 512"/>
                <a:gd name="T12" fmla="*/ 202 w 513"/>
                <a:gd name="T13" fmla="*/ 14 h 512"/>
                <a:gd name="T14" fmla="*/ 236 w 513"/>
                <a:gd name="T15" fmla="*/ 49 h 512"/>
                <a:gd name="T16" fmla="*/ 318 w 513"/>
                <a:gd name="T17" fmla="*/ 4 h 512"/>
                <a:gd name="T18" fmla="*/ 356 w 513"/>
                <a:gd name="T19" fmla="*/ 8 h 512"/>
                <a:gd name="T20" fmla="*/ 389 w 513"/>
                <a:gd name="T21" fmla="*/ 47 h 512"/>
                <a:gd name="T22" fmla="*/ 383 w 513"/>
                <a:gd name="T23" fmla="*/ 69 h 512"/>
                <a:gd name="T24" fmla="*/ 467 w 513"/>
                <a:gd name="T25" fmla="*/ 122 h 512"/>
                <a:gd name="T26" fmla="*/ 497 w 513"/>
                <a:gd name="T27" fmla="*/ 135 h 512"/>
                <a:gd name="T28" fmla="*/ 500 w 513"/>
                <a:gd name="T29" fmla="*/ 201 h 512"/>
                <a:gd name="T30" fmla="*/ 479 w 513"/>
                <a:gd name="T31" fmla="*/ 299 h 512"/>
                <a:gd name="T32" fmla="*/ 503 w 513"/>
                <a:gd name="T33" fmla="*/ 314 h 512"/>
                <a:gd name="T34" fmla="*/ 492 w 513"/>
                <a:gd name="T35" fmla="*/ 381 h 512"/>
                <a:gd name="T36" fmla="*/ 423 w 513"/>
                <a:gd name="T37" fmla="*/ 387 h 512"/>
                <a:gd name="T38" fmla="*/ 387 w 513"/>
                <a:gd name="T39" fmla="*/ 416 h 512"/>
                <a:gd name="T40" fmla="*/ 390 w 513"/>
                <a:gd name="T41" fmla="*/ 475 h 512"/>
                <a:gd name="T42" fmla="*/ 330 w 513"/>
                <a:gd name="T43" fmla="*/ 512 h 512"/>
                <a:gd name="T44" fmla="*/ 309 w 513"/>
                <a:gd name="T45" fmla="*/ 498 h 512"/>
                <a:gd name="T46" fmla="*/ 228 w 513"/>
                <a:gd name="T47" fmla="*/ 466 h 512"/>
                <a:gd name="T48" fmla="*/ 185 w 513"/>
                <a:gd name="T49" fmla="*/ 511 h 512"/>
                <a:gd name="T50" fmla="*/ 135 w 513"/>
                <a:gd name="T51" fmla="*/ 497 h 512"/>
                <a:gd name="T52" fmla="*/ 113 w 513"/>
                <a:gd name="T53" fmla="*/ 465 h 512"/>
                <a:gd name="T54" fmla="*/ 106 w 513"/>
                <a:gd name="T55" fmla="*/ 398 h 512"/>
                <a:gd name="T56" fmla="*/ 46 w 513"/>
                <a:gd name="T57" fmla="*/ 390 h 512"/>
                <a:gd name="T58" fmla="*/ 4 w 513"/>
                <a:gd name="T59" fmla="*/ 350 h 512"/>
                <a:gd name="T60" fmla="*/ 0 w 513"/>
                <a:gd name="T61" fmla="*/ 329 h 512"/>
                <a:gd name="T62" fmla="*/ 13 w 513"/>
                <a:gd name="T63" fmla="*/ 310 h 512"/>
                <a:gd name="T64" fmla="*/ 42 w 513"/>
                <a:gd name="T65" fmla="*/ 223 h 512"/>
                <a:gd name="T66" fmla="*/ 4 w 513"/>
                <a:gd name="T67" fmla="*/ 192 h 512"/>
                <a:gd name="T68" fmla="*/ 375 w 513"/>
                <a:gd name="T69" fmla="*/ 255 h 512"/>
                <a:gd name="T70" fmla="*/ 137 w 513"/>
                <a:gd name="T71" fmla="*/ 256 h 512"/>
                <a:gd name="T72" fmla="*/ 375 w 513"/>
                <a:gd name="T73" fmla="*/ 256 h 512"/>
                <a:gd name="T74" fmla="*/ 375 w 513"/>
                <a:gd name="T75" fmla="*/ 25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3" h="512">
                  <a:moveTo>
                    <a:pt x="1" y="183"/>
                  </a:move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1" y="174"/>
                    <a:pt x="1" y="174"/>
                  </a:cubicBezTo>
                  <a:cubicBezTo>
                    <a:pt x="3" y="163"/>
                    <a:pt x="6" y="153"/>
                    <a:pt x="11" y="143"/>
                  </a:cubicBezTo>
                  <a:cubicBezTo>
                    <a:pt x="13" y="136"/>
                    <a:pt x="18" y="130"/>
                    <a:pt x="23" y="125"/>
                  </a:cubicBezTo>
                  <a:cubicBezTo>
                    <a:pt x="27" y="120"/>
                    <a:pt x="34" y="118"/>
                    <a:pt x="40" y="121"/>
                  </a:cubicBezTo>
                  <a:cubicBezTo>
                    <a:pt x="43" y="121"/>
                    <a:pt x="45" y="122"/>
                    <a:pt x="47" y="123"/>
                  </a:cubicBezTo>
                  <a:cubicBezTo>
                    <a:pt x="60" y="128"/>
                    <a:pt x="75" y="128"/>
                    <a:pt x="89" y="123"/>
                  </a:cubicBezTo>
                  <a:cubicBezTo>
                    <a:pt x="103" y="119"/>
                    <a:pt x="114" y="110"/>
                    <a:pt x="119" y="95"/>
                  </a:cubicBezTo>
                  <a:cubicBezTo>
                    <a:pt x="125" y="79"/>
                    <a:pt x="126" y="61"/>
                    <a:pt x="121" y="44"/>
                  </a:cubicBezTo>
                  <a:cubicBezTo>
                    <a:pt x="119" y="37"/>
                    <a:pt x="121" y="30"/>
                    <a:pt x="126" y="24"/>
                  </a:cubicBezTo>
                  <a:cubicBezTo>
                    <a:pt x="128" y="22"/>
                    <a:pt x="131" y="20"/>
                    <a:pt x="134" y="18"/>
                  </a:cubicBezTo>
                  <a:cubicBezTo>
                    <a:pt x="148" y="9"/>
                    <a:pt x="164" y="3"/>
                    <a:pt x="181" y="1"/>
                  </a:cubicBezTo>
                  <a:cubicBezTo>
                    <a:pt x="192" y="0"/>
                    <a:pt x="198" y="4"/>
                    <a:pt x="202" y="14"/>
                  </a:cubicBezTo>
                  <a:cubicBezTo>
                    <a:pt x="202" y="14"/>
                    <a:pt x="202" y="15"/>
                    <a:pt x="202" y="15"/>
                  </a:cubicBezTo>
                  <a:cubicBezTo>
                    <a:pt x="209" y="30"/>
                    <a:pt x="219" y="43"/>
                    <a:pt x="236" y="49"/>
                  </a:cubicBezTo>
                  <a:cubicBezTo>
                    <a:pt x="265" y="60"/>
                    <a:pt x="297" y="45"/>
                    <a:pt x="308" y="17"/>
                  </a:cubicBezTo>
                  <a:cubicBezTo>
                    <a:pt x="311" y="12"/>
                    <a:pt x="314" y="8"/>
                    <a:pt x="318" y="4"/>
                  </a:cubicBezTo>
                  <a:cubicBezTo>
                    <a:pt x="320" y="2"/>
                    <a:pt x="323" y="1"/>
                    <a:pt x="327" y="1"/>
                  </a:cubicBezTo>
                  <a:cubicBezTo>
                    <a:pt x="337" y="2"/>
                    <a:pt x="347" y="4"/>
                    <a:pt x="356" y="8"/>
                  </a:cubicBezTo>
                  <a:cubicBezTo>
                    <a:pt x="368" y="12"/>
                    <a:pt x="378" y="19"/>
                    <a:pt x="385" y="28"/>
                  </a:cubicBezTo>
                  <a:cubicBezTo>
                    <a:pt x="390" y="33"/>
                    <a:pt x="391" y="41"/>
                    <a:pt x="389" y="47"/>
                  </a:cubicBezTo>
                  <a:cubicBezTo>
                    <a:pt x="388" y="48"/>
                    <a:pt x="388" y="49"/>
                    <a:pt x="387" y="50"/>
                  </a:cubicBezTo>
                  <a:cubicBezTo>
                    <a:pt x="385" y="56"/>
                    <a:pt x="383" y="62"/>
                    <a:pt x="383" y="69"/>
                  </a:cubicBezTo>
                  <a:cubicBezTo>
                    <a:pt x="380" y="91"/>
                    <a:pt x="391" y="111"/>
                    <a:pt x="411" y="122"/>
                  </a:cubicBezTo>
                  <a:cubicBezTo>
                    <a:pt x="429" y="132"/>
                    <a:pt x="449" y="130"/>
                    <a:pt x="467" y="122"/>
                  </a:cubicBezTo>
                  <a:cubicBezTo>
                    <a:pt x="475" y="118"/>
                    <a:pt x="483" y="119"/>
                    <a:pt x="489" y="125"/>
                  </a:cubicBezTo>
                  <a:cubicBezTo>
                    <a:pt x="492" y="128"/>
                    <a:pt x="494" y="131"/>
                    <a:pt x="497" y="135"/>
                  </a:cubicBezTo>
                  <a:cubicBezTo>
                    <a:pt x="505" y="149"/>
                    <a:pt x="510" y="164"/>
                    <a:pt x="512" y="180"/>
                  </a:cubicBezTo>
                  <a:cubicBezTo>
                    <a:pt x="513" y="189"/>
                    <a:pt x="508" y="198"/>
                    <a:pt x="500" y="201"/>
                  </a:cubicBezTo>
                  <a:cubicBezTo>
                    <a:pt x="489" y="205"/>
                    <a:pt x="479" y="212"/>
                    <a:pt x="472" y="221"/>
                  </a:cubicBezTo>
                  <a:cubicBezTo>
                    <a:pt x="452" y="244"/>
                    <a:pt x="455" y="279"/>
                    <a:pt x="479" y="299"/>
                  </a:cubicBezTo>
                  <a:cubicBezTo>
                    <a:pt x="483" y="303"/>
                    <a:pt x="488" y="306"/>
                    <a:pt x="493" y="308"/>
                  </a:cubicBezTo>
                  <a:cubicBezTo>
                    <a:pt x="497" y="309"/>
                    <a:pt x="500" y="311"/>
                    <a:pt x="503" y="314"/>
                  </a:cubicBezTo>
                  <a:cubicBezTo>
                    <a:pt x="508" y="318"/>
                    <a:pt x="511" y="324"/>
                    <a:pt x="511" y="331"/>
                  </a:cubicBezTo>
                  <a:cubicBezTo>
                    <a:pt x="510" y="349"/>
                    <a:pt x="504" y="367"/>
                    <a:pt x="492" y="381"/>
                  </a:cubicBezTo>
                  <a:cubicBezTo>
                    <a:pt x="485" y="390"/>
                    <a:pt x="473" y="394"/>
                    <a:pt x="461" y="390"/>
                  </a:cubicBezTo>
                  <a:cubicBezTo>
                    <a:pt x="449" y="386"/>
                    <a:pt x="436" y="385"/>
                    <a:pt x="423" y="387"/>
                  </a:cubicBezTo>
                  <a:cubicBezTo>
                    <a:pt x="415" y="388"/>
                    <a:pt x="407" y="392"/>
                    <a:pt x="401" y="397"/>
                  </a:cubicBezTo>
                  <a:cubicBezTo>
                    <a:pt x="395" y="402"/>
                    <a:pt x="390" y="409"/>
                    <a:pt x="387" y="416"/>
                  </a:cubicBezTo>
                  <a:cubicBezTo>
                    <a:pt x="381" y="432"/>
                    <a:pt x="381" y="449"/>
                    <a:pt x="388" y="464"/>
                  </a:cubicBezTo>
                  <a:cubicBezTo>
                    <a:pt x="390" y="468"/>
                    <a:pt x="390" y="471"/>
                    <a:pt x="390" y="475"/>
                  </a:cubicBezTo>
                  <a:cubicBezTo>
                    <a:pt x="390" y="481"/>
                    <a:pt x="387" y="487"/>
                    <a:pt x="381" y="491"/>
                  </a:cubicBezTo>
                  <a:cubicBezTo>
                    <a:pt x="366" y="502"/>
                    <a:pt x="349" y="510"/>
                    <a:pt x="330" y="512"/>
                  </a:cubicBezTo>
                  <a:cubicBezTo>
                    <a:pt x="326" y="512"/>
                    <a:pt x="321" y="511"/>
                    <a:pt x="318" y="509"/>
                  </a:cubicBezTo>
                  <a:cubicBezTo>
                    <a:pt x="314" y="506"/>
                    <a:pt x="311" y="502"/>
                    <a:pt x="309" y="498"/>
                  </a:cubicBezTo>
                  <a:cubicBezTo>
                    <a:pt x="306" y="489"/>
                    <a:pt x="300" y="480"/>
                    <a:pt x="293" y="474"/>
                  </a:cubicBezTo>
                  <a:cubicBezTo>
                    <a:pt x="276" y="456"/>
                    <a:pt x="249" y="453"/>
                    <a:pt x="228" y="466"/>
                  </a:cubicBezTo>
                  <a:cubicBezTo>
                    <a:pt x="216" y="473"/>
                    <a:pt x="207" y="485"/>
                    <a:pt x="201" y="498"/>
                  </a:cubicBezTo>
                  <a:cubicBezTo>
                    <a:pt x="199" y="505"/>
                    <a:pt x="193" y="510"/>
                    <a:pt x="185" y="511"/>
                  </a:cubicBezTo>
                  <a:cubicBezTo>
                    <a:pt x="182" y="511"/>
                    <a:pt x="179" y="511"/>
                    <a:pt x="176" y="511"/>
                  </a:cubicBezTo>
                  <a:cubicBezTo>
                    <a:pt x="161" y="509"/>
                    <a:pt x="147" y="504"/>
                    <a:pt x="135" y="497"/>
                  </a:cubicBezTo>
                  <a:cubicBezTo>
                    <a:pt x="128" y="494"/>
                    <a:pt x="122" y="489"/>
                    <a:pt x="117" y="484"/>
                  </a:cubicBezTo>
                  <a:cubicBezTo>
                    <a:pt x="113" y="479"/>
                    <a:pt x="111" y="472"/>
                    <a:pt x="113" y="465"/>
                  </a:cubicBezTo>
                  <a:cubicBezTo>
                    <a:pt x="115" y="462"/>
                    <a:pt x="116" y="459"/>
                    <a:pt x="117" y="455"/>
                  </a:cubicBezTo>
                  <a:cubicBezTo>
                    <a:pt x="126" y="436"/>
                    <a:pt x="121" y="413"/>
                    <a:pt x="106" y="398"/>
                  </a:cubicBezTo>
                  <a:cubicBezTo>
                    <a:pt x="101" y="393"/>
                    <a:pt x="96" y="390"/>
                    <a:pt x="90" y="389"/>
                  </a:cubicBezTo>
                  <a:cubicBezTo>
                    <a:pt x="75" y="385"/>
                    <a:pt x="60" y="386"/>
                    <a:pt x="46" y="390"/>
                  </a:cubicBezTo>
                  <a:cubicBezTo>
                    <a:pt x="34" y="394"/>
                    <a:pt x="24" y="390"/>
                    <a:pt x="17" y="379"/>
                  </a:cubicBezTo>
                  <a:cubicBezTo>
                    <a:pt x="11" y="370"/>
                    <a:pt x="7" y="360"/>
                    <a:pt x="4" y="350"/>
                  </a:cubicBezTo>
                  <a:cubicBezTo>
                    <a:pt x="2" y="344"/>
                    <a:pt x="1" y="338"/>
                    <a:pt x="0" y="3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28"/>
                    <a:pt x="1" y="327"/>
                    <a:pt x="1" y="326"/>
                  </a:cubicBezTo>
                  <a:cubicBezTo>
                    <a:pt x="1" y="319"/>
                    <a:pt x="6" y="312"/>
                    <a:pt x="13" y="310"/>
                  </a:cubicBezTo>
                  <a:cubicBezTo>
                    <a:pt x="25" y="305"/>
                    <a:pt x="36" y="296"/>
                    <a:pt x="44" y="285"/>
                  </a:cubicBezTo>
                  <a:cubicBezTo>
                    <a:pt x="59" y="266"/>
                    <a:pt x="58" y="241"/>
                    <a:pt x="42" y="223"/>
                  </a:cubicBezTo>
                  <a:cubicBezTo>
                    <a:pt x="34" y="213"/>
                    <a:pt x="24" y="206"/>
                    <a:pt x="12" y="201"/>
                  </a:cubicBezTo>
                  <a:cubicBezTo>
                    <a:pt x="9" y="199"/>
                    <a:pt x="6" y="196"/>
                    <a:pt x="4" y="192"/>
                  </a:cubicBezTo>
                  <a:cubicBezTo>
                    <a:pt x="3" y="190"/>
                    <a:pt x="2" y="186"/>
                    <a:pt x="1" y="183"/>
                  </a:cubicBezTo>
                  <a:close/>
                  <a:moveTo>
                    <a:pt x="375" y="255"/>
                  </a:moveTo>
                  <a:cubicBezTo>
                    <a:pt x="375" y="190"/>
                    <a:pt x="321" y="136"/>
                    <a:pt x="256" y="137"/>
                  </a:cubicBezTo>
                  <a:cubicBezTo>
                    <a:pt x="190" y="137"/>
                    <a:pt x="136" y="190"/>
                    <a:pt x="137" y="256"/>
                  </a:cubicBezTo>
                  <a:cubicBezTo>
                    <a:pt x="137" y="322"/>
                    <a:pt x="190" y="375"/>
                    <a:pt x="256" y="375"/>
                  </a:cubicBezTo>
                  <a:cubicBezTo>
                    <a:pt x="321" y="375"/>
                    <a:pt x="375" y="322"/>
                    <a:pt x="375" y="256"/>
                  </a:cubicBezTo>
                  <a:cubicBezTo>
                    <a:pt x="375" y="256"/>
                    <a:pt x="375" y="256"/>
                    <a:pt x="375" y="256"/>
                  </a:cubicBezTo>
                  <a:lnTo>
                    <a:pt x="375" y="255"/>
                  </a:lnTo>
                  <a:close/>
                </a:path>
              </a:pathLst>
            </a:custGeom>
            <a:solidFill>
              <a:srgbClr val="039DC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ṥḻíḓé">
              <a:extLst>
                <a:ext uri="{FF2B5EF4-FFF2-40B4-BE49-F238E27FC236}">
                  <a16:creationId xmlns:a16="http://schemas.microsoft.com/office/drawing/2014/main" id="{1B3318D5-0FBC-447B-BE25-70F720874F34}"/>
                </a:ext>
              </a:extLst>
            </p:cNvPr>
            <p:cNvSpPr/>
            <p:nvPr/>
          </p:nvSpPr>
          <p:spPr bwMode="auto">
            <a:xfrm>
              <a:off x="4110038" y="5086350"/>
              <a:ext cx="2803525" cy="111125"/>
            </a:xfrm>
            <a:custGeom>
              <a:avLst/>
              <a:gdLst>
                <a:gd name="T0" fmla="*/ 727 w 727"/>
                <a:gd name="T1" fmla="*/ 29 h 29"/>
                <a:gd name="T2" fmla="*/ 62 w 727"/>
                <a:gd name="T3" fmla="*/ 29 h 29"/>
                <a:gd name="T4" fmla="*/ 0 w 727"/>
                <a:gd name="T5" fmla="*/ 15 h 29"/>
                <a:gd name="T6" fmla="*/ 0 w 727"/>
                <a:gd name="T7" fmla="*/ 15 h 29"/>
                <a:gd name="T8" fmla="*/ 62 w 727"/>
                <a:gd name="T9" fmla="*/ 0 h 29"/>
                <a:gd name="T10" fmla="*/ 727 w 727"/>
                <a:gd name="T11" fmla="*/ 0 h 29"/>
                <a:gd name="T12" fmla="*/ 727 w 727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29">
                  <a:moveTo>
                    <a:pt x="727" y="29"/>
                  </a:moveTo>
                  <a:cubicBezTo>
                    <a:pt x="62" y="29"/>
                    <a:pt x="62" y="29"/>
                    <a:pt x="62" y="29"/>
                  </a:cubicBezTo>
                  <a:cubicBezTo>
                    <a:pt x="51" y="29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51" y="0"/>
                    <a:pt x="62" y="0"/>
                  </a:cubicBezTo>
                  <a:cubicBezTo>
                    <a:pt x="727" y="0"/>
                    <a:pt x="727" y="0"/>
                    <a:pt x="727" y="0"/>
                  </a:cubicBezTo>
                  <a:lnTo>
                    <a:pt x="727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ś1iḓê">
              <a:extLst>
                <a:ext uri="{FF2B5EF4-FFF2-40B4-BE49-F238E27FC236}">
                  <a16:creationId xmlns:a16="http://schemas.microsoft.com/office/drawing/2014/main" id="{E42F9CBD-723D-4A2B-8665-00166E59D674}"/>
                </a:ext>
              </a:extLst>
            </p:cNvPr>
            <p:cNvSpPr/>
            <p:nvPr/>
          </p:nvSpPr>
          <p:spPr bwMode="auto">
            <a:xfrm>
              <a:off x="6303963" y="4889500"/>
              <a:ext cx="2001838" cy="523875"/>
            </a:xfrm>
            <a:custGeom>
              <a:avLst/>
              <a:gdLst>
                <a:gd name="T0" fmla="*/ 519 w 519"/>
                <a:gd name="T1" fmla="*/ 63 h 136"/>
                <a:gd name="T2" fmla="*/ 519 w 519"/>
                <a:gd name="T3" fmla="*/ 73 h 136"/>
                <a:gd name="T4" fmla="*/ 456 w 519"/>
                <a:gd name="T5" fmla="*/ 136 h 136"/>
                <a:gd name="T6" fmla="*/ 63 w 519"/>
                <a:gd name="T7" fmla="*/ 136 h 136"/>
                <a:gd name="T8" fmla="*/ 3 w 519"/>
                <a:gd name="T9" fmla="*/ 91 h 136"/>
                <a:gd name="T10" fmla="*/ 0 w 519"/>
                <a:gd name="T11" fmla="*/ 73 h 136"/>
                <a:gd name="T12" fmla="*/ 0 w 519"/>
                <a:gd name="T13" fmla="*/ 63 h 136"/>
                <a:gd name="T14" fmla="*/ 6 w 519"/>
                <a:gd name="T15" fmla="*/ 36 h 136"/>
                <a:gd name="T16" fmla="*/ 63 w 519"/>
                <a:gd name="T17" fmla="*/ 0 h 136"/>
                <a:gd name="T18" fmla="*/ 456 w 519"/>
                <a:gd name="T19" fmla="*/ 0 h 136"/>
                <a:gd name="T20" fmla="*/ 519 w 519"/>
                <a:gd name="T21" fmla="*/ 6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9" h="136">
                  <a:moveTo>
                    <a:pt x="519" y="63"/>
                  </a:moveTo>
                  <a:cubicBezTo>
                    <a:pt x="519" y="73"/>
                    <a:pt x="519" y="73"/>
                    <a:pt x="519" y="73"/>
                  </a:cubicBezTo>
                  <a:cubicBezTo>
                    <a:pt x="519" y="108"/>
                    <a:pt x="491" y="136"/>
                    <a:pt x="456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35" y="136"/>
                    <a:pt x="11" y="117"/>
                    <a:pt x="3" y="91"/>
                  </a:cubicBezTo>
                  <a:cubicBezTo>
                    <a:pt x="1" y="85"/>
                    <a:pt x="0" y="79"/>
                    <a:pt x="0" y="7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3"/>
                    <a:pt x="2" y="44"/>
                    <a:pt x="6" y="36"/>
                  </a:cubicBezTo>
                  <a:cubicBezTo>
                    <a:pt x="17" y="14"/>
                    <a:pt x="39" y="0"/>
                    <a:pt x="63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491" y="0"/>
                    <a:pt x="519" y="28"/>
                    <a:pt x="519" y="63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ṥḷîḋê">
              <a:extLst>
                <a:ext uri="{FF2B5EF4-FFF2-40B4-BE49-F238E27FC236}">
                  <a16:creationId xmlns:a16="http://schemas.microsoft.com/office/drawing/2014/main" id="{88EF5B38-4518-44E7-A294-AB44057C12D0}"/>
                </a:ext>
              </a:extLst>
            </p:cNvPr>
            <p:cNvSpPr/>
            <p:nvPr/>
          </p:nvSpPr>
          <p:spPr bwMode="auto">
            <a:xfrm>
              <a:off x="6315075" y="5229225"/>
              <a:ext cx="938213" cy="184150"/>
            </a:xfrm>
            <a:custGeom>
              <a:avLst/>
              <a:gdLst>
                <a:gd name="T0" fmla="*/ 243 w 243"/>
                <a:gd name="T1" fmla="*/ 31 h 48"/>
                <a:gd name="T2" fmla="*/ 243 w 243"/>
                <a:gd name="T3" fmla="*/ 48 h 48"/>
                <a:gd name="T4" fmla="*/ 60 w 243"/>
                <a:gd name="T5" fmla="*/ 48 h 48"/>
                <a:gd name="T6" fmla="*/ 0 w 243"/>
                <a:gd name="T7" fmla="*/ 3 h 48"/>
                <a:gd name="T8" fmla="*/ 13 w 243"/>
                <a:gd name="T9" fmla="*/ 0 h 48"/>
                <a:gd name="T10" fmla="*/ 54 w 243"/>
                <a:gd name="T11" fmla="*/ 31 h 48"/>
                <a:gd name="T12" fmla="*/ 243 w 243"/>
                <a:gd name="T13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">
                  <a:moveTo>
                    <a:pt x="243" y="31"/>
                  </a:moveTo>
                  <a:cubicBezTo>
                    <a:pt x="243" y="48"/>
                    <a:pt x="243" y="48"/>
                    <a:pt x="243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32" y="48"/>
                    <a:pt x="8" y="30"/>
                    <a:pt x="0" y="3"/>
                  </a:cubicBezTo>
                  <a:cubicBezTo>
                    <a:pt x="4" y="1"/>
                    <a:pt x="9" y="1"/>
                    <a:pt x="13" y="0"/>
                  </a:cubicBezTo>
                  <a:cubicBezTo>
                    <a:pt x="13" y="0"/>
                    <a:pt x="31" y="31"/>
                    <a:pt x="54" y="31"/>
                  </a:cubicBezTo>
                  <a:lnTo>
                    <a:pt x="243" y="31"/>
                  </a:ln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ŝlîḍé">
              <a:extLst>
                <a:ext uri="{FF2B5EF4-FFF2-40B4-BE49-F238E27FC236}">
                  <a16:creationId xmlns:a16="http://schemas.microsoft.com/office/drawing/2014/main" id="{95E47F8C-33B5-4B8F-A4FB-E7084F476403}"/>
                </a:ext>
              </a:extLst>
            </p:cNvPr>
            <p:cNvSpPr/>
            <p:nvPr/>
          </p:nvSpPr>
          <p:spPr bwMode="auto">
            <a:xfrm>
              <a:off x="6080125" y="4948238"/>
              <a:ext cx="134938" cy="384175"/>
            </a:xfrm>
            <a:custGeom>
              <a:avLst/>
              <a:gdLst>
                <a:gd name="T0" fmla="*/ 35 w 35"/>
                <a:gd name="T1" fmla="*/ 18 h 100"/>
                <a:gd name="T2" fmla="*/ 35 w 35"/>
                <a:gd name="T3" fmla="*/ 82 h 100"/>
                <a:gd name="T4" fmla="*/ 20 w 35"/>
                <a:gd name="T5" fmla="*/ 100 h 100"/>
                <a:gd name="T6" fmla="*/ 18 w 35"/>
                <a:gd name="T7" fmla="*/ 100 h 100"/>
                <a:gd name="T8" fmla="*/ 0 w 35"/>
                <a:gd name="T9" fmla="*/ 82 h 100"/>
                <a:gd name="T10" fmla="*/ 0 w 35"/>
                <a:gd name="T11" fmla="*/ 82 h 100"/>
                <a:gd name="T12" fmla="*/ 0 w 35"/>
                <a:gd name="T13" fmla="*/ 18 h 100"/>
                <a:gd name="T14" fmla="*/ 18 w 35"/>
                <a:gd name="T15" fmla="*/ 0 h 100"/>
                <a:gd name="T16" fmla="*/ 20 w 35"/>
                <a:gd name="T17" fmla="*/ 0 h 100"/>
                <a:gd name="T18" fmla="*/ 35 w 35"/>
                <a:gd name="T19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0">
                  <a:moveTo>
                    <a:pt x="35" y="18"/>
                  </a:moveTo>
                  <a:cubicBezTo>
                    <a:pt x="35" y="82"/>
                    <a:pt x="35" y="82"/>
                    <a:pt x="35" y="82"/>
                  </a:cubicBezTo>
                  <a:cubicBezTo>
                    <a:pt x="35" y="91"/>
                    <a:pt x="29" y="98"/>
                    <a:pt x="20" y="100"/>
                  </a:cubicBezTo>
                  <a:cubicBezTo>
                    <a:pt x="19" y="100"/>
                    <a:pt x="18" y="100"/>
                    <a:pt x="18" y="100"/>
                  </a:cubicBezTo>
                  <a:cubicBezTo>
                    <a:pt x="8" y="100"/>
                    <a:pt x="0" y="9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9" y="2"/>
                    <a:pt x="35" y="9"/>
                    <a:pt x="35" y="18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śḷîdé">
              <a:extLst>
                <a:ext uri="{FF2B5EF4-FFF2-40B4-BE49-F238E27FC236}">
                  <a16:creationId xmlns:a16="http://schemas.microsoft.com/office/drawing/2014/main" id="{6A8F7ADF-DA27-4475-A77B-3C188A859D00}"/>
                </a:ext>
              </a:extLst>
            </p:cNvPr>
            <p:cNvSpPr/>
            <p:nvPr/>
          </p:nvSpPr>
          <p:spPr bwMode="auto">
            <a:xfrm>
              <a:off x="6327775" y="4889500"/>
              <a:ext cx="1101725" cy="204788"/>
            </a:xfrm>
            <a:custGeom>
              <a:avLst/>
              <a:gdLst>
                <a:gd name="T0" fmla="*/ 286 w 286"/>
                <a:gd name="T1" fmla="*/ 20 h 53"/>
                <a:gd name="T2" fmla="*/ 47 w 286"/>
                <a:gd name="T3" fmla="*/ 20 h 53"/>
                <a:gd name="T4" fmla="*/ 8 w 286"/>
                <a:gd name="T5" fmla="*/ 53 h 53"/>
                <a:gd name="T6" fmla="*/ 0 w 286"/>
                <a:gd name="T7" fmla="*/ 36 h 53"/>
                <a:gd name="T8" fmla="*/ 57 w 286"/>
                <a:gd name="T9" fmla="*/ 0 h 53"/>
                <a:gd name="T10" fmla="*/ 285 w 286"/>
                <a:gd name="T11" fmla="*/ 0 h 53"/>
                <a:gd name="T12" fmla="*/ 286 w 286"/>
                <a:gd name="T13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53">
                  <a:moveTo>
                    <a:pt x="286" y="20"/>
                  </a:moveTo>
                  <a:cubicBezTo>
                    <a:pt x="286" y="20"/>
                    <a:pt x="72" y="17"/>
                    <a:pt x="47" y="20"/>
                  </a:cubicBezTo>
                  <a:cubicBezTo>
                    <a:pt x="22" y="23"/>
                    <a:pt x="8" y="53"/>
                    <a:pt x="8" y="53"/>
                  </a:cubicBezTo>
                  <a:cubicBezTo>
                    <a:pt x="5" y="48"/>
                    <a:pt x="2" y="42"/>
                    <a:pt x="0" y="36"/>
                  </a:cubicBezTo>
                  <a:cubicBezTo>
                    <a:pt x="11" y="14"/>
                    <a:pt x="33" y="0"/>
                    <a:pt x="57" y="0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286" y="20"/>
                  </a:ln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ľiḋe">
              <a:extLst>
                <a:ext uri="{FF2B5EF4-FFF2-40B4-BE49-F238E27FC236}">
                  <a16:creationId xmlns:a16="http://schemas.microsoft.com/office/drawing/2014/main" id="{F8B30274-492D-4B02-9D61-B5FD0573A9FB}"/>
                </a:ext>
              </a:extLst>
            </p:cNvPr>
            <p:cNvSpPr/>
            <p:nvPr/>
          </p:nvSpPr>
          <p:spPr bwMode="auto">
            <a:xfrm>
              <a:off x="6169025" y="5021263"/>
              <a:ext cx="288925" cy="242888"/>
            </a:xfrm>
            <a:prstGeom prst="rect">
              <a:avLst/>
            </a:pr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šḷîďe">
              <a:extLst>
                <a:ext uri="{FF2B5EF4-FFF2-40B4-BE49-F238E27FC236}">
                  <a16:creationId xmlns:a16="http://schemas.microsoft.com/office/drawing/2014/main" id="{4A85DD8C-E140-4164-B257-C3EC826CAEEF}"/>
                </a:ext>
              </a:extLst>
            </p:cNvPr>
            <p:cNvSpPr/>
            <p:nvPr/>
          </p:nvSpPr>
          <p:spPr bwMode="auto">
            <a:xfrm>
              <a:off x="6335713" y="5110163"/>
              <a:ext cx="1004888" cy="95250"/>
            </a:xfrm>
            <a:custGeom>
              <a:avLst/>
              <a:gdLst>
                <a:gd name="T0" fmla="*/ 13 w 261"/>
                <a:gd name="T1" fmla="*/ 0 h 25"/>
                <a:gd name="T2" fmla="*/ 248 w 261"/>
                <a:gd name="T3" fmla="*/ 0 h 25"/>
                <a:gd name="T4" fmla="*/ 261 w 261"/>
                <a:gd name="T5" fmla="*/ 13 h 25"/>
                <a:gd name="T6" fmla="*/ 261 w 261"/>
                <a:gd name="T7" fmla="*/ 13 h 25"/>
                <a:gd name="T8" fmla="*/ 248 w 261"/>
                <a:gd name="T9" fmla="*/ 25 h 25"/>
                <a:gd name="T10" fmla="*/ 13 w 261"/>
                <a:gd name="T11" fmla="*/ 25 h 25"/>
                <a:gd name="T12" fmla="*/ 0 w 261"/>
                <a:gd name="T13" fmla="*/ 13 h 25"/>
                <a:gd name="T14" fmla="*/ 0 w 261"/>
                <a:gd name="T15" fmla="*/ 13 h 25"/>
                <a:gd name="T16" fmla="*/ 13 w 261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5">
                  <a:moveTo>
                    <a:pt x="13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55" y="0"/>
                    <a:pt x="261" y="5"/>
                    <a:pt x="261" y="13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61" y="20"/>
                    <a:pt x="255" y="25"/>
                    <a:pt x="248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5" y="25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ṥ1ïḍè">
              <a:extLst>
                <a:ext uri="{FF2B5EF4-FFF2-40B4-BE49-F238E27FC236}">
                  <a16:creationId xmlns:a16="http://schemas.microsoft.com/office/drawing/2014/main" id="{D0C9590D-5FE3-4129-A428-A30491656AAA}"/>
                </a:ext>
              </a:extLst>
            </p:cNvPr>
            <p:cNvSpPr/>
            <p:nvPr/>
          </p:nvSpPr>
          <p:spPr bwMode="auto">
            <a:xfrm>
              <a:off x="7299325" y="5110163"/>
              <a:ext cx="1006475" cy="95250"/>
            </a:xfrm>
            <a:custGeom>
              <a:avLst/>
              <a:gdLst>
                <a:gd name="T0" fmla="*/ 13 w 261"/>
                <a:gd name="T1" fmla="*/ 0 h 25"/>
                <a:gd name="T2" fmla="*/ 248 w 261"/>
                <a:gd name="T3" fmla="*/ 0 h 25"/>
                <a:gd name="T4" fmla="*/ 261 w 261"/>
                <a:gd name="T5" fmla="*/ 13 h 25"/>
                <a:gd name="T6" fmla="*/ 261 w 261"/>
                <a:gd name="T7" fmla="*/ 13 h 25"/>
                <a:gd name="T8" fmla="*/ 248 w 261"/>
                <a:gd name="T9" fmla="*/ 25 h 25"/>
                <a:gd name="T10" fmla="*/ 13 w 261"/>
                <a:gd name="T11" fmla="*/ 25 h 25"/>
                <a:gd name="T12" fmla="*/ 0 w 261"/>
                <a:gd name="T13" fmla="*/ 13 h 25"/>
                <a:gd name="T14" fmla="*/ 0 w 261"/>
                <a:gd name="T15" fmla="*/ 13 h 25"/>
                <a:gd name="T16" fmla="*/ 13 w 261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5">
                  <a:moveTo>
                    <a:pt x="13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55" y="0"/>
                    <a:pt x="261" y="5"/>
                    <a:pt x="261" y="13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61" y="20"/>
                    <a:pt x="255" y="25"/>
                    <a:pt x="248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6" y="25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lïḋê">
              <a:extLst>
                <a:ext uri="{FF2B5EF4-FFF2-40B4-BE49-F238E27FC236}">
                  <a16:creationId xmlns:a16="http://schemas.microsoft.com/office/drawing/2014/main" id="{9D644701-9CFA-407B-A8D2-8DC8DCC986F6}"/>
                </a:ext>
              </a:extLst>
            </p:cNvPr>
            <p:cNvSpPr/>
            <p:nvPr/>
          </p:nvSpPr>
          <p:spPr bwMode="auto">
            <a:xfrm>
              <a:off x="6157913" y="4948238"/>
              <a:ext cx="57150" cy="384175"/>
            </a:xfrm>
            <a:custGeom>
              <a:avLst/>
              <a:gdLst>
                <a:gd name="T0" fmla="*/ 15 w 15"/>
                <a:gd name="T1" fmla="*/ 18 h 100"/>
                <a:gd name="T2" fmla="*/ 15 w 15"/>
                <a:gd name="T3" fmla="*/ 82 h 100"/>
                <a:gd name="T4" fmla="*/ 0 w 15"/>
                <a:gd name="T5" fmla="*/ 100 h 100"/>
                <a:gd name="T6" fmla="*/ 0 w 15"/>
                <a:gd name="T7" fmla="*/ 0 h 100"/>
                <a:gd name="T8" fmla="*/ 15 w 15"/>
                <a:gd name="T9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0">
                  <a:moveTo>
                    <a:pt x="15" y="18"/>
                  </a:moveTo>
                  <a:cubicBezTo>
                    <a:pt x="15" y="82"/>
                    <a:pt x="15" y="82"/>
                    <a:pt x="15" y="82"/>
                  </a:cubicBezTo>
                  <a:cubicBezTo>
                    <a:pt x="15" y="91"/>
                    <a:pt x="9" y="98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5" y="9"/>
                    <a:pt x="15" y="18"/>
                  </a:cubicBez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š1iḑè">
              <a:extLst>
                <a:ext uri="{FF2B5EF4-FFF2-40B4-BE49-F238E27FC236}">
                  <a16:creationId xmlns:a16="http://schemas.microsoft.com/office/drawing/2014/main" id="{D2F39FB0-96D5-443F-8735-FFE315A97FFE}"/>
                </a:ext>
              </a:extLst>
            </p:cNvPr>
            <p:cNvSpPr/>
            <p:nvPr/>
          </p:nvSpPr>
          <p:spPr bwMode="auto">
            <a:xfrm>
              <a:off x="4010025" y="5024438"/>
              <a:ext cx="423863" cy="227013"/>
            </a:xfrm>
            <a:custGeom>
              <a:avLst/>
              <a:gdLst>
                <a:gd name="T0" fmla="*/ 267 w 267"/>
                <a:gd name="T1" fmla="*/ 39 h 143"/>
                <a:gd name="T2" fmla="*/ 226 w 267"/>
                <a:gd name="T3" fmla="*/ 0 h 143"/>
                <a:gd name="T4" fmla="*/ 0 w 267"/>
                <a:gd name="T5" fmla="*/ 32 h 143"/>
                <a:gd name="T6" fmla="*/ 0 w 267"/>
                <a:gd name="T7" fmla="*/ 105 h 143"/>
                <a:gd name="T8" fmla="*/ 204 w 267"/>
                <a:gd name="T9" fmla="*/ 143 h 143"/>
                <a:gd name="T10" fmla="*/ 265 w 267"/>
                <a:gd name="T11" fmla="*/ 107 h 143"/>
                <a:gd name="T12" fmla="*/ 267 w 267"/>
                <a:gd name="T13" fmla="*/ 3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143">
                  <a:moveTo>
                    <a:pt x="267" y="39"/>
                  </a:moveTo>
                  <a:lnTo>
                    <a:pt x="226" y="0"/>
                  </a:lnTo>
                  <a:lnTo>
                    <a:pt x="0" y="32"/>
                  </a:lnTo>
                  <a:lnTo>
                    <a:pt x="0" y="105"/>
                  </a:lnTo>
                  <a:lnTo>
                    <a:pt x="204" y="143"/>
                  </a:lnTo>
                  <a:lnTo>
                    <a:pt x="265" y="107"/>
                  </a:lnTo>
                  <a:lnTo>
                    <a:pt x="26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ṣ1îdé">
              <a:extLst>
                <a:ext uri="{FF2B5EF4-FFF2-40B4-BE49-F238E27FC236}">
                  <a16:creationId xmlns:a16="http://schemas.microsoft.com/office/drawing/2014/main" id="{B3C59A33-BD04-4C1B-B115-524F81F7B149}"/>
                </a:ext>
              </a:extLst>
            </p:cNvPr>
            <p:cNvSpPr/>
            <p:nvPr/>
          </p:nvSpPr>
          <p:spPr bwMode="auto">
            <a:xfrm>
              <a:off x="4010025" y="5156200"/>
              <a:ext cx="2070100" cy="95250"/>
            </a:xfrm>
            <a:custGeom>
              <a:avLst/>
              <a:gdLst>
                <a:gd name="T0" fmla="*/ 1304 w 1304"/>
                <a:gd name="T1" fmla="*/ 2 h 60"/>
                <a:gd name="T2" fmla="*/ 257 w 1304"/>
                <a:gd name="T3" fmla="*/ 0 h 60"/>
                <a:gd name="T4" fmla="*/ 187 w 1304"/>
                <a:gd name="T5" fmla="*/ 31 h 60"/>
                <a:gd name="T6" fmla="*/ 5 w 1304"/>
                <a:gd name="T7" fmla="*/ 12 h 60"/>
                <a:gd name="T8" fmla="*/ 0 w 1304"/>
                <a:gd name="T9" fmla="*/ 22 h 60"/>
                <a:gd name="T10" fmla="*/ 204 w 1304"/>
                <a:gd name="T11" fmla="*/ 60 h 60"/>
                <a:gd name="T12" fmla="*/ 260 w 1304"/>
                <a:gd name="T13" fmla="*/ 26 h 60"/>
                <a:gd name="T14" fmla="*/ 1304 w 1304"/>
                <a:gd name="T15" fmla="*/ 31 h 60"/>
                <a:gd name="T16" fmla="*/ 1304 w 1304"/>
                <a:gd name="T17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60">
                  <a:moveTo>
                    <a:pt x="1304" y="2"/>
                  </a:moveTo>
                  <a:lnTo>
                    <a:pt x="257" y="0"/>
                  </a:lnTo>
                  <a:lnTo>
                    <a:pt x="187" y="31"/>
                  </a:lnTo>
                  <a:lnTo>
                    <a:pt x="5" y="12"/>
                  </a:lnTo>
                  <a:lnTo>
                    <a:pt x="0" y="22"/>
                  </a:lnTo>
                  <a:lnTo>
                    <a:pt x="204" y="60"/>
                  </a:lnTo>
                  <a:lnTo>
                    <a:pt x="260" y="26"/>
                  </a:lnTo>
                  <a:lnTo>
                    <a:pt x="1304" y="31"/>
                  </a:lnTo>
                  <a:lnTo>
                    <a:pt x="1304" y="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4357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62" grpId="0" animBg="1"/>
      <p:bldP spid="63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的几大特点</a:t>
            </a:r>
          </a:p>
        </p:txBody>
      </p:sp>
      <p:cxnSp>
        <p:nvCxnSpPr>
          <p:cNvPr id="14" name="直线连接符 5">
            <a:extLst>
              <a:ext uri="{FF2B5EF4-FFF2-40B4-BE49-F238E27FC236}">
                <a16:creationId xmlns:a16="http://schemas.microsoft.com/office/drawing/2014/main" id="{1CED5DD9-8BF1-4B91-B199-3C9A749E49C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548278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327F211-97EB-40F6-9C31-5CC2E4018C75}"/>
              </a:ext>
            </a:extLst>
          </p:cNvPr>
          <p:cNvGrpSpPr/>
          <p:nvPr/>
        </p:nvGrpSpPr>
        <p:grpSpPr>
          <a:xfrm>
            <a:off x="2732141" y="3627023"/>
            <a:ext cx="4057699" cy="4502175"/>
            <a:chOff x="2732141" y="3627023"/>
            <a:chExt cx="4057699" cy="4502175"/>
          </a:xfrm>
        </p:grpSpPr>
        <p:sp>
          <p:nvSpPr>
            <p:cNvPr id="10" name="î$ḷïḍè">
              <a:extLst>
                <a:ext uri="{FF2B5EF4-FFF2-40B4-BE49-F238E27FC236}">
                  <a16:creationId xmlns:a16="http://schemas.microsoft.com/office/drawing/2014/main" id="{F17503F0-E6C8-4E41-8BDE-95112744B115}"/>
                </a:ext>
              </a:extLst>
            </p:cNvPr>
            <p:cNvSpPr/>
            <p:nvPr/>
          </p:nvSpPr>
          <p:spPr bwMode="auto">
            <a:xfrm>
              <a:off x="2732141" y="3627023"/>
              <a:ext cx="4057699" cy="4502175"/>
            </a:xfrm>
            <a:custGeom>
              <a:avLst/>
              <a:gdLst>
                <a:gd name="T0" fmla="*/ 187 w 373"/>
                <a:gd name="T1" fmla="*/ 414 h 414"/>
                <a:gd name="T2" fmla="*/ 156 w 373"/>
                <a:gd name="T3" fmla="*/ 406 h 414"/>
                <a:gd name="T4" fmla="*/ 31 w 373"/>
                <a:gd name="T5" fmla="*/ 334 h 414"/>
                <a:gd name="T6" fmla="*/ 0 w 373"/>
                <a:gd name="T7" fmla="*/ 280 h 414"/>
                <a:gd name="T8" fmla="*/ 0 w 373"/>
                <a:gd name="T9" fmla="*/ 137 h 414"/>
                <a:gd name="T10" fmla="*/ 31 w 373"/>
                <a:gd name="T11" fmla="*/ 83 h 414"/>
                <a:gd name="T12" fmla="*/ 156 w 373"/>
                <a:gd name="T13" fmla="*/ 11 h 414"/>
                <a:gd name="T14" fmla="*/ 218 w 373"/>
                <a:gd name="T15" fmla="*/ 11 h 414"/>
                <a:gd name="T16" fmla="*/ 342 w 373"/>
                <a:gd name="T17" fmla="*/ 83 h 414"/>
                <a:gd name="T18" fmla="*/ 373 w 373"/>
                <a:gd name="T19" fmla="*/ 137 h 414"/>
                <a:gd name="T20" fmla="*/ 373 w 373"/>
                <a:gd name="T21" fmla="*/ 280 h 414"/>
                <a:gd name="T22" fmla="*/ 342 w 373"/>
                <a:gd name="T23" fmla="*/ 334 h 414"/>
                <a:gd name="T24" fmla="*/ 218 w 373"/>
                <a:gd name="T25" fmla="*/ 406 h 414"/>
                <a:gd name="T26" fmla="*/ 187 w 373"/>
                <a:gd name="T27" fmla="*/ 414 h 414"/>
                <a:gd name="T28" fmla="*/ 187 w 373"/>
                <a:gd name="T29" fmla="*/ 17 h 414"/>
                <a:gd name="T30" fmla="*/ 163 w 373"/>
                <a:gd name="T31" fmla="*/ 24 h 414"/>
                <a:gd name="T32" fmla="*/ 39 w 373"/>
                <a:gd name="T33" fmla="*/ 95 h 414"/>
                <a:gd name="T34" fmla="*/ 15 w 373"/>
                <a:gd name="T35" fmla="*/ 137 h 414"/>
                <a:gd name="T36" fmla="*/ 15 w 373"/>
                <a:gd name="T37" fmla="*/ 280 h 414"/>
                <a:gd name="T38" fmla="*/ 39 w 373"/>
                <a:gd name="T39" fmla="*/ 322 h 414"/>
                <a:gd name="T40" fmla="*/ 163 w 373"/>
                <a:gd name="T41" fmla="*/ 393 h 414"/>
                <a:gd name="T42" fmla="*/ 211 w 373"/>
                <a:gd name="T43" fmla="*/ 393 h 414"/>
                <a:gd name="T44" fmla="*/ 335 w 373"/>
                <a:gd name="T45" fmla="*/ 322 h 414"/>
                <a:gd name="T46" fmla="*/ 359 w 373"/>
                <a:gd name="T47" fmla="*/ 280 h 414"/>
                <a:gd name="T48" fmla="*/ 359 w 373"/>
                <a:gd name="T49" fmla="*/ 137 h 414"/>
                <a:gd name="T50" fmla="*/ 335 w 373"/>
                <a:gd name="T51" fmla="*/ 95 h 414"/>
                <a:gd name="T52" fmla="*/ 211 w 373"/>
                <a:gd name="T53" fmla="*/ 24 h 414"/>
                <a:gd name="T54" fmla="*/ 187 w 373"/>
                <a:gd name="T55" fmla="*/ 17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3" h="414">
                  <a:moveTo>
                    <a:pt x="187" y="414"/>
                  </a:moveTo>
                  <a:cubicBezTo>
                    <a:pt x="176" y="414"/>
                    <a:pt x="165" y="411"/>
                    <a:pt x="156" y="406"/>
                  </a:cubicBezTo>
                  <a:cubicBezTo>
                    <a:pt x="31" y="334"/>
                    <a:pt x="31" y="334"/>
                    <a:pt x="31" y="334"/>
                  </a:cubicBezTo>
                  <a:cubicBezTo>
                    <a:pt x="12" y="323"/>
                    <a:pt x="0" y="302"/>
                    <a:pt x="0" y="28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15"/>
                    <a:pt x="12" y="94"/>
                    <a:pt x="31" y="83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75" y="0"/>
                    <a:pt x="199" y="0"/>
                    <a:pt x="218" y="11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61" y="94"/>
                    <a:pt x="373" y="115"/>
                    <a:pt x="373" y="137"/>
                  </a:cubicBezTo>
                  <a:cubicBezTo>
                    <a:pt x="373" y="280"/>
                    <a:pt x="373" y="280"/>
                    <a:pt x="373" y="280"/>
                  </a:cubicBezTo>
                  <a:cubicBezTo>
                    <a:pt x="373" y="302"/>
                    <a:pt x="361" y="323"/>
                    <a:pt x="342" y="334"/>
                  </a:cubicBezTo>
                  <a:cubicBezTo>
                    <a:pt x="218" y="406"/>
                    <a:pt x="218" y="406"/>
                    <a:pt x="218" y="406"/>
                  </a:cubicBezTo>
                  <a:cubicBezTo>
                    <a:pt x="208" y="411"/>
                    <a:pt x="198" y="414"/>
                    <a:pt x="187" y="414"/>
                  </a:cubicBezTo>
                  <a:moveTo>
                    <a:pt x="187" y="17"/>
                  </a:moveTo>
                  <a:cubicBezTo>
                    <a:pt x="178" y="17"/>
                    <a:pt x="170" y="19"/>
                    <a:pt x="163" y="24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4" y="104"/>
                    <a:pt x="15" y="120"/>
                    <a:pt x="15" y="137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5" y="297"/>
                    <a:pt x="24" y="313"/>
                    <a:pt x="39" y="322"/>
                  </a:cubicBezTo>
                  <a:cubicBezTo>
                    <a:pt x="163" y="393"/>
                    <a:pt x="163" y="393"/>
                    <a:pt x="163" y="393"/>
                  </a:cubicBezTo>
                  <a:cubicBezTo>
                    <a:pt x="177" y="402"/>
                    <a:pt x="196" y="402"/>
                    <a:pt x="211" y="393"/>
                  </a:cubicBezTo>
                  <a:cubicBezTo>
                    <a:pt x="335" y="322"/>
                    <a:pt x="335" y="322"/>
                    <a:pt x="335" y="322"/>
                  </a:cubicBezTo>
                  <a:cubicBezTo>
                    <a:pt x="350" y="313"/>
                    <a:pt x="359" y="297"/>
                    <a:pt x="359" y="280"/>
                  </a:cubicBezTo>
                  <a:cubicBezTo>
                    <a:pt x="359" y="137"/>
                    <a:pt x="359" y="137"/>
                    <a:pt x="359" y="137"/>
                  </a:cubicBezTo>
                  <a:cubicBezTo>
                    <a:pt x="359" y="120"/>
                    <a:pt x="350" y="104"/>
                    <a:pt x="335" y="95"/>
                  </a:cubicBezTo>
                  <a:cubicBezTo>
                    <a:pt x="211" y="24"/>
                    <a:pt x="211" y="24"/>
                    <a:pt x="211" y="24"/>
                  </a:cubicBezTo>
                  <a:cubicBezTo>
                    <a:pt x="203" y="19"/>
                    <a:pt x="195" y="17"/>
                    <a:pt x="187" y="1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444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/>
              <a:endParaRPr lang="en-US" altLang="zh-CN" sz="2400" b="1" dirty="0">
                <a:cs typeface="+mn-ea"/>
                <a:sym typeface="+mn-lt"/>
              </a:endParaRPr>
            </a:p>
          </p:txBody>
        </p:sp>
        <p:sp>
          <p:nvSpPr>
            <p:cNvPr id="11" name="íṡḻïḓê">
              <a:extLst>
                <a:ext uri="{FF2B5EF4-FFF2-40B4-BE49-F238E27FC236}">
                  <a16:creationId xmlns:a16="http://schemas.microsoft.com/office/drawing/2014/main" id="{DF351748-9165-4A5B-8635-946F3D157137}"/>
                </a:ext>
              </a:extLst>
            </p:cNvPr>
            <p:cNvSpPr/>
            <p:nvPr/>
          </p:nvSpPr>
          <p:spPr bwMode="auto">
            <a:xfrm>
              <a:off x="3144434" y="4046275"/>
              <a:ext cx="3233112" cy="3663671"/>
            </a:xfrm>
            <a:custGeom>
              <a:avLst/>
              <a:gdLst>
                <a:gd name="T0" fmla="*/ 137 w 297"/>
                <a:gd name="T1" fmla="*/ 4 h 337"/>
                <a:gd name="T2" fmla="*/ 12 w 297"/>
                <a:gd name="T3" fmla="*/ 76 h 337"/>
                <a:gd name="T4" fmla="*/ 0 w 297"/>
                <a:gd name="T5" fmla="*/ 97 h 337"/>
                <a:gd name="T6" fmla="*/ 0 w 297"/>
                <a:gd name="T7" fmla="*/ 240 h 337"/>
                <a:gd name="T8" fmla="*/ 12 w 297"/>
                <a:gd name="T9" fmla="*/ 261 h 337"/>
                <a:gd name="T10" fmla="*/ 137 w 297"/>
                <a:gd name="T11" fmla="*/ 333 h 337"/>
                <a:gd name="T12" fmla="*/ 161 w 297"/>
                <a:gd name="T13" fmla="*/ 333 h 337"/>
                <a:gd name="T14" fmla="*/ 285 w 297"/>
                <a:gd name="T15" fmla="*/ 261 h 337"/>
                <a:gd name="T16" fmla="*/ 297 w 297"/>
                <a:gd name="T17" fmla="*/ 240 h 337"/>
                <a:gd name="T18" fmla="*/ 297 w 297"/>
                <a:gd name="T19" fmla="*/ 97 h 337"/>
                <a:gd name="T20" fmla="*/ 285 w 297"/>
                <a:gd name="T21" fmla="*/ 76 h 337"/>
                <a:gd name="T22" fmla="*/ 161 w 297"/>
                <a:gd name="T23" fmla="*/ 4 h 337"/>
                <a:gd name="T24" fmla="*/ 137 w 297"/>
                <a:gd name="T25" fmla="*/ 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37">
                  <a:moveTo>
                    <a:pt x="137" y="4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5" y="80"/>
                    <a:pt x="0" y="88"/>
                    <a:pt x="0" y="97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9"/>
                    <a:pt x="5" y="257"/>
                    <a:pt x="12" y="261"/>
                  </a:cubicBezTo>
                  <a:cubicBezTo>
                    <a:pt x="137" y="333"/>
                    <a:pt x="137" y="333"/>
                    <a:pt x="137" y="333"/>
                  </a:cubicBezTo>
                  <a:cubicBezTo>
                    <a:pt x="144" y="337"/>
                    <a:pt x="153" y="337"/>
                    <a:pt x="161" y="333"/>
                  </a:cubicBezTo>
                  <a:cubicBezTo>
                    <a:pt x="285" y="261"/>
                    <a:pt x="285" y="261"/>
                    <a:pt x="285" y="261"/>
                  </a:cubicBezTo>
                  <a:cubicBezTo>
                    <a:pt x="293" y="257"/>
                    <a:pt x="297" y="249"/>
                    <a:pt x="297" y="240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7" y="88"/>
                    <a:pt x="293" y="80"/>
                    <a:pt x="285" y="76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53" y="0"/>
                    <a:pt x="144" y="0"/>
                    <a:pt x="137" y="4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/>
              <a:endParaRPr lang="en-US" altLang="zh-CN" sz="2400" b="1" dirty="0">
                <a:cs typeface="+mn-ea"/>
                <a:sym typeface="+mn-lt"/>
              </a:endParaRPr>
            </a:p>
          </p:txBody>
        </p:sp>
        <p:sp>
          <p:nvSpPr>
            <p:cNvPr id="12" name="iş1idè">
              <a:extLst>
                <a:ext uri="{FF2B5EF4-FFF2-40B4-BE49-F238E27FC236}">
                  <a16:creationId xmlns:a16="http://schemas.microsoft.com/office/drawing/2014/main" id="{E2266BFE-9FF1-43D0-8EE8-31EF330A1595}"/>
                </a:ext>
              </a:extLst>
            </p:cNvPr>
            <p:cNvSpPr/>
            <p:nvPr/>
          </p:nvSpPr>
          <p:spPr>
            <a:xfrm>
              <a:off x="2981342" y="5710279"/>
              <a:ext cx="3558423" cy="8691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高容错</a:t>
              </a:r>
              <a:endParaRPr lang="en-US" altLang="zh-CN" sz="3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高可靠性</a:t>
              </a:r>
              <a:endParaRPr lang="en-US" altLang="zh-CN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iṥḷîdê">
              <a:extLst>
                <a:ext uri="{FF2B5EF4-FFF2-40B4-BE49-F238E27FC236}">
                  <a16:creationId xmlns:a16="http://schemas.microsoft.com/office/drawing/2014/main" id="{8D3A155E-FDF7-4EC0-AB4B-4235FCCFFDAE}"/>
                </a:ext>
              </a:extLst>
            </p:cNvPr>
            <p:cNvSpPr/>
            <p:nvPr/>
          </p:nvSpPr>
          <p:spPr bwMode="auto">
            <a:xfrm>
              <a:off x="4295202" y="4267209"/>
              <a:ext cx="930705" cy="1033343"/>
            </a:xfrm>
            <a:custGeom>
              <a:avLst/>
              <a:gdLst>
                <a:gd name="T0" fmla="*/ 187 w 373"/>
                <a:gd name="T1" fmla="*/ 414 h 414"/>
                <a:gd name="T2" fmla="*/ 156 w 373"/>
                <a:gd name="T3" fmla="*/ 406 h 414"/>
                <a:gd name="T4" fmla="*/ 31 w 373"/>
                <a:gd name="T5" fmla="*/ 334 h 414"/>
                <a:gd name="T6" fmla="*/ 0 w 373"/>
                <a:gd name="T7" fmla="*/ 280 h 414"/>
                <a:gd name="T8" fmla="*/ 0 w 373"/>
                <a:gd name="T9" fmla="*/ 137 h 414"/>
                <a:gd name="T10" fmla="*/ 31 w 373"/>
                <a:gd name="T11" fmla="*/ 83 h 414"/>
                <a:gd name="T12" fmla="*/ 156 w 373"/>
                <a:gd name="T13" fmla="*/ 11 h 414"/>
                <a:gd name="T14" fmla="*/ 218 w 373"/>
                <a:gd name="T15" fmla="*/ 11 h 414"/>
                <a:gd name="T16" fmla="*/ 342 w 373"/>
                <a:gd name="T17" fmla="*/ 83 h 414"/>
                <a:gd name="T18" fmla="*/ 373 w 373"/>
                <a:gd name="T19" fmla="*/ 137 h 414"/>
                <a:gd name="T20" fmla="*/ 373 w 373"/>
                <a:gd name="T21" fmla="*/ 280 h 414"/>
                <a:gd name="T22" fmla="*/ 342 w 373"/>
                <a:gd name="T23" fmla="*/ 334 h 414"/>
                <a:gd name="T24" fmla="*/ 218 w 373"/>
                <a:gd name="T25" fmla="*/ 406 h 414"/>
                <a:gd name="T26" fmla="*/ 187 w 373"/>
                <a:gd name="T27" fmla="*/ 414 h 414"/>
                <a:gd name="T28" fmla="*/ 187 w 373"/>
                <a:gd name="T29" fmla="*/ 17 h 414"/>
                <a:gd name="T30" fmla="*/ 163 w 373"/>
                <a:gd name="T31" fmla="*/ 24 h 414"/>
                <a:gd name="T32" fmla="*/ 39 w 373"/>
                <a:gd name="T33" fmla="*/ 95 h 414"/>
                <a:gd name="T34" fmla="*/ 15 w 373"/>
                <a:gd name="T35" fmla="*/ 137 h 414"/>
                <a:gd name="T36" fmla="*/ 15 w 373"/>
                <a:gd name="T37" fmla="*/ 280 h 414"/>
                <a:gd name="T38" fmla="*/ 39 w 373"/>
                <a:gd name="T39" fmla="*/ 322 h 414"/>
                <a:gd name="T40" fmla="*/ 163 w 373"/>
                <a:gd name="T41" fmla="*/ 393 h 414"/>
                <a:gd name="T42" fmla="*/ 211 w 373"/>
                <a:gd name="T43" fmla="*/ 393 h 414"/>
                <a:gd name="T44" fmla="*/ 335 w 373"/>
                <a:gd name="T45" fmla="*/ 322 h 414"/>
                <a:gd name="T46" fmla="*/ 359 w 373"/>
                <a:gd name="T47" fmla="*/ 280 h 414"/>
                <a:gd name="T48" fmla="*/ 359 w 373"/>
                <a:gd name="T49" fmla="*/ 137 h 414"/>
                <a:gd name="T50" fmla="*/ 335 w 373"/>
                <a:gd name="T51" fmla="*/ 95 h 414"/>
                <a:gd name="T52" fmla="*/ 211 w 373"/>
                <a:gd name="T53" fmla="*/ 24 h 414"/>
                <a:gd name="T54" fmla="*/ 187 w 373"/>
                <a:gd name="T55" fmla="*/ 17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3" h="414">
                  <a:moveTo>
                    <a:pt x="187" y="414"/>
                  </a:moveTo>
                  <a:cubicBezTo>
                    <a:pt x="176" y="414"/>
                    <a:pt x="165" y="411"/>
                    <a:pt x="156" y="406"/>
                  </a:cubicBezTo>
                  <a:cubicBezTo>
                    <a:pt x="31" y="334"/>
                    <a:pt x="31" y="334"/>
                    <a:pt x="31" y="334"/>
                  </a:cubicBezTo>
                  <a:cubicBezTo>
                    <a:pt x="12" y="323"/>
                    <a:pt x="0" y="302"/>
                    <a:pt x="0" y="28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15"/>
                    <a:pt x="12" y="94"/>
                    <a:pt x="31" y="83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75" y="0"/>
                    <a:pt x="199" y="0"/>
                    <a:pt x="218" y="11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61" y="94"/>
                    <a:pt x="373" y="115"/>
                    <a:pt x="373" y="137"/>
                  </a:cubicBezTo>
                  <a:cubicBezTo>
                    <a:pt x="373" y="280"/>
                    <a:pt x="373" y="280"/>
                    <a:pt x="373" y="280"/>
                  </a:cubicBezTo>
                  <a:cubicBezTo>
                    <a:pt x="373" y="302"/>
                    <a:pt x="361" y="323"/>
                    <a:pt x="342" y="334"/>
                  </a:cubicBezTo>
                  <a:cubicBezTo>
                    <a:pt x="218" y="406"/>
                    <a:pt x="218" y="406"/>
                    <a:pt x="218" y="406"/>
                  </a:cubicBezTo>
                  <a:cubicBezTo>
                    <a:pt x="208" y="411"/>
                    <a:pt x="198" y="414"/>
                    <a:pt x="187" y="414"/>
                  </a:cubicBezTo>
                  <a:moveTo>
                    <a:pt x="187" y="17"/>
                  </a:moveTo>
                  <a:cubicBezTo>
                    <a:pt x="178" y="17"/>
                    <a:pt x="170" y="19"/>
                    <a:pt x="163" y="24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4" y="104"/>
                    <a:pt x="15" y="120"/>
                    <a:pt x="15" y="137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5" y="297"/>
                    <a:pt x="24" y="313"/>
                    <a:pt x="39" y="322"/>
                  </a:cubicBezTo>
                  <a:cubicBezTo>
                    <a:pt x="163" y="393"/>
                    <a:pt x="163" y="393"/>
                    <a:pt x="163" y="393"/>
                  </a:cubicBezTo>
                  <a:cubicBezTo>
                    <a:pt x="177" y="402"/>
                    <a:pt x="196" y="402"/>
                    <a:pt x="211" y="393"/>
                  </a:cubicBezTo>
                  <a:cubicBezTo>
                    <a:pt x="335" y="322"/>
                    <a:pt x="335" y="322"/>
                    <a:pt x="335" y="322"/>
                  </a:cubicBezTo>
                  <a:cubicBezTo>
                    <a:pt x="350" y="313"/>
                    <a:pt x="359" y="297"/>
                    <a:pt x="359" y="280"/>
                  </a:cubicBezTo>
                  <a:cubicBezTo>
                    <a:pt x="359" y="137"/>
                    <a:pt x="359" y="137"/>
                    <a:pt x="359" y="137"/>
                  </a:cubicBezTo>
                  <a:cubicBezTo>
                    <a:pt x="359" y="120"/>
                    <a:pt x="350" y="104"/>
                    <a:pt x="335" y="95"/>
                  </a:cubicBezTo>
                  <a:cubicBezTo>
                    <a:pt x="211" y="24"/>
                    <a:pt x="211" y="24"/>
                    <a:pt x="211" y="24"/>
                  </a:cubicBezTo>
                  <a:cubicBezTo>
                    <a:pt x="203" y="19"/>
                    <a:pt x="195" y="17"/>
                    <a:pt x="187" y="1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1249D0C-BAD7-4907-9BB8-A66CDB1798BD}"/>
                </a:ext>
              </a:extLst>
            </p:cNvPr>
            <p:cNvSpPr txBox="1"/>
            <p:nvPr/>
          </p:nvSpPr>
          <p:spPr>
            <a:xfrm>
              <a:off x="4528210" y="4497963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664DFB1-D29E-4642-9780-2A18F53FAE48}"/>
              </a:ext>
            </a:extLst>
          </p:cNvPr>
          <p:cNvGrpSpPr/>
          <p:nvPr/>
        </p:nvGrpSpPr>
        <p:grpSpPr>
          <a:xfrm>
            <a:off x="7125589" y="3627023"/>
            <a:ext cx="4057699" cy="4502175"/>
            <a:chOff x="7125589" y="3627023"/>
            <a:chExt cx="4057699" cy="4502175"/>
          </a:xfrm>
        </p:grpSpPr>
        <p:grpSp>
          <p:nvGrpSpPr>
            <p:cNvPr id="16" name="îṥlíḓé">
              <a:extLst>
                <a:ext uri="{FF2B5EF4-FFF2-40B4-BE49-F238E27FC236}">
                  <a16:creationId xmlns:a16="http://schemas.microsoft.com/office/drawing/2014/main" id="{3DADF6B7-6C42-4D6F-85DE-088F328F838F}"/>
                </a:ext>
              </a:extLst>
            </p:cNvPr>
            <p:cNvGrpSpPr/>
            <p:nvPr/>
          </p:nvGrpSpPr>
          <p:grpSpPr>
            <a:xfrm>
              <a:off x="7125589" y="3627023"/>
              <a:ext cx="4057699" cy="4502175"/>
              <a:chOff x="205763" y="-2695501"/>
              <a:chExt cx="3744916" cy="4154513"/>
            </a:xfrm>
            <a:solidFill>
              <a:schemeClr val="accent1"/>
            </a:solidFill>
          </p:grpSpPr>
          <p:sp>
            <p:nvSpPr>
              <p:cNvPr id="26" name="îṣḻïḑé">
                <a:extLst>
                  <a:ext uri="{FF2B5EF4-FFF2-40B4-BE49-F238E27FC236}">
                    <a16:creationId xmlns:a16="http://schemas.microsoft.com/office/drawing/2014/main" id="{F14F4CDA-9D8A-49E3-96A7-A8EB0FDE8516}"/>
                  </a:ext>
                </a:extLst>
              </p:cNvPr>
              <p:cNvSpPr/>
              <p:nvPr/>
            </p:nvSpPr>
            <p:spPr bwMode="auto">
              <a:xfrm>
                <a:off x="205763" y="-2695501"/>
                <a:ext cx="3744916" cy="4154513"/>
              </a:xfrm>
              <a:custGeom>
                <a:avLst/>
                <a:gdLst>
                  <a:gd name="T0" fmla="*/ 187 w 373"/>
                  <a:gd name="T1" fmla="*/ 414 h 414"/>
                  <a:gd name="T2" fmla="*/ 156 w 373"/>
                  <a:gd name="T3" fmla="*/ 406 h 414"/>
                  <a:gd name="T4" fmla="*/ 31 w 373"/>
                  <a:gd name="T5" fmla="*/ 334 h 414"/>
                  <a:gd name="T6" fmla="*/ 0 w 373"/>
                  <a:gd name="T7" fmla="*/ 280 h 414"/>
                  <a:gd name="T8" fmla="*/ 0 w 373"/>
                  <a:gd name="T9" fmla="*/ 137 h 414"/>
                  <a:gd name="T10" fmla="*/ 31 w 373"/>
                  <a:gd name="T11" fmla="*/ 83 h 414"/>
                  <a:gd name="T12" fmla="*/ 156 w 373"/>
                  <a:gd name="T13" fmla="*/ 11 h 414"/>
                  <a:gd name="T14" fmla="*/ 218 w 373"/>
                  <a:gd name="T15" fmla="*/ 11 h 414"/>
                  <a:gd name="T16" fmla="*/ 342 w 373"/>
                  <a:gd name="T17" fmla="*/ 83 h 414"/>
                  <a:gd name="T18" fmla="*/ 373 w 373"/>
                  <a:gd name="T19" fmla="*/ 137 h 414"/>
                  <a:gd name="T20" fmla="*/ 373 w 373"/>
                  <a:gd name="T21" fmla="*/ 280 h 414"/>
                  <a:gd name="T22" fmla="*/ 342 w 373"/>
                  <a:gd name="T23" fmla="*/ 334 h 414"/>
                  <a:gd name="T24" fmla="*/ 218 w 373"/>
                  <a:gd name="T25" fmla="*/ 406 h 414"/>
                  <a:gd name="T26" fmla="*/ 187 w 373"/>
                  <a:gd name="T27" fmla="*/ 414 h 414"/>
                  <a:gd name="T28" fmla="*/ 187 w 373"/>
                  <a:gd name="T29" fmla="*/ 17 h 414"/>
                  <a:gd name="T30" fmla="*/ 163 w 373"/>
                  <a:gd name="T31" fmla="*/ 24 h 414"/>
                  <a:gd name="T32" fmla="*/ 39 w 373"/>
                  <a:gd name="T33" fmla="*/ 95 h 414"/>
                  <a:gd name="T34" fmla="*/ 15 w 373"/>
                  <a:gd name="T35" fmla="*/ 137 h 414"/>
                  <a:gd name="T36" fmla="*/ 15 w 373"/>
                  <a:gd name="T37" fmla="*/ 280 h 414"/>
                  <a:gd name="T38" fmla="*/ 39 w 373"/>
                  <a:gd name="T39" fmla="*/ 322 h 414"/>
                  <a:gd name="T40" fmla="*/ 163 w 373"/>
                  <a:gd name="T41" fmla="*/ 393 h 414"/>
                  <a:gd name="T42" fmla="*/ 211 w 373"/>
                  <a:gd name="T43" fmla="*/ 393 h 414"/>
                  <a:gd name="T44" fmla="*/ 335 w 373"/>
                  <a:gd name="T45" fmla="*/ 322 h 414"/>
                  <a:gd name="T46" fmla="*/ 359 w 373"/>
                  <a:gd name="T47" fmla="*/ 280 h 414"/>
                  <a:gd name="T48" fmla="*/ 359 w 373"/>
                  <a:gd name="T49" fmla="*/ 137 h 414"/>
                  <a:gd name="T50" fmla="*/ 335 w 373"/>
                  <a:gd name="T51" fmla="*/ 95 h 414"/>
                  <a:gd name="T52" fmla="*/ 211 w 373"/>
                  <a:gd name="T53" fmla="*/ 24 h 414"/>
                  <a:gd name="T54" fmla="*/ 187 w 373"/>
                  <a:gd name="T55" fmla="*/ 17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3" h="414">
                    <a:moveTo>
                      <a:pt x="187" y="414"/>
                    </a:moveTo>
                    <a:cubicBezTo>
                      <a:pt x="176" y="414"/>
                      <a:pt x="165" y="411"/>
                      <a:pt x="156" y="406"/>
                    </a:cubicBezTo>
                    <a:cubicBezTo>
                      <a:pt x="31" y="334"/>
                      <a:pt x="31" y="334"/>
                      <a:pt x="31" y="334"/>
                    </a:cubicBezTo>
                    <a:cubicBezTo>
                      <a:pt x="12" y="323"/>
                      <a:pt x="0" y="302"/>
                      <a:pt x="0" y="280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15"/>
                      <a:pt x="12" y="94"/>
                      <a:pt x="31" y="83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75" y="0"/>
                      <a:pt x="199" y="0"/>
                      <a:pt x="218" y="11"/>
                    </a:cubicBezTo>
                    <a:cubicBezTo>
                      <a:pt x="342" y="83"/>
                      <a:pt x="342" y="83"/>
                      <a:pt x="342" y="83"/>
                    </a:cubicBezTo>
                    <a:cubicBezTo>
                      <a:pt x="361" y="94"/>
                      <a:pt x="373" y="115"/>
                      <a:pt x="373" y="137"/>
                    </a:cubicBezTo>
                    <a:cubicBezTo>
                      <a:pt x="373" y="280"/>
                      <a:pt x="373" y="280"/>
                      <a:pt x="373" y="280"/>
                    </a:cubicBezTo>
                    <a:cubicBezTo>
                      <a:pt x="373" y="302"/>
                      <a:pt x="361" y="323"/>
                      <a:pt x="342" y="334"/>
                    </a:cubicBezTo>
                    <a:cubicBezTo>
                      <a:pt x="218" y="406"/>
                      <a:pt x="218" y="406"/>
                      <a:pt x="218" y="406"/>
                    </a:cubicBezTo>
                    <a:cubicBezTo>
                      <a:pt x="208" y="411"/>
                      <a:pt x="198" y="414"/>
                      <a:pt x="187" y="414"/>
                    </a:cubicBezTo>
                    <a:moveTo>
                      <a:pt x="187" y="17"/>
                    </a:moveTo>
                    <a:cubicBezTo>
                      <a:pt x="178" y="17"/>
                      <a:pt x="170" y="19"/>
                      <a:pt x="163" y="24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4" y="104"/>
                      <a:pt x="15" y="120"/>
                      <a:pt x="15" y="137"/>
                    </a:cubicBezTo>
                    <a:cubicBezTo>
                      <a:pt x="15" y="280"/>
                      <a:pt x="15" y="280"/>
                      <a:pt x="15" y="280"/>
                    </a:cubicBezTo>
                    <a:cubicBezTo>
                      <a:pt x="15" y="297"/>
                      <a:pt x="24" y="313"/>
                      <a:pt x="39" y="322"/>
                    </a:cubicBezTo>
                    <a:cubicBezTo>
                      <a:pt x="163" y="393"/>
                      <a:pt x="163" y="393"/>
                      <a:pt x="163" y="393"/>
                    </a:cubicBezTo>
                    <a:cubicBezTo>
                      <a:pt x="177" y="402"/>
                      <a:pt x="196" y="402"/>
                      <a:pt x="211" y="393"/>
                    </a:cubicBezTo>
                    <a:cubicBezTo>
                      <a:pt x="335" y="322"/>
                      <a:pt x="335" y="322"/>
                      <a:pt x="335" y="322"/>
                    </a:cubicBezTo>
                    <a:cubicBezTo>
                      <a:pt x="350" y="313"/>
                      <a:pt x="359" y="297"/>
                      <a:pt x="359" y="280"/>
                    </a:cubicBezTo>
                    <a:cubicBezTo>
                      <a:pt x="359" y="137"/>
                      <a:pt x="359" y="137"/>
                      <a:pt x="359" y="137"/>
                    </a:cubicBezTo>
                    <a:cubicBezTo>
                      <a:pt x="359" y="120"/>
                      <a:pt x="350" y="104"/>
                      <a:pt x="335" y="95"/>
                    </a:cubicBezTo>
                    <a:cubicBezTo>
                      <a:pt x="211" y="24"/>
                      <a:pt x="211" y="24"/>
                      <a:pt x="211" y="24"/>
                    </a:cubicBezTo>
                    <a:cubicBezTo>
                      <a:pt x="203" y="19"/>
                      <a:pt x="195" y="17"/>
                      <a:pt x="187" y="17"/>
                    </a:cubicBezTo>
                  </a:path>
                </a:pathLst>
              </a:custGeom>
              <a:solidFill>
                <a:schemeClr val="accent1"/>
              </a:solidFill>
              <a:ln w="444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7" name="îṥḻíďè">
                <a:extLst>
                  <a:ext uri="{FF2B5EF4-FFF2-40B4-BE49-F238E27FC236}">
                    <a16:creationId xmlns:a16="http://schemas.microsoft.com/office/drawing/2014/main" id="{A043B050-73CF-4EBD-95EC-0529FCFE4303}"/>
                  </a:ext>
                </a:extLst>
              </p:cNvPr>
              <p:cNvSpPr/>
              <p:nvPr/>
            </p:nvSpPr>
            <p:spPr bwMode="auto">
              <a:xfrm>
                <a:off x="586908" y="-2308656"/>
                <a:ext cx="2984230" cy="3380823"/>
              </a:xfrm>
              <a:custGeom>
                <a:avLst/>
                <a:gdLst>
                  <a:gd name="T0" fmla="*/ 137 w 297"/>
                  <a:gd name="T1" fmla="*/ 4 h 337"/>
                  <a:gd name="T2" fmla="*/ 12 w 297"/>
                  <a:gd name="T3" fmla="*/ 76 h 337"/>
                  <a:gd name="T4" fmla="*/ 0 w 297"/>
                  <a:gd name="T5" fmla="*/ 97 h 337"/>
                  <a:gd name="T6" fmla="*/ 0 w 297"/>
                  <a:gd name="T7" fmla="*/ 240 h 337"/>
                  <a:gd name="T8" fmla="*/ 12 w 297"/>
                  <a:gd name="T9" fmla="*/ 261 h 337"/>
                  <a:gd name="T10" fmla="*/ 137 w 297"/>
                  <a:gd name="T11" fmla="*/ 333 h 337"/>
                  <a:gd name="T12" fmla="*/ 161 w 297"/>
                  <a:gd name="T13" fmla="*/ 333 h 337"/>
                  <a:gd name="T14" fmla="*/ 285 w 297"/>
                  <a:gd name="T15" fmla="*/ 261 h 337"/>
                  <a:gd name="T16" fmla="*/ 297 w 297"/>
                  <a:gd name="T17" fmla="*/ 240 h 337"/>
                  <a:gd name="T18" fmla="*/ 297 w 297"/>
                  <a:gd name="T19" fmla="*/ 97 h 337"/>
                  <a:gd name="T20" fmla="*/ 285 w 297"/>
                  <a:gd name="T21" fmla="*/ 76 h 337"/>
                  <a:gd name="T22" fmla="*/ 161 w 297"/>
                  <a:gd name="T23" fmla="*/ 4 h 337"/>
                  <a:gd name="T24" fmla="*/ 137 w 297"/>
                  <a:gd name="T25" fmla="*/ 4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7" h="337">
                    <a:moveTo>
                      <a:pt x="137" y="4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80"/>
                      <a:pt x="0" y="88"/>
                      <a:pt x="0" y="97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0" y="249"/>
                      <a:pt x="5" y="257"/>
                      <a:pt x="12" y="261"/>
                    </a:cubicBezTo>
                    <a:cubicBezTo>
                      <a:pt x="137" y="333"/>
                      <a:pt x="137" y="333"/>
                      <a:pt x="137" y="333"/>
                    </a:cubicBezTo>
                    <a:cubicBezTo>
                      <a:pt x="144" y="337"/>
                      <a:pt x="153" y="337"/>
                      <a:pt x="161" y="333"/>
                    </a:cubicBezTo>
                    <a:cubicBezTo>
                      <a:pt x="285" y="261"/>
                      <a:pt x="285" y="261"/>
                      <a:pt x="285" y="261"/>
                    </a:cubicBezTo>
                    <a:cubicBezTo>
                      <a:pt x="293" y="257"/>
                      <a:pt x="297" y="249"/>
                      <a:pt x="297" y="240"/>
                    </a:cubicBezTo>
                    <a:cubicBezTo>
                      <a:pt x="297" y="97"/>
                      <a:pt x="297" y="97"/>
                      <a:pt x="297" y="97"/>
                    </a:cubicBezTo>
                    <a:cubicBezTo>
                      <a:pt x="297" y="88"/>
                      <a:pt x="293" y="80"/>
                      <a:pt x="285" y="76"/>
                    </a:cubicBezTo>
                    <a:cubicBezTo>
                      <a:pt x="161" y="4"/>
                      <a:pt x="161" y="4"/>
                      <a:pt x="161" y="4"/>
                    </a:cubicBezTo>
                    <a:cubicBezTo>
                      <a:pt x="153" y="0"/>
                      <a:pt x="144" y="0"/>
                      <a:pt x="137" y="4"/>
                    </a:cubicBezTo>
                  </a:path>
                </a:pathLst>
              </a:custGeom>
              <a:solidFill>
                <a:schemeClr val="accent1"/>
              </a:solidFill>
              <a:ln w="444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l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işļíḋê">
              <a:extLst>
                <a:ext uri="{FF2B5EF4-FFF2-40B4-BE49-F238E27FC236}">
                  <a16:creationId xmlns:a16="http://schemas.microsoft.com/office/drawing/2014/main" id="{D76C144C-9F8B-4610-AD66-E4E58F3F0E02}"/>
                </a:ext>
              </a:extLst>
            </p:cNvPr>
            <p:cNvSpPr/>
            <p:nvPr/>
          </p:nvSpPr>
          <p:spPr>
            <a:xfrm>
              <a:off x="7376096" y="5443551"/>
              <a:ext cx="3558423" cy="8691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高可扩展性</a:t>
              </a:r>
              <a:endParaRPr lang="en-US" altLang="zh-CN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îšliḍe">
              <a:extLst>
                <a:ext uri="{FF2B5EF4-FFF2-40B4-BE49-F238E27FC236}">
                  <a16:creationId xmlns:a16="http://schemas.microsoft.com/office/drawing/2014/main" id="{3C57F51B-E573-4E6A-9822-FAF0C2179C5A}"/>
                </a:ext>
              </a:extLst>
            </p:cNvPr>
            <p:cNvSpPr/>
            <p:nvPr/>
          </p:nvSpPr>
          <p:spPr bwMode="auto">
            <a:xfrm>
              <a:off x="8689521" y="4267209"/>
              <a:ext cx="930705" cy="1033343"/>
            </a:xfrm>
            <a:custGeom>
              <a:avLst/>
              <a:gdLst>
                <a:gd name="T0" fmla="*/ 187 w 373"/>
                <a:gd name="T1" fmla="*/ 414 h 414"/>
                <a:gd name="T2" fmla="*/ 156 w 373"/>
                <a:gd name="T3" fmla="*/ 406 h 414"/>
                <a:gd name="T4" fmla="*/ 31 w 373"/>
                <a:gd name="T5" fmla="*/ 334 h 414"/>
                <a:gd name="T6" fmla="*/ 0 w 373"/>
                <a:gd name="T7" fmla="*/ 280 h 414"/>
                <a:gd name="T8" fmla="*/ 0 w 373"/>
                <a:gd name="T9" fmla="*/ 137 h 414"/>
                <a:gd name="T10" fmla="*/ 31 w 373"/>
                <a:gd name="T11" fmla="*/ 83 h 414"/>
                <a:gd name="T12" fmla="*/ 156 w 373"/>
                <a:gd name="T13" fmla="*/ 11 h 414"/>
                <a:gd name="T14" fmla="*/ 218 w 373"/>
                <a:gd name="T15" fmla="*/ 11 h 414"/>
                <a:gd name="T16" fmla="*/ 342 w 373"/>
                <a:gd name="T17" fmla="*/ 83 h 414"/>
                <a:gd name="T18" fmla="*/ 373 w 373"/>
                <a:gd name="T19" fmla="*/ 137 h 414"/>
                <a:gd name="T20" fmla="*/ 373 w 373"/>
                <a:gd name="T21" fmla="*/ 280 h 414"/>
                <a:gd name="T22" fmla="*/ 342 w 373"/>
                <a:gd name="T23" fmla="*/ 334 h 414"/>
                <a:gd name="T24" fmla="*/ 218 w 373"/>
                <a:gd name="T25" fmla="*/ 406 h 414"/>
                <a:gd name="T26" fmla="*/ 187 w 373"/>
                <a:gd name="T27" fmla="*/ 414 h 414"/>
                <a:gd name="T28" fmla="*/ 187 w 373"/>
                <a:gd name="T29" fmla="*/ 17 h 414"/>
                <a:gd name="T30" fmla="*/ 163 w 373"/>
                <a:gd name="T31" fmla="*/ 24 h 414"/>
                <a:gd name="T32" fmla="*/ 39 w 373"/>
                <a:gd name="T33" fmla="*/ 95 h 414"/>
                <a:gd name="T34" fmla="*/ 15 w 373"/>
                <a:gd name="T35" fmla="*/ 137 h 414"/>
                <a:gd name="T36" fmla="*/ 15 w 373"/>
                <a:gd name="T37" fmla="*/ 280 h 414"/>
                <a:gd name="T38" fmla="*/ 39 w 373"/>
                <a:gd name="T39" fmla="*/ 322 h 414"/>
                <a:gd name="T40" fmla="*/ 163 w 373"/>
                <a:gd name="T41" fmla="*/ 393 h 414"/>
                <a:gd name="T42" fmla="*/ 211 w 373"/>
                <a:gd name="T43" fmla="*/ 393 h 414"/>
                <a:gd name="T44" fmla="*/ 335 w 373"/>
                <a:gd name="T45" fmla="*/ 322 h 414"/>
                <a:gd name="T46" fmla="*/ 359 w 373"/>
                <a:gd name="T47" fmla="*/ 280 h 414"/>
                <a:gd name="T48" fmla="*/ 359 w 373"/>
                <a:gd name="T49" fmla="*/ 137 h 414"/>
                <a:gd name="T50" fmla="*/ 335 w 373"/>
                <a:gd name="T51" fmla="*/ 95 h 414"/>
                <a:gd name="T52" fmla="*/ 211 w 373"/>
                <a:gd name="T53" fmla="*/ 24 h 414"/>
                <a:gd name="T54" fmla="*/ 187 w 373"/>
                <a:gd name="T55" fmla="*/ 17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3" h="414">
                  <a:moveTo>
                    <a:pt x="187" y="414"/>
                  </a:moveTo>
                  <a:cubicBezTo>
                    <a:pt x="176" y="414"/>
                    <a:pt x="165" y="411"/>
                    <a:pt x="156" y="406"/>
                  </a:cubicBezTo>
                  <a:cubicBezTo>
                    <a:pt x="31" y="334"/>
                    <a:pt x="31" y="334"/>
                    <a:pt x="31" y="334"/>
                  </a:cubicBezTo>
                  <a:cubicBezTo>
                    <a:pt x="12" y="323"/>
                    <a:pt x="0" y="302"/>
                    <a:pt x="0" y="28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15"/>
                    <a:pt x="12" y="94"/>
                    <a:pt x="31" y="83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75" y="0"/>
                    <a:pt x="199" y="0"/>
                    <a:pt x="218" y="11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61" y="94"/>
                    <a:pt x="373" y="115"/>
                    <a:pt x="373" y="137"/>
                  </a:cubicBezTo>
                  <a:cubicBezTo>
                    <a:pt x="373" y="280"/>
                    <a:pt x="373" y="280"/>
                    <a:pt x="373" y="280"/>
                  </a:cubicBezTo>
                  <a:cubicBezTo>
                    <a:pt x="373" y="302"/>
                    <a:pt x="361" y="323"/>
                    <a:pt x="342" y="334"/>
                  </a:cubicBezTo>
                  <a:cubicBezTo>
                    <a:pt x="218" y="406"/>
                    <a:pt x="218" y="406"/>
                    <a:pt x="218" y="406"/>
                  </a:cubicBezTo>
                  <a:cubicBezTo>
                    <a:pt x="208" y="411"/>
                    <a:pt x="198" y="414"/>
                    <a:pt x="187" y="414"/>
                  </a:cubicBezTo>
                  <a:moveTo>
                    <a:pt x="187" y="17"/>
                  </a:moveTo>
                  <a:cubicBezTo>
                    <a:pt x="178" y="17"/>
                    <a:pt x="170" y="19"/>
                    <a:pt x="163" y="24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4" y="104"/>
                    <a:pt x="15" y="120"/>
                    <a:pt x="15" y="137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5" y="297"/>
                    <a:pt x="24" y="313"/>
                    <a:pt x="39" y="322"/>
                  </a:cubicBezTo>
                  <a:cubicBezTo>
                    <a:pt x="163" y="393"/>
                    <a:pt x="163" y="393"/>
                    <a:pt x="163" y="393"/>
                  </a:cubicBezTo>
                  <a:cubicBezTo>
                    <a:pt x="177" y="402"/>
                    <a:pt x="196" y="402"/>
                    <a:pt x="211" y="393"/>
                  </a:cubicBezTo>
                  <a:cubicBezTo>
                    <a:pt x="335" y="322"/>
                    <a:pt x="335" y="322"/>
                    <a:pt x="335" y="322"/>
                  </a:cubicBezTo>
                  <a:cubicBezTo>
                    <a:pt x="350" y="313"/>
                    <a:pt x="359" y="297"/>
                    <a:pt x="359" y="280"/>
                  </a:cubicBezTo>
                  <a:cubicBezTo>
                    <a:pt x="359" y="137"/>
                    <a:pt x="359" y="137"/>
                    <a:pt x="359" y="137"/>
                  </a:cubicBezTo>
                  <a:cubicBezTo>
                    <a:pt x="359" y="120"/>
                    <a:pt x="350" y="104"/>
                    <a:pt x="335" y="95"/>
                  </a:cubicBezTo>
                  <a:cubicBezTo>
                    <a:pt x="211" y="24"/>
                    <a:pt x="211" y="24"/>
                    <a:pt x="211" y="24"/>
                  </a:cubicBezTo>
                  <a:cubicBezTo>
                    <a:pt x="203" y="19"/>
                    <a:pt x="195" y="17"/>
                    <a:pt x="187" y="1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2000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F87732A-0479-4EF1-AC51-DB64976858A3}"/>
                </a:ext>
              </a:extLst>
            </p:cNvPr>
            <p:cNvSpPr txBox="1"/>
            <p:nvPr/>
          </p:nvSpPr>
          <p:spPr>
            <a:xfrm>
              <a:off x="8922529" y="4460712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8C64F-022C-44B5-BB83-256028C4EE82}"/>
              </a:ext>
            </a:extLst>
          </p:cNvPr>
          <p:cNvGrpSpPr/>
          <p:nvPr/>
        </p:nvGrpSpPr>
        <p:grpSpPr>
          <a:xfrm>
            <a:off x="11498161" y="3627023"/>
            <a:ext cx="4057699" cy="4502175"/>
            <a:chOff x="11498161" y="3627023"/>
            <a:chExt cx="4057699" cy="4502175"/>
          </a:xfrm>
        </p:grpSpPr>
        <p:grpSp>
          <p:nvGrpSpPr>
            <p:cNvPr id="21" name="îṡ1iḋe">
              <a:extLst>
                <a:ext uri="{FF2B5EF4-FFF2-40B4-BE49-F238E27FC236}">
                  <a16:creationId xmlns:a16="http://schemas.microsoft.com/office/drawing/2014/main" id="{8FD1FAB7-4796-434A-9884-BB5DDED44BBB}"/>
                </a:ext>
              </a:extLst>
            </p:cNvPr>
            <p:cNvGrpSpPr/>
            <p:nvPr/>
          </p:nvGrpSpPr>
          <p:grpSpPr>
            <a:xfrm>
              <a:off x="11498161" y="3627023"/>
              <a:ext cx="4057699" cy="4502175"/>
              <a:chOff x="205763" y="-2695501"/>
              <a:chExt cx="3744916" cy="4154513"/>
            </a:xfrm>
            <a:solidFill>
              <a:schemeClr val="accent1"/>
            </a:solidFill>
          </p:grpSpPr>
          <p:sp>
            <p:nvSpPr>
              <p:cNvPr id="24" name="íşḻïďe">
                <a:extLst>
                  <a:ext uri="{FF2B5EF4-FFF2-40B4-BE49-F238E27FC236}">
                    <a16:creationId xmlns:a16="http://schemas.microsoft.com/office/drawing/2014/main" id="{D3D7A693-EBCA-49CB-86A8-A826E831314F}"/>
                  </a:ext>
                </a:extLst>
              </p:cNvPr>
              <p:cNvSpPr/>
              <p:nvPr/>
            </p:nvSpPr>
            <p:spPr bwMode="auto">
              <a:xfrm>
                <a:off x="205763" y="-2695501"/>
                <a:ext cx="3744916" cy="4154513"/>
              </a:xfrm>
              <a:custGeom>
                <a:avLst/>
                <a:gdLst>
                  <a:gd name="T0" fmla="*/ 187 w 373"/>
                  <a:gd name="T1" fmla="*/ 414 h 414"/>
                  <a:gd name="T2" fmla="*/ 156 w 373"/>
                  <a:gd name="T3" fmla="*/ 406 h 414"/>
                  <a:gd name="T4" fmla="*/ 31 w 373"/>
                  <a:gd name="T5" fmla="*/ 334 h 414"/>
                  <a:gd name="T6" fmla="*/ 0 w 373"/>
                  <a:gd name="T7" fmla="*/ 280 h 414"/>
                  <a:gd name="T8" fmla="*/ 0 w 373"/>
                  <a:gd name="T9" fmla="*/ 137 h 414"/>
                  <a:gd name="T10" fmla="*/ 31 w 373"/>
                  <a:gd name="T11" fmla="*/ 83 h 414"/>
                  <a:gd name="T12" fmla="*/ 156 w 373"/>
                  <a:gd name="T13" fmla="*/ 11 h 414"/>
                  <a:gd name="T14" fmla="*/ 218 w 373"/>
                  <a:gd name="T15" fmla="*/ 11 h 414"/>
                  <a:gd name="T16" fmla="*/ 342 w 373"/>
                  <a:gd name="T17" fmla="*/ 83 h 414"/>
                  <a:gd name="T18" fmla="*/ 373 w 373"/>
                  <a:gd name="T19" fmla="*/ 137 h 414"/>
                  <a:gd name="T20" fmla="*/ 373 w 373"/>
                  <a:gd name="T21" fmla="*/ 280 h 414"/>
                  <a:gd name="T22" fmla="*/ 342 w 373"/>
                  <a:gd name="T23" fmla="*/ 334 h 414"/>
                  <a:gd name="T24" fmla="*/ 218 w 373"/>
                  <a:gd name="T25" fmla="*/ 406 h 414"/>
                  <a:gd name="T26" fmla="*/ 187 w 373"/>
                  <a:gd name="T27" fmla="*/ 414 h 414"/>
                  <a:gd name="T28" fmla="*/ 187 w 373"/>
                  <a:gd name="T29" fmla="*/ 17 h 414"/>
                  <a:gd name="T30" fmla="*/ 163 w 373"/>
                  <a:gd name="T31" fmla="*/ 24 h 414"/>
                  <a:gd name="T32" fmla="*/ 39 w 373"/>
                  <a:gd name="T33" fmla="*/ 95 h 414"/>
                  <a:gd name="T34" fmla="*/ 15 w 373"/>
                  <a:gd name="T35" fmla="*/ 137 h 414"/>
                  <a:gd name="T36" fmla="*/ 15 w 373"/>
                  <a:gd name="T37" fmla="*/ 280 h 414"/>
                  <a:gd name="T38" fmla="*/ 39 w 373"/>
                  <a:gd name="T39" fmla="*/ 322 h 414"/>
                  <a:gd name="T40" fmla="*/ 163 w 373"/>
                  <a:gd name="T41" fmla="*/ 393 h 414"/>
                  <a:gd name="T42" fmla="*/ 211 w 373"/>
                  <a:gd name="T43" fmla="*/ 393 h 414"/>
                  <a:gd name="T44" fmla="*/ 335 w 373"/>
                  <a:gd name="T45" fmla="*/ 322 h 414"/>
                  <a:gd name="T46" fmla="*/ 359 w 373"/>
                  <a:gd name="T47" fmla="*/ 280 h 414"/>
                  <a:gd name="T48" fmla="*/ 359 w 373"/>
                  <a:gd name="T49" fmla="*/ 137 h 414"/>
                  <a:gd name="T50" fmla="*/ 335 w 373"/>
                  <a:gd name="T51" fmla="*/ 95 h 414"/>
                  <a:gd name="T52" fmla="*/ 211 w 373"/>
                  <a:gd name="T53" fmla="*/ 24 h 414"/>
                  <a:gd name="T54" fmla="*/ 187 w 373"/>
                  <a:gd name="T55" fmla="*/ 17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3" h="414">
                    <a:moveTo>
                      <a:pt x="187" y="414"/>
                    </a:moveTo>
                    <a:cubicBezTo>
                      <a:pt x="176" y="414"/>
                      <a:pt x="165" y="411"/>
                      <a:pt x="156" y="406"/>
                    </a:cubicBezTo>
                    <a:cubicBezTo>
                      <a:pt x="31" y="334"/>
                      <a:pt x="31" y="334"/>
                      <a:pt x="31" y="334"/>
                    </a:cubicBezTo>
                    <a:cubicBezTo>
                      <a:pt x="12" y="323"/>
                      <a:pt x="0" y="302"/>
                      <a:pt x="0" y="280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15"/>
                      <a:pt x="12" y="94"/>
                      <a:pt x="31" y="83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75" y="0"/>
                      <a:pt x="199" y="0"/>
                      <a:pt x="218" y="11"/>
                    </a:cubicBezTo>
                    <a:cubicBezTo>
                      <a:pt x="342" y="83"/>
                      <a:pt x="342" y="83"/>
                      <a:pt x="342" y="83"/>
                    </a:cubicBezTo>
                    <a:cubicBezTo>
                      <a:pt x="361" y="94"/>
                      <a:pt x="373" y="115"/>
                      <a:pt x="373" y="137"/>
                    </a:cubicBezTo>
                    <a:cubicBezTo>
                      <a:pt x="373" y="280"/>
                      <a:pt x="373" y="280"/>
                      <a:pt x="373" y="280"/>
                    </a:cubicBezTo>
                    <a:cubicBezTo>
                      <a:pt x="373" y="302"/>
                      <a:pt x="361" y="323"/>
                      <a:pt x="342" y="334"/>
                    </a:cubicBezTo>
                    <a:cubicBezTo>
                      <a:pt x="218" y="406"/>
                      <a:pt x="218" y="406"/>
                      <a:pt x="218" y="406"/>
                    </a:cubicBezTo>
                    <a:cubicBezTo>
                      <a:pt x="208" y="411"/>
                      <a:pt x="198" y="414"/>
                      <a:pt x="187" y="414"/>
                    </a:cubicBezTo>
                    <a:moveTo>
                      <a:pt x="187" y="17"/>
                    </a:moveTo>
                    <a:cubicBezTo>
                      <a:pt x="178" y="17"/>
                      <a:pt x="170" y="19"/>
                      <a:pt x="163" y="24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4" y="104"/>
                      <a:pt x="15" y="120"/>
                      <a:pt x="15" y="137"/>
                    </a:cubicBezTo>
                    <a:cubicBezTo>
                      <a:pt x="15" y="280"/>
                      <a:pt x="15" y="280"/>
                      <a:pt x="15" y="280"/>
                    </a:cubicBezTo>
                    <a:cubicBezTo>
                      <a:pt x="15" y="297"/>
                      <a:pt x="24" y="313"/>
                      <a:pt x="39" y="322"/>
                    </a:cubicBezTo>
                    <a:cubicBezTo>
                      <a:pt x="163" y="393"/>
                      <a:pt x="163" y="393"/>
                      <a:pt x="163" y="393"/>
                    </a:cubicBezTo>
                    <a:cubicBezTo>
                      <a:pt x="177" y="402"/>
                      <a:pt x="196" y="402"/>
                      <a:pt x="211" y="393"/>
                    </a:cubicBezTo>
                    <a:cubicBezTo>
                      <a:pt x="335" y="322"/>
                      <a:pt x="335" y="322"/>
                      <a:pt x="335" y="322"/>
                    </a:cubicBezTo>
                    <a:cubicBezTo>
                      <a:pt x="350" y="313"/>
                      <a:pt x="359" y="297"/>
                      <a:pt x="359" y="280"/>
                    </a:cubicBezTo>
                    <a:cubicBezTo>
                      <a:pt x="359" y="137"/>
                      <a:pt x="359" y="137"/>
                      <a:pt x="359" y="137"/>
                    </a:cubicBezTo>
                    <a:cubicBezTo>
                      <a:pt x="359" y="120"/>
                      <a:pt x="350" y="104"/>
                      <a:pt x="335" y="95"/>
                    </a:cubicBezTo>
                    <a:cubicBezTo>
                      <a:pt x="211" y="24"/>
                      <a:pt x="211" y="24"/>
                      <a:pt x="211" y="24"/>
                    </a:cubicBezTo>
                    <a:cubicBezTo>
                      <a:pt x="203" y="19"/>
                      <a:pt x="195" y="17"/>
                      <a:pt x="187" y="1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444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/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  <p:sp>
            <p:nvSpPr>
              <p:cNvPr id="25" name="ïṣļíḍe">
                <a:extLst>
                  <a:ext uri="{FF2B5EF4-FFF2-40B4-BE49-F238E27FC236}">
                    <a16:creationId xmlns:a16="http://schemas.microsoft.com/office/drawing/2014/main" id="{4A195616-90C4-49AA-9BC4-BDD5737BA195}"/>
                  </a:ext>
                </a:extLst>
              </p:cNvPr>
              <p:cNvSpPr/>
              <p:nvPr/>
            </p:nvSpPr>
            <p:spPr bwMode="auto">
              <a:xfrm>
                <a:off x="587712" y="-2308656"/>
                <a:ext cx="2984230" cy="3380823"/>
              </a:xfrm>
              <a:custGeom>
                <a:avLst/>
                <a:gdLst>
                  <a:gd name="T0" fmla="*/ 137 w 297"/>
                  <a:gd name="T1" fmla="*/ 4 h 337"/>
                  <a:gd name="T2" fmla="*/ 12 w 297"/>
                  <a:gd name="T3" fmla="*/ 76 h 337"/>
                  <a:gd name="T4" fmla="*/ 0 w 297"/>
                  <a:gd name="T5" fmla="*/ 97 h 337"/>
                  <a:gd name="T6" fmla="*/ 0 w 297"/>
                  <a:gd name="T7" fmla="*/ 240 h 337"/>
                  <a:gd name="T8" fmla="*/ 12 w 297"/>
                  <a:gd name="T9" fmla="*/ 261 h 337"/>
                  <a:gd name="T10" fmla="*/ 137 w 297"/>
                  <a:gd name="T11" fmla="*/ 333 h 337"/>
                  <a:gd name="T12" fmla="*/ 161 w 297"/>
                  <a:gd name="T13" fmla="*/ 333 h 337"/>
                  <a:gd name="T14" fmla="*/ 285 w 297"/>
                  <a:gd name="T15" fmla="*/ 261 h 337"/>
                  <a:gd name="T16" fmla="*/ 297 w 297"/>
                  <a:gd name="T17" fmla="*/ 240 h 337"/>
                  <a:gd name="T18" fmla="*/ 297 w 297"/>
                  <a:gd name="T19" fmla="*/ 97 h 337"/>
                  <a:gd name="T20" fmla="*/ 285 w 297"/>
                  <a:gd name="T21" fmla="*/ 76 h 337"/>
                  <a:gd name="T22" fmla="*/ 161 w 297"/>
                  <a:gd name="T23" fmla="*/ 4 h 337"/>
                  <a:gd name="T24" fmla="*/ 137 w 297"/>
                  <a:gd name="T25" fmla="*/ 4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7" h="337">
                    <a:moveTo>
                      <a:pt x="137" y="4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80"/>
                      <a:pt x="0" y="88"/>
                      <a:pt x="0" y="97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0" y="249"/>
                      <a:pt x="5" y="257"/>
                      <a:pt x="12" y="261"/>
                    </a:cubicBezTo>
                    <a:cubicBezTo>
                      <a:pt x="137" y="333"/>
                      <a:pt x="137" y="333"/>
                      <a:pt x="137" y="333"/>
                    </a:cubicBezTo>
                    <a:cubicBezTo>
                      <a:pt x="144" y="337"/>
                      <a:pt x="153" y="337"/>
                      <a:pt x="161" y="333"/>
                    </a:cubicBezTo>
                    <a:cubicBezTo>
                      <a:pt x="285" y="261"/>
                      <a:pt x="285" y="261"/>
                      <a:pt x="285" y="261"/>
                    </a:cubicBezTo>
                    <a:cubicBezTo>
                      <a:pt x="293" y="257"/>
                      <a:pt x="297" y="249"/>
                      <a:pt x="297" y="240"/>
                    </a:cubicBezTo>
                    <a:cubicBezTo>
                      <a:pt x="297" y="97"/>
                      <a:pt x="297" y="97"/>
                      <a:pt x="297" y="97"/>
                    </a:cubicBezTo>
                    <a:cubicBezTo>
                      <a:pt x="297" y="88"/>
                      <a:pt x="293" y="80"/>
                      <a:pt x="285" y="76"/>
                    </a:cubicBezTo>
                    <a:cubicBezTo>
                      <a:pt x="161" y="4"/>
                      <a:pt x="161" y="4"/>
                      <a:pt x="161" y="4"/>
                    </a:cubicBezTo>
                    <a:cubicBezTo>
                      <a:pt x="153" y="0"/>
                      <a:pt x="144" y="0"/>
                      <a:pt x="137" y="4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444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/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2" name="íSľiḋe">
              <a:extLst>
                <a:ext uri="{FF2B5EF4-FFF2-40B4-BE49-F238E27FC236}">
                  <a16:creationId xmlns:a16="http://schemas.microsoft.com/office/drawing/2014/main" id="{90E88730-D96A-4AF6-B11F-20100783B81B}"/>
                </a:ext>
              </a:extLst>
            </p:cNvPr>
            <p:cNvSpPr/>
            <p:nvPr/>
          </p:nvSpPr>
          <p:spPr>
            <a:xfrm>
              <a:off x="11749539" y="5443551"/>
              <a:ext cx="3558423" cy="8691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高吞吐性</a:t>
              </a:r>
              <a:endParaRPr lang="en-US" altLang="zh-CN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íṩ1ïḑè">
              <a:extLst>
                <a:ext uri="{FF2B5EF4-FFF2-40B4-BE49-F238E27FC236}">
                  <a16:creationId xmlns:a16="http://schemas.microsoft.com/office/drawing/2014/main" id="{15D5EF16-C8B3-4EE4-9944-F1B82D532C71}"/>
                </a:ext>
              </a:extLst>
            </p:cNvPr>
            <p:cNvSpPr/>
            <p:nvPr/>
          </p:nvSpPr>
          <p:spPr bwMode="auto">
            <a:xfrm>
              <a:off x="13062963" y="4267207"/>
              <a:ext cx="930705" cy="1033343"/>
            </a:xfrm>
            <a:custGeom>
              <a:avLst/>
              <a:gdLst>
                <a:gd name="T0" fmla="*/ 187 w 373"/>
                <a:gd name="T1" fmla="*/ 414 h 414"/>
                <a:gd name="T2" fmla="*/ 156 w 373"/>
                <a:gd name="T3" fmla="*/ 406 h 414"/>
                <a:gd name="T4" fmla="*/ 31 w 373"/>
                <a:gd name="T5" fmla="*/ 334 h 414"/>
                <a:gd name="T6" fmla="*/ 0 w 373"/>
                <a:gd name="T7" fmla="*/ 280 h 414"/>
                <a:gd name="T8" fmla="*/ 0 w 373"/>
                <a:gd name="T9" fmla="*/ 137 h 414"/>
                <a:gd name="T10" fmla="*/ 31 w 373"/>
                <a:gd name="T11" fmla="*/ 83 h 414"/>
                <a:gd name="T12" fmla="*/ 156 w 373"/>
                <a:gd name="T13" fmla="*/ 11 h 414"/>
                <a:gd name="T14" fmla="*/ 218 w 373"/>
                <a:gd name="T15" fmla="*/ 11 h 414"/>
                <a:gd name="T16" fmla="*/ 342 w 373"/>
                <a:gd name="T17" fmla="*/ 83 h 414"/>
                <a:gd name="T18" fmla="*/ 373 w 373"/>
                <a:gd name="T19" fmla="*/ 137 h 414"/>
                <a:gd name="T20" fmla="*/ 373 w 373"/>
                <a:gd name="T21" fmla="*/ 280 h 414"/>
                <a:gd name="T22" fmla="*/ 342 w 373"/>
                <a:gd name="T23" fmla="*/ 334 h 414"/>
                <a:gd name="T24" fmla="*/ 218 w 373"/>
                <a:gd name="T25" fmla="*/ 406 h 414"/>
                <a:gd name="T26" fmla="*/ 187 w 373"/>
                <a:gd name="T27" fmla="*/ 414 h 414"/>
                <a:gd name="T28" fmla="*/ 187 w 373"/>
                <a:gd name="T29" fmla="*/ 17 h 414"/>
                <a:gd name="T30" fmla="*/ 163 w 373"/>
                <a:gd name="T31" fmla="*/ 24 h 414"/>
                <a:gd name="T32" fmla="*/ 39 w 373"/>
                <a:gd name="T33" fmla="*/ 95 h 414"/>
                <a:gd name="T34" fmla="*/ 15 w 373"/>
                <a:gd name="T35" fmla="*/ 137 h 414"/>
                <a:gd name="T36" fmla="*/ 15 w 373"/>
                <a:gd name="T37" fmla="*/ 280 h 414"/>
                <a:gd name="T38" fmla="*/ 39 w 373"/>
                <a:gd name="T39" fmla="*/ 322 h 414"/>
                <a:gd name="T40" fmla="*/ 163 w 373"/>
                <a:gd name="T41" fmla="*/ 393 h 414"/>
                <a:gd name="T42" fmla="*/ 211 w 373"/>
                <a:gd name="T43" fmla="*/ 393 h 414"/>
                <a:gd name="T44" fmla="*/ 335 w 373"/>
                <a:gd name="T45" fmla="*/ 322 h 414"/>
                <a:gd name="T46" fmla="*/ 359 w 373"/>
                <a:gd name="T47" fmla="*/ 280 h 414"/>
                <a:gd name="T48" fmla="*/ 359 w 373"/>
                <a:gd name="T49" fmla="*/ 137 h 414"/>
                <a:gd name="T50" fmla="*/ 335 w 373"/>
                <a:gd name="T51" fmla="*/ 95 h 414"/>
                <a:gd name="T52" fmla="*/ 211 w 373"/>
                <a:gd name="T53" fmla="*/ 24 h 414"/>
                <a:gd name="T54" fmla="*/ 187 w 373"/>
                <a:gd name="T55" fmla="*/ 17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3" h="414">
                  <a:moveTo>
                    <a:pt x="187" y="414"/>
                  </a:moveTo>
                  <a:cubicBezTo>
                    <a:pt x="176" y="414"/>
                    <a:pt x="165" y="411"/>
                    <a:pt x="156" y="406"/>
                  </a:cubicBezTo>
                  <a:cubicBezTo>
                    <a:pt x="31" y="334"/>
                    <a:pt x="31" y="334"/>
                    <a:pt x="31" y="334"/>
                  </a:cubicBezTo>
                  <a:cubicBezTo>
                    <a:pt x="12" y="323"/>
                    <a:pt x="0" y="302"/>
                    <a:pt x="0" y="28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15"/>
                    <a:pt x="12" y="94"/>
                    <a:pt x="31" y="83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75" y="0"/>
                    <a:pt x="199" y="0"/>
                    <a:pt x="218" y="11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61" y="94"/>
                    <a:pt x="373" y="115"/>
                    <a:pt x="373" y="137"/>
                  </a:cubicBezTo>
                  <a:cubicBezTo>
                    <a:pt x="373" y="280"/>
                    <a:pt x="373" y="280"/>
                    <a:pt x="373" y="280"/>
                  </a:cubicBezTo>
                  <a:cubicBezTo>
                    <a:pt x="373" y="302"/>
                    <a:pt x="361" y="323"/>
                    <a:pt x="342" y="334"/>
                  </a:cubicBezTo>
                  <a:cubicBezTo>
                    <a:pt x="218" y="406"/>
                    <a:pt x="218" y="406"/>
                    <a:pt x="218" y="406"/>
                  </a:cubicBezTo>
                  <a:cubicBezTo>
                    <a:pt x="208" y="411"/>
                    <a:pt x="198" y="414"/>
                    <a:pt x="187" y="414"/>
                  </a:cubicBezTo>
                  <a:moveTo>
                    <a:pt x="187" y="17"/>
                  </a:moveTo>
                  <a:cubicBezTo>
                    <a:pt x="178" y="17"/>
                    <a:pt x="170" y="19"/>
                    <a:pt x="163" y="24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4" y="104"/>
                    <a:pt x="15" y="120"/>
                    <a:pt x="15" y="137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5" y="297"/>
                    <a:pt x="24" y="313"/>
                    <a:pt x="39" y="322"/>
                  </a:cubicBezTo>
                  <a:cubicBezTo>
                    <a:pt x="163" y="393"/>
                    <a:pt x="163" y="393"/>
                    <a:pt x="163" y="393"/>
                  </a:cubicBezTo>
                  <a:cubicBezTo>
                    <a:pt x="177" y="402"/>
                    <a:pt x="196" y="402"/>
                    <a:pt x="211" y="393"/>
                  </a:cubicBezTo>
                  <a:cubicBezTo>
                    <a:pt x="335" y="322"/>
                    <a:pt x="335" y="322"/>
                    <a:pt x="335" y="322"/>
                  </a:cubicBezTo>
                  <a:cubicBezTo>
                    <a:pt x="350" y="313"/>
                    <a:pt x="359" y="297"/>
                    <a:pt x="359" y="280"/>
                  </a:cubicBezTo>
                  <a:cubicBezTo>
                    <a:pt x="359" y="137"/>
                    <a:pt x="359" y="137"/>
                    <a:pt x="359" y="137"/>
                  </a:cubicBezTo>
                  <a:cubicBezTo>
                    <a:pt x="359" y="120"/>
                    <a:pt x="350" y="104"/>
                    <a:pt x="335" y="95"/>
                  </a:cubicBezTo>
                  <a:cubicBezTo>
                    <a:pt x="211" y="24"/>
                    <a:pt x="211" y="24"/>
                    <a:pt x="211" y="24"/>
                  </a:cubicBezTo>
                  <a:cubicBezTo>
                    <a:pt x="203" y="19"/>
                    <a:pt x="195" y="17"/>
                    <a:pt x="187" y="1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21BFC05-E2D2-47EC-8055-549F3227068B}"/>
                </a:ext>
              </a:extLst>
            </p:cNvPr>
            <p:cNvSpPr txBox="1"/>
            <p:nvPr/>
          </p:nvSpPr>
          <p:spPr>
            <a:xfrm>
              <a:off x="13300624" y="4473886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39313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340442" y="2447898"/>
            <a:ext cx="960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827939">
              <a:defRPr/>
            </a:pPr>
            <a:r>
              <a:rPr lang="zh-CN" altLang="en-US" sz="3600" kern="0" dirty="0">
                <a:solidFill>
                  <a:schemeClr val="bg1"/>
                </a:solidFill>
                <a:cs typeface="+mn-ea"/>
                <a:sym typeface="+mn-lt"/>
              </a:rPr>
              <a:t>主要由</a:t>
            </a:r>
            <a:r>
              <a:rPr lang="en-US" altLang="zh-CN" sz="3600" kern="0" dirty="0" err="1">
                <a:solidFill>
                  <a:schemeClr val="bg1"/>
                </a:solidFill>
                <a:cs typeface="+mn-ea"/>
                <a:sym typeface="+mn-lt"/>
              </a:rPr>
              <a:t>NameNode</a:t>
            </a:r>
            <a:r>
              <a:rPr lang="zh-CN" altLang="en-US" sz="3600" kern="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3600" kern="0" dirty="0" err="1">
                <a:solidFill>
                  <a:schemeClr val="bg1"/>
                </a:solidFill>
                <a:cs typeface="+mn-ea"/>
                <a:sym typeface="+mn-lt"/>
              </a:rPr>
              <a:t>DataNode</a:t>
            </a:r>
            <a:r>
              <a:rPr lang="zh-CN" altLang="en-US" sz="3600" kern="0" dirty="0">
                <a:solidFill>
                  <a:schemeClr val="bg1"/>
                </a:solidFill>
                <a:cs typeface="+mn-ea"/>
                <a:sym typeface="+mn-lt"/>
              </a:rPr>
              <a:t>两类节点构成</a:t>
            </a:r>
            <a:endParaRPr lang="en-US" altLang="zh-CN" sz="3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8CE16D95-3DAC-4FAD-9B47-51A820717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961752E8-712E-4732-837B-E73B4B344CC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架构介绍</a:t>
            </a:r>
          </a:p>
        </p:txBody>
      </p:sp>
      <p:cxnSp>
        <p:nvCxnSpPr>
          <p:cNvPr id="88" name="直线连接符 5">
            <a:extLst>
              <a:ext uri="{FF2B5EF4-FFF2-40B4-BE49-F238E27FC236}">
                <a16:creationId xmlns:a16="http://schemas.microsoft.com/office/drawing/2014/main" id="{7E64FE72-F6D8-489C-B2D2-FC8585637272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1003436" y="1670369"/>
            <a:ext cx="4001439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3">
            <a:extLst>
              <a:ext uri="{FF2B5EF4-FFF2-40B4-BE49-F238E27FC236}">
                <a16:creationId xmlns:a16="http://schemas.microsoft.com/office/drawing/2014/main" id="{898154BE-001A-4BEF-9E34-1DBFA92E8B9B}"/>
              </a:ext>
            </a:extLst>
          </p:cNvPr>
          <p:cNvGrpSpPr/>
          <p:nvPr/>
        </p:nvGrpSpPr>
        <p:grpSpPr>
          <a:xfrm>
            <a:off x="4777405" y="3846230"/>
            <a:ext cx="4407614" cy="5301638"/>
            <a:chOff x="4777405" y="3846232"/>
            <a:chExt cx="4407614" cy="5301638"/>
          </a:xfrm>
        </p:grpSpPr>
        <p:grpSp>
          <p:nvGrpSpPr>
            <p:cNvPr id="57" name="îSľïďe">
              <a:extLst>
                <a:ext uri="{FF2B5EF4-FFF2-40B4-BE49-F238E27FC236}">
                  <a16:creationId xmlns:a16="http://schemas.microsoft.com/office/drawing/2014/main" id="{C41F767D-818E-45CB-90EB-650D43FD782E}"/>
                </a:ext>
              </a:extLst>
            </p:cNvPr>
            <p:cNvGrpSpPr/>
            <p:nvPr/>
          </p:nvGrpSpPr>
          <p:grpSpPr>
            <a:xfrm>
              <a:off x="4777405" y="3846232"/>
              <a:ext cx="4407614" cy="5301638"/>
              <a:chOff x="776140" y="2583583"/>
              <a:chExt cx="2688039" cy="3233271"/>
            </a:xfrm>
          </p:grpSpPr>
          <p:sp>
            <p:nvSpPr>
              <p:cNvPr id="59" name="î$liḓe">
                <a:extLst>
                  <a:ext uri="{FF2B5EF4-FFF2-40B4-BE49-F238E27FC236}">
                    <a16:creationId xmlns:a16="http://schemas.microsoft.com/office/drawing/2014/main" id="{E2625D59-3E63-43CE-AE18-99B4332A1A82}"/>
                  </a:ext>
                </a:extLst>
              </p:cNvPr>
              <p:cNvSpPr/>
              <p:nvPr/>
            </p:nvSpPr>
            <p:spPr bwMode="auto">
              <a:xfrm>
                <a:off x="776140" y="4201010"/>
                <a:ext cx="2688039" cy="1615844"/>
              </a:xfrm>
              <a:custGeom>
                <a:avLst/>
                <a:gdLst>
                  <a:gd name="T0" fmla="*/ 14193 w 14418"/>
                  <a:gd name="T1" fmla="*/ 920 h 8671"/>
                  <a:gd name="T2" fmla="*/ 14246 w 14418"/>
                  <a:gd name="T3" fmla="*/ 979 h 8671"/>
                  <a:gd name="T4" fmla="*/ 14291 w 14418"/>
                  <a:gd name="T5" fmla="*/ 1040 h 8671"/>
                  <a:gd name="T6" fmla="*/ 14330 w 14418"/>
                  <a:gd name="T7" fmla="*/ 1106 h 8671"/>
                  <a:gd name="T8" fmla="*/ 14362 w 14418"/>
                  <a:gd name="T9" fmla="*/ 1174 h 8671"/>
                  <a:gd name="T10" fmla="*/ 14386 w 14418"/>
                  <a:gd name="T11" fmla="*/ 1245 h 8671"/>
                  <a:gd name="T12" fmla="*/ 14404 w 14418"/>
                  <a:gd name="T13" fmla="*/ 1318 h 8671"/>
                  <a:gd name="T14" fmla="*/ 14415 w 14418"/>
                  <a:gd name="T15" fmla="*/ 1391 h 8671"/>
                  <a:gd name="T16" fmla="*/ 14418 w 14418"/>
                  <a:gd name="T17" fmla="*/ 1465 h 8671"/>
                  <a:gd name="T18" fmla="*/ 14415 w 14418"/>
                  <a:gd name="T19" fmla="*/ 1540 h 8671"/>
                  <a:gd name="T20" fmla="*/ 14404 w 14418"/>
                  <a:gd name="T21" fmla="*/ 1613 h 8671"/>
                  <a:gd name="T22" fmla="*/ 14386 w 14418"/>
                  <a:gd name="T23" fmla="*/ 1686 h 8671"/>
                  <a:gd name="T24" fmla="*/ 14362 w 14418"/>
                  <a:gd name="T25" fmla="*/ 1756 h 8671"/>
                  <a:gd name="T26" fmla="*/ 14330 w 14418"/>
                  <a:gd name="T27" fmla="*/ 1824 h 8671"/>
                  <a:gd name="T28" fmla="*/ 14291 w 14418"/>
                  <a:gd name="T29" fmla="*/ 1890 h 8671"/>
                  <a:gd name="T30" fmla="*/ 14246 w 14418"/>
                  <a:gd name="T31" fmla="*/ 1952 h 8671"/>
                  <a:gd name="T32" fmla="*/ 14193 w 14418"/>
                  <a:gd name="T33" fmla="*/ 2010 h 8671"/>
                  <a:gd name="T34" fmla="*/ 7726 w 14418"/>
                  <a:gd name="T35" fmla="*/ 8473 h 8671"/>
                  <a:gd name="T36" fmla="*/ 7666 w 14418"/>
                  <a:gd name="T37" fmla="*/ 8523 h 8671"/>
                  <a:gd name="T38" fmla="*/ 7602 w 14418"/>
                  <a:gd name="T39" fmla="*/ 8565 h 8671"/>
                  <a:gd name="T40" fmla="*/ 7534 w 14418"/>
                  <a:gd name="T41" fmla="*/ 8600 h 8671"/>
                  <a:gd name="T42" fmla="*/ 7465 w 14418"/>
                  <a:gd name="T43" fmla="*/ 8628 h 8671"/>
                  <a:gd name="T44" fmla="*/ 7393 w 14418"/>
                  <a:gd name="T45" fmla="*/ 8649 h 8671"/>
                  <a:gd name="T46" fmla="*/ 7320 w 14418"/>
                  <a:gd name="T47" fmla="*/ 8663 h 8671"/>
                  <a:gd name="T48" fmla="*/ 7246 w 14418"/>
                  <a:gd name="T49" fmla="*/ 8670 h 8671"/>
                  <a:gd name="T50" fmla="*/ 7172 w 14418"/>
                  <a:gd name="T51" fmla="*/ 8670 h 8671"/>
                  <a:gd name="T52" fmla="*/ 7098 w 14418"/>
                  <a:gd name="T53" fmla="*/ 8663 h 8671"/>
                  <a:gd name="T54" fmla="*/ 7025 w 14418"/>
                  <a:gd name="T55" fmla="*/ 8649 h 8671"/>
                  <a:gd name="T56" fmla="*/ 6953 w 14418"/>
                  <a:gd name="T57" fmla="*/ 8628 h 8671"/>
                  <a:gd name="T58" fmla="*/ 6884 w 14418"/>
                  <a:gd name="T59" fmla="*/ 8600 h 8671"/>
                  <a:gd name="T60" fmla="*/ 6816 w 14418"/>
                  <a:gd name="T61" fmla="*/ 8565 h 8671"/>
                  <a:gd name="T62" fmla="*/ 6752 w 14418"/>
                  <a:gd name="T63" fmla="*/ 8523 h 8671"/>
                  <a:gd name="T64" fmla="*/ 6692 w 14418"/>
                  <a:gd name="T65" fmla="*/ 8473 h 8671"/>
                  <a:gd name="T66" fmla="*/ 225 w 14418"/>
                  <a:gd name="T67" fmla="*/ 2010 h 8671"/>
                  <a:gd name="T68" fmla="*/ 172 w 14418"/>
                  <a:gd name="T69" fmla="*/ 1952 h 8671"/>
                  <a:gd name="T70" fmla="*/ 127 w 14418"/>
                  <a:gd name="T71" fmla="*/ 1890 h 8671"/>
                  <a:gd name="T72" fmla="*/ 88 w 14418"/>
                  <a:gd name="T73" fmla="*/ 1824 h 8671"/>
                  <a:gd name="T74" fmla="*/ 56 w 14418"/>
                  <a:gd name="T75" fmla="*/ 1756 h 8671"/>
                  <a:gd name="T76" fmla="*/ 32 w 14418"/>
                  <a:gd name="T77" fmla="*/ 1686 h 8671"/>
                  <a:gd name="T78" fmla="*/ 14 w 14418"/>
                  <a:gd name="T79" fmla="*/ 1613 h 8671"/>
                  <a:gd name="T80" fmla="*/ 3 w 14418"/>
                  <a:gd name="T81" fmla="*/ 1540 h 8671"/>
                  <a:gd name="T82" fmla="*/ 0 w 14418"/>
                  <a:gd name="T83" fmla="*/ 1465 h 8671"/>
                  <a:gd name="T84" fmla="*/ 3 w 14418"/>
                  <a:gd name="T85" fmla="*/ 1391 h 8671"/>
                  <a:gd name="T86" fmla="*/ 14 w 14418"/>
                  <a:gd name="T87" fmla="*/ 1318 h 8671"/>
                  <a:gd name="T88" fmla="*/ 32 w 14418"/>
                  <a:gd name="T89" fmla="*/ 1245 h 8671"/>
                  <a:gd name="T90" fmla="*/ 56 w 14418"/>
                  <a:gd name="T91" fmla="*/ 1174 h 8671"/>
                  <a:gd name="T92" fmla="*/ 88 w 14418"/>
                  <a:gd name="T93" fmla="*/ 1106 h 8671"/>
                  <a:gd name="T94" fmla="*/ 127 w 14418"/>
                  <a:gd name="T95" fmla="*/ 1040 h 8671"/>
                  <a:gd name="T96" fmla="*/ 172 w 14418"/>
                  <a:gd name="T97" fmla="*/ 979 h 8671"/>
                  <a:gd name="T98" fmla="*/ 225 w 14418"/>
                  <a:gd name="T99" fmla="*/ 920 h 8671"/>
                  <a:gd name="T100" fmla="*/ 13273 w 14418"/>
                  <a:gd name="T101" fmla="*/ 0 h 8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418" h="8671">
                    <a:moveTo>
                      <a:pt x="13273" y="0"/>
                    </a:moveTo>
                    <a:lnTo>
                      <a:pt x="14193" y="920"/>
                    </a:lnTo>
                    <a:lnTo>
                      <a:pt x="14220" y="949"/>
                    </a:lnTo>
                    <a:lnTo>
                      <a:pt x="14246" y="979"/>
                    </a:lnTo>
                    <a:lnTo>
                      <a:pt x="14270" y="1008"/>
                    </a:lnTo>
                    <a:lnTo>
                      <a:pt x="14291" y="1040"/>
                    </a:lnTo>
                    <a:lnTo>
                      <a:pt x="14312" y="1073"/>
                    </a:lnTo>
                    <a:lnTo>
                      <a:pt x="14330" y="1106"/>
                    </a:lnTo>
                    <a:lnTo>
                      <a:pt x="14347" y="1140"/>
                    </a:lnTo>
                    <a:lnTo>
                      <a:pt x="14362" y="1174"/>
                    </a:lnTo>
                    <a:lnTo>
                      <a:pt x="14375" y="1210"/>
                    </a:lnTo>
                    <a:lnTo>
                      <a:pt x="14386" y="1245"/>
                    </a:lnTo>
                    <a:lnTo>
                      <a:pt x="14396" y="1281"/>
                    </a:lnTo>
                    <a:lnTo>
                      <a:pt x="14404" y="1318"/>
                    </a:lnTo>
                    <a:lnTo>
                      <a:pt x="14410" y="1354"/>
                    </a:lnTo>
                    <a:lnTo>
                      <a:pt x="14415" y="1391"/>
                    </a:lnTo>
                    <a:lnTo>
                      <a:pt x="14417" y="1428"/>
                    </a:lnTo>
                    <a:lnTo>
                      <a:pt x="14418" y="1465"/>
                    </a:lnTo>
                    <a:lnTo>
                      <a:pt x="14417" y="1502"/>
                    </a:lnTo>
                    <a:lnTo>
                      <a:pt x="14415" y="1540"/>
                    </a:lnTo>
                    <a:lnTo>
                      <a:pt x="14410" y="1576"/>
                    </a:lnTo>
                    <a:lnTo>
                      <a:pt x="14404" y="1613"/>
                    </a:lnTo>
                    <a:lnTo>
                      <a:pt x="14396" y="1649"/>
                    </a:lnTo>
                    <a:lnTo>
                      <a:pt x="14386" y="1686"/>
                    </a:lnTo>
                    <a:lnTo>
                      <a:pt x="14375" y="1721"/>
                    </a:lnTo>
                    <a:lnTo>
                      <a:pt x="14362" y="1756"/>
                    </a:lnTo>
                    <a:lnTo>
                      <a:pt x="14347" y="1791"/>
                    </a:lnTo>
                    <a:lnTo>
                      <a:pt x="14330" y="1824"/>
                    </a:lnTo>
                    <a:lnTo>
                      <a:pt x="14312" y="1858"/>
                    </a:lnTo>
                    <a:lnTo>
                      <a:pt x="14291" y="1890"/>
                    </a:lnTo>
                    <a:lnTo>
                      <a:pt x="14270" y="1922"/>
                    </a:lnTo>
                    <a:lnTo>
                      <a:pt x="14246" y="1952"/>
                    </a:lnTo>
                    <a:lnTo>
                      <a:pt x="14220" y="1982"/>
                    </a:lnTo>
                    <a:lnTo>
                      <a:pt x="14193" y="2010"/>
                    </a:lnTo>
                    <a:lnTo>
                      <a:pt x="7754" y="8446"/>
                    </a:lnTo>
                    <a:lnTo>
                      <a:pt x="7726" y="8473"/>
                    </a:lnTo>
                    <a:lnTo>
                      <a:pt x="7696" y="8499"/>
                    </a:lnTo>
                    <a:lnTo>
                      <a:pt x="7666" y="8523"/>
                    </a:lnTo>
                    <a:lnTo>
                      <a:pt x="7634" y="8544"/>
                    </a:lnTo>
                    <a:lnTo>
                      <a:pt x="7602" y="8565"/>
                    </a:lnTo>
                    <a:lnTo>
                      <a:pt x="7568" y="8583"/>
                    </a:lnTo>
                    <a:lnTo>
                      <a:pt x="7534" y="8600"/>
                    </a:lnTo>
                    <a:lnTo>
                      <a:pt x="7500" y="8615"/>
                    </a:lnTo>
                    <a:lnTo>
                      <a:pt x="7465" y="8628"/>
                    </a:lnTo>
                    <a:lnTo>
                      <a:pt x="7429" y="8639"/>
                    </a:lnTo>
                    <a:lnTo>
                      <a:pt x="7393" y="8649"/>
                    </a:lnTo>
                    <a:lnTo>
                      <a:pt x="7357" y="8657"/>
                    </a:lnTo>
                    <a:lnTo>
                      <a:pt x="7320" y="8663"/>
                    </a:lnTo>
                    <a:lnTo>
                      <a:pt x="7282" y="8668"/>
                    </a:lnTo>
                    <a:lnTo>
                      <a:pt x="7246" y="8670"/>
                    </a:lnTo>
                    <a:lnTo>
                      <a:pt x="7208" y="8671"/>
                    </a:lnTo>
                    <a:lnTo>
                      <a:pt x="7172" y="8670"/>
                    </a:lnTo>
                    <a:lnTo>
                      <a:pt x="7134" y="8668"/>
                    </a:lnTo>
                    <a:lnTo>
                      <a:pt x="7098" y="8663"/>
                    </a:lnTo>
                    <a:lnTo>
                      <a:pt x="7061" y="8657"/>
                    </a:lnTo>
                    <a:lnTo>
                      <a:pt x="7025" y="8649"/>
                    </a:lnTo>
                    <a:lnTo>
                      <a:pt x="6989" y="8639"/>
                    </a:lnTo>
                    <a:lnTo>
                      <a:pt x="6953" y="8628"/>
                    </a:lnTo>
                    <a:lnTo>
                      <a:pt x="6918" y="8615"/>
                    </a:lnTo>
                    <a:lnTo>
                      <a:pt x="6884" y="8600"/>
                    </a:lnTo>
                    <a:lnTo>
                      <a:pt x="6849" y="8583"/>
                    </a:lnTo>
                    <a:lnTo>
                      <a:pt x="6816" y="8565"/>
                    </a:lnTo>
                    <a:lnTo>
                      <a:pt x="6784" y="8544"/>
                    </a:lnTo>
                    <a:lnTo>
                      <a:pt x="6752" y="8523"/>
                    </a:lnTo>
                    <a:lnTo>
                      <a:pt x="6722" y="8499"/>
                    </a:lnTo>
                    <a:lnTo>
                      <a:pt x="6692" y="8473"/>
                    </a:lnTo>
                    <a:lnTo>
                      <a:pt x="6664" y="8446"/>
                    </a:lnTo>
                    <a:lnTo>
                      <a:pt x="225" y="2010"/>
                    </a:lnTo>
                    <a:lnTo>
                      <a:pt x="198" y="1982"/>
                    </a:lnTo>
                    <a:lnTo>
                      <a:pt x="172" y="1952"/>
                    </a:lnTo>
                    <a:lnTo>
                      <a:pt x="148" y="1922"/>
                    </a:lnTo>
                    <a:lnTo>
                      <a:pt x="127" y="1890"/>
                    </a:lnTo>
                    <a:lnTo>
                      <a:pt x="106" y="1858"/>
                    </a:lnTo>
                    <a:lnTo>
                      <a:pt x="88" y="1824"/>
                    </a:lnTo>
                    <a:lnTo>
                      <a:pt x="71" y="1791"/>
                    </a:lnTo>
                    <a:lnTo>
                      <a:pt x="56" y="1756"/>
                    </a:lnTo>
                    <a:lnTo>
                      <a:pt x="43" y="1721"/>
                    </a:lnTo>
                    <a:lnTo>
                      <a:pt x="32" y="1686"/>
                    </a:lnTo>
                    <a:lnTo>
                      <a:pt x="22" y="1649"/>
                    </a:lnTo>
                    <a:lnTo>
                      <a:pt x="14" y="1613"/>
                    </a:lnTo>
                    <a:lnTo>
                      <a:pt x="8" y="1576"/>
                    </a:lnTo>
                    <a:lnTo>
                      <a:pt x="3" y="1540"/>
                    </a:lnTo>
                    <a:lnTo>
                      <a:pt x="1" y="1502"/>
                    </a:lnTo>
                    <a:lnTo>
                      <a:pt x="0" y="1465"/>
                    </a:lnTo>
                    <a:lnTo>
                      <a:pt x="1" y="1428"/>
                    </a:lnTo>
                    <a:lnTo>
                      <a:pt x="3" y="1391"/>
                    </a:lnTo>
                    <a:lnTo>
                      <a:pt x="8" y="1354"/>
                    </a:lnTo>
                    <a:lnTo>
                      <a:pt x="14" y="1318"/>
                    </a:lnTo>
                    <a:lnTo>
                      <a:pt x="22" y="1281"/>
                    </a:lnTo>
                    <a:lnTo>
                      <a:pt x="32" y="1245"/>
                    </a:lnTo>
                    <a:lnTo>
                      <a:pt x="43" y="1210"/>
                    </a:lnTo>
                    <a:lnTo>
                      <a:pt x="56" y="1174"/>
                    </a:lnTo>
                    <a:lnTo>
                      <a:pt x="71" y="1140"/>
                    </a:lnTo>
                    <a:lnTo>
                      <a:pt x="88" y="1106"/>
                    </a:lnTo>
                    <a:lnTo>
                      <a:pt x="106" y="1073"/>
                    </a:lnTo>
                    <a:lnTo>
                      <a:pt x="127" y="1040"/>
                    </a:lnTo>
                    <a:lnTo>
                      <a:pt x="148" y="1008"/>
                    </a:lnTo>
                    <a:lnTo>
                      <a:pt x="172" y="979"/>
                    </a:lnTo>
                    <a:lnTo>
                      <a:pt x="198" y="949"/>
                    </a:lnTo>
                    <a:lnTo>
                      <a:pt x="225" y="920"/>
                    </a:lnTo>
                    <a:lnTo>
                      <a:pt x="1145" y="0"/>
                    </a:lnTo>
                    <a:lnTo>
                      <a:pt x="13273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0" name="îṧlïḓê">
                <a:extLst>
                  <a:ext uri="{FF2B5EF4-FFF2-40B4-BE49-F238E27FC236}">
                    <a16:creationId xmlns:a16="http://schemas.microsoft.com/office/drawing/2014/main" id="{E3547BAD-A48A-4C8C-A212-FBDA36408B24}"/>
                  </a:ext>
                </a:extLst>
              </p:cNvPr>
              <p:cNvSpPr/>
              <p:nvPr/>
            </p:nvSpPr>
            <p:spPr bwMode="auto">
              <a:xfrm>
                <a:off x="776140" y="2583583"/>
                <a:ext cx="2688039" cy="1615844"/>
              </a:xfrm>
              <a:custGeom>
                <a:avLst/>
                <a:gdLst>
                  <a:gd name="T0" fmla="*/ 14193 w 14418"/>
                  <a:gd name="T1" fmla="*/ 7751 h 8671"/>
                  <a:gd name="T2" fmla="*/ 14246 w 14418"/>
                  <a:gd name="T3" fmla="*/ 7692 h 8671"/>
                  <a:gd name="T4" fmla="*/ 14291 w 14418"/>
                  <a:gd name="T5" fmla="*/ 7631 h 8671"/>
                  <a:gd name="T6" fmla="*/ 14330 w 14418"/>
                  <a:gd name="T7" fmla="*/ 7565 h 8671"/>
                  <a:gd name="T8" fmla="*/ 14362 w 14418"/>
                  <a:gd name="T9" fmla="*/ 7497 h 8671"/>
                  <a:gd name="T10" fmla="*/ 14386 w 14418"/>
                  <a:gd name="T11" fmla="*/ 7426 h 8671"/>
                  <a:gd name="T12" fmla="*/ 14404 w 14418"/>
                  <a:gd name="T13" fmla="*/ 7353 h 8671"/>
                  <a:gd name="T14" fmla="*/ 14415 w 14418"/>
                  <a:gd name="T15" fmla="*/ 7280 h 8671"/>
                  <a:gd name="T16" fmla="*/ 14418 w 14418"/>
                  <a:gd name="T17" fmla="*/ 7206 h 8671"/>
                  <a:gd name="T18" fmla="*/ 14415 w 14418"/>
                  <a:gd name="T19" fmla="*/ 7132 h 8671"/>
                  <a:gd name="T20" fmla="*/ 14404 w 14418"/>
                  <a:gd name="T21" fmla="*/ 7058 h 8671"/>
                  <a:gd name="T22" fmla="*/ 14386 w 14418"/>
                  <a:gd name="T23" fmla="*/ 6986 h 8671"/>
                  <a:gd name="T24" fmla="*/ 14362 w 14418"/>
                  <a:gd name="T25" fmla="*/ 6916 h 8671"/>
                  <a:gd name="T26" fmla="*/ 14330 w 14418"/>
                  <a:gd name="T27" fmla="*/ 6847 h 8671"/>
                  <a:gd name="T28" fmla="*/ 14291 w 14418"/>
                  <a:gd name="T29" fmla="*/ 6781 h 8671"/>
                  <a:gd name="T30" fmla="*/ 14246 w 14418"/>
                  <a:gd name="T31" fmla="*/ 6719 h 8671"/>
                  <a:gd name="T32" fmla="*/ 14193 w 14418"/>
                  <a:gd name="T33" fmla="*/ 6661 h 8671"/>
                  <a:gd name="T34" fmla="*/ 7726 w 14418"/>
                  <a:gd name="T35" fmla="*/ 198 h 8671"/>
                  <a:gd name="T36" fmla="*/ 7666 w 14418"/>
                  <a:gd name="T37" fmla="*/ 148 h 8671"/>
                  <a:gd name="T38" fmla="*/ 7602 w 14418"/>
                  <a:gd name="T39" fmla="*/ 106 h 8671"/>
                  <a:gd name="T40" fmla="*/ 7534 w 14418"/>
                  <a:gd name="T41" fmla="*/ 71 h 8671"/>
                  <a:gd name="T42" fmla="*/ 7465 w 14418"/>
                  <a:gd name="T43" fmla="*/ 43 h 8671"/>
                  <a:gd name="T44" fmla="*/ 7393 w 14418"/>
                  <a:gd name="T45" fmla="*/ 22 h 8671"/>
                  <a:gd name="T46" fmla="*/ 7320 w 14418"/>
                  <a:gd name="T47" fmla="*/ 8 h 8671"/>
                  <a:gd name="T48" fmla="*/ 7246 w 14418"/>
                  <a:gd name="T49" fmla="*/ 1 h 8671"/>
                  <a:gd name="T50" fmla="*/ 7172 w 14418"/>
                  <a:gd name="T51" fmla="*/ 1 h 8671"/>
                  <a:gd name="T52" fmla="*/ 7098 w 14418"/>
                  <a:gd name="T53" fmla="*/ 8 h 8671"/>
                  <a:gd name="T54" fmla="*/ 7025 w 14418"/>
                  <a:gd name="T55" fmla="*/ 22 h 8671"/>
                  <a:gd name="T56" fmla="*/ 6953 w 14418"/>
                  <a:gd name="T57" fmla="*/ 43 h 8671"/>
                  <a:gd name="T58" fmla="*/ 6884 w 14418"/>
                  <a:gd name="T59" fmla="*/ 71 h 8671"/>
                  <a:gd name="T60" fmla="*/ 6816 w 14418"/>
                  <a:gd name="T61" fmla="*/ 106 h 8671"/>
                  <a:gd name="T62" fmla="*/ 6752 w 14418"/>
                  <a:gd name="T63" fmla="*/ 148 h 8671"/>
                  <a:gd name="T64" fmla="*/ 6692 w 14418"/>
                  <a:gd name="T65" fmla="*/ 198 h 8671"/>
                  <a:gd name="T66" fmla="*/ 225 w 14418"/>
                  <a:gd name="T67" fmla="*/ 6661 h 8671"/>
                  <a:gd name="T68" fmla="*/ 172 w 14418"/>
                  <a:gd name="T69" fmla="*/ 6719 h 8671"/>
                  <a:gd name="T70" fmla="*/ 127 w 14418"/>
                  <a:gd name="T71" fmla="*/ 6781 h 8671"/>
                  <a:gd name="T72" fmla="*/ 88 w 14418"/>
                  <a:gd name="T73" fmla="*/ 6847 h 8671"/>
                  <a:gd name="T74" fmla="*/ 56 w 14418"/>
                  <a:gd name="T75" fmla="*/ 6916 h 8671"/>
                  <a:gd name="T76" fmla="*/ 32 w 14418"/>
                  <a:gd name="T77" fmla="*/ 6986 h 8671"/>
                  <a:gd name="T78" fmla="*/ 14 w 14418"/>
                  <a:gd name="T79" fmla="*/ 7058 h 8671"/>
                  <a:gd name="T80" fmla="*/ 3 w 14418"/>
                  <a:gd name="T81" fmla="*/ 7132 h 8671"/>
                  <a:gd name="T82" fmla="*/ 0 w 14418"/>
                  <a:gd name="T83" fmla="*/ 7206 h 8671"/>
                  <a:gd name="T84" fmla="*/ 3 w 14418"/>
                  <a:gd name="T85" fmla="*/ 7280 h 8671"/>
                  <a:gd name="T86" fmla="*/ 14 w 14418"/>
                  <a:gd name="T87" fmla="*/ 7353 h 8671"/>
                  <a:gd name="T88" fmla="*/ 32 w 14418"/>
                  <a:gd name="T89" fmla="*/ 7426 h 8671"/>
                  <a:gd name="T90" fmla="*/ 56 w 14418"/>
                  <a:gd name="T91" fmla="*/ 7497 h 8671"/>
                  <a:gd name="T92" fmla="*/ 88 w 14418"/>
                  <a:gd name="T93" fmla="*/ 7565 h 8671"/>
                  <a:gd name="T94" fmla="*/ 127 w 14418"/>
                  <a:gd name="T95" fmla="*/ 7631 h 8671"/>
                  <a:gd name="T96" fmla="*/ 172 w 14418"/>
                  <a:gd name="T97" fmla="*/ 7692 h 8671"/>
                  <a:gd name="T98" fmla="*/ 225 w 14418"/>
                  <a:gd name="T99" fmla="*/ 7751 h 8671"/>
                  <a:gd name="T100" fmla="*/ 13273 w 14418"/>
                  <a:gd name="T101" fmla="*/ 8671 h 8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418" h="8671">
                    <a:moveTo>
                      <a:pt x="13273" y="8671"/>
                    </a:moveTo>
                    <a:lnTo>
                      <a:pt x="14193" y="7751"/>
                    </a:lnTo>
                    <a:lnTo>
                      <a:pt x="14220" y="7722"/>
                    </a:lnTo>
                    <a:lnTo>
                      <a:pt x="14246" y="7692"/>
                    </a:lnTo>
                    <a:lnTo>
                      <a:pt x="14270" y="7663"/>
                    </a:lnTo>
                    <a:lnTo>
                      <a:pt x="14291" y="7631"/>
                    </a:lnTo>
                    <a:lnTo>
                      <a:pt x="14312" y="7598"/>
                    </a:lnTo>
                    <a:lnTo>
                      <a:pt x="14330" y="7565"/>
                    </a:lnTo>
                    <a:lnTo>
                      <a:pt x="14347" y="7531"/>
                    </a:lnTo>
                    <a:lnTo>
                      <a:pt x="14362" y="7497"/>
                    </a:lnTo>
                    <a:lnTo>
                      <a:pt x="14375" y="7461"/>
                    </a:lnTo>
                    <a:lnTo>
                      <a:pt x="14386" y="7426"/>
                    </a:lnTo>
                    <a:lnTo>
                      <a:pt x="14396" y="7390"/>
                    </a:lnTo>
                    <a:lnTo>
                      <a:pt x="14404" y="7353"/>
                    </a:lnTo>
                    <a:lnTo>
                      <a:pt x="14410" y="7317"/>
                    </a:lnTo>
                    <a:lnTo>
                      <a:pt x="14415" y="7280"/>
                    </a:lnTo>
                    <a:lnTo>
                      <a:pt x="14417" y="7243"/>
                    </a:lnTo>
                    <a:lnTo>
                      <a:pt x="14418" y="7206"/>
                    </a:lnTo>
                    <a:lnTo>
                      <a:pt x="14417" y="7169"/>
                    </a:lnTo>
                    <a:lnTo>
                      <a:pt x="14415" y="7132"/>
                    </a:lnTo>
                    <a:lnTo>
                      <a:pt x="14410" y="7095"/>
                    </a:lnTo>
                    <a:lnTo>
                      <a:pt x="14404" y="7058"/>
                    </a:lnTo>
                    <a:lnTo>
                      <a:pt x="14396" y="7022"/>
                    </a:lnTo>
                    <a:lnTo>
                      <a:pt x="14386" y="6986"/>
                    </a:lnTo>
                    <a:lnTo>
                      <a:pt x="14375" y="6950"/>
                    </a:lnTo>
                    <a:lnTo>
                      <a:pt x="14362" y="6916"/>
                    </a:lnTo>
                    <a:lnTo>
                      <a:pt x="14347" y="6880"/>
                    </a:lnTo>
                    <a:lnTo>
                      <a:pt x="14330" y="6847"/>
                    </a:lnTo>
                    <a:lnTo>
                      <a:pt x="14312" y="6813"/>
                    </a:lnTo>
                    <a:lnTo>
                      <a:pt x="14291" y="6781"/>
                    </a:lnTo>
                    <a:lnTo>
                      <a:pt x="14270" y="6750"/>
                    </a:lnTo>
                    <a:lnTo>
                      <a:pt x="14246" y="6719"/>
                    </a:lnTo>
                    <a:lnTo>
                      <a:pt x="14220" y="6689"/>
                    </a:lnTo>
                    <a:lnTo>
                      <a:pt x="14193" y="6661"/>
                    </a:lnTo>
                    <a:lnTo>
                      <a:pt x="7754" y="225"/>
                    </a:lnTo>
                    <a:lnTo>
                      <a:pt x="7726" y="198"/>
                    </a:lnTo>
                    <a:lnTo>
                      <a:pt x="7696" y="172"/>
                    </a:lnTo>
                    <a:lnTo>
                      <a:pt x="7666" y="148"/>
                    </a:lnTo>
                    <a:lnTo>
                      <a:pt x="7634" y="127"/>
                    </a:lnTo>
                    <a:lnTo>
                      <a:pt x="7602" y="106"/>
                    </a:lnTo>
                    <a:lnTo>
                      <a:pt x="7568" y="88"/>
                    </a:lnTo>
                    <a:lnTo>
                      <a:pt x="7534" y="71"/>
                    </a:lnTo>
                    <a:lnTo>
                      <a:pt x="7500" y="56"/>
                    </a:lnTo>
                    <a:lnTo>
                      <a:pt x="7465" y="43"/>
                    </a:lnTo>
                    <a:lnTo>
                      <a:pt x="7429" y="32"/>
                    </a:lnTo>
                    <a:lnTo>
                      <a:pt x="7393" y="22"/>
                    </a:lnTo>
                    <a:lnTo>
                      <a:pt x="7357" y="14"/>
                    </a:lnTo>
                    <a:lnTo>
                      <a:pt x="7320" y="8"/>
                    </a:lnTo>
                    <a:lnTo>
                      <a:pt x="7282" y="3"/>
                    </a:lnTo>
                    <a:lnTo>
                      <a:pt x="7246" y="1"/>
                    </a:lnTo>
                    <a:lnTo>
                      <a:pt x="7208" y="0"/>
                    </a:lnTo>
                    <a:lnTo>
                      <a:pt x="7172" y="1"/>
                    </a:lnTo>
                    <a:lnTo>
                      <a:pt x="7134" y="3"/>
                    </a:lnTo>
                    <a:lnTo>
                      <a:pt x="7098" y="8"/>
                    </a:lnTo>
                    <a:lnTo>
                      <a:pt x="7061" y="14"/>
                    </a:lnTo>
                    <a:lnTo>
                      <a:pt x="7025" y="22"/>
                    </a:lnTo>
                    <a:lnTo>
                      <a:pt x="6989" y="32"/>
                    </a:lnTo>
                    <a:lnTo>
                      <a:pt x="6953" y="43"/>
                    </a:lnTo>
                    <a:lnTo>
                      <a:pt x="6918" y="56"/>
                    </a:lnTo>
                    <a:lnTo>
                      <a:pt x="6884" y="71"/>
                    </a:lnTo>
                    <a:lnTo>
                      <a:pt x="6849" y="88"/>
                    </a:lnTo>
                    <a:lnTo>
                      <a:pt x="6816" y="106"/>
                    </a:lnTo>
                    <a:lnTo>
                      <a:pt x="6784" y="127"/>
                    </a:lnTo>
                    <a:lnTo>
                      <a:pt x="6752" y="148"/>
                    </a:lnTo>
                    <a:lnTo>
                      <a:pt x="6722" y="172"/>
                    </a:lnTo>
                    <a:lnTo>
                      <a:pt x="6692" y="198"/>
                    </a:lnTo>
                    <a:lnTo>
                      <a:pt x="6664" y="225"/>
                    </a:lnTo>
                    <a:lnTo>
                      <a:pt x="225" y="6661"/>
                    </a:lnTo>
                    <a:lnTo>
                      <a:pt x="198" y="6689"/>
                    </a:lnTo>
                    <a:lnTo>
                      <a:pt x="172" y="6719"/>
                    </a:lnTo>
                    <a:lnTo>
                      <a:pt x="148" y="6750"/>
                    </a:lnTo>
                    <a:lnTo>
                      <a:pt x="127" y="6781"/>
                    </a:lnTo>
                    <a:lnTo>
                      <a:pt x="106" y="6813"/>
                    </a:lnTo>
                    <a:lnTo>
                      <a:pt x="88" y="6847"/>
                    </a:lnTo>
                    <a:lnTo>
                      <a:pt x="71" y="6880"/>
                    </a:lnTo>
                    <a:lnTo>
                      <a:pt x="56" y="6916"/>
                    </a:lnTo>
                    <a:lnTo>
                      <a:pt x="43" y="6950"/>
                    </a:lnTo>
                    <a:lnTo>
                      <a:pt x="32" y="6986"/>
                    </a:lnTo>
                    <a:lnTo>
                      <a:pt x="22" y="7022"/>
                    </a:lnTo>
                    <a:lnTo>
                      <a:pt x="14" y="7058"/>
                    </a:lnTo>
                    <a:lnTo>
                      <a:pt x="8" y="7095"/>
                    </a:lnTo>
                    <a:lnTo>
                      <a:pt x="3" y="7132"/>
                    </a:lnTo>
                    <a:lnTo>
                      <a:pt x="1" y="7169"/>
                    </a:lnTo>
                    <a:lnTo>
                      <a:pt x="0" y="7206"/>
                    </a:lnTo>
                    <a:lnTo>
                      <a:pt x="1" y="7243"/>
                    </a:lnTo>
                    <a:lnTo>
                      <a:pt x="3" y="7280"/>
                    </a:lnTo>
                    <a:lnTo>
                      <a:pt x="8" y="7317"/>
                    </a:lnTo>
                    <a:lnTo>
                      <a:pt x="14" y="7353"/>
                    </a:lnTo>
                    <a:lnTo>
                      <a:pt x="22" y="7390"/>
                    </a:lnTo>
                    <a:lnTo>
                      <a:pt x="32" y="7426"/>
                    </a:lnTo>
                    <a:lnTo>
                      <a:pt x="43" y="7461"/>
                    </a:lnTo>
                    <a:lnTo>
                      <a:pt x="56" y="7497"/>
                    </a:lnTo>
                    <a:lnTo>
                      <a:pt x="71" y="7531"/>
                    </a:lnTo>
                    <a:lnTo>
                      <a:pt x="88" y="7565"/>
                    </a:lnTo>
                    <a:lnTo>
                      <a:pt x="106" y="7598"/>
                    </a:lnTo>
                    <a:lnTo>
                      <a:pt x="127" y="7631"/>
                    </a:lnTo>
                    <a:lnTo>
                      <a:pt x="148" y="7663"/>
                    </a:lnTo>
                    <a:lnTo>
                      <a:pt x="172" y="7692"/>
                    </a:lnTo>
                    <a:lnTo>
                      <a:pt x="198" y="7722"/>
                    </a:lnTo>
                    <a:lnTo>
                      <a:pt x="225" y="7751"/>
                    </a:lnTo>
                    <a:lnTo>
                      <a:pt x="1145" y="8671"/>
                    </a:lnTo>
                    <a:lnTo>
                      <a:pt x="13273" y="86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1" name="íṧlidé">
                <a:extLst>
                  <a:ext uri="{FF2B5EF4-FFF2-40B4-BE49-F238E27FC236}">
                    <a16:creationId xmlns:a16="http://schemas.microsoft.com/office/drawing/2014/main" id="{EEEEB0E5-BA77-4FE8-BEB4-2F653792AE03}"/>
                  </a:ext>
                </a:extLst>
              </p:cNvPr>
              <p:cNvSpPr/>
              <p:nvPr/>
            </p:nvSpPr>
            <p:spPr bwMode="auto">
              <a:xfrm>
                <a:off x="1888361" y="3053378"/>
                <a:ext cx="463598" cy="462898"/>
              </a:xfrm>
              <a:custGeom>
                <a:avLst/>
                <a:gdLst>
                  <a:gd name="connsiteX0" fmla="*/ 497089 w 607639"/>
                  <a:gd name="connsiteY0" fmla="*/ 455038 h 606722"/>
                  <a:gd name="connsiteX1" fmla="*/ 469485 w 607639"/>
                  <a:gd name="connsiteY1" fmla="*/ 482589 h 606722"/>
                  <a:gd name="connsiteX2" fmla="*/ 497089 w 607639"/>
                  <a:gd name="connsiteY2" fmla="*/ 510229 h 606722"/>
                  <a:gd name="connsiteX3" fmla="*/ 524782 w 607639"/>
                  <a:gd name="connsiteY3" fmla="*/ 482589 h 606722"/>
                  <a:gd name="connsiteX4" fmla="*/ 497089 w 607639"/>
                  <a:gd name="connsiteY4" fmla="*/ 455038 h 606722"/>
                  <a:gd name="connsiteX5" fmla="*/ 303775 w 607639"/>
                  <a:gd name="connsiteY5" fmla="*/ 455038 h 606722"/>
                  <a:gd name="connsiteX6" fmla="*/ 276189 w 607639"/>
                  <a:gd name="connsiteY6" fmla="*/ 482589 h 606722"/>
                  <a:gd name="connsiteX7" fmla="*/ 303775 w 607639"/>
                  <a:gd name="connsiteY7" fmla="*/ 510229 h 606722"/>
                  <a:gd name="connsiteX8" fmla="*/ 331450 w 607639"/>
                  <a:gd name="connsiteY8" fmla="*/ 482589 h 606722"/>
                  <a:gd name="connsiteX9" fmla="*/ 303775 w 607639"/>
                  <a:gd name="connsiteY9" fmla="*/ 455038 h 606722"/>
                  <a:gd name="connsiteX10" fmla="*/ 110461 w 607639"/>
                  <a:gd name="connsiteY10" fmla="*/ 455038 h 606722"/>
                  <a:gd name="connsiteX11" fmla="*/ 82857 w 607639"/>
                  <a:gd name="connsiteY11" fmla="*/ 482589 h 606722"/>
                  <a:gd name="connsiteX12" fmla="*/ 110461 w 607639"/>
                  <a:gd name="connsiteY12" fmla="*/ 510229 h 606722"/>
                  <a:gd name="connsiteX13" fmla="*/ 138154 w 607639"/>
                  <a:gd name="connsiteY13" fmla="*/ 482589 h 606722"/>
                  <a:gd name="connsiteX14" fmla="*/ 110461 w 607639"/>
                  <a:gd name="connsiteY14" fmla="*/ 455038 h 606722"/>
                  <a:gd name="connsiteX15" fmla="*/ 497089 w 607639"/>
                  <a:gd name="connsiteY15" fmla="*/ 427486 h 606722"/>
                  <a:gd name="connsiteX16" fmla="*/ 552386 w 607639"/>
                  <a:gd name="connsiteY16" fmla="*/ 482589 h 606722"/>
                  <a:gd name="connsiteX17" fmla="*/ 497089 w 607639"/>
                  <a:gd name="connsiteY17" fmla="*/ 537780 h 606722"/>
                  <a:gd name="connsiteX18" fmla="*/ 441881 w 607639"/>
                  <a:gd name="connsiteY18" fmla="*/ 482589 h 606722"/>
                  <a:gd name="connsiteX19" fmla="*/ 497089 w 607639"/>
                  <a:gd name="connsiteY19" fmla="*/ 427486 h 606722"/>
                  <a:gd name="connsiteX20" fmla="*/ 303775 w 607639"/>
                  <a:gd name="connsiteY20" fmla="*/ 427486 h 606722"/>
                  <a:gd name="connsiteX21" fmla="*/ 359037 w 607639"/>
                  <a:gd name="connsiteY21" fmla="*/ 482589 h 606722"/>
                  <a:gd name="connsiteX22" fmla="*/ 303775 w 607639"/>
                  <a:gd name="connsiteY22" fmla="*/ 537780 h 606722"/>
                  <a:gd name="connsiteX23" fmla="*/ 248602 w 607639"/>
                  <a:gd name="connsiteY23" fmla="*/ 482589 h 606722"/>
                  <a:gd name="connsiteX24" fmla="*/ 303775 w 607639"/>
                  <a:gd name="connsiteY24" fmla="*/ 427486 h 606722"/>
                  <a:gd name="connsiteX25" fmla="*/ 110461 w 607639"/>
                  <a:gd name="connsiteY25" fmla="*/ 427486 h 606722"/>
                  <a:gd name="connsiteX26" fmla="*/ 165758 w 607639"/>
                  <a:gd name="connsiteY26" fmla="*/ 482589 h 606722"/>
                  <a:gd name="connsiteX27" fmla="*/ 110461 w 607639"/>
                  <a:gd name="connsiteY27" fmla="*/ 537780 h 606722"/>
                  <a:gd name="connsiteX28" fmla="*/ 55253 w 607639"/>
                  <a:gd name="connsiteY28" fmla="*/ 482589 h 606722"/>
                  <a:gd name="connsiteX29" fmla="*/ 110461 w 607639"/>
                  <a:gd name="connsiteY29" fmla="*/ 427486 h 606722"/>
                  <a:gd name="connsiteX30" fmla="*/ 455683 w 607639"/>
                  <a:gd name="connsiteY30" fmla="*/ 206827 h 606722"/>
                  <a:gd name="connsiteX31" fmla="*/ 538584 w 607639"/>
                  <a:gd name="connsiteY31" fmla="*/ 206827 h 606722"/>
                  <a:gd name="connsiteX32" fmla="*/ 552386 w 607639"/>
                  <a:gd name="connsiteY32" fmla="*/ 220578 h 606722"/>
                  <a:gd name="connsiteX33" fmla="*/ 538584 w 607639"/>
                  <a:gd name="connsiteY33" fmla="*/ 234418 h 606722"/>
                  <a:gd name="connsiteX34" fmla="*/ 455683 w 607639"/>
                  <a:gd name="connsiteY34" fmla="*/ 234418 h 606722"/>
                  <a:gd name="connsiteX35" fmla="*/ 441881 w 607639"/>
                  <a:gd name="connsiteY35" fmla="*/ 220578 h 606722"/>
                  <a:gd name="connsiteX36" fmla="*/ 455683 w 607639"/>
                  <a:gd name="connsiteY36" fmla="*/ 206827 h 606722"/>
                  <a:gd name="connsiteX37" fmla="*/ 262395 w 607639"/>
                  <a:gd name="connsiteY37" fmla="*/ 206827 h 606722"/>
                  <a:gd name="connsiteX38" fmla="*/ 345244 w 607639"/>
                  <a:gd name="connsiteY38" fmla="*/ 206827 h 606722"/>
                  <a:gd name="connsiteX39" fmla="*/ 359037 w 607639"/>
                  <a:gd name="connsiteY39" fmla="*/ 220578 h 606722"/>
                  <a:gd name="connsiteX40" fmla="*/ 345244 w 607639"/>
                  <a:gd name="connsiteY40" fmla="*/ 234418 h 606722"/>
                  <a:gd name="connsiteX41" fmla="*/ 262395 w 607639"/>
                  <a:gd name="connsiteY41" fmla="*/ 234418 h 606722"/>
                  <a:gd name="connsiteX42" fmla="*/ 248602 w 607639"/>
                  <a:gd name="connsiteY42" fmla="*/ 220578 h 606722"/>
                  <a:gd name="connsiteX43" fmla="*/ 262395 w 607639"/>
                  <a:gd name="connsiteY43" fmla="*/ 206827 h 606722"/>
                  <a:gd name="connsiteX44" fmla="*/ 69055 w 607639"/>
                  <a:gd name="connsiteY44" fmla="*/ 206827 h 606722"/>
                  <a:gd name="connsiteX45" fmla="*/ 151956 w 607639"/>
                  <a:gd name="connsiteY45" fmla="*/ 206827 h 606722"/>
                  <a:gd name="connsiteX46" fmla="*/ 165758 w 607639"/>
                  <a:gd name="connsiteY46" fmla="*/ 220578 h 606722"/>
                  <a:gd name="connsiteX47" fmla="*/ 151956 w 607639"/>
                  <a:gd name="connsiteY47" fmla="*/ 234418 h 606722"/>
                  <a:gd name="connsiteX48" fmla="*/ 69055 w 607639"/>
                  <a:gd name="connsiteY48" fmla="*/ 234418 h 606722"/>
                  <a:gd name="connsiteX49" fmla="*/ 55253 w 607639"/>
                  <a:gd name="connsiteY49" fmla="*/ 220578 h 606722"/>
                  <a:gd name="connsiteX50" fmla="*/ 69055 w 607639"/>
                  <a:gd name="connsiteY50" fmla="*/ 206827 h 606722"/>
                  <a:gd name="connsiteX51" fmla="*/ 455683 w 607639"/>
                  <a:gd name="connsiteY51" fmla="*/ 151716 h 606722"/>
                  <a:gd name="connsiteX52" fmla="*/ 538584 w 607639"/>
                  <a:gd name="connsiteY52" fmla="*/ 151716 h 606722"/>
                  <a:gd name="connsiteX53" fmla="*/ 552386 w 607639"/>
                  <a:gd name="connsiteY53" fmla="*/ 165476 h 606722"/>
                  <a:gd name="connsiteX54" fmla="*/ 538584 w 607639"/>
                  <a:gd name="connsiteY54" fmla="*/ 179237 h 606722"/>
                  <a:gd name="connsiteX55" fmla="*/ 455683 w 607639"/>
                  <a:gd name="connsiteY55" fmla="*/ 179237 h 606722"/>
                  <a:gd name="connsiteX56" fmla="*/ 441881 w 607639"/>
                  <a:gd name="connsiteY56" fmla="*/ 165476 h 606722"/>
                  <a:gd name="connsiteX57" fmla="*/ 455683 w 607639"/>
                  <a:gd name="connsiteY57" fmla="*/ 151716 h 606722"/>
                  <a:gd name="connsiteX58" fmla="*/ 262395 w 607639"/>
                  <a:gd name="connsiteY58" fmla="*/ 151716 h 606722"/>
                  <a:gd name="connsiteX59" fmla="*/ 345244 w 607639"/>
                  <a:gd name="connsiteY59" fmla="*/ 151716 h 606722"/>
                  <a:gd name="connsiteX60" fmla="*/ 359037 w 607639"/>
                  <a:gd name="connsiteY60" fmla="*/ 165476 h 606722"/>
                  <a:gd name="connsiteX61" fmla="*/ 345244 w 607639"/>
                  <a:gd name="connsiteY61" fmla="*/ 179237 h 606722"/>
                  <a:gd name="connsiteX62" fmla="*/ 262395 w 607639"/>
                  <a:gd name="connsiteY62" fmla="*/ 179237 h 606722"/>
                  <a:gd name="connsiteX63" fmla="*/ 248602 w 607639"/>
                  <a:gd name="connsiteY63" fmla="*/ 165476 h 606722"/>
                  <a:gd name="connsiteX64" fmla="*/ 262395 w 607639"/>
                  <a:gd name="connsiteY64" fmla="*/ 151716 h 606722"/>
                  <a:gd name="connsiteX65" fmla="*/ 69055 w 607639"/>
                  <a:gd name="connsiteY65" fmla="*/ 151716 h 606722"/>
                  <a:gd name="connsiteX66" fmla="*/ 151956 w 607639"/>
                  <a:gd name="connsiteY66" fmla="*/ 151716 h 606722"/>
                  <a:gd name="connsiteX67" fmla="*/ 165758 w 607639"/>
                  <a:gd name="connsiteY67" fmla="*/ 165476 h 606722"/>
                  <a:gd name="connsiteX68" fmla="*/ 151956 w 607639"/>
                  <a:gd name="connsiteY68" fmla="*/ 179237 h 606722"/>
                  <a:gd name="connsiteX69" fmla="*/ 69055 w 607639"/>
                  <a:gd name="connsiteY69" fmla="*/ 179237 h 606722"/>
                  <a:gd name="connsiteX70" fmla="*/ 55253 w 607639"/>
                  <a:gd name="connsiteY70" fmla="*/ 165476 h 606722"/>
                  <a:gd name="connsiteX71" fmla="*/ 69055 w 607639"/>
                  <a:gd name="connsiteY71" fmla="*/ 151716 h 606722"/>
                  <a:gd name="connsiteX72" fmla="*/ 455683 w 607639"/>
                  <a:gd name="connsiteY72" fmla="*/ 96534 h 606722"/>
                  <a:gd name="connsiteX73" fmla="*/ 538584 w 607639"/>
                  <a:gd name="connsiteY73" fmla="*/ 96534 h 606722"/>
                  <a:gd name="connsiteX74" fmla="*/ 552386 w 607639"/>
                  <a:gd name="connsiteY74" fmla="*/ 110294 h 606722"/>
                  <a:gd name="connsiteX75" fmla="*/ 538584 w 607639"/>
                  <a:gd name="connsiteY75" fmla="*/ 124055 h 606722"/>
                  <a:gd name="connsiteX76" fmla="*/ 455683 w 607639"/>
                  <a:gd name="connsiteY76" fmla="*/ 124055 h 606722"/>
                  <a:gd name="connsiteX77" fmla="*/ 441881 w 607639"/>
                  <a:gd name="connsiteY77" fmla="*/ 110294 h 606722"/>
                  <a:gd name="connsiteX78" fmla="*/ 455683 w 607639"/>
                  <a:gd name="connsiteY78" fmla="*/ 96534 h 606722"/>
                  <a:gd name="connsiteX79" fmla="*/ 262395 w 607639"/>
                  <a:gd name="connsiteY79" fmla="*/ 96534 h 606722"/>
                  <a:gd name="connsiteX80" fmla="*/ 345244 w 607639"/>
                  <a:gd name="connsiteY80" fmla="*/ 96534 h 606722"/>
                  <a:gd name="connsiteX81" fmla="*/ 359037 w 607639"/>
                  <a:gd name="connsiteY81" fmla="*/ 110294 h 606722"/>
                  <a:gd name="connsiteX82" fmla="*/ 345244 w 607639"/>
                  <a:gd name="connsiteY82" fmla="*/ 124055 h 606722"/>
                  <a:gd name="connsiteX83" fmla="*/ 262395 w 607639"/>
                  <a:gd name="connsiteY83" fmla="*/ 124055 h 606722"/>
                  <a:gd name="connsiteX84" fmla="*/ 248602 w 607639"/>
                  <a:gd name="connsiteY84" fmla="*/ 110294 h 606722"/>
                  <a:gd name="connsiteX85" fmla="*/ 262395 w 607639"/>
                  <a:gd name="connsiteY85" fmla="*/ 96534 h 606722"/>
                  <a:gd name="connsiteX86" fmla="*/ 69055 w 607639"/>
                  <a:gd name="connsiteY86" fmla="*/ 96534 h 606722"/>
                  <a:gd name="connsiteX87" fmla="*/ 151956 w 607639"/>
                  <a:gd name="connsiteY87" fmla="*/ 96534 h 606722"/>
                  <a:gd name="connsiteX88" fmla="*/ 165758 w 607639"/>
                  <a:gd name="connsiteY88" fmla="*/ 110294 h 606722"/>
                  <a:gd name="connsiteX89" fmla="*/ 151956 w 607639"/>
                  <a:gd name="connsiteY89" fmla="*/ 124055 h 606722"/>
                  <a:gd name="connsiteX90" fmla="*/ 69055 w 607639"/>
                  <a:gd name="connsiteY90" fmla="*/ 124055 h 606722"/>
                  <a:gd name="connsiteX91" fmla="*/ 55253 w 607639"/>
                  <a:gd name="connsiteY91" fmla="*/ 110294 h 606722"/>
                  <a:gd name="connsiteX92" fmla="*/ 69055 w 607639"/>
                  <a:gd name="connsiteY92" fmla="*/ 96534 h 606722"/>
                  <a:gd name="connsiteX93" fmla="*/ 428120 w 607639"/>
                  <a:gd name="connsiteY93" fmla="*/ 0 h 606722"/>
                  <a:gd name="connsiteX94" fmla="*/ 566164 w 607639"/>
                  <a:gd name="connsiteY94" fmla="*/ 0 h 606722"/>
                  <a:gd name="connsiteX95" fmla="*/ 607639 w 607639"/>
                  <a:gd name="connsiteY95" fmla="*/ 41325 h 606722"/>
                  <a:gd name="connsiteX96" fmla="*/ 607639 w 607639"/>
                  <a:gd name="connsiteY96" fmla="*/ 565308 h 606722"/>
                  <a:gd name="connsiteX97" fmla="*/ 566164 w 607639"/>
                  <a:gd name="connsiteY97" fmla="*/ 606722 h 606722"/>
                  <a:gd name="connsiteX98" fmla="*/ 455711 w 607639"/>
                  <a:gd name="connsiteY98" fmla="*/ 606722 h 606722"/>
                  <a:gd name="connsiteX99" fmla="*/ 441916 w 607639"/>
                  <a:gd name="connsiteY99" fmla="*/ 592947 h 606722"/>
                  <a:gd name="connsiteX100" fmla="*/ 455711 w 607639"/>
                  <a:gd name="connsiteY100" fmla="*/ 579083 h 606722"/>
                  <a:gd name="connsiteX101" fmla="*/ 566164 w 607639"/>
                  <a:gd name="connsiteY101" fmla="*/ 579083 h 606722"/>
                  <a:gd name="connsiteX102" fmla="*/ 579959 w 607639"/>
                  <a:gd name="connsiteY102" fmla="*/ 565308 h 606722"/>
                  <a:gd name="connsiteX103" fmla="*/ 579959 w 607639"/>
                  <a:gd name="connsiteY103" fmla="*/ 41325 h 606722"/>
                  <a:gd name="connsiteX104" fmla="*/ 566164 w 607639"/>
                  <a:gd name="connsiteY104" fmla="*/ 27550 h 606722"/>
                  <a:gd name="connsiteX105" fmla="*/ 428120 w 607639"/>
                  <a:gd name="connsiteY105" fmla="*/ 27550 h 606722"/>
                  <a:gd name="connsiteX106" fmla="*/ 414325 w 607639"/>
                  <a:gd name="connsiteY106" fmla="*/ 41325 h 606722"/>
                  <a:gd name="connsiteX107" fmla="*/ 414325 w 607639"/>
                  <a:gd name="connsiteY107" fmla="*/ 82739 h 606722"/>
                  <a:gd name="connsiteX108" fmla="*/ 414325 w 607639"/>
                  <a:gd name="connsiteY108" fmla="*/ 565308 h 606722"/>
                  <a:gd name="connsiteX109" fmla="*/ 372850 w 607639"/>
                  <a:gd name="connsiteY109" fmla="*/ 606722 h 606722"/>
                  <a:gd name="connsiteX110" fmla="*/ 262397 w 607639"/>
                  <a:gd name="connsiteY110" fmla="*/ 606722 h 606722"/>
                  <a:gd name="connsiteX111" fmla="*/ 248602 w 607639"/>
                  <a:gd name="connsiteY111" fmla="*/ 592947 h 606722"/>
                  <a:gd name="connsiteX112" fmla="*/ 262397 w 607639"/>
                  <a:gd name="connsiteY112" fmla="*/ 579083 h 606722"/>
                  <a:gd name="connsiteX113" fmla="*/ 372850 w 607639"/>
                  <a:gd name="connsiteY113" fmla="*/ 579083 h 606722"/>
                  <a:gd name="connsiteX114" fmla="*/ 386645 w 607639"/>
                  <a:gd name="connsiteY114" fmla="*/ 565308 h 606722"/>
                  <a:gd name="connsiteX115" fmla="*/ 386645 w 607639"/>
                  <a:gd name="connsiteY115" fmla="*/ 82739 h 606722"/>
                  <a:gd name="connsiteX116" fmla="*/ 386645 w 607639"/>
                  <a:gd name="connsiteY116" fmla="*/ 41325 h 606722"/>
                  <a:gd name="connsiteX117" fmla="*/ 428120 w 607639"/>
                  <a:gd name="connsiteY117" fmla="*/ 0 h 606722"/>
                  <a:gd name="connsiteX118" fmla="*/ 41390 w 607639"/>
                  <a:gd name="connsiteY118" fmla="*/ 0 h 606722"/>
                  <a:gd name="connsiteX119" fmla="*/ 151942 w 607639"/>
                  <a:gd name="connsiteY119" fmla="*/ 0 h 606722"/>
                  <a:gd name="connsiteX120" fmla="*/ 165739 w 607639"/>
                  <a:gd name="connsiteY120" fmla="*/ 13775 h 606722"/>
                  <a:gd name="connsiteX121" fmla="*/ 151942 w 607639"/>
                  <a:gd name="connsiteY121" fmla="*/ 27550 h 606722"/>
                  <a:gd name="connsiteX122" fmla="*/ 41390 w 607639"/>
                  <a:gd name="connsiteY122" fmla="*/ 27550 h 606722"/>
                  <a:gd name="connsiteX123" fmla="*/ 27593 w 607639"/>
                  <a:gd name="connsiteY123" fmla="*/ 41325 h 606722"/>
                  <a:gd name="connsiteX124" fmla="*/ 27593 w 607639"/>
                  <a:gd name="connsiteY124" fmla="*/ 565308 h 606722"/>
                  <a:gd name="connsiteX125" fmla="*/ 41390 w 607639"/>
                  <a:gd name="connsiteY125" fmla="*/ 579083 h 606722"/>
                  <a:gd name="connsiteX126" fmla="*/ 179536 w 607639"/>
                  <a:gd name="connsiteY126" fmla="*/ 579083 h 606722"/>
                  <a:gd name="connsiteX127" fmla="*/ 193332 w 607639"/>
                  <a:gd name="connsiteY127" fmla="*/ 565308 h 606722"/>
                  <a:gd name="connsiteX128" fmla="*/ 193332 w 607639"/>
                  <a:gd name="connsiteY128" fmla="*/ 41325 h 606722"/>
                  <a:gd name="connsiteX129" fmla="*/ 234812 w 607639"/>
                  <a:gd name="connsiteY129" fmla="*/ 0 h 606722"/>
                  <a:gd name="connsiteX130" fmla="*/ 359071 w 607639"/>
                  <a:gd name="connsiteY130" fmla="*/ 0 h 606722"/>
                  <a:gd name="connsiteX131" fmla="*/ 372868 w 607639"/>
                  <a:gd name="connsiteY131" fmla="*/ 13775 h 606722"/>
                  <a:gd name="connsiteX132" fmla="*/ 359071 w 607639"/>
                  <a:gd name="connsiteY132" fmla="*/ 27550 h 606722"/>
                  <a:gd name="connsiteX133" fmla="*/ 234812 w 607639"/>
                  <a:gd name="connsiteY133" fmla="*/ 27550 h 606722"/>
                  <a:gd name="connsiteX134" fmla="*/ 220926 w 607639"/>
                  <a:gd name="connsiteY134" fmla="*/ 41325 h 606722"/>
                  <a:gd name="connsiteX135" fmla="*/ 220926 w 607639"/>
                  <a:gd name="connsiteY135" fmla="*/ 565308 h 606722"/>
                  <a:gd name="connsiteX136" fmla="*/ 179536 w 607639"/>
                  <a:gd name="connsiteY136" fmla="*/ 606722 h 606722"/>
                  <a:gd name="connsiteX137" fmla="*/ 41390 w 607639"/>
                  <a:gd name="connsiteY137" fmla="*/ 606722 h 606722"/>
                  <a:gd name="connsiteX138" fmla="*/ 0 w 607639"/>
                  <a:gd name="connsiteY138" fmla="*/ 565308 h 606722"/>
                  <a:gd name="connsiteX139" fmla="*/ 0 w 607639"/>
                  <a:gd name="connsiteY139" fmla="*/ 41325 h 606722"/>
                  <a:gd name="connsiteX140" fmla="*/ 41390 w 607639"/>
                  <a:gd name="connsiteY140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607639" h="606722">
                    <a:moveTo>
                      <a:pt x="497089" y="455038"/>
                    </a:moveTo>
                    <a:cubicBezTo>
                      <a:pt x="481862" y="455038"/>
                      <a:pt x="469485" y="467391"/>
                      <a:pt x="469485" y="482589"/>
                    </a:cubicBezTo>
                    <a:cubicBezTo>
                      <a:pt x="469485" y="497786"/>
                      <a:pt x="481862" y="510229"/>
                      <a:pt x="497089" y="510229"/>
                    </a:cubicBezTo>
                    <a:cubicBezTo>
                      <a:pt x="512405" y="510229"/>
                      <a:pt x="524782" y="497786"/>
                      <a:pt x="524782" y="482589"/>
                    </a:cubicBezTo>
                    <a:cubicBezTo>
                      <a:pt x="524782" y="467391"/>
                      <a:pt x="512405" y="455038"/>
                      <a:pt x="497089" y="455038"/>
                    </a:cubicBezTo>
                    <a:close/>
                    <a:moveTo>
                      <a:pt x="303775" y="455038"/>
                    </a:moveTo>
                    <a:cubicBezTo>
                      <a:pt x="288558" y="455038"/>
                      <a:pt x="276189" y="467391"/>
                      <a:pt x="276189" y="482589"/>
                    </a:cubicBezTo>
                    <a:cubicBezTo>
                      <a:pt x="276189" y="497786"/>
                      <a:pt x="288558" y="510229"/>
                      <a:pt x="303775" y="510229"/>
                    </a:cubicBezTo>
                    <a:cubicBezTo>
                      <a:pt x="318992" y="510229"/>
                      <a:pt x="331450" y="497786"/>
                      <a:pt x="331450" y="482589"/>
                    </a:cubicBezTo>
                    <a:cubicBezTo>
                      <a:pt x="331450" y="467391"/>
                      <a:pt x="318992" y="455038"/>
                      <a:pt x="303775" y="455038"/>
                    </a:cubicBezTo>
                    <a:close/>
                    <a:moveTo>
                      <a:pt x="110461" y="455038"/>
                    </a:moveTo>
                    <a:cubicBezTo>
                      <a:pt x="95234" y="455038"/>
                      <a:pt x="82857" y="467391"/>
                      <a:pt x="82857" y="482589"/>
                    </a:cubicBezTo>
                    <a:cubicBezTo>
                      <a:pt x="82857" y="497786"/>
                      <a:pt x="95234" y="510229"/>
                      <a:pt x="110461" y="510229"/>
                    </a:cubicBezTo>
                    <a:cubicBezTo>
                      <a:pt x="125688" y="510229"/>
                      <a:pt x="138154" y="497786"/>
                      <a:pt x="138154" y="482589"/>
                    </a:cubicBezTo>
                    <a:cubicBezTo>
                      <a:pt x="138154" y="467391"/>
                      <a:pt x="125688" y="455038"/>
                      <a:pt x="110461" y="455038"/>
                    </a:cubicBezTo>
                    <a:close/>
                    <a:moveTo>
                      <a:pt x="497089" y="427486"/>
                    </a:moveTo>
                    <a:cubicBezTo>
                      <a:pt x="527631" y="427486"/>
                      <a:pt x="552386" y="452194"/>
                      <a:pt x="552386" y="482589"/>
                    </a:cubicBezTo>
                    <a:cubicBezTo>
                      <a:pt x="552386" y="513073"/>
                      <a:pt x="527631" y="537780"/>
                      <a:pt x="497089" y="537780"/>
                    </a:cubicBezTo>
                    <a:cubicBezTo>
                      <a:pt x="466636" y="537780"/>
                      <a:pt x="441881" y="513073"/>
                      <a:pt x="441881" y="482589"/>
                    </a:cubicBezTo>
                    <a:cubicBezTo>
                      <a:pt x="441881" y="452194"/>
                      <a:pt x="466636" y="427486"/>
                      <a:pt x="497089" y="427486"/>
                    </a:cubicBezTo>
                    <a:close/>
                    <a:moveTo>
                      <a:pt x="303775" y="427486"/>
                    </a:moveTo>
                    <a:cubicBezTo>
                      <a:pt x="334298" y="427486"/>
                      <a:pt x="359037" y="452194"/>
                      <a:pt x="359037" y="482589"/>
                    </a:cubicBezTo>
                    <a:cubicBezTo>
                      <a:pt x="359037" y="513073"/>
                      <a:pt x="334298" y="537780"/>
                      <a:pt x="303775" y="537780"/>
                    </a:cubicBezTo>
                    <a:cubicBezTo>
                      <a:pt x="273341" y="537780"/>
                      <a:pt x="248602" y="513073"/>
                      <a:pt x="248602" y="482589"/>
                    </a:cubicBezTo>
                    <a:cubicBezTo>
                      <a:pt x="248602" y="452194"/>
                      <a:pt x="273341" y="427486"/>
                      <a:pt x="303775" y="427486"/>
                    </a:cubicBezTo>
                    <a:close/>
                    <a:moveTo>
                      <a:pt x="110461" y="427486"/>
                    </a:moveTo>
                    <a:cubicBezTo>
                      <a:pt x="140914" y="427486"/>
                      <a:pt x="165758" y="452194"/>
                      <a:pt x="165758" y="482589"/>
                    </a:cubicBezTo>
                    <a:cubicBezTo>
                      <a:pt x="165758" y="513073"/>
                      <a:pt x="140914" y="537780"/>
                      <a:pt x="110461" y="537780"/>
                    </a:cubicBezTo>
                    <a:cubicBezTo>
                      <a:pt x="80008" y="537780"/>
                      <a:pt x="55253" y="513073"/>
                      <a:pt x="55253" y="482589"/>
                    </a:cubicBezTo>
                    <a:cubicBezTo>
                      <a:pt x="55253" y="452194"/>
                      <a:pt x="80008" y="427486"/>
                      <a:pt x="110461" y="427486"/>
                    </a:cubicBezTo>
                    <a:close/>
                    <a:moveTo>
                      <a:pt x="455683" y="206827"/>
                    </a:moveTo>
                    <a:lnTo>
                      <a:pt x="538584" y="206827"/>
                    </a:lnTo>
                    <a:cubicBezTo>
                      <a:pt x="546242" y="206827"/>
                      <a:pt x="552386" y="213037"/>
                      <a:pt x="552386" y="220578"/>
                    </a:cubicBezTo>
                    <a:cubicBezTo>
                      <a:pt x="552386" y="228208"/>
                      <a:pt x="546242" y="234418"/>
                      <a:pt x="538584" y="234418"/>
                    </a:cubicBezTo>
                    <a:lnTo>
                      <a:pt x="455683" y="234418"/>
                    </a:lnTo>
                    <a:cubicBezTo>
                      <a:pt x="448025" y="234418"/>
                      <a:pt x="441881" y="228208"/>
                      <a:pt x="441881" y="220578"/>
                    </a:cubicBezTo>
                    <a:cubicBezTo>
                      <a:pt x="441881" y="213037"/>
                      <a:pt x="448025" y="206827"/>
                      <a:pt x="455683" y="206827"/>
                    </a:cubicBezTo>
                    <a:close/>
                    <a:moveTo>
                      <a:pt x="262395" y="206827"/>
                    </a:moveTo>
                    <a:lnTo>
                      <a:pt x="345244" y="206827"/>
                    </a:lnTo>
                    <a:cubicBezTo>
                      <a:pt x="352897" y="206827"/>
                      <a:pt x="359037" y="213037"/>
                      <a:pt x="359037" y="220578"/>
                    </a:cubicBezTo>
                    <a:cubicBezTo>
                      <a:pt x="359037" y="228208"/>
                      <a:pt x="352897" y="234418"/>
                      <a:pt x="345244" y="234418"/>
                    </a:cubicBezTo>
                    <a:lnTo>
                      <a:pt x="262395" y="234418"/>
                    </a:lnTo>
                    <a:cubicBezTo>
                      <a:pt x="254742" y="234418"/>
                      <a:pt x="248602" y="228208"/>
                      <a:pt x="248602" y="220578"/>
                    </a:cubicBezTo>
                    <a:cubicBezTo>
                      <a:pt x="248602" y="213037"/>
                      <a:pt x="254742" y="206827"/>
                      <a:pt x="262395" y="206827"/>
                    </a:cubicBezTo>
                    <a:close/>
                    <a:moveTo>
                      <a:pt x="69055" y="206827"/>
                    </a:moveTo>
                    <a:lnTo>
                      <a:pt x="151956" y="206827"/>
                    </a:lnTo>
                    <a:cubicBezTo>
                      <a:pt x="159525" y="206827"/>
                      <a:pt x="165758" y="213037"/>
                      <a:pt x="165758" y="220578"/>
                    </a:cubicBezTo>
                    <a:cubicBezTo>
                      <a:pt x="165758" y="228208"/>
                      <a:pt x="159525" y="234418"/>
                      <a:pt x="151956" y="234418"/>
                    </a:cubicBezTo>
                    <a:lnTo>
                      <a:pt x="69055" y="234418"/>
                    </a:lnTo>
                    <a:cubicBezTo>
                      <a:pt x="61397" y="234418"/>
                      <a:pt x="55253" y="228208"/>
                      <a:pt x="55253" y="220578"/>
                    </a:cubicBezTo>
                    <a:cubicBezTo>
                      <a:pt x="55253" y="213037"/>
                      <a:pt x="61397" y="206827"/>
                      <a:pt x="69055" y="206827"/>
                    </a:cubicBezTo>
                    <a:close/>
                    <a:moveTo>
                      <a:pt x="455683" y="151716"/>
                    </a:moveTo>
                    <a:lnTo>
                      <a:pt x="538584" y="151716"/>
                    </a:lnTo>
                    <a:cubicBezTo>
                      <a:pt x="546242" y="151716"/>
                      <a:pt x="552386" y="157841"/>
                      <a:pt x="552386" y="165476"/>
                    </a:cubicBezTo>
                    <a:cubicBezTo>
                      <a:pt x="552386" y="173111"/>
                      <a:pt x="546242" y="179237"/>
                      <a:pt x="538584" y="179237"/>
                    </a:cubicBezTo>
                    <a:lnTo>
                      <a:pt x="455683" y="179237"/>
                    </a:lnTo>
                    <a:cubicBezTo>
                      <a:pt x="448025" y="179237"/>
                      <a:pt x="441881" y="173111"/>
                      <a:pt x="441881" y="165476"/>
                    </a:cubicBezTo>
                    <a:cubicBezTo>
                      <a:pt x="441881" y="157841"/>
                      <a:pt x="448025" y="151716"/>
                      <a:pt x="455683" y="151716"/>
                    </a:cubicBezTo>
                    <a:close/>
                    <a:moveTo>
                      <a:pt x="262395" y="151716"/>
                    </a:moveTo>
                    <a:lnTo>
                      <a:pt x="345244" y="151716"/>
                    </a:lnTo>
                    <a:cubicBezTo>
                      <a:pt x="352897" y="151716"/>
                      <a:pt x="359037" y="157841"/>
                      <a:pt x="359037" y="165476"/>
                    </a:cubicBezTo>
                    <a:cubicBezTo>
                      <a:pt x="359037" y="173111"/>
                      <a:pt x="352897" y="179237"/>
                      <a:pt x="345244" y="179237"/>
                    </a:cubicBezTo>
                    <a:lnTo>
                      <a:pt x="262395" y="179237"/>
                    </a:lnTo>
                    <a:cubicBezTo>
                      <a:pt x="254742" y="179237"/>
                      <a:pt x="248602" y="173111"/>
                      <a:pt x="248602" y="165476"/>
                    </a:cubicBezTo>
                    <a:cubicBezTo>
                      <a:pt x="248602" y="157841"/>
                      <a:pt x="254742" y="151716"/>
                      <a:pt x="262395" y="151716"/>
                    </a:cubicBezTo>
                    <a:close/>
                    <a:moveTo>
                      <a:pt x="69055" y="151716"/>
                    </a:moveTo>
                    <a:lnTo>
                      <a:pt x="151956" y="151716"/>
                    </a:lnTo>
                    <a:cubicBezTo>
                      <a:pt x="159525" y="151716"/>
                      <a:pt x="165758" y="157841"/>
                      <a:pt x="165758" y="165476"/>
                    </a:cubicBezTo>
                    <a:cubicBezTo>
                      <a:pt x="165758" y="173111"/>
                      <a:pt x="159525" y="179237"/>
                      <a:pt x="151956" y="179237"/>
                    </a:cubicBezTo>
                    <a:lnTo>
                      <a:pt x="69055" y="179237"/>
                    </a:lnTo>
                    <a:cubicBezTo>
                      <a:pt x="61397" y="179237"/>
                      <a:pt x="55253" y="173111"/>
                      <a:pt x="55253" y="165476"/>
                    </a:cubicBezTo>
                    <a:cubicBezTo>
                      <a:pt x="55253" y="157841"/>
                      <a:pt x="61397" y="151716"/>
                      <a:pt x="69055" y="151716"/>
                    </a:cubicBezTo>
                    <a:close/>
                    <a:moveTo>
                      <a:pt x="455683" y="96534"/>
                    </a:moveTo>
                    <a:lnTo>
                      <a:pt x="538584" y="96534"/>
                    </a:lnTo>
                    <a:cubicBezTo>
                      <a:pt x="546242" y="96534"/>
                      <a:pt x="552386" y="102659"/>
                      <a:pt x="552386" y="110294"/>
                    </a:cubicBezTo>
                    <a:cubicBezTo>
                      <a:pt x="552386" y="117929"/>
                      <a:pt x="546242" y="124055"/>
                      <a:pt x="538584" y="124055"/>
                    </a:cubicBezTo>
                    <a:lnTo>
                      <a:pt x="455683" y="124055"/>
                    </a:lnTo>
                    <a:cubicBezTo>
                      <a:pt x="448025" y="124055"/>
                      <a:pt x="441881" y="117929"/>
                      <a:pt x="441881" y="110294"/>
                    </a:cubicBezTo>
                    <a:cubicBezTo>
                      <a:pt x="441881" y="102659"/>
                      <a:pt x="448025" y="96534"/>
                      <a:pt x="455683" y="96534"/>
                    </a:cubicBezTo>
                    <a:close/>
                    <a:moveTo>
                      <a:pt x="262395" y="96534"/>
                    </a:moveTo>
                    <a:lnTo>
                      <a:pt x="345244" y="96534"/>
                    </a:lnTo>
                    <a:cubicBezTo>
                      <a:pt x="352897" y="96534"/>
                      <a:pt x="359037" y="102659"/>
                      <a:pt x="359037" y="110294"/>
                    </a:cubicBezTo>
                    <a:cubicBezTo>
                      <a:pt x="359037" y="117929"/>
                      <a:pt x="352897" y="124055"/>
                      <a:pt x="345244" y="124055"/>
                    </a:cubicBezTo>
                    <a:lnTo>
                      <a:pt x="262395" y="124055"/>
                    </a:lnTo>
                    <a:cubicBezTo>
                      <a:pt x="254742" y="124055"/>
                      <a:pt x="248602" y="117929"/>
                      <a:pt x="248602" y="110294"/>
                    </a:cubicBezTo>
                    <a:cubicBezTo>
                      <a:pt x="248602" y="102659"/>
                      <a:pt x="254742" y="96534"/>
                      <a:pt x="262395" y="96534"/>
                    </a:cubicBezTo>
                    <a:close/>
                    <a:moveTo>
                      <a:pt x="69055" y="96534"/>
                    </a:moveTo>
                    <a:lnTo>
                      <a:pt x="151956" y="96534"/>
                    </a:lnTo>
                    <a:cubicBezTo>
                      <a:pt x="159525" y="96534"/>
                      <a:pt x="165758" y="102659"/>
                      <a:pt x="165758" y="110294"/>
                    </a:cubicBezTo>
                    <a:cubicBezTo>
                      <a:pt x="165758" y="117929"/>
                      <a:pt x="159525" y="124055"/>
                      <a:pt x="151956" y="124055"/>
                    </a:cubicBezTo>
                    <a:lnTo>
                      <a:pt x="69055" y="124055"/>
                    </a:lnTo>
                    <a:cubicBezTo>
                      <a:pt x="61397" y="124055"/>
                      <a:pt x="55253" y="117929"/>
                      <a:pt x="55253" y="110294"/>
                    </a:cubicBezTo>
                    <a:cubicBezTo>
                      <a:pt x="55253" y="102659"/>
                      <a:pt x="61397" y="96534"/>
                      <a:pt x="69055" y="96534"/>
                    </a:cubicBezTo>
                    <a:close/>
                    <a:moveTo>
                      <a:pt x="428120" y="0"/>
                    </a:moveTo>
                    <a:lnTo>
                      <a:pt x="566164" y="0"/>
                    </a:lnTo>
                    <a:cubicBezTo>
                      <a:pt x="589037" y="0"/>
                      <a:pt x="607639" y="18574"/>
                      <a:pt x="607639" y="41325"/>
                    </a:cubicBezTo>
                    <a:lnTo>
                      <a:pt x="607639" y="565308"/>
                    </a:lnTo>
                    <a:cubicBezTo>
                      <a:pt x="607639" y="588148"/>
                      <a:pt x="589037" y="606722"/>
                      <a:pt x="566164" y="606722"/>
                    </a:cubicBezTo>
                    <a:lnTo>
                      <a:pt x="455711" y="606722"/>
                    </a:lnTo>
                    <a:cubicBezTo>
                      <a:pt x="448057" y="606722"/>
                      <a:pt x="441916" y="600501"/>
                      <a:pt x="441916" y="592947"/>
                    </a:cubicBezTo>
                    <a:cubicBezTo>
                      <a:pt x="441916" y="585304"/>
                      <a:pt x="448057" y="579083"/>
                      <a:pt x="455711" y="579083"/>
                    </a:cubicBezTo>
                    <a:lnTo>
                      <a:pt x="566164" y="579083"/>
                    </a:lnTo>
                    <a:cubicBezTo>
                      <a:pt x="573818" y="579083"/>
                      <a:pt x="579959" y="572951"/>
                      <a:pt x="579959" y="565308"/>
                    </a:cubicBezTo>
                    <a:lnTo>
                      <a:pt x="579959" y="41325"/>
                    </a:lnTo>
                    <a:cubicBezTo>
                      <a:pt x="579959" y="33771"/>
                      <a:pt x="573818" y="27550"/>
                      <a:pt x="566164" y="27550"/>
                    </a:cubicBezTo>
                    <a:lnTo>
                      <a:pt x="428120" y="27550"/>
                    </a:lnTo>
                    <a:cubicBezTo>
                      <a:pt x="420466" y="27550"/>
                      <a:pt x="414325" y="33771"/>
                      <a:pt x="414325" y="41325"/>
                    </a:cubicBezTo>
                    <a:lnTo>
                      <a:pt x="414325" y="82739"/>
                    </a:lnTo>
                    <a:lnTo>
                      <a:pt x="414325" y="565308"/>
                    </a:lnTo>
                    <a:cubicBezTo>
                      <a:pt x="414325" y="588148"/>
                      <a:pt x="395724" y="606722"/>
                      <a:pt x="372850" y="606722"/>
                    </a:cubicBezTo>
                    <a:lnTo>
                      <a:pt x="262397" y="606722"/>
                    </a:lnTo>
                    <a:cubicBezTo>
                      <a:pt x="254743" y="606722"/>
                      <a:pt x="248602" y="600501"/>
                      <a:pt x="248602" y="592947"/>
                    </a:cubicBezTo>
                    <a:cubicBezTo>
                      <a:pt x="248602" y="585304"/>
                      <a:pt x="254743" y="579083"/>
                      <a:pt x="262397" y="579083"/>
                    </a:cubicBezTo>
                    <a:lnTo>
                      <a:pt x="372850" y="579083"/>
                    </a:lnTo>
                    <a:cubicBezTo>
                      <a:pt x="380504" y="579083"/>
                      <a:pt x="386645" y="572951"/>
                      <a:pt x="386645" y="565308"/>
                    </a:cubicBezTo>
                    <a:lnTo>
                      <a:pt x="386645" y="82739"/>
                    </a:lnTo>
                    <a:lnTo>
                      <a:pt x="386645" y="41325"/>
                    </a:lnTo>
                    <a:cubicBezTo>
                      <a:pt x="386645" y="18574"/>
                      <a:pt x="405247" y="0"/>
                      <a:pt x="428120" y="0"/>
                    </a:cubicBezTo>
                    <a:close/>
                    <a:moveTo>
                      <a:pt x="41390" y="0"/>
                    </a:moveTo>
                    <a:lnTo>
                      <a:pt x="151942" y="0"/>
                    </a:lnTo>
                    <a:cubicBezTo>
                      <a:pt x="159508" y="0"/>
                      <a:pt x="165739" y="6132"/>
                      <a:pt x="165739" y="13775"/>
                    </a:cubicBezTo>
                    <a:cubicBezTo>
                      <a:pt x="165739" y="21418"/>
                      <a:pt x="159508" y="27550"/>
                      <a:pt x="151942" y="27550"/>
                    </a:cubicBezTo>
                    <a:lnTo>
                      <a:pt x="41390" y="27550"/>
                    </a:lnTo>
                    <a:cubicBezTo>
                      <a:pt x="33824" y="27550"/>
                      <a:pt x="27593" y="33771"/>
                      <a:pt x="27593" y="41325"/>
                    </a:cubicBezTo>
                    <a:lnTo>
                      <a:pt x="27593" y="565308"/>
                    </a:lnTo>
                    <a:cubicBezTo>
                      <a:pt x="27593" y="572951"/>
                      <a:pt x="33824" y="579083"/>
                      <a:pt x="41390" y="579083"/>
                    </a:cubicBezTo>
                    <a:lnTo>
                      <a:pt x="179536" y="579083"/>
                    </a:lnTo>
                    <a:cubicBezTo>
                      <a:pt x="187191" y="579083"/>
                      <a:pt x="193332" y="572951"/>
                      <a:pt x="193332" y="565308"/>
                    </a:cubicBezTo>
                    <a:lnTo>
                      <a:pt x="193332" y="41325"/>
                    </a:lnTo>
                    <a:cubicBezTo>
                      <a:pt x="193332" y="18574"/>
                      <a:pt x="211936" y="0"/>
                      <a:pt x="234812" y="0"/>
                    </a:cubicBezTo>
                    <a:lnTo>
                      <a:pt x="359071" y="0"/>
                    </a:lnTo>
                    <a:cubicBezTo>
                      <a:pt x="366726" y="0"/>
                      <a:pt x="372868" y="6132"/>
                      <a:pt x="372868" y="13775"/>
                    </a:cubicBezTo>
                    <a:cubicBezTo>
                      <a:pt x="372868" y="21418"/>
                      <a:pt x="366726" y="27550"/>
                      <a:pt x="359071" y="27550"/>
                    </a:cubicBezTo>
                    <a:lnTo>
                      <a:pt x="234812" y="27550"/>
                    </a:lnTo>
                    <a:cubicBezTo>
                      <a:pt x="227157" y="27550"/>
                      <a:pt x="220926" y="33771"/>
                      <a:pt x="220926" y="41325"/>
                    </a:cubicBezTo>
                    <a:lnTo>
                      <a:pt x="220926" y="565308"/>
                    </a:lnTo>
                    <a:cubicBezTo>
                      <a:pt x="220926" y="588148"/>
                      <a:pt x="202412" y="606722"/>
                      <a:pt x="179536" y="606722"/>
                    </a:cubicBezTo>
                    <a:lnTo>
                      <a:pt x="41390" y="606722"/>
                    </a:lnTo>
                    <a:cubicBezTo>
                      <a:pt x="18603" y="606722"/>
                      <a:pt x="0" y="588148"/>
                      <a:pt x="0" y="565308"/>
                    </a:cubicBezTo>
                    <a:lnTo>
                      <a:pt x="0" y="41325"/>
                    </a:lnTo>
                    <a:cubicBezTo>
                      <a:pt x="0" y="18574"/>
                      <a:pt x="18603" y="0"/>
                      <a:pt x="413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íṡļïḋé">
                <a:extLst>
                  <a:ext uri="{FF2B5EF4-FFF2-40B4-BE49-F238E27FC236}">
                    <a16:creationId xmlns:a16="http://schemas.microsoft.com/office/drawing/2014/main" id="{061F8F95-2492-42C6-8DAA-85F1B8C67256}"/>
                  </a:ext>
                </a:extLst>
              </p:cNvPr>
              <p:cNvSpPr txBox="1"/>
              <p:nvPr/>
            </p:nvSpPr>
            <p:spPr>
              <a:xfrm>
                <a:off x="1288533" y="3539905"/>
                <a:ext cx="1657347" cy="4305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600" dirty="0" err="1">
                    <a:solidFill>
                      <a:schemeClr val="bg1"/>
                    </a:solidFill>
                    <a:cs typeface="+mn-ea"/>
                    <a:sym typeface="+mn-lt"/>
                  </a:rPr>
                  <a:t>NameNode</a:t>
                </a:r>
                <a:endParaRPr lang="vi-VN" sz="3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8" name="earth-link_31393">
              <a:extLst>
                <a:ext uri="{FF2B5EF4-FFF2-40B4-BE49-F238E27FC236}">
                  <a16:creationId xmlns:a16="http://schemas.microsoft.com/office/drawing/2014/main" id="{349BB2A1-4EF5-44A9-AF6B-E8CCF07E51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95096" y="6995116"/>
              <a:ext cx="1172231" cy="1068729"/>
            </a:xfrm>
            <a:custGeom>
              <a:avLst/>
              <a:gdLst>
                <a:gd name="T0" fmla="*/ 600116 w 606244"/>
                <a:gd name="T1" fmla="*/ 600116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600116 w 606244"/>
                <a:gd name="T9" fmla="*/ 600116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455839 w 606244"/>
                <a:gd name="T17" fmla="*/ 455839 w 606244"/>
                <a:gd name="T18" fmla="*/ 600116 w 606244"/>
                <a:gd name="T19" fmla="*/ 600116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600116 w 606244"/>
                <a:gd name="T29" fmla="*/ 600116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600116 w 606244"/>
                <a:gd name="T39" fmla="*/ 600116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600116 w 606244"/>
                <a:gd name="T51" fmla="*/ 600116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  <a:gd name="T68" fmla="*/ 600116 w 606244"/>
                <a:gd name="T69" fmla="*/ 600116 w 606244"/>
                <a:gd name="T70" fmla="*/ 600116 w 606244"/>
                <a:gd name="T71" fmla="*/ 600116 w 606244"/>
                <a:gd name="T72" fmla="*/ 600116 w 606244"/>
                <a:gd name="T73" fmla="*/ 600116 w 606244"/>
                <a:gd name="T74" fmla="*/ 600116 w 606244"/>
                <a:gd name="T75" fmla="*/ 600116 w 606244"/>
                <a:gd name="T76" fmla="*/ 600116 w 606244"/>
                <a:gd name="T77" fmla="*/ 600116 w 606244"/>
                <a:gd name="T78" fmla="*/ 600116 w 606244"/>
                <a:gd name="T79" fmla="*/ 600116 w 606244"/>
                <a:gd name="T80" fmla="*/ 600116 w 606244"/>
                <a:gd name="T81" fmla="*/ 600116 w 606244"/>
                <a:gd name="T82" fmla="*/ 600116 w 606244"/>
                <a:gd name="T83" fmla="*/ 600116 w 606244"/>
                <a:gd name="T84" fmla="*/ 600116 w 606244"/>
                <a:gd name="T85" fmla="*/ 600116 w 606244"/>
                <a:gd name="T86" fmla="*/ 600116 w 606244"/>
                <a:gd name="T87" fmla="*/ 600116 w 606244"/>
                <a:gd name="T88" fmla="*/ 600116 w 606244"/>
                <a:gd name="T89" fmla="*/ 600116 w 606244"/>
                <a:gd name="T90" fmla="*/ 600116 w 606244"/>
                <a:gd name="T91" fmla="*/ 600116 w 606244"/>
                <a:gd name="T92" fmla="*/ 600116 w 606244"/>
                <a:gd name="T93" fmla="*/ 600116 w 606244"/>
                <a:gd name="T94" fmla="*/ 600116 w 606244"/>
                <a:gd name="T95" fmla="*/ 600116 w 606244"/>
                <a:gd name="T96" fmla="*/ 600116 w 606244"/>
                <a:gd name="T97" fmla="*/ 600116 w 606244"/>
                <a:gd name="T98" fmla="*/ 600116 w 606244"/>
                <a:gd name="T99" fmla="*/ 600116 w 606244"/>
                <a:gd name="T100" fmla="*/ 600116 w 606244"/>
                <a:gd name="T101" fmla="*/ 600116 w 606244"/>
                <a:gd name="T102" fmla="*/ 600116 w 606244"/>
                <a:gd name="T103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88" h="6198">
                  <a:moveTo>
                    <a:pt x="6559" y="2880"/>
                  </a:moveTo>
                  <a:cubicBezTo>
                    <a:pt x="6330" y="2652"/>
                    <a:pt x="5959" y="2652"/>
                    <a:pt x="5730" y="2880"/>
                  </a:cubicBezTo>
                  <a:lnTo>
                    <a:pt x="5104" y="3506"/>
                  </a:lnTo>
                  <a:cubicBezTo>
                    <a:pt x="4925" y="3685"/>
                    <a:pt x="4886" y="3952"/>
                    <a:pt x="4988" y="4170"/>
                  </a:cubicBezTo>
                  <a:lnTo>
                    <a:pt x="4759" y="4399"/>
                  </a:lnTo>
                  <a:cubicBezTo>
                    <a:pt x="4542" y="4297"/>
                    <a:pt x="4275" y="4336"/>
                    <a:pt x="4096" y="4515"/>
                  </a:cubicBezTo>
                  <a:lnTo>
                    <a:pt x="3470" y="5141"/>
                  </a:lnTo>
                  <a:cubicBezTo>
                    <a:pt x="3241" y="5369"/>
                    <a:pt x="3241" y="5741"/>
                    <a:pt x="3470" y="5969"/>
                  </a:cubicBezTo>
                  <a:cubicBezTo>
                    <a:pt x="3698" y="6198"/>
                    <a:pt x="4070" y="6198"/>
                    <a:pt x="4299" y="5969"/>
                  </a:cubicBezTo>
                  <a:lnTo>
                    <a:pt x="4925" y="5343"/>
                  </a:lnTo>
                  <a:cubicBezTo>
                    <a:pt x="5111" y="5157"/>
                    <a:pt x="5145" y="4874"/>
                    <a:pt x="5027" y="4653"/>
                  </a:cubicBezTo>
                  <a:lnTo>
                    <a:pt x="5242" y="4437"/>
                  </a:lnTo>
                  <a:cubicBezTo>
                    <a:pt x="5464" y="4556"/>
                    <a:pt x="5746" y="4522"/>
                    <a:pt x="5933" y="4335"/>
                  </a:cubicBezTo>
                  <a:lnTo>
                    <a:pt x="6559" y="3709"/>
                  </a:lnTo>
                  <a:cubicBezTo>
                    <a:pt x="6788" y="3481"/>
                    <a:pt x="6788" y="3109"/>
                    <a:pt x="6559" y="2880"/>
                  </a:cubicBezTo>
                  <a:close/>
                  <a:moveTo>
                    <a:pt x="4733" y="5152"/>
                  </a:moveTo>
                  <a:lnTo>
                    <a:pt x="4108" y="5778"/>
                  </a:lnTo>
                  <a:cubicBezTo>
                    <a:pt x="3985" y="5901"/>
                    <a:pt x="3784" y="5901"/>
                    <a:pt x="3661" y="5778"/>
                  </a:cubicBezTo>
                  <a:cubicBezTo>
                    <a:pt x="3538" y="5655"/>
                    <a:pt x="3538" y="5455"/>
                    <a:pt x="3661" y="5332"/>
                  </a:cubicBezTo>
                  <a:lnTo>
                    <a:pt x="4287" y="4706"/>
                  </a:lnTo>
                  <a:cubicBezTo>
                    <a:pt x="4357" y="4636"/>
                    <a:pt x="4451" y="4606"/>
                    <a:pt x="4542" y="4616"/>
                  </a:cubicBezTo>
                  <a:lnTo>
                    <a:pt x="4375" y="4783"/>
                  </a:lnTo>
                  <a:cubicBezTo>
                    <a:pt x="4303" y="4854"/>
                    <a:pt x="4303" y="4971"/>
                    <a:pt x="4375" y="5043"/>
                  </a:cubicBezTo>
                  <a:cubicBezTo>
                    <a:pt x="4447" y="5115"/>
                    <a:pt x="4564" y="5115"/>
                    <a:pt x="4636" y="5043"/>
                  </a:cubicBezTo>
                  <a:lnTo>
                    <a:pt x="4818" y="4861"/>
                  </a:lnTo>
                  <a:cubicBezTo>
                    <a:pt x="4840" y="4963"/>
                    <a:pt x="4812" y="5074"/>
                    <a:pt x="4733" y="5152"/>
                  </a:cubicBezTo>
                  <a:close/>
                  <a:moveTo>
                    <a:pt x="6368" y="3518"/>
                  </a:moveTo>
                  <a:lnTo>
                    <a:pt x="5742" y="4144"/>
                  </a:lnTo>
                  <a:cubicBezTo>
                    <a:pt x="5663" y="4223"/>
                    <a:pt x="5552" y="4251"/>
                    <a:pt x="5451" y="4229"/>
                  </a:cubicBezTo>
                  <a:lnTo>
                    <a:pt x="5563" y="4116"/>
                  </a:lnTo>
                  <a:cubicBezTo>
                    <a:pt x="5635" y="4044"/>
                    <a:pt x="5635" y="3927"/>
                    <a:pt x="5563" y="3855"/>
                  </a:cubicBezTo>
                  <a:cubicBezTo>
                    <a:pt x="5491" y="3783"/>
                    <a:pt x="5374" y="3783"/>
                    <a:pt x="5303" y="3855"/>
                  </a:cubicBezTo>
                  <a:lnTo>
                    <a:pt x="5205" y="3953"/>
                  </a:lnTo>
                  <a:cubicBezTo>
                    <a:pt x="5196" y="3862"/>
                    <a:pt x="5226" y="3767"/>
                    <a:pt x="5295" y="3698"/>
                  </a:cubicBezTo>
                  <a:lnTo>
                    <a:pt x="5921" y="3072"/>
                  </a:lnTo>
                  <a:cubicBezTo>
                    <a:pt x="6044" y="2949"/>
                    <a:pt x="6245" y="2949"/>
                    <a:pt x="6368" y="3072"/>
                  </a:cubicBezTo>
                  <a:cubicBezTo>
                    <a:pt x="6491" y="3195"/>
                    <a:pt x="6491" y="3395"/>
                    <a:pt x="6368" y="3518"/>
                  </a:cubicBezTo>
                  <a:close/>
                  <a:moveTo>
                    <a:pt x="3146" y="5615"/>
                  </a:moveTo>
                  <a:cubicBezTo>
                    <a:pt x="3152" y="5751"/>
                    <a:pt x="3188" y="5887"/>
                    <a:pt x="3256" y="6009"/>
                  </a:cubicBezTo>
                  <a:cubicBezTo>
                    <a:pt x="2453" y="6037"/>
                    <a:pt x="1739" y="5774"/>
                    <a:pt x="1131" y="5218"/>
                  </a:cubicBezTo>
                  <a:cubicBezTo>
                    <a:pt x="575" y="4710"/>
                    <a:pt x="262" y="4073"/>
                    <a:pt x="177" y="3326"/>
                  </a:cubicBezTo>
                  <a:cubicBezTo>
                    <a:pt x="0" y="1761"/>
                    <a:pt x="1123" y="290"/>
                    <a:pt x="2677" y="51"/>
                  </a:cubicBezTo>
                  <a:cubicBezTo>
                    <a:pt x="2828" y="28"/>
                    <a:pt x="2981" y="17"/>
                    <a:pt x="3133" y="0"/>
                  </a:cubicBezTo>
                  <a:lnTo>
                    <a:pt x="3166" y="0"/>
                  </a:lnTo>
                  <a:cubicBezTo>
                    <a:pt x="3329" y="17"/>
                    <a:pt x="3493" y="25"/>
                    <a:pt x="3654" y="53"/>
                  </a:cubicBezTo>
                  <a:cubicBezTo>
                    <a:pt x="4462" y="194"/>
                    <a:pt x="5109" y="598"/>
                    <a:pt x="5593" y="1259"/>
                  </a:cubicBezTo>
                  <a:cubicBezTo>
                    <a:pt x="5857" y="1620"/>
                    <a:pt x="6032" y="2019"/>
                    <a:pt x="6108" y="2453"/>
                  </a:cubicBezTo>
                  <a:cubicBezTo>
                    <a:pt x="5941" y="2487"/>
                    <a:pt x="5787" y="2570"/>
                    <a:pt x="5663" y="2693"/>
                  </a:cubicBezTo>
                  <a:lnTo>
                    <a:pt x="5387" y="2970"/>
                  </a:lnTo>
                  <a:cubicBezTo>
                    <a:pt x="5372" y="2927"/>
                    <a:pt x="5363" y="2880"/>
                    <a:pt x="5361" y="2829"/>
                  </a:cubicBezTo>
                  <a:cubicBezTo>
                    <a:pt x="5356" y="2689"/>
                    <a:pt x="5332" y="2660"/>
                    <a:pt x="5189" y="2629"/>
                  </a:cubicBezTo>
                  <a:cubicBezTo>
                    <a:pt x="5039" y="2596"/>
                    <a:pt x="4992" y="2529"/>
                    <a:pt x="5034" y="2382"/>
                  </a:cubicBezTo>
                  <a:cubicBezTo>
                    <a:pt x="5062" y="2283"/>
                    <a:pt x="5108" y="2190"/>
                    <a:pt x="5150" y="2096"/>
                  </a:cubicBezTo>
                  <a:cubicBezTo>
                    <a:pt x="5194" y="1998"/>
                    <a:pt x="5223" y="1901"/>
                    <a:pt x="5201" y="1790"/>
                  </a:cubicBezTo>
                  <a:cubicBezTo>
                    <a:pt x="5181" y="1690"/>
                    <a:pt x="5184" y="1588"/>
                    <a:pt x="5275" y="1503"/>
                  </a:cubicBezTo>
                  <a:cubicBezTo>
                    <a:pt x="5190" y="1406"/>
                    <a:pt x="5111" y="1312"/>
                    <a:pt x="5027" y="1223"/>
                  </a:cubicBezTo>
                  <a:cubicBezTo>
                    <a:pt x="4987" y="1182"/>
                    <a:pt x="4954" y="1197"/>
                    <a:pt x="4942" y="1256"/>
                  </a:cubicBezTo>
                  <a:cubicBezTo>
                    <a:pt x="4939" y="1270"/>
                    <a:pt x="4940" y="1285"/>
                    <a:pt x="4936" y="1299"/>
                  </a:cubicBezTo>
                  <a:cubicBezTo>
                    <a:pt x="4905" y="1431"/>
                    <a:pt x="4824" y="1461"/>
                    <a:pt x="4719" y="1380"/>
                  </a:cubicBezTo>
                  <a:cubicBezTo>
                    <a:pt x="4701" y="1367"/>
                    <a:pt x="4686" y="1348"/>
                    <a:pt x="4666" y="1341"/>
                  </a:cubicBezTo>
                  <a:cubicBezTo>
                    <a:pt x="4632" y="1329"/>
                    <a:pt x="4595" y="1315"/>
                    <a:pt x="4562" y="1320"/>
                  </a:cubicBezTo>
                  <a:cubicBezTo>
                    <a:pt x="4448" y="1339"/>
                    <a:pt x="4430" y="1326"/>
                    <a:pt x="4440" y="1213"/>
                  </a:cubicBezTo>
                  <a:cubicBezTo>
                    <a:pt x="4447" y="1134"/>
                    <a:pt x="4419" y="1104"/>
                    <a:pt x="4340" y="1107"/>
                  </a:cubicBezTo>
                  <a:cubicBezTo>
                    <a:pt x="4313" y="1109"/>
                    <a:pt x="4286" y="1114"/>
                    <a:pt x="4259" y="1115"/>
                  </a:cubicBezTo>
                  <a:cubicBezTo>
                    <a:pt x="4174" y="1116"/>
                    <a:pt x="4121" y="1051"/>
                    <a:pt x="4142" y="969"/>
                  </a:cubicBezTo>
                  <a:cubicBezTo>
                    <a:pt x="4153" y="927"/>
                    <a:pt x="4176" y="887"/>
                    <a:pt x="4187" y="845"/>
                  </a:cubicBezTo>
                  <a:cubicBezTo>
                    <a:pt x="4194" y="813"/>
                    <a:pt x="4204" y="764"/>
                    <a:pt x="4188" y="748"/>
                  </a:cubicBezTo>
                  <a:cubicBezTo>
                    <a:pt x="4123" y="684"/>
                    <a:pt x="4053" y="622"/>
                    <a:pt x="3976" y="574"/>
                  </a:cubicBezTo>
                  <a:cubicBezTo>
                    <a:pt x="3837" y="487"/>
                    <a:pt x="3697" y="550"/>
                    <a:pt x="3560" y="583"/>
                  </a:cubicBezTo>
                  <a:cubicBezTo>
                    <a:pt x="3545" y="695"/>
                    <a:pt x="3529" y="711"/>
                    <a:pt x="3422" y="679"/>
                  </a:cubicBezTo>
                  <a:cubicBezTo>
                    <a:pt x="3294" y="641"/>
                    <a:pt x="3173" y="587"/>
                    <a:pt x="3086" y="478"/>
                  </a:cubicBezTo>
                  <a:cubicBezTo>
                    <a:pt x="3075" y="464"/>
                    <a:pt x="3049" y="453"/>
                    <a:pt x="3032" y="455"/>
                  </a:cubicBezTo>
                  <a:cubicBezTo>
                    <a:pt x="2900" y="470"/>
                    <a:pt x="2769" y="487"/>
                    <a:pt x="2638" y="508"/>
                  </a:cubicBezTo>
                  <a:cubicBezTo>
                    <a:pt x="2619" y="511"/>
                    <a:pt x="2589" y="536"/>
                    <a:pt x="2590" y="550"/>
                  </a:cubicBezTo>
                  <a:cubicBezTo>
                    <a:pt x="2590" y="576"/>
                    <a:pt x="2607" y="619"/>
                    <a:pt x="2622" y="622"/>
                  </a:cubicBezTo>
                  <a:cubicBezTo>
                    <a:pt x="2665" y="629"/>
                    <a:pt x="2714" y="629"/>
                    <a:pt x="2754" y="614"/>
                  </a:cubicBezTo>
                  <a:cubicBezTo>
                    <a:pt x="2808" y="593"/>
                    <a:pt x="2854" y="552"/>
                    <a:pt x="2907" y="526"/>
                  </a:cubicBezTo>
                  <a:cubicBezTo>
                    <a:pt x="2970" y="494"/>
                    <a:pt x="3017" y="518"/>
                    <a:pt x="3035" y="586"/>
                  </a:cubicBezTo>
                  <a:cubicBezTo>
                    <a:pt x="3056" y="668"/>
                    <a:pt x="3027" y="737"/>
                    <a:pt x="2961" y="780"/>
                  </a:cubicBezTo>
                  <a:cubicBezTo>
                    <a:pt x="2870" y="837"/>
                    <a:pt x="2771" y="881"/>
                    <a:pt x="2677" y="934"/>
                  </a:cubicBezTo>
                  <a:cubicBezTo>
                    <a:pt x="2611" y="971"/>
                    <a:pt x="2543" y="1007"/>
                    <a:pt x="2485" y="1054"/>
                  </a:cubicBezTo>
                  <a:cubicBezTo>
                    <a:pt x="2438" y="1092"/>
                    <a:pt x="2405" y="1151"/>
                    <a:pt x="2443" y="1211"/>
                  </a:cubicBezTo>
                  <a:cubicBezTo>
                    <a:pt x="2477" y="1267"/>
                    <a:pt x="2539" y="1254"/>
                    <a:pt x="2590" y="1236"/>
                  </a:cubicBezTo>
                  <a:cubicBezTo>
                    <a:pt x="2642" y="1217"/>
                    <a:pt x="2692" y="1190"/>
                    <a:pt x="2741" y="1163"/>
                  </a:cubicBezTo>
                  <a:cubicBezTo>
                    <a:pt x="2771" y="1146"/>
                    <a:pt x="2795" y="1120"/>
                    <a:pt x="2824" y="1102"/>
                  </a:cubicBezTo>
                  <a:cubicBezTo>
                    <a:pt x="2883" y="1067"/>
                    <a:pt x="2914" y="1079"/>
                    <a:pt x="2936" y="1142"/>
                  </a:cubicBezTo>
                  <a:cubicBezTo>
                    <a:pt x="2973" y="1248"/>
                    <a:pt x="3045" y="1273"/>
                    <a:pt x="3140" y="1211"/>
                  </a:cubicBezTo>
                  <a:cubicBezTo>
                    <a:pt x="3181" y="1185"/>
                    <a:pt x="3218" y="1151"/>
                    <a:pt x="3261" y="1128"/>
                  </a:cubicBezTo>
                  <a:cubicBezTo>
                    <a:pt x="3324" y="1094"/>
                    <a:pt x="3392" y="1130"/>
                    <a:pt x="3398" y="1197"/>
                  </a:cubicBezTo>
                  <a:cubicBezTo>
                    <a:pt x="3407" y="1294"/>
                    <a:pt x="3430" y="1313"/>
                    <a:pt x="3527" y="1302"/>
                  </a:cubicBezTo>
                  <a:cubicBezTo>
                    <a:pt x="3584" y="1296"/>
                    <a:pt x="3641" y="1287"/>
                    <a:pt x="3698" y="1280"/>
                  </a:cubicBezTo>
                  <a:cubicBezTo>
                    <a:pt x="3703" y="1286"/>
                    <a:pt x="3708" y="1291"/>
                    <a:pt x="3713" y="1297"/>
                  </a:cubicBezTo>
                  <a:cubicBezTo>
                    <a:pt x="3693" y="1334"/>
                    <a:pt x="3681" y="1381"/>
                    <a:pt x="3651" y="1406"/>
                  </a:cubicBezTo>
                  <a:cubicBezTo>
                    <a:pt x="3605" y="1444"/>
                    <a:pt x="3548" y="1470"/>
                    <a:pt x="3492" y="1494"/>
                  </a:cubicBezTo>
                  <a:cubicBezTo>
                    <a:pt x="3411" y="1529"/>
                    <a:pt x="3338" y="1550"/>
                    <a:pt x="3335" y="1554"/>
                  </a:cubicBezTo>
                  <a:cubicBezTo>
                    <a:pt x="3335" y="1554"/>
                    <a:pt x="3449" y="1600"/>
                    <a:pt x="3389" y="1618"/>
                  </a:cubicBezTo>
                  <a:cubicBezTo>
                    <a:pt x="3290" y="1646"/>
                    <a:pt x="3140" y="1806"/>
                    <a:pt x="3355" y="1740"/>
                  </a:cubicBezTo>
                  <a:cubicBezTo>
                    <a:pt x="3394" y="1728"/>
                    <a:pt x="3433" y="1718"/>
                    <a:pt x="3487" y="1704"/>
                  </a:cubicBezTo>
                  <a:cubicBezTo>
                    <a:pt x="3442" y="1840"/>
                    <a:pt x="3346" y="1893"/>
                    <a:pt x="3251" y="1944"/>
                  </a:cubicBezTo>
                  <a:cubicBezTo>
                    <a:pt x="2968" y="2096"/>
                    <a:pt x="2958" y="2460"/>
                    <a:pt x="3103" y="2646"/>
                  </a:cubicBezTo>
                  <a:cubicBezTo>
                    <a:pt x="3134" y="2687"/>
                    <a:pt x="3160" y="2732"/>
                    <a:pt x="3182" y="2778"/>
                  </a:cubicBezTo>
                  <a:cubicBezTo>
                    <a:pt x="3208" y="2832"/>
                    <a:pt x="3206" y="2896"/>
                    <a:pt x="3155" y="2924"/>
                  </a:cubicBezTo>
                  <a:cubicBezTo>
                    <a:pt x="3121" y="2942"/>
                    <a:pt x="3052" y="2938"/>
                    <a:pt x="3021" y="2915"/>
                  </a:cubicBezTo>
                  <a:cubicBezTo>
                    <a:pt x="2947" y="2858"/>
                    <a:pt x="2879" y="2789"/>
                    <a:pt x="2820" y="2714"/>
                  </a:cubicBezTo>
                  <a:cubicBezTo>
                    <a:pt x="2746" y="2621"/>
                    <a:pt x="2692" y="2509"/>
                    <a:pt x="2613" y="2420"/>
                  </a:cubicBezTo>
                  <a:cubicBezTo>
                    <a:pt x="2358" y="2131"/>
                    <a:pt x="2070" y="2195"/>
                    <a:pt x="1824" y="2412"/>
                  </a:cubicBezTo>
                  <a:cubicBezTo>
                    <a:pt x="1762" y="2467"/>
                    <a:pt x="1770" y="2517"/>
                    <a:pt x="1839" y="2562"/>
                  </a:cubicBezTo>
                  <a:cubicBezTo>
                    <a:pt x="1863" y="2578"/>
                    <a:pt x="1890" y="2591"/>
                    <a:pt x="1917" y="2602"/>
                  </a:cubicBezTo>
                  <a:cubicBezTo>
                    <a:pt x="2027" y="2647"/>
                    <a:pt x="2137" y="2689"/>
                    <a:pt x="2246" y="2733"/>
                  </a:cubicBezTo>
                  <a:cubicBezTo>
                    <a:pt x="2269" y="2742"/>
                    <a:pt x="2292" y="2752"/>
                    <a:pt x="2310" y="2767"/>
                  </a:cubicBezTo>
                  <a:cubicBezTo>
                    <a:pt x="2348" y="2798"/>
                    <a:pt x="2350" y="2830"/>
                    <a:pt x="2301" y="2850"/>
                  </a:cubicBezTo>
                  <a:cubicBezTo>
                    <a:pt x="2265" y="2864"/>
                    <a:pt x="2226" y="2873"/>
                    <a:pt x="2188" y="2881"/>
                  </a:cubicBezTo>
                  <a:cubicBezTo>
                    <a:pt x="2116" y="2897"/>
                    <a:pt x="2040" y="2901"/>
                    <a:pt x="1973" y="2928"/>
                  </a:cubicBezTo>
                  <a:cubicBezTo>
                    <a:pt x="1934" y="2944"/>
                    <a:pt x="1889" y="2992"/>
                    <a:pt x="1884" y="3031"/>
                  </a:cubicBezTo>
                  <a:cubicBezTo>
                    <a:pt x="1880" y="3063"/>
                    <a:pt x="1923" y="3108"/>
                    <a:pt x="1955" y="3138"/>
                  </a:cubicBezTo>
                  <a:cubicBezTo>
                    <a:pt x="1978" y="3161"/>
                    <a:pt x="2017" y="3166"/>
                    <a:pt x="2046" y="3183"/>
                  </a:cubicBezTo>
                  <a:cubicBezTo>
                    <a:pt x="2087" y="3208"/>
                    <a:pt x="2130" y="3232"/>
                    <a:pt x="2162" y="3266"/>
                  </a:cubicBezTo>
                  <a:cubicBezTo>
                    <a:pt x="2215" y="3324"/>
                    <a:pt x="2253" y="3338"/>
                    <a:pt x="2322" y="3299"/>
                  </a:cubicBezTo>
                  <a:cubicBezTo>
                    <a:pt x="2388" y="3262"/>
                    <a:pt x="2452" y="3221"/>
                    <a:pt x="2516" y="3180"/>
                  </a:cubicBezTo>
                  <a:cubicBezTo>
                    <a:pt x="2592" y="3131"/>
                    <a:pt x="2606" y="3137"/>
                    <a:pt x="2650" y="3215"/>
                  </a:cubicBezTo>
                  <a:cubicBezTo>
                    <a:pt x="2705" y="3312"/>
                    <a:pt x="2780" y="3392"/>
                    <a:pt x="2902" y="3370"/>
                  </a:cubicBezTo>
                  <a:cubicBezTo>
                    <a:pt x="2989" y="3354"/>
                    <a:pt x="3071" y="3314"/>
                    <a:pt x="3156" y="3286"/>
                  </a:cubicBezTo>
                  <a:cubicBezTo>
                    <a:pt x="3214" y="3266"/>
                    <a:pt x="3271" y="3238"/>
                    <a:pt x="3330" y="3231"/>
                  </a:cubicBezTo>
                  <a:cubicBezTo>
                    <a:pt x="3452" y="3216"/>
                    <a:pt x="3545" y="3319"/>
                    <a:pt x="3552" y="3461"/>
                  </a:cubicBezTo>
                  <a:cubicBezTo>
                    <a:pt x="3558" y="3603"/>
                    <a:pt x="3493" y="3710"/>
                    <a:pt x="3392" y="3802"/>
                  </a:cubicBezTo>
                  <a:cubicBezTo>
                    <a:pt x="3294" y="3893"/>
                    <a:pt x="3241" y="3997"/>
                    <a:pt x="3286" y="4137"/>
                  </a:cubicBezTo>
                  <a:cubicBezTo>
                    <a:pt x="3334" y="4287"/>
                    <a:pt x="3283" y="4416"/>
                    <a:pt x="3168" y="4515"/>
                  </a:cubicBezTo>
                  <a:cubicBezTo>
                    <a:pt x="3089" y="4584"/>
                    <a:pt x="3001" y="4644"/>
                    <a:pt x="2913" y="4703"/>
                  </a:cubicBezTo>
                  <a:cubicBezTo>
                    <a:pt x="2811" y="4772"/>
                    <a:pt x="2640" y="5150"/>
                    <a:pt x="2677" y="5283"/>
                  </a:cubicBezTo>
                  <a:cubicBezTo>
                    <a:pt x="2685" y="5308"/>
                    <a:pt x="2687" y="5311"/>
                    <a:pt x="2685" y="5338"/>
                  </a:cubicBezTo>
                  <a:cubicBezTo>
                    <a:pt x="2675" y="5480"/>
                    <a:pt x="2602" y="5455"/>
                    <a:pt x="2476" y="5477"/>
                  </a:cubicBezTo>
                  <a:cubicBezTo>
                    <a:pt x="2404" y="5490"/>
                    <a:pt x="2411" y="5338"/>
                    <a:pt x="2395" y="5269"/>
                  </a:cubicBezTo>
                  <a:cubicBezTo>
                    <a:pt x="2379" y="5203"/>
                    <a:pt x="2379" y="5129"/>
                    <a:pt x="2389" y="5060"/>
                  </a:cubicBezTo>
                  <a:cubicBezTo>
                    <a:pt x="2400" y="4994"/>
                    <a:pt x="2431" y="4930"/>
                    <a:pt x="2454" y="4865"/>
                  </a:cubicBezTo>
                  <a:cubicBezTo>
                    <a:pt x="2502" y="4729"/>
                    <a:pt x="2467" y="4614"/>
                    <a:pt x="2367" y="4515"/>
                  </a:cubicBezTo>
                  <a:cubicBezTo>
                    <a:pt x="2324" y="4472"/>
                    <a:pt x="2276" y="4433"/>
                    <a:pt x="2231" y="4391"/>
                  </a:cubicBezTo>
                  <a:cubicBezTo>
                    <a:pt x="2068" y="4238"/>
                    <a:pt x="1989" y="4047"/>
                    <a:pt x="1980" y="3827"/>
                  </a:cubicBezTo>
                  <a:cubicBezTo>
                    <a:pt x="1976" y="3716"/>
                    <a:pt x="2030" y="3666"/>
                    <a:pt x="2140" y="3656"/>
                  </a:cubicBezTo>
                  <a:cubicBezTo>
                    <a:pt x="2163" y="3653"/>
                    <a:pt x="2186" y="3650"/>
                    <a:pt x="2209" y="3648"/>
                  </a:cubicBezTo>
                  <a:cubicBezTo>
                    <a:pt x="2196" y="3556"/>
                    <a:pt x="2162" y="3521"/>
                    <a:pt x="2072" y="3515"/>
                  </a:cubicBezTo>
                  <a:cubicBezTo>
                    <a:pt x="1987" y="3510"/>
                    <a:pt x="1937" y="3462"/>
                    <a:pt x="1905" y="3392"/>
                  </a:cubicBezTo>
                  <a:cubicBezTo>
                    <a:pt x="1889" y="3359"/>
                    <a:pt x="1887" y="3320"/>
                    <a:pt x="1874" y="3286"/>
                  </a:cubicBezTo>
                  <a:cubicBezTo>
                    <a:pt x="1843" y="3205"/>
                    <a:pt x="1821" y="3116"/>
                    <a:pt x="1773" y="3046"/>
                  </a:cubicBezTo>
                  <a:cubicBezTo>
                    <a:pt x="1730" y="2983"/>
                    <a:pt x="1695" y="2928"/>
                    <a:pt x="1696" y="2847"/>
                  </a:cubicBezTo>
                  <a:cubicBezTo>
                    <a:pt x="1697" y="2810"/>
                    <a:pt x="1670" y="2766"/>
                    <a:pt x="1644" y="2735"/>
                  </a:cubicBezTo>
                  <a:cubicBezTo>
                    <a:pt x="1584" y="2664"/>
                    <a:pt x="1519" y="2599"/>
                    <a:pt x="1453" y="2533"/>
                  </a:cubicBezTo>
                  <a:cubicBezTo>
                    <a:pt x="1428" y="2508"/>
                    <a:pt x="1397" y="2487"/>
                    <a:pt x="1355" y="2453"/>
                  </a:cubicBezTo>
                  <a:cubicBezTo>
                    <a:pt x="1352" y="2517"/>
                    <a:pt x="1352" y="2559"/>
                    <a:pt x="1348" y="2600"/>
                  </a:cubicBezTo>
                  <a:cubicBezTo>
                    <a:pt x="1342" y="2659"/>
                    <a:pt x="1342" y="2720"/>
                    <a:pt x="1323" y="2774"/>
                  </a:cubicBezTo>
                  <a:cubicBezTo>
                    <a:pt x="1312" y="2804"/>
                    <a:pt x="1268" y="2845"/>
                    <a:pt x="1243" y="2842"/>
                  </a:cubicBezTo>
                  <a:cubicBezTo>
                    <a:pt x="1210" y="2839"/>
                    <a:pt x="1163" y="2802"/>
                    <a:pt x="1155" y="2771"/>
                  </a:cubicBezTo>
                  <a:cubicBezTo>
                    <a:pt x="1139" y="2714"/>
                    <a:pt x="1135" y="2648"/>
                    <a:pt x="1147" y="2590"/>
                  </a:cubicBezTo>
                  <a:cubicBezTo>
                    <a:pt x="1203" y="2319"/>
                    <a:pt x="1227" y="2046"/>
                    <a:pt x="1196" y="1770"/>
                  </a:cubicBezTo>
                  <a:cubicBezTo>
                    <a:pt x="1184" y="1668"/>
                    <a:pt x="1170" y="1568"/>
                    <a:pt x="1156" y="1455"/>
                  </a:cubicBezTo>
                  <a:cubicBezTo>
                    <a:pt x="625" y="2079"/>
                    <a:pt x="371" y="3213"/>
                    <a:pt x="893" y="4216"/>
                  </a:cubicBezTo>
                  <a:cubicBezTo>
                    <a:pt x="1344" y="5083"/>
                    <a:pt x="2212" y="5602"/>
                    <a:pt x="3146" y="5615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FD0A57-D835-4F83-8532-3E89D9C6F692}"/>
              </a:ext>
            </a:extLst>
          </p:cNvPr>
          <p:cNvGrpSpPr/>
          <p:nvPr/>
        </p:nvGrpSpPr>
        <p:grpSpPr>
          <a:xfrm>
            <a:off x="9102985" y="3329269"/>
            <a:ext cx="4407614" cy="5301637"/>
            <a:chOff x="9102985" y="3329269"/>
            <a:chExt cx="4407614" cy="5301637"/>
          </a:xfrm>
        </p:grpSpPr>
        <p:grpSp>
          <p:nvGrpSpPr>
            <p:cNvPr id="102" name="îşliḓe">
              <a:extLst>
                <a:ext uri="{FF2B5EF4-FFF2-40B4-BE49-F238E27FC236}">
                  <a16:creationId xmlns:a16="http://schemas.microsoft.com/office/drawing/2014/main" id="{67038EFE-A12B-4C57-8B21-340D83321CD2}"/>
                </a:ext>
              </a:extLst>
            </p:cNvPr>
            <p:cNvGrpSpPr/>
            <p:nvPr/>
          </p:nvGrpSpPr>
          <p:grpSpPr>
            <a:xfrm>
              <a:off x="9102985" y="3329269"/>
              <a:ext cx="4407614" cy="5301637"/>
              <a:chOff x="3426700" y="2268307"/>
              <a:chExt cx="2688039" cy="3233271"/>
            </a:xfrm>
          </p:grpSpPr>
          <p:sp>
            <p:nvSpPr>
              <p:cNvPr id="103" name="îṥľíḍè">
                <a:extLst>
                  <a:ext uri="{FF2B5EF4-FFF2-40B4-BE49-F238E27FC236}">
                    <a16:creationId xmlns:a16="http://schemas.microsoft.com/office/drawing/2014/main" id="{4AD9F322-795C-4511-9765-71AF5E1D195B}"/>
                  </a:ext>
                </a:extLst>
              </p:cNvPr>
              <p:cNvSpPr/>
              <p:nvPr/>
            </p:nvSpPr>
            <p:spPr bwMode="auto">
              <a:xfrm>
                <a:off x="3426700" y="3885734"/>
                <a:ext cx="2688039" cy="1615844"/>
              </a:xfrm>
              <a:custGeom>
                <a:avLst/>
                <a:gdLst>
                  <a:gd name="T0" fmla="*/ 14193 w 14418"/>
                  <a:gd name="T1" fmla="*/ 920 h 8671"/>
                  <a:gd name="T2" fmla="*/ 14246 w 14418"/>
                  <a:gd name="T3" fmla="*/ 979 h 8671"/>
                  <a:gd name="T4" fmla="*/ 14291 w 14418"/>
                  <a:gd name="T5" fmla="*/ 1040 h 8671"/>
                  <a:gd name="T6" fmla="*/ 14330 w 14418"/>
                  <a:gd name="T7" fmla="*/ 1106 h 8671"/>
                  <a:gd name="T8" fmla="*/ 14362 w 14418"/>
                  <a:gd name="T9" fmla="*/ 1174 h 8671"/>
                  <a:gd name="T10" fmla="*/ 14386 w 14418"/>
                  <a:gd name="T11" fmla="*/ 1245 h 8671"/>
                  <a:gd name="T12" fmla="*/ 14404 w 14418"/>
                  <a:gd name="T13" fmla="*/ 1318 h 8671"/>
                  <a:gd name="T14" fmla="*/ 14415 w 14418"/>
                  <a:gd name="T15" fmla="*/ 1391 h 8671"/>
                  <a:gd name="T16" fmla="*/ 14418 w 14418"/>
                  <a:gd name="T17" fmla="*/ 1465 h 8671"/>
                  <a:gd name="T18" fmla="*/ 14415 w 14418"/>
                  <a:gd name="T19" fmla="*/ 1540 h 8671"/>
                  <a:gd name="T20" fmla="*/ 14404 w 14418"/>
                  <a:gd name="T21" fmla="*/ 1613 h 8671"/>
                  <a:gd name="T22" fmla="*/ 14386 w 14418"/>
                  <a:gd name="T23" fmla="*/ 1686 h 8671"/>
                  <a:gd name="T24" fmla="*/ 14362 w 14418"/>
                  <a:gd name="T25" fmla="*/ 1756 h 8671"/>
                  <a:gd name="T26" fmla="*/ 14330 w 14418"/>
                  <a:gd name="T27" fmla="*/ 1824 h 8671"/>
                  <a:gd name="T28" fmla="*/ 14291 w 14418"/>
                  <a:gd name="T29" fmla="*/ 1890 h 8671"/>
                  <a:gd name="T30" fmla="*/ 14246 w 14418"/>
                  <a:gd name="T31" fmla="*/ 1952 h 8671"/>
                  <a:gd name="T32" fmla="*/ 14193 w 14418"/>
                  <a:gd name="T33" fmla="*/ 2010 h 8671"/>
                  <a:gd name="T34" fmla="*/ 7726 w 14418"/>
                  <a:gd name="T35" fmla="*/ 8473 h 8671"/>
                  <a:gd name="T36" fmla="*/ 7666 w 14418"/>
                  <a:gd name="T37" fmla="*/ 8523 h 8671"/>
                  <a:gd name="T38" fmla="*/ 7602 w 14418"/>
                  <a:gd name="T39" fmla="*/ 8565 h 8671"/>
                  <a:gd name="T40" fmla="*/ 7534 w 14418"/>
                  <a:gd name="T41" fmla="*/ 8600 h 8671"/>
                  <a:gd name="T42" fmla="*/ 7465 w 14418"/>
                  <a:gd name="T43" fmla="*/ 8628 h 8671"/>
                  <a:gd name="T44" fmla="*/ 7393 w 14418"/>
                  <a:gd name="T45" fmla="*/ 8649 h 8671"/>
                  <a:gd name="T46" fmla="*/ 7320 w 14418"/>
                  <a:gd name="T47" fmla="*/ 8663 h 8671"/>
                  <a:gd name="T48" fmla="*/ 7246 w 14418"/>
                  <a:gd name="T49" fmla="*/ 8670 h 8671"/>
                  <a:gd name="T50" fmla="*/ 7172 w 14418"/>
                  <a:gd name="T51" fmla="*/ 8670 h 8671"/>
                  <a:gd name="T52" fmla="*/ 7098 w 14418"/>
                  <a:gd name="T53" fmla="*/ 8663 h 8671"/>
                  <a:gd name="T54" fmla="*/ 7025 w 14418"/>
                  <a:gd name="T55" fmla="*/ 8649 h 8671"/>
                  <a:gd name="T56" fmla="*/ 6953 w 14418"/>
                  <a:gd name="T57" fmla="*/ 8628 h 8671"/>
                  <a:gd name="T58" fmla="*/ 6884 w 14418"/>
                  <a:gd name="T59" fmla="*/ 8600 h 8671"/>
                  <a:gd name="T60" fmla="*/ 6816 w 14418"/>
                  <a:gd name="T61" fmla="*/ 8565 h 8671"/>
                  <a:gd name="T62" fmla="*/ 6752 w 14418"/>
                  <a:gd name="T63" fmla="*/ 8523 h 8671"/>
                  <a:gd name="T64" fmla="*/ 6692 w 14418"/>
                  <a:gd name="T65" fmla="*/ 8473 h 8671"/>
                  <a:gd name="T66" fmla="*/ 225 w 14418"/>
                  <a:gd name="T67" fmla="*/ 2010 h 8671"/>
                  <a:gd name="T68" fmla="*/ 172 w 14418"/>
                  <a:gd name="T69" fmla="*/ 1952 h 8671"/>
                  <a:gd name="T70" fmla="*/ 127 w 14418"/>
                  <a:gd name="T71" fmla="*/ 1890 h 8671"/>
                  <a:gd name="T72" fmla="*/ 88 w 14418"/>
                  <a:gd name="T73" fmla="*/ 1824 h 8671"/>
                  <a:gd name="T74" fmla="*/ 56 w 14418"/>
                  <a:gd name="T75" fmla="*/ 1756 h 8671"/>
                  <a:gd name="T76" fmla="*/ 32 w 14418"/>
                  <a:gd name="T77" fmla="*/ 1686 h 8671"/>
                  <a:gd name="T78" fmla="*/ 14 w 14418"/>
                  <a:gd name="T79" fmla="*/ 1613 h 8671"/>
                  <a:gd name="T80" fmla="*/ 3 w 14418"/>
                  <a:gd name="T81" fmla="*/ 1540 h 8671"/>
                  <a:gd name="T82" fmla="*/ 0 w 14418"/>
                  <a:gd name="T83" fmla="*/ 1465 h 8671"/>
                  <a:gd name="T84" fmla="*/ 3 w 14418"/>
                  <a:gd name="T85" fmla="*/ 1391 h 8671"/>
                  <a:gd name="T86" fmla="*/ 14 w 14418"/>
                  <a:gd name="T87" fmla="*/ 1318 h 8671"/>
                  <a:gd name="T88" fmla="*/ 32 w 14418"/>
                  <a:gd name="T89" fmla="*/ 1245 h 8671"/>
                  <a:gd name="T90" fmla="*/ 56 w 14418"/>
                  <a:gd name="T91" fmla="*/ 1174 h 8671"/>
                  <a:gd name="T92" fmla="*/ 88 w 14418"/>
                  <a:gd name="T93" fmla="*/ 1106 h 8671"/>
                  <a:gd name="T94" fmla="*/ 127 w 14418"/>
                  <a:gd name="T95" fmla="*/ 1040 h 8671"/>
                  <a:gd name="T96" fmla="*/ 172 w 14418"/>
                  <a:gd name="T97" fmla="*/ 979 h 8671"/>
                  <a:gd name="T98" fmla="*/ 225 w 14418"/>
                  <a:gd name="T99" fmla="*/ 920 h 8671"/>
                  <a:gd name="T100" fmla="*/ 13273 w 14418"/>
                  <a:gd name="T101" fmla="*/ 0 h 8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418" h="8671">
                    <a:moveTo>
                      <a:pt x="13273" y="0"/>
                    </a:moveTo>
                    <a:lnTo>
                      <a:pt x="14193" y="920"/>
                    </a:lnTo>
                    <a:lnTo>
                      <a:pt x="14220" y="949"/>
                    </a:lnTo>
                    <a:lnTo>
                      <a:pt x="14246" y="979"/>
                    </a:lnTo>
                    <a:lnTo>
                      <a:pt x="14270" y="1008"/>
                    </a:lnTo>
                    <a:lnTo>
                      <a:pt x="14291" y="1040"/>
                    </a:lnTo>
                    <a:lnTo>
                      <a:pt x="14312" y="1073"/>
                    </a:lnTo>
                    <a:lnTo>
                      <a:pt x="14330" y="1106"/>
                    </a:lnTo>
                    <a:lnTo>
                      <a:pt x="14347" y="1140"/>
                    </a:lnTo>
                    <a:lnTo>
                      <a:pt x="14362" y="1174"/>
                    </a:lnTo>
                    <a:lnTo>
                      <a:pt x="14375" y="1210"/>
                    </a:lnTo>
                    <a:lnTo>
                      <a:pt x="14386" y="1245"/>
                    </a:lnTo>
                    <a:lnTo>
                      <a:pt x="14396" y="1281"/>
                    </a:lnTo>
                    <a:lnTo>
                      <a:pt x="14404" y="1318"/>
                    </a:lnTo>
                    <a:lnTo>
                      <a:pt x="14410" y="1354"/>
                    </a:lnTo>
                    <a:lnTo>
                      <a:pt x="14415" y="1391"/>
                    </a:lnTo>
                    <a:lnTo>
                      <a:pt x="14417" y="1428"/>
                    </a:lnTo>
                    <a:lnTo>
                      <a:pt x="14418" y="1465"/>
                    </a:lnTo>
                    <a:lnTo>
                      <a:pt x="14417" y="1502"/>
                    </a:lnTo>
                    <a:lnTo>
                      <a:pt x="14415" y="1540"/>
                    </a:lnTo>
                    <a:lnTo>
                      <a:pt x="14410" y="1576"/>
                    </a:lnTo>
                    <a:lnTo>
                      <a:pt x="14404" y="1613"/>
                    </a:lnTo>
                    <a:lnTo>
                      <a:pt x="14396" y="1649"/>
                    </a:lnTo>
                    <a:lnTo>
                      <a:pt x="14386" y="1686"/>
                    </a:lnTo>
                    <a:lnTo>
                      <a:pt x="14375" y="1721"/>
                    </a:lnTo>
                    <a:lnTo>
                      <a:pt x="14362" y="1756"/>
                    </a:lnTo>
                    <a:lnTo>
                      <a:pt x="14347" y="1791"/>
                    </a:lnTo>
                    <a:lnTo>
                      <a:pt x="14330" y="1824"/>
                    </a:lnTo>
                    <a:lnTo>
                      <a:pt x="14312" y="1858"/>
                    </a:lnTo>
                    <a:lnTo>
                      <a:pt x="14291" y="1890"/>
                    </a:lnTo>
                    <a:lnTo>
                      <a:pt x="14270" y="1922"/>
                    </a:lnTo>
                    <a:lnTo>
                      <a:pt x="14246" y="1952"/>
                    </a:lnTo>
                    <a:lnTo>
                      <a:pt x="14220" y="1982"/>
                    </a:lnTo>
                    <a:lnTo>
                      <a:pt x="14193" y="2010"/>
                    </a:lnTo>
                    <a:lnTo>
                      <a:pt x="7754" y="8446"/>
                    </a:lnTo>
                    <a:lnTo>
                      <a:pt x="7726" y="8473"/>
                    </a:lnTo>
                    <a:lnTo>
                      <a:pt x="7696" y="8499"/>
                    </a:lnTo>
                    <a:lnTo>
                      <a:pt x="7666" y="8523"/>
                    </a:lnTo>
                    <a:lnTo>
                      <a:pt x="7634" y="8544"/>
                    </a:lnTo>
                    <a:lnTo>
                      <a:pt x="7602" y="8565"/>
                    </a:lnTo>
                    <a:lnTo>
                      <a:pt x="7568" y="8583"/>
                    </a:lnTo>
                    <a:lnTo>
                      <a:pt x="7534" y="8600"/>
                    </a:lnTo>
                    <a:lnTo>
                      <a:pt x="7500" y="8615"/>
                    </a:lnTo>
                    <a:lnTo>
                      <a:pt x="7465" y="8628"/>
                    </a:lnTo>
                    <a:lnTo>
                      <a:pt x="7429" y="8639"/>
                    </a:lnTo>
                    <a:lnTo>
                      <a:pt x="7393" y="8649"/>
                    </a:lnTo>
                    <a:lnTo>
                      <a:pt x="7357" y="8657"/>
                    </a:lnTo>
                    <a:lnTo>
                      <a:pt x="7320" y="8663"/>
                    </a:lnTo>
                    <a:lnTo>
                      <a:pt x="7282" y="8668"/>
                    </a:lnTo>
                    <a:lnTo>
                      <a:pt x="7246" y="8670"/>
                    </a:lnTo>
                    <a:lnTo>
                      <a:pt x="7208" y="8671"/>
                    </a:lnTo>
                    <a:lnTo>
                      <a:pt x="7172" y="8670"/>
                    </a:lnTo>
                    <a:lnTo>
                      <a:pt x="7134" y="8668"/>
                    </a:lnTo>
                    <a:lnTo>
                      <a:pt x="7098" y="8663"/>
                    </a:lnTo>
                    <a:lnTo>
                      <a:pt x="7061" y="8657"/>
                    </a:lnTo>
                    <a:lnTo>
                      <a:pt x="7025" y="8649"/>
                    </a:lnTo>
                    <a:lnTo>
                      <a:pt x="6989" y="8639"/>
                    </a:lnTo>
                    <a:lnTo>
                      <a:pt x="6953" y="8628"/>
                    </a:lnTo>
                    <a:lnTo>
                      <a:pt x="6918" y="8615"/>
                    </a:lnTo>
                    <a:lnTo>
                      <a:pt x="6884" y="8600"/>
                    </a:lnTo>
                    <a:lnTo>
                      <a:pt x="6849" y="8583"/>
                    </a:lnTo>
                    <a:lnTo>
                      <a:pt x="6816" y="8565"/>
                    </a:lnTo>
                    <a:lnTo>
                      <a:pt x="6784" y="8544"/>
                    </a:lnTo>
                    <a:lnTo>
                      <a:pt x="6752" y="8523"/>
                    </a:lnTo>
                    <a:lnTo>
                      <a:pt x="6722" y="8499"/>
                    </a:lnTo>
                    <a:lnTo>
                      <a:pt x="6692" y="8473"/>
                    </a:lnTo>
                    <a:lnTo>
                      <a:pt x="6664" y="8446"/>
                    </a:lnTo>
                    <a:lnTo>
                      <a:pt x="225" y="2010"/>
                    </a:lnTo>
                    <a:lnTo>
                      <a:pt x="198" y="1982"/>
                    </a:lnTo>
                    <a:lnTo>
                      <a:pt x="172" y="1952"/>
                    </a:lnTo>
                    <a:lnTo>
                      <a:pt x="148" y="1922"/>
                    </a:lnTo>
                    <a:lnTo>
                      <a:pt x="127" y="1890"/>
                    </a:lnTo>
                    <a:lnTo>
                      <a:pt x="106" y="1858"/>
                    </a:lnTo>
                    <a:lnTo>
                      <a:pt x="88" y="1824"/>
                    </a:lnTo>
                    <a:lnTo>
                      <a:pt x="71" y="1791"/>
                    </a:lnTo>
                    <a:lnTo>
                      <a:pt x="56" y="1756"/>
                    </a:lnTo>
                    <a:lnTo>
                      <a:pt x="43" y="1721"/>
                    </a:lnTo>
                    <a:lnTo>
                      <a:pt x="32" y="1686"/>
                    </a:lnTo>
                    <a:lnTo>
                      <a:pt x="22" y="1649"/>
                    </a:lnTo>
                    <a:lnTo>
                      <a:pt x="14" y="1613"/>
                    </a:lnTo>
                    <a:lnTo>
                      <a:pt x="8" y="1576"/>
                    </a:lnTo>
                    <a:lnTo>
                      <a:pt x="3" y="1540"/>
                    </a:lnTo>
                    <a:lnTo>
                      <a:pt x="1" y="1502"/>
                    </a:lnTo>
                    <a:lnTo>
                      <a:pt x="0" y="1465"/>
                    </a:lnTo>
                    <a:lnTo>
                      <a:pt x="1" y="1428"/>
                    </a:lnTo>
                    <a:lnTo>
                      <a:pt x="3" y="1391"/>
                    </a:lnTo>
                    <a:lnTo>
                      <a:pt x="8" y="1354"/>
                    </a:lnTo>
                    <a:lnTo>
                      <a:pt x="14" y="1318"/>
                    </a:lnTo>
                    <a:lnTo>
                      <a:pt x="22" y="1281"/>
                    </a:lnTo>
                    <a:lnTo>
                      <a:pt x="32" y="1245"/>
                    </a:lnTo>
                    <a:lnTo>
                      <a:pt x="43" y="1210"/>
                    </a:lnTo>
                    <a:lnTo>
                      <a:pt x="56" y="1174"/>
                    </a:lnTo>
                    <a:lnTo>
                      <a:pt x="71" y="1140"/>
                    </a:lnTo>
                    <a:lnTo>
                      <a:pt x="88" y="1106"/>
                    </a:lnTo>
                    <a:lnTo>
                      <a:pt x="106" y="1073"/>
                    </a:lnTo>
                    <a:lnTo>
                      <a:pt x="127" y="1040"/>
                    </a:lnTo>
                    <a:lnTo>
                      <a:pt x="148" y="1008"/>
                    </a:lnTo>
                    <a:lnTo>
                      <a:pt x="172" y="979"/>
                    </a:lnTo>
                    <a:lnTo>
                      <a:pt x="198" y="949"/>
                    </a:lnTo>
                    <a:lnTo>
                      <a:pt x="225" y="920"/>
                    </a:lnTo>
                    <a:lnTo>
                      <a:pt x="1145" y="0"/>
                    </a:lnTo>
                    <a:lnTo>
                      <a:pt x="132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04" name="íS1íḋè">
                <a:extLst>
                  <a:ext uri="{FF2B5EF4-FFF2-40B4-BE49-F238E27FC236}">
                    <a16:creationId xmlns:a16="http://schemas.microsoft.com/office/drawing/2014/main" id="{153BBC87-E940-4ADB-BB5A-7763B16A30E5}"/>
                  </a:ext>
                </a:extLst>
              </p:cNvPr>
              <p:cNvSpPr/>
              <p:nvPr/>
            </p:nvSpPr>
            <p:spPr bwMode="auto">
              <a:xfrm>
                <a:off x="3426700" y="2268307"/>
                <a:ext cx="2688039" cy="1615844"/>
              </a:xfrm>
              <a:custGeom>
                <a:avLst/>
                <a:gdLst>
                  <a:gd name="T0" fmla="*/ 14193 w 14418"/>
                  <a:gd name="T1" fmla="*/ 7751 h 8671"/>
                  <a:gd name="T2" fmla="*/ 14246 w 14418"/>
                  <a:gd name="T3" fmla="*/ 7692 h 8671"/>
                  <a:gd name="T4" fmla="*/ 14291 w 14418"/>
                  <a:gd name="T5" fmla="*/ 7631 h 8671"/>
                  <a:gd name="T6" fmla="*/ 14330 w 14418"/>
                  <a:gd name="T7" fmla="*/ 7565 h 8671"/>
                  <a:gd name="T8" fmla="*/ 14362 w 14418"/>
                  <a:gd name="T9" fmla="*/ 7497 h 8671"/>
                  <a:gd name="T10" fmla="*/ 14386 w 14418"/>
                  <a:gd name="T11" fmla="*/ 7426 h 8671"/>
                  <a:gd name="T12" fmla="*/ 14404 w 14418"/>
                  <a:gd name="T13" fmla="*/ 7353 h 8671"/>
                  <a:gd name="T14" fmla="*/ 14415 w 14418"/>
                  <a:gd name="T15" fmla="*/ 7280 h 8671"/>
                  <a:gd name="T16" fmla="*/ 14418 w 14418"/>
                  <a:gd name="T17" fmla="*/ 7206 h 8671"/>
                  <a:gd name="T18" fmla="*/ 14415 w 14418"/>
                  <a:gd name="T19" fmla="*/ 7132 h 8671"/>
                  <a:gd name="T20" fmla="*/ 14404 w 14418"/>
                  <a:gd name="T21" fmla="*/ 7058 h 8671"/>
                  <a:gd name="T22" fmla="*/ 14386 w 14418"/>
                  <a:gd name="T23" fmla="*/ 6986 h 8671"/>
                  <a:gd name="T24" fmla="*/ 14362 w 14418"/>
                  <a:gd name="T25" fmla="*/ 6916 h 8671"/>
                  <a:gd name="T26" fmla="*/ 14330 w 14418"/>
                  <a:gd name="T27" fmla="*/ 6847 h 8671"/>
                  <a:gd name="T28" fmla="*/ 14291 w 14418"/>
                  <a:gd name="T29" fmla="*/ 6781 h 8671"/>
                  <a:gd name="T30" fmla="*/ 14246 w 14418"/>
                  <a:gd name="T31" fmla="*/ 6719 h 8671"/>
                  <a:gd name="T32" fmla="*/ 14193 w 14418"/>
                  <a:gd name="T33" fmla="*/ 6661 h 8671"/>
                  <a:gd name="T34" fmla="*/ 7726 w 14418"/>
                  <a:gd name="T35" fmla="*/ 198 h 8671"/>
                  <a:gd name="T36" fmla="*/ 7666 w 14418"/>
                  <a:gd name="T37" fmla="*/ 148 h 8671"/>
                  <a:gd name="T38" fmla="*/ 7602 w 14418"/>
                  <a:gd name="T39" fmla="*/ 106 h 8671"/>
                  <a:gd name="T40" fmla="*/ 7534 w 14418"/>
                  <a:gd name="T41" fmla="*/ 71 h 8671"/>
                  <a:gd name="T42" fmla="*/ 7465 w 14418"/>
                  <a:gd name="T43" fmla="*/ 43 h 8671"/>
                  <a:gd name="T44" fmla="*/ 7393 w 14418"/>
                  <a:gd name="T45" fmla="*/ 22 h 8671"/>
                  <a:gd name="T46" fmla="*/ 7320 w 14418"/>
                  <a:gd name="T47" fmla="*/ 8 h 8671"/>
                  <a:gd name="T48" fmla="*/ 7246 w 14418"/>
                  <a:gd name="T49" fmla="*/ 1 h 8671"/>
                  <a:gd name="T50" fmla="*/ 7172 w 14418"/>
                  <a:gd name="T51" fmla="*/ 1 h 8671"/>
                  <a:gd name="T52" fmla="*/ 7098 w 14418"/>
                  <a:gd name="T53" fmla="*/ 8 h 8671"/>
                  <a:gd name="T54" fmla="*/ 7025 w 14418"/>
                  <a:gd name="T55" fmla="*/ 22 h 8671"/>
                  <a:gd name="T56" fmla="*/ 6953 w 14418"/>
                  <a:gd name="T57" fmla="*/ 43 h 8671"/>
                  <a:gd name="T58" fmla="*/ 6884 w 14418"/>
                  <a:gd name="T59" fmla="*/ 71 h 8671"/>
                  <a:gd name="T60" fmla="*/ 6816 w 14418"/>
                  <a:gd name="T61" fmla="*/ 106 h 8671"/>
                  <a:gd name="T62" fmla="*/ 6752 w 14418"/>
                  <a:gd name="T63" fmla="*/ 148 h 8671"/>
                  <a:gd name="T64" fmla="*/ 6692 w 14418"/>
                  <a:gd name="T65" fmla="*/ 198 h 8671"/>
                  <a:gd name="T66" fmla="*/ 225 w 14418"/>
                  <a:gd name="T67" fmla="*/ 6661 h 8671"/>
                  <a:gd name="T68" fmla="*/ 172 w 14418"/>
                  <a:gd name="T69" fmla="*/ 6719 h 8671"/>
                  <a:gd name="T70" fmla="*/ 127 w 14418"/>
                  <a:gd name="T71" fmla="*/ 6781 h 8671"/>
                  <a:gd name="T72" fmla="*/ 88 w 14418"/>
                  <a:gd name="T73" fmla="*/ 6847 h 8671"/>
                  <a:gd name="T74" fmla="*/ 56 w 14418"/>
                  <a:gd name="T75" fmla="*/ 6916 h 8671"/>
                  <a:gd name="T76" fmla="*/ 32 w 14418"/>
                  <a:gd name="T77" fmla="*/ 6986 h 8671"/>
                  <a:gd name="T78" fmla="*/ 14 w 14418"/>
                  <a:gd name="T79" fmla="*/ 7058 h 8671"/>
                  <a:gd name="T80" fmla="*/ 3 w 14418"/>
                  <a:gd name="T81" fmla="*/ 7132 h 8671"/>
                  <a:gd name="T82" fmla="*/ 0 w 14418"/>
                  <a:gd name="T83" fmla="*/ 7206 h 8671"/>
                  <a:gd name="T84" fmla="*/ 3 w 14418"/>
                  <a:gd name="T85" fmla="*/ 7280 h 8671"/>
                  <a:gd name="T86" fmla="*/ 14 w 14418"/>
                  <a:gd name="T87" fmla="*/ 7353 h 8671"/>
                  <a:gd name="T88" fmla="*/ 32 w 14418"/>
                  <a:gd name="T89" fmla="*/ 7426 h 8671"/>
                  <a:gd name="T90" fmla="*/ 56 w 14418"/>
                  <a:gd name="T91" fmla="*/ 7497 h 8671"/>
                  <a:gd name="T92" fmla="*/ 88 w 14418"/>
                  <a:gd name="T93" fmla="*/ 7565 h 8671"/>
                  <a:gd name="T94" fmla="*/ 127 w 14418"/>
                  <a:gd name="T95" fmla="*/ 7631 h 8671"/>
                  <a:gd name="T96" fmla="*/ 172 w 14418"/>
                  <a:gd name="T97" fmla="*/ 7692 h 8671"/>
                  <a:gd name="T98" fmla="*/ 225 w 14418"/>
                  <a:gd name="T99" fmla="*/ 7751 h 8671"/>
                  <a:gd name="T100" fmla="*/ 13273 w 14418"/>
                  <a:gd name="T101" fmla="*/ 8671 h 8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418" h="8671">
                    <a:moveTo>
                      <a:pt x="13273" y="8671"/>
                    </a:moveTo>
                    <a:lnTo>
                      <a:pt x="14193" y="7751"/>
                    </a:lnTo>
                    <a:lnTo>
                      <a:pt x="14220" y="7722"/>
                    </a:lnTo>
                    <a:lnTo>
                      <a:pt x="14246" y="7692"/>
                    </a:lnTo>
                    <a:lnTo>
                      <a:pt x="14270" y="7663"/>
                    </a:lnTo>
                    <a:lnTo>
                      <a:pt x="14291" y="7631"/>
                    </a:lnTo>
                    <a:lnTo>
                      <a:pt x="14312" y="7598"/>
                    </a:lnTo>
                    <a:lnTo>
                      <a:pt x="14330" y="7565"/>
                    </a:lnTo>
                    <a:lnTo>
                      <a:pt x="14347" y="7531"/>
                    </a:lnTo>
                    <a:lnTo>
                      <a:pt x="14362" y="7497"/>
                    </a:lnTo>
                    <a:lnTo>
                      <a:pt x="14375" y="7461"/>
                    </a:lnTo>
                    <a:lnTo>
                      <a:pt x="14386" y="7426"/>
                    </a:lnTo>
                    <a:lnTo>
                      <a:pt x="14396" y="7390"/>
                    </a:lnTo>
                    <a:lnTo>
                      <a:pt x="14404" y="7353"/>
                    </a:lnTo>
                    <a:lnTo>
                      <a:pt x="14410" y="7317"/>
                    </a:lnTo>
                    <a:lnTo>
                      <a:pt x="14415" y="7280"/>
                    </a:lnTo>
                    <a:lnTo>
                      <a:pt x="14417" y="7243"/>
                    </a:lnTo>
                    <a:lnTo>
                      <a:pt x="14418" y="7206"/>
                    </a:lnTo>
                    <a:lnTo>
                      <a:pt x="14417" y="7169"/>
                    </a:lnTo>
                    <a:lnTo>
                      <a:pt x="14415" y="7132"/>
                    </a:lnTo>
                    <a:lnTo>
                      <a:pt x="14410" y="7095"/>
                    </a:lnTo>
                    <a:lnTo>
                      <a:pt x="14404" y="7058"/>
                    </a:lnTo>
                    <a:lnTo>
                      <a:pt x="14396" y="7022"/>
                    </a:lnTo>
                    <a:lnTo>
                      <a:pt x="14386" y="6986"/>
                    </a:lnTo>
                    <a:lnTo>
                      <a:pt x="14375" y="6950"/>
                    </a:lnTo>
                    <a:lnTo>
                      <a:pt x="14362" y="6916"/>
                    </a:lnTo>
                    <a:lnTo>
                      <a:pt x="14347" y="6880"/>
                    </a:lnTo>
                    <a:lnTo>
                      <a:pt x="14330" y="6847"/>
                    </a:lnTo>
                    <a:lnTo>
                      <a:pt x="14312" y="6813"/>
                    </a:lnTo>
                    <a:lnTo>
                      <a:pt x="14291" y="6781"/>
                    </a:lnTo>
                    <a:lnTo>
                      <a:pt x="14270" y="6750"/>
                    </a:lnTo>
                    <a:lnTo>
                      <a:pt x="14246" y="6719"/>
                    </a:lnTo>
                    <a:lnTo>
                      <a:pt x="14220" y="6689"/>
                    </a:lnTo>
                    <a:lnTo>
                      <a:pt x="14193" y="6661"/>
                    </a:lnTo>
                    <a:lnTo>
                      <a:pt x="7754" y="225"/>
                    </a:lnTo>
                    <a:lnTo>
                      <a:pt x="7726" y="198"/>
                    </a:lnTo>
                    <a:lnTo>
                      <a:pt x="7696" y="172"/>
                    </a:lnTo>
                    <a:lnTo>
                      <a:pt x="7666" y="148"/>
                    </a:lnTo>
                    <a:lnTo>
                      <a:pt x="7634" y="127"/>
                    </a:lnTo>
                    <a:lnTo>
                      <a:pt x="7602" y="106"/>
                    </a:lnTo>
                    <a:lnTo>
                      <a:pt x="7568" y="88"/>
                    </a:lnTo>
                    <a:lnTo>
                      <a:pt x="7534" y="71"/>
                    </a:lnTo>
                    <a:lnTo>
                      <a:pt x="7500" y="56"/>
                    </a:lnTo>
                    <a:lnTo>
                      <a:pt x="7465" y="43"/>
                    </a:lnTo>
                    <a:lnTo>
                      <a:pt x="7429" y="32"/>
                    </a:lnTo>
                    <a:lnTo>
                      <a:pt x="7393" y="22"/>
                    </a:lnTo>
                    <a:lnTo>
                      <a:pt x="7357" y="14"/>
                    </a:lnTo>
                    <a:lnTo>
                      <a:pt x="7320" y="8"/>
                    </a:lnTo>
                    <a:lnTo>
                      <a:pt x="7282" y="3"/>
                    </a:lnTo>
                    <a:lnTo>
                      <a:pt x="7246" y="1"/>
                    </a:lnTo>
                    <a:lnTo>
                      <a:pt x="7208" y="0"/>
                    </a:lnTo>
                    <a:lnTo>
                      <a:pt x="7172" y="1"/>
                    </a:lnTo>
                    <a:lnTo>
                      <a:pt x="7134" y="3"/>
                    </a:lnTo>
                    <a:lnTo>
                      <a:pt x="7098" y="8"/>
                    </a:lnTo>
                    <a:lnTo>
                      <a:pt x="7061" y="14"/>
                    </a:lnTo>
                    <a:lnTo>
                      <a:pt x="7025" y="22"/>
                    </a:lnTo>
                    <a:lnTo>
                      <a:pt x="6989" y="32"/>
                    </a:lnTo>
                    <a:lnTo>
                      <a:pt x="6953" y="43"/>
                    </a:lnTo>
                    <a:lnTo>
                      <a:pt x="6918" y="56"/>
                    </a:lnTo>
                    <a:lnTo>
                      <a:pt x="6884" y="71"/>
                    </a:lnTo>
                    <a:lnTo>
                      <a:pt x="6849" y="88"/>
                    </a:lnTo>
                    <a:lnTo>
                      <a:pt x="6816" y="106"/>
                    </a:lnTo>
                    <a:lnTo>
                      <a:pt x="6784" y="127"/>
                    </a:lnTo>
                    <a:lnTo>
                      <a:pt x="6752" y="148"/>
                    </a:lnTo>
                    <a:lnTo>
                      <a:pt x="6722" y="172"/>
                    </a:lnTo>
                    <a:lnTo>
                      <a:pt x="6692" y="198"/>
                    </a:lnTo>
                    <a:lnTo>
                      <a:pt x="6664" y="225"/>
                    </a:lnTo>
                    <a:lnTo>
                      <a:pt x="225" y="6661"/>
                    </a:lnTo>
                    <a:lnTo>
                      <a:pt x="198" y="6689"/>
                    </a:lnTo>
                    <a:lnTo>
                      <a:pt x="172" y="6719"/>
                    </a:lnTo>
                    <a:lnTo>
                      <a:pt x="148" y="6750"/>
                    </a:lnTo>
                    <a:lnTo>
                      <a:pt x="127" y="6781"/>
                    </a:lnTo>
                    <a:lnTo>
                      <a:pt x="106" y="6813"/>
                    </a:lnTo>
                    <a:lnTo>
                      <a:pt x="88" y="6847"/>
                    </a:lnTo>
                    <a:lnTo>
                      <a:pt x="71" y="6880"/>
                    </a:lnTo>
                    <a:lnTo>
                      <a:pt x="56" y="6916"/>
                    </a:lnTo>
                    <a:lnTo>
                      <a:pt x="43" y="6950"/>
                    </a:lnTo>
                    <a:lnTo>
                      <a:pt x="32" y="6986"/>
                    </a:lnTo>
                    <a:lnTo>
                      <a:pt x="22" y="7022"/>
                    </a:lnTo>
                    <a:lnTo>
                      <a:pt x="14" y="7058"/>
                    </a:lnTo>
                    <a:lnTo>
                      <a:pt x="8" y="7095"/>
                    </a:lnTo>
                    <a:lnTo>
                      <a:pt x="3" y="7132"/>
                    </a:lnTo>
                    <a:lnTo>
                      <a:pt x="1" y="7169"/>
                    </a:lnTo>
                    <a:lnTo>
                      <a:pt x="0" y="7206"/>
                    </a:lnTo>
                    <a:lnTo>
                      <a:pt x="1" y="7243"/>
                    </a:lnTo>
                    <a:lnTo>
                      <a:pt x="3" y="7280"/>
                    </a:lnTo>
                    <a:lnTo>
                      <a:pt x="8" y="7317"/>
                    </a:lnTo>
                    <a:lnTo>
                      <a:pt x="14" y="7353"/>
                    </a:lnTo>
                    <a:lnTo>
                      <a:pt x="22" y="7390"/>
                    </a:lnTo>
                    <a:lnTo>
                      <a:pt x="32" y="7426"/>
                    </a:lnTo>
                    <a:lnTo>
                      <a:pt x="43" y="7461"/>
                    </a:lnTo>
                    <a:lnTo>
                      <a:pt x="56" y="7497"/>
                    </a:lnTo>
                    <a:lnTo>
                      <a:pt x="71" y="7531"/>
                    </a:lnTo>
                    <a:lnTo>
                      <a:pt x="88" y="7565"/>
                    </a:lnTo>
                    <a:lnTo>
                      <a:pt x="106" y="7598"/>
                    </a:lnTo>
                    <a:lnTo>
                      <a:pt x="127" y="7631"/>
                    </a:lnTo>
                    <a:lnTo>
                      <a:pt x="148" y="7663"/>
                    </a:lnTo>
                    <a:lnTo>
                      <a:pt x="172" y="7692"/>
                    </a:lnTo>
                    <a:lnTo>
                      <a:pt x="198" y="7722"/>
                    </a:lnTo>
                    <a:lnTo>
                      <a:pt x="225" y="7751"/>
                    </a:lnTo>
                    <a:lnTo>
                      <a:pt x="1145" y="8671"/>
                    </a:lnTo>
                    <a:lnTo>
                      <a:pt x="13273" y="867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5" name="iśľîḋè">
                <a:extLst>
                  <a:ext uri="{FF2B5EF4-FFF2-40B4-BE49-F238E27FC236}">
                    <a16:creationId xmlns:a16="http://schemas.microsoft.com/office/drawing/2014/main" id="{30E22CCD-B229-433C-B5EF-1498E8AAC7A0}"/>
                  </a:ext>
                </a:extLst>
              </p:cNvPr>
              <p:cNvSpPr/>
              <p:nvPr/>
            </p:nvSpPr>
            <p:spPr bwMode="auto">
              <a:xfrm>
                <a:off x="4538920" y="2739572"/>
                <a:ext cx="463598" cy="449495"/>
              </a:xfrm>
              <a:custGeom>
                <a:avLst/>
                <a:gdLst>
                  <a:gd name="T0" fmla="*/ 1296 w 1304"/>
                  <a:gd name="T1" fmla="*/ 755 h 1266"/>
                  <a:gd name="T2" fmla="*/ 1130 w 1304"/>
                  <a:gd name="T3" fmla="*/ 375 h 1266"/>
                  <a:gd name="T4" fmla="*/ 906 w 1304"/>
                  <a:gd name="T5" fmla="*/ 125 h 1266"/>
                  <a:gd name="T6" fmla="*/ 671 w 1304"/>
                  <a:gd name="T7" fmla="*/ 2 h 1266"/>
                  <a:gd name="T8" fmla="*/ 431 w 1304"/>
                  <a:gd name="T9" fmla="*/ 110 h 1266"/>
                  <a:gd name="T10" fmla="*/ 428 w 1304"/>
                  <a:gd name="T11" fmla="*/ 113 h 1266"/>
                  <a:gd name="T12" fmla="*/ 425 w 1304"/>
                  <a:gd name="T13" fmla="*/ 117 h 1266"/>
                  <a:gd name="T14" fmla="*/ 424 w 1304"/>
                  <a:gd name="T15" fmla="*/ 122 h 1266"/>
                  <a:gd name="T16" fmla="*/ 424 w 1304"/>
                  <a:gd name="T17" fmla="*/ 275 h 1266"/>
                  <a:gd name="T18" fmla="*/ 180 w 1304"/>
                  <a:gd name="T19" fmla="*/ 673 h 1266"/>
                  <a:gd name="T20" fmla="*/ 7 w 1304"/>
                  <a:gd name="T21" fmla="*/ 755 h 1266"/>
                  <a:gd name="T22" fmla="*/ 3 w 1304"/>
                  <a:gd name="T23" fmla="*/ 759 h 1266"/>
                  <a:gd name="T24" fmla="*/ 1 w 1304"/>
                  <a:gd name="T25" fmla="*/ 763 h 1266"/>
                  <a:gd name="T26" fmla="*/ 0 w 1304"/>
                  <a:gd name="T27" fmla="*/ 767 h 1266"/>
                  <a:gd name="T28" fmla="*/ 7 w 1304"/>
                  <a:gd name="T29" fmla="*/ 1049 h 1266"/>
                  <a:gd name="T30" fmla="*/ 241 w 1304"/>
                  <a:gd name="T31" fmla="*/ 1179 h 1266"/>
                  <a:gd name="T32" fmla="*/ 353 w 1304"/>
                  <a:gd name="T33" fmla="*/ 1119 h 1266"/>
                  <a:gd name="T34" fmla="*/ 671 w 1304"/>
                  <a:gd name="T35" fmla="*/ 1266 h 1266"/>
                  <a:gd name="T36" fmla="*/ 1055 w 1304"/>
                  <a:gd name="T37" fmla="*/ 1178 h 1266"/>
                  <a:gd name="T38" fmla="*/ 1065 w 1304"/>
                  <a:gd name="T39" fmla="*/ 1179 h 1266"/>
                  <a:gd name="T40" fmla="*/ 1304 w 1304"/>
                  <a:gd name="T41" fmla="*/ 1037 h 1266"/>
                  <a:gd name="T42" fmla="*/ 879 w 1304"/>
                  <a:gd name="T43" fmla="*/ 283 h 1266"/>
                  <a:gd name="T44" fmla="*/ 681 w 1304"/>
                  <a:gd name="T45" fmla="*/ 497 h 1266"/>
                  <a:gd name="T46" fmla="*/ 879 w 1304"/>
                  <a:gd name="T47" fmla="*/ 283 h 1266"/>
                  <a:gd name="T48" fmla="*/ 650 w 1304"/>
                  <a:gd name="T49" fmla="*/ 497 h 1266"/>
                  <a:gd name="T50" fmla="*/ 246 w 1304"/>
                  <a:gd name="T51" fmla="*/ 879 h 1266"/>
                  <a:gd name="T52" fmla="*/ 439 w 1304"/>
                  <a:gd name="T53" fmla="*/ 768 h 1266"/>
                  <a:gd name="T54" fmla="*/ 454 w 1304"/>
                  <a:gd name="T55" fmla="*/ 796 h 1266"/>
                  <a:gd name="T56" fmla="*/ 257 w 1304"/>
                  <a:gd name="T57" fmla="*/ 908 h 1266"/>
                  <a:gd name="T58" fmla="*/ 475 w 1304"/>
                  <a:gd name="T59" fmla="*/ 1049 h 1266"/>
                  <a:gd name="T60" fmla="*/ 482 w 1304"/>
                  <a:gd name="T61" fmla="*/ 770 h 1266"/>
                  <a:gd name="T62" fmla="*/ 247 w 1304"/>
                  <a:gd name="T63" fmla="*/ 647 h 1266"/>
                  <a:gd name="T64" fmla="*/ 208 w 1304"/>
                  <a:gd name="T65" fmla="*/ 396 h 1266"/>
                  <a:gd name="T66" fmla="*/ 431 w 1304"/>
                  <a:gd name="T67" fmla="*/ 405 h 1266"/>
                  <a:gd name="T68" fmla="*/ 665 w 1304"/>
                  <a:gd name="T69" fmla="*/ 534 h 1266"/>
                  <a:gd name="T70" fmla="*/ 899 w 1304"/>
                  <a:gd name="T71" fmla="*/ 405 h 1266"/>
                  <a:gd name="T72" fmla="*/ 1111 w 1304"/>
                  <a:gd name="T73" fmla="*/ 396 h 1266"/>
                  <a:gd name="T74" fmla="*/ 1057 w 1304"/>
                  <a:gd name="T75" fmla="*/ 647 h 1266"/>
                  <a:gd name="T76" fmla="*/ 829 w 1304"/>
                  <a:gd name="T77" fmla="*/ 755 h 1266"/>
                  <a:gd name="T78" fmla="*/ 825 w 1304"/>
                  <a:gd name="T79" fmla="*/ 759 h 1266"/>
                  <a:gd name="T80" fmla="*/ 823 w 1304"/>
                  <a:gd name="T81" fmla="*/ 763 h 1266"/>
                  <a:gd name="T82" fmla="*/ 822 w 1304"/>
                  <a:gd name="T83" fmla="*/ 767 h 1266"/>
                  <a:gd name="T84" fmla="*/ 829 w 1304"/>
                  <a:gd name="T85" fmla="*/ 1049 h 1266"/>
                  <a:gd name="T86" fmla="*/ 1048 w 1304"/>
                  <a:gd name="T87" fmla="*/ 1142 h 1266"/>
                  <a:gd name="T88" fmla="*/ 966 w 1304"/>
                  <a:gd name="T89" fmla="*/ 1096 h 1266"/>
                  <a:gd name="T90" fmla="*/ 1048 w 1304"/>
                  <a:gd name="T91" fmla="*/ 902 h 1266"/>
                  <a:gd name="T92" fmla="*/ 866 w 1304"/>
                  <a:gd name="T93" fmla="*/ 768 h 1266"/>
                  <a:gd name="T94" fmla="*/ 1068 w 1304"/>
                  <a:gd name="T95" fmla="*/ 879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04" h="1266">
                    <a:moveTo>
                      <a:pt x="1304" y="770"/>
                    </a:moveTo>
                    <a:cubicBezTo>
                      <a:pt x="1304" y="769"/>
                      <a:pt x="1304" y="768"/>
                      <a:pt x="1304" y="767"/>
                    </a:cubicBezTo>
                    <a:cubicBezTo>
                      <a:pt x="1304" y="762"/>
                      <a:pt x="1301" y="757"/>
                      <a:pt x="1296" y="755"/>
                    </a:cubicBezTo>
                    <a:lnTo>
                      <a:pt x="1139" y="680"/>
                    </a:lnTo>
                    <a:lnTo>
                      <a:pt x="1139" y="387"/>
                    </a:lnTo>
                    <a:cubicBezTo>
                      <a:pt x="1139" y="382"/>
                      <a:pt x="1135" y="377"/>
                      <a:pt x="1130" y="375"/>
                    </a:cubicBezTo>
                    <a:lnTo>
                      <a:pt x="906" y="278"/>
                    </a:lnTo>
                    <a:lnTo>
                      <a:pt x="906" y="127"/>
                    </a:lnTo>
                    <a:cubicBezTo>
                      <a:pt x="906" y="126"/>
                      <a:pt x="906" y="126"/>
                      <a:pt x="906" y="125"/>
                    </a:cubicBezTo>
                    <a:cubicBezTo>
                      <a:pt x="906" y="124"/>
                      <a:pt x="906" y="123"/>
                      <a:pt x="906" y="122"/>
                    </a:cubicBezTo>
                    <a:cubicBezTo>
                      <a:pt x="906" y="117"/>
                      <a:pt x="903" y="112"/>
                      <a:pt x="898" y="110"/>
                    </a:cubicBezTo>
                    <a:lnTo>
                      <a:pt x="671" y="2"/>
                    </a:lnTo>
                    <a:cubicBezTo>
                      <a:pt x="667" y="0"/>
                      <a:pt x="663" y="0"/>
                      <a:pt x="659" y="2"/>
                    </a:cubicBezTo>
                    <a:lnTo>
                      <a:pt x="432" y="110"/>
                    </a:lnTo>
                    <a:cubicBezTo>
                      <a:pt x="432" y="110"/>
                      <a:pt x="432" y="110"/>
                      <a:pt x="431" y="110"/>
                    </a:cubicBezTo>
                    <a:cubicBezTo>
                      <a:pt x="431" y="111"/>
                      <a:pt x="431" y="111"/>
                      <a:pt x="431" y="111"/>
                    </a:cubicBezTo>
                    <a:cubicBezTo>
                      <a:pt x="430" y="111"/>
                      <a:pt x="430" y="111"/>
                      <a:pt x="430" y="112"/>
                    </a:cubicBezTo>
                    <a:cubicBezTo>
                      <a:pt x="429" y="112"/>
                      <a:pt x="429" y="112"/>
                      <a:pt x="428" y="113"/>
                    </a:cubicBezTo>
                    <a:cubicBezTo>
                      <a:pt x="428" y="113"/>
                      <a:pt x="428" y="114"/>
                      <a:pt x="427" y="114"/>
                    </a:cubicBezTo>
                    <a:cubicBezTo>
                      <a:pt x="427" y="115"/>
                      <a:pt x="426" y="115"/>
                      <a:pt x="426" y="115"/>
                    </a:cubicBezTo>
                    <a:cubicBezTo>
                      <a:pt x="426" y="116"/>
                      <a:pt x="426" y="117"/>
                      <a:pt x="425" y="117"/>
                    </a:cubicBezTo>
                    <a:cubicBezTo>
                      <a:pt x="425" y="118"/>
                      <a:pt x="425" y="118"/>
                      <a:pt x="425" y="119"/>
                    </a:cubicBezTo>
                    <a:cubicBezTo>
                      <a:pt x="424" y="119"/>
                      <a:pt x="424" y="120"/>
                      <a:pt x="424" y="121"/>
                    </a:cubicBezTo>
                    <a:cubicBezTo>
                      <a:pt x="424" y="121"/>
                      <a:pt x="424" y="122"/>
                      <a:pt x="424" y="122"/>
                    </a:cubicBezTo>
                    <a:cubicBezTo>
                      <a:pt x="424" y="122"/>
                      <a:pt x="424" y="122"/>
                      <a:pt x="424" y="122"/>
                    </a:cubicBezTo>
                    <a:cubicBezTo>
                      <a:pt x="424" y="122"/>
                      <a:pt x="424" y="123"/>
                      <a:pt x="424" y="123"/>
                    </a:cubicBezTo>
                    <a:lnTo>
                      <a:pt x="424" y="275"/>
                    </a:lnTo>
                    <a:lnTo>
                      <a:pt x="189" y="375"/>
                    </a:lnTo>
                    <a:cubicBezTo>
                      <a:pt x="184" y="377"/>
                      <a:pt x="180" y="382"/>
                      <a:pt x="180" y="387"/>
                    </a:cubicBezTo>
                    <a:lnTo>
                      <a:pt x="180" y="673"/>
                    </a:lnTo>
                    <a:lnTo>
                      <a:pt x="8" y="755"/>
                    </a:lnTo>
                    <a:cubicBezTo>
                      <a:pt x="8" y="755"/>
                      <a:pt x="8" y="755"/>
                      <a:pt x="7" y="755"/>
                    </a:cubicBezTo>
                    <a:cubicBezTo>
                      <a:pt x="7" y="755"/>
                      <a:pt x="7" y="755"/>
                      <a:pt x="7" y="755"/>
                    </a:cubicBezTo>
                    <a:cubicBezTo>
                      <a:pt x="6" y="756"/>
                      <a:pt x="6" y="756"/>
                      <a:pt x="6" y="756"/>
                    </a:cubicBezTo>
                    <a:cubicBezTo>
                      <a:pt x="5" y="757"/>
                      <a:pt x="5" y="757"/>
                      <a:pt x="4" y="757"/>
                    </a:cubicBezTo>
                    <a:cubicBezTo>
                      <a:pt x="4" y="758"/>
                      <a:pt x="3" y="758"/>
                      <a:pt x="3" y="759"/>
                    </a:cubicBezTo>
                    <a:cubicBezTo>
                      <a:pt x="3" y="759"/>
                      <a:pt x="2" y="760"/>
                      <a:pt x="2" y="760"/>
                    </a:cubicBezTo>
                    <a:cubicBezTo>
                      <a:pt x="2" y="761"/>
                      <a:pt x="1" y="761"/>
                      <a:pt x="1" y="762"/>
                    </a:cubicBezTo>
                    <a:cubicBezTo>
                      <a:pt x="1" y="762"/>
                      <a:pt x="1" y="763"/>
                      <a:pt x="1" y="763"/>
                    </a:cubicBezTo>
                    <a:cubicBezTo>
                      <a:pt x="0" y="764"/>
                      <a:pt x="0" y="765"/>
                      <a:pt x="0" y="766"/>
                    </a:cubicBezTo>
                    <a:cubicBezTo>
                      <a:pt x="0" y="766"/>
                      <a:pt x="0" y="766"/>
                      <a:pt x="0" y="767"/>
                    </a:cubicBezTo>
                    <a:cubicBezTo>
                      <a:pt x="0" y="767"/>
                      <a:pt x="0" y="767"/>
                      <a:pt x="0" y="767"/>
                    </a:cubicBezTo>
                    <a:cubicBezTo>
                      <a:pt x="0" y="767"/>
                      <a:pt x="0" y="767"/>
                      <a:pt x="0" y="767"/>
                    </a:cubicBezTo>
                    <a:lnTo>
                      <a:pt x="0" y="1037"/>
                    </a:lnTo>
                    <a:cubicBezTo>
                      <a:pt x="0" y="1042"/>
                      <a:pt x="3" y="1047"/>
                      <a:pt x="7" y="1049"/>
                    </a:cubicBezTo>
                    <a:lnTo>
                      <a:pt x="232" y="1178"/>
                    </a:lnTo>
                    <a:cubicBezTo>
                      <a:pt x="234" y="1179"/>
                      <a:pt x="237" y="1179"/>
                      <a:pt x="239" y="1179"/>
                    </a:cubicBezTo>
                    <a:cubicBezTo>
                      <a:pt x="240" y="1179"/>
                      <a:pt x="240" y="1179"/>
                      <a:pt x="241" y="1179"/>
                    </a:cubicBezTo>
                    <a:cubicBezTo>
                      <a:pt x="242" y="1179"/>
                      <a:pt x="242" y="1179"/>
                      <a:pt x="243" y="1179"/>
                    </a:cubicBezTo>
                    <a:cubicBezTo>
                      <a:pt x="245" y="1179"/>
                      <a:pt x="248" y="1179"/>
                      <a:pt x="250" y="1178"/>
                    </a:cubicBezTo>
                    <a:lnTo>
                      <a:pt x="353" y="1119"/>
                    </a:lnTo>
                    <a:cubicBezTo>
                      <a:pt x="354" y="1120"/>
                      <a:pt x="356" y="1121"/>
                      <a:pt x="357" y="1122"/>
                    </a:cubicBezTo>
                    <a:lnTo>
                      <a:pt x="665" y="1264"/>
                    </a:lnTo>
                    <a:cubicBezTo>
                      <a:pt x="667" y="1265"/>
                      <a:pt x="669" y="1266"/>
                      <a:pt x="671" y="1266"/>
                    </a:cubicBezTo>
                    <a:cubicBezTo>
                      <a:pt x="673" y="1266"/>
                      <a:pt x="675" y="1265"/>
                      <a:pt x="677" y="1264"/>
                    </a:cubicBezTo>
                    <a:lnTo>
                      <a:pt x="964" y="1126"/>
                    </a:lnTo>
                    <a:lnTo>
                      <a:pt x="1055" y="1178"/>
                    </a:lnTo>
                    <a:cubicBezTo>
                      <a:pt x="1057" y="1179"/>
                      <a:pt x="1059" y="1179"/>
                      <a:pt x="1061" y="1179"/>
                    </a:cubicBezTo>
                    <a:cubicBezTo>
                      <a:pt x="1062" y="1179"/>
                      <a:pt x="1063" y="1179"/>
                      <a:pt x="1063" y="1179"/>
                    </a:cubicBezTo>
                    <a:cubicBezTo>
                      <a:pt x="1064" y="1179"/>
                      <a:pt x="1064" y="1179"/>
                      <a:pt x="1065" y="1179"/>
                    </a:cubicBezTo>
                    <a:cubicBezTo>
                      <a:pt x="1067" y="1179"/>
                      <a:pt x="1070" y="1179"/>
                      <a:pt x="1072" y="1178"/>
                    </a:cubicBezTo>
                    <a:lnTo>
                      <a:pt x="1297" y="1049"/>
                    </a:lnTo>
                    <a:cubicBezTo>
                      <a:pt x="1302" y="1047"/>
                      <a:pt x="1304" y="1042"/>
                      <a:pt x="1304" y="1037"/>
                    </a:cubicBezTo>
                    <a:lnTo>
                      <a:pt x="1304" y="772"/>
                    </a:lnTo>
                    <a:cubicBezTo>
                      <a:pt x="1304" y="771"/>
                      <a:pt x="1304" y="770"/>
                      <a:pt x="1304" y="770"/>
                    </a:cubicBezTo>
                    <a:close/>
                    <a:moveTo>
                      <a:pt x="879" y="283"/>
                    </a:moveTo>
                    <a:cubicBezTo>
                      <a:pt x="878" y="286"/>
                      <a:pt x="878" y="289"/>
                      <a:pt x="879" y="292"/>
                    </a:cubicBezTo>
                    <a:lnTo>
                      <a:pt x="879" y="385"/>
                    </a:lnTo>
                    <a:lnTo>
                      <a:pt x="681" y="497"/>
                    </a:lnTo>
                    <a:lnTo>
                      <a:pt x="681" y="263"/>
                    </a:lnTo>
                    <a:lnTo>
                      <a:pt x="879" y="151"/>
                    </a:lnTo>
                    <a:lnTo>
                      <a:pt x="879" y="283"/>
                    </a:lnTo>
                    <a:close/>
                    <a:moveTo>
                      <a:pt x="452" y="146"/>
                    </a:moveTo>
                    <a:lnTo>
                      <a:pt x="650" y="257"/>
                    </a:lnTo>
                    <a:lnTo>
                      <a:pt x="650" y="497"/>
                    </a:lnTo>
                    <a:lnTo>
                      <a:pt x="452" y="385"/>
                    </a:lnTo>
                    <a:lnTo>
                      <a:pt x="452" y="146"/>
                    </a:lnTo>
                    <a:close/>
                    <a:moveTo>
                      <a:pt x="246" y="879"/>
                    </a:moveTo>
                    <a:lnTo>
                      <a:pt x="44" y="768"/>
                    </a:lnTo>
                    <a:lnTo>
                      <a:pt x="241" y="675"/>
                    </a:lnTo>
                    <a:lnTo>
                      <a:pt x="439" y="768"/>
                    </a:lnTo>
                    <a:lnTo>
                      <a:pt x="246" y="879"/>
                    </a:lnTo>
                    <a:close/>
                    <a:moveTo>
                      <a:pt x="257" y="908"/>
                    </a:moveTo>
                    <a:lnTo>
                      <a:pt x="454" y="796"/>
                    </a:lnTo>
                    <a:lnTo>
                      <a:pt x="454" y="1029"/>
                    </a:lnTo>
                    <a:lnTo>
                      <a:pt x="257" y="1142"/>
                    </a:lnTo>
                    <a:lnTo>
                      <a:pt x="257" y="908"/>
                    </a:lnTo>
                    <a:close/>
                    <a:moveTo>
                      <a:pt x="671" y="1237"/>
                    </a:moveTo>
                    <a:lnTo>
                      <a:pt x="382" y="1103"/>
                    </a:lnTo>
                    <a:lnTo>
                      <a:pt x="475" y="1049"/>
                    </a:lnTo>
                    <a:cubicBezTo>
                      <a:pt x="479" y="1047"/>
                      <a:pt x="482" y="1042"/>
                      <a:pt x="482" y="1037"/>
                    </a:cubicBezTo>
                    <a:lnTo>
                      <a:pt x="482" y="772"/>
                    </a:lnTo>
                    <a:cubicBezTo>
                      <a:pt x="482" y="771"/>
                      <a:pt x="482" y="770"/>
                      <a:pt x="482" y="770"/>
                    </a:cubicBezTo>
                    <a:cubicBezTo>
                      <a:pt x="482" y="769"/>
                      <a:pt x="482" y="768"/>
                      <a:pt x="482" y="767"/>
                    </a:cubicBezTo>
                    <a:cubicBezTo>
                      <a:pt x="482" y="762"/>
                      <a:pt x="479" y="757"/>
                      <a:pt x="474" y="755"/>
                    </a:cubicBezTo>
                    <a:lnTo>
                      <a:pt x="247" y="647"/>
                    </a:lnTo>
                    <a:cubicBezTo>
                      <a:pt x="243" y="645"/>
                      <a:pt x="239" y="645"/>
                      <a:pt x="235" y="647"/>
                    </a:cubicBezTo>
                    <a:lnTo>
                      <a:pt x="208" y="660"/>
                    </a:lnTo>
                    <a:lnTo>
                      <a:pt x="208" y="396"/>
                    </a:lnTo>
                    <a:lnTo>
                      <a:pt x="424" y="305"/>
                    </a:lnTo>
                    <a:lnTo>
                      <a:pt x="424" y="393"/>
                    </a:lnTo>
                    <a:cubicBezTo>
                      <a:pt x="424" y="398"/>
                      <a:pt x="427" y="402"/>
                      <a:pt x="431" y="405"/>
                    </a:cubicBezTo>
                    <a:lnTo>
                      <a:pt x="656" y="533"/>
                    </a:lnTo>
                    <a:cubicBezTo>
                      <a:pt x="659" y="534"/>
                      <a:pt x="661" y="535"/>
                      <a:pt x="663" y="535"/>
                    </a:cubicBezTo>
                    <a:cubicBezTo>
                      <a:pt x="664" y="535"/>
                      <a:pt x="664" y="535"/>
                      <a:pt x="665" y="534"/>
                    </a:cubicBezTo>
                    <a:cubicBezTo>
                      <a:pt x="666" y="535"/>
                      <a:pt x="666" y="535"/>
                      <a:pt x="667" y="535"/>
                    </a:cubicBezTo>
                    <a:cubicBezTo>
                      <a:pt x="669" y="535"/>
                      <a:pt x="672" y="534"/>
                      <a:pt x="674" y="533"/>
                    </a:cubicBezTo>
                    <a:lnTo>
                      <a:pt x="899" y="405"/>
                    </a:lnTo>
                    <a:cubicBezTo>
                      <a:pt x="904" y="402"/>
                      <a:pt x="906" y="398"/>
                      <a:pt x="906" y="393"/>
                    </a:cubicBezTo>
                    <a:lnTo>
                      <a:pt x="906" y="308"/>
                    </a:lnTo>
                    <a:lnTo>
                      <a:pt x="1111" y="396"/>
                    </a:lnTo>
                    <a:lnTo>
                      <a:pt x="1111" y="667"/>
                    </a:lnTo>
                    <a:lnTo>
                      <a:pt x="1069" y="647"/>
                    </a:lnTo>
                    <a:cubicBezTo>
                      <a:pt x="1065" y="645"/>
                      <a:pt x="1061" y="645"/>
                      <a:pt x="1057" y="647"/>
                    </a:cubicBezTo>
                    <a:lnTo>
                      <a:pt x="830" y="755"/>
                    </a:lnTo>
                    <a:cubicBezTo>
                      <a:pt x="830" y="755"/>
                      <a:pt x="830" y="755"/>
                      <a:pt x="830" y="755"/>
                    </a:cubicBezTo>
                    <a:cubicBezTo>
                      <a:pt x="829" y="755"/>
                      <a:pt x="829" y="755"/>
                      <a:pt x="829" y="755"/>
                    </a:cubicBezTo>
                    <a:cubicBezTo>
                      <a:pt x="829" y="756"/>
                      <a:pt x="828" y="756"/>
                      <a:pt x="828" y="756"/>
                    </a:cubicBezTo>
                    <a:cubicBezTo>
                      <a:pt x="827" y="757"/>
                      <a:pt x="827" y="757"/>
                      <a:pt x="827" y="757"/>
                    </a:cubicBezTo>
                    <a:cubicBezTo>
                      <a:pt x="826" y="758"/>
                      <a:pt x="826" y="758"/>
                      <a:pt x="825" y="759"/>
                    </a:cubicBezTo>
                    <a:cubicBezTo>
                      <a:pt x="825" y="759"/>
                      <a:pt x="824" y="760"/>
                      <a:pt x="824" y="760"/>
                    </a:cubicBezTo>
                    <a:cubicBezTo>
                      <a:pt x="824" y="761"/>
                      <a:pt x="824" y="761"/>
                      <a:pt x="823" y="762"/>
                    </a:cubicBezTo>
                    <a:cubicBezTo>
                      <a:pt x="823" y="762"/>
                      <a:pt x="823" y="763"/>
                      <a:pt x="823" y="763"/>
                    </a:cubicBezTo>
                    <a:cubicBezTo>
                      <a:pt x="823" y="764"/>
                      <a:pt x="822" y="765"/>
                      <a:pt x="822" y="766"/>
                    </a:cubicBezTo>
                    <a:cubicBezTo>
                      <a:pt x="822" y="766"/>
                      <a:pt x="822" y="766"/>
                      <a:pt x="822" y="767"/>
                    </a:cubicBezTo>
                    <a:cubicBezTo>
                      <a:pt x="822" y="767"/>
                      <a:pt x="822" y="767"/>
                      <a:pt x="822" y="767"/>
                    </a:cubicBezTo>
                    <a:cubicBezTo>
                      <a:pt x="822" y="767"/>
                      <a:pt x="822" y="767"/>
                      <a:pt x="822" y="767"/>
                    </a:cubicBezTo>
                    <a:lnTo>
                      <a:pt x="822" y="1038"/>
                    </a:lnTo>
                    <a:cubicBezTo>
                      <a:pt x="822" y="1042"/>
                      <a:pt x="825" y="1047"/>
                      <a:pt x="829" y="1049"/>
                    </a:cubicBezTo>
                    <a:lnTo>
                      <a:pt x="935" y="1110"/>
                    </a:lnTo>
                    <a:lnTo>
                      <a:pt x="671" y="1237"/>
                    </a:lnTo>
                    <a:close/>
                    <a:moveTo>
                      <a:pt x="1048" y="1142"/>
                    </a:moveTo>
                    <a:lnTo>
                      <a:pt x="980" y="1103"/>
                    </a:lnTo>
                    <a:cubicBezTo>
                      <a:pt x="980" y="1103"/>
                      <a:pt x="980" y="1103"/>
                      <a:pt x="980" y="1103"/>
                    </a:cubicBezTo>
                    <a:cubicBezTo>
                      <a:pt x="977" y="1098"/>
                      <a:pt x="972" y="1095"/>
                      <a:pt x="966" y="1096"/>
                    </a:cubicBezTo>
                    <a:lnTo>
                      <a:pt x="850" y="1029"/>
                    </a:lnTo>
                    <a:lnTo>
                      <a:pt x="850" y="791"/>
                    </a:lnTo>
                    <a:lnTo>
                      <a:pt x="1048" y="902"/>
                    </a:lnTo>
                    <a:lnTo>
                      <a:pt x="1048" y="1142"/>
                    </a:lnTo>
                    <a:close/>
                    <a:moveTo>
                      <a:pt x="1068" y="879"/>
                    </a:moveTo>
                    <a:lnTo>
                      <a:pt x="866" y="768"/>
                    </a:lnTo>
                    <a:lnTo>
                      <a:pt x="1063" y="675"/>
                    </a:lnTo>
                    <a:lnTo>
                      <a:pt x="1261" y="768"/>
                    </a:lnTo>
                    <a:lnTo>
                      <a:pt x="1068" y="8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iśľiḓé">
                <a:extLst>
                  <a:ext uri="{FF2B5EF4-FFF2-40B4-BE49-F238E27FC236}">
                    <a16:creationId xmlns:a16="http://schemas.microsoft.com/office/drawing/2014/main" id="{B963B239-E746-42BF-A641-EAFEDF420967}"/>
                  </a:ext>
                </a:extLst>
              </p:cNvPr>
              <p:cNvSpPr txBox="1"/>
              <p:nvPr/>
            </p:nvSpPr>
            <p:spPr>
              <a:xfrm>
                <a:off x="4085451" y="3236964"/>
                <a:ext cx="1510989" cy="4305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600" dirty="0" err="1">
                    <a:solidFill>
                      <a:schemeClr val="bg1"/>
                    </a:solidFill>
                    <a:cs typeface="+mn-ea"/>
                    <a:sym typeface="+mn-lt"/>
                  </a:rPr>
                  <a:t>DataNode</a:t>
                </a:r>
                <a:endParaRPr lang="vi-VN" sz="3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6" name="earth-link_31393">
              <a:extLst>
                <a:ext uri="{FF2B5EF4-FFF2-40B4-BE49-F238E27FC236}">
                  <a16:creationId xmlns:a16="http://schemas.microsoft.com/office/drawing/2014/main" id="{79EF810F-22C1-4F30-824E-CB87A93FB1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720675" y="6498381"/>
              <a:ext cx="1172231" cy="1068729"/>
            </a:xfrm>
            <a:custGeom>
              <a:avLst/>
              <a:gdLst>
                <a:gd name="T0" fmla="*/ 600116 w 606244"/>
                <a:gd name="T1" fmla="*/ 600116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600116 w 606244"/>
                <a:gd name="T9" fmla="*/ 600116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455839 w 606244"/>
                <a:gd name="T17" fmla="*/ 455839 w 606244"/>
                <a:gd name="T18" fmla="*/ 600116 w 606244"/>
                <a:gd name="T19" fmla="*/ 600116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600116 w 606244"/>
                <a:gd name="T29" fmla="*/ 600116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600116 w 606244"/>
                <a:gd name="T39" fmla="*/ 600116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600116 w 606244"/>
                <a:gd name="T51" fmla="*/ 600116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  <a:gd name="T68" fmla="*/ 600116 w 606244"/>
                <a:gd name="T69" fmla="*/ 600116 w 606244"/>
                <a:gd name="T70" fmla="*/ 600116 w 606244"/>
                <a:gd name="T71" fmla="*/ 600116 w 606244"/>
                <a:gd name="T72" fmla="*/ 600116 w 606244"/>
                <a:gd name="T73" fmla="*/ 600116 w 606244"/>
                <a:gd name="T74" fmla="*/ 600116 w 606244"/>
                <a:gd name="T75" fmla="*/ 600116 w 606244"/>
                <a:gd name="T76" fmla="*/ 600116 w 606244"/>
                <a:gd name="T77" fmla="*/ 600116 w 606244"/>
                <a:gd name="T78" fmla="*/ 600116 w 606244"/>
                <a:gd name="T79" fmla="*/ 600116 w 606244"/>
                <a:gd name="T80" fmla="*/ 600116 w 606244"/>
                <a:gd name="T81" fmla="*/ 600116 w 606244"/>
                <a:gd name="T82" fmla="*/ 600116 w 606244"/>
                <a:gd name="T83" fmla="*/ 600116 w 606244"/>
                <a:gd name="T84" fmla="*/ 600116 w 606244"/>
                <a:gd name="T85" fmla="*/ 600116 w 606244"/>
                <a:gd name="T86" fmla="*/ 600116 w 606244"/>
                <a:gd name="T87" fmla="*/ 600116 w 606244"/>
                <a:gd name="T88" fmla="*/ 600116 w 606244"/>
                <a:gd name="T89" fmla="*/ 600116 w 606244"/>
                <a:gd name="T90" fmla="*/ 600116 w 606244"/>
                <a:gd name="T91" fmla="*/ 600116 w 606244"/>
                <a:gd name="T92" fmla="*/ 600116 w 606244"/>
                <a:gd name="T93" fmla="*/ 600116 w 606244"/>
                <a:gd name="T94" fmla="*/ 600116 w 606244"/>
                <a:gd name="T95" fmla="*/ 600116 w 606244"/>
                <a:gd name="T96" fmla="*/ 600116 w 606244"/>
                <a:gd name="T97" fmla="*/ 600116 w 606244"/>
                <a:gd name="T98" fmla="*/ 600116 w 606244"/>
                <a:gd name="T99" fmla="*/ 600116 w 606244"/>
                <a:gd name="T100" fmla="*/ 600116 w 606244"/>
                <a:gd name="T101" fmla="*/ 600116 w 606244"/>
                <a:gd name="T102" fmla="*/ 600116 w 606244"/>
                <a:gd name="T103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88" h="6198">
                  <a:moveTo>
                    <a:pt x="6559" y="2880"/>
                  </a:moveTo>
                  <a:cubicBezTo>
                    <a:pt x="6330" y="2652"/>
                    <a:pt x="5959" y="2652"/>
                    <a:pt x="5730" y="2880"/>
                  </a:cubicBezTo>
                  <a:lnTo>
                    <a:pt x="5104" y="3506"/>
                  </a:lnTo>
                  <a:cubicBezTo>
                    <a:pt x="4925" y="3685"/>
                    <a:pt x="4886" y="3952"/>
                    <a:pt x="4988" y="4170"/>
                  </a:cubicBezTo>
                  <a:lnTo>
                    <a:pt x="4759" y="4399"/>
                  </a:lnTo>
                  <a:cubicBezTo>
                    <a:pt x="4542" y="4297"/>
                    <a:pt x="4275" y="4336"/>
                    <a:pt x="4096" y="4515"/>
                  </a:cubicBezTo>
                  <a:lnTo>
                    <a:pt x="3470" y="5141"/>
                  </a:lnTo>
                  <a:cubicBezTo>
                    <a:pt x="3241" y="5369"/>
                    <a:pt x="3241" y="5741"/>
                    <a:pt x="3470" y="5969"/>
                  </a:cubicBezTo>
                  <a:cubicBezTo>
                    <a:pt x="3698" y="6198"/>
                    <a:pt x="4070" y="6198"/>
                    <a:pt x="4299" y="5969"/>
                  </a:cubicBezTo>
                  <a:lnTo>
                    <a:pt x="4925" y="5343"/>
                  </a:lnTo>
                  <a:cubicBezTo>
                    <a:pt x="5111" y="5157"/>
                    <a:pt x="5145" y="4874"/>
                    <a:pt x="5027" y="4653"/>
                  </a:cubicBezTo>
                  <a:lnTo>
                    <a:pt x="5242" y="4437"/>
                  </a:lnTo>
                  <a:cubicBezTo>
                    <a:pt x="5464" y="4556"/>
                    <a:pt x="5746" y="4522"/>
                    <a:pt x="5933" y="4335"/>
                  </a:cubicBezTo>
                  <a:lnTo>
                    <a:pt x="6559" y="3709"/>
                  </a:lnTo>
                  <a:cubicBezTo>
                    <a:pt x="6788" y="3481"/>
                    <a:pt x="6788" y="3109"/>
                    <a:pt x="6559" y="2880"/>
                  </a:cubicBezTo>
                  <a:close/>
                  <a:moveTo>
                    <a:pt x="4733" y="5152"/>
                  </a:moveTo>
                  <a:lnTo>
                    <a:pt x="4108" y="5778"/>
                  </a:lnTo>
                  <a:cubicBezTo>
                    <a:pt x="3985" y="5901"/>
                    <a:pt x="3784" y="5901"/>
                    <a:pt x="3661" y="5778"/>
                  </a:cubicBezTo>
                  <a:cubicBezTo>
                    <a:pt x="3538" y="5655"/>
                    <a:pt x="3538" y="5455"/>
                    <a:pt x="3661" y="5332"/>
                  </a:cubicBezTo>
                  <a:lnTo>
                    <a:pt x="4287" y="4706"/>
                  </a:lnTo>
                  <a:cubicBezTo>
                    <a:pt x="4357" y="4636"/>
                    <a:pt x="4451" y="4606"/>
                    <a:pt x="4542" y="4616"/>
                  </a:cubicBezTo>
                  <a:lnTo>
                    <a:pt x="4375" y="4783"/>
                  </a:lnTo>
                  <a:cubicBezTo>
                    <a:pt x="4303" y="4854"/>
                    <a:pt x="4303" y="4971"/>
                    <a:pt x="4375" y="5043"/>
                  </a:cubicBezTo>
                  <a:cubicBezTo>
                    <a:pt x="4447" y="5115"/>
                    <a:pt x="4564" y="5115"/>
                    <a:pt x="4636" y="5043"/>
                  </a:cubicBezTo>
                  <a:lnTo>
                    <a:pt x="4818" y="4861"/>
                  </a:lnTo>
                  <a:cubicBezTo>
                    <a:pt x="4840" y="4963"/>
                    <a:pt x="4812" y="5074"/>
                    <a:pt x="4733" y="5152"/>
                  </a:cubicBezTo>
                  <a:close/>
                  <a:moveTo>
                    <a:pt x="6368" y="3518"/>
                  </a:moveTo>
                  <a:lnTo>
                    <a:pt x="5742" y="4144"/>
                  </a:lnTo>
                  <a:cubicBezTo>
                    <a:pt x="5663" y="4223"/>
                    <a:pt x="5552" y="4251"/>
                    <a:pt x="5451" y="4229"/>
                  </a:cubicBezTo>
                  <a:lnTo>
                    <a:pt x="5563" y="4116"/>
                  </a:lnTo>
                  <a:cubicBezTo>
                    <a:pt x="5635" y="4044"/>
                    <a:pt x="5635" y="3927"/>
                    <a:pt x="5563" y="3855"/>
                  </a:cubicBezTo>
                  <a:cubicBezTo>
                    <a:pt x="5491" y="3783"/>
                    <a:pt x="5374" y="3783"/>
                    <a:pt x="5303" y="3855"/>
                  </a:cubicBezTo>
                  <a:lnTo>
                    <a:pt x="5205" y="3953"/>
                  </a:lnTo>
                  <a:cubicBezTo>
                    <a:pt x="5196" y="3862"/>
                    <a:pt x="5226" y="3767"/>
                    <a:pt x="5295" y="3698"/>
                  </a:cubicBezTo>
                  <a:lnTo>
                    <a:pt x="5921" y="3072"/>
                  </a:lnTo>
                  <a:cubicBezTo>
                    <a:pt x="6044" y="2949"/>
                    <a:pt x="6245" y="2949"/>
                    <a:pt x="6368" y="3072"/>
                  </a:cubicBezTo>
                  <a:cubicBezTo>
                    <a:pt x="6491" y="3195"/>
                    <a:pt x="6491" y="3395"/>
                    <a:pt x="6368" y="3518"/>
                  </a:cubicBezTo>
                  <a:close/>
                  <a:moveTo>
                    <a:pt x="3146" y="5615"/>
                  </a:moveTo>
                  <a:cubicBezTo>
                    <a:pt x="3152" y="5751"/>
                    <a:pt x="3188" y="5887"/>
                    <a:pt x="3256" y="6009"/>
                  </a:cubicBezTo>
                  <a:cubicBezTo>
                    <a:pt x="2453" y="6037"/>
                    <a:pt x="1739" y="5774"/>
                    <a:pt x="1131" y="5218"/>
                  </a:cubicBezTo>
                  <a:cubicBezTo>
                    <a:pt x="575" y="4710"/>
                    <a:pt x="262" y="4073"/>
                    <a:pt x="177" y="3326"/>
                  </a:cubicBezTo>
                  <a:cubicBezTo>
                    <a:pt x="0" y="1761"/>
                    <a:pt x="1123" y="290"/>
                    <a:pt x="2677" y="51"/>
                  </a:cubicBezTo>
                  <a:cubicBezTo>
                    <a:pt x="2828" y="28"/>
                    <a:pt x="2981" y="17"/>
                    <a:pt x="3133" y="0"/>
                  </a:cubicBezTo>
                  <a:lnTo>
                    <a:pt x="3166" y="0"/>
                  </a:lnTo>
                  <a:cubicBezTo>
                    <a:pt x="3329" y="17"/>
                    <a:pt x="3493" y="25"/>
                    <a:pt x="3654" y="53"/>
                  </a:cubicBezTo>
                  <a:cubicBezTo>
                    <a:pt x="4462" y="194"/>
                    <a:pt x="5109" y="598"/>
                    <a:pt x="5593" y="1259"/>
                  </a:cubicBezTo>
                  <a:cubicBezTo>
                    <a:pt x="5857" y="1620"/>
                    <a:pt x="6032" y="2019"/>
                    <a:pt x="6108" y="2453"/>
                  </a:cubicBezTo>
                  <a:cubicBezTo>
                    <a:pt x="5941" y="2487"/>
                    <a:pt x="5787" y="2570"/>
                    <a:pt x="5663" y="2693"/>
                  </a:cubicBezTo>
                  <a:lnTo>
                    <a:pt x="5387" y="2970"/>
                  </a:lnTo>
                  <a:cubicBezTo>
                    <a:pt x="5372" y="2927"/>
                    <a:pt x="5363" y="2880"/>
                    <a:pt x="5361" y="2829"/>
                  </a:cubicBezTo>
                  <a:cubicBezTo>
                    <a:pt x="5356" y="2689"/>
                    <a:pt x="5332" y="2660"/>
                    <a:pt x="5189" y="2629"/>
                  </a:cubicBezTo>
                  <a:cubicBezTo>
                    <a:pt x="5039" y="2596"/>
                    <a:pt x="4992" y="2529"/>
                    <a:pt x="5034" y="2382"/>
                  </a:cubicBezTo>
                  <a:cubicBezTo>
                    <a:pt x="5062" y="2283"/>
                    <a:pt x="5108" y="2190"/>
                    <a:pt x="5150" y="2096"/>
                  </a:cubicBezTo>
                  <a:cubicBezTo>
                    <a:pt x="5194" y="1998"/>
                    <a:pt x="5223" y="1901"/>
                    <a:pt x="5201" y="1790"/>
                  </a:cubicBezTo>
                  <a:cubicBezTo>
                    <a:pt x="5181" y="1690"/>
                    <a:pt x="5184" y="1588"/>
                    <a:pt x="5275" y="1503"/>
                  </a:cubicBezTo>
                  <a:cubicBezTo>
                    <a:pt x="5190" y="1406"/>
                    <a:pt x="5111" y="1312"/>
                    <a:pt x="5027" y="1223"/>
                  </a:cubicBezTo>
                  <a:cubicBezTo>
                    <a:pt x="4987" y="1182"/>
                    <a:pt x="4954" y="1197"/>
                    <a:pt x="4942" y="1256"/>
                  </a:cubicBezTo>
                  <a:cubicBezTo>
                    <a:pt x="4939" y="1270"/>
                    <a:pt x="4940" y="1285"/>
                    <a:pt x="4936" y="1299"/>
                  </a:cubicBezTo>
                  <a:cubicBezTo>
                    <a:pt x="4905" y="1431"/>
                    <a:pt x="4824" y="1461"/>
                    <a:pt x="4719" y="1380"/>
                  </a:cubicBezTo>
                  <a:cubicBezTo>
                    <a:pt x="4701" y="1367"/>
                    <a:pt x="4686" y="1348"/>
                    <a:pt x="4666" y="1341"/>
                  </a:cubicBezTo>
                  <a:cubicBezTo>
                    <a:pt x="4632" y="1329"/>
                    <a:pt x="4595" y="1315"/>
                    <a:pt x="4562" y="1320"/>
                  </a:cubicBezTo>
                  <a:cubicBezTo>
                    <a:pt x="4448" y="1339"/>
                    <a:pt x="4430" y="1326"/>
                    <a:pt x="4440" y="1213"/>
                  </a:cubicBezTo>
                  <a:cubicBezTo>
                    <a:pt x="4447" y="1134"/>
                    <a:pt x="4419" y="1104"/>
                    <a:pt x="4340" y="1107"/>
                  </a:cubicBezTo>
                  <a:cubicBezTo>
                    <a:pt x="4313" y="1109"/>
                    <a:pt x="4286" y="1114"/>
                    <a:pt x="4259" y="1115"/>
                  </a:cubicBezTo>
                  <a:cubicBezTo>
                    <a:pt x="4174" y="1116"/>
                    <a:pt x="4121" y="1051"/>
                    <a:pt x="4142" y="969"/>
                  </a:cubicBezTo>
                  <a:cubicBezTo>
                    <a:pt x="4153" y="927"/>
                    <a:pt x="4176" y="887"/>
                    <a:pt x="4187" y="845"/>
                  </a:cubicBezTo>
                  <a:cubicBezTo>
                    <a:pt x="4194" y="813"/>
                    <a:pt x="4204" y="764"/>
                    <a:pt x="4188" y="748"/>
                  </a:cubicBezTo>
                  <a:cubicBezTo>
                    <a:pt x="4123" y="684"/>
                    <a:pt x="4053" y="622"/>
                    <a:pt x="3976" y="574"/>
                  </a:cubicBezTo>
                  <a:cubicBezTo>
                    <a:pt x="3837" y="487"/>
                    <a:pt x="3697" y="550"/>
                    <a:pt x="3560" y="583"/>
                  </a:cubicBezTo>
                  <a:cubicBezTo>
                    <a:pt x="3545" y="695"/>
                    <a:pt x="3529" y="711"/>
                    <a:pt x="3422" y="679"/>
                  </a:cubicBezTo>
                  <a:cubicBezTo>
                    <a:pt x="3294" y="641"/>
                    <a:pt x="3173" y="587"/>
                    <a:pt x="3086" y="478"/>
                  </a:cubicBezTo>
                  <a:cubicBezTo>
                    <a:pt x="3075" y="464"/>
                    <a:pt x="3049" y="453"/>
                    <a:pt x="3032" y="455"/>
                  </a:cubicBezTo>
                  <a:cubicBezTo>
                    <a:pt x="2900" y="470"/>
                    <a:pt x="2769" y="487"/>
                    <a:pt x="2638" y="508"/>
                  </a:cubicBezTo>
                  <a:cubicBezTo>
                    <a:pt x="2619" y="511"/>
                    <a:pt x="2589" y="536"/>
                    <a:pt x="2590" y="550"/>
                  </a:cubicBezTo>
                  <a:cubicBezTo>
                    <a:pt x="2590" y="576"/>
                    <a:pt x="2607" y="619"/>
                    <a:pt x="2622" y="622"/>
                  </a:cubicBezTo>
                  <a:cubicBezTo>
                    <a:pt x="2665" y="629"/>
                    <a:pt x="2714" y="629"/>
                    <a:pt x="2754" y="614"/>
                  </a:cubicBezTo>
                  <a:cubicBezTo>
                    <a:pt x="2808" y="593"/>
                    <a:pt x="2854" y="552"/>
                    <a:pt x="2907" y="526"/>
                  </a:cubicBezTo>
                  <a:cubicBezTo>
                    <a:pt x="2970" y="494"/>
                    <a:pt x="3017" y="518"/>
                    <a:pt x="3035" y="586"/>
                  </a:cubicBezTo>
                  <a:cubicBezTo>
                    <a:pt x="3056" y="668"/>
                    <a:pt x="3027" y="737"/>
                    <a:pt x="2961" y="780"/>
                  </a:cubicBezTo>
                  <a:cubicBezTo>
                    <a:pt x="2870" y="837"/>
                    <a:pt x="2771" y="881"/>
                    <a:pt x="2677" y="934"/>
                  </a:cubicBezTo>
                  <a:cubicBezTo>
                    <a:pt x="2611" y="971"/>
                    <a:pt x="2543" y="1007"/>
                    <a:pt x="2485" y="1054"/>
                  </a:cubicBezTo>
                  <a:cubicBezTo>
                    <a:pt x="2438" y="1092"/>
                    <a:pt x="2405" y="1151"/>
                    <a:pt x="2443" y="1211"/>
                  </a:cubicBezTo>
                  <a:cubicBezTo>
                    <a:pt x="2477" y="1267"/>
                    <a:pt x="2539" y="1254"/>
                    <a:pt x="2590" y="1236"/>
                  </a:cubicBezTo>
                  <a:cubicBezTo>
                    <a:pt x="2642" y="1217"/>
                    <a:pt x="2692" y="1190"/>
                    <a:pt x="2741" y="1163"/>
                  </a:cubicBezTo>
                  <a:cubicBezTo>
                    <a:pt x="2771" y="1146"/>
                    <a:pt x="2795" y="1120"/>
                    <a:pt x="2824" y="1102"/>
                  </a:cubicBezTo>
                  <a:cubicBezTo>
                    <a:pt x="2883" y="1067"/>
                    <a:pt x="2914" y="1079"/>
                    <a:pt x="2936" y="1142"/>
                  </a:cubicBezTo>
                  <a:cubicBezTo>
                    <a:pt x="2973" y="1248"/>
                    <a:pt x="3045" y="1273"/>
                    <a:pt x="3140" y="1211"/>
                  </a:cubicBezTo>
                  <a:cubicBezTo>
                    <a:pt x="3181" y="1185"/>
                    <a:pt x="3218" y="1151"/>
                    <a:pt x="3261" y="1128"/>
                  </a:cubicBezTo>
                  <a:cubicBezTo>
                    <a:pt x="3324" y="1094"/>
                    <a:pt x="3392" y="1130"/>
                    <a:pt x="3398" y="1197"/>
                  </a:cubicBezTo>
                  <a:cubicBezTo>
                    <a:pt x="3407" y="1294"/>
                    <a:pt x="3430" y="1313"/>
                    <a:pt x="3527" y="1302"/>
                  </a:cubicBezTo>
                  <a:cubicBezTo>
                    <a:pt x="3584" y="1296"/>
                    <a:pt x="3641" y="1287"/>
                    <a:pt x="3698" y="1280"/>
                  </a:cubicBezTo>
                  <a:cubicBezTo>
                    <a:pt x="3703" y="1286"/>
                    <a:pt x="3708" y="1291"/>
                    <a:pt x="3713" y="1297"/>
                  </a:cubicBezTo>
                  <a:cubicBezTo>
                    <a:pt x="3693" y="1334"/>
                    <a:pt x="3681" y="1381"/>
                    <a:pt x="3651" y="1406"/>
                  </a:cubicBezTo>
                  <a:cubicBezTo>
                    <a:pt x="3605" y="1444"/>
                    <a:pt x="3548" y="1470"/>
                    <a:pt x="3492" y="1494"/>
                  </a:cubicBezTo>
                  <a:cubicBezTo>
                    <a:pt x="3411" y="1529"/>
                    <a:pt x="3338" y="1550"/>
                    <a:pt x="3335" y="1554"/>
                  </a:cubicBezTo>
                  <a:cubicBezTo>
                    <a:pt x="3335" y="1554"/>
                    <a:pt x="3449" y="1600"/>
                    <a:pt x="3389" y="1618"/>
                  </a:cubicBezTo>
                  <a:cubicBezTo>
                    <a:pt x="3290" y="1646"/>
                    <a:pt x="3140" y="1806"/>
                    <a:pt x="3355" y="1740"/>
                  </a:cubicBezTo>
                  <a:cubicBezTo>
                    <a:pt x="3394" y="1728"/>
                    <a:pt x="3433" y="1718"/>
                    <a:pt x="3487" y="1704"/>
                  </a:cubicBezTo>
                  <a:cubicBezTo>
                    <a:pt x="3442" y="1840"/>
                    <a:pt x="3346" y="1893"/>
                    <a:pt x="3251" y="1944"/>
                  </a:cubicBezTo>
                  <a:cubicBezTo>
                    <a:pt x="2968" y="2096"/>
                    <a:pt x="2958" y="2460"/>
                    <a:pt x="3103" y="2646"/>
                  </a:cubicBezTo>
                  <a:cubicBezTo>
                    <a:pt x="3134" y="2687"/>
                    <a:pt x="3160" y="2732"/>
                    <a:pt x="3182" y="2778"/>
                  </a:cubicBezTo>
                  <a:cubicBezTo>
                    <a:pt x="3208" y="2832"/>
                    <a:pt x="3206" y="2896"/>
                    <a:pt x="3155" y="2924"/>
                  </a:cubicBezTo>
                  <a:cubicBezTo>
                    <a:pt x="3121" y="2942"/>
                    <a:pt x="3052" y="2938"/>
                    <a:pt x="3021" y="2915"/>
                  </a:cubicBezTo>
                  <a:cubicBezTo>
                    <a:pt x="2947" y="2858"/>
                    <a:pt x="2879" y="2789"/>
                    <a:pt x="2820" y="2714"/>
                  </a:cubicBezTo>
                  <a:cubicBezTo>
                    <a:pt x="2746" y="2621"/>
                    <a:pt x="2692" y="2509"/>
                    <a:pt x="2613" y="2420"/>
                  </a:cubicBezTo>
                  <a:cubicBezTo>
                    <a:pt x="2358" y="2131"/>
                    <a:pt x="2070" y="2195"/>
                    <a:pt x="1824" y="2412"/>
                  </a:cubicBezTo>
                  <a:cubicBezTo>
                    <a:pt x="1762" y="2467"/>
                    <a:pt x="1770" y="2517"/>
                    <a:pt x="1839" y="2562"/>
                  </a:cubicBezTo>
                  <a:cubicBezTo>
                    <a:pt x="1863" y="2578"/>
                    <a:pt x="1890" y="2591"/>
                    <a:pt x="1917" y="2602"/>
                  </a:cubicBezTo>
                  <a:cubicBezTo>
                    <a:pt x="2027" y="2647"/>
                    <a:pt x="2137" y="2689"/>
                    <a:pt x="2246" y="2733"/>
                  </a:cubicBezTo>
                  <a:cubicBezTo>
                    <a:pt x="2269" y="2742"/>
                    <a:pt x="2292" y="2752"/>
                    <a:pt x="2310" y="2767"/>
                  </a:cubicBezTo>
                  <a:cubicBezTo>
                    <a:pt x="2348" y="2798"/>
                    <a:pt x="2350" y="2830"/>
                    <a:pt x="2301" y="2850"/>
                  </a:cubicBezTo>
                  <a:cubicBezTo>
                    <a:pt x="2265" y="2864"/>
                    <a:pt x="2226" y="2873"/>
                    <a:pt x="2188" y="2881"/>
                  </a:cubicBezTo>
                  <a:cubicBezTo>
                    <a:pt x="2116" y="2897"/>
                    <a:pt x="2040" y="2901"/>
                    <a:pt x="1973" y="2928"/>
                  </a:cubicBezTo>
                  <a:cubicBezTo>
                    <a:pt x="1934" y="2944"/>
                    <a:pt x="1889" y="2992"/>
                    <a:pt x="1884" y="3031"/>
                  </a:cubicBezTo>
                  <a:cubicBezTo>
                    <a:pt x="1880" y="3063"/>
                    <a:pt x="1923" y="3108"/>
                    <a:pt x="1955" y="3138"/>
                  </a:cubicBezTo>
                  <a:cubicBezTo>
                    <a:pt x="1978" y="3161"/>
                    <a:pt x="2017" y="3166"/>
                    <a:pt x="2046" y="3183"/>
                  </a:cubicBezTo>
                  <a:cubicBezTo>
                    <a:pt x="2087" y="3208"/>
                    <a:pt x="2130" y="3232"/>
                    <a:pt x="2162" y="3266"/>
                  </a:cubicBezTo>
                  <a:cubicBezTo>
                    <a:pt x="2215" y="3324"/>
                    <a:pt x="2253" y="3338"/>
                    <a:pt x="2322" y="3299"/>
                  </a:cubicBezTo>
                  <a:cubicBezTo>
                    <a:pt x="2388" y="3262"/>
                    <a:pt x="2452" y="3221"/>
                    <a:pt x="2516" y="3180"/>
                  </a:cubicBezTo>
                  <a:cubicBezTo>
                    <a:pt x="2592" y="3131"/>
                    <a:pt x="2606" y="3137"/>
                    <a:pt x="2650" y="3215"/>
                  </a:cubicBezTo>
                  <a:cubicBezTo>
                    <a:pt x="2705" y="3312"/>
                    <a:pt x="2780" y="3392"/>
                    <a:pt x="2902" y="3370"/>
                  </a:cubicBezTo>
                  <a:cubicBezTo>
                    <a:pt x="2989" y="3354"/>
                    <a:pt x="3071" y="3314"/>
                    <a:pt x="3156" y="3286"/>
                  </a:cubicBezTo>
                  <a:cubicBezTo>
                    <a:pt x="3214" y="3266"/>
                    <a:pt x="3271" y="3238"/>
                    <a:pt x="3330" y="3231"/>
                  </a:cubicBezTo>
                  <a:cubicBezTo>
                    <a:pt x="3452" y="3216"/>
                    <a:pt x="3545" y="3319"/>
                    <a:pt x="3552" y="3461"/>
                  </a:cubicBezTo>
                  <a:cubicBezTo>
                    <a:pt x="3558" y="3603"/>
                    <a:pt x="3493" y="3710"/>
                    <a:pt x="3392" y="3802"/>
                  </a:cubicBezTo>
                  <a:cubicBezTo>
                    <a:pt x="3294" y="3893"/>
                    <a:pt x="3241" y="3997"/>
                    <a:pt x="3286" y="4137"/>
                  </a:cubicBezTo>
                  <a:cubicBezTo>
                    <a:pt x="3334" y="4287"/>
                    <a:pt x="3283" y="4416"/>
                    <a:pt x="3168" y="4515"/>
                  </a:cubicBezTo>
                  <a:cubicBezTo>
                    <a:pt x="3089" y="4584"/>
                    <a:pt x="3001" y="4644"/>
                    <a:pt x="2913" y="4703"/>
                  </a:cubicBezTo>
                  <a:cubicBezTo>
                    <a:pt x="2811" y="4772"/>
                    <a:pt x="2640" y="5150"/>
                    <a:pt x="2677" y="5283"/>
                  </a:cubicBezTo>
                  <a:cubicBezTo>
                    <a:pt x="2685" y="5308"/>
                    <a:pt x="2687" y="5311"/>
                    <a:pt x="2685" y="5338"/>
                  </a:cubicBezTo>
                  <a:cubicBezTo>
                    <a:pt x="2675" y="5480"/>
                    <a:pt x="2602" y="5455"/>
                    <a:pt x="2476" y="5477"/>
                  </a:cubicBezTo>
                  <a:cubicBezTo>
                    <a:pt x="2404" y="5490"/>
                    <a:pt x="2411" y="5338"/>
                    <a:pt x="2395" y="5269"/>
                  </a:cubicBezTo>
                  <a:cubicBezTo>
                    <a:pt x="2379" y="5203"/>
                    <a:pt x="2379" y="5129"/>
                    <a:pt x="2389" y="5060"/>
                  </a:cubicBezTo>
                  <a:cubicBezTo>
                    <a:pt x="2400" y="4994"/>
                    <a:pt x="2431" y="4930"/>
                    <a:pt x="2454" y="4865"/>
                  </a:cubicBezTo>
                  <a:cubicBezTo>
                    <a:pt x="2502" y="4729"/>
                    <a:pt x="2467" y="4614"/>
                    <a:pt x="2367" y="4515"/>
                  </a:cubicBezTo>
                  <a:cubicBezTo>
                    <a:pt x="2324" y="4472"/>
                    <a:pt x="2276" y="4433"/>
                    <a:pt x="2231" y="4391"/>
                  </a:cubicBezTo>
                  <a:cubicBezTo>
                    <a:pt x="2068" y="4238"/>
                    <a:pt x="1989" y="4047"/>
                    <a:pt x="1980" y="3827"/>
                  </a:cubicBezTo>
                  <a:cubicBezTo>
                    <a:pt x="1976" y="3716"/>
                    <a:pt x="2030" y="3666"/>
                    <a:pt x="2140" y="3656"/>
                  </a:cubicBezTo>
                  <a:cubicBezTo>
                    <a:pt x="2163" y="3653"/>
                    <a:pt x="2186" y="3650"/>
                    <a:pt x="2209" y="3648"/>
                  </a:cubicBezTo>
                  <a:cubicBezTo>
                    <a:pt x="2196" y="3556"/>
                    <a:pt x="2162" y="3521"/>
                    <a:pt x="2072" y="3515"/>
                  </a:cubicBezTo>
                  <a:cubicBezTo>
                    <a:pt x="1987" y="3510"/>
                    <a:pt x="1937" y="3462"/>
                    <a:pt x="1905" y="3392"/>
                  </a:cubicBezTo>
                  <a:cubicBezTo>
                    <a:pt x="1889" y="3359"/>
                    <a:pt x="1887" y="3320"/>
                    <a:pt x="1874" y="3286"/>
                  </a:cubicBezTo>
                  <a:cubicBezTo>
                    <a:pt x="1843" y="3205"/>
                    <a:pt x="1821" y="3116"/>
                    <a:pt x="1773" y="3046"/>
                  </a:cubicBezTo>
                  <a:cubicBezTo>
                    <a:pt x="1730" y="2983"/>
                    <a:pt x="1695" y="2928"/>
                    <a:pt x="1696" y="2847"/>
                  </a:cubicBezTo>
                  <a:cubicBezTo>
                    <a:pt x="1697" y="2810"/>
                    <a:pt x="1670" y="2766"/>
                    <a:pt x="1644" y="2735"/>
                  </a:cubicBezTo>
                  <a:cubicBezTo>
                    <a:pt x="1584" y="2664"/>
                    <a:pt x="1519" y="2599"/>
                    <a:pt x="1453" y="2533"/>
                  </a:cubicBezTo>
                  <a:cubicBezTo>
                    <a:pt x="1428" y="2508"/>
                    <a:pt x="1397" y="2487"/>
                    <a:pt x="1355" y="2453"/>
                  </a:cubicBezTo>
                  <a:cubicBezTo>
                    <a:pt x="1352" y="2517"/>
                    <a:pt x="1352" y="2559"/>
                    <a:pt x="1348" y="2600"/>
                  </a:cubicBezTo>
                  <a:cubicBezTo>
                    <a:pt x="1342" y="2659"/>
                    <a:pt x="1342" y="2720"/>
                    <a:pt x="1323" y="2774"/>
                  </a:cubicBezTo>
                  <a:cubicBezTo>
                    <a:pt x="1312" y="2804"/>
                    <a:pt x="1268" y="2845"/>
                    <a:pt x="1243" y="2842"/>
                  </a:cubicBezTo>
                  <a:cubicBezTo>
                    <a:pt x="1210" y="2839"/>
                    <a:pt x="1163" y="2802"/>
                    <a:pt x="1155" y="2771"/>
                  </a:cubicBezTo>
                  <a:cubicBezTo>
                    <a:pt x="1139" y="2714"/>
                    <a:pt x="1135" y="2648"/>
                    <a:pt x="1147" y="2590"/>
                  </a:cubicBezTo>
                  <a:cubicBezTo>
                    <a:pt x="1203" y="2319"/>
                    <a:pt x="1227" y="2046"/>
                    <a:pt x="1196" y="1770"/>
                  </a:cubicBezTo>
                  <a:cubicBezTo>
                    <a:pt x="1184" y="1668"/>
                    <a:pt x="1170" y="1568"/>
                    <a:pt x="1156" y="1455"/>
                  </a:cubicBezTo>
                  <a:cubicBezTo>
                    <a:pt x="625" y="2079"/>
                    <a:pt x="371" y="3213"/>
                    <a:pt x="893" y="4216"/>
                  </a:cubicBezTo>
                  <a:cubicBezTo>
                    <a:pt x="1344" y="5083"/>
                    <a:pt x="2212" y="5602"/>
                    <a:pt x="3146" y="5615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969012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85">
            <a:extLst>
              <a:ext uri="{FF2B5EF4-FFF2-40B4-BE49-F238E27FC236}">
                <a16:creationId xmlns:a16="http://schemas.microsoft.com/office/drawing/2014/main" id="{8CE16D95-3DAC-4FAD-9B47-51A820717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961752E8-712E-4732-837B-E73B4B344CC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架构介绍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6B0B9-64D4-487C-9CDC-1CD0D95AB9A7}"/>
              </a:ext>
            </a:extLst>
          </p:cNvPr>
          <p:cNvSpPr txBox="1"/>
          <p:nvPr/>
        </p:nvSpPr>
        <p:spPr>
          <a:xfrm>
            <a:off x="7798735" y="2877185"/>
            <a:ext cx="7396480" cy="498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NameNode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管理系统的元数据，负责管理文件系统的命令空间，记录文件数据块在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DataNode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节点上的位置和副本信息，协调客户端对文件系统的访问</a:t>
            </a: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EED1FC8A-0D3C-46A3-8903-F4B7E2895577}"/>
              </a:ext>
            </a:extLst>
          </p:cNvPr>
          <p:cNvGrpSpPr/>
          <p:nvPr/>
        </p:nvGrpSpPr>
        <p:grpSpPr>
          <a:xfrm>
            <a:off x="3357681" y="3251871"/>
            <a:ext cx="4407614" cy="5301638"/>
            <a:chOff x="3710605" y="3251872"/>
            <a:chExt cx="4407614" cy="5301638"/>
          </a:xfrm>
        </p:grpSpPr>
        <p:grpSp>
          <p:nvGrpSpPr>
            <p:cNvPr id="14" name="îSľïďe">
              <a:extLst>
                <a:ext uri="{FF2B5EF4-FFF2-40B4-BE49-F238E27FC236}">
                  <a16:creationId xmlns:a16="http://schemas.microsoft.com/office/drawing/2014/main" id="{C41F767D-818E-45CB-90EB-650D43FD782E}"/>
                </a:ext>
              </a:extLst>
            </p:cNvPr>
            <p:cNvGrpSpPr/>
            <p:nvPr/>
          </p:nvGrpSpPr>
          <p:grpSpPr>
            <a:xfrm>
              <a:off x="3710605" y="3251872"/>
              <a:ext cx="4407614" cy="5301638"/>
              <a:chOff x="776140" y="2583583"/>
              <a:chExt cx="2688039" cy="3233271"/>
            </a:xfrm>
          </p:grpSpPr>
          <p:sp>
            <p:nvSpPr>
              <p:cNvPr id="16" name="î$liḓe">
                <a:extLst>
                  <a:ext uri="{FF2B5EF4-FFF2-40B4-BE49-F238E27FC236}">
                    <a16:creationId xmlns:a16="http://schemas.microsoft.com/office/drawing/2014/main" id="{E2625D59-3E63-43CE-AE18-99B4332A1A82}"/>
                  </a:ext>
                </a:extLst>
              </p:cNvPr>
              <p:cNvSpPr/>
              <p:nvPr/>
            </p:nvSpPr>
            <p:spPr bwMode="auto">
              <a:xfrm>
                <a:off x="776140" y="4201010"/>
                <a:ext cx="2688039" cy="1615844"/>
              </a:xfrm>
              <a:custGeom>
                <a:avLst/>
                <a:gdLst>
                  <a:gd name="T0" fmla="*/ 14193 w 14418"/>
                  <a:gd name="T1" fmla="*/ 920 h 8671"/>
                  <a:gd name="T2" fmla="*/ 14246 w 14418"/>
                  <a:gd name="T3" fmla="*/ 979 h 8671"/>
                  <a:gd name="T4" fmla="*/ 14291 w 14418"/>
                  <a:gd name="T5" fmla="*/ 1040 h 8671"/>
                  <a:gd name="T6" fmla="*/ 14330 w 14418"/>
                  <a:gd name="T7" fmla="*/ 1106 h 8671"/>
                  <a:gd name="T8" fmla="*/ 14362 w 14418"/>
                  <a:gd name="T9" fmla="*/ 1174 h 8671"/>
                  <a:gd name="T10" fmla="*/ 14386 w 14418"/>
                  <a:gd name="T11" fmla="*/ 1245 h 8671"/>
                  <a:gd name="T12" fmla="*/ 14404 w 14418"/>
                  <a:gd name="T13" fmla="*/ 1318 h 8671"/>
                  <a:gd name="T14" fmla="*/ 14415 w 14418"/>
                  <a:gd name="T15" fmla="*/ 1391 h 8671"/>
                  <a:gd name="T16" fmla="*/ 14418 w 14418"/>
                  <a:gd name="T17" fmla="*/ 1465 h 8671"/>
                  <a:gd name="T18" fmla="*/ 14415 w 14418"/>
                  <a:gd name="T19" fmla="*/ 1540 h 8671"/>
                  <a:gd name="T20" fmla="*/ 14404 w 14418"/>
                  <a:gd name="T21" fmla="*/ 1613 h 8671"/>
                  <a:gd name="T22" fmla="*/ 14386 w 14418"/>
                  <a:gd name="T23" fmla="*/ 1686 h 8671"/>
                  <a:gd name="T24" fmla="*/ 14362 w 14418"/>
                  <a:gd name="T25" fmla="*/ 1756 h 8671"/>
                  <a:gd name="T26" fmla="*/ 14330 w 14418"/>
                  <a:gd name="T27" fmla="*/ 1824 h 8671"/>
                  <a:gd name="T28" fmla="*/ 14291 w 14418"/>
                  <a:gd name="T29" fmla="*/ 1890 h 8671"/>
                  <a:gd name="T30" fmla="*/ 14246 w 14418"/>
                  <a:gd name="T31" fmla="*/ 1952 h 8671"/>
                  <a:gd name="T32" fmla="*/ 14193 w 14418"/>
                  <a:gd name="T33" fmla="*/ 2010 h 8671"/>
                  <a:gd name="T34" fmla="*/ 7726 w 14418"/>
                  <a:gd name="T35" fmla="*/ 8473 h 8671"/>
                  <a:gd name="T36" fmla="*/ 7666 w 14418"/>
                  <a:gd name="T37" fmla="*/ 8523 h 8671"/>
                  <a:gd name="T38" fmla="*/ 7602 w 14418"/>
                  <a:gd name="T39" fmla="*/ 8565 h 8671"/>
                  <a:gd name="T40" fmla="*/ 7534 w 14418"/>
                  <a:gd name="T41" fmla="*/ 8600 h 8671"/>
                  <a:gd name="T42" fmla="*/ 7465 w 14418"/>
                  <a:gd name="T43" fmla="*/ 8628 h 8671"/>
                  <a:gd name="T44" fmla="*/ 7393 w 14418"/>
                  <a:gd name="T45" fmla="*/ 8649 h 8671"/>
                  <a:gd name="T46" fmla="*/ 7320 w 14418"/>
                  <a:gd name="T47" fmla="*/ 8663 h 8671"/>
                  <a:gd name="T48" fmla="*/ 7246 w 14418"/>
                  <a:gd name="T49" fmla="*/ 8670 h 8671"/>
                  <a:gd name="T50" fmla="*/ 7172 w 14418"/>
                  <a:gd name="T51" fmla="*/ 8670 h 8671"/>
                  <a:gd name="T52" fmla="*/ 7098 w 14418"/>
                  <a:gd name="T53" fmla="*/ 8663 h 8671"/>
                  <a:gd name="T54" fmla="*/ 7025 w 14418"/>
                  <a:gd name="T55" fmla="*/ 8649 h 8671"/>
                  <a:gd name="T56" fmla="*/ 6953 w 14418"/>
                  <a:gd name="T57" fmla="*/ 8628 h 8671"/>
                  <a:gd name="T58" fmla="*/ 6884 w 14418"/>
                  <a:gd name="T59" fmla="*/ 8600 h 8671"/>
                  <a:gd name="T60" fmla="*/ 6816 w 14418"/>
                  <a:gd name="T61" fmla="*/ 8565 h 8671"/>
                  <a:gd name="T62" fmla="*/ 6752 w 14418"/>
                  <a:gd name="T63" fmla="*/ 8523 h 8671"/>
                  <a:gd name="T64" fmla="*/ 6692 w 14418"/>
                  <a:gd name="T65" fmla="*/ 8473 h 8671"/>
                  <a:gd name="T66" fmla="*/ 225 w 14418"/>
                  <a:gd name="T67" fmla="*/ 2010 h 8671"/>
                  <a:gd name="T68" fmla="*/ 172 w 14418"/>
                  <a:gd name="T69" fmla="*/ 1952 h 8671"/>
                  <a:gd name="T70" fmla="*/ 127 w 14418"/>
                  <a:gd name="T71" fmla="*/ 1890 h 8671"/>
                  <a:gd name="T72" fmla="*/ 88 w 14418"/>
                  <a:gd name="T73" fmla="*/ 1824 h 8671"/>
                  <a:gd name="T74" fmla="*/ 56 w 14418"/>
                  <a:gd name="T75" fmla="*/ 1756 h 8671"/>
                  <a:gd name="T76" fmla="*/ 32 w 14418"/>
                  <a:gd name="T77" fmla="*/ 1686 h 8671"/>
                  <a:gd name="T78" fmla="*/ 14 w 14418"/>
                  <a:gd name="T79" fmla="*/ 1613 h 8671"/>
                  <a:gd name="T80" fmla="*/ 3 w 14418"/>
                  <a:gd name="T81" fmla="*/ 1540 h 8671"/>
                  <a:gd name="T82" fmla="*/ 0 w 14418"/>
                  <a:gd name="T83" fmla="*/ 1465 h 8671"/>
                  <a:gd name="T84" fmla="*/ 3 w 14418"/>
                  <a:gd name="T85" fmla="*/ 1391 h 8671"/>
                  <a:gd name="T86" fmla="*/ 14 w 14418"/>
                  <a:gd name="T87" fmla="*/ 1318 h 8671"/>
                  <a:gd name="T88" fmla="*/ 32 w 14418"/>
                  <a:gd name="T89" fmla="*/ 1245 h 8671"/>
                  <a:gd name="T90" fmla="*/ 56 w 14418"/>
                  <a:gd name="T91" fmla="*/ 1174 h 8671"/>
                  <a:gd name="T92" fmla="*/ 88 w 14418"/>
                  <a:gd name="T93" fmla="*/ 1106 h 8671"/>
                  <a:gd name="T94" fmla="*/ 127 w 14418"/>
                  <a:gd name="T95" fmla="*/ 1040 h 8671"/>
                  <a:gd name="T96" fmla="*/ 172 w 14418"/>
                  <a:gd name="T97" fmla="*/ 979 h 8671"/>
                  <a:gd name="T98" fmla="*/ 225 w 14418"/>
                  <a:gd name="T99" fmla="*/ 920 h 8671"/>
                  <a:gd name="T100" fmla="*/ 13273 w 14418"/>
                  <a:gd name="T101" fmla="*/ 0 h 8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418" h="8671">
                    <a:moveTo>
                      <a:pt x="13273" y="0"/>
                    </a:moveTo>
                    <a:lnTo>
                      <a:pt x="14193" y="920"/>
                    </a:lnTo>
                    <a:lnTo>
                      <a:pt x="14220" y="949"/>
                    </a:lnTo>
                    <a:lnTo>
                      <a:pt x="14246" y="979"/>
                    </a:lnTo>
                    <a:lnTo>
                      <a:pt x="14270" y="1008"/>
                    </a:lnTo>
                    <a:lnTo>
                      <a:pt x="14291" y="1040"/>
                    </a:lnTo>
                    <a:lnTo>
                      <a:pt x="14312" y="1073"/>
                    </a:lnTo>
                    <a:lnTo>
                      <a:pt x="14330" y="1106"/>
                    </a:lnTo>
                    <a:lnTo>
                      <a:pt x="14347" y="1140"/>
                    </a:lnTo>
                    <a:lnTo>
                      <a:pt x="14362" y="1174"/>
                    </a:lnTo>
                    <a:lnTo>
                      <a:pt x="14375" y="1210"/>
                    </a:lnTo>
                    <a:lnTo>
                      <a:pt x="14386" y="1245"/>
                    </a:lnTo>
                    <a:lnTo>
                      <a:pt x="14396" y="1281"/>
                    </a:lnTo>
                    <a:lnTo>
                      <a:pt x="14404" y="1318"/>
                    </a:lnTo>
                    <a:lnTo>
                      <a:pt x="14410" y="1354"/>
                    </a:lnTo>
                    <a:lnTo>
                      <a:pt x="14415" y="1391"/>
                    </a:lnTo>
                    <a:lnTo>
                      <a:pt x="14417" y="1428"/>
                    </a:lnTo>
                    <a:lnTo>
                      <a:pt x="14418" y="1465"/>
                    </a:lnTo>
                    <a:lnTo>
                      <a:pt x="14417" y="1502"/>
                    </a:lnTo>
                    <a:lnTo>
                      <a:pt x="14415" y="1540"/>
                    </a:lnTo>
                    <a:lnTo>
                      <a:pt x="14410" y="1576"/>
                    </a:lnTo>
                    <a:lnTo>
                      <a:pt x="14404" y="1613"/>
                    </a:lnTo>
                    <a:lnTo>
                      <a:pt x="14396" y="1649"/>
                    </a:lnTo>
                    <a:lnTo>
                      <a:pt x="14386" y="1686"/>
                    </a:lnTo>
                    <a:lnTo>
                      <a:pt x="14375" y="1721"/>
                    </a:lnTo>
                    <a:lnTo>
                      <a:pt x="14362" y="1756"/>
                    </a:lnTo>
                    <a:lnTo>
                      <a:pt x="14347" y="1791"/>
                    </a:lnTo>
                    <a:lnTo>
                      <a:pt x="14330" y="1824"/>
                    </a:lnTo>
                    <a:lnTo>
                      <a:pt x="14312" y="1858"/>
                    </a:lnTo>
                    <a:lnTo>
                      <a:pt x="14291" y="1890"/>
                    </a:lnTo>
                    <a:lnTo>
                      <a:pt x="14270" y="1922"/>
                    </a:lnTo>
                    <a:lnTo>
                      <a:pt x="14246" y="1952"/>
                    </a:lnTo>
                    <a:lnTo>
                      <a:pt x="14220" y="1982"/>
                    </a:lnTo>
                    <a:lnTo>
                      <a:pt x="14193" y="2010"/>
                    </a:lnTo>
                    <a:lnTo>
                      <a:pt x="7754" y="8446"/>
                    </a:lnTo>
                    <a:lnTo>
                      <a:pt x="7726" y="8473"/>
                    </a:lnTo>
                    <a:lnTo>
                      <a:pt x="7696" y="8499"/>
                    </a:lnTo>
                    <a:lnTo>
                      <a:pt x="7666" y="8523"/>
                    </a:lnTo>
                    <a:lnTo>
                      <a:pt x="7634" y="8544"/>
                    </a:lnTo>
                    <a:lnTo>
                      <a:pt x="7602" y="8565"/>
                    </a:lnTo>
                    <a:lnTo>
                      <a:pt x="7568" y="8583"/>
                    </a:lnTo>
                    <a:lnTo>
                      <a:pt x="7534" y="8600"/>
                    </a:lnTo>
                    <a:lnTo>
                      <a:pt x="7500" y="8615"/>
                    </a:lnTo>
                    <a:lnTo>
                      <a:pt x="7465" y="8628"/>
                    </a:lnTo>
                    <a:lnTo>
                      <a:pt x="7429" y="8639"/>
                    </a:lnTo>
                    <a:lnTo>
                      <a:pt x="7393" y="8649"/>
                    </a:lnTo>
                    <a:lnTo>
                      <a:pt x="7357" y="8657"/>
                    </a:lnTo>
                    <a:lnTo>
                      <a:pt x="7320" y="8663"/>
                    </a:lnTo>
                    <a:lnTo>
                      <a:pt x="7282" y="8668"/>
                    </a:lnTo>
                    <a:lnTo>
                      <a:pt x="7246" y="8670"/>
                    </a:lnTo>
                    <a:lnTo>
                      <a:pt x="7208" y="8671"/>
                    </a:lnTo>
                    <a:lnTo>
                      <a:pt x="7172" y="8670"/>
                    </a:lnTo>
                    <a:lnTo>
                      <a:pt x="7134" y="8668"/>
                    </a:lnTo>
                    <a:lnTo>
                      <a:pt x="7098" y="8663"/>
                    </a:lnTo>
                    <a:lnTo>
                      <a:pt x="7061" y="8657"/>
                    </a:lnTo>
                    <a:lnTo>
                      <a:pt x="7025" y="8649"/>
                    </a:lnTo>
                    <a:lnTo>
                      <a:pt x="6989" y="8639"/>
                    </a:lnTo>
                    <a:lnTo>
                      <a:pt x="6953" y="8628"/>
                    </a:lnTo>
                    <a:lnTo>
                      <a:pt x="6918" y="8615"/>
                    </a:lnTo>
                    <a:lnTo>
                      <a:pt x="6884" y="8600"/>
                    </a:lnTo>
                    <a:lnTo>
                      <a:pt x="6849" y="8583"/>
                    </a:lnTo>
                    <a:lnTo>
                      <a:pt x="6816" y="8565"/>
                    </a:lnTo>
                    <a:lnTo>
                      <a:pt x="6784" y="8544"/>
                    </a:lnTo>
                    <a:lnTo>
                      <a:pt x="6752" y="8523"/>
                    </a:lnTo>
                    <a:lnTo>
                      <a:pt x="6722" y="8499"/>
                    </a:lnTo>
                    <a:lnTo>
                      <a:pt x="6692" y="8473"/>
                    </a:lnTo>
                    <a:lnTo>
                      <a:pt x="6664" y="8446"/>
                    </a:lnTo>
                    <a:lnTo>
                      <a:pt x="225" y="2010"/>
                    </a:lnTo>
                    <a:lnTo>
                      <a:pt x="198" y="1982"/>
                    </a:lnTo>
                    <a:lnTo>
                      <a:pt x="172" y="1952"/>
                    </a:lnTo>
                    <a:lnTo>
                      <a:pt x="148" y="1922"/>
                    </a:lnTo>
                    <a:lnTo>
                      <a:pt x="127" y="1890"/>
                    </a:lnTo>
                    <a:lnTo>
                      <a:pt x="106" y="1858"/>
                    </a:lnTo>
                    <a:lnTo>
                      <a:pt x="88" y="1824"/>
                    </a:lnTo>
                    <a:lnTo>
                      <a:pt x="71" y="1791"/>
                    </a:lnTo>
                    <a:lnTo>
                      <a:pt x="56" y="1756"/>
                    </a:lnTo>
                    <a:lnTo>
                      <a:pt x="43" y="1721"/>
                    </a:lnTo>
                    <a:lnTo>
                      <a:pt x="32" y="1686"/>
                    </a:lnTo>
                    <a:lnTo>
                      <a:pt x="22" y="1649"/>
                    </a:lnTo>
                    <a:lnTo>
                      <a:pt x="14" y="1613"/>
                    </a:lnTo>
                    <a:lnTo>
                      <a:pt x="8" y="1576"/>
                    </a:lnTo>
                    <a:lnTo>
                      <a:pt x="3" y="1540"/>
                    </a:lnTo>
                    <a:lnTo>
                      <a:pt x="1" y="1502"/>
                    </a:lnTo>
                    <a:lnTo>
                      <a:pt x="0" y="1465"/>
                    </a:lnTo>
                    <a:lnTo>
                      <a:pt x="1" y="1428"/>
                    </a:lnTo>
                    <a:lnTo>
                      <a:pt x="3" y="1391"/>
                    </a:lnTo>
                    <a:lnTo>
                      <a:pt x="8" y="1354"/>
                    </a:lnTo>
                    <a:lnTo>
                      <a:pt x="14" y="1318"/>
                    </a:lnTo>
                    <a:lnTo>
                      <a:pt x="22" y="1281"/>
                    </a:lnTo>
                    <a:lnTo>
                      <a:pt x="32" y="1245"/>
                    </a:lnTo>
                    <a:lnTo>
                      <a:pt x="43" y="1210"/>
                    </a:lnTo>
                    <a:lnTo>
                      <a:pt x="56" y="1174"/>
                    </a:lnTo>
                    <a:lnTo>
                      <a:pt x="71" y="1140"/>
                    </a:lnTo>
                    <a:lnTo>
                      <a:pt x="88" y="1106"/>
                    </a:lnTo>
                    <a:lnTo>
                      <a:pt x="106" y="1073"/>
                    </a:lnTo>
                    <a:lnTo>
                      <a:pt x="127" y="1040"/>
                    </a:lnTo>
                    <a:lnTo>
                      <a:pt x="148" y="1008"/>
                    </a:lnTo>
                    <a:lnTo>
                      <a:pt x="172" y="979"/>
                    </a:lnTo>
                    <a:lnTo>
                      <a:pt x="198" y="949"/>
                    </a:lnTo>
                    <a:lnTo>
                      <a:pt x="225" y="920"/>
                    </a:lnTo>
                    <a:lnTo>
                      <a:pt x="1145" y="0"/>
                    </a:lnTo>
                    <a:lnTo>
                      <a:pt x="13273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" name="îṧlïḓê">
                <a:extLst>
                  <a:ext uri="{FF2B5EF4-FFF2-40B4-BE49-F238E27FC236}">
                    <a16:creationId xmlns:a16="http://schemas.microsoft.com/office/drawing/2014/main" id="{E3547BAD-A48A-4C8C-A212-FBDA36408B24}"/>
                  </a:ext>
                </a:extLst>
              </p:cNvPr>
              <p:cNvSpPr/>
              <p:nvPr/>
            </p:nvSpPr>
            <p:spPr bwMode="auto">
              <a:xfrm>
                <a:off x="776140" y="2583583"/>
                <a:ext cx="2688039" cy="1615844"/>
              </a:xfrm>
              <a:custGeom>
                <a:avLst/>
                <a:gdLst>
                  <a:gd name="T0" fmla="*/ 14193 w 14418"/>
                  <a:gd name="T1" fmla="*/ 7751 h 8671"/>
                  <a:gd name="T2" fmla="*/ 14246 w 14418"/>
                  <a:gd name="T3" fmla="*/ 7692 h 8671"/>
                  <a:gd name="T4" fmla="*/ 14291 w 14418"/>
                  <a:gd name="T5" fmla="*/ 7631 h 8671"/>
                  <a:gd name="T6" fmla="*/ 14330 w 14418"/>
                  <a:gd name="T7" fmla="*/ 7565 h 8671"/>
                  <a:gd name="T8" fmla="*/ 14362 w 14418"/>
                  <a:gd name="T9" fmla="*/ 7497 h 8671"/>
                  <a:gd name="T10" fmla="*/ 14386 w 14418"/>
                  <a:gd name="T11" fmla="*/ 7426 h 8671"/>
                  <a:gd name="T12" fmla="*/ 14404 w 14418"/>
                  <a:gd name="T13" fmla="*/ 7353 h 8671"/>
                  <a:gd name="T14" fmla="*/ 14415 w 14418"/>
                  <a:gd name="T15" fmla="*/ 7280 h 8671"/>
                  <a:gd name="T16" fmla="*/ 14418 w 14418"/>
                  <a:gd name="T17" fmla="*/ 7206 h 8671"/>
                  <a:gd name="T18" fmla="*/ 14415 w 14418"/>
                  <a:gd name="T19" fmla="*/ 7132 h 8671"/>
                  <a:gd name="T20" fmla="*/ 14404 w 14418"/>
                  <a:gd name="T21" fmla="*/ 7058 h 8671"/>
                  <a:gd name="T22" fmla="*/ 14386 w 14418"/>
                  <a:gd name="T23" fmla="*/ 6986 h 8671"/>
                  <a:gd name="T24" fmla="*/ 14362 w 14418"/>
                  <a:gd name="T25" fmla="*/ 6916 h 8671"/>
                  <a:gd name="T26" fmla="*/ 14330 w 14418"/>
                  <a:gd name="T27" fmla="*/ 6847 h 8671"/>
                  <a:gd name="T28" fmla="*/ 14291 w 14418"/>
                  <a:gd name="T29" fmla="*/ 6781 h 8671"/>
                  <a:gd name="T30" fmla="*/ 14246 w 14418"/>
                  <a:gd name="T31" fmla="*/ 6719 h 8671"/>
                  <a:gd name="T32" fmla="*/ 14193 w 14418"/>
                  <a:gd name="T33" fmla="*/ 6661 h 8671"/>
                  <a:gd name="T34" fmla="*/ 7726 w 14418"/>
                  <a:gd name="T35" fmla="*/ 198 h 8671"/>
                  <a:gd name="T36" fmla="*/ 7666 w 14418"/>
                  <a:gd name="T37" fmla="*/ 148 h 8671"/>
                  <a:gd name="T38" fmla="*/ 7602 w 14418"/>
                  <a:gd name="T39" fmla="*/ 106 h 8671"/>
                  <a:gd name="T40" fmla="*/ 7534 w 14418"/>
                  <a:gd name="T41" fmla="*/ 71 h 8671"/>
                  <a:gd name="T42" fmla="*/ 7465 w 14418"/>
                  <a:gd name="T43" fmla="*/ 43 h 8671"/>
                  <a:gd name="T44" fmla="*/ 7393 w 14418"/>
                  <a:gd name="T45" fmla="*/ 22 h 8671"/>
                  <a:gd name="T46" fmla="*/ 7320 w 14418"/>
                  <a:gd name="T47" fmla="*/ 8 h 8671"/>
                  <a:gd name="T48" fmla="*/ 7246 w 14418"/>
                  <a:gd name="T49" fmla="*/ 1 h 8671"/>
                  <a:gd name="T50" fmla="*/ 7172 w 14418"/>
                  <a:gd name="T51" fmla="*/ 1 h 8671"/>
                  <a:gd name="T52" fmla="*/ 7098 w 14418"/>
                  <a:gd name="T53" fmla="*/ 8 h 8671"/>
                  <a:gd name="T54" fmla="*/ 7025 w 14418"/>
                  <a:gd name="T55" fmla="*/ 22 h 8671"/>
                  <a:gd name="T56" fmla="*/ 6953 w 14418"/>
                  <a:gd name="T57" fmla="*/ 43 h 8671"/>
                  <a:gd name="T58" fmla="*/ 6884 w 14418"/>
                  <a:gd name="T59" fmla="*/ 71 h 8671"/>
                  <a:gd name="T60" fmla="*/ 6816 w 14418"/>
                  <a:gd name="T61" fmla="*/ 106 h 8671"/>
                  <a:gd name="T62" fmla="*/ 6752 w 14418"/>
                  <a:gd name="T63" fmla="*/ 148 h 8671"/>
                  <a:gd name="T64" fmla="*/ 6692 w 14418"/>
                  <a:gd name="T65" fmla="*/ 198 h 8671"/>
                  <a:gd name="T66" fmla="*/ 225 w 14418"/>
                  <a:gd name="T67" fmla="*/ 6661 h 8671"/>
                  <a:gd name="T68" fmla="*/ 172 w 14418"/>
                  <a:gd name="T69" fmla="*/ 6719 h 8671"/>
                  <a:gd name="T70" fmla="*/ 127 w 14418"/>
                  <a:gd name="T71" fmla="*/ 6781 h 8671"/>
                  <a:gd name="T72" fmla="*/ 88 w 14418"/>
                  <a:gd name="T73" fmla="*/ 6847 h 8671"/>
                  <a:gd name="T74" fmla="*/ 56 w 14418"/>
                  <a:gd name="T75" fmla="*/ 6916 h 8671"/>
                  <a:gd name="T76" fmla="*/ 32 w 14418"/>
                  <a:gd name="T77" fmla="*/ 6986 h 8671"/>
                  <a:gd name="T78" fmla="*/ 14 w 14418"/>
                  <a:gd name="T79" fmla="*/ 7058 h 8671"/>
                  <a:gd name="T80" fmla="*/ 3 w 14418"/>
                  <a:gd name="T81" fmla="*/ 7132 h 8671"/>
                  <a:gd name="T82" fmla="*/ 0 w 14418"/>
                  <a:gd name="T83" fmla="*/ 7206 h 8671"/>
                  <a:gd name="T84" fmla="*/ 3 w 14418"/>
                  <a:gd name="T85" fmla="*/ 7280 h 8671"/>
                  <a:gd name="T86" fmla="*/ 14 w 14418"/>
                  <a:gd name="T87" fmla="*/ 7353 h 8671"/>
                  <a:gd name="T88" fmla="*/ 32 w 14418"/>
                  <a:gd name="T89" fmla="*/ 7426 h 8671"/>
                  <a:gd name="T90" fmla="*/ 56 w 14418"/>
                  <a:gd name="T91" fmla="*/ 7497 h 8671"/>
                  <a:gd name="T92" fmla="*/ 88 w 14418"/>
                  <a:gd name="T93" fmla="*/ 7565 h 8671"/>
                  <a:gd name="T94" fmla="*/ 127 w 14418"/>
                  <a:gd name="T95" fmla="*/ 7631 h 8671"/>
                  <a:gd name="T96" fmla="*/ 172 w 14418"/>
                  <a:gd name="T97" fmla="*/ 7692 h 8671"/>
                  <a:gd name="T98" fmla="*/ 225 w 14418"/>
                  <a:gd name="T99" fmla="*/ 7751 h 8671"/>
                  <a:gd name="T100" fmla="*/ 13273 w 14418"/>
                  <a:gd name="T101" fmla="*/ 8671 h 8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418" h="8671">
                    <a:moveTo>
                      <a:pt x="13273" y="8671"/>
                    </a:moveTo>
                    <a:lnTo>
                      <a:pt x="14193" y="7751"/>
                    </a:lnTo>
                    <a:lnTo>
                      <a:pt x="14220" y="7722"/>
                    </a:lnTo>
                    <a:lnTo>
                      <a:pt x="14246" y="7692"/>
                    </a:lnTo>
                    <a:lnTo>
                      <a:pt x="14270" y="7663"/>
                    </a:lnTo>
                    <a:lnTo>
                      <a:pt x="14291" y="7631"/>
                    </a:lnTo>
                    <a:lnTo>
                      <a:pt x="14312" y="7598"/>
                    </a:lnTo>
                    <a:lnTo>
                      <a:pt x="14330" y="7565"/>
                    </a:lnTo>
                    <a:lnTo>
                      <a:pt x="14347" y="7531"/>
                    </a:lnTo>
                    <a:lnTo>
                      <a:pt x="14362" y="7497"/>
                    </a:lnTo>
                    <a:lnTo>
                      <a:pt x="14375" y="7461"/>
                    </a:lnTo>
                    <a:lnTo>
                      <a:pt x="14386" y="7426"/>
                    </a:lnTo>
                    <a:lnTo>
                      <a:pt x="14396" y="7390"/>
                    </a:lnTo>
                    <a:lnTo>
                      <a:pt x="14404" y="7353"/>
                    </a:lnTo>
                    <a:lnTo>
                      <a:pt x="14410" y="7317"/>
                    </a:lnTo>
                    <a:lnTo>
                      <a:pt x="14415" y="7280"/>
                    </a:lnTo>
                    <a:lnTo>
                      <a:pt x="14417" y="7243"/>
                    </a:lnTo>
                    <a:lnTo>
                      <a:pt x="14418" y="7206"/>
                    </a:lnTo>
                    <a:lnTo>
                      <a:pt x="14417" y="7169"/>
                    </a:lnTo>
                    <a:lnTo>
                      <a:pt x="14415" y="7132"/>
                    </a:lnTo>
                    <a:lnTo>
                      <a:pt x="14410" y="7095"/>
                    </a:lnTo>
                    <a:lnTo>
                      <a:pt x="14404" y="7058"/>
                    </a:lnTo>
                    <a:lnTo>
                      <a:pt x="14396" y="7022"/>
                    </a:lnTo>
                    <a:lnTo>
                      <a:pt x="14386" y="6986"/>
                    </a:lnTo>
                    <a:lnTo>
                      <a:pt x="14375" y="6950"/>
                    </a:lnTo>
                    <a:lnTo>
                      <a:pt x="14362" y="6916"/>
                    </a:lnTo>
                    <a:lnTo>
                      <a:pt x="14347" y="6880"/>
                    </a:lnTo>
                    <a:lnTo>
                      <a:pt x="14330" y="6847"/>
                    </a:lnTo>
                    <a:lnTo>
                      <a:pt x="14312" y="6813"/>
                    </a:lnTo>
                    <a:lnTo>
                      <a:pt x="14291" y="6781"/>
                    </a:lnTo>
                    <a:lnTo>
                      <a:pt x="14270" y="6750"/>
                    </a:lnTo>
                    <a:lnTo>
                      <a:pt x="14246" y="6719"/>
                    </a:lnTo>
                    <a:lnTo>
                      <a:pt x="14220" y="6689"/>
                    </a:lnTo>
                    <a:lnTo>
                      <a:pt x="14193" y="6661"/>
                    </a:lnTo>
                    <a:lnTo>
                      <a:pt x="7754" y="225"/>
                    </a:lnTo>
                    <a:lnTo>
                      <a:pt x="7726" y="198"/>
                    </a:lnTo>
                    <a:lnTo>
                      <a:pt x="7696" y="172"/>
                    </a:lnTo>
                    <a:lnTo>
                      <a:pt x="7666" y="148"/>
                    </a:lnTo>
                    <a:lnTo>
                      <a:pt x="7634" y="127"/>
                    </a:lnTo>
                    <a:lnTo>
                      <a:pt x="7602" y="106"/>
                    </a:lnTo>
                    <a:lnTo>
                      <a:pt x="7568" y="88"/>
                    </a:lnTo>
                    <a:lnTo>
                      <a:pt x="7534" y="71"/>
                    </a:lnTo>
                    <a:lnTo>
                      <a:pt x="7500" y="56"/>
                    </a:lnTo>
                    <a:lnTo>
                      <a:pt x="7465" y="43"/>
                    </a:lnTo>
                    <a:lnTo>
                      <a:pt x="7429" y="32"/>
                    </a:lnTo>
                    <a:lnTo>
                      <a:pt x="7393" y="22"/>
                    </a:lnTo>
                    <a:lnTo>
                      <a:pt x="7357" y="14"/>
                    </a:lnTo>
                    <a:lnTo>
                      <a:pt x="7320" y="8"/>
                    </a:lnTo>
                    <a:lnTo>
                      <a:pt x="7282" y="3"/>
                    </a:lnTo>
                    <a:lnTo>
                      <a:pt x="7246" y="1"/>
                    </a:lnTo>
                    <a:lnTo>
                      <a:pt x="7208" y="0"/>
                    </a:lnTo>
                    <a:lnTo>
                      <a:pt x="7172" y="1"/>
                    </a:lnTo>
                    <a:lnTo>
                      <a:pt x="7134" y="3"/>
                    </a:lnTo>
                    <a:lnTo>
                      <a:pt x="7098" y="8"/>
                    </a:lnTo>
                    <a:lnTo>
                      <a:pt x="7061" y="14"/>
                    </a:lnTo>
                    <a:lnTo>
                      <a:pt x="7025" y="22"/>
                    </a:lnTo>
                    <a:lnTo>
                      <a:pt x="6989" y="32"/>
                    </a:lnTo>
                    <a:lnTo>
                      <a:pt x="6953" y="43"/>
                    </a:lnTo>
                    <a:lnTo>
                      <a:pt x="6918" y="56"/>
                    </a:lnTo>
                    <a:lnTo>
                      <a:pt x="6884" y="71"/>
                    </a:lnTo>
                    <a:lnTo>
                      <a:pt x="6849" y="88"/>
                    </a:lnTo>
                    <a:lnTo>
                      <a:pt x="6816" y="106"/>
                    </a:lnTo>
                    <a:lnTo>
                      <a:pt x="6784" y="127"/>
                    </a:lnTo>
                    <a:lnTo>
                      <a:pt x="6752" y="148"/>
                    </a:lnTo>
                    <a:lnTo>
                      <a:pt x="6722" y="172"/>
                    </a:lnTo>
                    <a:lnTo>
                      <a:pt x="6692" y="198"/>
                    </a:lnTo>
                    <a:lnTo>
                      <a:pt x="6664" y="225"/>
                    </a:lnTo>
                    <a:lnTo>
                      <a:pt x="225" y="6661"/>
                    </a:lnTo>
                    <a:lnTo>
                      <a:pt x="198" y="6689"/>
                    </a:lnTo>
                    <a:lnTo>
                      <a:pt x="172" y="6719"/>
                    </a:lnTo>
                    <a:lnTo>
                      <a:pt x="148" y="6750"/>
                    </a:lnTo>
                    <a:lnTo>
                      <a:pt x="127" y="6781"/>
                    </a:lnTo>
                    <a:lnTo>
                      <a:pt x="106" y="6813"/>
                    </a:lnTo>
                    <a:lnTo>
                      <a:pt x="88" y="6847"/>
                    </a:lnTo>
                    <a:lnTo>
                      <a:pt x="71" y="6880"/>
                    </a:lnTo>
                    <a:lnTo>
                      <a:pt x="56" y="6916"/>
                    </a:lnTo>
                    <a:lnTo>
                      <a:pt x="43" y="6950"/>
                    </a:lnTo>
                    <a:lnTo>
                      <a:pt x="32" y="6986"/>
                    </a:lnTo>
                    <a:lnTo>
                      <a:pt x="22" y="7022"/>
                    </a:lnTo>
                    <a:lnTo>
                      <a:pt x="14" y="7058"/>
                    </a:lnTo>
                    <a:lnTo>
                      <a:pt x="8" y="7095"/>
                    </a:lnTo>
                    <a:lnTo>
                      <a:pt x="3" y="7132"/>
                    </a:lnTo>
                    <a:lnTo>
                      <a:pt x="1" y="7169"/>
                    </a:lnTo>
                    <a:lnTo>
                      <a:pt x="0" y="7206"/>
                    </a:lnTo>
                    <a:lnTo>
                      <a:pt x="1" y="7243"/>
                    </a:lnTo>
                    <a:lnTo>
                      <a:pt x="3" y="7280"/>
                    </a:lnTo>
                    <a:lnTo>
                      <a:pt x="8" y="7317"/>
                    </a:lnTo>
                    <a:lnTo>
                      <a:pt x="14" y="7353"/>
                    </a:lnTo>
                    <a:lnTo>
                      <a:pt x="22" y="7390"/>
                    </a:lnTo>
                    <a:lnTo>
                      <a:pt x="32" y="7426"/>
                    </a:lnTo>
                    <a:lnTo>
                      <a:pt x="43" y="7461"/>
                    </a:lnTo>
                    <a:lnTo>
                      <a:pt x="56" y="7497"/>
                    </a:lnTo>
                    <a:lnTo>
                      <a:pt x="71" y="7531"/>
                    </a:lnTo>
                    <a:lnTo>
                      <a:pt x="88" y="7565"/>
                    </a:lnTo>
                    <a:lnTo>
                      <a:pt x="106" y="7598"/>
                    </a:lnTo>
                    <a:lnTo>
                      <a:pt x="127" y="7631"/>
                    </a:lnTo>
                    <a:lnTo>
                      <a:pt x="148" y="7663"/>
                    </a:lnTo>
                    <a:lnTo>
                      <a:pt x="172" y="7692"/>
                    </a:lnTo>
                    <a:lnTo>
                      <a:pt x="198" y="7722"/>
                    </a:lnTo>
                    <a:lnTo>
                      <a:pt x="225" y="7751"/>
                    </a:lnTo>
                    <a:lnTo>
                      <a:pt x="1145" y="8671"/>
                    </a:lnTo>
                    <a:lnTo>
                      <a:pt x="13273" y="86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" name="íṧlidé">
                <a:extLst>
                  <a:ext uri="{FF2B5EF4-FFF2-40B4-BE49-F238E27FC236}">
                    <a16:creationId xmlns:a16="http://schemas.microsoft.com/office/drawing/2014/main" id="{EEEEB0E5-BA77-4FE8-BEB4-2F653792AE03}"/>
                  </a:ext>
                </a:extLst>
              </p:cNvPr>
              <p:cNvSpPr/>
              <p:nvPr/>
            </p:nvSpPr>
            <p:spPr bwMode="auto">
              <a:xfrm>
                <a:off x="1888361" y="3053382"/>
                <a:ext cx="463598" cy="462898"/>
              </a:xfrm>
              <a:custGeom>
                <a:avLst/>
                <a:gdLst>
                  <a:gd name="connsiteX0" fmla="*/ 497089 w 607639"/>
                  <a:gd name="connsiteY0" fmla="*/ 455038 h 606722"/>
                  <a:gd name="connsiteX1" fmla="*/ 469485 w 607639"/>
                  <a:gd name="connsiteY1" fmla="*/ 482589 h 606722"/>
                  <a:gd name="connsiteX2" fmla="*/ 497089 w 607639"/>
                  <a:gd name="connsiteY2" fmla="*/ 510229 h 606722"/>
                  <a:gd name="connsiteX3" fmla="*/ 524782 w 607639"/>
                  <a:gd name="connsiteY3" fmla="*/ 482589 h 606722"/>
                  <a:gd name="connsiteX4" fmla="*/ 497089 w 607639"/>
                  <a:gd name="connsiteY4" fmla="*/ 455038 h 606722"/>
                  <a:gd name="connsiteX5" fmla="*/ 303775 w 607639"/>
                  <a:gd name="connsiteY5" fmla="*/ 455038 h 606722"/>
                  <a:gd name="connsiteX6" fmla="*/ 276189 w 607639"/>
                  <a:gd name="connsiteY6" fmla="*/ 482589 h 606722"/>
                  <a:gd name="connsiteX7" fmla="*/ 303775 w 607639"/>
                  <a:gd name="connsiteY7" fmla="*/ 510229 h 606722"/>
                  <a:gd name="connsiteX8" fmla="*/ 331450 w 607639"/>
                  <a:gd name="connsiteY8" fmla="*/ 482589 h 606722"/>
                  <a:gd name="connsiteX9" fmla="*/ 303775 w 607639"/>
                  <a:gd name="connsiteY9" fmla="*/ 455038 h 606722"/>
                  <a:gd name="connsiteX10" fmla="*/ 110461 w 607639"/>
                  <a:gd name="connsiteY10" fmla="*/ 455038 h 606722"/>
                  <a:gd name="connsiteX11" fmla="*/ 82857 w 607639"/>
                  <a:gd name="connsiteY11" fmla="*/ 482589 h 606722"/>
                  <a:gd name="connsiteX12" fmla="*/ 110461 w 607639"/>
                  <a:gd name="connsiteY12" fmla="*/ 510229 h 606722"/>
                  <a:gd name="connsiteX13" fmla="*/ 138154 w 607639"/>
                  <a:gd name="connsiteY13" fmla="*/ 482589 h 606722"/>
                  <a:gd name="connsiteX14" fmla="*/ 110461 w 607639"/>
                  <a:gd name="connsiteY14" fmla="*/ 455038 h 606722"/>
                  <a:gd name="connsiteX15" fmla="*/ 497089 w 607639"/>
                  <a:gd name="connsiteY15" fmla="*/ 427486 h 606722"/>
                  <a:gd name="connsiteX16" fmla="*/ 552386 w 607639"/>
                  <a:gd name="connsiteY16" fmla="*/ 482589 h 606722"/>
                  <a:gd name="connsiteX17" fmla="*/ 497089 w 607639"/>
                  <a:gd name="connsiteY17" fmla="*/ 537780 h 606722"/>
                  <a:gd name="connsiteX18" fmla="*/ 441881 w 607639"/>
                  <a:gd name="connsiteY18" fmla="*/ 482589 h 606722"/>
                  <a:gd name="connsiteX19" fmla="*/ 497089 w 607639"/>
                  <a:gd name="connsiteY19" fmla="*/ 427486 h 606722"/>
                  <a:gd name="connsiteX20" fmla="*/ 303775 w 607639"/>
                  <a:gd name="connsiteY20" fmla="*/ 427486 h 606722"/>
                  <a:gd name="connsiteX21" fmla="*/ 359037 w 607639"/>
                  <a:gd name="connsiteY21" fmla="*/ 482589 h 606722"/>
                  <a:gd name="connsiteX22" fmla="*/ 303775 w 607639"/>
                  <a:gd name="connsiteY22" fmla="*/ 537780 h 606722"/>
                  <a:gd name="connsiteX23" fmla="*/ 248602 w 607639"/>
                  <a:gd name="connsiteY23" fmla="*/ 482589 h 606722"/>
                  <a:gd name="connsiteX24" fmla="*/ 303775 w 607639"/>
                  <a:gd name="connsiteY24" fmla="*/ 427486 h 606722"/>
                  <a:gd name="connsiteX25" fmla="*/ 110461 w 607639"/>
                  <a:gd name="connsiteY25" fmla="*/ 427486 h 606722"/>
                  <a:gd name="connsiteX26" fmla="*/ 165758 w 607639"/>
                  <a:gd name="connsiteY26" fmla="*/ 482589 h 606722"/>
                  <a:gd name="connsiteX27" fmla="*/ 110461 w 607639"/>
                  <a:gd name="connsiteY27" fmla="*/ 537780 h 606722"/>
                  <a:gd name="connsiteX28" fmla="*/ 55253 w 607639"/>
                  <a:gd name="connsiteY28" fmla="*/ 482589 h 606722"/>
                  <a:gd name="connsiteX29" fmla="*/ 110461 w 607639"/>
                  <a:gd name="connsiteY29" fmla="*/ 427486 h 606722"/>
                  <a:gd name="connsiteX30" fmla="*/ 455683 w 607639"/>
                  <a:gd name="connsiteY30" fmla="*/ 206827 h 606722"/>
                  <a:gd name="connsiteX31" fmla="*/ 538584 w 607639"/>
                  <a:gd name="connsiteY31" fmla="*/ 206827 h 606722"/>
                  <a:gd name="connsiteX32" fmla="*/ 552386 w 607639"/>
                  <a:gd name="connsiteY32" fmla="*/ 220578 h 606722"/>
                  <a:gd name="connsiteX33" fmla="*/ 538584 w 607639"/>
                  <a:gd name="connsiteY33" fmla="*/ 234418 h 606722"/>
                  <a:gd name="connsiteX34" fmla="*/ 455683 w 607639"/>
                  <a:gd name="connsiteY34" fmla="*/ 234418 h 606722"/>
                  <a:gd name="connsiteX35" fmla="*/ 441881 w 607639"/>
                  <a:gd name="connsiteY35" fmla="*/ 220578 h 606722"/>
                  <a:gd name="connsiteX36" fmla="*/ 455683 w 607639"/>
                  <a:gd name="connsiteY36" fmla="*/ 206827 h 606722"/>
                  <a:gd name="connsiteX37" fmla="*/ 262395 w 607639"/>
                  <a:gd name="connsiteY37" fmla="*/ 206827 h 606722"/>
                  <a:gd name="connsiteX38" fmla="*/ 345244 w 607639"/>
                  <a:gd name="connsiteY38" fmla="*/ 206827 h 606722"/>
                  <a:gd name="connsiteX39" fmla="*/ 359037 w 607639"/>
                  <a:gd name="connsiteY39" fmla="*/ 220578 h 606722"/>
                  <a:gd name="connsiteX40" fmla="*/ 345244 w 607639"/>
                  <a:gd name="connsiteY40" fmla="*/ 234418 h 606722"/>
                  <a:gd name="connsiteX41" fmla="*/ 262395 w 607639"/>
                  <a:gd name="connsiteY41" fmla="*/ 234418 h 606722"/>
                  <a:gd name="connsiteX42" fmla="*/ 248602 w 607639"/>
                  <a:gd name="connsiteY42" fmla="*/ 220578 h 606722"/>
                  <a:gd name="connsiteX43" fmla="*/ 262395 w 607639"/>
                  <a:gd name="connsiteY43" fmla="*/ 206827 h 606722"/>
                  <a:gd name="connsiteX44" fmla="*/ 69055 w 607639"/>
                  <a:gd name="connsiteY44" fmla="*/ 206827 h 606722"/>
                  <a:gd name="connsiteX45" fmla="*/ 151956 w 607639"/>
                  <a:gd name="connsiteY45" fmla="*/ 206827 h 606722"/>
                  <a:gd name="connsiteX46" fmla="*/ 165758 w 607639"/>
                  <a:gd name="connsiteY46" fmla="*/ 220578 h 606722"/>
                  <a:gd name="connsiteX47" fmla="*/ 151956 w 607639"/>
                  <a:gd name="connsiteY47" fmla="*/ 234418 h 606722"/>
                  <a:gd name="connsiteX48" fmla="*/ 69055 w 607639"/>
                  <a:gd name="connsiteY48" fmla="*/ 234418 h 606722"/>
                  <a:gd name="connsiteX49" fmla="*/ 55253 w 607639"/>
                  <a:gd name="connsiteY49" fmla="*/ 220578 h 606722"/>
                  <a:gd name="connsiteX50" fmla="*/ 69055 w 607639"/>
                  <a:gd name="connsiteY50" fmla="*/ 206827 h 606722"/>
                  <a:gd name="connsiteX51" fmla="*/ 455683 w 607639"/>
                  <a:gd name="connsiteY51" fmla="*/ 151716 h 606722"/>
                  <a:gd name="connsiteX52" fmla="*/ 538584 w 607639"/>
                  <a:gd name="connsiteY52" fmla="*/ 151716 h 606722"/>
                  <a:gd name="connsiteX53" fmla="*/ 552386 w 607639"/>
                  <a:gd name="connsiteY53" fmla="*/ 165476 h 606722"/>
                  <a:gd name="connsiteX54" fmla="*/ 538584 w 607639"/>
                  <a:gd name="connsiteY54" fmla="*/ 179237 h 606722"/>
                  <a:gd name="connsiteX55" fmla="*/ 455683 w 607639"/>
                  <a:gd name="connsiteY55" fmla="*/ 179237 h 606722"/>
                  <a:gd name="connsiteX56" fmla="*/ 441881 w 607639"/>
                  <a:gd name="connsiteY56" fmla="*/ 165476 h 606722"/>
                  <a:gd name="connsiteX57" fmla="*/ 455683 w 607639"/>
                  <a:gd name="connsiteY57" fmla="*/ 151716 h 606722"/>
                  <a:gd name="connsiteX58" fmla="*/ 262395 w 607639"/>
                  <a:gd name="connsiteY58" fmla="*/ 151716 h 606722"/>
                  <a:gd name="connsiteX59" fmla="*/ 345244 w 607639"/>
                  <a:gd name="connsiteY59" fmla="*/ 151716 h 606722"/>
                  <a:gd name="connsiteX60" fmla="*/ 359037 w 607639"/>
                  <a:gd name="connsiteY60" fmla="*/ 165476 h 606722"/>
                  <a:gd name="connsiteX61" fmla="*/ 345244 w 607639"/>
                  <a:gd name="connsiteY61" fmla="*/ 179237 h 606722"/>
                  <a:gd name="connsiteX62" fmla="*/ 262395 w 607639"/>
                  <a:gd name="connsiteY62" fmla="*/ 179237 h 606722"/>
                  <a:gd name="connsiteX63" fmla="*/ 248602 w 607639"/>
                  <a:gd name="connsiteY63" fmla="*/ 165476 h 606722"/>
                  <a:gd name="connsiteX64" fmla="*/ 262395 w 607639"/>
                  <a:gd name="connsiteY64" fmla="*/ 151716 h 606722"/>
                  <a:gd name="connsiteX65" fmla="*/ 69055 w 607639"/>
                  <a:gd name="connsiteY65" fmla="*/ 151716 h 606722"/>
                  <a:gd name="connsiteX66" fmla="*/ 151956 w 607639"/>
                  <a:gd name="connsiteY66" fmla="*/ 151716 h 606722"/>
                  <a:gd name="connsiteX67" fmla="*/ 165758 w 607639"/>
                  <a:gd name="connsiteY67" fmla="*/ 165476 h 606722"/>
                  <a:gd name="connsiteX68" fmla="*/ 151956 w 607639"/>
                  <a:gd name="connsiteY68" fmla="*/ 179237 h 606722"/>
                  <a:gd name="connsiteX69" fmla="*/ 69055 w 607639"/>
                  <a:gd name="connsiteY69" fmla="*/ 179237 h 606722"/>
                  <a:gd name="connsiteX70" fmla="*/ 55253 w 607639"/>
                  <a:gd name="connsiteY70" fmla="*/ 165476 h 606722"/>
                  <a:gd name="connsiteX71" fmla="*/ 69055 w 607639"/>
                  <a:gd name="connsiteY71" fmla="*/ 151716 h 606722"/>
                  <a:gd name="connsiteX72" fmla="*/ 455683 w 607639"/>
                  <a:gd name="connsiteY72" fmla="*/ 96534 h 606722"/>
                  <a:gd name="connsiteX73" fmla="*/ 538584 w 607639"/>
                  <a:gd name="connsiteY73" fmla="*/ 96534 h 606722"/>
                  <a:gd name="connsiteX74" fmla="*/ 552386 w 607639"/>
                  <a:gd name="connsiteY74" fmla="*/ 110294 h 606722"/>
                  <a:gd name="connsiteX75" fmla="*/ 538584 w 607639"/>
                  <a:gd name="connsiteY75" fmla="*/ 124055 h 606722"/>
                  <a:gd name="connsiteX76" fmla="*/ 455683 w 607639"/>
                  <a:gd name="connsiteY76" fmla="*/ 124055 h 606722"/>
                  <a:gd name="connsiteX77" fmla="*/ 441881 w 607639"/>
                  <a:gd name="connsiteY77" fmla="*/ 110294 h 606722"/>
                  <a:gd name="connsiteX78" fmla="*/ 455683 w 607639"/>
                  <a:gd name="connsiteY78" fmla="*/ 96534 h 606722"/>
                  <a:gd name="connsiteX79" fmla="*/ 262395 w 607639"/>
                  <a:gd name="connsiteY79" fmla="*/ 96534 h 606722"/>
                  <a:gd name="connsiteX80" fmla="*/ 345244 w 607639"/>
                  <a:gd name="connsiteY80" fmla="*/ 96534 h 606722"/>
                  <a:gd name="connsiteX81" fmla="*/ 359037 w 607639"/>
                  <a:gd name="connsiteY81" fmla="*/ 110294 h 606722"/>
                  <a:gd name="connsiteX82" fmla="*/ 345244 w 607639"/>
                  <a:gd name="connsiteY82" fmla="*/ 124055 h 606722"/>
                  <a:gd name="connsiteX83" fmla="*/ 262395 w 607639"/>
                  <a:gd name="connsiteY83" fmla="*/ 124055 h 606722"/>
                  <a:gd name="connsiteX84" fmla="*/ 248602 w 607639"/>
                  <a:gd name="connsiteY84" fmla="*/ 110294 h 606722"/>
                  <a:gd name="connsiteX85" fmla="*/ 262395 w 607639"/>
                  <a:gd name="connsiteY85" fmla="*/ 96534 h 606722"/>
                  <a:gd name="connsiteX86" fmla="*/ 69055 w 607639"/>
                  <a:gd name="connsiteY86" fmla="*/ 96534 h 606722"/>
                  <a:gd name="connsiteX87" fmla="*/ 151956 w 607639"/>
                  <a:gd name="connsiteY87" fmla="*/ 96534 h 606722"/>
                  <a:gd name="connsiteX88" fmla="*/ 165758 w 607639"/>
                  <a:gd name="connsiteY88" fmla="*/ 110294 h 606722"/>
                  <a:gd name="connsiteX89" fmla="*/ 151956 w 607639"/>
                  <a:gd name="connsiteY89" fmla="*/ 124055 h 606722"/>
                  <a:gd name="connsiteX90" fmla="*/ 69055 w 607639"/>
                  <a:gd name="connsiteY90" fmla="*/ 124055 h 606722"/>
                  <a:gd name="connsiteX91" fmla="*/ 55253 w 607639"/>
                  <a:gd name="connsiteY91" fmla="*/ 110294 h 606722"/>
                  <a:gd name="connsiteX92" fmla="*/ 69055 w 607639"/>
                  <a:gd name="connsiteY92" fmla="*/ 96534 h 606722"/>
                  <a:gd name="connsiteX93" fmla="*/ 428120 w 607639"/>
                  <a:gd name="connsiteY93" fmla="*/ 0 h 606722"/>
                  <a:gd name="connsiteX94" fmla="*/ 566164 w 607639"/>
                  <a:gd name="connsiteY94" fmla="*/ 0 h 606722"/>
                  <a:gd name="connsiteX95" fmla="*/ 607639 w 607639"/>
                  <a:gd name="connsiteY95" fmla="*/ 41325 h 606722"/>
                  <a:gd name="connsiteX96" fmla="*/ 607639 w 607639"/>
                  <a:gd name="connsiteY96" fmla="*/ 565308 h 606722"/>
                  <a:gd name="connsiteX97" fmla="*/ 566164 w 607639"/>
                  <a:gd name="connsiteY97" fmla="*/ 606722 h 606722"/>
                  <a:gd name="connsiteX98" fmla="*/ 455711 w 607639"/>
                  <a:gd name="connsiteY98" fmla="*/ 606722 h 606722"/>
                  <a:gd name="connsiteX99" fmla="*/ 441916 w 607639"/>
                  <a:gd name="connsiteY99" fmla="*/ 592947 h 606722"/>
                  <a:gd name="connsiteX100" fmla="*/ 455711 w 607639"/>
                  <a:gd name="connsiteY100" fmla="*/ 579083 h 606722"/>
                  <a:gd name="connsiteX101" fmla="*/ 566164 w 607639"/>
                  <a:gd name="connsiteY101" fmla="*/ 579083 h 606722"/>
                  <a:gd name="connsiteX102" fmla="*/ 579959 w 607639"/>
                  <a:gd name="connsiteY102" fmla="*/ 565308 h 606722"/>
                  <a:gd name="connsiteX103" fmla="*/ 579959 w 607639"/>
                  <a:gd name="connsiteY103" fmla="*/ 41325 h 606722"/>
                  <a:gd name="connsiteX104" fmla="*/ 566164 w 607639"/>
                  <a:gd name="connsiteY104" fmla="*/ 27550 h 606722"/>
                  <a:gd name="connsiteX105" fmla="*/ 428120 w 607639"/>
                  <a:gd name="connsiteY105" fmla="*/ 27550 h 606722"/>
                  <a:gd name="connsiteX106" fmla="*/ 414325 w 607639"/>
                  <a:gd name="connsiteY106" fmla="*/ 41325 h 606722"/>
                  <a:gd name="connsiteX107" fmla="*/ 414325 w 607639"/>
                  <a:gd name="connsiteY107" fmla="*/ 82739 h 606722"/>
                  <a:gd name="connsiteX108" fmla="*/ 414325 w 607639"/>
                  <a:gd name="connsiteY108" fmla="*/ 565308 h 606722"/>
                  <a:gd name="connsiteX109" fmla="*/ 372850 w 607639"/>
                  <a:gd name="connsiteY109" fmla="*/ 606722 h 606722"/>
                  <a:gd name="connsiteX110" fmla="*/ 262397 w 607639"/>
                  <a:gd name="connsiteY110" fmla="*/ 606722 h 606722"/>
                  <a:gd name="connsiteX111" fmla="*/ 248602 w 607639"/>
                  <a:gd name="connsiteY111" fmla="*/ 592947 h 606722"/>
                  <a:gd name="connsiteX112" fmla="*/ 262397 w 607639"/>
                  <a:gd name="connsiteY112" fmla="*/ 579083 h 606722"/>
                  <a:gd name="connsiteX113" fmla="*/ 372850 w 607639"/>
                  <a:gd name="connsiteY113" fmla="*/ 579083 h 606722"/>
                  <a:gd name="connsiteX114" fmla="*/ 386645 w 607639"/>
                  <a:gd name="connsiteY114" fmla="*/ 565308 h 606722"/>
                  <a:gd name="connsiteX115" fmla="*/ 386645 w 607639"/>
                  <a:gd name="connsiteY115" fmla="*/ 82739 h 606722"/>
                  <a:gd name="connsiteX116" fmla="*/ 386645 w 607639"/>
                  <a:gd name="connsiteY116" fmla="*/ 41325 h 606722"/>
                  <a:gd name="connsiteX117" fmla="*/ 428120 w 607639"/>
                  <a:gd name="connsiteY117" fmla="*/ 0 h 606722"/>
                  <a:gd name="connsiteX118" fmla="*/ 41390 w 607639"/>
                  <a:gd name="connsiteY118" fmla="*/ 0 h 606722"/>
                  <a:gd name="connsiteX119" fmla="*/ 151942 w 607639"/>
                  <a:gd name="connsiteY119" fmla="*/ 0 h 606722"/>
                  <a:gd name="connsiteX120" fmla="*/ 165739 w 607639"/>
                  <a:gd name="connsiteY120" fmla="*/ 13775 h 606722"/>
                  <a:gd name="connsiteX121" fmla="*/ 151942 w 607639"/>
                  <a:gd name="connsiteY121" fmla="*/ 27550 h 606722"/>
                  <a:gd name="connsiteX122" fmla="*/ 41390 w 607639"/>
                  <a:gd name="connsiteY122" fmla="*/ 27550 h 606722"/>
                  <a:gd name="connsiteX123" fmla="*/ 27593 w 607639"/>
                  <a:gd name="connsiteY123" fmla="*/ 41325 h 606722"/>
                  <a:gd name="connsiteX124" fmla="*/ 27593 w 607639"/>
                  <a:gd name="connsiteY124" fmla="*/ 565308 h 606722"/>
                  <a:gd name="connsiteX125" fmla="*/ 41390 w 607639"/>
                  <a:gd name="connsiteY125" fmla="*/ 579083 h 606722"/>
                  <a:gd name="connsiteX126" fmla="*/ 179536 w 607639"/>
                  <a:gd name="connsiteY126" fmla="*/ 579083 h 606722"/>
                  <a:gd name="connsiteX127" fmla="*/ 193332 w 607639"/>
                  <a:gd name="connsiteY127" fmla="*/ 565308 h 606722"/>
                  <a:gd name="connsiteX128" fmla="*/ 193332 w 607639"/>
                  <a:gd name="connsiteY128" fmla="*/ 41325 h 606722"/>
                  <a:gd name="connsiteX129" fmla="*/ 234812 w 607639"/>
                  <a:gd name="connsiteY129" fmla="*/ 0 h 606722"/>
                  <a:gd name="connsiteX130" fmla="*/ 359071 w 607639"/>
                  <a:gd name="connsiteY130" fmla="*/ 0 h 606722"/>
                  <a:gd name="connsiteX131" fmla="*/ 372868 w 607639"/>
                  <a:gd name="connsiteY131" fmla="*/ 13775 h 606722"/>
                  <a:gd name="connsiteX132" fmla="*/ 359071 w 607639"/>
                  <a:gd name="connsiteY132" fmla="*/ 27550 h 606722"/>
                  <a:gd name="connsiteX133" fmla="*/ 234812 w 607639"/>
                  <a:gd name="connsiteY133" fmla="*/ 27550 h 606722"/>
                  <a:gd name="connsiteX134" fmla="*/ 220926 w 607639"/>
                  <a:gd name="connsiteY134" fmla="*/ 41325 h 606722"/>
                  <a:gd name="connsiteX135" fmla="*/ 220926 w 607639"/>
                  <a:gd name="connsiteY135" fmla="*/ 565308 h 606722"/>
                  <a:gd name="connsiteX136" fmla="*/ 179536 w 607639"/>
                  <a:gd name="connsiteY136" fmla="*/ 606722 h 606722"/>
                  <a:gd name="connsiteX137" fmla="*/ 41390 w 607639"/>
                  <a:gd name="connsiteY137" fmla="*/ 606722 h 606722"/>
                  <a:gd name="connsiteX138" fmla="*/ 0 w 607639"/>
                  <a:gd name="connsiteY138" fmla="*/ 565308 h 606722"/>
                  <a:gd name="connsiteX139" fmla="*/ 0 w 607639"/>
                  <a:gd name="connsiteY139" fmla="*/ 41325 h 606722"/>
                  <a:gd name="connsiteX140" fmla="*/ 41390 w 607639"/>
                  <a:gd name="connsiteY140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607639" h="606722">
                    <a:moveTo>
                      <a:pt x="497089" y="455038"/>
                    </a:moveTo>
                    <a:cubicBezTo>
                      <a:pt x="481862" y="455038"/>
                      <a:pt x="469485" y="467391"/>
                      <a:pt x="469485" y="482589"/>
                    </a:cubicBezTo>
                    <a:cubicBezTo>
                      <a:pt x="469485" y="497786"/>
                      <a:pt x="481862" y="510229"/>
                      <a:pt x="497089" y="510229"/>
                    </a:cubicBezTo>
                    <a:cubicBezTo>
                      <a:pt x="512405" y="510229"/>
                      <a:pt x="524782" y="497786"/>
                      <a:pt x="524782" y="482589"/>
                    </a:cubicBezTo>
                    <a:cubicBezTo>
                      <a:pt x="524782" y="467391"/>
                      <a:pt x="512405" y="455038"/>
                      <a:pt x="497089" y="455038"/>
                    </a:cubicBezTo>
                    <a:close/>
                    <a:moveTo>
                      <a:pt x="303775" y="455038"/>
                    </a:moveTo>
                    <a:cubicBezTo>
                      <a:pt x="288558" y="455038"/>
                      <a:pt x="276189" y="467391"/>
                      <a:pt x="276189" y="482589"/>
                    </a:cubicBezTo>
                    <a:cubicBezTo>
                      <a:pt x="276189" y="497786"/>
                      <a:pt x="288558" y="510229"/>
                      <a:pt x="303775" y="510229"/>
                    </a:cubicBezTo>
                    <a:cubicBezTo>
                      <a:pt x="318992" y="510229"/>
                      <a:pt x="331450" y="497786"/>
                      <a:pt x="331450" y="482589"/>
                    </a:cubicBezTo>
                    <a:cubicBezTo>
                      <a:pt x="331450" y="467391"/>
                      <a:pt x="318992" y="455038"/>
                      <a:pt x="303775" y="455038"/>
                    </a:cubicBezTo>
                    <a:close/>
                    <a:moveTo>
                      <a:pt x="110461" y="455038"/>
                    </a:moveTo>
                    <a:cubicBezTo>
                      <a:pt x="95234" y="455038"/>
                      <a:pt x="82857" y="467391"/>
                      <a:pt x="82857" y="482589"/>
                    </a:cubicBezTo>
                    <a:cubicBezTo>
                      <a:pt x="82857" y="497786"/>
                      <a:pt x="95234" y="510229"/>
                      <a:pt x="110461" y="510229"/>
                    </a:cubicBezTo>
                    <a:cubicBezTo>
                      <a:pt x="125688" y="510229"/>
                      <a:pt x="138154" y="497786"/>
                      <a:pt x="138154" y="482589"/>
                    </a:cubicBezTo>
                    <a:cubicBezTo>
                      <a:pt x="138154" y="467391"/>
                      <a:pt x="125688" y="455038"/>
                      <a:pt x="110461" y="455038"/>
                    </a:cubicBezTo>
                    <a:close/>
                    <a:moveTo>
                      <a:pt x="497089" y="427486"/>
                    </a:moveTo>
                    <a:cubicBezTo>
                      <a:pt x="527631" y="427486"/>
                      <a:pt x="552386" y="452194"/>
                      <a:pt x="552386" y="482589"/>
                    </a:cubicBezTo>
                    <a:cubicBezTo>
                      <a:pt x="552386" y="513073"/>
                      <a:pt x="527631" y="537780"/>
                      <a:pt x="497089" y="537780"/>
                    </a:cubicBezTo>
                    <a:cubicBezTo>
                      <a:pt x="466636" y="537780"/>
                      <a:pt x="441881" y="513073"/>
                      <a:pt x="441881" y="482589"/>
                    </a:cubicBezTo>
                    <a:cubicBezTo>
                      <a:pt x="441881" y="452194"/>
                      <a:pt x="466636" y="427486"/>
                      <a:pt x="497089" y="427486"/>
                    </a:cubicBezTo>
                    <a:close/>
                    <a:moveTo>
                      <a:pt x="303775" y="427486"/>
                    </a:moveTo>
                    <a:cubicBezTo>
                      <a:pt x="334298" y="427486"/>
                      <a:pt x="359037" y="452194"/>
                      <a:pt x="359037" y="482589"/>
                    </a:cubicBezTo>
                    <a:cubicBezTo>
                      <a:pt x="359037" y="513073"/>
                      <a:pt x="334298" y="537780"/>
                      <a:pt x="303775" y="537780"/>
                    </a:cubicBezTo>
                    <a:cubicBezTo>
                      <a:pt x="273341" y="537780"/>
                      <a:pt x="248602" y="513073"/>
                      <a:pt x="248602" y="482589"/>
                    </a:cubicBezTo>
                    <a:cubicBezTo>
                      <a:pt x="248602" y="452194"/>
                      <a:pt x="273341" y="427486"/>
                      <a:pt x="303775" y="427486"/>
                    </a:cubicBezTo>
                    <a:close/>
                    <a:moveTo>
                      <a:pt x="110461" y="427486"/>
                    </a:moveTo>
                    <a:cubicBezTo>
                      <a:pt x="140914" y="427486"/>
                      <a:pt x="165758" y="452194"/>
                      <a:pt x="165758" y="482589"/>
                    </a:cubicBezTo>
                    <a:cubicBezTo>
                      <a:pt x="165758" y="513073"/>
                      <a:pt x="140914" y="537780"/>
                      <a:pt x="110461" y="537780"/>
                    </a:cubicBezTo>
                    <a:cubicBezTo>
                      <a:pt x="80008" y="537780"/>
                      <a:pt x="55253" y="513073"/>
                      <a:pt x="55253" y="482589"/>
                    </a:cubicBezTo>
                    <a:cubicBezTo>
                      <a:pt x="55253" y="452194"/>
                      <a:pt x="80008" y="427486"/>
                      <a:pt x="110461" y="427486"/>
                    </a:cubicBezTo>
                    <a:close/>
                    <a:moveTo>
                      <a:pt x="455683" y="206827"/>
                    </a:moveTo>
                    <a:lnTo>
                      <a:pt x="538584" y="206827"/>
                    </a:lnTo>
                    <a:cubicBezTo>
                      <a:pt x="546242" y="206827"/>
                      <a:pt x="552386" y="213037"/>
                      <a:pt x="552386" y="220578"/>
                    </a:cubicBezTo>
                    <a:cubicBezTo>
                      <a:pt x="552386" y="228208"/>
                      <a:pt x="546242" y="234418"/>
                      <a:pt x="538584" y="234418"/>
                    </a:cubicBezTo>
                    <a:lnTo>
                      <a:pt x="455683" y="234418"/>
                    </a:lnTo>
                    <a:cubicBezTo>
                      <a:pt x="448025" y="234418"/>
                      <a:pt x="441881" y="228208"/>
                      <a:pt x="441881" y="220578"/>
                    </a:cubicBezTo>
                    <a:cubicBezTo>
                      <a:pt x="441881" y="213037"/>
                      <a:pt x="448025" y="206827"/>
                      <a:pt x="455683" y="206827"/>
                    </a:cubicBezTo>
                    <a:close/>
                    <a:moveTo>
                      <a:pt x="262395" y="206827"/>
                    </a:moveTo>
                    <a:lnTo>
                      <a:pt x="345244" y="206827"/>
                    </a:lnTo>
                    <a:cubicBezTo>
                      <a:pt x="352897" y="206827"/>
                      <a:pt x="359037" y="213037"/>
                      <a:pt x="359037" y="220578"/>
                    </a:cubicBezTo>
                    <a:cubicBezTo>
                      <a:pt x="359037" y="228208"/>
                      <a:pt x="352897" y="234418"/>
                      <a:pt x="345244" y="234418"/>
                    </a:cubicBezTo>
                    <a:lnTo>
                      <a:pt x="262395" y="234418"/>
                    </a:lnTo>
                    <a:cubicBezTo>
                      <a:pt x="254742" y="234418"/>
                      <a:pt x="248602" y="228208"/>
                      <a:pt x="248602" y="220578"/>
                    </a:cubicBezTo>
                    <a:cubicBezTo>
                      <a:pt x="248602" y="213037"/>
                      <a:pt x="254742" y="206827"/>
                      <a:pt x="262395" y="206827"/>
                    </a:cubicBezTo>
                    <a:close/>
                    <a:moveTo>
                      <a:pt x="69055" y="206827"/>
                    </a:moveTo>
                    <a:lnTo>
                      <a:pt x="151956" y="206827"/>
                    </a:lnTo>
                    <a:cubicBezTo>
                      <a:pt x="159525" y="206827"/>
                      <a:pt x="165758" y="213037"/>
                      <a:pt x="165758" y="220578"/>
                    </a:cubicBezTo>
                    <a:cubicBezTo>
                      <a:pt x="165758" y="228208"/>
                      <a:pt x="159525" y="234418"/>
                      <a:pt x="151956" y="234418"/>
                    </a:cubicBezTo>
                    <a:lnTo>
                      <a:pt x="69055" y="234418"/>
                    </a:lnTo>
                    <a:cubicBezTo>
                      <a:pt x="61397" y="234418"/>
                      <a:pt x="55253" y="228208"/>
                      <a:pt x="55253" y="220578"/>
                    </a:cubicBezTo>
                    <a:cubicBezTo>
                      <a:pt x="55253" y="213037"/>
                      <a:pt x="61397" y="206827"/>
                      <a:pt x="69055" y="206827"/>
                    </a:cubicBezTo>
                    <a:close/>
                    <a:moveTo>
                      <a:pt x="455683" y="151716"/>
                    </a:moveTo>
                    <a:lnTo>
                      <a:pt x="538584" y="151716"/>
                    </a:lnTo>
                    <a:cubicBezTo>
                      <a:pt x="546242" y="151716"/>
                      <a:pt x="552386" y="157841"/>
                      <a:pt x="552386" y="165476"/>
                    </a:cubicBezTo>
                    <a:cubicBezTo>
                      <a:pt x="552386" y="173111"/>
                      <a:pt x="546242" y="179237"/>
                      <a:pt x="538584" y="179237"/>
                    </a:cubicBezTo>
                    <a:lnTo>
                      <a:pt x="455683" y="179237"/>
                    </a:lnTo>
                    <a:cubicBezTo>
                      <a:pt x="448025" y="179237"/>
                      <a:pt x="441881" y="173111"/>
                      <a:pt x="441881" y="165476"/>
                    </a:cubicBezTo>
                    <a:cubicBezTo>
                      <a:pt x="441881" y="157841"/>
                      <a:pt x="448025" y="151716"/>
                      <a:pt x="455683" y="151716"/>
                    </a:cubicBezTo>
                    <a:close/>
                    <a:moveTo>
                      <a:pt x="262395" y="151716"/>
                    </a:moveTo>
                    <a:lnTo>
                      <a:pt x="345244" y="151716"/>
                    </a:lnTo>
                    <a:cubicBezTo>
                      <a:pt x="352897" y="151716"/>
                      <a:pt x="359037" y="157841"/>
                      <a:pt x="359037" y="165476"/>
                    </a:cubicBezTo>
                    <a:cubicBezTo>
                      <a:pt x="359037" y="173111"/>
                      <a:pt x="352897" y="179237"/>
                      <a:pt x="345244" y="179237"/>
                    </a:cubicBezTo>
                    <a:lnTo>
                      <a:pt x="262395" y="179237"/>
                    </a:lnTo>
                    <a:cubicBezTo>
                      <a:pt x="254742" y="179237"/>
                      <a:pt x="248602" y="173111"/>
                      <a:pt x="248602" y="165476"/>
                    </a:cubicBezTo>
                    <a:cubicBezTo>
                      <a:pt x="248602" y="157841"/>
                      <a:pt x="254742" y="151716"/>
                      <a:pt x="262395" y="151716"/>
                    </a:cubicBezTo>
                    <a:close/>
                    <a:moveTo>
                      <a:pt x="69055" y="151716"/>
                    </a:moveTo>
                    <a:lnTo>
                      <a:pt x="151956" y="151716"/>
                    </a:lnTo>
                    <a:cubicBezTo>
                      <a:pt x="159525" y="151716"/>
                      <a:pt x="165758" y="157841"/>
                      <a:pt x="165758" y="165476"/>
                    </a:cubicBezTo>
                    <a:cubicBezTo>
                      <a:pt x="165758" y="173111"/>
                      <a:pt x="159525" y="179237"/>
                      <a:pt x="151956" y="179237"/>
                    </a:cubicBezTo>
                    <a:lnTo>
                      <a:pt x="69055" y="179237"/>
                    </a:lnTo>
                    <a:cubicBezTo>
                      <a:pt x="61397" y="179237"/>
                      <a:pt x="55253" y="173111"/>
                      <a:pt x="55253" y="165476"/>
                    </a:cubicBezTo>
                    <a:cubicBezTo>
                      <a:pt x="55253" y="157841"/>
                      <a:pt x="61397" y="151716"/>
                      <a:pt x="69055" y="151716"/>
                    </a:cubicBezTo>
                    <a:close/>
                    <a:moveTo>
                      <a:pt x="455683" y="96534"/>
                    </a:moveTo>
                    <a:lnTo>
                      <a:pt x="538584" y="96534"/>
                    </a:lnTo>
                    <a:cubicBezTo>
                      <a:pt x="546242" y="96534"/>
                      <a:pt x="552386" y="102659"/>
                      <a:pt x="552386" y="110294"/>
                    </a:cubicBezTo>
                    <a:cubicBezTo>
                      <a:pt x="552386" y="117929"/>
                      <a:pt x="546242" y="124055"/>
                      <a:pt x="538584" y="124055"/>
                    </a:cubicBezTo>
                    <a:lnTo>
                      <a:pt x="455683" y="124055"/>
                    </a:lnTo>
                    <a:cubicBezTo>
                      <a:pt x="448025" y="124055"/>
                      <a:pt x="441881" y="117929"/>
                      <a:pt x="441881" y="110294"/>
                    </a:cubicBezTo>
                    <a:cubicBezTo>
                      <a:pt x="441881" y="102659"/>
                      <a:pt x="448025" y="96534"/>
                      <a:pt x="455683" y="96534"/>
                    </a:cubicBezTo>
                    <a:close/>
                    <a:moveTo>
                      <a:pt x="262395" y="96534"/>
                    </a:moveTo>
                    <a:lnTo>
                      <a:pt x="345244" y="96534"/>
                    </a:lnTo>
                    <a:cubicBezTo>
                      <a:pt x="352897" y="96534"/>
                      <a:pt x="359037" y="102659"/>
                      <a:pt x="359037" y="110294"/>
                    </a:cubicBezTo>
                    <a:cubicBezTo>
                      <a:pt x="359037" y="117929"/>
                      <a:pt x="352897" y="124055"/>
                      <a:pt x="345244" y="124055"/>
                    </a:cubicBezTo>
                    <a:lnTo>
                      <a:pt x="262395" y="124055"/>
                    </a:lnTo>
                    <a:cubicBezTo>
                      <a:pt x="254742" y="124055"/>
                      <a:pt x="248602" y="117929"/>
                      <a:pt x="248602" y="110294"/>
                    </a:cubicBezTo>
                    <a:cubicBezTo>
                      <a:pt x="248602" y="102659"/>
                      <a:pt x="254742" y="96534"/>
                      <a:pt x="262395" y="96534"/>
                    </a:cubicBezTo>
                    <a:close/>
                    <a:moveTo>
                      <a:pt x="69055" y="96534"/>
                    </a:moveTo>
                    <a:lnTo>
                      <a:pt x="151956" y="96534"/>
                    </a:lnTo>
                    <a:cubicBezTo>
                      <a:pt x="159525" y="96534"/>
                      <a:pt x="165758" y="102659"/>
                      <a:pt x="165758" y="110294"/>
                    </a:cubicBezTo>
                    <a:cubicBezTo>
                      <a:pt x="165758" y="117929"/>
                      <a:pt x="159525" y="124055"/>
                      <a:pt x="151956" y="124055"/>
                    </a:cubicBezTo>
                    <a:lnTo>
                      <a:pt x="69055" y="124055"/>
                    </a:lnTo>
                    <a:cubicBezTo>
                      <a:pt x="61397" y="124055"/>
                      <a:pt x="55253" y="117929"/>
                      <a:pt x="55253" y="110294"/>
                    </a:cubicBezTo>
                    <a:cubicBezTo>
                      <a:pt x="55253" y="102659"/>
                      <a:pt x="61397" y="96534"/>
                      <a:pt x="69055" y="96534"/>
                    </a:cubicBezTo>
                    <a:close/>
                    <a:moveTo>
                      <a:pt x="428120" y="0"/>
                    </a:moveTo>
                    <a:lnTo>
                      <a:pt x="566164" y="0"/>
                    </a:lnTo>
                    <a:cubicBezTo>
                      <a:pt x="589037" y="0"/>
                      <a:pt x="607639" y="18574"/>
                      <a:pt x="607639" y="41325"/>
                    </a:cubicBezTo>
                    <a:lnTo>
                      <a:pt x="607639" y="565308"/>
                    </a:lnTo>
                    <a:cubicBezTo>
                      <a:pt x="607639" y="588148"/>
                      <a:pt x="589037" y="606722"/>
                      <a:pt x="566164" y="606722"/>
                    </a:cubicBezTo>
                    <a:lnTo>
                      <a:pt x="455711" y="606722"/>
                    </a:lnTo>
                    <a:cubicBezTo>
                      <a:pt x="448057" y="606722"/>
                      <a:pt x="441916" y="600501"/>
                      <a:pt x="441916" y="592947"/>
                    </a:cubicBezTo>
                    <a:cubicBezTo>
                      <a:pt x="441916" y="585304"/>
                      <a:pt x="448057" y="579083"/>
                      <a:pt x="455711" y="579083"/>
                    </a:cubicBezTo>
                    <a:lnTo>
                      <a:pt x="566164" y="579083"/>
                    </a:lnTo>
                    <a:cubicBezTo>
                      <a:pt x="573818" y="579083"/>
                      <a:pt x="579959" y="572951"/>
                      <a:pt x="579959" y="565308"/>
                    </a:cubicBezTo>
                    <a:lnTo>
                      <a:pt x="579959" y="41325"/>
                    </a:lnTo>
                    <a:cubicBezTo>
                      <a:pt x="579959" y="33771"/>
                      <a:pt x="573818" y="27550"/>
                      <a:pt x="566164" y="27550"/>
                    </a:cubicBezTo>
                    <a:lnTo>
                      <a:pt x="428120" y="27550"/>
                    </a:lnTo>
                    <a:cubicBezTo>
                      <a:pt x="420466" y="27550"/>
                      <a:pt x="414325" y="33771"/>
                      <a:pt x="414325" y="41325"/>
                    </a:cubicBezTo>
                    <a:lnTo>
                      <a:pt x="414325" y="82739"/>
                    </a:lnTo>
                    <a:lnTo>
                      <a:pt x="414325" y="565308"/>
                    </a:lnTo>
                    <a:cubicBezTo>
                      <a:pt x="414325" y="588148"/>
                      <a:pt x="395724" y="606722"/>
                      <a:pt x="372850" y="606722"/>
                    </a:cubicBezTo>
                    <a:lnTo>
                      <a:pt x="262397" y="606722"/>
                    </a:lnTo>
                    <a:cubicBezTo>
                      <a:pt x="254743" y="606722"/>
                      <a:pt x="248602" y="600501"/>
                      <a:pt x="248602" y="592947"/>
                    </a:cubicBezTo>
                    <a:cubicBezTo>
                      <a:pt x="248602" y="585304"/>
                      <a:pt x="254743" y="579083"/>
                      <a:pt x="262397" y="579083"/>
                    </a:cubicBezTo>
                    <a:lnTo>
                      <a:pt x="372850" y="579083"/>
                    </a:lnTo>
                    <a:cubicBezTo>
                      <a:pt x="380504" y="579083"/>
                      <a:pt x="386645" y="572951"/>
                      <a:pt x="386645" y="565308"/>
                    </a:cubicBezTo>
                    <a:lnTo>
                      <a:pt x="386645" y="82739"/>
                    </a:lnTo>
                    <a:lnTo>
                      <a:pt x="386645" y="41325"/>
                    </a:lnTo>
                    <a:cubicBezTo>
                      <a:pt x="386645" y="18574"/>
                      <a:pt x="405247" y="0"/>
                      <a:pt x="428120" y="0"/>
                    </a:cubicBezTo>
                    <a:close/>
                    <a:moveTo>
                      <a:pt x="41390" y="0"/>
                    </a:moveTo>
                    <a:lnTo>
                      <a:pt x="151942" y="0"/>
                    </a:lnTo>
                    <a:cubicBezTo>
                      <a:pt x="159508" y="0"/>
                      <a:pt x="165739" y="6132"/>
                      <a:pt x="165739" y="13775"/>
                    </a:cubicBezTo>
                    <a:cubicBezTo>
                      <a:pt x="165739" y="21418"/>
                      <a:pt x="159508" y="27550"/>
                      <a:pt x="151942" y="27550"/>
                    </a:cubicBezTo>
                    <a:lnTo>
                      <a:pt x="41390" y="27550"/>
                    </a:lnTo>
                    <a:cubicBezTo>
                      <a:pt x="33824" y="27550"/>
                      <a:pt x="27593" y="33771"/>
                      <a:pt x="27593" y="41325"/>
                    </a:cubicBezTo>
                    <a:lnTo>
                      <a:pt x="27593" y="565308"/>
                    </a:lnTo>
                    <a:cubicBezTo>
                      <a:pt x="27593" y="572951"/>
                      <a:pt x="33824" y="579083"/>
                      <a:pt x="41390" y="579083"/>
                    </a:cubicBezTo>
                    <a:lnTo>
                      <a:pt x="179536" y="579083"/>
                    </a:lnTo>
                    <a:cubicBezTo>
                      <a:pt x="187191" y="579083"/>
                      <a:pt x="193332" y="572951"/>
                      <a:pt x="193332" y="565308"/>
                    </a:cubicBezTo>
                    <a:lnTo>
                      <a:pt x="193332" y="41325"/>
                    </a:lnTo>
                    <a:cubicBezTo>
                      <a:pt x="193332" y="18574"/>
                      <a:pt x="211936" y="0"/>
                      <a:pt x="234812" y="0"/>
                    </a:cubicBezTo>
                    <a:lnTo>
                      <a:pt x="359071" y="0"/>
                    </a:lnTo>
                    <a:cubicBezTo>
                      <a:pt x="366726" y="0"/>
                      <a:pt x="372868" y="6132"/>
                      <a:pt x="372868" y="13775"/>
                    </a:cubicBezTo>
                    <a:cubicBezTo>
                      <a:pt x="372868" y="21418"/>
                      <a:pt x="366726" y="27550"/>
                      <a:pt x="359071" y="27550"/>
                    </a:cubicBezTo>
                    <a:lnTo>
                      <a:pt x="234812" y="27550"/>
                    </a:lnTo>
                    <a:cubicBezTo>
                      <a:pt x="227157" y="27550"/>
                      <a:pt x="220926" y="33771"/>
                      <a:pt x="220926" y="41325"/>
                    </a:cubicBezTo>
                    <a:lnTo>
                      <a:pt x="220926" y="565308"/>
                    </a:lnTo>
                    <a:cubicBezTo>
                      <a:pt x="220926" y="588148"/>
                      <a:pt x="202412" y="606722"/>
                      <a:pt x="179536" y="606722"/>
                    </a:cubicBezTo>
                    <a:lnTo>
                      <a:pt x="41390" y="606722"/>
                    </a:lnTo>
                    <a:cubicBezTo>
                      <a:pt x="18603" y="606722"/>
                      <a:pt x="0" y="588148"/>
                      <a:pt x="0" y="565308"/>
                    </a:cubicBezTo>
                    <a:lnTo>
                      <a:pt x="0" y="41325"/>
                    </a:lnTo>
                    <a:cubicBezTo>
                      <a:pt x="0" y="18574"/>
                      <a:pt x="18603" y="0"/>
                      <a:pt x="413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íṡļïḋé">
                <a:extLst>
                  <a:ext uri="{FF2B5EF4-FFF2-40B4-BE49-F238E27FC236}">
                    <a16:creationId xmlns:a16="http://schemas.microsoft.com/office/drawing/2014/main" id="{061F8F95-2492-42C6-8DAA-85F1B8C67256}"/>
                  </a:ext>
                </a:extLst>
              </p:cNvPr>
              <p:cNvSpPr txBox="1"/>
              <p:nvPr/>
            </p:nvSpPr>
            <p:spPr>
              <a:xfrm>
                <a:off x="1291486" y="3552240"/>
                <a:ext cx="1657347" cy="4305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600" dirty="0" err="1">
                    <a:solidFill>
                      <a:schemeClr val="bg1"/>
                    </a:solidFill>
                    <a:cs typeface="+mn-ea"/>
                    <a:sym typeface="+mn-lt"/>
                  </a:rPr>
                  <a:t>NameNode</a:t>
                </a:r>
                <a:endParaRPr lang="vi-VN" sz="3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earth-link_31393">
              <a:extLst>
                <a:ext uri="{FF2B5EF4-FFF2-40B4-BE49-F238E27FC236}">
                  <a16:creationId xmlns:a16="http://schemas.microsoft.com/office/drawing/2014/main" id="{DB79124F-2D9C-40ED-B314-3F3341C803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29775" y="6420983"/>
              <a:ext cx="1172231" cy="1068729"/>
            </a:xfrm>
            <a:custGeom>
              <a:avLst/>
              <a:gdLst>
                <a:gd name="T0" fmla="*/ 600116 w 606244"/>
                <a:gd name="T1" fmla="*/ 600116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600116 w 606244"/>
                <a:gd name="T9" fmla="*/ 600116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455839 w 606244"/>
                <a:gd name="T17" fmla="*/ 455839 w 606244"/>
                <a:gd name="T18" fmla="*/ 600116 w 606244"/>
                <a:gd name="T19" fmla="*/ 600116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600116 w 606244"/>
                <a:gd name="T29" fmla="*/ 600116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600116 w 606244"/>
                <a:gd name="T39" fmla="*/ 600116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600116 w 606244"/>
                <a:gd name="T51" fmla="*/ 600116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  <a:gd name="T68" fmla="*/ 600116 w 606244"/>
                <a:gd name="T69" fmla="*/ 600116 w 606244"/>
                <a:gd name="T70" fmla="*/ 600116 w 606244"/>
                <a:gd name="T71" fmla="*/ 600116 w 606244"/>
                <a:gd name="T72" fmla="*/ 600116 w 606244"/>
                <a:gd name="T73" fmla="*/ 600116 w 606244"/>
                <a:gd name="T74" fmla="*/ 600116 w 606244"/>
                <a:gd name="T75" fmla="*/ 600116 w 606244"/>
                <a:gd name="T76" fmla="*/ 600116 w 606244"/>
                <a:gd name="T77" fmla="*/ 600116 w 606244"/>
                <a:gd name="T78" fmla="*/ 600116 w 606244"/>
                <a:gd name="T79" fmla="*/ 600116 w 606244"/>
                <a:gd name="T80" fmla="*/ 600116 w 606244"/>
                <a:gd name="T81" fmla="*/ 600116 w 606244"/>
                <a:gd name="T82" fmla="*/ 600116 w 606244"/>
                <a:gd name="T83" fmla="*/ 600116 w 606244"/>
                <a:gd name="T84" fmla="*/ 600116 w 606244"/>
                <a:gd name="T85" fmla="*/ 600116 w 606244"/>
                <a:gd name="T86" fmla="*/ 600116 w 606244"/>
                <a:gd name="T87" fmla="*/ 600116 w 606244"/>
                <a:gd name="T88" fmla="*/ 600116 w 606244"/>
                <a:gd name="T89" fmla="*/ 600116 w 606244"/>
                <a:gd name="T90" fmla="*/ 600116 w 606244"/>
                <a:gd name="T91" fmla="*/ 600116 w 606244"/>
                <a:gd name="T92" fmla="*/ 600116 w 606244"/>
                <a:gd name="T93" fmla="*/ 600116 w 606244"/>
                <a:gd name="T94" fmla="*/ 600116 w 606244"/>
                <a:gd name="T95" fmla="*/ 600116 w 606244"/>
                <a:gd name="T96" fmla="*/ 600116 w 606244"/>
                <a:gd name="T97" fmla="*/ 600116 w 606244"/>
                <a:gd name="T98" fmla="*/ 600116 w 606244"/>
                <a:gd name="T99" fmla="*/ 600116 w 606244"/>
                <a:gd name="T100" fmla="*/ 600116 w 606244"/>
                <a:gd name="T101" fmla="*/ 600116 w 606244"/>
                <a:gd name="T102" fmla="*/ 600116 w 606244"/>
                <a:gd name="T103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88" h="6198">
                  <a:moveTo>
                    <a:pt x="6559" y="2880"/>
                  </a:moveTo>
                  <a:cubicBezTo>
                    <a:pt x="6330" y="2652"/>
                    <a:pt x="5959" y="2652"/>
                    <a:pt x="5730" y="2880"/>
                  </a:cubicBezTo>
                  <a:lnTo>
                    <a:pt x="5104" y="3506"/>
                  </a:lnTo>
                  <a:cubicBezTo>
                    <a:pt x="4925" y="3685"/>
                    <a:pt x="4886" y="3952"/>
                    <a:pt x="4988" y="4170"/>
                  </a:cubicBezTo>
                  <a:lnTo>
                    <a:pt x="4759" y="4399"/>
                  </a:lnTo>
                  <a:cubicBezTo>
                    <a:pt x="4542" y="4297"/>
                    <a:pt x="4275" y="4336"/>
                    <a:pt x="4096" y="4515"/>
                  </a:cubicBezTo>
                  <a:lnTo>
                    <a:pt x="3470" y="5141"/>
                  </a:lnTo>
                  <a:cubicBezTo>
                    <a:pt x="3241" y="5369"/>
                    <a:pt x="3241" y="5741"/>
                    <a:pt x="3470" y="5969"/>
                  </a:cubicBezTo>
                  <a:cubicBezTo>
                    <a:pt x="3698" y="6198"/>
                    <a:pt x="4070" y="6198"/>
                    <a:pt x="4299" y="5969"/>
                  </a:cubicBezTo>
                  <a:lnTo>
                    <a:pt x="4925" y="5343"/>
                  </a:lnTo>
                  <a:cubicBezTo>
                    <a:pt x="5111" y="5157"/>
                    <a:pt x="5145" y="4874"/>
                    <a:pt x="5027" y="4653"/>
                  </a:cubicBezTo>
                  <a:lnTo>
                    <a:pt x="5242" y="4437"/>
                  </a:lnTo>
                  <a:cubicBezTo>
                    <a:pt x="5464" y="4556"/>
                    <a:pt x="5746" y="4522"/>
                    <a:pt x="5933" y="4335"/>
                  </a:cubicBezTo>
                  <a:lnTo>
                    <a:pt x="6559" y="3709"/>
                  </a:lnTo>
                  <a:cubicBezTo>
                    <a:pt x="6788" y="3481"/>
                    <a:pt x="6788" y="3109"/>
                    <a:pt x="6559" y="2880"/>
                  </a:cubicBezTo>
                  <a:close/>
                  <a:moveTo>
                    <a:pt x="4733" y="5152"/>
                  </a:moveTo>
                  <a:lnTo>
                    <a:pt x="4108" y="5778"/>
                  </a:lnTo>
                  <a:cubicBezTo>
                    <a:pt x="3985" y="5901"/>
                    <a:pt x="3784" y="5901"/>
                    <a:pt x="3661" y="5778"/>
                  </a:cubicBezTo>
                  <a:cubicBezTo>
                    <a:pt x="3538" y="5655"/>
                    <a:pt x="3538" y="5455"/>
                    <a:pt x="3661" y="5332"/>
                  </a:cubicBezTo>
                  <a:lnTo>
                    <a:pt x="4287" y="4706"/>
                  </a:lnTo>
                  <a:cubicBezTo>
                    <a:pt x="4357" y="4636"/>
                    <a:pt x="4451" y="4606"/>
                    <a:pt x="4542" y="4616"/>
                  </a:cubicBezTo>
                  <a:lnTo>
                    <a:pt x="4375" y="4783"/>
                  </a:lnTo>
                  <a:cubicBezTo>
                    <a:pt x="4303" y="4854"/>
                    <a:pt x="4303" y="4971"/>
                    <a:pt x="4375" y="5043"/>
                  </a:cubicBezTo>
                  <a:cubicBezTo>
                    <a:pt x="4447" y="5115"/>
                    <a:pt x="4564" y="5115"/>
                    <a:pt x="4636" y="5043"/>
                  </a:cubicBezTo>
                  <a:lnTo>
                    <a:pt x="4818" y="4861"/>
                  </a:lnTo>
                  <a:cubicBezTo>
                    <a:pt x="4840" y="4963"/>
                    <a:pt x="4812" y="5074"/>
                    <a:pt x="4733" y="5152"/>
                  </a:cubicBezTo>
                  <a:close/>
                  <a:moveTo>
                    <a:pt x="6368" y="3518"/>
                  </a:moveTo>
                  <a:lnTo>
                    <a:pt x="5742" y="4144"/>
                  </a:lnTo>
                  <a:cubicBezTo>
                    <a:pt x="5663" y="4223"/>
                    <a:pt x="5552" y="4251"/>
                    <a:pt x="5451" y="4229"/>
                  </a:cubicBezTo>
                  <a:lnTo>
                    <a:pt x="5563" y="4116"/>
                  </a:lnTo>
                  <a:cubicBezTo>
                    <a:pt x="5635" y="4044"/>
                    <a:pt x="5635" y="3927"/>
                    <a:pt x="5563" y="3855"/>
                  </a:cubicBezTo>
                  <a:cubicBezTo>
                    <a:pt x="5491" y="3783"/>
                    <a:pt x="5374" y="3783"/>
                    <a:pt x="5303" y="3855"/>
                  </a:cubicBezTo>
                  <a:lnTo>
                    <a:pt x="5205" y="3953"/>
                  </a:lnTo>
                  <a:cubicBezTo>
                    <a:pt x="5196" y="3862"/>
                    <a:pt x="5226" y="3767"/>
                    <a:pt x="5295" y="3698"/>
                  </a:cubicBezTo>
                  <a:lnTo>
                    <a:pt x="5921" y="3072"/>
                  </a:lnTo>
                  <a:cubicBezTo>
                    <a:pt x="6044" y="2949"/>
                    <a:pt x="6245" y="2949"/>
                    <a:pt x="6368" y="3072"/>
                  </a:cubicBezTo>
                  <a:cubicBezTo>
                    <a:pt x="6491" y="3195"/>
                    <a:pt x="6491" y="3395"/>
                    <a:pt x="6368" y="3518"/>
                  </a:cubicBezTo>
                  <a:close/>
                  <a:moveTo>
                    <a:pt x="3146" y="5615"/>
                  </a:moveTo>
                  <a:cubicBezTo>
                    <a:pt x="3152" y="5751"/>
                    <a:pt x="3188" y="5887"/>
                    <a:pt x="3256" y="6009"/>
                  </a:cubicBezTo>
                  <a:cubicBezTo>
                    <a:pt x="2453" y="6037"/>
                    <a:pt x="1739" y="5774"/>
                    <a:pt x="1131" y="5218"/>
                  </a:cubicBezTo>
                  <a:cubicBezTo>
                    <a:pt x="575" y="4710"/>
                    <a:pt x="262" y="4073"/>
                    <a:pt x="177" y="3326"/>
                  </a:cubicBezTo>
                  <a:cubicBezTo>
                    <a:pt x="0" y="1761"/>
                    <a:pt x="1123" y="290"/>
                    <a:pt x="2677" y="51"/>
                  </a:cubicBezTo>
                  <a:cubicBezTo>
                    <a:pt x="2828" y="28"/>
                    <a:pt x="2981" y="17"/>
                    <a:pt x="3133" y="0"/>
                  </a:cubicBezTo>
                  <a:lnTo>
                    <a:pt x="3166" y="0"/>
                  </a:lnTo>
                  <a:cubicBezTo>
                    <a:pt x="3329" y="17"/>
                    <a:pt x="3493" y="25"/>
                    <a:pt x="3654" y="53"/>
                  </a:cubicBezTo>
                  <a:cubicBezTo>
                    <a:pt x="4462" y="194"/>
                    <a:pt x="5109" y="598"/>
                    <a:pt x="5593" y="1259"/>
                  </a:cubicBezTo>
                  <a:cubicBezTo>
                    <a:pt x="5857" y="1620"/>
                    <a:pt x="6032" y="2019"/>
                    <a:pt x="6108" y="2453"/>
                  </a:cubicBezTo>
                  <a:cubicBezTo>
                    <a:pt x="5941" y="2487"/>
                    <a:pt x="5787" y="2570"/>
                    <a:pt x="5663" y="2693"/>
                  </a:cubicBezTo>
                  <a:lnTo>
                    <a:pt x="5387" y="2970"/>
                  </a:lnTo>
                  <a:cubicBezTo>
                    <a:pt x="5372" y="2927"/>
                    <a:pt x="5363" y="2880"/>
                    <a:pt x="5361" y="2829"/>
                  </a:cubicBezTo>
                  <a:cubicBezTo>
                    <a:pt x="5356" y="2689"/>
                    <a:pt x="5332" y="2660"/>
                    <a:pt x="5189" y="2629"/>
                  </a:cubicBezTo>
                  <a:cubicBezTo>
                    <a:pt x="5039" y="2596"/>
                    <a:pt x="4992" y="2529"/>
                    <a:pt x="5034" y="2382"/>
                  </a:cubicBezTo>
                  <a:cubicBezTo>
                    <a:pt x="5062" y="2283"/>
                    <a:pt x="5108" y="2190"/>
                    <a:pt x="5150" y="2096"/>
                  </a:cubicBezTo>
                  <a:cubicBezTo>
                    <a:pt x="5194" y="1998"/>
                    <a:pt x="5223" y="1901"/>
                    <a:pt x="5201" y="1790"/>
                  </a:cubicBezTo>
                  <a:cubicBezTo>
                    <a:pt x="5181" y="1690"/>
                    <a:pt x="5184" y="1588"/>
                    <a:pt x="5275" y="1503"/>
                  </a:cubicBezTo>
                  <a:cubicBezTo>
                    <a:pt x="5190" y="1406"/>
                    <a:pt x="5111" y="1312"/>
                    <a:pt x="5027" y="1223"/>
                  </a:cubicBezTo>
                  <a:cubicBezTo>
                    <a:pt x="4987" y="1182"/>
                    <a:pt x="4954" y="1197"/>
                    <a:pt x="4942" y="1256"/>
                  </a:cubicBezTo>
                  <a:cubicBezTo>
                    <a:pt x="4939" y="1270"/>
                    <a:pt x="4940" y="1285"/>
                    <a:pt x="4936" y="1299"/>
                  </a:cubicBezTo>
                  <a:cubicBezTo>
                    <a:pt x="4905" y="1431"/>
                    <a:pt x="4824" y="1461"/>
                    <a:pt x="4719" y="1380"/>
                  </a:cubicBezTo>
                  <a:cubicBezTo>
                    <a:pt x="4701" y="1367"/>
                    <a:pt x="4686" y="1348"/>
                    <a:pt x="4666" y="1341"/>
                  </a:cubicBezTo>
                  <a:cubicBezTo>
                    <a:pt x="4632" y="1329"/>
                    <a:pt x="4595" y="1315"/>
                    <a:pt x="4562" y="1320"/>
                  </a:cubicBezTo>
                  <a:cubicBezTo>
                    <a:pt x="4448" y="1339"/>
                    <a:pt x="4430" y="1326"/>
                    <a:pt x="4440" y="1213"/>
                  </a:cubicBezTo>
                  <a:cubicBezTo>
                    <a:pt x="4447" y="1134"/>
                    <a:pt x="4419" y="1104"/>
                    <a:pt x="4340" y="1107"/>
                  </a:cubicBezTo>
                  <a:cubicBezTo>
                    <a:pt x="4313" y="1109"/>
                    <a:pt x="4286" y="1114"/>
                    <a:pt x="4259" y="1115"/>
                  </a:cubicBezTo>
                  <a:cubicBezTo>
                    <a:pt x="4174" y="1116"/>
                    <a:pt x="4121" y="1051"/>
                    <a:pt x="4142" y="969"/>
                  </a:cubicBezTo>
                  <a:cubicBezTo>
                    <a:pt x="4153" y="927"/>
                    <a:pt x="4176" y="887"/>
                    <a:pt x="4187" y="845"/>
                  </a:cubicBezTo>
                  <a:cubicBezTo>
                    <a:pt x="4194" y="813"/>
                    <a:pt x="4204" y="764"/>
                    <a:pt x="4188" y="748"/>
                  </a:cubicBezTo>
                  <a:cubicBezTo>
                    <a:pt x="4123" y="684"/>
                    <a:pt x="4053" y="622"/>
                    <a:pt x="3976" y="574"/>
                  </a:cubicBezTo>
                  <a:cubicBezTo>
                    <a:pt x="3837" y="487"/>
                    <a:pt x="3697" y="550"/>
                    <a:pt x="3560" y="583"/>
                  </a:cubicBezTo>
                  <a:cubicBezTo>
                    <a:pt x="3545" y="695"/>
                    <a:pt x="3529" y="711"/>
                    <a:pt x="3422" y="679"/>
                  </a:cubicBezTo>
                  <a:cubicBezTo>
                    <a:pt x="3294" y="641"/>
                    <a:pt x="3173" y="587"/>
                    <a:pt x="3086" y="478"/>
                  </a:cubicBezTo>
                  <a:cubicBezTo>
                    <a:pt x="3075" y="464"/>
                    <a:pt x="3049" y="453"/>
                    <a:pt x="3032" y="455"/>
                  </a:cubicBezTo>
                  <a:cubicBezTo>
                    <a:pt x="2900" y="470"/>
                    <a:pt x="2769" y="487"/>
                    <a:pt x="2638" y="508"/>
                  </a:cubicBezTo>
                  <a:cubicBezTo>
                    <a:pt x="2619" y="511"/>
                    <a:pt x="2589" y="536"/>
                    <a:pt x="2590" y="550"/>
                  </a:cubicBezTo>
                  <a:cubicBezTo>
                    <a:pt x="2590" y="576"/>
                    <a:pt x="2607" y="619"/>
                    <a:pt x="2622" y="622"/>
                  </a:cubicBezTo>
                  <a:cubicBezTo>
                    <a:pt x="2665" y="629"/>
                    <a:pt x="2714" y="629"/>
                    <a:pt x="2754" y="614"/>
                  </a:cubicBezTo>
                  <a:cubicBezTo>
                    <a:pt x="2808" y="593"/>
                    <a:pt x="2854" y="552"/>
                    <a:pt x="2907" y="526"/>
                  </a:cubicBezTo>
                  <a:cubicBezTo>
                    <a:pt x="2970" y="494"/>
                    <a:pt x="3017" y="518"/>
                    <a:pt x="3035" y="586"/>
                  </a:cubicBezTo>
                  <a:cubicBezTo>
                    <a:pt x="3056" y="668"/>
                    <a:pt x="3027" y="737"/>
                    <a:pt x="2961" y="780"/>
                  </a:cubicBezTo>
                  <a:cubicBezTo>
                    <a:pt x="2870" y="837"/>
                    <a:pt x="2771" y="881"/>
                    <a:pt x="2677" y="934"/>
                  </a:cubicBezTo>
                  <a:cubicBezTo>
                    <a:pt x="2611" y="971"/>
                    <a:pt x="2543" y="1007"/>
                    <a:pt x="2485" y="1054"/>
                  </a:cubicBezTo>
                  <a:cubicBezTo>
                    <a:pt x="2438" y="1092"/>
                    <a:pt x="2405" y="1151"/>
                    <a:pt x="2443" y="1211"/>
                  </a:cubicBezTo>
                  <a:cubicBezTo>
                    <a:pt x="2477" y="1267"/>
                    <a:pt x="2539" y="1254"/>
                    <a:pt x="2590" y="1236"/>
                  </a:cubicBezTo>
                  <a:cubicBezTo>
                    <a:pt x="2642" y="1217"/>
                    <a:pt x="2692" y="1190"/>
                    <a:pt x="2741" y="1163"/>
                  </a:cubicBezTo>
                  <a:cubicBezTo>
                    <a:pt x="2771" y="1146"/>
                    <a:pt x="2795" y="1120"/>
                    <a:pt x="2824" y="1102"/>
                  </a:cubicBezTo>
                  <a:cubicBezTo>
                    <a:pt x="2883" y="1067"/>
                    <a:pt x="2914" y="1079"/>
                    <a:pt x="2936" y="1142"/>
                  </a:cubicBezTo>
                  <a:cubicBezTo>
                    <a:pt x="2973" y="1248"/>
                    <a:pt x="3045" y="1273"/>
                    <a:pt x="3140" y="1211"/>
                  </a:cubicBezTo>
                  <a:cubicBezTo>
                    <a:pt x="3181" y="1185"/>
                    <a:pt x="3218" y="1151"/>
                    <a:pt x="3261" y="1128"/>
                  </a:cubicBezTo>
                  <a:cubicBezTo>
                    <a:pt x="3324" y="1094"/>
                    <a:pt x="3392" y="1130"/>
                    <a:pt x="3398" y="1197"/>
                  </a:cubicBezTo>
                  <a:cubicBezTo>
                    <a:pt x="3407" y="1294"/>
                    <a:pt x="3430" y="1313"/>
                    <a:pt x="3527" y="1302"/>
                  </a:cubicBezTo>
                  <a:cubicBezTo>
                    <a:pt x="3584" y="1296"/>
                    <a:pt x="3641" y="1287"/>
                    <a:pt x="3698" y="1280"/>
                  </a:cubicBezTo>
                  <a:cubicBezTo>
                    <a:pt x="3703" y="1286"/>
                    <a:pt x="3708" y="1291"/>
                    <a:pt x="3713" y="1297"/>
                  </a:cubicBezTo>
                  <a:cubicBezTo>
                    <a:pt x="3693" y="1334"/>
                    <a:pt x="3681" y="1381"/>
                    <a:pt x="3651" y="1406"/>
                  </a:cubicBezTo>
                  <a:cubicBezTo>
                    <a:pt x="3605" y="1444"/>
                    <a:pt x="3548" y="1470"/>
                    <a:pt x="3492" y="1494"/>
                  </a:cubicBezTo>
                  <a:cubicBezTo>
                    <a:pt x="3411" y="1529"/>
                    <a:pt x="3338" y="1550"/>
                    <a:pt x="3335" y="1554"/>
                  </a:cubicBezTo>
                  <a:cubicBezTo>
                    <a:pt x="3335" y="1554"/>
                    <a:pt x="3449" y="1600"/>
                    <a:pt x="3389" y="1618"/>
                  </a:cubicBezTo>
                  <a:cubicBezTo>
                    <a:pt x="3290" y="1646"/>
                    <a:pt x="3140" y="1806"/>
                    <a:pt x="3355" y="1740"/>
                  </a:cubicBezTo>
                  <a:cubicBezTo>
                    <a:pt x="3394" y="1728"/>
                    <a:pt x="3433" y="1718"/>
                    <a:pt x="3487" y="1704"/>
                  </a:cubicBezTo>
                  <a:cubicBezTo>
                    <a:pt x="3442" y="1840"/>
                    <a:pt x="3346" y="1893"/>
                    <a:pt x="3251" y="1944"/>
                  </a:cubicBezTo>
                  <a:cubicBezTo>
                    <a:pt x="2968" y="2096"/>
                    <a:pt x="2958" y="2460"/>
                    <a:pt x="3103" y="2646"/>
                  </a:cubicBezTo>
                  <a:cubicBezTo>
                    <a:pt x="3134" y="2687"/>
                    <a:pt x="3160" y="2732"/>
                    <a:pt x="3182" y="2778"/>
                  </a:cubicBezTo>
                  <a:cubicBezTo>
                    <a:pt x="3208" y="2832"/>
                    <a:pt x="3206" y="2896"/>
                    <a:pt x="3155" y="2924"/>
                  </a:cubicBezTo>
                  <a:cubicBezTo>
                    <a:pt x="3121" y="2942"/>
                    <a:pt x="3052" y="2938"/>
                    <a:pt x="3021" y="2915"/>
                  </a:cubicBezTo>
                  <a:cubicBezTo>
                    <a:pt x="2947" y="2858"/>
                    <a:pt x="2879" y="2789"/>
                    <a:pt x="2820" y="2714"/>
                  </a:cubicBezTo>
                  <a:cubicBezTo>
                    <a:pt x="2746" y="2621"/>
                    <a:pt x="2692" y="2509"/>
                    <a:pt x="2613" y="2420"/>
                  </a:cubicBezTo>
                  <a:cubicBezTo>
                    <a:pt x="2358" y="2131"/>
                    <a:pt x="2070" y="2195"/>
                    <a:pt x="1824" y="2412"/>
                  </a:cubicBezTo>
                  <a:cubicBezTo>
                    <a:pt x="1762" y="2467"/>
                    <a:pt x="1770" y="2517"/>
                    <a:pt x="1839" y="2562"/>
                  </a:cubicBezTo>
                  <a:cubicBezTo>
                    <a:pt x="1863" y="2578"/>
                    <a:pt x="1890" y="2591"/>
                    <a:pt x="1917" y="2602"/>
                  </a:cubicBezTo>
                  <a:cubicBezTo>
                    <a:pt x="2027" y="2647"/>
                    <a:pt x="2137" y="2689"/>
                    <a:pt x="2246" y="2733"/>
                  </a:cubicBezTo>
                  <a:cubicBezTo>
                    <a:pt x="2269" y="2742"/>
                    <a:pt x="2292" y="2752"/>
                    <a:pt x="2310" y="2767"/>
                  </a:cubicBezTo>
                  <a:cubicBezTo>
                    <a:pt x="2348" y="2798"/>
                    <a:pt x="2350" y="2830"/>
                    <a:pt x="2301" y="2850"/>
                  </a:cubicBezTo>
                  <a:cubicBezTo>
                    <a:pt x="2265" y="2864"/>
                    <a:pt x="2226" y="2873"/>
                    <a:pt x="2188" y="2881"/>
                  </a:cubicBezTo>
                  <a:cubicBezTo>
                    <a:pt x="2116" y="2897"/>
                    <a:pt x="2040" y="2901"/>
                    <a:pt x="1973" y="2928"/>
                  </a:cubicBezTo>
                  <a:cubicBezTo>
                    <a:pt x="1934" y="2944"/>
                    <a:pt x="1889" y="2992"/>
                    <a:pt x="1884" y="3031"/>
                  </a:cubicBezTo>
                  <a:cubicBezTo>
                    <a:pt x="1880" y="3063"/>
                    <a:pt x="1923" y="3108"/>
                    <a:pt x="1955" y="3138"/>
                  </a:cubicBezTo>
                  <a:cubicBezTo>
                    <a:pt x="1978" y="3161"/>
                    <a:pt x="2017" y="3166"/>
                    <a:pt x="2046" y="3183"/>
                  </a:cubicBezTo>
                  <a:cubicBezTo>
                    <a:pt x="2087" y="3208"/>
                    <a:pt x="2130" y="3232"/>
                    <a:pt x="2162" y="3266"/>
                  </a:cubicBezTo>
                  <a:cubicBezTo>
                    <a:pt x="2215" y="3324"/>
                    <a:pt x="2253" y="3338"/>
                    <a:pt x="2322" y="3299"/>
                  </a:cubicBezTo>
                  <a:cubicBezTo>
                    <a:pt x="2388" y="3262"/>
                    <a:pt x="2452" y="3221"/>
                    <a:pt x="2516" y="3180"/>
                  </a:cubicBezTo>
                  <a:cubicBezTo>
                    <a:pt x="2592" y="3131"/>
                    <a:pt x="2606" y="3137"/>
                    <a:pt x="2650" y="3215"/>
                  </a:cubicBezTo>
                  <a:cubicBezTo>
                    <a:pt x="2705" y="3312"/>
                    <a:pt x="2780" y="3392"/>
                    <a:pt x="2902" y="3370"/>
                  </a:cubicBezTo>
                  <a:cubicBezTo>
                    <a:pt x="2989" y="3354"/>
                    <a:pt x="3071" y="3314"/>
                    <a:pt x="3156" y="3286"/>
                  </a:cubicBezTo>
                  <a:cubicBezTo>
                    <a:pt x="3214" y="3266"/>
                    <a:pt x="3271" y="3238"/>
                    <a:pt x="3330" y="3231"/>
                  </a:cubicBezTo>
                  <a:cubicBezTo>
                    <a:pt x="3452" y="3216"/>
                    <a:pt x="3545" y="3319"/>
                    <a:pt x="3552" y="3461"/>
                  </a:cubicBezTo>
                  <a:cubicBezTo>
                    <a:pt x="3558" y="3603"/>
                    <a:pt x="3493" y="3710"/>
                    <a:pt x="3392" y="3802"/>
                  </a:cubicBezTo>
                  <a:cubicBezTo>
                    <a:pt x="3294" y="3893"/>
                    <a:pt x="3241" y="3997"/>
                    <a:pt x="3286" y="4137"/>
                  </a:cubicBezTo>
                  <a:cubicBezTo>
                    <a:pt x="3334" y="4287"/>
                    <a:pt x="3283" y="4416"/>
                    <a:pt x="3168" y="4515"/>
                  </a:cubicBezTo>
                  <a:cubicBezTo>
                    <a:pt x="3089" y="4584"/>
                    <a:pt x="3001" y="4644"/>
                    <a:pt x="2913" y="4703"/>
                  </a:cubicBezTo>
                  <a:cubicBezTo>
                    <a:pt x="2811" y="4772"/>
                    <a:pt x="2640" y="5150"/>
                    <a:pt x="2677" y="5283"/>
                  </a:cubicBezTo>
                  <a:cubicBezTo>
                    <a:pt x="2685" y="5308"/>
                    <a:pt x="2687" y="5311"/>
                    <a:pt x="2685" y="5338"/>
                  </a:cubicBezTo>
                  <a:cubicBezTo>
                    <a:pt x="2675" y="5480"/>
                    <a:pt x="2602" y="5455"/>
                    <a:pt x="2476" y="5477"/>
                  </a:cubicBezTo>
                  <a:cubicBezTo>
                    <a:pt x="2404" y="5490"/>
                    <a:pt x="2411" y="5338"/>
                    <a:pt x="2395" y="5269"/>
                  </a:cubicBezTo>
                  <a:cubicBezTo>
                    <a:pt x="2379" y="5203"/>
                    <a:pt x="2379" y="5129"/>
                    <a:pt x="2389" y="5060"/>
                  </a:cubicBezTo>
                  <a:cubicBezTo>
                    <a:pt x="2400" y="4994"/>
                    <a:pt x="2431" y="4930"/>
                    <a:pt x="2454" y="4865"/>
                  </a:cubicBezTo>
                  <a:cubicBezTo>
                    <a:pt x="2502" y="4729"/>
                    <a:pt x="2467" y="4614"/>
                    <a:pt x="2367" y="4515"/>
                  </a:cubicBezTo>
                  <a:cubicBezTo>
                    <a:pt x="2324" y="4472"/>
                    <a:pt x="2276" y="4433"/>
                    <a:pt x="2231" y="4391"/>
                  </a:cubicBezTo>
                  <a:cubicBezTo>
                    <a:pt x="2068" y="4238"/>
                    <a:pt x="1989" y="4047"/>
                    <a:pt x="1980" y="3827"/>
                  </a:cubicBezTo>
                  <a:cubicBezTo>
                    <a:pt x="1976" y="3716"/>
                    <a:pt x="2030" y="3666"/>
                    <a:pt x="2140" y="3656"/>
                  </a:cubicBezTo>
                  <a:cubicBezTo>
                    <a:pt x="2163" y="3653"/>
                    <a:pt x="2186" y="3650"/>
                    <a:pt x="2209" y="3648"/>
                  </a:cubicBezTo>
                  <a:cubicBezTo>
                    <a:pt x="2196" y="3556"/>
                    <a:pt x="2162" y="3521"/>
                    <a:pt x="2072" y="3515"/>
                  </a:cubicBezTo>
                  <a:cubicBezTo>
                    <a:pt x="1987" y="3510"/>
                    <a:pt x="1937" y="3462"/>
                    <a:pt x="1905" y="3392"/>
                  </a:cubicBezTo>
                  <a:cubicBezTo>
                    <a:pt x="1889" y="3359"/>
                    <a:pt x="1887" y="3320"/>
                    <a:pt x="1874" y="3286"/>
                  </a:cubicBezTo>
                  <a:cubicBezTo>
                    <a:pt x="1843" y="3205"/>
                    <a:pt x="1821" y="3116"/>
                    <a:pt x="1773" y="3046"/>
                  </a:cubicBezTo>
                  <a:cubicBezTo>
                    <a:pt x="1730" y="2983"/>
                    <a:pt x="1695" y="2928"/>
                    <a:pt x="1696" y="2847"/>
                  </a:cubicBezTo>
                  <a:cubicBezTo>
                    <a:pt x="1697" y="2810"/>
                    <a:pt x="1670" y="2766"/>
                    <a:pt x="1644" y="2735"/>
                  </a:cubicBezTo>
                  <a:cubicBezTo>
                    <a:pt x="1584" y="2664"/>
                    <a:pt x="1519" y="2599"/>
                    <a:pt x="1453" y="2533"/>
                  </a:cubicBezTo>
                  <a:cubicBezTo>
                    <a:pt x="1428" y="2508"/>
                    <a:pt x="1397" y="2487"/>
                    <a:pt x="1355" y="2453"/>
                  </a:cubicBezTo>
                  <a:cubicBezTo>
                    <a:pt x="1352" y="2517"/>
                    <a:pt x="1352" y="2559"/>
                    <a:pt x="1348" y="2600"/>
                  </a:cubicBezTo>
                  <a:cubicBezTo>
                    <a:pt x="1342" y="2659"/>
                    <a:pt x="1342" y="2720"/>
                    <a:pt x="1323" y="2774"/>
                  </a:cubicBezTo>
                  <a:cubicBezTo>
                    <a:pt x="1312" y="2804"/>
                    <a:pt x="1268" y="2845"/>
                    <a:pt x="1243" y="2842"/>
                  </a:cubicBezTo>
                  <a:cubicBezTo>
                    <a:pt x="1210" y="2839"/>
                    <a:pt x="1163" y="2802"/>
                    <a:pt x="1155" y="2771"/>
                  </a:cubicBezTo>
                  <a:cubicBezTo>
                    <a:pt x="1139" y="2714"/>
                    <a:pt x="1135" y="2648"/>
                    <a:pt x="1147" y="2590"/>
                  </a:cubicBezTo>
                  <a:cubicBezTo>
                    <a:pt x="1203" y="2319"/>
                    <a:pt x="1227" y="2046"/>
                    <a:pt x="1196" y="1770"/>
                  </a:cubicBezTo>
                  <a:cubicBezTo>
                    <a:pt x="1184" y="1668"/>
                    <a:pt x="1170" y="1568"/>
                    <a:pt x="1156" y="1455"/>
                  </a:cubicBezTo>
                  <a:cubicBezTo>
                    <a:pt x="625" y="2079"/>
                    <a:pt x="371" y="3213"/>
                    <a:pt x="893" y="4216"/>
                  </a:cubicBezTo>
                  <a:cubicBezTo>
                    <a:pt x="1344" y="5083"/>
                    <a:pt x="2212" y="5602"/>
                    <a:pt x="3146" y="5615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2" name="直线连接符 5">
            <a:extLst>
              <a:ext uri="{FF2B5EF4-FFF2-40B4-BE49-F238E27FC236}">
                <a16:creationId xmlns:a16="http://schemas.microsoft.com/office/drawing/2014/main" id="{491E5D3D-9456-438F-9622-90A7717532E2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001439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2452511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129CE5-5B56-48B0-A0E3-6EEE773CE0D0}"/>
              </a:ext>
            </a:extLst>
          </p:cNvPr>
          <p:cNvGrpSpPr/>
          <p:nvPr/>
        </p:nvGrpSpPr>
        <p:grpSpPr>
          <a:xfrm>
            <a:off x="3359161" y="3243557"/>
            <a:ext cx="4407614" cy="5294711"/>
            <a:chOff x="9102985" y="3336195"/>
            <a:chExt cx="4407614" cy="5294711"/>
          </a:xfrm>
        </p:grpSpPr>
        <p:grpSp>
          <p:nvGrpSpPr>
            <p:cNvPr id="13" name="îşliḓe">
              <a:extLst>
                <a:ext uri="{FF2B5EF4-FFF2-40B4-BE49-F238E27FC236}">
                  <a16:creationId xmlns:a16="http://schemas.microsoft.com/office/drawing/2014/main" id="{DD2F4F2D-3A2B-407F-8C4A-FFA55BB576C1}"/>
                </a:ext>
              </a:extLst>
            </p:cNvPr>
            <p:cNvGrpSpPr/>
            <p:nvPr/>
          </p:nvGrpSpPr>
          <p:grpSpPr>
            <a:xfrm>
              <a:off x="9102985" y="3336195"/>
              <a:ext cx="4407614" cy="5294711"/>
              <a:chOff x="3426700" y="2272531"/>
              <a:chExt cx="2688039" cy="3229047"/>
            </a:xfrm>
          </p:grpSpPr>
          <p:sp>
            <p:nvSpPr>
              <p:cNvPr id="15" name="îṥľíḍè">
                <a:extLst>
                  <a:ext uri="{FF2B5EF4-FFF2-40B4-BE49-F238E27FC236}">
                    <a16:creationId xmlns:a16="http://schemas.microsoft.com/office/drawing/2014/main" id="{27A70362-B9F5-435C-8486-B20AE34ABF2E}"/>
                  </a:ext>
                </a:extLst>
              </p:cNvPr>
              <p:cNvSpPr/>
              <p:nvPr/>
            </p:nvSpPr>
            <p:spPr bwMode="auto">
              <a:xfrm>
                <a:off x="3426700" y="3885734"/>
                <a:ext cx="2688039" cy="1615844"/>
              </a:xfrm>
              <a:custGeom>
                <a:avLst/>
                <a:gdLst>
                  <a:gd name="T0" fmla="*/ 14193 w 14418"/>
                  <a:gd name="T1" fmla="*/ 920 h 8671"/>
                  <a:gd name="T2" fmla="*/ 14246 w 14418"/>
                  <a:gd name="T3" fmla="*/ 979 h 8671"/>
                  <a:gd name="T4" fmla="*/ 14291 w 14418"/>
                  <a:gd name="T5" fmla="*/ 1040 h 8671"/>
                  <a:gd name="T6" fmla="*/ 14330 w 14418"/>
                  <a:gd name="T7" fmla="*/ 1106 h 8671"/>
                  <a:gd name="T8" fmla="*/ 14362 w 14418"/>
                  <a:gd name="T9" fmla="*/ 1174 h 8671"/>
                  <a:gd name="T10" fmla="*/ 14386 w 14418"/>
                  <a:gd name="T11" fmla="*/ 1245 h 8671"/>
                  <a:gd name="T12" fmla="*/ 14404 w 14418"/>
                  <a:gd name="T13" fmla="*/ 1318 h 8671"/>
                  <a:gd name="T14" fmla="*/ 14415 w 14418"/>
                  <a:gd name="T15" fmla="*/ 1391 h 8671"/>
                  <a:gd name="T16" fmla="*/ 14418 w 14418"/>
                  <a:gd name="T17" fmla="*/ 1465 h 8671"/>
                  <a:gd name="T18" fmla="*/ 14415 w 14418"/>
                  <a:gd name="T19" fmla="*/ 1540 h 8671"/>
                  <a:gd name="T20" fmla="*/ 14404 w 14418"/>
                  <a:gd name="T21" fmla="*/ 1613 h 8671"/>
                  <a:gd name="T22" fmla="*/ 14386 w 14418"/>
                  <a:gd name="T23" fmla="*/ 1686 h 8671"/>
                  <a:gd name="T24" fmla="*/ 14362 w 14418"/>
                  <a:gd name="T25" fmla="*/ 1756 h 8671"/>
                  <a:gd name="T26" fmla="*/ 14330 w 14418"/>
                  <a:gd name="T27" fmla="*/ 1824 h 8671"/>
                  <a:gd name="T28" fmla="*/ 14291 w 14418"/>
                  <a:gd name="T29" fmla="*/ 1890 h 8671"/>
                  <a:gd name="T30" fmla="*/ 14246 w 14418"/>
                  <a:gd name="T31" fmla="*/ 1952 h 8671"/>
                  <a:gd name="T32" fmla="*/ 14193 w 14418"/>
                  <a:gd name="T33" fmla="*/ 2010 h 8671"/>
                  <a:gd name="T34" fmla="*/ 7726 w 14418"/>
                  <a:gd name="T35" fmla="*/ 8473 h 8671"/>
                  <a:gd name="T36" fmla="*/ 7666 w 14418"/>
                  <a:gd name="T37" fmla="*/ 8523 h 8671"/>
                  <a:gd name="T38" fmla="*/ 7602 w 14418"/>
                  <a:gd name="T39" fmla="*/ 8565 h 8671"/>
                  <a:gd name="T40" fmla="*/ 7534 w 14418"/>
                  <a:gd name="T41" fmla="*/ 8600 h 8671"/>
                  <a:gd name="T42" fmla="*/ 7465 w 14418"/>
                  <a:gd name="T43" fmla="*/ 8628 h 8671"/>
                  <a:gd name="T44" fmla="*/ 7393 w 14418"/>
                  <a:gd name="T45" fmla="*/ 8649 h 8671"/>
                  <a:gd name="T46" fmla="*/ 7320 w 14418"/>
                  <a:gd name="T47" fmla="*/ 8663 h 8671"/>
                  <a:gd name="T48" fmla="*/ 7246 w 14418"/>
                  <a:gd name="T49" fmla="*/ 8670 h 8671"/>
                  <a:gd name="T50" fmla="*/ 7172 w 14418"/>
                  <a:gd name="T51" fmla="*/ 8670 h 8671"/>
                  <a:gd name="T52" fmla="*/ 7098 w 14418"/>
                  <a:gd name="T53" fmla="*/ 8663 h 8671"/>
                  <a:gd name="T54" fmla="*/ 7025 w 14418"/>
                  <a:gd name="T55" fmla="*/ 8649 h 8671"/>
                  <a:gd name="T56" fmla="*/ 6953 w 14418"/>
                  <a:gd name="T57" fmla="*/ 8628 h 8671"/>
                  <a:gd name="T58" fmla="*/ 6884 w 14418"/>
                  <a:gd name="T59" fmla="*/ 8600 h 8671"/>
                  <a:gd name="T60" fmla="*/ 6816 w 14418"/>
                  <a:gd name="T61" fmla="*/ 8565 h 8671"/>
                  <a:gd name="T62" fmla="*/ 6752 w 14418"/>
                  <a:gd name="T63" fmla="*/ 8523 h 8671"/>
                  <a:gd name="T64" fmla="*/ 6692 w 14418"/>
                  <a:gd name="T65" fmla="*/ 8473 h 8671"/>
                  <a:gd name="T66" fmla="*/ 225 w 14418"/>
                  <a:gd name="T67" fmla="*/ 2010 h 8671"/>
                  <a:gd name="T68" fmla="*/ 172 w 14418"/>
                  <a:gd name="T69" fmla="*/ 1952 h 8671"/>
                  <a:gd name="T70" fmla="*/ 127 w 14418"/>
                  <a:gd name="T71" fmla="*/ 1890 h 8671"/>
                  <a:gd name="T72" fmla="*/ 88 w 14418"/>
                  <a:gd name="T73" fmla="*/ 1824 h 8671"/>
                  <a:gd name="T74" fmla="*/ 56 w 14418"/>
                  <a:gd name="T75" fmla="*/ 1756 h 8671"/>
                  <a:gd name="T76" fmla="*/ 32 w 14418"/>
                  <a:gd name="T77" fmla="*/ 1686 h 8671"/>
                  <a:gd name="T78" fmla="*/ 14 w 14418"/>
                  <a:gd name="T79" fmla="*/ 1613 h 8671"/>
                  <a:gd name="T80" fmla="*/ 3 w 14418"/>
                  <a:gd name="T81" fmla="*/ 1540 h 8671"/>
                  <a:gd name="T82" fmla="*/ 0 w 14418"/>
                  <a:gd name="T83" fmla="*/ 1465 h 8671"/>
                  <a:gd name="T84" fmla="*/ 3 w 14418"/>
                  <a:gd name="T85" fmla="*/ 1391 h 8671"/>
                  <a:gd name="T86" fmla="*/ 14 w 14418"/>
                  <a:gd name="T87" fmla="*/ 1318 h 8671"/>
                  <a:gd name="T88" fmla="*/ 32 w 14418"/>
                  <a:gd name="T89" fmla="*/ 1245 h 8671"/>
                  <a:gd name="T90" fmla="*/ 56 w 14418"/>
                  <a:gd name="T91" fmla="*/ 1174 h 8671"/>
                  <a:gd name="T92" fmla="*/ 88 w 14418"/>
                  <a:gd name="T93" fmla="*/ 1106 h 8671"/>
                  <a:gd name="T94" fmla="*/ 127 w 14418"/>
                  <a:gd name="T95" fmla="*/ 1040 h 8671"/>
                  <a:gd name="T96" fmla="*/ 172 w 14418"/>
                  <a:gd name="T97" fmla="*/ 979 h 8671"/>
                  <a:gd name="T98" fmla="*/ 225 w 14418"/>
                  <a:gd name="T99" fmla="*/ 920 h 8671"/>
                  <a:gd name="T100" fmla="*/ 13273 w 14418"/>
                  <a:gd name="T101" fmla="*/ 0 h 8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418" h="8671">
                    <a:moveTo>
                      <a:pt x="13273" y="0"/>
                    </a:moveTo>
                    <a:lnTo>
                      <a:pt x="14193" y="920"/>
                    </a:lnTo>
                    <a:lnTo>
                      <a:pt x="14220" y="949"/>
                    </a:lnTo>
                    <a:lnTo>
                      <a:pt x="14246" y="979"/>
                    </a:lnTo>
                    <a:lnTo>
                      <a:pt x="14270" y="1008"/>
                    </a:lnTo>
                    <a:lnTo>
                      <a:pt x="14291" y="1040"/>
                    </a:lnTo>
                    <a:lnTo>
                      <a:pt x="14312" y="1073"/>
                    </a:lnTo>
                    <a:lnTo>
                      <a:pt x="14330" y="1106"/>
                    </a:lnTo>
                    <a:lnTo>
                      <a:pt x="14347" y="1140"/>
                    </a:lnTo>
                    <a:lnTo>
                      <a:pt x="14362" y="1174"/>
                    </a:lnTo>
                    <a:lnTo>
                      <a:pt x="14375" y="1210"/>
                    </a:lnTo>
                    <a:lnTo>
                      <a:pt x="14386" y="1245"/>
                    </a:lnTo>
                    <a:lnTo>
                      <a:pt x="14396" y="1281"/>
                    </a:lnTo>
                    <a:lnTo>
                      <a:pt x="14404" y="1318"/>
                    </a:lnTo>
                    <a:lnTo>
                      <a:pt x="14410" y="1354"/>
                    </a:lnTo>
                    <a:lnTo>
                      <a:pt x="14415" y="1391"/>
                    </a:lnTo>
                    <a:lnTo>
                      <a:pt x="14417" y="1428"/>
                    </a:lnTo>
                    <a:lnTo>
                      <a:pt x="14418" y="1465"/>
                    </a:lnTo>
                    <a:lnTo>
                      <a:pt x="14417" y="1502"/>
                    </a:lnTo>
                    <a:lnTo>
                      <a:pt x="14415" y="1540"/>
                    </a:lnTo>
                    <a:lnTo>
                      <a:pt x="14410" y="1576"/>
                    </a:lnTo>
                    <a:lnTo>
                      <a:pt x="14404" y="1613"/>
                    </a:lnTo>
                    <a:lnTo>
                      <a:pt x="14396" y="1649"/>
                    </a:lnTo>
                    <a:lnTo>
                      <a:pt x="14386" y="1686"/>
                    </a:lnTo>
                    <a:lnTo>
                      <a:pt x="14375" y="1721"/>
                    </a:lnTo>
                    <a:lnTo>
                      <a:pt x="14362" y="1756"/>
                    </a:lnTo>
                    <a:lnTo>
                      <a:pt x="14347" y="1791"/>
                    </a:lnTo>
                    <a:lnTo>
                      <a:pt x="14330" y="1824"/>
                    </a:lnTo>
                    <a:lnTo>
                      <a:pt x="14312" y="1858"/>
                    </a:lnTo>
                    <a:lnTo>
                      <a:pt x="14291" y="1890"/>
                    </a:lnTo>
                    <a:lnTo>
                      <a:pt x="14270" y="1922"/>
                    </a:lnTo>
                    <a:lnTo>
                      <a:pt x="14246" y="1952"/>
                    </a:lnTo>
                    <a:lnTo>
                      <a:pt x="14220" y="1982"/>
                    </a:lnTo>
                    <a:lnTo>
                      <a:pt x="14193" y="2010"/>
                    </a:lnTo>
                    <a:lnTo>
                      <a:pt x="7754" y="8446"/>
                    </a:lnTo>
                    <a:lnTo>
                      <a:pt x="7726" y="8473"/>
                    </a:lnTo>
                    <a:lnTo>
                      <a:pt x="7696" y="8499"/>
                    </a:lnTo>
                    <a:lnTo>
                      <a:pt x="7666" y="8523"/>
                    </a:lnTo>
                    <a:lnTo>
                      <a:pt x="7634" y="8544"/>
                    </a:lnTo>
                    <a:lnTo>
                      <a:pt x="7602" y="8565"/>
                    </a:lnTo>
                    <a:lnTo>
                      <a:pt x="7568" y="8583"/>
                    </a:lnTo>
                    <a:lnTo>
                      <a:pt x="7534" y="8600"/>
                    </a:lnTo>
                    <a:lnTo>
                      <a:pt x="7500" y="8615"/>
                    </a:lnTo>
                    <a:lnTo>
                      <a:pt x="7465" y="8628"/>
                    </a:lnTo>
                    <a:lnTo>
                      <a:pt x="7429" y="8639"/>
                    </a:lnTo>
                    <a:lnTo>
                      <a:pt x="7393" y="8649"/>
                    </a:lnTo>
                    <a:lnTo>
                      <a:pt x="7357" y="8657"/>
                    </a:lnTo>
                    <a:lnTo>
                      <a:pt x="7320" y="8663"/>
                    </a:lnTo>
                    <a:lnTo>
                      <a:pt x="7282" y="8668"/>
                    </a:lnTo>
                    <a:lnTo>
                      <a:pt x="7246" y="8670"/>
                    </a:lnTo>
                    <a:lnTo>
                      <a:pt x="7208" y="8671"/>
                    </a:lnTo>
                    <a:lnTo>
                      <a:pt x="7172" y="8670"/>
                    </a:lnTo>
                    <a:lnTo>
                      <a:pt x="7134" y="8668"/>
                    </a:lnTo>
                    <a:lnTo>
                      <a:pt x="7098" y="8663"/>
                    </a:lnTo>
                    <a:lnTo>
                      <a:pt x="7061" y="8657"/>
                    </a:lnTo>
                    <a:lnTo>
                      <a:pt x="7025" y="8649"/>
                    </a:lnTo>
                    <a:lnTo>
                      <a:pt x="6989" y="8639"/>
                    </a:lnTo>
                    <a:lnTo>
                      <a:pt x="6953" y="8628"/>
                    </a:lnTo>
                    <a:lnTo>
                      <a:pt x="6918" y="8615"/>
                    </a:lnTo>
                    <a:lnTo>
                      <a:pt x="6884" y="8600"/>
                    </a:lnTo>
                    <a:lnTo>
                      <a:pt x="6849" y="8583"/>
                    </a:lnTo>
                    <a:lnTo>
                      <a:pt x="6816" y="8565"/>
                    </a:lnTo>
                    <a:lnTo>
                      <a:pt x="6784" y="8544"/>
                    </a:lnTo>
                    <a:lnTo>
                      <a:pt x="6752" y="8523"/>
                    </a:lnTo>
                    <a:lnTo>
                      <a:pt x="6722" y="8499"/>
                    </a:lnTo>
                    <a:lnTo>
                      <a:pt x="6692" y="8473"/>
                    </a:lnTo>
                    <a:lnTo>
                      <a:pt x="6664" y="8446"/>
                    </a:lnTo>
                    <a:lnTo>
                      <a:pt x="225" y="2010"/>
                    </a:lnTo>
                    <a:lnTo>
                      <a:pt x="198" y="1982"/>
                    </a:lnTo>
                    <a:lnTo>
                      <a:pt x="172" y="1952"/>
                    </a:lnTo>
                    <a:lnTo>
                      <a:pt x="148" y="1922"/>
                    </a:lnTo>
                    <a:lnTo>
                      <a:pt x="127" y="1890"/>
                    </a:lnTo>
                    <a:lnTo>
                      <a:pt x="106" y="1858"/>
                    </a:lnTo>
                    <a:lnTo>
                      <a:pt x="88" y="1824"/>
                    </a:lnTo>
                    <a:lnTo>
                      <a:pt x="71" y="1791"/>
                    </a:lnTo>
                    <a:lnTo>
                      <a:pt x="56" y="1756"/>
                    </a:lnTo>
                    <a:lnTo>
                      <a:pt x="43" y="1721"/>
                    </a:lnTo>
                    <a:lnTo>
                      <a:pt x="32" y="1686"/>
                    </a:lnTo>
                    <a:lnTo>
                      <a:pt x="22" y="1649"/>
                    </a:lnTo>
                    <a:lnTo>
                      <a:pt x="14" y="1613"/>
                    </a:lnTo>
                    <a:lnTo>
                      <a:pt x="8" y="1576"/>
                    </a:lnTo>
                    <a:lnTo>
                      <a:pt x="3" y="1540"/>
                    </a:lnTo>
                    <a:lnTo>
                      <a:pt x="1" y="1502"/>
                    </a:lnTo>
                    <a:lnTo>
                      <a:pt x="0" y="1465"/>
                    </a:lnTo>
                    <a:lnTo>
                      <a:pt x="1" y="1428"/>
                    </a:lnTo>
                    <a:lnTo>
                      <a:pt x="3" y="1391"/>
                    </a:lnTo>
                    <a:lnTo>
                      <a:pt x="8" y="1354"/>
                    </a:lnTo>
                    <a:lnTo>
                      <a:pt x="14" y="1318"/>
                    </a:lnTo>
                    <a:lnTo>
                      <a:pt x="22" y="1281"/>
                    </a:lnTo>
                    <a:lnTo>
                      <a:pt x="32" y="1245"/>
                    </a:lnTo>
                    <a:lnTo>
                      <a:pt x="43" y="1210"/>
                    </a:lnTo>
                    <a:lnTo>
                      <a:pt x="56" y="1174"/>
                    </a:lnTo>
                    <a:lnTo>
                      <a:pt x="71" y="1140"/>
                    </a:lnTo>
                    <a:lnTo>
                      <a:pt x="88" y="1106"/>
                    </a:lnTo>
                    <a:lnTo>
                      <a:pt x="106" y="1073"/>
                    </a:lnTo>
                    <a:lnTo>
                      <a:pt x="127" y="1040"/>
                    </a:lnTo>
                    <a:lnTo>
                      <a:pt x="148" y="1008"/>
                    </a:lnTo>
                    <a:lnTo>
                      <a:pt x="172" y="979"/>
                    </a:lnTo>
                    <a:lnTo>
                      <a:pt x="198" y="949"/>
                    </a:lnTo>
                    <a:lnTo>
                      <a:pt x="225" y="920"/>
                    </a:lnTo>
                    <a:lnTo>
                      <a:pt x="1145" y="0"/>
                    </a:lnTo>
                    <a:lnTo>
                      <a:pt x="132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6" name="íS1íḋè">
                <a:extLst>
                  <a:ext uri="{FF2B5EF4-FFF2-40B4-BE49-F238E27FC236}">
                    <a16:creationId xmlns:a16="http://schemas.microsoft.com/office/drawing/2014/main" id="{45156971-6215-40B9-9A21-D3F156915D87}"/>
                  </a:ext>
                </a:extLst>
              </p:cNvPr>
              <p:cNvSpPr/>
              <p:nvPr/>
            </p:nvSpPr>
            <p:spPr bwMode="auto">
              <a:xfrm>
                <a:off x="3426700" y="2272531"/>
                <a:ext cx="2688039" cy="1615844"/>
              </a:xfrm>
              <a:custGeom>
                <a:avLst/>
                <a:gdLst>
                  <a:gd name="T0" fmla="*/ 14193 w 14418"/>
                  <a:gd name="T1" fmla="*/ 7751 h 8671"/>
                  <a:gd name="T2" fmla="*/ 14246 w 14418"/>
                  <a:gd name="T3" fmla="*/ 7692 h 8671"/>
                  <a:gd name="T4" fmla="*/ 14291 w 14418"/>
                  <a:gd name="T5" fmla="*/ 7631 h 8671"/>
                  <a:gd name="T6" fmla="*/ 14330 w 14418"/>
                  <a:gd name="T7" fmla="*/ 7565 h 8671"/>
                  <a:gd name="T8" fmla="*/ 14362 w 14418"/>
                  <a:gd name="T9" fmla="*/ 7497 h 8671"/>
                  <a:gd name="T10" fmla="*/ 14386 w 14418"/>
                  <a:gd name="T11" fmla="*/ 7426 h 8671"/>
                  <a:gd name="T12" fmla="*/ 14404 w 14418"/>
                  <a:gd name="T13" fmla="*/ 7353 h 8671"/>
                  <a:gd name="T14" fmla="*/ 14415 w 14418"/>
                  <a:gd name="T15" fmla="*/ 7280 h 8671"/>
                  <a:gd name="T16" fmla="*/ 14418 w 14418"/>
                  <a:gd name="T17" fmla="*/ 7206 h 8671"/>
                  <a:gd name="T18" fmla="*/ 14415 w 14418"/>
                  <a:gd name="T19" fmla="*/ 7132 h 8671"/>
                  <a:gd name="T20" fmla="*/ 14404 w 14418"/>
                  <a:gd name="T21" fmla="*/ 7058 h 8671"/>
                  <a:gd name="T22" fmla="*/ 14386 w 14418"/>
                  <a:gd name="T23" fmla="*/ 6986 h 8671"/>
                  <a:gd name="T24" fmla="*/ 14362 w 14418"/>
                  <a:gd name="T25" fmla="*/ 6916 h 8671"/>
                  <a:gd name="T26" fmla="*/ 14330 w 14418"/>
                  <a:gd name="T27" fmla="*/ 6847 h 8671"/>
                  <a:gd name="T28" fmla="*/ 14291 w 14418"/>
                  <a:gd name="T29" fmla="*/ 6781 h 8671"/>
                  <a:gd name="T30" fmla="*/ 14246 w 14418"/>
                  <a:gd name="T31" fmla="*/ 6719 h 8671"/>
                  <a:gd name="T32" fmla="*/ 14193 w 14418"/>
                  <a:gd name="T33" fmla="*/ 6661 h 8671"/>
                  <a:gd name="T34" fmla="*/ 7726 w 14418"/>
                  <a:gd name="T35" fmla="*/ 198 h 8671"/>
                  <a:gd name="T36" fmla="*/ 7666 w 14418"/>
                  <a:gd name="T37" fmla="*/ 148 h 8671"/>
                  <a:gd name="T38" fmla="*/ 7602 w 14418"/>
                  <a:gd name="T39" fmla="*/ 106 h 8671"/>
                  <a:gd name="T40" fmla="*/ 7534 w 14418"/>
                  <a:gd name="T41" fmla="*/ 71 h 8671"/>
                  <a:gd name="T42" fmla="*/ 7465 w 14418"/>
                  <a:gd name="T43" fmla="*/ 43 h 8671"/>
                  <a:gd name="T44" fmla="*/ 7393 w 14418"/>
                  <a:gd name="T45" fmla="*/ 22 h 8671"/>
                  <a:gd name="T46" fmla="*/ 7320 w 14418"/>
                  <a:gd name="T47" fmla="*/ 8 h 8671"/>
                  <a:gd name="T48" fmla="*/ 7246 w 14418"/>
                  <a:gd name="T49" fmla="*/ 1 h 8671"/>
                  <a:gd name="T50" fmla="*/ 7172 w 14418"/>
                  <a:gd name="T51" fmla="*/ 1 h 8671"/>
                  <a:gd name="T52" fmla="*/ 7098 w 14418"/>
                  <a:gd name="T53" fmla="*/ 8 h 8671"/>
                  <a:gd name="T54" fmla="*/ 7025 w 14418"/>
                  <a:gd name="T55" fmla="*/ 22 h 8671"/>
                  <a:gd name="T56" fmla="*/ 6953 w 14418"/>
                  <a:gd name="T57" fmla="*/ 43 h 8671"/>
                  <a:gd name="T58" fmla="*/ 6884 w 14418"/>
                  <a:gd name="T59" fmla="*/ 71 h 8671"/>
                  <a:gd name="T60" fmla="*/ 6816 w 14418"/>
                  <a:gd name="T61" fmla="*/ 106 h 8671"/>
                  <a:gd name="T62" fmla="*/ 6752 w 14418"/>
                  <a:gd name="T63" fmla="*/ 148 h 8671"/>
                  <a:gd name="T64" fmla="*/ 6692 w 14418"/>
                  <a:gd name="T65" fmla="*/ 198 h 8671"/>
                  <a:gd name="T66" fmla="*/ 225 w 14418"/>
                  <a:gd name="T67" fmla="*/ 6661 h 8671"/>
                  <a:gd name="T68" fmla="*/ 172 w 14418"/>
                  <a:gd name="T69" fmla="*/ 6719 h 8671"/>
                  <a:gd name="T70" fmla="*/ 127 w 14418"/>
                  <a:gd name="T71" fmla="*/ 6781 h 8671"/>
                  <a:gd name="T72" fmla="*/ 88 w 14418"/>
                  <a:gd name="T73" fmla="*/ 6847 h 8671"/>
                  <a:gd name="T74" fmla="*/ 56 w 14418"/>
                  <a:gd name="T75" fmla="*/ 6916 h 8671"/>
                  <a:gd name="T76" fmla="*/ 32 w 14418"/>
                  <a:gd name="T77" fmla="*/ 6986 h 8671"/>
                  <a:gd name="T78" fmla="*/ 14 w 14418"/>
                  <a:gd name="T79" fmla="*/ 7058 h 8671"/>
                  <a:gd name="T80" fmla="*/ 3 w 14418"/>
                  <a:gd name="T81" fmla="*/ 7132 h 8671"/>
                  <a:gd name="T82" fmla="*/ 0 w 14418"/>
                  <a:gd name="T83" fmla="*/ 7206 h 8671"/>
                  <a:gd name="T84" fmla="*/ 3 w 14418"/>
                  <a:gd name="T85" fmla="*/ 7280 h 8671"/>
                  <a:gd name="T86" fmla="*/ 14 w 14418"/>
                  <a:gd name="T87" fmla="*/ 7353 h 8671"/>
                  <a:gd name="T88" fmla="*/ 32 w 14418"/>
                  <a:gd name="T89" fmla="*/ 7426 h 8671"/>
                  <a:gd name="T90" fmla="*/ 56 w 14418"/>
                  <a:gd name="T91" fmla="*/ 7497 h 8671"/>
                  <a:gd name="T92" fmla="*/ 88 w 14418"/>
                  <a:gd name="T93" fmla="*/ 7565 h 8671"/>
                  <a:gd name="T94" fmla="*/ 127 w 14418"/>
                  <a:gd name="T95" fmla="*/ 7631 h 8671"/>
                  <a:gd name="T96" fmla="*/ 172 w 14418"/>
                  <a:gd name="T97" fmla="*/ 7692 h 8671"/>
                  <a:gd name="T98" fmla="*/ 225 w 14418"/>
                  <a:gd name="T99" fmla="*/ 7751 h 8671"/>
                  <a:gd name="T100" fmla="*/ 13273 w 14418"/>
                  <a:gd name="T101" fmla="*/ 8671 h 8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418" h="8671">
                    <a:moveTo>
                      <a:pt x="13273" y="8671"/>
                    </a:moveTo>
                    <a:lnTo>
                      <a:pt x="14193" y="7751"/>
                    </a:lnTo>
                    <a:lnTo>
                      <a:pt x="14220" y="7722"/>
                    </a:lnTo>
                    <a:lnTo>
                      <a:pt x="14246" y="7692"/>
                    </a:lnTo>
                    <a:lnTo>
                      <a:pt x="14270" y="7663"/>
                    </a:lnTo>
                    <a:lnTo>
                      <a:pt x="14291" y="7631"/>
                    </a:lnTo>
                    <a:lnTo>
                      <a:pt x="14312" y="7598"/>
                    </a:lnTo>
                    <a:lnTo>
                      <a:pt x="14330" y="7565"/>
                    </a:lnTo>
                    <a:lnTo>
                      <a:pt x="14347" y="7531"/>
                    </a:lnTo>
                    <a:lnTo>
                      <a:pt x="14362" y="7497"/>
                    </a:lnTo>
                    <a:lnTo>
                      <a:pt x="14375" y="7461"/>
                    </a:lnTo>
                    <a:lnTo>
                      <a:pt x="14386" y="7426"/>
                    </a:lnTo>
                    <a:lnTo>
                      <a:pt x="14396" y="7390"/>
                    </a:lnTo>
                    <a:lnTo>
                      <a:pt x="14404" y="7353"/>
                    </a:lnTo>
                    <a:lnTo>
                      <a:pt x="14410" y="7317"/>
                    </a:lnTo>
                    <a:lnTo>
                      <a:pt x="14415" y="7280"/>
                    </a:lnTo>
                    <a:lnTo>
                      <a:pt x="14417" y="7243"/>
                    </a:lnTo>
                    <a:lnTo>
                      <a:pt x="14418" y="7206"/>
                    </a:lnTo>
                    <a:lnTo>
                      <a:pt x="14417" y="7169"/>
                    </a:lnTo>
                    <a:lnTo>
                      <a:pt x="14415" y="7132"/>
                    </a:lnTo>
                    <a:lnTo>
                      <a:pt x="14410" y="7095"/>
                    </a:lnTo>
                    <a:lnTo>
                      <a:pt x="14404" y="7058"/>
                    </a:lnTo>
                    <a:lnTo>
                      <a:pt x="14396" y="7022"/>
                    </a:lnTo>
                    <a:lnTo>
                      <a:pt x="14386" y="6986"/>
                    </a:lnTo>
                    <a:lnTo>
                      <a:pt x="14375" y="6950"/>
                    </a:lnTo>
                    <a:lnTo>
                      <a:pt x="14362" y="6916"/>
                    </a:lnTo>
                    <a:lnTo>
                      <a:pt x="14347" y="6880"/>
                    </a:lnTo>
                    <a:lnTo>
                      <a:pt x="14330" y="6847"/>
                    </a:lnTo>
                    <a:lnTo>
                      <a:pt x="14312" y="6813"/>
                    </a:lnTo>
                    <a:lnTo>
                      <a:pt x="14291" y="6781"/>
                    </a:lnTo>
                    <a:lnTo>
                      <a:pt x="14270" y="6750"/>
                    </a:lnTo>
                    <a:lnTo>
                      <a:pt x="14246" y="6719"/>
                    </a:lnTo>
                    <a:lnTo>
                      <a:pt x="14220" y="6689"/>
                    </a:lnTo>
                    <a:lnTo>
                      <a:pt x="14193" y="6661"/>
                    </a:lnTo>
                    <a:lnTo>
                      <a:pt x="7754" y="225"/>
                    </a:lnTo>
                    <a:lnTo>
                      <a:pt x="7726" y="198"/>
                    </a:lnTo>
                    <a:lnTo>
                      <a:pt x="7696" y="172"/>
                    </a:lnTo>
                    <a:lnTo>
                      <a:pt x="7666" y="148"/>
                    </a:lnTo>
                    <a:lnTo>
                      <a:pt x="7634" y="127"/>
                    </a:lnTo>
                    <a:lnTo>
                      <a:pt x="7602" y="106"/>
                    </a:lnTo>
                    <a:lnTo>
                      <a:pt x="7568" y="88"/>
                    </a:lnTo>
                    <a:lnTo>
                      <a:pt x="7534" y="71"/>
                    </a:lnTo>
                    <a:lnTo>
                      <a:pt x="7500" y="56"/>
                    </a:lnTo>
                    <a:lnTo>
                      <a:pt x="7465" y="43"/>
                    </a:lnTo>
                    <a:lnTo>
                      <a:pt x="7429" y="32"/>
                    </a:lnTo>
                    <a:lnTo>
                      <a:pt x="7393" y="22"/>
                    </a:lnTo>
                    <a:lnTo>
                      <a:pt x="7357" y="14"/>
                    </a:lnTo>
                    <a:lnTo>
                      <a:pt x="7320" y="8"/>
                    </a:lnTo>
                    <a:lnTo>
                      <a:pt x="7282" y="3"/>
                    </a:lnTo>
                    <a:lnTo>
                      <a:pt x="7246" y="1"/>
                    </a:lnTo>
                    <a:lnTo>
                      <a:pt x="7208" y="0"/>
                    </a:lnTo>
                    <a:lnTo>
                      <a:pt x="7172" y="1"/>
                    </a:lnTo>
                    <a:lnTo>
                      <a:pt x="7134" y="3"/>
                    </a:lnTo>
                    <a:lnTo>
                      <a:pt x="7098" y="8"/>
                    </a:lnTo>
                    <a:lnTo>
                      <a:pt x="7061" y="14"/>
                    </a:lnTo>
                    <a:lnTo>
                      <a:pt x="7025" y="22"/>
                    </a:lnTo>
                    <a:lnTo>
                      <a:pt x="6989" y="32"/>
                    </a:lnTo>
                    <a:lnTo>
                      <a:pt x="6953" y="43"/>
                    </a:lnTo>
                    <a:lnTo>
                      <a:pt x="6918" y="56"/>
                    </a:lnTo>
                    <a:lnTo>
                      <a:pt x="6884" y="71"/>
                    </a:lnTo>
                    <a:lnTo>
                      <a:pt x="6849" y="88"/>
                    </a:lnTo>
                    <a:lnTo>
                      <a:pt x="6816" y="106"/>
                    </a:lnTo>
                    <a:lnTo>
                      <a:pt x="6784" y="127"/>
                    </a:lnTo>
                    <a:lnTo>
                      <a:pt x="6752" y="148"/>
                    </a:lnTo>
                    <a:lnTo>
                      <a:pt x="6722" y="172"/>
                    </a:lnTo>
                    <a:lnTo>
                      <a:pt x="6692" y="198"/>
                    </a:lnTo>
                    <a:lnTo>
                      <a:pt x="6664" y="225"/>
                    </a:lnTo>
                    <a:lnTo>
                      <a:pt x="225" y="6661"/>
                    </a:lnTo>
                    <a:lnTo>
                      <a:pt x="198" y="6689"/>
                    </a:lnTo>
                    <a:lnTo>
                      <a:pt x="172" y="6719"/>
                    </a:lnTo>
                    <a:lnTo>
                      <a:pt x="148" y="6750"/>
                    </a:lnTo>
                    <a:lnTo>
                      <a:pt x="127" y="6781"/>
                    </a:lnTo>
                    <a:lnTo>
                      <a:pt x="106" y="6813"/>
                    </a:lnTo>
                    <a:lnTo>
                      <a:pt x="88" y="6847"/>
                    </a:lnTo>
                    <a:lnTo>
                      <a:pt x="71" y="6880"/>
                    </a:lnTo>
                    <a:lnTo>
                      <a:pt x="56" y="6916"/>
                    </a:lnTo>
                    <a:lnTo>
                      <a:pt x="43" y="6950"/>
                    </a:lnTo>
                    <a:lnTo>
                      <a:pt x="32" y="6986"/>
                    </a:lnTo>
                    <a:lnTo>
                      <a:pt x="22" y="7022"/>
                    </a:lnTo>
                    <a:lnTo>
                      <a:pt x="14" y="7058"/>
                    </a:lnTo>
                    <a:lnTo>
                      <a:pt x="8" y="7095"/>
                    </a:lnTo>
                    <a:lnTo>
                      <a:pt x="3" y="7132"/>
                    </a:lnTo>
                    <a:lnTo>
                      <a:pt x="1" y="7169"/>
                    </a:lnTo>
                    <a:lnTo>
                      <a:pt x="0" y="7206"/>
                    </a:lnTo>
                    <a:lnTo>
                      <a:pt x="1" y="7243"/>
                    </a:lnTo>
                    <a:lnTo>
                      <a:pt x="3" y="7280"/>
                    </a:lnTo>
                    <a:lnTo>
                      <a:pt x="8" y="7317"/>
                    </a:lnTo>
                    <a:lnTo>
                      <a:pt x="14" y="7353"/>
                    </a:lnTo>
                    <a:lnTo>
                      <a:pt x="22" y="7390"/>
                    </a:lnTo>
                    <a:lnTo>
                      <a:pt x="32" y="7426"/>
                    </a:lnTo>
                    <a:lnTo>
                      <a:pt x="43" y="7461"/>
                    </a:lnTo>
                    <a:lnTo>
                      <a:pt x="56" y="7497"/>
                    </a:lnTo>
                    <a:lnTo>
                      <a:pt x="71" y="7531"/>
                    </a:lnTo>
                    <a:lnTo>
                      <a:pt x="88" y="7565"/>
                    </a:lnTo>
                    <a:lnTo>
                      <a:pt x="106" y="7598"/>
                    </a:lnTo>
                    <a:lnTo>
                      <a:pt x="127" y="7631"/>
                    </a:lnTo>
                    <a:lnTo>
                      <a:pt x="148" y="7663"/>
                    </a:lnTo>
                    <a:lnTo>
                      <a:pt x="172" y="7692"/>
                    </a:lnTo>
                    <a:lnTo>
                      <a:pt x="198" y="7722"/>
                    </a:lnTo>
                    <a:lnTo>
                      <a:pt x="225" y="7751"/>
                    </a:lnTo>
                    <a:lnTo>
                      <a:pt x="1145" y="8671"/>
                    </a:lnTo>
                    <a:lnTo>
                      <a:pt x="13273" y="867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" name="iśľîḋè">
                <a:extLst>
                  <a:ext uri="{FF2B5EF4-FFF2-40B4-BE49-F238E27FC236}">
                    <a16:creationId xmlns:a16="http://schemas.microsoft.com/office/drawing/2014/main" id="{41A6C66A-7B85-4994-87A0-2ACFFE5DF65F}"/>
                  </a:ext>
                </a:extLst>
              </p:cNvPr>
              <p:cNvSpPr/>
              <p:nvPr/>
            </p:nvSpPr>
            <p:spPr bwMode="auto">
              <a:xfrm>
                <a:off x="4538920" y="2739572"/>
                <a:ext cx="463598" cy="449495"/>
              </a:xfrm>
              <a:custGeom>
                <a:avLst/>
                <a:gdLst>
                  <a:gd name="T0" fmla="*/ 1296 w 1304"/>
                  <a:gd name="T1" fmla="*/ 755 h 1266"/>
                  <a:gd name="T2" fmla="*/ 1130 w 1304"/>
                  <a:gd name="T3" fmla="*/ 375 h 1266"/>
                  <a:gd name="T4" fmla="*/ 906 w 1304"/>
                  <a:gd name="T5" fmla="*/ 125 h 1266"/>
                  <a:gd name="T6" fmla="*/ 671 w 1304"/>
                  <a:gd name="T7" fmla="*/ 2 h 1266"/>
                  <a:gd name="T8" fmla="*/ 431 w 1304"/>
                  <a:gd name="T9" fmla="*/ 110 h 1266"/>
                  <a:gd name="T10" fmla="*/ 428 w 1304"/>
                  <a:gd name="T11" fmla="*/ 113 h 1266"/>
                  <a:gd name="T12" fmla="*/ 425 w 1304"/>
                  <a:gd name="T13" fmla="*/ 117 h 1266"/>
                  <a:gd name="T14" fmla="*/ 424 w 1304"/>
                  <a:gd name="T15" fmla="*/ 122 h 1266"/>
                  <a:gd name="T16" fmla="*/ 424 w 1304"/>
                  <a:gd name="T17" fmla="*/ 275 h 1266"/>
                  <a:gd name="T18" fmla="*/ 180 w 1304"/>
                  <a:gd name="T19" fmla="*/ 673 h 1266"/>
                  <a:gd name="T20" fmla="*/ 7 w 1304"/>
                  <a:gd name="T21" fmla="*/ 755 h 1266"/>
                  <a:gd name="T22" fmla="*/ 3 w 1304"/>
                  <a:gd name="T23" fmla="*/ 759 h 1266"/>
                  <a:gd name="T24" fmla="*/ 1 w 1304"/>
                  <a:gd name="T25" fmla="*/ 763 h 1266"/>
                  <a:gd name="T26" fmla="*/ 0 w 1304"/>
                  <a:gd name="T27" fmla="*/ 767 h 1266"/>
                  <a:gd name="T28" fmla="*/ 7 w 1304"/>
                  <a:gd name="T29" fmla="*/ 1049 h 1266"/>
                  <a:gd name="T30" fmla="*/ 241 w 1304"/>
                  <a:gd name="T31" fmla="*/ 1179 h 1266"/>
                  <a:gd name="T32" fmla="*/ 353 w 1304"/>
                  <a:gd name="T33" fmla="*/ 1119 h 1266"/>
                  <a:gd name="T34" fmla="*/ 671 w 1304"/>
                  <a:gd name="T35" fmla="*/ 1266 h 1266"/>
                  <a:gd name="T36" fmla="*/ 1055 w 1304"/>
                  <a:gd name="T37" fmla="*/ 1178 h 1266"/>
                  <a:gd name="T38" fmla="*/ 1065 w 1304"/>
                  <a:gd name="T39" fmla="*/ 1179 h 1266"/>
                  <a:gd name="T40" fmla="*/ 1304 w 1304"/>
                  <a:gd name="T41" fmla="*/ 1037 h 1266"/>
                  <a:gd name="T42" fmla="*/ 879 w 1304"/>
                  <a:gd name="T43" fmla="*/ 283 h 1266"/>
                  <a:gd name="T44" fmla="*/ 681 w 1304"/>
                  <a:gd name="T45" fmla="*/ 497 h 1266"/>
                  <a:gd name="T46" fmla="*/ 879 w 1304"/>
                  <a:gd name="T47" fmla="*/ 283 h 1266"/>
                  <a:gd name="T48" fmla="*/ 650 w 1304"/>
                  <a:gd name="T49" fmla="*/ 497 h 1266"/>
                  <a:gd name="T50" fmla="*/ 246 w 1304"/>
                  <a:gd name="T51" fmla="*/ 879 h 1266"/>
                  <a:gd name="T52" fmla="*/ 439 w 1304"/>
                  <a:gd name="T53" fmla="*/ 768 h 1266"/>
                  <a:gd name="T54" fmla="*/ 454 w 1304"/>
                  <a:gd name="T55" fmla="*/ 796 h 1266"/>
                  <a:gd name="T56" fmla="*/ 257 w 1304"/>
                  <a:gd name="T57" fmla="*/ 908 h 1266"/>
                  <a:gd name="T58" fmla="*/ 475 w 1304"/>
                  <a:gd name="T59" fmla="*/ 1049 h 1266"/>
                  <a:gd name="T60" fmla="*/ 482 w 1304"/>
                  <a:gd name="T61" fmla="*/ 770 h 1266"/>
                  <a:gd name="T62" fmla="*/ 247 w 1304"/>
                  <a:gd name="T63" fmla="*/ 647 h 1266"/>
                  <a:gd name="T64" fmla="*/ 208 w 1304"/>
                  <a:gd name="T65" fmla="*/ 396 h 1266"/>
                  <a:gd name="T66" fmla="*/ 431 w 1304"/>
                  <a:gd name="T67" fmla="*/ 405 h 1266"/>
                  <a:gd name="T68" fmla="*/ 665 w 1304"/>
                  <a:gd name="T69" fmla="*/ 534 h 1266"/>
                  <a:gd name="T70" fmla="*/ 899 w 1304"/>
                  <a:gd name="T71" fmla="*/ 405 h 1266"/>
                  <a:gd name="T72" fmla="*/ 1111 w 1304"/>
                  <a:gd name="T73" fmla="*/ 396 h 1266"/>
                  <a:gd name="T74" fmla="*/ 1057 w 1304"/>
                  <a:gd name="T75" fmla="*/ 647 h 1266"/>
                  <a:gd name="T76" fmla="*/ 829 w 1304"/>
                  <a:gd name="T77" fmla="*/ 755 h 1266"/>
                  <a:gd name="T78" fmla="*/ 825 w 1304"/>
                  <a:gd name="T79" fmla="*/ 759 h 1266"/>
                  <a:gd name="T80" fmla="*/ 823 w 1304"/>
                  <a:gd name="T81" fmla="*/ 763 h 1266"/>
                  <a:gd name="T82" fmla="*/ 822 w 1304"/>
                  <a:gd name="T83" fmla="*/ 767 h 1266"/>
                  <a:gd name="T84" fmla="*/ 829 w 1304"/>
                  <a:gd name="T85" fmla="*/ 1049 h 1266"/>
                  <a:gd name="T86" fmla="*/ 1048 w 1304"/>
                  <a:gd name="T87" fmla="*/ 1142 h 1266"/>
                  <a:gd name="T88" fmla="*/ 966 w 1304"/>
                  <a:gd name="T89" fmla="*/ 1096 h 1266"/>
                  <a:gd name="T90" fmla="*/ 1048 w 1304"/>
                  <a:gd name="T91" fmla="*/ 902 h 1266"/>
                  <a:gd name="T92" fmla="*/ 866 w 1304"/>
                  <a:gd name="T93" fmla="*/ 768 h 1266"/>
                  <a:gd name="T94" fmla="*/ 1068 w 1304"/>
                  <a:gd name="T95" fmla="*/ 879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04" h="1266">
                    <a:moveTo>
                      <a:pt x="1304" y="770"/>
                    </a:moveTo>
                    <a:cubicBezTo>
                      <a:pt x="1304" y="769"/>
                      <a:pt x="1304" y="768"/>
                      <a:pt x="1304" y="767"/>
                    </a:cubicBezTo>
                    <a:cubicBezTo>
                      <a:pt x="1304" y="762"/>
                      <a:pt x="1301" y="757"/>
                      <a:pt x="1296" y="755"/>
                    </a:cubicBezTo>
                    <a:lnTo>
                      <a:pt x="1139" y="680"/>
                    </a:lnTo>
                    <a:lnTo>
                      <a:pt x="1139" y="387"/>
                    </a:lnTo>
                    <a:cubicBezTo>
                      <a:pt x="1139" y="382"/>
                      <a:pt x="1135" y="377"/>
                      <a:pt x="1130" y="375"/>
                    </a:cubicBezTo>
                    <a:lnTo>
                      <a:pt x="906" y="278"/>
                    </a:lnTo>
                    <a:lnTo>
                      <a:pt x="906" y="127"/>
                    </a:lnTo>
                    <a:cubicBezTo>
                      <a:pt x="906" y="126"/>
                      <a:pt x="906" y="126"/>
                      <a:pt x="906" y="125"/>
                    </a:cubicBezTo>
                    <a:cubicBezTo>
                      <a:pt x="906" y="124"/>
                      <a:pt x="906" y="123"/>
                      <a:pt x="906" y="122"/>
                    </a:cubicBezTo>
                    <a:cubicBezTo>
                      <a:pt x="906" y="117"/>
                      <a:pt x="903" y="112"/>
                      <a:pt x="898" y="110"/>
                    </a:cubicBezTo>
                    <a:lnTo>
                      <a:pt x="671" y="2"/>
                    </a:lnTo>
                    <a:cubicBezTo>
                      <a:pt x="667" y="0"/>
                      <a:pt x="663" y="0"/>
                      <a:pt x="659" y="2"/>
                    </a:cubicBezTo>
                    <a:lnTo>
                      <a:pt x="432" y="110"/>
                    </a:lnTo>
                    <a:cubicBezTo>
                      <a:pt x="432" y="110"/>
                      <a:pt x="432" y="110"/>
                      <a:pt x="431" y="110"/>
                    </a:cubicBezTo>
                    <a:cubicBezTo>
                      <a:pt x="431" y="111"/>
                      <a:pt x="431" y="111"/>
                      <a:pt x="431" y="111"/>
                    </a:cubicBezTo>
                    <a:cubicBezTo>
                      <a:pt x="430" y="111"/>
                      <a:pt x="430" y="111"/>
                      <a:pt x="430" y="112"/>
                    </a:cubicBezTo>
                    <a:cubicBezTo>
                      <a:pt x="429" y="112"/>
                      <a:pt x="429" y="112"/>
                      <a:pt x="428" y="113"/>
                    </a:cubicBezTo>
                    <a:cubicBezTo>
                      <a:pt x="428" y="113"/>
                      <a:pt x="428" y="114"/>
                      <a:pt x="427" y="114"/>
                    </a:cubicBezTo>
                    <a:cubicBezTo>
                      <a:pt x="427" y="115"/>
                      <a:pt x="426" y="115"/>
                      <a:pt x="426" y="115"/>
                    </a:cubicBezTo>
                    <a:cubicBezTo>
                      <a:pt x="426" y="116"/>
                      <a:pt x="426" y="117"/>
                      <a:pt x="425" y="117"/>
                    </a:cubicBezTo>
                    <a:cubicBezTo>
                      <a:pt x="425" y="118"/>
                      <a:pt x="425" y="118"/>
                      <a:pt x="425" y="119"/>
                    </a:cubicBezTo>
                    <a:cubicBezTo>
                      <a:pt x="424" y="119"/>
                      <a:pt x="424" y="120"/>
                      <a:pt x="424" y="121"/>
                    </a:cubicBezTo>
                    <a:cubicBezTo>
                      <a:pt x="424" y="121"/>
                      <a:pt x="424" y="122"/>
                      <a:pt x="424" y="122"/>
                    </a:cubicBezTo>
                    <a:cubicBezTo>
                      <a:pt x="424" y="122"/>
                      <a:pt x="424" y="122"/>
                      <a:pt x="424" y="122"/>
                    </a:cubicBezTo>
                    <a:cubicBezTo>
                      <a:pt x="424" y="122"/>
                      <a:pt x="424" y="123"/>
                      <a:pt x="424" y="123"/>
                    </a:cubicBezTo>
                    <a:lnTo>
                      <a:pt x="424" y="275"/>
                    </a:lnTo>
                    <a:lnTo>
                      <a:pt x="189" y="375"/>
                    </a:lnTo>
                    <a:cubicBezTo>
                      <a:pt x="184" y="377"/>
                      <a:pt x="180" y="382"/>
                      <a:pt x="180" y="387"/>
                    </a:cubicBezTo>
                    <a:lnTo>
                      <a:pt x="180" y="673"/>
                    </a:lnTo>
                    <a:lnTo>
                      <a:pt x="8" y="755"/>
                    </a:lnTo>
                    <a:cubicBezTo>
                      <a:pt x="8" y="755"/>
                      <a:pt x="8" y="755"/>
                      <a:pt x="7" y="755"/>
                    </a:cubicBezTo>
                    <a:cubicBezTo>
                      <a:pt x="7" y="755"/>
                      <a:pt x="7" y="755"/>
                      <a:pt x="7" y="755"/>
                    </a:cubicBezTo>
                    <a:cubicBezTo>
                      <a:pt x="6" y="756"/>
                      <a:pt x="6" y="756"/>
                      <a:pt x="6" y="756"/>
                    </a:cubicBezTo>
                    <a:cubicBezTo>
                      <a:pt x="5" y="757"/>
                      <a:pt x="5" y="757"/>
                      <a:pt x="4" y="757"/>
                    </a:cubicBezTo>
                    <a:cubicBezTo>
                      <a:pt x="4" y="758"/>
                      <a:pt x="3" y="758"/>
                      <a:pt x="3" y="759"/>
                    </a:cubicBezTo>
                    <a:cubicBezTo>
                      <a:pt x="3" y="759"/>
                      <a:pt x="2" y="760"/>
                      <a:pt x="2" y="760"/>
                    </a:cubicBezTo>
                    <a:cubicBezTo>
                      <a:pt x="2" y="761"/>
                      <a:pt x="1" y="761"/>
                      <a:pt x="1" y="762"/>
                    </a:cubicBezTo>
                    <a:cubicBezTo>
                      <a:pt x="1" y="762"/>
                      <a:pt x="1" y="763"/>
                      <a:pt x="1" y="763"/>
                    </a:cubicBezTo>
                    <a:cubicBezTo>
                      <a:pt x="0" y="764"/>
                      <a:pt x="0" y="765"/>
                      <a:pt x="0" y="766"/>
                    </a:cubicBezTo>
                    <a:cubicBezTo>
                      <a:pt x="0" y="766"/>
                      <a:pt x="0" y="766"/>
                      <a:pt x="0" y="767"/>
                    </a:cubicBezTo>
                    <a:cubicBezTo>
                      <a:pt x="0" y="767"/>
                      <a:pt x="0" y="767"/>
                      <a:pt x="0" y="767"/>
                    </a:cubicBezTo>
                    <a:cubicBezTo>
                      <a:pt x="0" y="767"/>
                      <a:pt x="0" y="767"/>
                      <a:pt x="0" y="767"/>
                    </a:cubicBezTo>
                    <a:lnTo>
                      <a:pt x="0" y="1037"/>
                    </a:lnTo>
                    <a:cubicBezTo>
                      <a:pt x="0" y="1042"/>
                      <a:pt x="3" y="1047"/>
                      <a:pt x="7" y="1049"/>
                    </a:cubicBezTo>
                    <a:lnTo>
                      <a:pt x="232" y="1178"/>
                    </a:lnTo>
                    <a:cubicBezTo>
                      <a:pt x="234" y="1179"/>
                      <a:pt x="237" y="1179"/>
                      <a:pt x="239" y="1179"/>
                    </a:cubicBezTo>
                    <a:cubicBezTo>
                      <a:pt x="240" y="1179"/>
                      <a:pt x="240" y="1179"/>
                      <a:pt x="241" y="1179"/>
                    </a:cubicBezTo>
                    <a:cubicBezTo>
                      <a:pt x="242" y="1179"/>
                      <a:pt x="242" y="1179"/>
                      <a:pt x="243" y="1179"/>
                    </a:cubicBezTo>
                    <a:cubicBezTo>
                      <a:pt x="245" y="1179"/>
                      <a:pt x="248" y="1179"/>
                      <a:pt x="250" y="1178"/>
                    </a:cubicBezTo>
                    <a:lnTo>
                      <a:pt x="353" y="1119"/>
                    </a:lnTo>
                    <a:cubicBezTo>
                      <a:pt x="354" y="1120"/>
                      <a:pt x="356" y="1121"/>
                      <a:pt x="357" y="1122"/>
                    </a:cubicBezTo>
                    <a:lnTo>
                      <a:pt x="665" y="1264"/>
                    </a:lnTo>
                    <a:cubicBezTo>
                      <a:pt x="667" y="1265"/>
                      <a:pt x="669" y="1266"/>
                      <a:pt x="671" y="1266"/>
                    </a:cubicBezTo>
                    <a:cubicBezTo>
                      <a:pt x="673" y="1266"/>
                      <a:pt x="675" y="1265"/>
                      <a:pt x="677" y="1264"/>
                    </a:cubicBezTo>
                    <a:lnTo>
                      <a:pt x="964" y="1126"/>
                    </a:lnTo>
                    <a:lnTo>
                      <a:pt x="1055" y="1178"/>
                    </a:lnTo>
                    <a:cubicBezTo>
                      <a:pt x="1057" y="1179"/>
                      <a:pt x="1059" y="1179"/>
                      <a:pt x="1061" y="1179"/>
                    </a:cubicBezTo>
                    <a:cubicBezTo>
                      <a:pt x="1062" y="1179"/>
                      <a:pt x="1063" y="1179"/>
                      <a:pt x="1063" y="1179"/>
                    </a:cubicBezTo>
                    <a:cubicBezTo>
                      <a:pt x="1064" y="1179"/>
                      <a:pt x="1064" y="1179"/>
                      <a:pt x="1065" y="1179"/>
                    </a:cubicBezTo>
                    <a:cubicBezTo>
                      <a:pt x="1067" y="1179"/>
                      <a:pt x="1070" y="1179"/>
                      <a:pt x="1072" y="1178"/>
                    </a:cubicBezTo>
                    <a:lnTo>
                      <a:pt x="1297" y="1049"/>
                    </a:lnTo>
                    <a:cubicBezTo>
                      <a:pt x="1302" y="1047"/>
                      <a:pt x="1304" y="1042"/>
                      <a:pt x="1304" y="1037"/>
                    </a:cubicBezTo>
                    <a:lnTo>
                      <a:pt x="1304" y="772"/>
                    </a:lnTo>
                    <a:cubicBezTo>
                      <a:pt x="1304" y="771"/>
                      <a:pt x="1304" y="770"/>
                      <a:pt x="1304" y="770"/>
                    </a:cubicBezTo>
                    <a:close/>
                    <a:moveTo>
                      <a:pt x="879" y="283"/>
                    </a:moveTo>
                    <a:cubicBezTo>
                      <a:pt x="878" y="286"/>
                      <a:pt x="878" y="289"/>
                      <a:pt x="879" y="292"/>
                    </a:cubicBezTo>
                    <a:lnTo>
                      <a:pt x="879" y="385"/>
                    </a:lnTo>
                    <a:lnTo>
                      <a:pt x="681" y="497"/>
                    </a:lnTo>
                    <a:lnTo>
                      <a:pt x="681" y="263"/>
                    </a:lnTo>
                    <a:lnTo>
                      <a:pt x="879" y="151"/>
                    </a:lnTo>
                    <a:lnTo>
                      <a:pt x="879" y="283"/>
                    </a:lnTo>
                    <a:close/>
                    <a:moveTo>
                      <a:pt x="452" y="146"/>
                    </a:moveTo>
                    <a:lnTo>
                      <a:pt x="650" y="257"/>
                    </a:lnTo>
                    <a:lnTo>
                      <a:pt x="650" y="497"/>
                    </a:lnTo>
                    <a:lnTo>
                      <a:pt x="452" y="385"/>
                    </a:lnTo>
                    <a:lnTo>
                      <a:pt x="452" y="146"/>
                    </a:lnTo>
                    <a:close/>
                    <a:moveTo>
                      <a:pt x="246" y="879"/>
                    </a:moveTo>
                    <a:lnTo>
                      <a:pt x="44" y="768"/>
                    </a:lnTo>
                    <a:lnTo>
                      <a:pt x="241" y="675"/>
                    </a:lnTo>
                    <a:lnTo>
                      <a:pt x="439" y="768"/>
                    </a:lnTo>
                    <a:lnTo>
                      <a:pt x="246" y="879"/>
                    </a:lnTo>
                    <a:close/>
                    <a:moveTo>
                      <a:pt x="257" y="908"/>
                    </a:moveTo>
                    <a:lnTo>
                      <a:pt x="454" y="796"/>
                    </a:lnTo>
                    <a:lnTo>
                      <a:pt x="454" y="1029"/>
                    </a:lnTo>
                    <a:lnTo>
                      <a:pt x="257" y="1142"/>
                    </a:lnTo>
                    <a:lnTo>
                      <a:pt x="257" y="908"/>
                    </a:lnTo>
                    <a:close/>
                    <a:moveTo>
                      <a:pt x="671" y="1237"/>
                    </a:moveTo>
                    <a:lnTo>
                      <a:pt x="382" y="1103"/>
                    </a:lnTo>
                    <a:lnTo>
                      <a:pt x="475" y="1049"/>
                    </a:lnTo>
                    <a:cubicBezTo>
                      <a:pt x="479" y="1047"/>
                      <a:pt x="482" y="1042"/>
                      <a:pt x="482" y="1037"/>
                    </a:cubicBezTo>
                    <a:lnTo>
                      <a:pt x="482" y="772"/>
                    </a:lnTo>
                    <a:cubicBezTo>
                      <a:pt x="482" y="771"/>
                      <a:pt x="482" y="770"/>
                      <a:pt x="482" y="770"/>
                    </a:cubicBezTo>
                    <a:cubicBezTo>
                      <a:pt x="482" y="769"/>
                      <a:pt x="482" y="768"/>
                      <a:pt x="482" y="767"/>
                    </a:cubicBezTo>
                    <a:cubicBezTo>
                      <a:pt x="482" y="762"/>
                      <a:pt x="479" y="757"/>
                      <a:pt x="474" y="755"/>
                    </a:cubicBezTo>
                    <a:lnTo>
                      <a:pt x="247" y="647"/>
                    </a:lnTo>
                    <a:cubicBezTo>
                      <a:pt x="243" y="645"/>
                      <a:pt x="239" y="645"/>
                      <a:pt x="235" y="647"/>
                    </a:cubicBezTo>
                    <a:lnTo>
                      <a:pt x="208" y="660"/>
                    </a:lnTo>
                    <a:lnTo>
                      <a:pt x="208" y="396"/>
                    </a:lnTo>
                    <a:lnTo>
                      <a:pt x="424" y="305"/>
                    </a:lnTo>
                    <a:lnTo>
                      <a:pt x="424" y="393"/>
                    </a:lnTo>
                    <a:cubicBezTo>
                      <a:pt x="424" y="398"/>
                      <a:pt x="427" y="402"/>
                      <a:pt x="431" y="405"/>
                    </a:cubicBezTo>
                    <a:lnTo>
                      <a:pt x="656" y="533"/>
                    </a:lnTo>
                    <a:cubicBezTo>
                      <a:pt x="659" y="534"/>
                      <a:pt x="661" y="535"/>
                      <a:pt x="663" y="535"/>
                    </a:cubicBezTo>
                    <a:cubicBezTo>
                      <a:pt x="664" y="535"/>
                      <a:pt x="664" y="535"/>
                      <a:pt x="665" y="534"/>
                    </a:cubicBezTo>
                    <a:cubicBezTo>
                      <a:pt x="666" y="535"/>
                      <a:pt x="666" y="535"/>
                      <a:pt x="667" y="535"/>
                    </a:cubicBezTo>
                    <a:cubicBezTo>
                      <a:pt x="669" y="535"/>
                      <a:pt x="672" y="534"/>
                      <a:pt x="674" y="533"/>
                    </a:cubicBezTo>
                    <a:lnTo>
                      <a:pt x="899" y="405"/>
                    </a:lnTo>
                    <a:cubicBezTo>
                      <a:pt x="904" y="402"/>
                      <a:pt x="906" y="398"/>
                      <a:pt x="906" y="393"/>
                    </a:cubicBezTo>
                    <a:lnTo>
                      <a:pt x="906" y="308"/>
                    </a:lnTo>
                    <a:lnTo>
                      <a:pt x="1111" y="396"/>
                    </a:lnTo>
                    <a:lnTo>
                      <a:pt x="1111" y="667"/>
                    </a:lnTo>
                    <a:lnTo>
                      <a:pt x="1069" y="647"/>
                    </a:lnTo>
                    <a:cubicBezTo>
                      <a:pt x="1065" y="645"/>
                      <a:pt x="1061" y="645"/>
                      <a:pt x="1057" y="647"/>
                    </a:cubicBezTo>
                    <a:lnTo>
                      <a:pt x="830" y="755"/>
                    </a:lnTo>
                    <a:cubicBezTo>
                      <a:pt x="830" y="755"/>
                      <a:pt x="830" y="755"/>
                      <a:pt x="830" y="755"/>
                    </a:cubicBezTo>
                    <a:cubicBezTo>
                      <a:pt x="829" y="755"/>
                      <a:pt x="829" y="755"/>
                      <a:pt x="829" y="755"/>
                    </a:cubicBezTo>
                    <a:cubicBezTo>
                      <a:pt x="829" y="756"/>
                      <a:pt x="828" y="756"/>
                      <a:pt x="828" y="756"/>
                    </a:cubicBezTo>
                    <a:cubicBezTo>
                      <a:pt x="827" y="757"/>
                      <a:pt x="827" y="757"/>
                      <a:pt x="827" y="757"/>
                    </a:cubicBezTo>
                    <a:cubicBezTo>
                      <a:pt x="826" y="758"/>
                      <a:pt x="826" y="758"/>
                      <a:pt x="825" y="759"/>
                    </a:cubicBezTo>
                    <a:cubicBezTo>
                      <a:pt x="825" y="759"/>
                      <a:pt x="824" y="760"/>
                      <a:pt x="824" y="760"/>
                    </a:cubicBezTo>
                    <a:cubicBezTo>
                      <a:pt x="824" y="761"/>
                      <a:pt x="824" y="761"/>
                      <a:pt x="823" y="762"/>
                    </a:cubicBezTo>
                    <a:cubicBezTo>
                      <a:pt x="823" y="762"/>
                      <a:pt x="823" y="763"/>
                      <a:pt x="823" y="763"/>
                    </a:cubicBezTo>
                    <a:cubicBezTo>
                      <a:pt x="823" y="764"/>
                      <a:pt x="822" y="765"/>
                      <a:pt x="822" y="766"/>
                    </a:cubicBezTo>
                    <a:cubicBezTo>
                      <a:pt x="822" y="766"/>
                      <a:pt x="822" y="766"/>
                      <a:pt x="822" y="767"/>
                    </a:cubicBezTo>
                    <a:cubicBezTo>
                      <a:pt x="822" y="767"/>
                      <a:pt x="822" y="767"/>
                      <a:pt x="822" y="767"/>
                    </a:cubicBezTo>
                    <a:cubicBezTo>
                      <a:pt x="822" y="767"/>
                      <a:pt x="822" y="767"/>
                      <a:pt x="822" y="767"/>
                    </a:cubicBezTo>
                    <a:lnTo>
                      <a:pt x="822" y="1038"/>
                    </a:lnTo>
                    <a:cubicBezTo>
                      <a:pt x="822" y="1042"/>
                      <a:pt x="825" y="1047"/>
                      <a:pt x="829" y="1049"/>
                    </a:cubicBezTo>
                    <a:lnTo>
                      <a:pt x="935" y="1110"/>
                    </a:lnTo>
                    <a:lnTo>
                      <a:pt x="671" y="1237"/>
                    </a:lnTo>
                    <a:close/>
                    <a:moveTo>
                      <a:pt x="1048" y="1142"/>
                    </a:moveTo>
                    <a:lnTo>
                      <a:pt x="980" y="1103"/>
                    </a:lnTo>
                    <a:cubicBezTo>
                      <a:pt x="980" y="1103"/>
                      <a:pt x="980" y="1103"/>
                      <a:pt x="980" y="1103"/>
                    </a:cubicBezTo>
                    <a:cubicBezTo>
                      <a:pt x="977" y="1098"/>
                      <a:pt x="972" y="1095"/>
                      <a:pt x="966" y="1096"/>
                    </a:cubicBezTo>
                    <a:lnTo>
                      <a:pt x="850" y="1029"/>
                    </a:lnTo>
                    <a:lnTo>
                      <a:pt x="850" y="791"/>
                    </a:lnTo>
                    <a:lnTo>
                      <a:pt x="1048" y="902"/>
                    </a:lnTo>
                    <a:lnTo>
                      <a:pt x="1048" y="1142"/>
                    </a:lnTo>
                    <a:close/>
                    <a:moveTo>
                      <a:pt x="1068" y="879"/>
                    </a:moveTo>
                    <a:lnTo>
                      <a:pt x="866" y="768"/>
                    </a:lnTo>
                    <a:lnTo>
                      <a:pt x="1063" y="675"/>
                    </a:lnTo>
                    <a:lnTo>
                      <a:pt x="1261" y="768"/>
                    </a:lnTo>
                    <a:lnTo>
                      <a:pt x="1068" y="8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iśľiḓé">
                <a:extLst>
                  <a:ext uri="{FF2B5EF4-FFF2-40B4-BE49-F238E27FC236}">
                    <a16:creationId xmlns:a16="http://schemas.microsoft.com/office/drawing/2014/main" id="{48325C55-E01D-473B-A259-2266D3252C2E}"/>
                  </a:ext>
                </a:extLst>
              </p:cNvPr>
              <p:cNvSpPr txBox="1"/>
              <p:nvPr/>
            </p:nvSpPr>
            <p:spPr>
              <a:xfrm>
                <a:off x="4014583" y="3225546"/>
                <a:ext cx="1512271" cy="4305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600" dirty="0" err="1">
                    <a:solidFill>
                      <a:schemeClr val="bg1"/>
                    </a:solidFill>
                    <a:cs typeface="+mn-ea"/>
                    <a:sym typeface="+mn-lt"/>
                  </a:rPr>
                  <a:t>DataNode</a:t>
                </a:r>
                <a:endParaRPr lang="vi-VN" sz="3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earth-link_31393">
              <a:extLst>
                <a:ext uri="{FF2B5EF4-FFF2-40B4-BE49-F238E27FC236}">
                  <a16:creationId xmlns:a16="http://schemas.microsoft.com/office/drawing/2014/main" id="{3F3526A7-F76E-4F84-AD42-BCAB68317C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720675" y="6498381"/>
              <a:ext cx="1172231" cy="1068729"/>
            </a:xfrm>
            <a:custGeom>
              <a:avLst/>
              <a:gdLst>
                <a:gd name="T0" fmla="*/ 600116 w 606244"/>
                <a:gd name="T1" fmla="*/ 600116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600116 w 606244"/>
                <a:gd name="T9" fmla="*/ 600116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455839 w 606244"/>
                <a:gd name="T17" fmla="*/ 455839 w 606244"/>
                <a:gd name="T18" fmla="*/ 600116 w 606244"/>
                <a:gd name="T19" fmla="*/ 600116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600116 w 606244"/>
                <a:gd name="T29" fmla="*/ 600116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600116 w 606244"/>
                <a:gd name="T39" fmla="*/ 600116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600116 w 606244"/>
                <a:gd name="T51" fmla="*/ 600116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  <a:gd name="T68" fmla="*/ 600116 w 606244"/>
                <a:gd name="T69" fmla="*/ 600116 w 606244"/>
                <a:gd name="T70" fmla="*/ 600116 w 606244"/>
                <a:gd name="T71" fmla="*/ 600116 w 606244"/>
                <a:gd name="T72" fmla="*/ 600116 w 606244"/>
                <a:gd name="T73" fmla="*/ 600116 w 606244"/>
                <a:gd name="T74" fmla="*/ 600116 w 606244"/>
                <a:gd name="T75" fmla="*/ 600116 w 606244"/>
                <a:gd name="T76" fmla="*/ 600116 w 606244"/>
                <a:gd name="T77" fmla="*/ 600116 w 606244"/>
                <a:gd name="T78" fmla="*/ 600116 w 606244"/>
                <a:gd name="T79" fmla="*/ 600116 w 606244"/>
                <a:gd name="T80" fmla="*/ 600116 w 606244"/>
                <a:gd name="T81" fmla="*/ 600116 w 606244"/>
                <a:gd name="T82" fmla="*/ 600116 w 606244"/>
                <a:gd name="T83" fmla="*/ 600116 w 606244"/>
                <a:gd name="T84" fmla="*/ 600116 w 606244"/>
                <a:gd name="T85" fmla="*/ 600116 w 606244"/>
                <a:gd name="T86" fmla="*/ 600116 w 606244"/>
                <a:gd name="T87" fmla="*/ 600116 w 606244"/>
                <a:gd name="T88" fmla="*/ 600116 w 606244"/>
                <a:gd name="T89" fmla="*/ 600116 w 606244"/>
                <a:gd name="T90" fmla="*/ 600116 w 606244"/>
                <a:gd name="T91" fmla="*/ 600116 w 606244"/>
                <a:gd name="T92" fmla="*/ 600116 w 606244"/>
                <a:gd name="T93" fmla="*/ 600116 w 606244"/>
                <a:gd name="T94" fmla="*/ 600116 w 606244"/>
                <a:gd name="T95" fmla="*/ 600116 w 606244"/>
                <a:gd name="T96" fmla="*/ 600116 w 606244"/>
                <a:gd name="T97" fmla="*/ 600116 w 606244"/>
                <a:gd name="T98" fmla="*/ 600116 w 606244"/>
                <a:gd name="T99" fmla="*/ 600116 w 606244"/>
                <a:gd name="T100" fmla="*/ 600116 w 606244"/>
                <a:gd name="T101" fmla="*/ 600116 w 606244"/>
                <a:gd name="T102" fmla="*/ 600116 w 606244"/>
                <a:gd name="T103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88" h="6198">
                  <a:moveTo>
                    <a:pt x="6559" y="2880"/>
                  </a:moveTo>
                  <a:cubicBezTo>
                    <a:pt x="6330" y="2652"/>
                    <a:pt x="5959" y="2652"/>
                    <a:pt x="5730" y="2880"/>
                  </a:cubicBezTo>
                  <a:lnTo>
                    <a:pt x="5104" y="3506"/>
                  </a:lnTo>
                  <a:cubicBezTo>
                    <a:pt x="4925" y="3685"/>
                    <a:pt x="4886" y="3952"/>
                    <a:pt x="4988" y="4170"/>
                  </a:cubicBezTo>
                  <a:lnTo>
                    <a:pt x="4759" y="4399"/>
                  </a:lnTo>
                  <a:cubicBezTo>
                    <a:pt x="4542" y="4297"/>
                    <a:pt x="4275" y="4336"/>
                    <a:pt x="4096" y="4515"/>
                  </a:cubicBezTo>
                  <a:lnTo>
                    <a:pt x="3470" y="5141"/>
                  </a:lnTo>
                  <a:cubicBezTo>
                    <a:pt x="3241" y="5369"/>
                    <a:pt x="3241" y="5741"/>
                    <a:pt x="3470" y="5969"/>
                  </a:cubicBezTo>
                  <a:cubicBezTo>
                    <a:pt x="3698" y="6198"/>
                    <a:pt x="4070" y="6198"/>
                    <a:pt x="4299" y="5969"/>
                  </a:cubicBezTo>
                  <a:lnTo>
                    <a:pt x="4925" y="5343"/>
                  </a:lnTo>
                  <a:cubicBezTo>
                    <a:pt x="5111" y="5157"/>
                    <a:pt x="5145" y="4874"/>
                    <a:pt x="5027" y="4653"/>
                  </a:cubicBezTo>
                  <a:lnTo>
                    <a:pt x="5242" y="4437"/>
                  </a:lnTo>
                  <a:cubicBezTo>
                    <a:pt x="5464" y="4556"/>
                    <a:pt x="5746" y="4522"/>
                    <a:pt x="5933" y="4335"/>
                  </a:cubicBezTo>
                  <a:lnTo>
                    <a:pt x="6559" y="3709"/>
                  </a:lnTo>
                  <a:cubicBezTo>
                    <a:pt x="6788" y="3481"/>
                    <a:pt x="6788" y="3109"/>
                    <a:pt x="6559" y="2880"/>
                  </a:cubicBezTo>
                  <a:close/>
                  <a:moveTo>
                    <a:pt x="4733" y="5152"/>
                  </a:moveTo>
                  <a:lnTo>
                    <a:pt x="4108" y="5778"/>
                  </a:lnTo>
                  <a:cubicBezTo>
                    <a:pt x="3985" y="5901"/>
                    <a:pt x="3784" y="5901"/>
                    <a:pt x="3661" y="5778"/>
                  </a:cubicBezTo>
                  <a:cubicBezTo>
                    <a:pt x="3538" y="5655"/>
                    <a:pt x="3538" y="5455"/>
                    <a:pt x="3661" y="5332"/>
                  </a:cubicBezTo>
                  <a:lnTo>
                    <a:pt x="4287" y="4706"/>
                  </a:lnTo>
                  <a:cubicBezTo>
                    <a:pt x="4357" y="4636"/>
                    <a:pt x="4451" y="4606"/>
                    <a:pt x="4542" y="4616"/>
                  </a:cubicBezTo>
                  <a:lnTo>
                    <a:pt x="4375" y="4783"/>
                  </a:lnTo>
                  <a:cubicBezTo>
                    <a:pt x="4303" y="4854"/>
                    <a:pt x="4303" y="4971"/>
                    <a:pt x="4375" y="5043"/>
                  </a:cubicBezTo>
                  <a:cubicBezTo>
                    <a:pt x="4447" y="5115"/>
                    <a:pt x="4564" y="5115"/>
                    <a:pt x="4636" y="5043"/>
                  </a:cubicBezTo>
                  <a:lnTo>
                    <a:pt x="4818" y="4861"/>
                  </a:lnTo>
                  <a:cubicBezTo>
                    <a:pt x="4840" y="4963"/>
                    <a:pt x="4812" y="5074"/>
                    <a:pt x="4733" y="5152"/>
                  </a:cubicBezTo>
                  <a:close/>
                  <a:moveTo>
                    <a:pt x="6368" y="3518"/>
                  </a:moveTo>
                  <a:lnTo>
                    <a:pt x="5742" y="4144"/>
                  </a:lnTo>
                  <a:cubicBezTo>
                    <a:pt x="5663" y="4223"/>
                    <a:pt x="5552" y="4251"/>
                    <a:pt x="5451" y="4229"/>
                  </a:cubicBezTo>
                  <a:lnTo>
                    <a:pt x="5563" y="4116"/>
                  </a:lnTo>
                  <a:cubicBezTo>
                    <a:pt x="5635" y="4044"/>
                    <a:pt x="5635" y="3927"/>
                    <a:pt x="5563" y="3855"/>
                  </a:cubicBezTo>
                  <a:cubicBezTo>
                    <a:pt x="5491" y="3783"/>
                    <a:pt x="5374" y="3783"/>
                    <a:pt x="5303" y="3855"/>
                  </a:cubicBezTo>
                  <a:lnTo>
                    <a:pt x="5205" y="3953"/>
                  </a:lnTo>
                  <a:cubicBezTo>
                    <a:pt x="5196" y="3862"/>
                    <a:pt x="5226" y="3767"/>
                    <a:pt x="5295" y="3698"/>
                  </a:cubicBezTo>
                  <a:lnTo>
                    <a:pt x="5921" y="3072"/>
                  </a:lnTo>
                  <a:cubicBezTo>
                    <a:pt x="6044" y="2949"/>
                    <a:pt x="6245" y="2949"/>
                    <a:pt x="6368" y="3072"/>
                  </a:cubicBezTo>
                  <a:cubicBezTo>
                    <a:pt x="6491" y="3195"/>
                    <a:pt x="6491" y="3395"/>
                    <a:pt x="6368" y="3518"/>
                  </a:cubicBezTo>
                  <a:close/>
                  <a:moveTo>
                    <a:pt x="3146" y="5615"/>
                  </a:moveTo>
                  <a:cubicBezTo>
                    <a:pt x="3152" y="5751"/>
                    <a:pt x="3188" y="5887"/>
                    <a:pt x="3256" y="6009"/>
                  </a:cubicBezTo>
                  <a:cubicBezTo>
                    <a:pt x="2453" y="6037"/>
                    <a:pt x="1739" y="5774"/>
                    <a:pt x="1131" y="5218"/>
                  </a:cubicBezTo>
                  <a:cubicBezTo>
                    <a:pt x="575" y="4710"/>
                    <a:pt x="262" y="4073"/>
                    <a:pt x="177" y="3326"/>
                  </a:cubicBezTo>
                  <a:cubicBezTo>
                    <a:pt x="0" y="1761"/>
                    <a:pt x="1123" y="290"/>
                    <a:pt x="2677" y="51"/>
                  </a:cubicBezTo>
                  <a:cubicBezTo>
                    <a:pt x="2828" y="28"/>
                    <a:pt x="2981" y="17"/>
                    <a:pt x="3133" y="0"/>
                  </a:cubicBezTo>
                  <a:lnTo>
                    <a:pt x="3166" y="0"/>
                  </a:lnTo>
                  <a:cubicBezTo>
                    <a:pt x="3329" y="17"/>
                    <a:pt x="3493" y="25"/>
                    <a:pt x="3654" y="53"/>
                  </a:cubicBezTo>
                  <a:cubicBezTo>
                    <a:pt x="4462" y="194"/>
                    <a:pt x="5109" y="598"/>
                    <a:pt x="5593" y="1259"/>
                  </a:cubicBezTo>
                  <a:cubicBezTo>
                    <a:pt x="5857" y="1620"/>
                    <a:pt x="6032" y="2019"/>
                    <a:pt x="6108" y="2453"/>
                  </a:cubicBezTo>
                  <a:cubicBezTo>
                    <a:pt x="5941" y="2487"/>
                    <a:pt x="5787" y="2570"/>
                    <a:pt x="5663" y="2693"/>
                  </a:cubicBezTo>
                  <a:lnTo>
                    <a:pt x="5387" y="2970"/>
                  </a:lnTo>
                  <a:cubicBezTo>
                    <a:pt x="5372" y="2927"/>
                    <a:pt x="5363" y="2880"/>
                    <a:pt x="5361" y="2829"/>
                  </a:cubicBezTo>
                  <a:cubicBezTo>
                    <a:pt x="5356" y="2689"/>
                    <a:pt x="5332" y="2660"/>
                    <a:pt x="5189" y="2629"/>
                  </a:cubicBezTo>
                  <a:cubicBezTo>
                    <a:pt x="5039" y="2596"/>
                    <a:pt x="4992" y="2529"/>
                    <a:pt x="5034" y="2382"/>
                  </a:cubicBezTo>
                  <a:cubicBezTo>
                    <a:pt x="5062" y="2283"/>
                    <a:pt x="5108" y="2190"/>
                    <a:pt x="5150" y="2096"/>
                  </a:cubicBezTo>
                  <a:cubicBezTo>
                    <a:pt x="5194" y="1998"/>
                    <a:pt x="5223" y="1901"/>
                    <a:pt x="5201" y="1790"/>
                  </a:cubicBezTo>
                  <a:cubicBezTo>
                    <a:pt x="5181" y="1690"/>
                    <a:pt x="5184" y="1588"/>
                    <a:pt x="5275" y="1503"/>
                  </a:cubicBezTo>
                  <a:cubicBezTo>
                    <a:pt x="5190" y="1406"/>
                    <a:pt x="5111" y="1312"/>
                    <a:pt x="5027" y="1223"/>
                  </a:cubicBezTo>
                  <a:cubicBezTo>
                    <a:pt x="4987" y="1182"/>
                    <a:pt x="4954" y="1197"/>
                    <a:pt x="4942" y="1256"/>
                  </a:cubicBezTo>
                  <a:cubicBezTo>
                    <a:pt x="4939" y="1270"/>
                    <a:pt x="4940" y="1285"/>
                    <a:pt x="4936" y="1299"/>
                  </a:cubicBezTo>
                  <a:cubicBezTo>
                    <a:pt x="4905" y="1431"/>
                    <a:pt x="4824" y="1461"/>
                    <a:pt x="4719" y="1380"/>
                  </a:cubicBezTo>
                  <a:cubicBezTo>
                    <a:pt x="4701" y="1367"/>
                    <a:pt x="4686" y="1348"/>
                    <a:pt x="4666" y="1341"/>
                  </a:cubicBezTo>
                  <a:cubicBezTo>
                    <a:pt x="4632" y="1329"/>
                    <a:pt x="4595" y="1315"/>
                    <a:pt x="4562" y="1320"/>
                  </a:cubicBezTo>
                  <a:cubicBezTo>
                    <a:pt x="4448" y="1339"/>
                    <a:pt x="4430" y="1326"/>
                    <a:pt x="4440" y="1213"/>
                  </a:cubicBezTo>
                  <a:cubicBezTo>
                    <a:pt x="4447" y="1134"/>
                    <a:pt x="4419" y="1104"/>
                    <a:pt x="4340" y="1107"/>
                  </a:cubicBezTo>
                  <a:cubicBezTo>
                    <a:pt x="4313" y="1109"/>
                    <a:pt x="4286" y="1114"/>
                    <a:pt x="4259" y="1115"/>
                  </a:cubicBezTo>
                  <a:cubicBezTo>
                    <a:pt x="4174" y="1116"/>
                    <a:pt x="4121" y="1051"/>
                    <a:pt x="4142" y="969"/>
                  </a:cubicBezTo>
                  <a:cubicBezTo>
                    <a:pt x="4153" y="927"/>
                    <a:pt x="4176" y="887"/>
                    <a:pt x="4187" y="845"/>
                  </a:cubicBezTo>
                  <a:cubicBezTo>
                    <a:pt x="4194" y="813"/>
                    <a:pt x="4204" y="764"/>
                    <a:pt x="4188" y="748"/>
                  </a:cubicBezTo>
                  <a:cubicBezTo>
                    <a:pt x="4123" y="684"/>
                    <a:pt x="4053" y="622"/>
                    <a:pt x="3976" y="574"/>
                  </a:cubicBezTo>
                  <a:cubicBezTo>
                    <a:pt x="3837" y="487"/>
                    <a:pt x="3697" y="550"/>
                    <a:pt x="3560" y="583"/>
                  </a:cubicBezTo>
                  <a:cubicBezTo>
                    <a:pt x="3545" y="695"/>
                    <a:pt x="3529" y="711"/>
                    <a:pt x="3422" y="679"/>
                  </a:cubicBezTo>
                  <a:cubicBezTo>
                    <a:pt x="3294" y="641"/>
                    <a:pt x="3173" y="587"/>
                    <a:pt x="3086" y="478"/>
                  </a:cubicBezTo>
                  <a:cubicBezTo>
                    <a:pt x="3075" y="464"/>
                    <a:pt x="3049" y="453"/>
                    <a:pt x="3032" y="455"/>
                  </a:cubicBezTo>
                  <a:cubicBezTo>
                    <a:pt x="2900" y="470"/>
                    <a:pt x="2769" y="487"/>
                    <a:pt x="2638" y="508"/>
                  </a:cubicBezTo>
                  <a:cubicBezTo>
                    <a:pt x="2619" y="511"/>
                    <a:pt x="2589" y="536"/>
                    <a:pt x="2590" y="550"/>
                  </a:cubicBezTo>
                  <a:cubicBezTo>
                    <a:pt x="2590" y="576"/>
                    <a:pt x="2607" y="619"/>
                    <a:pt x="2622" y="622"/>
                  </a:cubicBezTo>
                  <a:cubicBezTo>
                    <a:pt x="2665" y="629"/>
                    <a:pt x="2714" y="629"/>
                    <a:pt x="2754" y="614"/>
                  </a:cubicBezTo>
                  <a:cubicBezTo>
                    <a:pt x="2808" y="593"/>
                    <a:pt x="2854" y="552"/>
                    <a:pt x="2907" y="526"/>
                  </a:cubicBezTo>
                  <a:cubicBezTo>
                    <a:pt x="2970" y="494"/>
                    <a:pt x="3017" y="518"/>
                    <a:pt x="3035" y="586"/>
                  </a:cubicBezTo>
                  <a:cubicBezTo>
                    <a:pt x="3056" y="668"/>
                    <a:pt x="3027" y="737"/>
                    <a:pt x="2961" y="780"/>
                  </a:cubicBezTo>
                  <a:cubicBezTo>
                    <a:pt x="2870" y="837"/>
                    <a:pt x="2771" y="881"/>
                    <a:pt x="2677" y="934"/>
                  </a:cubicBezTo>
                  <a:cubicBezTo>
                    <a:pt x="2611" y="971"/>
                    <a:pt x="2543" y="1007"/>
                    <a:pt x="2485" y="1054"/>
                  </a:cubicBezTo>
                  <a:cubicBezTo>
                    <a:pt x="2438" y="1092"/>
                    <a:pt x="2405" y="1151"/>
                    <a:pt x="2443" y="1211"/>
                  </a:cubicBezTo>
                  <a:cubicBezTo>
                    <a:pt x="2477" y="1267"/>
                    <a:pt x="2539" y="1254"/>
                    <a:pt x="2590" y="1236"/>
                  </a:cubicBezTo>
                  <a:cubicBezTo>
                    <a:pt x="2642" y="1217"/>
                    <a:pt x="2692" y="1190"/>
                    <a:pt x="2741" y="1163"/>
                  </a:cubicBezTo>
                  <a:cubicBezTo>
                    <a:pt x="2771" y="1146"/>
                    <a:pt x="2795" y="1120"/>
                    <a:pt x="2824" y="1102"/>
                  </a:cubicBezTo>
                  <a:cubicBezTo>
                    <a:pt x="2883" y="1067"/>
                    <a:pt x="2914" y="1079"/>
                    <a:pt x="2936" y="1142"/>
                  </a:cubicBezTo>
                  <a:cubicBezTo>
                    <a:pt x="2973" y="1248"/>
                    <a:pt x="3045" y="1273"/>
                    <a:pt x="3140" y="1211"/>
                  </a:cubicBezTo>
                  <a:cubicBezTo>
                    <a:pt x="3181" y="1185"/>
                    <a:pt x="3218" y="1151"/>
                    <a:pt x="3261" y="1128"/>
                  </a:cubicBezTo>
                  <a:cubicBezTo>
                    <a:pt x="3324" y="1094"/>
                    <a:pt x="3392" y="1130"/>
                    <a:pt x="3398" y="1197"/>
                  </a:cubicBezTo>
                  <a:cubicBezTo>
                    <a:pt x="3407" y="1294"/>
                    <a:pt x="3430" y="1313"/>
                    <a:pt x="3527" y="1302"/>
                  </a:cubicBezTo>
                  <a:cubicBezTo>
                    <a:pt x="3584" y="1296"/>
                    <a:pt x="3641" y="1287"/>
                    <a:pt x="3698" y="1280"/>
                  </a:cubicBezTo>
                  <a:cubicBezTo>
                    <a:pt x="3703" y="1286"/>
                    <a:pt x="3708" y="1291"/>
                    <a:pt x="3713" y="1297"/>
                  </a:cubicBezTo>
                  <a:cubicBezTo>
                    <a:pt x="3693" y="1334"/>
                    <a:pt x="3681" y="1381"/>
                    <a:pt x="3651" y="1406"/>
                  </a:cubicBezTo>
                  <a:cubicBezTo>
                    <a:pt x="3605" y="1444"/>
                    <a:pt x="3548" y="1470"/>
                    <a:pt x="3492" y="1494"/>
                  </a:cubicBezTo>
                  <a:cubicBezTo>
                    <a:pt x="3411" y="1529"/>
                    <a:pt x="3338" y="1550"/>
                    <a:pt x="3335" y="1554"/>
                  </a:cubicBezTo>
                  <a:cubicBezTo>
                    <a:pt x="3335" y="1554"/>
                    <a:pt x="3449" y="1600"/>
                    <a:pt x="3389" y="1618"/>
                  </a:cubicBezTo>
                  <a:cubicBezTo>
                    <a:pt x="3290" y="1646"/>
                    <a:pt x="3140" y="1806"/>
                    <a:pt x="3355" y="1740"/>
                  </a:cubicBezTo>
                  <a:cubicBezTo>
                    <a:pt x="3394" y="1728"/>
                    <a:pt x="3433" y="1718"/>
                    <a:pt x="3487" y="1704"/>
                  </a:cubicBezTo>
                  <a:cubicBezTo>
                    <a:pt x="3442" y="1840"/>
                    <a:pt x="3346" y="1893"/>
                    <a:pt x="3251" y="1944"/>
                  </a:cubicBezTo>
                  <a:cubicBezTo>
                    <a:pt x="2968" y="2096"/>
                    <a:pt x="2958" y="2460"/>
                    <a:pt x="3103" y="2646"/>
                  </a:cubicBezTo>
                  <a:cubicBezTo>
                    <a:pt x="3134" y="2687"/>
                    <a:pt x="3160" y="2732"/>
                    <a:pt x="3182" y="2778"/>
                  </a:cubicBezTo>
                  <a:cubicBezTo>
                    <a:pt x="3208" y="2832"/>
                    <a:pt x="3206" y="2896"/>
                    <a:pt x="3155" y="2924"/>
                  </a:cubicBezTo>
                  <a:cubicBezTo>
                    <a:pt x="3121" y="2942"/>
                    <a:pt x="3052" y="2938"/>
                    <a:pt x="3021" y="2915"/>
                  </a:cubicBezTo>
                  <a:cubicBezTo>
                    <a:pt x="2947" y="2858"/>
                    <a:pt x="2879" y="2789"/>
                    <a:pt x="2820" y="2714"/>
                  </a:cubicBezTo>
                  <a:cubicBezTo>
                    <a:pt x="2746" y="2621"/>
                    <a:pt x="2692" y="2509"/>
                    <a:pt x="2613" y="2420"/>
                  </a:cubicBezTo>
                  <a:cubicBezTo>
                    <a:pt x="2358" y="2131"/>
                    <a:pt x="2070" y="2195"/>
                    <a:pt x="1824" y="2412"/>
                  </a:cubicBezTo>
                  <a:cubicBezTo>
                    <a:pt x="1762" y="2467"/>
                    <a:pt x="1770" y="2517"/>
                    <a:pt x="1839" y="2562"/>
                  </a:cubicBezTo>
                  <a:cubicBezTo>
                    <a:pt x="1863" y="2578"/>
                    <a:pt x="1890" y="2591"/>
                    <a:pt x="1917" y="2602"/>
                  </a:cubicBezTo>
                  <a:cubicBezTo>
                    <a:pt x="2027" y="2647"/>
                    <a:pt x="2137" y="2689"/>
                    <a:pt x="2246" y="2733"/>
                  </a:cubicBezTo>
                  <a:cubicBezTo>
                    <a:pt x="2269" y="2742"/>
                    <a:pt x="2292" y="2752"/>
                    <a:pt x="2310" y="2767"/>
                  </a:cubicBezTo>
                  <a:cubicBezTo>
                    <a:pt x="2348" y="2798"/>
                    <a:pt x="2350" y="2830"/>
                    <a:pt x="2301" y="2850"/>
                  </a:cubicBezTo>
                  <a:cubicBezTo>
                    <a:pt x="2265" y="2864"/>
                    <a:pt x="2226" y="2873"/>
                    <a:pt x="2188" y="2881"/>
                  </a:cubicBezTo>
                  <a:cubicBezTo>
                    <a:pt x="2116" y="2897"/>
                    <a:pt x="2040" y="2901"/>
                    <a:pt x="1973" y="2928"/>
                  </a:cubicBezTo>
                  <a:cubicBezTo>
                    <a:pt x="1934" y="2944"/>
                    <a:pt x="1889" y="2992"/>
                    <a:pt x="1884" y="3031"/>
                  </a:cubicBezTo>
                  <a:cubicBezTo>
                    <a:pt x="1880" y="3063"/>
                    <a:pt x="1923" y="3108"/>
                    <a:pt x="1955" y="3138"/>
                  </a:cubicBezTo>
                  <a:cubicBezTo>
                    <a:pt x="1978" y="3161"/>
                    <a:pt x="2017" y="3166"/>
                    <a:pt x="2046" y="3183"/>
                  </a:cubicBezTo>
                  <a:cubicBezTo>
                    <a:pt x="2087" y="3208"/>
                    <a:pt x="2130" y="3232"/>
                    <a:pt x="2162" y="3266"/>
                  </a:cubicBezTo>
                  <a:cubicBezTo>
                    <a:pt x="2215" y="3324"/>
                    <a:pt x="2253" y="3338"/>
                    <a:pt x="2322" y="3299"/>
                  </a:cubicBezTo>
                  <a:cubicBezTo>
                    <a:pt x="2388" y="3262"/>
                    <a:pt x="2452" y="3221"/>
                    <a:pt x="2516" y="3180"/>
                  </a:cubicBezTo>
                  <a:cubicBezTo>
                    <a:pt x="2592" y="3131"/>
                    <a:pt x="2606" y="3137"/>
                    <a:pt x="2650" y="3215"/>
                  </a:cubicBezTo>
                  <a:cubicBezTo>
                    <a:pt x="2705" y="3312"/>
                    <a:pt x="2780" y="3392"/>
                    <a:pt x="2902" y="3370"/>
                  </a:cubicBezTo>
                  <a:cubicBezTo>
                    <a:pt x="2989" y="3354"/>
                    <a:pt x="3071" y="3314"/>
                    <a:pt x="3156" y="3286"/>
                  </a:cubicBezTo>
                  <a:cubicBezTo>
                    <a:pt x="3214" y="3266"/>
                    <a:pt x="3271" y="3238"/>
                    <a:pt x="3330" y="3231"/>
                  </a:cubicBezTo>
                  <a:cubicBezTo>
                    <a:pt x="3452" y="3216"/>
                    <a:pt x="3545" y="3319"/>
                    <a:pt x="3552" y="3461"/>
                  </a:cubicBezTo>
                  <a:cubicBezTo>
                    <a:pt x="3558" y="3603"/>
                    <a:pt x="3493" y="3710"/>
                    <a:pt x="3392" y="3802"/>
                  </a:cubicBezTo>
                  <a:cubicBezTo>
                    <a:pt x="3294" y="3893"/>
                    <a:pt x="3241" y="3997"/>
                    <a:pt x="3286" y="4137"/>
                  </a:cubicBezTo>
                  <a:cubicBezTo>
                    <a:pt x="3334" y="4287"/>
                    <a:pt x="3283" y="4416"/>
                    <a:pt x="3168" y="4515"/>
                  </a:cubicBezTo>
                  <a:cubicBezTo>
                    <a:pt x="3089" y="4584"/>
                    <a:pt x="3001" y="4644"/>
                    <a:pt x="2913" y="4703"/>
                  </a:cubicBezTo>
                  <a:cubicBezTo>
                    <a:pt x="2811" y="4772"/>
                    <a:pt x="2640" y="5150"/>
                    <a:pt x="2677" y="5283"/>
                  </a:cubicBezTo>
                  <a:cubicBezTo>
                    <a:pt x="2685" y="5308"/>
                    <a:pt x="2687" y="5311"/>
                    <a:pt x="2685" y="5338"/>
                  </a:cubicBezTo>
                  <a:cubicBezTo>
                    <a:pt x="2675" y="5480"/>
                    <a:pt x="2602" y="5455"/>
                    <a:pt x="2476" y="5477"/>
                  </a:cubicBezTo>
                  <a:cubicBezTo>
                    <a:pt x="2404" y="5490"/>
                    <a:pt x="2411" y="5338"/>
                    <a:pt x="2395" y="5269"/>
                  </a:cubicBezTo>
                  <a:cubicBezTo>
                    <a:pt x="2379" y="5203"/>
                    <a:pt x="2379" y="5129"/>
                    <a:pt x="2389" y="5060"/>
                  </a:cubicBezTo>
                  <a:cubicBezTo>
                    <a:pt x="2400" y="4994"/>
                    <a:pt x="2431" y="4930"/>
                    <a:pt x="2454" y="4865"/>
                  </a:cubicBezTo>
                  <a:cubicBezTo>
                    <a:pt x="2502" y="4729"/>
                    <a:pt x="2467" y="4614"/>
                    <a:pt x="2367" y="4515"/>
                  </a:cubicBezTo>
                  <a:cubicBezTo>
                    <a:pt x="2324" y="4472"/>
                    <a:pt x="2276" y="4433"/>
                    <a:pt x="2231" y="4391"/>
                  </a:cubicBezTo>
                  <a:cubicBezTo>
                    <a:pt x="2068" y="4238"/>
                    <a:pt x="1989" y="4047"/>
                    <a:pt x="1980" y="3827"/>
                  </a:cubicBezTo>
                  <a:cubicBezTo>
                    <a:pt x="1976" y="3716"/>
                    <a:pt x="2030" y="3666"/>
                    <a:pt x="2140" y="3656"/>
                  </a:cubicBezTo>
                  <a:cubicBezTo>
                    <a:pt x="2163" y="3653"/>
                    <a:pt x="2186" y="3650"/>
                    <a:pt x="2209" y="3648"/>
                  </a:cubicBezTo>
                  <a:cubicBezTo>
                    <a:pt x="2196" y="3556"/>
                    <a:pt x="2162" y="3521"/>
                    <a:pt x="2072" y="3515"/>
                  </a:cubicBezTo>
                  <a:cubicBezTo>
                    <a:pt x="1987" y="3510"/>
                    <a:pt x="1937" y="3462"/>
                    <a:pt x="1905" y="3392"/>
                  </a:cubicBezTo>
                  <a:cubicBezTo>
                    <a:pt x="1889" y="3359"/>
                    <a:pt x="1887" y="3320"/>
                    <a:pt x="1874" y="3286"/>
                  </a:cubicBezTo>
                  <a:cubicBezTo>
                    <a:pt x="1843" y="3205"/>
                    <a:pt x="1821" y="3116"/>
                    <a:pt x="1773" y="3046"/>
                  </a:cubicBezTo>
                  <a:cubicBezTo>
                    <a:pt x="1730" y="2983"/>
                    <a:pt x="1695" y="2928"/>
                    <a:pt x="1696" y="2847"/>
                  </a:cubicBezTo>
                  <a:cubicBezTo>
                    <a:pt x="1697" y="2810"/>
                    <a:pt x="1670" y="2766"/>
                    <a:pt x="1644" y="2735"/>
                  </a:cubicBezTo>
                  <a:cubicBezTo>
                    <a:pt x="1584" y="2664"/>
                    <a:pt x="1519" y="2599"/>
                    <a:pt x="1453" y="2533"/>
                  </a:cubicBezTo>
                  <a:cubicBezTo>
                    <a:pt x="1428" y="2508"/>
                    <a:pt x="1397" y="2487"/>
                    <a:pt x="1355" y="2453"/>
                  </a:cubicBezTo>
                  <a:cubicBezTo>
                    <a:pt x="1352" y="2517"/>
                    <a:pt x="1352" y="2559"/>
                    <a:pt x="1348" y="2600"/>
                  </a:cubicBezTo>
                  <a:cubicBezTo>
                    <a:pt x="1342" y="2659"/>
                    <a:pt x="1342" y="2720"/>
                    <a:pt x="1323" y="2774"/>
                  </a:cubicBezTo>
                  <a:cubicBezTo>
                    <a:pt x="1312" y="2804"/>
                    <a:pt x="1268" y="2845"/>
                    <a:pt x="1243" y="2842"/>
                  </a:cubicBezTo>
                  <a:cubicBezTo>
                    <a:pt x="1210" y="2839"/>
                    <a:pt x="1163" y="2802"/>
                    <a:pt x="1155" y="2771"/>
                  </a:cubicBezTo>
                  <a:cubicBezTo>
                    <a:pt x="1139" y="2714"/>
                    <a:pt x="1135" y="2648"/>
                    <a:pt x="1147" y="2590"/>
                  </a:cubicBezTo>
                  <a:cubicBezTo>
                    <a:pt x="1203" y="2319"/>
                    <a:pt x="1227" y="2046"/>
                    <a:pt x="1196" y="1770"/>
                  </a:cubicBezTo>
                  <a:cubicBezTo>
                    <a:pt x="1184" y="1668"/>
                    <a:pt x="1170" y="1568"/>
                    <a:pt x="1156" y="1455"/>
                  </a:cubicBezTo>
                  <a:cubicBezTo>
                    <a:pt x="625" y="2079"/>
                    <a:pt x="371" y="3213"/>
                    <a:pt x="893" y="4216"/>
                  </a:cubicBezTo>
                  <a:cubicBezTo>
                    <a:pt x="1344" y="5083"/>
                    <a:pt x="2212" y="5602"/>
                    <a:pt x="3146" y="5615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6" name="图片 85">
            <a:extLst>
              <a:ext uri="{FF2B5EF4-FFF2-40B4-BE49-F238E27FC236}">
                <a16:creationId xmlns:a16="http://schemas.microsoft.com/office/drawing/2014/main" id="{8CE16D95-3DAC-4FAD-9B47-51A820717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961752E8-712E-4732-837B-E73B4B344CC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架构介绍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6B0B9-64D4-487C-9CDC-1CD0D95AB9A7}"/>
              </a:ext>
            </a:extLst>
          </p:cNvPr>
          <p:cNvSpPr txBox="1"/>
          <p:nvPr/>
        </p:nvSpPr>
        <p:spPr>
          <a:xfrm>
            <a:off x="7798735" y="2877987"/>
            <a:ext cx="7396480" cy="249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DataNode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负责节点所在物理节点上的存储管理</a:t>
            </a:r>
          </a:p>
        </p:txBody>
      </p:sp>
      <p:cxnSp>
        <p:nvCxnSpPr>
          <p:cNvPr id="19" name="直线连接符 5">
            <a:extLst>
              <a:ext uri="{FF2B5EF4-FFF2-40B4-BE49-F238E27FC236}">
                <a16:creationId xmlns:a16="http://schemas.microsoft.com/office/drawing/2014/main" id="{B96123CE-D8E0-4A76-8678-FA10122B9EE0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001439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818193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f0859eb-08fd-497b-a125-0e4858fc08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872;#374872;#374872;#383235;#38078;"/>
  <p:tag name="ISLIDE.VECTOR" val="#29495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a6a958a-1289-43f6-9493-5d2d209bffe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530;#74023;#77762;#136615;#118907;#148815;#370818;#131264;#137801;#86814;#10297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530;#74023;#77762;#136615;#118907;#10297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530;#74023;#77762;#136615;#118907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x3az5z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4112</TotalTime>
  <Words>359</Words>
  <Application>Microsoft Office PowerPoint</Application>
  <PresentationFormat>自定义</PresentationFormat>
  <Paragraphs>87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Natalie Liao</cp:lastModifiedBy>
  <cp:revision>584</cp:revision>
  <dcterms:created xsi:type="dcterms:W3CDTF">2017-05-21T03:23:00Z</dcterms:created>
  <dcterms:modified xsi:type="dcterms:W3CDTF">2020-04-13T06:16:42Z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