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8"/>
  </p:notesMasterIdLst>
  <p:sldIdLst>
    <p:sldId id="276" r:id="rId2"/>
    <p:sldId id="257" r:id="rId3"/>
    <p:sldId id="354" r:id="rId4"/>
    <p:sldId id="290" r:id="rId5"/>
    <p:sldId id="355" r:id="rId6"/>
    <p:sldId id="356" r:id="rId7"/>
    <p:sldId id="357" r:id="rId8"/>
    <p:sldId id="358" r:id="rId9"/>
    <p:sldId id="359" r:id="rId10"/>
    <p:sldId id="360" r:id="rId11"/>
    <p:sldId id="362" r:id="rId12"/>
    <p:sldId id="361" r:id="rId13"/>
    <p:sldId id="363" r:id="rId14"/>
    <p:sldId id="364" r:id="rId15"/>
    <p:sldId id="288" r:id="rId16"/>
    <p:sldId id="282" r:id="rId17"/>
  </p:sldIdLst>
  <p:sldSz cx="18288000" cy="10288588"/>
  <p:notesSz cx="7104063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 userDrawn="1">
          <p15:clr>
            <a:srgbClr val="A4A3A4"/>
          </p15:clr>
        </p15:guide>
        <p15:guide id="2" pos="2267" userDrawn="1">
          <p15:clr>
            <a:srgbClr val="A4A3A4"/>
          </p15:clr>
        </p15:guide>
        <p15:guide id="3" pos="2154" userDrawn="1">
          <p15:clr>
            <a:srgbClr val="A4A3A4"/>
          </p15:clr>
        </p15:guide>
        <p15:guide id="4" pos="64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2469" userDrawn="1">
          <p15:clr>
            <a:srgbClr val="A4A3A4"/>
          </p15:clr>
        </p15:guide>
        <p15:guide id="7" orient="horz" pos="1381" userDrawn="1">
          <p15:clr>
            <a:srgbClr val="A4A3A4"/>
          </p15:clr>
        </p15:guide>
        <p15:guide id="8" orient="horz" pos="5781" userDrawn="1">
          <p15:clr>
            <a:srgbClr val="A4A3A4"/>
          </p15:clr>
        </p15:guide>
        <p15:guide id="9" orient="horz" pos="1857" userDrawn="1">
          <p15:clr>
            <a:srgbClr val="A4A3A4"/>
          </p15:clr>
        </p15:guide>
        <p15:guide id="10" pos="10750" userDrawn="1">
          <p15:clr>
            <a:srgbClr val="A4A3A4"/>
          </p15:clr>
        </p15:guide>
        <p15:guide id="11" orient="horz" pos="2175" userDrawn="1">
          <p15:clr>
            <a:srgbClr val="A4A3A4"/>
          </p15:clr>
        </p15:guide>
        <p15:guide id="12" orient="horz" pos="4533" userDrawn="1">
          <p15:clr>
            <a:srgbClr val="A4A3A4"/>
          </p15:clr>
        </p15:guide>
        <p15:guide id="13" orient="horz" pos="4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09" autoAdjust="0"/>
  </p:normalViewPr>
  <p:slideViewPr>
    <p:cSldViewPr snapToGrid="0">
      <p:cViewPr varScale="1">
        <p:scale>
          <a:sx n="95" d="100"/>
          <a:sy n="95" d="100"/>
        </p:scale>
        <p:origin x="90" y="150"/>
      </p:cViewPr>
      <p:guideLst>
        <p:guide orient="horz" pos="1698"/>
        <p:guide pos="2267"/>
        <p:guide pos="2154"/>
        <p:guide pos="6463"/>
        <p:guide orient="horz" pos="968"/>
        <p:guide orient="horz" pos="2469"/>
        <p:guide orient="horz" pos="1381"/>
        <p:guide orient="horz" pos="5781"/>
        <p:guide orient="horz" pos="1857"/>
        <p:guide pos="10750"/>
        <p:guide orient="horz" pos="2175"/>
        <p:guide orient="horz" pos="4533"/>
        <p:guide orient="horz" pos="4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 -put /home/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bigdate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 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/put  </a:t>
            </a:r>
            <a:r>
              <a:rPr lang="zh-CN" altLang="en-US" sz="1800" dirty="0">
                <a:solidFill>
                  <a:prstClr val="white"/>
                </a:solidFill>
                <a:cs typeface="+mn-ea"/>
                <a:sym typeface="+mn-lt"/>
              </a:rPr>
              <a:t>这行命令不能拆行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1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A68BB118-446F-4B35-A8DA-4E47DB512A31}"/>
              </a:ext>
            </a:extLst>
          </p:cNvPr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343729BF-CC60-4943-9E2F-5DE93E6401AB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查看文件内容：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3370296" cy="2625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: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-cat -text</a:t>
            </a:r>
          </a:p>
          <a:p>
            <a:pPr marL="441325" indent="-44132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-cat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/test.txt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8F53FC8-4316-41EE-B66A-2A854D6BE2D5}"/>
              </a:ext>
            </a:extLst>
          </p:cNvPr>
          <p:cNvGrpSpPr/>
          <p:nvPr/>
        </p:nvGrpSpPr>
        <p:grpSpPr>
          <a:xfrm>
            <a:off x="14419280" y="3322187"/>
            <a:ext cx="2646345" cy="2356137"/>
            <a:chOff x="11694815" y="5441430"/>
            <a:chExt cx="2289767" cy="2038663"/>
          </a:xfrm>
        </p:grpSpPr>
        <p:sp>
          <p:nvSpPr>
            <p:cNvPr id="16" name="ïş1iďê">
              <a:extLst>
                <a:ext uri="{FF2B5EF4-FFF2-40B4-BE49-F238E27FC236}">
                  <a16:creationId xmlns="" xmlns:a16="http://schemas.microsoft.com/office/drawing/2014/main" id="{026DFEA5-7178-4981-B4CE-86E9B4CA6541}"/>
                </a:ext>
              </a:extLst>
            </p:cNvPr>
            <p:cNvSpPr/>
            <p:nvPr/>
          </p:nvSpPr>
          <p:spPr bwMode="auto">
            <a:xfrm flipH="1">
              <a:off x="11694815" y="7285486"/>
              <a:ext cx="1748322" cy="194607"/>
            </a:xfrm>
            <a:custGeom>
              <a:avLst/>
              <a:gdLst>
                <a:gd name="T0" fmla="*/ 520 w 4629"/>
                <a:gd name="T1" fmla="*/ 0 h 518"/>
                <a:gd name="T2" fmla="*/ 4629 w 4629"/>
                <a:gd name="T3" fmla="*/ 0 h 518"/>
                <a:gd name="T4" fmla="*/ 4214 w 4629"/>
                <a:gd name="T5" fmla="*/ 496 h 518"/>
                <a:gd name="T6" fmla="*/ 0 w 4629"/>
                <a:gd name="T7" fmla="*/ 496 h 518"/>
                <a:gd name="T8" fmla="*/ 520 w 4629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9" h="518">
                  <a:moveTo>
                    <a:pt x="520" y="0"/>
                  </a:moveTo>
                  <a:cubicBezTo>
                    <a:pt x="4629" y="0"/>
                    <a:pt x="4629" y="0"/>
                    <a:pt x="4629" y="0"/>
                  </a:cubicBezTo>
                  <a:cubicBezTo>
                    <a:pt x="4629" y="0"/>
                    <a:pt x="4560" y="496"/>
                    <a:pt x="4214" y="496"/>
                  </a:cubicBezTo>
                  <a:cubicBezTo>
                    <a:pt x="3868" y="496"/>
                    <a:pt x="0" y="496"/>
                    <a:pt x="0" y="496"/>
                  </a:cubicBezTo>
                  <a:cubicBezTo>
                    <a:pt x="0" y="496"/>
                    <a:pt x="522" y="518"/>
                    <a:pt x="520" y="0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$1ïḓè">
              <a:extLst>
                <a:ext uri="{FF2B5EF4-FFF2-40B4-BE49-F238E27FC236}">
                  <a16:creationId xmlns="" xmlns:a16="http://schemas.microsoft.com/office/drawing/2014/main" id="{BF0AC611-5E68-4CF1-BE53-9AEFBF77CA7E}"/>
                </a:ext>
              </a:extLst>
            </p:cNvPr>
            <p:cNvSpPr/>
            <p:nvPr/>
          </p:nvSpPr>
          <p:spPr bwMode="auto">
            <a:xfrm flipH="1">
              <a:off x="12005557" y="5441430"/>
              <a:ext cx="1705948" cy="2029246"/>
            </a:xfrm>
            <a:custGeom>
              <a:avLst/>
              <a:gdLst>
                <a:gd name="T0" fmla="*/ 1233 w 4515"/>
                <a:gd name="T1" fmla="*/ 4887 h 5379"/>
                <a:gd name="T2" fmla="*/ 4515 w 4515"/>
                <a:gd name="T3" fmla="*/ 4887 h 5379"/>
                <a:gd name="T4" fmla="*/ 4515 w 4515"/>
                <a:gd name="T5" fmla="*/ 408 h 5379"/>
                <a:gd name="T6" fmla="*/ 4102 w 4515"/>
                <a:gd name="T7" fmla="*/ 0 h 5379"/>
                <a:gd name="T8" fmla="*/ 3976 w 4515"/>
                <a:gd name="T9" fmla="*/ 0 h 5379"/>
                <a:gd name="T10" fmla="*/ 262 w 4515"/>
                <a:gd name="T11" fmla="*/ 0 h 5379"/>
                <a:gd name="T12" fmla="*/ 262 w 4515"/>
                <a:gd name="T13" fmla="*/ 0 h 5379"/>
                <a:gd name="T14" fmla="*/ 0 w 4515"/>
                <a:gd name="T15" fmla="*/ 0 h 5379"/>
                <a:gd name="T16" fmla="*/ 1 w 4515"/>
                <a:gd name="T17" fmla="*/ 2 h 5379"/>
                <a:gd name="T18" fmla="*/ 258 w 4515"/>
                <a:gd name="T19" fmla="*/ 496 h 5379"/>
                <a:gd name="T20" fmla="*/ 264 w 4515"/>
                <a:gd name="T21" fmla="*/ 496 h 5379"/>
                <a:gd name="T22" fmla="*/ 264 w 4515"/>
                <a:gd name="T23" fmla="*/ 595 h 5379"/>
                <a:gd name="T24" fmla="*/ 264 w 4515"/>
                <a:gd name="T25" fmla="*/ 4967 h 5379"/>
                <a:gd name="T26" fmla="*/ 265 w 4515"/>
                <a:gd name="T27" fmla="*/ 4971 h 5379"/>
                <a:gd name="T28" fmla="*/ 677 w 4515"/>
                <a:gd name="T29" fmla="*/ 5379 h 5379"/>
                <a:gd name="T30" fmla="*/ 804 w 4515"/>
                <a:gd name="T31" fmla="*/ 5379 h 5379"/>
                <a:gd name="T32" fmla="*/ 1233 w 4515"/>
                <a:gd name="T33" fmla="*/ 4887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15" h="5379">
                  <a:moveTo>
                    <a:pt x="1233" y="4887"/>
                  </a:moveTo>
                  <a:cubicBezTo>
                    <a:pt x="4515" y="4887"/>
                    <a:pt x="4515" y="4887"/>
                    <a:pt x="4515" y="4887"/>
                  </a:cubicBezTo>
                  <a:cubicBezTo>
                    <a:pt x="4515" y="408"/>
                    <a:pt x="4515" y="408"/>
                    <a:pt x="4515" y="408"/>
                  </a:cubicBezTo>
                  <a:cubicBezTo>
                    <a:pt x="4509" y="372"/>
                    <a:pt x="4453" y="35"/>
                    <a:pt x="4102" y="0"/>
                  </a:cubicBezTo>
                  <a:cubicBezTo>
                    <a:pt x="3976" y="0"/>
                    <a:pt x="3976" y="0"/>
                    <a:pt x="3976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59" y="0"/>
                    <a:pt x="7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58" y="89"/>
                    <a:pt x="258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595"/>
                    <a:pt x="264" y="595"/>
                    <a:pt x="264" y="595"/>
                  </a:cubicBezTo>
                  <a:cubicBezTo>
                    <a:pt x="264" y="4967"/>
                    <a:pt x="264" y="4967"/>
                    <a:pt x="264" y="4967"/>
                  </a:cubicBezTo>
                  <a:cubicBezTo>
                    <a:pt x="264" y="4967"/>
                    <a:pt x="264" y="4969"/>
                    <a:pt x="265" y="4971"/>
                  </a:cubicBezTo>
                  <a:cubicBezTo>
                    <a:pt x="270" y="5007"/>
                    <a:pt x="326" y="5344"/>
                    <a:pt x="677" y="5379"/>
                  </a:cubicBezTo>
                  <a:cubicBezTo>
                    <a:pt x="804" y="5379"/>
                    <a:pt x="804" y="5379"/>
                    <a:pt x="804" y="5379"/>
                  </a:cubicBezTo>
                  <a:cubicBezTo>
                    <a:pt x="1257" y="5339"/>
                    <a:pt x="1233" y="4887"/>
                    <a:pt x="1233" y="4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$ļïďé">
              <a:extLst>
                <a:ext uri="{FF2B5EF4-FFF2-40B4-BE49-F238E27FC236}">
                  <a16:creationId xmlns="" xmlns:a16="http://schemas.microsoft.com/office/drawing/2014/main" id="{E98C889E-3AE2-4059-A1D4-24F5D8B57061}"/>
                </a:ext>
              </a:extLst>
            </p:cNvPr>
            <p:cNvSpPr/>
            <p:nvPr/>
          </p:nvSpPr>
          <p:spPr bwMode="auto">
            <a:xfrm flipH="1">
              <a:off x="13614202" y="5441430"/>
              <a:ext cx="312313" cy="186760"/>
            </a:xfrm>
            <a:custGeom>
              <a:avLst/>
              <a:gdLst>
                <a:gd name="T0" fmla="*/ 569 w 826"/>
                <a:gd name="T1" fmla="*/ 2 h 496"/>
                <a:gd name="T2" fmla="*/ 568 w 826"/>
                <a:gd name="T3" fmla="*/ 0 h 496"/>
                <a:gd name="T4" fmla="*/ 415 w 826"/>
                <a:gd name="T5" fmla="*/ 0 h 496"/>
                <a:gd name="T6" fmla="*/ 0 w 826"/>
                <a:gd name="T7" fmla="*/ 496 h 496"/>
                <a:gd name="T8" fmla="*/ 826 w 826"/>
                <a:gd name="T9" fmla="*/ 496 h 496"/>
                <a:gd name="T10" fmla="*/ 569 w 826"/>
                <a:gd name="T11" fmla="*/ 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96">
                  <a:moveTo>
                    <a:pt x="569" y="2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496" y="0"/>
                    <a:pt x="444" y="0"/>
                    <a:pt x="415" y="0"/>
                  </a:cubicBezTo>
                  <a:cubicBezTo>
                    <a:pt x="69" y="0"/>
                    <a:pt x="0" y="496"/>
                    <a:pt x="0" y="496"/>
                  </a:cubicBezTo>
                  <a:cubicBezTo>
                    <a:pt x="826" y="496"/>
                    <a:pt x="826" y="496"/>
                    <a:pt x="826" y="496"/>
                  </a:cubicBezTo>
                  <a:cubicBezTo>
                    <a:pt x="826" y="89"/>
                    <a:pt x="569" y="2"/>
                    <a:pt x="569" y="2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lïḓê">
              <a:extLst>
                <a:ext uri="{FF2B5EF4-FFF2-40B4-BE49-F238E27FC236}">
                  <a16:creationId xmlns="" xmlns:a16="http://schemas.microsoft.com/office/drawing/2014/main" id="{AF44C1C1-9AF2-4323-98DF-69B85E3BD580}"/>
                </a:ext>
              </a:extLst>
            </p:cNvPr>
            <p:cNvSpPr/>
            <p:nvPr/>
          </p:nvSpPr>
          <p:spPr bwMode="auto">
            <a:xfrm flipH="1">
              <a:off x="12864024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ḋè">
              <a:extLst>
                <a:ext uri="{FF2B5EF4-FFF2-40B4-BE49-F238E27FC236}">
                  <a16:creationId xmlns="" xmlns:a16="http://schemas.microsoft.com/office/drawing/2014/main" id="{EECB6C4B-A721-470A-B18F-9E36B5F95CF7}"/>
                </a:ext>
              </a:extLst>
            </p:cNvPr>
            <p:cNvSpPr/>
            <p:nvPr/>
          </p:nvSpPr>
          <p:spPr bwMode="auto">
            <a:xfrm flipH="1">
              <a:off x="12864024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lîďè">
              <a:extLst>
                <a:ext uri="{FF2B5EF4-FFF2-40B4-BE49-F238E27FC236}">
                  <a16:creationId xmlns="" xmlns:a16="http://schemas.microsoft.com/office/drawing/2014/main" id="{F8250DBF-F329-4086-AB36-31973D1576D2}"/>
                </a:ext>
              </a:extLst>
            </p:cNvPr>
            <p:cNvSpPr/>
            <p:nvPr/>
          </p:nvSpPr>
          <p:spPr bwMode="auto">
            <a:xfrm flipH="1">
              <a:off x="12587808" y="6941785"/>
              <a:ext cx="182051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Sľidé">
              <a:extLst>
                <a:ext uri="{FF2B5EF4-FFF2-40B4-BE49-F238E27FC236}">
                  <a16:creationId xmlns="" xmlns:a16="http://schemas.microsoft.com/office/drawing/2014/main" id="{08FC7C2A-EC5A-466D-B233-5DF02AC587DE}"/>
                </a:ext>
              </a:extLst>
            </p:cNvPr>
            <p:cNvSpPr/>
            <p:nvPr/>
          </p:nvSpPr>
          <p:spPr bwMode="auto">
            <a:xfrm flipH="1">
              <a:off x="12697666" y="7018686"/>
              <a:ext cx="17264" cy="28249"/>
            </a:xfrm>
            <a:custGeom>
              <a:avLst/>
              <a:gdLst>
                <a:gd name="T0" fmla="*/ 0 w 11"/>
                <a:gd name="T1" fmla="*/ 6 h 18"/>
                <a:gd name="T2" fmla="*/ 3 w 11"/>
                <a:gd name="T3" fmla="*/ 6 h 18"/>
                <a:gd name="T4" fmla="*/ 3 w 11"/>
                <a:gd name="T5" fmla="*/ 3 h 18"/>
                <a:gd name="T6" fmla="*/ 8 w 11"/>
                <a:gd name="T7" fmla="*/ 3 h 18"/>
                <a:gd name="T8" fmla="*/ 2 w 11"/>
                <a:gd name="T9" fmla="*/ 18 h 18"/>
                <a:gd name="T10" fmla="*/ 6 w 11"/>
                <a:gd name="T11" fmla="*/ 18 h 18"/>
                <a:gd name="T12" fmla="*/ 11 w 11"/>
                <a:gd name="T13" fmla="*/ 3 h 18"/>
                <a:gd name="T14" fmla="*/ 11 w 11"/>
                <a:gd name="T15" fmla="*/ 0 h 18"/>
                <a:gd name="T16" fmla="*/ 0 w 11"/>
                <a:gd name="T17" fmla="*/ 0 h 18"/>
                <a:gd name="T18" fmla="*/ 0 w 11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8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šľïdè">
              <a:extLst>
                <a:ext uri="{FF2B5EF4-FFF2-40B4-BE49-F238E27FC236}">
                  <a16:creationId xmlns="" xmlns:a16="http://schemas.microsoft.com/office/drawing/2014/main" id="{A5D1ED68-1770-47C9-8A45-162CF09F74B0}"/>
                </a:ext>
              </a:extLst>
            </p:cNvPr>
            <p:cNvSpPr/>
            <p:nvPr/>
          </p:nvSpPr>
          <p:spPr bwMode="auto">
            <a:xfrm flipH="1">
              <a:off x="12675694" y="7018686"/>
              <a:ext cx="17264" cy="28249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2 w 45"/>
                <a:gd name="T17" fmla="*/ 35 h 74"/>
                <a:gd name="T18" fmla="*/ 31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8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7" y="35"/>
                    <a:pt x="22" y="35"/>
                  </a:cubicBezTo>
                  <a:cubicBezTo>
                    <a:pt x="29" y="35"/>
                    <a:pt x="31" y="40"/>
                    <a:pt x="31" y="49"/>
                  </a:cubicBezTo>
                  <a:cubicBezTo>
                    <a:pt x="31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4" y="74"/>
                    <a:pt x="22" y="74"/>
                  </a:cubicBezTo>
                  <a:cubicBezTo>
                    <a:pt x="30" y="74"/>
                    <a:pt x="35" y="72"/>
                    <a:pt x="38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lide">
              <a:extLst>
                <a:ext uri="{FF2B5EF4-FFF2-40B4-BE49-F238E27FC236}">
                  <a16:creationId xmlns="" xmlns:a16="http://schemas.microsoft.com/office/drawing/2014/main" id="{07C37005-77C2-4B3A-A70D-56A3414DA860}"/>
                </a:ext>
              </a:extLst>
            </p:cNvPr>
            <p:cNvSpPr/>
            <p:nvPr/>
          </p:nvSpPr>
          <p:spPr bwMode="auto">
            <a:xfrm flipH="1">
              <a:off x="12649014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3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lîḋe">
              <a:extLst>
                <a:ext uri="{FF2B5EF4-FFF2-40B4-BE49-F238E27FC236}">
                  <a16:creationId xmlns="" xmlns:a16="http://schemas.microsoft.com/office/drawing/2014/main" id="{00A10897-FDB3-435A-A353-081D7CB5BB88}"/>
                </a:ext>
              </a:extLst>
            </p:cNvPr>
            <p:cNvSpPr/>
            <p:nvPr/>
          </p:nvSpPr>
          <p:spPr bwMode="auto">
            <a:xfrm flipH="1">
              <a:off x="12660000" y="7018686"/>
              <a:ext cx="12555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6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şļîďè">
              <a:extLst>
                <a:ext uri="{FF2B5EF4-FFF2-40B4-BE49-F238E27FC236}">
                  <a16:creationId xmlns="" xmlns:a16="http://schemas.microsoft.com/office/drawing/2014/main" id="{47794535-516E-4FE7-8178-6BF8BA19471A}"/>
                </a:ext>
              </a:extLst>
            </p:cNvPr>
            <p:cNvSpPr/>
            <p:nvPr/>
          </p:nvSpPr>
          <p:spPr bwMode="auto">
            <a:xfrm flipH="1">
              <a:off x="12642737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9 w 30"/>
                <a:gd name="T19" fmla="*/ 24 h 38"/>
                <a:gd name="T20" fmla="*/ 9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0"/>
                    <a:pt x="11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ḻiḑè">
              <a:extLst>
                <a:ext uri="{FF2B5EF4-FFF2-40B4-BE49-F238E27FC236}">
                  <a16:creationId xmlns="" xmlns:a16="http://schemas.microsoft.com/office/drawing/2014/main" id="{2B19E7A3-48F6-4DFF-B653-074161BD85F6}"/>
                </a:ext>
              </a:extLst>
            </p:cNvPr>
            <p:cNvSpPr/>
            <p:nvPr/>
          </p:nvSpPr>
          <p:spPr bwMode="auto">
            <a:xfrm flipH="1">
              <a:off x="12683542" y="6888425"/>
              <a:ext cx="94165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ḻîde">
              <a:extLst>
                <a:ext uri="{FF2B5EF4-FFF2-40B4-BE49-F238E27FC236}">
                  <a16:creationId xmlns="" xmlns:a16="http://schemas.microsoft.com/office/drawing/2014/main" id="{C7C9AA68-A83C-4120-8738-7251AD8DA0AA}"/>
                </a:ext>
              </a:extLst>
            </p:cNvPr>
            <p:cNvSpPr/>
            <p:nvPr/>
          </p:nvSpPr>
          <p:spPr bwMode="auto">
            <a:xfrm flipH="1">
              <a:off x="12749458" y="6933938"/>
              <a:ext cx="75331" cy="94165"/>
            </a:xfrm>
            <a:custGeom>
              <a:avLst/>
              <a:gdLst>
                <a:gd name="T0" fmla="*/ 196 w 196"/>
                <a:gd name="T1" fmla="*/ 91 h 252"/>
                <a:gd name="T2" fmla="*/ 105 w 196"/>
                <a:gd name="T3" fmla="*/ 0 h 252"/>
                <a:gd name="T4" fmla="*/ 0 w 196"/>
                <a:gd name="T5" fmla="*/ 252 h 252"/>
                <a:gd name="T6" fmla="*/ 129 w 196"/>
                <a:gd name="T7" fmla="*/ 252 h 252"/>
                <a:gd name="T8" fmla="*/ 196 w 196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96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1" y="190"/>
                    <a:pt x="156" y="134"/>
                    <a:pt x="196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ṩľíḑe">
              <a:extLst>
                <a:ext uri="{FF2B5EF4-FFF2-40B4-BE49-F238E27FC236}">
                  <a16:creationId xmlns="" xmlns:a16="http://schemas.microsoft.com/office/drawing/2014/main" id="{BDF95164-22A5-44CD-9F26-8701FBA0AF55}"/>
                </a:ext>
              </a:extLst>
            </p:cNvPr>
            <p:cNvSpPr/>
            <p:nvPr/>
          </p:nvSpPr>
          <p:spPr bwMode="auto">
            <a:xfrm flipH="1">
              <a:off x="12579961" y="6888425"/>
              <a:ext cx="94165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idé">
              <a:extLst>
                <a:ext uri="{FF2B5EF4-FFF2-40B4-BE49-F238E27FC236}">
                  <a16:creationId xmlns="" xmlns:a16="http://schemas.microsoft.com/office/drawing/2014/main" id="{AC73AB91-55DC-4AFA-B685-FA29D552D06B}"/>
                </a:ext>
              </a:extLst>
            </p:cNvPr>
            <p:cNvSpPr/>
            <p:nvPr/>
          </p:nvSpPr>
          <p:spPr bwMode="auto">
            <a:xfrm flipH="1">
              <a:off x="12532878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ṧḷíḑe">
              <a:extLst>
                <a:ext uri="{FF2B5EF4-FFF2-40B4-BE49-F238E27FC236}">
                  <a16:creationId xmlns="" xmlns:a16="http://schemas.microsoft.com/office/drawing/2014/main" id="{4C696D36-6E41-4F76-A614-D988EF342FAD}"/>
                </a:ext>
              </a:extLst>
            </p:cNvPr>
            <p:cNvSpPr/>
            <p:nvPr/>
          </p:nvSpPr>
          <p:spPr bwMode="auto">
            <a:xfrm flipH="1">
              <a:off x="12532878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ïďe">
              <a:extLst>
                <a:ext uri="{FF2B5EF4-FFF2-40B4-BE49-F238E27FC236}">
                  <a16:creationId xmlns="" xmlns:a16="http://schemas.microsoft.com/office/drawing/2014/main" id="{E71B3A03-DE5B-473A-848B-7EC71A3D23CE}"/>
                </a:ext>
              </a:extLst>
            </p:cNvPr>
            <p:cNvSpPr/>
            <p:nvPr/>
          </p:nvSpPr>
          <p:spPr bwMode="auto">
            <a:xfrm flipH="1">
              <a:off x="12579961" y="7105003"/>
              <a:ext cx="94165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ḷïḋe">
              <a:extLst>
                <a:ext uri="{FF2B5EF4-FFF2-40B4-BE49-F238E27FC236}">
                  <a16:creationId xmlns="" xmlns:a16="http://schemas.microsoft.com/office/drawing/2014/main" id="{96B04C28-3798-4222-A8F2-753B795EAF10}"/>
                </a:ext>
              </a:extLst>
            </p:cNvPr>
            <p:cNvSpPr/>
            <p:nvPr/>
          </p:nvSpPr>
          <p:spPr bwMode="auto">
            <a:xfrm flipH="1">
              <a:off x="12749458" y="7037520"/>
              <a:ext cx="75331" cy="94165"/>
            </a:xfrm>
            <a:custGeom>
              <a:avLst/>
              <a:gdLst>
                <a:gd name="T0" fmla="*/ 129 w 196"/>
                <a:gd name="T1" fmla="*/ 0 h 252"/>
                <a:gd name="T2" fmla="*/ 0 w 196"/>
                <a:gd name="T3" fmla="*/ 0 h 252"/>
                <a:gd name="T4" fmla="*/ 105 w 196"/>
                <a:gd name="T5" fmla="*/ 252 h 252"/>
                <a:gd name="T6" fmla="*/ 196 w 196"/>
                <a:gd name="T7" fmla="*/ 162 h 252"/>
                <a:gd name="T8" fmla="*/ 129 w 19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6" y="162"/>
                    <a:pt x="196" y="162"/>
                    <a:pt x="196" y="162"/>
                  </a:cubicBezTo>
                  <a:cubicBezTo>
                    <a:pt x="156" y="119"/>
                    <a:pt x="131" y="62"/>
                    <a:pt x="12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idê">
              <a:extLst>
                <a:ext uri="{FF2B5EF4-FFF2-40B4-BE49-F238E27FC236}">
                  <a16:creationId xmlns="" xmlns:a16="http://schemas.microsoft.com/office/drawing/2014/main" id="{69A82E17-7280-4C30-9EFF-CBB8207865D1}"/>
                </a:ext>
              </a:extLst>
            </p:cNvPr>
            <p:cNvSpPr/>
            <p:nvPr/>
          </p:nvSpPr>
          <p:spPr bwMode="auto">
            <a:xfrm flipH="1">
              <a:off x="12683542" y="7105003"/>
              <a:ext cx="94165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şľîdê">
              <a:extLst>
                <a:ext uri="{FF2B5EF4-FFF2-40B4-BE49-F238E27FC236}">
                  <a16:creationId xmlns="" xmlns:a16="http://schemas.microsoft.com/office/drawing/2014/main" id="{588B76A9-9169-4275-9E42-EF95EDC64AF9}"/>
                </a:ext>
              </a:extLst>
            </p:cNvPr>
            <p:cNvSpPr/>
            <p:nvPr/>
          </p:nvSpPr>
          <p:spPr bwMode="auto">
            <a:xfrm flipH="1">
              <a:off x="12258233" y="6941785"/>
              <a:ext cx="180482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ŝḻiḋê">
              <a:extLst>
                <a:ext uri="{FF2B5EF4-FFF2-40B4-BE49-F238E27FC236}">
                  <a16:creationId xmlns="" xmlns:a16="http://schemas.microsoft.com/office/drawing/2014/main" id="{7609940A-B7CB-4FCE-9494-ACCD4DF716B7}"/>
                </a:ext>
              </a:extLst>
            </p:cNvPr>
            <p:cNvSpPr/>
            <p:nvPr/>
          </p:nvSpPr>
          <p:spPr bwMode="auto">
            <a:xfrm flipH="1">
              <a:off x="12352397" y="6888425"/>
              <a:ext cx="95734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4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3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ľïḓè">
              <a:extLst>
                <a:ext uri="{FF2B5EF4-FFF2-40B4-BE49-F238E27FC236}">
                  <a16:creationId xmlns="" xmlns:a16="http://schemas.microsoft.com/office/drawing/2014/main" id="{FEC1C2D8-D3EE-4A9C-905E-852C72177B22}"/>
                </a:ext>
              </a:extLst>
            </p:cNvPr>
            <p:cNvSpPr/>
            <p:nvPr/>
          </p:nvSpPr>
          <p:spPr bwMode="auto">
            <a:xfrm flipH="1">
              <a:off x="12419881" y="6933938"/>
              <a:ext cx="73763" cy="94165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ľíďè">
              <a:extLst>
                <a:ext uri="{FF2B5EF4-FFF2-40B4-BE49-F238E27FC236}">
                  <a16:creationId xmlns="" xmlns:a16="http://schemas.microsoft.com/office/drawing/2014/main" id="{5B98E15F-70D1-4C49-8DF2-1B79E38C45D5}"/>
                </a:ext>
              </a:extLst>
            </p:cNvPr>
            <p:cNvSpPr/>
            <p:nvPr/>
          </p:nvSpPr>
          <p:spPr bwMode="auto">
            <a:xfrm flipH="1">
              <a:off x="12248816" y="6888425"/>
              <a:ext cx="95734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1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7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8" y="155"/>
                    <a:pt x="161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ḻiḋe">
              <a:extLst>
                <a:ext uri="{FF2B5EF4-FFF2-40B4-BE49-F238E27FC236}">
                  <a16:creationId xmlns="" xmlns:a16="http://schemas.microsoft.com/office/drawing/2014/main" id="{13F9C581-8F81-4722-A4DB-02B8807E5DEC}"/>
                </a:ext>
              </a:extLst>
            </p:cNvPr>
            <p:cNvSpPr/>
            <p:nvPr/>
          </p:nvSpPr>
          <p:spPr bwMode="auto">
            <a:xfrm flipH="1">
              <a:off x="12203302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40" y="134"/>
                    <a:pt x="65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3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ḷïḓé">
              <a:extLst>
                <a:ext uri="{FF2B5EF4-FFF2-40B4-BE49-F238E27FC236}">
                  <a16:creationId xmlns="" xmlns:a16="http://schemas.microsoft.com/office/drawing/2014/main" id="{8110EF49-85AF-44C7-9682-F694B31BFD0D}"/>
                </a:ext>
              </a:extLst>
            </p:cNvPr>
            <p:cNvSpPr/>
            <p:nvPr/>
          </p:nvSpPr>
          <p:spPr bwMode="auto">
            <a:xfrm flipH="1">
              <a:off x="12203302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3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62"/>
                    <a:pt x="40" y="119"/>
                    <a:pt x="0" y="162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ṡļïḓe">
              <a:extLst>
                <a:ext uri="{FF2B5EF4-FFF2-40B4-BE49-F238E27FC236}">
                  <a16:creationId xmlns="" xmlns:a16="http://schemas.microsoft.com/office/drawing/2014/main" id="{8CB53C42-98AE-4064-8069-922B357A7939}"/>
                </a:ext>
              </a:extLst>
            </p:cNvPr>
            <p:cNvSpPr/>
            <p:nvPr/>
          </p:nvSpPr>
          <p:spPr bwMode="auto">
            <a:xfrm flipH="1">
              <a:off x="12248816" y="7105003"/>
              <a:ext cx="95734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1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7" y="192"/>
                    <a:pt x="186" y="153"/>
                    <a:pt x="252" y="9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8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ś1ïḍé">
              <a:extLst>
                <a:ext uri="{FF2B5EF4-FFF2-40B4-BE49-F238E27FC236}">
                  <a16:creationId xmlns="" xmlns:a16="http://schemas.microsoft.com/office/drawing/2014/main" id="{D12992FF-A628-431B-BF01-189AB7967CA7}"/>
                </a:ext>
              </a:extLst>
            </p:cNvPr>
            <p:cNvSpPr/>
            <p:nvPr/>
          </p:nvSpPr>
          <p:spPr bwMode="auto">
            <a:xfrm flipH="1">
              <a:off x="12419881" y="7037520"/>
              <a:ext cx="73763" cy="94165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lïḓè">
              <a:extLst>
                <a:ext uri="{FF2B5EF4-FFF2-40B4-BE49-F238E27FC236}">
                  <a16:creationId xmlns="" xmlns:a16="http://schemas.microsoft.com/office/drawing/2014/main" id="{81F5DB9D-B16D-43A4-8C3E-ABAF9C24AB58}"/>
                </a:ext>
              </a:extLst>
            </p:cNvPr>
            <p:cNvSpPr/>
            <p:nvPr/>
          </p:nvSpPr>
          <p:spPr bwMode="auto">
            <a:xfrm flipH="1">
              <a:off x="12352397" y="7105003"/>
              <a:ext cx="95734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4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3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ś1ïḍè">
              <a:extLst>
                <a:ext uri="{FF2B5EF4-FFF2-40B4-BE49-F238E27FC236}">
                  <a16:creationId xmlns="" xmlns:a16="http://schemas.microsoft.com/office/drawing/2014/main" id="{00D30DDC-8240-4B29-A1C8-82B1732D1905}"/>
                </a:ext>
              </a:extLst>
            </p:cNvPr>
            <p:cNvSpPr/>
            <p:nvPr/>
          </p:nvSpPr>
          <p:spPr bwMode="auto">
            <a:xfrm flipH="1">
              <a:off x="12383785" y="7018686"/>
              <a:ext cx="10986" cy="28249"/>
            </a:xfrm>
            <a:custGeom>
              <a:avLst/>
              <a:gdLst>
                <a:gd name="T0" fmla="*/ 0 w 7"/>
                <a:gd name="T1" fmla="*/ 3 h 18"/>
                <a:gd name="T2" fmla="*/ 0 w 7"/>
                <a:gd name="T3" fmla="*/ 7 h 18"/>
                <a:gd name="T4" fmla="*/ 4 w 7"/>
                <a:gd name="T5" fmla="*/ 4 h 18"/>
                <a:gd name="T6" fmla="*/ 4 w 7"/>
                <a:gd name="T7" fmla="*/ 18 h 18"/>
                <a:gd name="T8" fmla="*/ 7 w 7"/>
                <a:gd name="T9" fmla="*/ 18 h 18"/>
                <a:gd name="T10" fmla="*/ 7 w 7"/>
                <a:gd name="T11" fmla="*/ 0 h 18"/>
                <a:gd name="T12" fmla="*/ 4 w 7"/>
                <a:gd name="T13" fmla="*/ 0 h 18"/>
                <a:gd name="T14" fmla="*/ 0 w 7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8">
                  <a:moveTo>
                    <a:pt x="0" y="3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$ļïďe">
              <a:extLst>
                <a:ext uri="{FF2B5EF4-FFF2-40B4-BE49-F238E27FC236}">
                  <a16:creationId xmlns="" xmlns:a16="http://schemas.microsoft.com/office/drawing/2014/main" id="{9EF06E35-3049-4208-9B06-6AC0EE7BC484}"/>
                </a:ext>
              </a:extLst>
            </p:cNvPr>
            <p:cNvSpPr/>
            <p:nvPr/>
          </p:nvSpPr>
          <p:spPr bwMode="auto">
            <a:xfrm flipH="1">
              <a:off x="12357104" y="7018686"/>
              <a:ext cx="17264" cy="28249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2 w 45"/>
                <a:gd name="T15" fmla="*/ 53 h 75"/>
                <a:gd name="T16" fmla="*/ 23 w 45"/>
                <a:gd name="T17" fmla="*/ 63 h 75"/>
                <a:gd name="T18" fmla="*/ 14 w 45"/>
                <a:gd name="T19" fmla="*/ 53 h 75"/>
                <a:gd name="T20" fmla="*/ 14 w 45"/>
                <a:gd name="T21" fmla="*/ 22 h 75"/>
                <a:gd name="T22" fmla="*/ 23 w 45"/>
                <a:gd name="T23" fmla="*/ 12 h 75"/>
                <a:gd name="T24" fmla="*/ 32 w 45"/>
                <a:gd name="T25" fmla="*/ 22 h 75"/>
                <a:gd name="T26" fmla="*/ 32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1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1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2" y="53"/>
                  </a:moveTo>
                  <a:cubicBezTo>
                    <a:pt x="32" y="59"/>
                    <a:pt x="28" y="63"/>
                    <a:pt x="23" y="63"/>
                  </a:cubicBezTo>
                  <a:cubicBezTo>
                    <a:pt x="17" y="63"/>
                    <a:pt x="14" y="59"/>
                    <a:pt x="14" y="5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6"/>
                    <a:pt x="17" y="12"/>
                    <a:pt x="23" y="12"/>
                  </a:cubicBezTo>
                  <a:cubicBezTo>
                    <a:pt x="28" y="12"/>
                    <a:pt x="32" y="16"/>
                    <a:pt x="32" y="22"/>
                  </a:cubicBezTo>
                  <a:lnTo>
                    <a:pt x="3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ṥḷïdè">
              <a:extLst>
                <a:ext uri="{FF2B5EF4-FFF2-40B4-BE49-F238E27FC236}">
                  <a16:creationId xmlns="" xmlns:a16="http://schemas.microsoft.com/office/drawing/2014/main" id="{5D285D8A-EA01-41C1-8F5F-FC969C66A92F}"/>
                </a:ext>
              </a:extLst>
            </p:cNvPr>
            <p:cNvSpPr/>
            <p:nvPr/>
          </p:nvSpPr>
          <p:spPr bwMode="auto">
            <a:xfrm flipH="1">
              <a:off x="12336703" y="7018686"/>
              <a:ext cx="17264" cy="28249"/>
            </a:xfrm>
            <a:custGeom>
              <a:avLst/>
              <a:gdLst>
                <a:gd name="T0" fmla="*/ 22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2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2 w 45"/>
                <a:gd name="T13" fmla="*/ 0 h 75"/>
                <a:gd name="T14" fmla="*/ 31 w 45"/>
                <a:gd name="T15" fmla="*/ 53 h 75"/>
                <a:gd name="T16" fmla="*/ 22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2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2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2" y="75"/>
                  </a:cubicBezTo>
                  <a:cubicBezTo>
                    <a:pt x="34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4" y="0"/>
                    <a:pt x="22" y="0"/>
                  </a:cubicBezTo>
                  <a:close/>
                  <a:moveTo>
                    <a:pt x="31" y="53"/>
                  </a:moveTo>
                  <a:cubicBezTo>
                    <a:pt x="31" y="59"/>
                    <a:pt x="27" y="63"/>
                    <a:pt x="22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2" y="12"/>
                  </a:cubicBezTo>
                  <a:cubicBezTo>
                    <a:pt x="27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ḷiḋé">
              <a:extLst>
                <a:ext uri="{FF2B5EF4-FFF2-40B4-BE49-F238E27FC236}">
                  <a16:creationId xmlns="" xmlns:a16="http://schemas.microsoft.com/office/drawing/2014/main" id="{EA38B672-677C-4812-9E14-46466E7C7F96}"/>
                </a:ext>
              </a:extLst>
            </p:cNvPr>
            <p:cNvSpPr/>
            <p:nvPr/>
          </p:nvSpPr>
          <p:spPr bwMode="auto">
            <a:xfrm flipH="1">
              <a:off x="12303745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liḍe">
              <a:extLst>
                <a:ext uri="{FF2B5EF4-FFF2-40B4-BE49-F238E27FC236}">
                  <a16:creationId xmlns="" xmlns:a16="http://schemas.microsoft.com/office/drawing/2014/main" id="{7832B14A-66E4-49EB-8D89-611BFE0C8EE1}"/>
                </a:ext>
              </a:extLst>
            </p:cNvPr>
            <p:cNvSpPr/>
            <p:nvPr/>
          </p:nvSpPr>
          <p:spPr bwMode="auto">
            <a:xfrm flipH="1">
              <a:off x="12321009" y="7018686"/>
              <a:ext cx="10986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ṡlíḑè">
              <a:extLst>
                <a:ext uri="{FF2B5EF4-FFF2-40B4-BE49-F238E27FC236}">
                  <a16:creationId xmlns="" xmlns:a16="http://schemas.microsoft.com/office/drawing/2014/main" id="{01F70AA7-ACCA-479E-ABF2-26E8C4F7117B}"/>
                </a:ext>
              </a:extLst>
            </p:cNvPr>
            <p:cNvSpPr/>
            <p:nvPr/>
          </p:nvSpPr>
          <p:spPr bwMode="auto">
            <a:xfrm flipH="1">
              <a:off x="12308453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ṧḻiďé">
              <a:extLst>
                <a:ext uri="{FF2B5EF4-FFF2-40B4-BE49-F238E27FC236}">
                  <a16:creationId xmlns="" xmlns:a16="http://schemas.microsoft.com/office/drawing/2014/main" id="{8AFE923E-078E-441B-8379-2EA91470867A}"/>
                </a:ext>
              </a:extLst>
            </p:cNvPr>
            <p:cNvSpPr/>
            <p:nvPr/>
          </p:nvSpPr>
          <p:spPr bwMode="auto">
            <a:xfrm flipH="1">
              <a:off x="13287764" y="5733340"/>
              <a:ext cx="6277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ľïďê">
              <a:extLst>
                <a:ext uri="{FF2B5EF4-FFF2-40B4-BE49-F238E27FC236}">
                  <a16:creationId xmlns="" xmlns:a16="http://schemas.microsoft.com/office/drawing/2014/main" id="{92093628-7917-49D2-B448-3E82381AD86B}"/>
                </a:ext>
              </a:extLst>
            </p:cNvPr>
            <p:cNvSpPr/>
            <p:nvPr/>
          </p:nvSpPr>
          <p:spPr bwMode="auto">
            <a:xfrm flipH="1">
              <a:off x="13317583" y="5709799"/>
              <a:ext cx="7848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ş1ïḍè">
              <a:extLst>
                <a:ext uri="{FF2B5EF4-FFF2-40B4-BE49-F238E27FC236}">
                  <a16:creationId xmlns="" xmlns:a16="http://schemas.microsoft.com/office/drawing/2014/main" id="{01074425-37CD-41FB-9195-21E38E29331B}"/>
                </a:ext>
              </a:extLst>
            </p:cNvPr>
            <p:cNvSpPr/>
            <p:nvPr/>
          </p:nvSpPr>
          <p:spPr bwMode="auto">
            <a:xfrm flipH="1">
              <a:off x="13204585" y="5617204"/>
              <a:ext cx="296619" cy="222856"/>
            </a:xfrm>
            <a:custGeom>
              <a:avLst/>
              <a:gdLst>
                <a:gd name="T0" fmla="*/ 544 w 784"/>
                <a:gd name="T1" fmla="*/ 0 h 590"/>
                <a:gd name="T2" fmla="*/ 12 w 784"/>
                <a:gd name="T3" fmla="*/ 30 h 590"/>
                <a:gd name="T4" fmla="*/ 182 w 784"/>
                <a:gd name="T5" fmla="*/ 325 h 590"/>
                <a:gd name="T6" fmla="*/ 27 w 784"/>
                <a:gd name="T7" fmla="*/ 590 h 590"/>
                <a:gd name="T8" fmla="*/ 602 w 784"/>
                <a:gd name="T9" fmla="*/ 560 h 590"/>
                <a:gd name="T10" fmla="*/ 772 w 784"/>
                <a:gd name="T11" fmla="*/ 265 h 590"/>
                <a:gd name="T12" fmla="*/ 333 w 784"/>
                <a:gd name="T13" fmla="*/ 338 h 590"/>
                <a:gd name="T14" fmla="*/ 255 w 784"/>
                <a:gd name="T15" fmla="*/ 358 h 590"/>
                <a:gd name="T16" fmla="*/ 303 w 784"/>
                <a:gd name="T17" fmla="*/ 283 h 590"/>
                <a:gd name="T18" fmla="*/ 294 w 784"/>
                <a:gd name="T19" fmla="*/ 251 h 590"/>
                <a:gd name="T20" fmla="*/ 255 w 784"/>
                <a:gd name="T21" fmla="*/ 268 h 590"/>
                <a:gd name="T22" fmla="*/ 333 w 784"/>
                <a:gd name="T23" fmla="*/ 267 h 590"/>
                <a:gd name="T24" fmla="*/ 283 w 784"/>
                <a:gd name="T25" fmla="*/ 338 h 590"/>
                <a:gd name="T26" fmla="*/ 418 w 784"/>
                <a:gd name="T27" fmla="*/ 349 h 590"/>
                <a:gd name="T28" fmla="*/ 362 w 784"/>
                <a:gd name="T29" fmla="*/ 349 h 590"/>
                <a:gd name="T30" fmla="*/ 375 w 784"/>
                <a:gd name="T31" fmla="*/ 323 h 590"/>
                <a:gd name="T32" fmla="*/ 402 w 784"/>
                <a:gd name="T33" fmla="*/ 335 h 590"/>
                <a:gd name="T34" fmla="*/ 391 w 784"/>
                <a:gd name="T35" fmla="*/ 293 h 590"/>
                <a:gd name="T36" fmla="*/ 354 w 784"/>
                <a:gd name="T37" fmla="*/ 303 h 590"/>
                <a:gd name="T38" fmla="*/ 427 w 784"/>
                <a:gd name="T39" fmla="*/ 232 h 590"/>
                <a:gd name="T40" fmla="*/ 375 w 784"/>
                <a:gd name="T41" fmla="*/ 252 h 590"/>
                <a:gd name="T42" fmla="*/ 395 w 784"/>
                <a:gd name="T43" fmla="*/ 273 h 590"/>
                <a:gd name="T44" fmla="*/ 430 w 784"/>
                <a:gd name="T45" fmla="*/ 316 h 590"/>
                <a:gd name="T46" fmla="*/ 448 w 784"/>
                <a:gd name="T47" fmla="*/ 273 h 590"/>
                <a:gd name="T48" fmla="*/ 474 w 784"/>
                <a:gd name="T49" fmla="*/ 231 h 590"/>
                <a:gd name="T50" fmla="*/ 499 w 784"/>
                <a:gd name="T51" fmla="*/ 273 h 590"/>
                <a:gd name="T52" fmla="*/ 448 w 784"/>
                <a:gd name="T53" fmla="*/ 273 h 590"/>
                <a:gd name="T54" fmla="*/ 535 w 784"/>
                <a:gd name="T55" fmla="*/ 232 h 590"/>
                <a:gd name="T56" fmla="*/ 493 w 784"/>
                <a:gd name="T57" fmla="*/ 358 h 590"/>
                <a:gd name="T58" fmla="*/ 580 w 784"/>
                <a:gd name="T59" fmla="*/ 335 h 590"/>
                <a:gd name="T60" fmla="*/ 529 w 784"/>
                <a:gd name="T61" fmla="*/ 335 h 590"/>
                <a:gd name="T62" fmla="*/ 554 w 784"/>
                <a:gd name="T63" fmla="*/ 293 h 590"/>
                <a:gd name="T64" fmla="*/ 580 w 784"/>
                <a:gd name="T65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1" y="13"/>
                    <a:pt x="565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5" y="590"/>
                    <a:pt x="591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33" y="338"/>
                  </a:moveTo>
                  <a:cubicBezTo>
                    <a:pt x="333" y="358"/>
                    <a:pt x="333" y="358"/>
                    <a:pt x="333" y="358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5" y="338"/>
                    <a:pt x="255" y="338"/>
                    <a:pt x="255" y="338"/>
                  </a:cubicBezTo>
                  <a:cubicBezTo>
                    <a:pt x="303" y="283"/>
                    <a:pt x="303" y="283"/>
                    <a:pt x="303" y="283"/>
                  </a:cubicBezTo>
                  <a:cubicBezTo>
                    <a:pt x="307" y="277"/>
                    <a:pt x="309" y="273"/>
                    <a:pt x="309" y="267"/>
                  </a:cubicBezTo>
                  <a:cubicBezTo>
                    <a:pt x="309" y="258"/>
                    <a:pt x="304" y="251"/>
                    <a:pt x="294" y="251"/>
                  </a:cubicBezTo>
                  <a:cubicBezTo>
                    <a:pt x="286" y="251"/>
                    <a:pt x="278" y="255"/>
                    <a:pt x="278" y="268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44"/>
                    <a:pt x="272" y="231"/>
                    <a:pt x="294" y="231"/>
                  </a:cubicBezTo>
                  <a:cubicBezTo>
                    <a:pt x="316" y="231"/>
                    <a:pt x="333" y="245"/>
                    <a:pt x="333" y="267"/>
                  </a:cubicBezTo>
                  <a:cubicBezTo>
                    <a:pt x="333" y="280"/>
                    <a:pt x="328" y="286"/>
                    <a:pt x="319" y="296"/>
                  </a:cubicBezTo>
                  <a:cubicBezTo>
                    <a:pt x="283" y="338"/>
                    <a:pt x="283" y="338"/>
                    <a:pt x="283" y="338"/>
                  </a:cubicBezTo>
                  <a:lnTo>
                    <a:pt x="333" y="338"/>
                  </a:lnTo>
                  <a:close/>
                  <a:moveTo>
                    <a:pt x="418" y="349"/>
                  </a:moveTo>
                  <a:cubicBezTo>
                    <a:pt x="413" y="355"/>
                    <a:pt x="404" y="360"/>
                    <a:pt x="390" y="360"/>
                  </a:cubicBezTo>
                  <a:cubicBezTo>
                    <a:pt x="377" y="360"/>
                    <a:pt x="368" y="355"/>
                    <a:pt x="362" y="349"/>
                  </a:cubicBezTo>
                  <a:cubicBezTo>
                    <a:pt x="354" y="342"/>
                    <a:pt x="353" y="332"/>
                    <a:pt x="352" y="323"/>
                  </a:cubicBezTo>
                  <a:cubicBezTo>
                    <a:pt x="375" y="323"/>
                    <a:pt x="375" y="323"/>
                    <a:pt x="375" y="323"/>
                  </a:cubicBezTo>
                  <a:cubicBezTo>
                    <a:pt x="376" y="333"/>
                    <a:pt x="381" y="339"/>
                    <a:pt x="390" y="339"/>
                  </a:cubicBezTo>
                  <a:cubicBezTo>
                    <a:pt x="395" y="339"/>
                    <a:pt x="399" y="337"/>
                    <a:pt x="402" y="335"/>
                  </a:cubicBezTo>
                  <a:cubicBezTo>
                    <a:pt x="406" y="330"/>
                    <a:pt x="406" y="324"/>
                    <a:pt x="406" y="316"/>
                  </a:cubicBezTo>
                  <a:cubicBezTo>
                    <a:pt x="406" y="301"/>
                    <a:pt x="402" y="293"/>
                    <a:pt x="391" y="293"/>
                  </a:cubicBezTo>
                  <a:cubicBezTo>
                    <a:pt x="382" y="293"/>
                    <a:pt x="377" y="298"/>
                    <a:pt x="376" y="303"/>
                  </a:cubicBezTo>
                  <a:cubicBezTo>
                    <a:pt x="354" y="303"/>
                    <a:pt x="354" y="303"/>
                    <a:pt x="354" y="303"/>
                  </a:cubicBezTo>
                  <a:cubicBezTo>
                    <a:pt x="354" y="232"/>
                    <a:pt x="354" y="232"/>
                    <a:pt x="354" y="232"/>
                  </a:cubicBezTo>
                  <a:cubicBezTo>
                    <a:pt x="427" y="232"/>
                    <a:pt x="427" y="232"/>
                    <a:pt x="427" y="232"/>
                  </a:cubicBezTo>
                  <a:cubicBezTo>
                    <a:pt x="427" y="252"/>
                    <a:pt x="427" y="252"/>
                    <a:pt x="427" y="252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5" y="280"/>
                    <a:pt x="375" y="280"/>
                    <a:pt x="375" y="280"/>
                  </a:cubicBezTo>
                  <a:cubicBezTo>
                    <a:pt x="379" y="276"/>
                    <a:pt x="386" y="273"/>
                    <a:pt x="395" y="273"/>
                  </a:cubicBezTo>
                  <a:cubicBezTo>
                    <a:pt x="405" y="273"/>
                    <a:pt x="413" y="277"/>
                    <a:pt x="418" y="282"/>
                  </a:cubicBezTo>
                  <a:cubicBezTo>
                    <a:pt x="428" y="292"/>
                    <a:pt x="430" y="304"/>
                    <a:pt x="430" y="316"/>
                  </a:cubicBezTo>
                  <a:cubicBezTo>
                    <a:pt x="430" y="330"/>
                    <a:pt x="428" y="340"/>
                    <a:pt x="418" y="349"/>
                  </a:cubicBezTo>
                  <a:close/>
                  <a:moveTo>
                    <a:pt x="448" y="273"/>
                  </a:moveTo>
                  <a:cubicBezTo>
                    <a:pt x="448" y="255"/>
                    <a:pt x="448" y="255"/>
                    <a:pt x="448" y="255"/>
                  </a:cubicBezTo>
                  <a:cubicBezTo>
                    <a:pt x="448" y="239"/>
                    <a:pt x="459" y="231"/>
                    <a:pt x="474" y="231"/>
                  </a:cubicBezTo>
                  <a:cubicBezTo>
                    <a:pt x="487" y="231"/>
                    <a:pt x="499" y="239"/>
                    <a:pt x="499" y="255"/>
                  </a:cubicBezTo>
                  <a:cubicBezTo>
                    <a:pt x="499" y="273"/>
                    <a:pt x="499" y="273"/>
                    <a:pt x="499" y="273"/>
                  </a:cubicBezTo>
                  <a:cubicBezTo>
                    <a:pt x="499" y="289"/>
                    <a:pt x="487" y="297"/>
                    <a:pt x="474" y="297"/>
                  </a:cubicBezTo>
                  <a:cubicBezTo>
                    <a:pt x="459" y="297"/>
                    <a:pt x="448" y="289"/>
                    <a:pt x="448" y="273"/>
                  </a:cubicBezTo>
                  <a:close/>
                  <a:moveTo>
                    <a:pt x="475" y="358"/>
                  </a:moveTo>
                  <a:cubicBezTo>
                    <a:pt x="535" y="232"/>
                    <a:pt x="535" y="232"/>
                    <a:pt x="535" y="232"/>
                  </a:cubicBezTo>
                  <a:cubicBezTo>
                    <a:pt x="553" y="232"/>
                    <a:pt x="553" y="232"/>
                    <a:pt x="553" y="232"/>
                  </a:cubicBezTo>
                  <a:cubicBezTo>
                    <a:pt x="493" y="358"/>
                    <a:pt x="493" y="358"/>
                    <a:pt x="493" y="358"/>
                  </a:cubicBezTo>
                  <a:lnTo>
                    <a:pt x="475" y="358"/>
                  </a:lnTo>
                  <a:close/>
                  <a:moveTo>
                    <a:pt x="580" y="335"/>
                  </a:moveTo>
                  <a:cubicBezTo>
                    <a:pt x="580" y="351"/>
                    <a:pt x="568" y="360"/>
                    <a:pt x="554" y="360"/>
                  </a:cubicBezTo>
                  <a:cubicBezTo>
                    <a:pt x="540" y="360"/>
                    <a:pt x="529" y="351"/>
                    <a:pt x="529" y="335"/>
                  </a:cubicBezTo>
                  <a:cubicBezTo>
                    <a:pt x="529" y="317"/>
                    <a:pt x="529" y="317"/>
                    <a:pt x="529" y="317"/>
                  </a:cubicBezTo>
                  <a:cubicBezTo>
                    <a:pt x="529" y="301"/>
                    <a:pt x="540" y="293"/>
                    <a:pt x="554" y="293"/>
                  </a:cubicBezTo>
                  <a:cubicBezTo>
                    <a:pt x="568" y="293"/>
                    <a:pt x="580" y="301"/>
                    <a:pt x="580" y="317"/>
                  </a:cubicBezTo>
                  <a:lnTo>
                    <a:pt x="580" y="335"/>
                  </a:lnTo>
                  <a:close/>
                </a:path>
              </a:pathLst>
            </a:cu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ḻíḓe">
              <a:extLst>
                <a:ext uri="{FF2B5EF4-FFF2-40B4-BE49-F238E27FC236}">
                  <a16:creationId xmlns="" xmlns:a16="http://schemas.microsoft.com/office/drawing/2014/main" id="{03177A39-CA0D-4EA5-A592-7B3439379A12}"/>
                </a:ext>
              </a:extLst>
            </p:cNvPr>
            <p:cNvSpPr/>
            <p:nvPr/>
          </p:nvSpPr>
          <p:spPr bwMode="auto">
            <a:xfrm flipH="1">
              <a:off x="12870302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29 w 784"/>
                <a:gd name="T27" fmla="*/ 349 h 590"/>
                <a:gd name="T28" fmla="*/ 301 w 784"/>
                <a:gd name="T29" fmla="*/ 360 h 590"/>
                <a:gd name="T30" fmla="*/ 272 w 784"/>
                <a:gd name="T31" fmla="*/ 349 h 590"/>
                <a:gd name="T32" fmla="*/ 262 w 784"/>
                <a:gd name="T33" fmla="*/ 323 h 590"/>
                <a:gd name="T34" fmla="*/ 285 w 784"/>
                <a:gd name="T35" fmla="*/ 323 h 590"/>
                <a:gd name="T36" fmla="*/ 301 w 784"/>
                <a:gd name="T37" fmla="*/ 339 h 590"/>
                <a:gd name="T38" fmla="*/ 312 w 784"/>
                <a:gd name="T39" fmla="*/ 335 h 590"/>
                <a:gd name="T40" fmla="*/ 317 w 784"/>
                <a:gd name="T41" fmla="*/ 316 h 590"/>
                <a:gd name="T42" fmla="*/ 301 w 784"/>
                <a:gd name="T43" fmla="*/ 293 h 590"/>
                <a:gd name="T44" fmla="*/ 286 w 784"/>
                <a:gd name="T45" fmla="*/ 303 h 590"/>
                <a:gd name="T46" fmla="*/ 265 w 784"/>
                <a:gd name="T47" fmla="*/ 303 h 590"/>
                <a:gd name="T48" fmla="*/ 265 w 784"/>
                <a:gd name="T49" fmla="*/ 232 h 590"/>
                <a:gd name="T50" fmla="*/ 337 w 784"/>
                <a:gd name="T51" fmla="*/ 232 h 590"/>
                <a:gd name="T52" fmla="*/ 337 w 784"/>
                <a:gd name="T53" fmla="*/ 252 h 590"/>
                <a:gd name="T54" fmla="*/ 286 w 784"/>
                <a:gd name="T55" fmla="*/ 252 h 590"/>
                <a:gd name="T56" fmla="*/ 286 w 784"/>
                <a:gd name="T57" fmla="*/ 280 h 590"/>
                <a:gd name="T58" fmla="*/ 305 w 784"/>
                <a:gd name="T59" fmla="*/ 273 h 590"/>
                <a:gd name="T60" fmla="*/ 329 w 784"/>
                <a:gd name="T61" fmla="*/ 282 h 590"/>
                <a:gd name="T62" fmla="*/ 340 w 784"/>
                <a:gd name="T63" fmla="*/ 316 h 590"/>
                <a:gd name="T64" fmla="*/ 329 w 784"/>
                <a:gd name="T65" fmla="*/ 349 h 590"/>
                <a:gd name="T66" fmla="*/ 436 w 784"/>
                <a:gd name="T67" fmla="*/ 322 h 590"/>
                <a:gd name="T68" fmla="*/ 397 w 784"/>
                <a:gd name="T69" fmla="*/ 360 h 590"/>
                <a:gd name="T70" fmla="*/ 359 w 784"/>
                <a:gd name="T71" fmla="*/ 322 h 590"/>
                <a:gd name="T72" fmla="*/ 359 w 784"/>
                <a:gd name="T73" fmla="*/ 268 h 590"/>
                <a:gd name="T74" fmla="*/ 397 w 784"/>
                <a:gd name="T75" fmla="*/ 231 h 590"/>
                <a:gd name="T76" fmla="*/ 436 w 784"/>
                <a:gd name="T77" fmla="*/ 268 h 590"/>
                <a:gd name="T78" fmla="*/ 436 w 784"/>
                <a:gd name="T79" fmla="*/ 322 h 590"/>
                <a:gd name="T80" fmla="*/ 455 w 784"/>
                <a:gd name="T81" fmla="*/ 273 h 590"/>
                <a:gd name="T82" fmla="*/ 455 w 784"/>
                <a:gd name="T83" fmla="*/ 255 h 590"/>
                <a:gd name="T84" fmla="*/ 481 w 784"/>
                <a:gd name="T85" fmla="*/ 231 h 590"/>
                <a:gd name="T86" fmla="*/ 507 w 784"/>
                <a:gd name="T87" fmla="*/ 255 h 590"/>
                <a:gd name="T88" fmla="*/ 507 w 784"/>
                <a:gd name="T89" fmla="*/ 273 h 590"/>
                <a:gd name="T90" fmla="*/ 481 w 784"/>
                <a:gd name="T91" fmla="*/ 297 h 590"/>
                <a:gd name="T92" fmla="*/ 455 w 784"/>
                <a:gd name="T93" fmla="*/ 273 h 590"/>
                <a:gd name="T94" fmla="*/ 482 w 784"/>
                <a:gd name="T95" fmla="*/ 358 h 590"/>
                <a:gd name="T96" fmla="*/ 542 w 784"/>
                <a:gd name="T97" fmla="*/ 232 h 590"/>
                <a:gd name="T98" fmla="*/ 560 w 784"/>
                <a:gd name="T99" fmla="*/ 232 h 590"/>
                <a:gd name="T100" fmla="*/ 500 w 784"/>
                <a:gd name="T101" fmla="*/ 358 h 590"/>
                <a:gd name="T102" fmla="*/ 482 w 784"/>
                <a:gd name="T103" fmla="*/ 358 h 590"/>
                <a:gd name="T104" fmla="*/ 587 w 784"/>
                <a:gd name="T105" fmla="*/ 335 h 590"/>
                <a:gd name="T106" fmla="*/ 562 w 784"/>
                <a:gd name="T107" fmla="*/ 360 h 590"/>
                <a:gd name="T108" fmla="*/ 536 w 784"/>
                <a:gd name="T109" fmla="*/ 335 h 590"/>
                <a:gd name="T110" fmla="*/ 536 w 784"/>
                <a:gd name="T111" fmla="*/ 317 h 590"/>
                <a:gd name="T112" fmla="*/ 562 w 784"/>
                <a:gd name="T113" fmla="*/ 293 h 590"/>
                <a:gd name="T114" fmla="*/ 587 w 784"/>
                <a:gd name="T115" fmla="*/ 317 h 590"/>
                <a:gd name="T116" fmla="*/ 587 w 784"/>
                <a:gd name="T11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29" y="349"/>
                  </a:moveTo>
                  <a:cubicBezTo>
                    <a:pt x="323" y="355"/>
                    <a:pt x="314" y="360"/>
                    <a:pt x="301" y="360"/>
                  </a:cubicBezTo>
                  <a:cubicBezTo>
                    <a:pt x="288" y="360"/>
                    <a:pt x="278" y="355"/>
                    <a:pt x="272" y="349"/>
                  </a:cubicBezTo>
                  <a:cubicBezTo>
                    <a:pt x="265" y="342"/>
                    <a:pt x="263" y="332"/>
                    <a:pt x="262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7" y="333"/>
                    <a:pt x="291" y="339"/>
                    <a:pt x="301" y="339"/>
                  </a:cubicBezTo>
                  <a:cubicBezTo>
                    <a:pt x="305" y="339"/>
                    <a:pt x="309" y="337"/>
                    <a:pt x="312" y="335"/>
                  </a:cubicBezTo>
                  <a:cubicBezTo>
                    <a:pt x="316" y="330"/>
                    <a:pt x="317" y="324"/>
                    <a:pt x="317" y="316"/>
                  </a:cubicBezTo>
                  <a:cubicBezTo>
                    <a:pt x="317" y="301"/>
                    <a:pt x="313" y="293"/>
                    <a:pt x="301" y="293"/>
                  </a:cubicBezTo>
                  <a:cubicBezTo>
                    <a:pt x="292" y="293"/>
                    <a:pt x="288" y="298"/>
                    <a:pt x="286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337" y="232"/>
                    <a:pt x="337" y="232"/>
                    <a:pt x="337" y="232"/>
                  </a:cubicBezTo>
                  <a:cubicBezTo>
                    <a:pt x="337" y="252"/>
                    <a:pt x="337" y="252"/>
                    <a:pt x="337" y="252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9" y="276"/>
                    <a:pt x="296" y="273"/>
                    <a:pt x="305" y="273"/>
                  </a:cubicBezTo>
                  <a:cubicBezTo>
                    <a:pt x="315" y="273"/>
                    <a:pt x="323" y="277"/>
                    <a:pt x="329" y="282"/>
                  </a:cubicBezTo>
                  <a:cubicBezTo>
                    <a:pt x="339" y="292"/>
                    <a:pt x="340" y="304"/>
                    <a:pt x="340" y="316"/>
                  </a:cubicBezTo>
                  <a:cubicBezTo>
                    <a:pt x="340" y="330"/>
                    <a:pt x="338" y="340"/>
                    <a:pt x="329" y="349"/>
                  </a:cubicBezTo>
                  <a:close/>
                  <a:moveTo>
                    <a:pt x="436" y="322"/>
                  </a:moveTo>
                  <a:cubicBezTo>
                    <a:pt x="436" y="346"/>
                    <a:pt x="418" y="360"/>
                    <a:pt x="397" y="360"/>
                  </a:cubicBezTo>
                  <a:cubicBezTo>
                    <a:pt x="377" y="360"/>
                    <a:pt x="359" y="346"/>
                    <a:pt x="359" y="322"/>
                  </a:cubicBezTo>
                  <a:cubicBezTo>
                    <a:pt x="359" y="268"/>
                    <a:pt x="359" y="268"/>
                    <a:pt x="359" y="268"/>
                  </a:cubicBezTo>
                  <a:cubicBezTo>
                    <a:pt x="359" y="244"/>
                    <a:pt x="377" y="231"/>
                    <a:pt x="397" y="231"/>
                  </a:cubicBezTo>
                  <a:cubicBezTo>
                    <a:pt x="418" y="231"/>
                    <a:pt x="436" y="244"/>
                    <a:pt x="436" y="268"/>
                  </a:cubicBezTo>
                  <a:lnTo>
                    <a:pt x="436" y="322"/>
                  </a:ln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5" y="360"/>
                    <a:pt x="562" y="360"/>
                  </a:cubicBezTo>
                  <a:cubicBezTo>
                    <a:pt x="547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7" y="293"/>
                    <a:pt x="562" y="293"/>
                  </a:cubicBezTo>
                  <a:cubicBezTo>
                    <a:pt x="575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ḷîdé">
              <a:extLst>
                <a:ext uri="{FF2B5EF4-FFF2-40B4-BE49-F238E27FC236}">
                  <a16:creationId xmlns="" xmlns:a16="http://schemas.microsoft.com/office/drawing/2014/main" id="{C92FB20B-AEFF-4A84-A19F-6A7A745326C7}"/>
                </a:ext>
              </a:extLst>
            </p:cNvPr>
            <p:cNvSpPr/>
            <p:nvPr/>
          </p:nvSpPr>
          <p:spPr bwMode="auto">
            <a:xfrm flipH="1">
              <a:off x="12950341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ṧḻídè">
              <a:extLst>
                <a:ext uri="{FF2B5EF4-FFF2-40B4-BE49-F238E27FC236}">
                  <a16:creationId xmlns="" xmlns:a16="http://schemas.microsoft.com/office/drawing/2014/main" id="{170A3222-62C2-4A36-93E8-84ED637549C1}"/>
                </a:ext>
              </a:extLst>
            </p:cNvPr>
            <p:cNvSpPr/>
            <p:nvPr/>
          </p:nvSpPr>
          <p:spPr bwMode="auto">
            <a:xfrm flipH="1">
              <a:off x="12981731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ľiḍe">
              <a:extLst>
                <a:ext uri="{FF2B5EF4-FFF2-40B4-BE49-F238E27FC236}">
                  <a16:creationId xmlns="" xmlns:a16="http://schemas.microsoft.com/office/drawing/2014/main" id="{CF2A8D47-6C88-4E00-A04B-68ECF2D693E0}"/>
                </a:ext>
              </a:extLst>
            </p:cNvPr>
            <p:cNvSpPr/>
            <p:nvPr/>
          </p:nvSpPr>
          <p:spPr bwMode="auto">
            <a:xfrm flipH="1">
              <a:off x="13009979" y="5711368"/>
              <a:ext cx="12555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líḋè">
              <a:extLst>
                <a:ext uri="{FF2B5EF4-FFF2-40B4-BE49-F238E27FC236}">
                  <a16:creationId xmlns="" xmlns:a16="http://schemas.microsoft.com/office/drawing/2014/main" id="{35306406-6A5A-4DFD-82DA-B1308B43B472}"/>
                </a:ext>
              </a:extLst>
            </p:cNvPr>
            <p:cNvSpPr/>
            <p:nvPr/>
          </p:nvSpPr>
          <p:spPr bwMode="auto">
            <a:xfrm flipH="1">
              <a:off x="12647446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ḻïḑè">
              <a:extLst>
                <a:ext uri="{FF2B5EF4-FFF2-40B4-BE49-F238E27FC236}">
                  <a16:creationId xmlns="" xmlns:a16="http://schemas.microsoft.com/office/drawing/2014/main" id="{85EF6CE5-6371-4FC7-82FA-4BDBD46CD901}"/>
                </a:ext>
              </a:extLst>
            </p:cNvPr>
            <p:cNvSpPr/>
            <p:nvPr/>
          </p:nvSpPr>
          <p:spPr bwMode="auto">
            <a:xfrm flipH="1">
              <a:off x="12536017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42 w 784"/>
                <a:gd name="T27" fmla="*/ 252 h 590"/>
                <a:gd name="T28" fmla="*/ 301 w 784"/>
                <a:gd name="T29" fmla="*/ 358 h 590"/>
                <a:gd name="T30" fmla="*/ 275 w 784"/>
                <a:gd name="T31" fmla="*/ 358 h 590"/>
                <a:gd name="T32" fmla="*/ 317 w 784"/>
                <a:gd name="T33" fmla="*/ 252 h 590"/>
                <a:gd name="T34" fmla="*/ 283 w 784"/>
                <a:gd name="T35" fmla="*/ 252 h 590"/>
                <a:gd name="T36" fmla="*/ 283 w 784"/>
                <a:gd name="T37" fmla="*/ 272 h 590"/>
                <a:gd name="T38" fmla="*/ 261 w 784"/>
                <a:gd name="T39" fmla="*/ 272 h 590"/>
                <a:gd name="T40" fmla="*/ 261 w 784"/>
                <a:gd name="T41" fmla="*/ 232 h 590"/>
                <a:gd name="T42" fmla="*/ 342 w 784"/>
                <a:gd name="T43" fmla="*/ 232 h 590"/>
                <a:gd name="T44" fmla="*/ 342 w 784"/>
                <a:gd name="T45" fmla="*/ 252 h 590"/>
                <a:gd name="T46" fmla="*/ 426 w 784"/>
                <a:gd name="T47" fmla="*/ 349 h 590"/>
                <a:gd name="T48" fmla="*/ 398 w 784"/>
                <a:gd name="T49" fmla="*/ 360 h 590"/>
                <a:gd name="T50" fmla="*/ 369 w 784"/>
                <a:gd name="T51" fmla="*/ 349 h 590"/>
                <a:gd name="T52" fmla="*/ 359 w 784"/>
                <a:gd name="T53" fmla="*/ 323 h 590"/>
                <a:gd name="T54" fmla="*/ 382 w 784"/>
                <a:gd name="T55" fmla="*/ 323 h 590"/>
                <a:gd name="T56" fmla="*/ 398 w 784"/>
                <a:gd name="T57" fmla="*/ 339 h 590"/>
                <a:gd name="T58" fmla="*/ 409 w 784"/>
                <a:gd name="T59" fmla="*/ 335 h 590"/>
                <a:gd name="T60" fmla="*/ 414 w 784"/>
                <a:gd name="T61" fmla="*/ 316 h 590"/>
                <a:gd name="T62" fmla="*/ 398 w 784"/>
                <a:gd name="T63" fmla="*/ 293 h 590"/>
                <a:gd name="T64" fmla="*/ 383 w 784"/>
                <a:gd name="T65" fmla="*/ 303 h 590"/>
                <a:gd name="T66" fmla="*/ 362 w 784"/>
                <a:gd name="T67" fmla="*/ 303 h 590"/>
                <a:gd name="T68" fmla="*/ 362 w 784"/>
                <a:gd name="T69" fmla="*/ 232 h 590"/>
                <a:gd name="T70" fmla="*/ 434 w 784"/>
                <a:gd name="T71" fmla="*/ 232 h 590"/>
                <a:gd name="T72" fmla="*/ 434 w 784"/>
                <a:gd name="T73" fmla="*/ 252 h 590"/>
                <a:gd name="T74" fmla="*/ 383 w 784"/>
                <a:gd name="T75" fmla="*/ 252 h 590"/>
                <a:gd name="T76" fmla="*/ 383 w 784"/>
                <a:gd name="T77" fmla="*/ 280 h 590"/>
                <a:gd name="T78" fmla="*/ 402 w 784"/>
                <a:gd name="T79" fmla="*/ 273 h 590"/>
                <a:gd name="T80" fmla="*/ 425 w 784"/>
                <a:gd name="T81" fmla="*/ 282 h 590"/>
                <a:gd name="T82" fmla="*/ 437 w 784"/>
                <a:gd name="T83" fmla="*/ 316 h 590"/>
                <a:gd name="T84" fmla="*/ 426 w 784"/>
                <a:gd name="T85" fmla="*/ 349 h 590"/>
                <a:gd name="T86" fmla="*/ 455 w 784"/>
                <a:gd name="T87" fmla="*/ 273 h 590"/>
                <a:gd name="T88" fmla="*/ 455 w 784"/>
                <a:gd name="T89" fmla="*/ 255 h 590"/>
                <a:gd name="T90" fmla="*/ 481 w 784"/>
                <a:gd name="T91" fmla="*/ 231 h 590"/>
                <a:gd name="T92" fmla="*/ 507 w 784"/>
                <a:gd name="T93" fmla="*/ 255 h 590"/>
                <a:gd name="T94" fmla="*/ 507 w 784"/>
                <a:gd name="T95" fmla="*/ 273 h 590"/>
                <a:gd name="T96" fmla="*/ 481 w 784"/>
                <a:gd name="T97" fmla="*/ 297 h 590"/>
                <a:gd name="T98" fmla="*/ 455 w 784"/>
                <a:gd name="T99" fmla="*/ 273 h 590"/>
                <a:gd name="T100" fmla="*/ 482 w 784"/>
                <a:gd name="T101" fmla="*/ 358 h 590"/>
                <a:gd name="T102" fmla="*/ 542 w 784"/>
                <a:gd name="T103" fmla="*/ 232 h 590"/>
                <a:gd name="T104" fmla="*/ 560 w 784"/>
                <a:gd name="T105" fmla="*/ 232 h 590"/>
                <a:gd name="T106" fmla="*/ 500 w 784"/>
                <a:gd name="T107" fmla="*/ 358 h 590"/>
                <a:gd name="T108" fmla="*/ 482 w 784"/>
                <a:gd name="T109" fmla="*/ 358 h 590"/>
                <a:gd name="T110" fmla="*/ 587 w 784"/>
                <a:gd name="T111" fmla="*/ 335 h 590"/>
                <a:gd name="T112" fmla="*/ 562 w 784"/>
                <a:gd name="T113" fmla="*/ 360 h 590"/>
                <a:gd name="T114" fmla="*/ 536 w 784"/>
                <a:gd name="T115" fmla="*/ 335 h 590"/>
                <a:gd name="T116" fmla="*/ 536 w 784"/>
                <a:gd name="T117" fmla="*/ 317 h 590"/>
                <a:gd name="T118" fmla="*/ 562 w 784"/>
                <a:gd name="T119" fmla="*/ 293 h 590"/>
                <a:gd name="T120" fmla="*/ 587 w 784"/>
                <a:gd name="T121" fmla="*/ 317 h 590"/>
                <a:gd name="T122" fmla="*/ 587 w 784"/>
                <a:gd name="T123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3" y="282"/>
                    <a:pt x="193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42" y="252"/>
                  </a:moveTo>
                  <a:cubicBezTo>
                    <a:pt x="301" y="358"/>
                    <a:pt x="301" y="358"/>
                    <a:pt x="301" y="358"/>
                  </a:cubicBezTo>
                  <a:cubicBezTo>
                    <a:pt x="275" y="358"/>
                    <a:pt x="275" y="358"/>
                    <a:pt x="275" y="358"/>
                  </a:cubicBezTo>
                  <a:cubicBezTo>
                    <a:pt x="317" y="252"/>
                    <a:pt x="317" y="252"/>
                    <a:pt x="317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61" y="272"/>
                    <a:pt x="261" y="272"/>
                    <a:pt x="261" y="27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342" y="232"/>
                    <a:pt x="342" y="232"/>
                    <a:pt x="342" y="232"/>
                  </a:cubicBezTo>
                  <a:lnTo>
                    <a:pt x="342" y="252"/>
                  </a:lnTo>
                  <a:close/>
                  <a:moveTo>
                    <a:pt x="426" y="349"/>
                  </a:moveTo>
                  <a:cubicBezTo>
                    <a:pt x="420" y="355"/>
                    <a:pt x="411" y="360"/>
                    <a:pt x="398" y="360"/>
                  </a:cubicBezTo>
                  <a:cubicBezTo>
                    <a:pt x="385" y="360"/>
                    <a:pt x="375" y="355"/>
                    <a:pt x="369" y="349"/>
                  </a:cubicBezTo>
                  <a:cubicBezTo>
                    <a:pt x="362" y="342"/>
                    <a:pt x="360" y="332"/>
                    <a:pt x="359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33"/>
                    <a:pt x="388" y="339"/>
                    <a:pt x="398" y="339"/>
                  </a:cubicBezTo>
                  <a:cubicBezTo>
                    <a:pt x="402" y="339"/>
                    <a:pt x="406" y="337"/>
                    <a:pt x="409" y="335"/>
                  </a:cubicBezTo>
                  <a:cubicBezTo>
                    <a:pt x="413" y="330"/>
                    <a:pt x="414" y="324"/>
                    <a:pt x="414" y="316"/>
                  </a:cubicBezTo>
                  <a:cubicBezTo>
                    <a:pt x="414" y="301"/>
                    <a:pt x="409" y="293"/>
                    <a:pt x="398" y="293"/>
                  </a:cubicBezTo>
                  <a:cubicBezTo>
                    <a:pt x="389" y="293"/>
                    <a:pt x="385" y="298"/>
                    <a:pt x="383" y="303"/>
                  </a:cubicBezTo>
                  <a:cubicBezTo>
                    <a:pt x="362" y="303"/>
                    <a:pt x="362" y="303"/>
                    <a:pt x="362" y="30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434" y="232"/>
                    <a:pt x="434" y="232"/>
                    <a:pt x="434" y="232"/>
                  </a:cubicBezTo>
                  <a:cubicBezTo>
                    <a:pt x="434" y="252"/>
                    <a:pt x="434" y="252"/>
                    <a:pt x="434" y="252"/>
                  </a:cubicBezTo>
                  <a:cubicBezTo>
                    <a:pt x="383" y="252"/>
                    <a:pt x="383" y="252"/>
                    <a:pt x="383" y="252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6" y="276"/>
                    <a:pt x="393" y="273"/>
                    <a:pt x="402" y="273"/>
                  </a:cubicBezTo>
                  <a:cubicBezTo>
                    <a:pt x="412" y="273"/>
                    <a:pt x="420" y="277"/>
                    <a:pt x="425" y="282"/>
                  </a:cubicBezTo>
                  <a:cubicBezTo>
                    <a:pt x="435" y="292"/>
                    <a:pt x="437" y="304"/>
                    <a:pt x="437" y="316"/>
                  </a:cubicBezTo>
                  <a:cubicBezTo>
                    <a:pt x="437" y="330"/>
                    <a:pt x="435" y="340"/>
                    <a:pt x="426" y="349"/>
                  </a:cubicBez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6" y="360"/>
                    <a:pt x="562" y="360"/>
                  </a:cubicBezTo>
                  <a:cubicBezTo>
                    <a:pt x="548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8" y="293"/>
                    <a:pt x="562" y="293"/>
                  </a:cubicBezTo>
                  <a:cubicBezTo>
                    <a:pt x="576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1îďe">
              <a:extLst>
                <a:ext uri="{FF2B5EF4-FFF2-40B4-BE49-F238E27FC236}">
                  <a16:creationId xmlns="" xmlns:a16="http://schemas.microsoft.com/office/drawing/2014/main" id="{A587242E-83A3-4FEC-BEFB-0F030B14D634}"/>
                </a:ext>
              </a:extLst>
            </p:cNvPr>
            <p:cNvSpPr/>
            <p:nvPr/>
          </p:nvSpPr>
          <p:spPr bwMode="auto">
            <a:xfrm flipH="1">
              <a:off x="12616057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$1ïḓe">
              <a:extLst>
                <a:ext uri="{FF2B5EF4-FFF2-40B4-BE49-F238E27FC236}">
                  <a16:creationId xmlns="" xmlns:a16="http://schemas.microsoft.com/office/drawing/2014/main" id="{0511CB3B-65AB-4E10-B80E-5AD5A59EA718}"/>
                </a:ext>
              </a:extLst>
            </p:cNvPr>
            <p:cNvSpPr/>
            <p:nvPr/>
          </p:nvSpPr>
          <p:spPr bwMode="auto">
            <a:xfrm flipH="1">
              <a:off x="12256662" y="5733340"/>
              <a:ext cx="7848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ṥḷïḑê">
              <a:extLst>
                <a:ext uri="{FF2B5EF4-FFF2-40B4-BE49-F238E27FC236}">
                  <a16:creationId xmlns="" xmlns:a16="http://schemas.microsoft.com/office/drawing/2014/main" id="{394DF181-3BD4-473C-8956-2B00A1FF140A}"/>
                </a:ext>
              </a:extLst>
            </p:cNvPr>
            <p:cNvSpPr/>
            <p:nvPr/>
          </p:nvSpPr>
          <p:spPr bwMode="auto">
            <a:xfrm flipH="1">
              <a:off x="12203304" y="5617204"/>
              <a:ext cx="295049" cy="222856"/>
            </a:xfrm>
            <a:custGeom>
              <a:avLst/>
              <a:gdLst>
                <a:gd name="T0" fmla="*/ 772 w 783"/>
                <a:gd name="T1" fmla="*/ 265 h 590"/>
                <a:gd name="T2" fmla="*/ 602 w 783"/>
                <a:gd name="T3" fmla="*/ 30 h 590"/>
                <a:gd name="T4" fmla="*/ 544 w 783"/>
                <a:gd name="T5" fmla="*/ 0 h 590"/>
                <a:gd name="T6" fmla="*/ 27 w 783"/>
                <a:gd name="T7" fmla="*/ 0 h 590"/>
                <a:gd name="T8" fmla="*/ 12 w 783"/>
                <a:gd name="T9" fmla="*/ 30 h 590"/>
                <a:gd name="T10" fmla="*/ 181 w 783"/>
                <a:gd name="T11" fmla="*/ 265 h 590"/>
                <a:gd name="T12" fmla="*/ 181 w 783"/>
                <a:gd name="T13" fmla="*/ 325 h 590"/>
                <a:gd name="T14" fmla="*/ 12 w 783"/>
                <a:gd name="T15" fmla="*/ 560 h 590"/>
                <a:gd name="T16" fmla="*/ 27 w 783"/>
                <a:gd name="T17" fmla="*/ 590 h 590"/>
                <a:gd name="T18" fmla="*/ 544 w 783"/>
                <a:gd name="T19" fmla="*/ 590 h 590"/>
                <a:gd name="T20" fmla="*/ 602 w 783"/>
                <a:gd name="T21" fmla="*/ 560 h 590"/>
                <a:gd name="T22" fmla="*/ 772 w 783"/>
                <a:gd name="T23" fmla="*/ 325 h 590"/>
                <a:gd name="T24" fmla="*/ 772 w 783"/>
                <a:gd name="T25" fmla="*/ 265 h 590"/>
                <a:gd name="T26" fmla="*/ 290 w 783"/>
                <a:gd name="T27" fmla="*/ 358 h 590"/>
                <a:gd name="T28" fmla="*/ 267 w 783"/>
                <a:gd name="T29" fmla="*/ 358 h 590"/>
                <a:gd name="T30" fmla="*/ 267 w 783"/>
                <a:gd name="T31" fmla="*/ 257 h 590"/>
                <a:gd name="T32" fmla="*/ 241 w 783"/>
                <a:gd name="T33" fmla="*/ 279 h 590"/>
                <a:gd name="T34" fmla="*/ 241 w 783"/>
                <a:gd name="T35" fmla="*/ 254 h 590"/>
                <a:gd name="T36" fmla="*/ 267 w 783"/>
                <a:gd name="T37" fmla="*/ 232 h 590"/>
                <a:gd name="T38" fmla="*/ 290 w 783"/>
                <a:gd name="T39" fmla="*/ 232 h 590"/>
                <a:gd name="T40" fmla="*/ 290 w 783"/>
                <a:gd name="T41" fmla="*/ 358 h 590"/>
                <a:gd name="T42" fmla="*/ 407 w 783"/>
                <a:gd name="T43" fmla="*/ 322 h 590"/>
                <a:gd name="T44" fmla="*/ 368 w 783"/>
                <a:gd name="T45" fmla="*/ 360 h 590"/>
                <a:gd name="T46" fmla="*/ 330 w 783"/>
                <a:gd name="T47" fmla="*/ 322 h 590"/>
                <a:gd name="T48" fmla="*/ 330 w 783"/>
                <a:gd name="T49" fmla="*/ 268 h 590"/>
                <a:gd name="T50" fmla="*/ 368 w 783"/>
                <a:gd name="T51" fmla="*/ 231 h 590"/>
                <a:gd name="T52" fmla="*/ 407 w 783"/>
                <a:gd name="T53" fmla="*/ 268 h 590"/>
                <a:gd name="T54" fmla="*/ 407 w 783"/>
                <a:gd name="T55" fmla="*/ 322 h 590"/>
                <a:gd name="T56" fmla="*/ 504 w 783"/>
                <a:gd name="T57" fmla="*/ 322 h 590"/>
                <a:gd name="T58" fmla="*/ 465 w 783"/>
                <a:gd name="T59" fmla="*/ 360 h 590"/>
                <a:gd name="T60" fmla="*/ 426 w 783"/>
                <a:gd name="T61" fmla="*/ 322 h 590"/>
                <a:gd name="T62" fmla="*/ 426 w 783"/>
                <a:gd name="T63" fmla="*/ 268 h 590"/>
                <a:gd name="T64" fmla="*/ 465 w 783"/>
                <a:gd name="T65" fmla="*/ 231 h 590"/>
                <a:gd name="T66" fmla="*/ 504 w 783"/>
                <a:gd name="T67" fmla="*/ 268 h 590"/>
                <a:gd name="T68" fmla="*/ 504 w 783"/>
                <a:gd name="T69" fmla="*/ 322 h 590"/>
                <a:gd name="T70" fmla="*/ 523 w 783"/>
                <a:gd name="T71" fmla="*/ 273 h 590"/>
                <a:gd name="T72" fmla="*/ 523 w 783"/>
                <a:gd name="T73" fmla="*/ 255 h 590"/>
                <a:gd name="T74" fmla="*/ 549 w 783"/>
                <a:gd name="T75" fmla="*/ 231 h 590"/>
                <a:gd name="T76" fmla="*/ 574 w 783"/>
                <a:gd name="T77" fmla="*/ 255 h 590"/>
                <a:gd name="T78" fmla="*/ 574 w 783"/>
                <a:gd name="T79" fmla="*/ 273 h 590"/>
                <a:gd name="T80" fmla="*/ 549 w 783"/>
                <a:gd name="T81" fmla="*/ 297 h 590"/>
                <a:gd name="T82" fmla="*/ 523 w 783"/>
                <a:gd name="T83" fmla="*/ 273 h 590"/>
                <a:gd name="T84" fmla="*/ 568 w 783"/>
                <a:gd name="T85" fmla="*/ 358 h 590"/>
                <a:gd name="T86" fmla="*/ 550 w 783"/>
                <a:gd name="T87" fmla="*/ 358 h 590"/>
                <a:gd name="T88" fmla="*/ 610 w 783"/>
                <a:gd name="T89" fmla="*/ 232 h 590"/>
                <a:gd name="T90" fmla="*/ 628 w 783"/>
                <a:gd name="T91" fmla="*/ 232 h 590"/>
                <a:gd name="T92" fmla="*/ 568 w 783"/>
                <a:gd name="T93" fmla="*/ 358 h 590"/>
                <a:gd name="T94" fmla="*/ 655 w 783"/>
                <a:gd name="T95" fmla="*/ 335 h 590"/>
                <a:gd name="T96" fmla="*/ 629 w 783"/>
                <a:gd name="T97" fmla="*/ 360 h 590"/>
                <a:gd name="T98" fmla="*/ 604 w 783"/>
                <a:gd name="T99" fmla="*/ 335 h 590"/>
                <a:gd name="T100" fmla="*/ 604 w 783"/>
                <a:gd name="T101" fmla="*/ 317 h 590"/>
                <a:gd name="T102" fmla="*/ 629 w 783"/>
                <a:gd name="T103" fmla="*/ 293 h 590"/>
                <a:gd name="T104" fmla="*/ 655 w 783"/>
                <a:gd name="T105" fmla="*/ 317 h 590"/>
                <a:gd name="T106" fmla="*/ 655 w 783"/>
                <a:gd name="T10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3" h="590">
                  <a:moveTo>
                    <a:pt x="772" y="265"/>
                  </a:moveTo>
                  <a:cubicBezTo>
                    <a:pt x="602" y="30"/>
                    <a:pt x="602" y="30"/>
                    <a:pt x="602" y="30"/>
                  </a:cubicBez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1" y="265"/>
                    <a:pt x="181" y="265"/>
                    <a:pt x="181" y="265"/>
                  </a:cubicBezTo>
                  <a:cubicBezTo>
                    <a:pt x="193" y="282"/>
                    <a:pt x="193" y="308"/>
                    <a:pt x="181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3" y="308"/>
                    <a:pt x="783" y="282"/>
                    <a:pt x="772" y="265"/>
                  </a:cubicBezTo>
                  <a:close/>
                  <a:moveTo>
                    <a:pt x="290" y="358"/>
                  </a:moveTo>
                  <a:cubicBezTo>
                    <a:pt x="267" y="358"/>
                    <a:pt x="267" y="358"/>
                    <a:pt x="267" y="358"/>
                  </a:cubicBezTo>
                  <a:cubicBezTo>
                    <a:pt x="267" y="257"/>
                    <a:pt x="267" y="257"/>
                    <a:pt x="267" y="257"/>
                  </a:cubicBezTo>
                  <a:cubicBezTo>
                    <a:pt x="241" y="279"/>
                    <a:pt x="241" y="279"/>
                    <a:pt x="241" y="279"/>
                  </a:cubicBezTo>
                  <a:cubicBezTo>
                    <a:pt x="241" y="254"/>
                    <a:pt x="241" y="254"/>
                    <a:pt x="241" y="254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90" y="232"/>
                    <a:pt x="290" y="232"/>
                    <a:pt x="290" y="232"/>
                  </a:cubicBezTo>
                  <a:lnTo>
                    <a:pt x="290" y="358"/>
                  </a:lnTo>
                  <a:close/>
                  <a:moveTo>
                    <a:pt x="407" y="322"/>
                  </a:moveTo>
                  <a:cubicBezTo>
                    <a:pt x="407" y="346"/>
                    <a:pt x="389" y="360"/>
                    <a:pt x="368" y="360"/>
                  </a:cubicBezTo>
                  <a:cubicBezTo>
                    <a:pt x="348" y="360"/>
                    <a:pt x="330" y="346"/>
                    <a:pt x="330" y="32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30" y="244"/>
                    <a:pt x="348" y="231"/>
                    <a:pt x="368" y="231"/>
                  </a:cubicBezTo>
                  <a:cubicBezTo>
                    <a:pt x="389" y="231"/>
                    <a:pt x="407" y="244"/>
                    <a:pt x="407" y="268"/>
                  </a:cubicBezTo>
                  <a:lnTo>
                    <a:pt x="407" y="322"/>
                  </a:lnTo>
                  <a:close/>
                  <a:moveTo>
                    <a:pt x="504" y="322"/>
                  </a:moveTo>
                  <a:cubicBezTo>
                    <a:pt x="504" y="346"/>
                    <a:pt x="486" y="360"/>
                    <a:pt x="465" y="360"/>
                  </a:cubicBezTo>
                  <a:cubicBezTo>
                    <a:pt x="444" y="360"/>
                    <a:pt x="426" y="346"/>
                    <a:pt x="426" y="322"/>
                  </a:cubicBezTo>
                  <a:cubicBezTo>
                    <a:pt x="426" y="268"/>
                    <a:pt x="426" y="268"/>
                    <a:pt x="426" y="268"/>
                  </a:cubicBezTo>
                  <a:cubicBezTo>
                    <a:pt x="426" y="244"/>
                    <a:pt x="444" y="231"/>
                    <a:pt x="465" y="231"/>
                  </a:cubicBezTo>
                  <a:cubicBezTo>
                    <a:pt x="486" y="231"/>
                    <a:pt x="504" y="244"/>
                    <a:pt x="504" y="268"/>
                  </a:cubicBezTo>
                  <a:lnTo>
                    <a:pt x="504" y="322"/>
                  </a:lnTo>
                  <a:close/>
                  <a:moveTo>
                    <a:pt x="523" y="273"/>
                  </a:moveTo>
                  <a:cubicBezTo>
                    <a:pt x="523" y="255"/>
                    <a:pt x="523" y="255"/>
                    <a:pt x="523" y="255"/>
                  </a:cubicBezTo>
                  <a:cubicBezTo>
                    <a:pt x="523" y="239"/>
                    <a:pt x="534" y="231"/>
                    <a:pt x="549" y="231"/>
                  </a:cubicBezTo>
                  <a:cubicBezTo>
                    <a:pt x="562" y="231"/>
                    <a:pt x="574" y="239"/>
                    <a:pt x="574" y="255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89"/>
                    <a:pt x="562" y="297"/>
                    <a:pt x="549" y="297"/>
                  </a:cubicBezTo>
                  <a:cubicBezTo>
                    <a:pt x="534" y="297"/>
                    <a:pt x="523" y="289"/>
                    <a:pt x="523" y="273"/>
                  </a:cubicBezTo>
                  <a:close/>
                  <a:moveTo>
                    <a:pt x="568" y="358"/>
                  </a:moveTo>
                  <a:cubicBezTo>
                    <a:pt x="550" y="358"/>
                    <a:pt x="550" y="358"/>
                    <a:pt x="550" y="358"/>
                  </a:cubicBezTo>
                  <a:cubicBezTo>
                    <a:pt x="610" y="232"/>
                    <a:pt x="610" y="232"/>
                    <a:pt x="610" y="232"/>
                  </a:cubicBezTo>
                  <a:cubicBezTo>
                    <a:pt x="628" y="232"/>
                    <a:pt x="628" y="232"/>
                    <a:pt x="628" y="232"/>
                  </a:cubicBezTo>
                  <a:lnTo>
                    <a:pt x="568" y="358"/>
                  </a:lnTo>
                  <a:close/>
                  <a:moveTo>
                    <a:pt x="655" y="335"/>
                  </a:moveTo>
                  <a:cubicBezTo>
                    <a:pt x="655" y="351"/>
                    <a:pt x="643" y="360"/>
                    <a:pt x="629" y="360"/>
                  </a:cubicBezTo>
                  <a:cubicBezTo>
                    <a:pt x="615" y="360"/>
                    <a:pt x="604" y="351"/>
                    <a:pt x="604" y="335"/>
                  </a:cubicBezTo>
                  <a:cubicBezTo>
                    <a:pt x="604" y="317"/>
                    <a:pt x="604" y="317"/>
                    <a:pt x="604" y="317"/>
                  </a:cubicBezTo>
                  <a:cubicBezTo>
                    <a:pt x="604" y="301"/>
                    <a:pt x="615" y="293"/>
                    <a:pt x="629" y="293"/>
                  </a:cubicBezTo>
                  <a:cubicBezTo>
                    <a:pt x="643" y="293"/>
                    <a:pt x="655" y="301"/>
                    <a:pt x="655" y="317"/>
                  </a:cubicBezTo>
                  <a:lnTo>
                    <a:pt x="655" y="335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ṩḷïḋe">
              <a:extLst>
                <a:ext uri="{FF2B5EF4-FFF2-40B4-BE49-F238E27FC236}">
                  <a16:creationId xmlns="" xmlns:a16="http://schemas.microsoft.com/office/drawing/2014/main" id="{96DA3426-B678-4F10-A774-CC6E954E8B04}"/>
                </a:ext>
              </a:extLst>
            </p:cNvPr>
            <p:cNvSpPr/>
            <p:nvPr/>
          </p:nvSpPr>
          <p:spPr bwMode="auto">
            <a:xfrm flipH="1">
              <a:off x="12288052" y="5709799"/>
              <a:ext cx="6277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ļíḑè">
              <a:extLst>
                <a:ext uri="{FF2B5EF4-FFF2-40B4-BE49-F238E27FC236}">
                  <a16:creationId xmlns="" xmlns:a16="http://schemas.microsoft.com/office/drawing/2014/main" id="{0A9B684A-2B59-4893-9E8D-CDC6E2C6AD88}"/>
                </a:ext>
              </a:extLst>
            </p:cNvPr>
            <p:cNvSpPr/>
            <p:nvPr/>
          </p:nvSpPr>
          <p:spPr bwMode="auto">
            <a:xfrm flipH="1">
              <a:off x="12316301" y="5711368"/>
              <a:ext cx="12555" cy="34527"/>
            </a:xfrm>
            <a:custGeom>
              <a:avLst/>
              <a:gdLst>
                <a:gd name="T0" fmla="*/ 15 w 30"/>
                <a:gd name="T1" fmla="*/ 0 h 88"/>
                <a:gd name="T2" fmla="*/ 0 w 30"/>
                <a:gd name="T3" fmla="*/ 18 h 88"/>
                <a:gd name="T4" fmla="*/ 0 w 30"/>
                <a:gd name="T5" fmla="*/ 71 h 88"/>
                <a:gd name="T6" fmla="*/ 15 w 30"/>
                <a:gd name="T7" fmla="*/ 88 h 88"/>
                <a:gd name="T8" fmla="*/ 30 w 30"/>
                <a:gd name="T9" fmla="*/ 71 h 88"/>
                <a:gd name="T10" fmla="*/ 30 w 30"/>
                <a:gd name="T11" fmla="*/ 18 h 88"/>
                <a:gd name="T12" fmla="*/ 15 w 3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0" y="81"/>
                    <a:pt x="30" y="7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1îďê">
              <a:extLst>
                <a:ext uri="{FF2B5EF4-FFF2-40B4-BE49-F238E27FC236}">
                  <a16:creationId xmlns="" xmlns:a16="http://schemas.microsoft.com/office/drawing/2014/main" id="{EF8A9FCA-96F1-4826-8813-51FB58E43AFE}"/>
                </a:ext>
              </a:extLst>
            </p:cNvPr>
            <p:cNvSpPr/>
            <p:nvPr/>
          </p:nvSpPr>
          <p:spPr bwMode="auto">
            <a:xfrm flipH="1">
              <a:off x="12353966" y="5711368"/>
              <a:ext cx="10986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ļíḍè">
              <a:extLst>
                <a:ext uri="{FF2B5EF4-FFF2-40B4-BE49-F238E27FC236}">
                  <a16:creationId xmlns="" xmlns:a16="http://schemas.microsoft.com/office/drawing/2014/main" id="{476C6CC9-88F6-4D75-A5E7-F067203179B8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śḷiḑê">
              <a:extLst>
                <a:ext uri="{FF2B5EF4-FFF2-40B4-BE49-F238E27FC236}">
                  <a16:creationId xmlns="" xmlns:a16="http://schemas.microsoft.com/office/drawing/2014/main" id="{18F7E4C5-FD10-4687-AD46-5D10D0FB8694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liḓe">
              <a:extLst>
                <a:ext uri="{FF2B5EF4-FFF2-40B4-BE49-F238E27FC236}">
                  <a16:creationId xmlns="" xmlns:a16="http://schemas.microsoft.com/office/drawing/2014/main" id="{BAB84691-A3D6-4AA8-AF78-E25A6F9D8CDE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ŝḻïḓe">
              <a:extLst>
                <a:ext uri="{FF2B5EF4-FFF2-40B4-BE49-F238E27FC236}">
                  <a16:creationId xmlns="" xmlns:a16="http://schemas.microsoft.com/office/drawing/2014/main" id="{F67D9E31-E40A-44F1-BEB1-F3710AAC8C5D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ṡļîḋé">
              <a:extLst>
                <a:ext uri="{FF2B5EF4-FFF2-40B4-BE49-F238E27FC236}">
                  <a16:creationId xmlns="" xmlns:a16="http://schemas.microsoft.com/office/drawing/2014/main" id="{EA51655C-2720-4800-99ED-4CA5028F3B77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śļïḓé">
              <a:extLst>
                <a:ext uri="{FF2B5EF4-FFF2-40B4-BE49-F238E27FC236}">
                  <a16:creationId xmlns="" xmlns:a16="http://schemas.microsoft.com/office/drawing/2014/main" id="{0713EE4C-DECB-4A3E-9142-26875552F0D8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ṣ1íḑê">
              <a:extLst>
                <a:ext uri="{FF2B5EF4-FFF2-40B4-BE49-F238E27FC236}">
                  <a16:creationId xmlns="" xmlns:a16="http://schemas.microsoft.com/office/drawing/2014/main" id="{97E84B65-7537-4E39-8BB0-06CFCCBBF4F4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ṧlïḓé">
              <a:extLst>
                <a:ext uri="{FF2B5EF4-FFF2-40B4-BE49-F238E27FC236}">
                  <a16:creationId xmlns="" xmlns:a16="http://schemas.microsoft.com/office/drawing/2014/main" id="{A3E30A8C-7675-4807-8F6E-635FD6DBD474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ṩľiḓe">
              <a:extLst>
                <a:ext uri="{FF2B5EF4-FFF2-40B4-BE49-F238E27FC236}">
                  <a16:creationId xmlns="" xmlns:a16="http://schemas.microsoft.com/office/drawing/2014/main" id="{9C79DDDD-B502-4E68-933D-DC6A16526A96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$1îďe">
              <a:extLst>
                <a:ext uri="{FF2B5EF4-FFF2-40B4-BE49-F238E27FC236}">
                  <a16:creationId xmlns="" xmlns:a16="http://schemas.microsoft.com/office/drawing/2014/main" id="{7197F038-B56D-4A8C-A116-21882B3A693D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ṩ1iḋè">
              <a:extLst>
                <a:ext uri="{FF2B5EF4-FFF2-40B4-BE49-F238E27FC236}">
                  <a16:creationId xmlns="" xmlns:a16="http://schemas.microsoft.com/office/drawing/2014/main" id="{6F970A78-E50A-454E-BE7A-87B88816B73F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šľîḓe">
              <a:extLst>
                <a:ext uri="{FF2B5EF4-FFF2-40B4-BE49-F238E27FC236}">
                  <a16:creationId xmlns="" xmlns:a16="http://schemas.microsoft.com/office/drawing/2014/main" id="{A20950AC-FF19-4529-A42D-FEB927AF52CF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ṡ1ïḍê">
              <a:extLst>
                <a:ext uri="{FF2B5EF4-FFF2-40B4-BE49-F238E27FC236}">
                  <a16:creationId xmlns="" xmlns:a16="http://schemas.microsoft.com/office/drawing/2014/main" id="{47381C5D-DD78-4E3A-8830-00E39963D8B3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ļiḓê">
              <a:extLst>
                <a:ext uri="{FF2B5EF4-FFF2-40B4-BE49-F238E27FC236}">
                  <a16:creationId xmlns="" xmlns:a16="http://schemas.microsoft.com/office/drawing/2014/main" id="{20C03B1E-BBDF-4FC6-B53C-E4B997B724DF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şľîḓè">
              <a:extLst>
                <a:ext uri="{FF2B5EF4-FFF2-40B4-BE49-F238E27FC236}">
                  <a16:creationId xmlns="" xmlns:a16="http://schemas.microsoft.com/office/drawing/2014/main" id="{FC2F08CF-C799-4754-9074-AD4CBFF78724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šḷiḓe">
              <a:extLst>
                <a:ext uri="{FF2B5EF4-FFF2-40B4-BE49-F238E27FC236}">
                  <a16:creationId xmlns="" xmlns:a16="http://schemas.microsoft.com/office/drawing/2014/main" id="{E70ED9D5-D7CF-4221-889E-21B1D4104B6A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ṡļiḑê">
              <a:extLst>
                <a:ext uri="{FF2B5EF4-FFF2-40B4-BE49-F238E27FC236}">
                  <a16:creationId xmlns="" xmlns:a16="http://schemas.microsoft.com/office/drawing/2014/main" id="{3B62BA7F-260A-4001-9816-96980822B581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ṡḷiďè">
              <a:extLst>
                <a:ext uri="{FF2B5EF4-FFF2-40B4-BE49-F238E27FC236}">
                  <a16:creationId xmlns="" xmlns:a16="http://schemas.microsoft.com/office/drawing/2014/main" id="{FB4CD104-B98E-4B2B-99CA-5731A2827146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ḷiďe">
              <a:extLst>
                <a:ext uri="{FF2B5EF4-FFF2-40B4-BE49-F238E27FC236}">
                  <a16:creationId xmlns="" xmlns:a16="http://schemas.microsoft.com/office/drawing/2014/main" id="{E19664E6-5E40-46E0-981E-8983A9D60A04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ṥḷiďe">
              <a:extLst>
                <a:ext uri="{FF2B5EF4-FFF2-40B4-BE49-F238E27FC236}">
                  <a16:creationId xmlns="" xmlns:a16="http://schemas.microsoft.com/office/drawing/2014/main" id="{244D6538-68EF-473E-94C4-A367BA7ADDBC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ṥ1íḑe">
              <a:extLst>
                <a:ext uri="{FF2B5EF4-FFF2-40B4-BE49-F238E27FC236}">
                  <a16:creationId xmlns="" xmlns:a16="http://schemas.microsoft.com/office/drawing/2014/main" id="{CA891162-8128-467C-AC6E-75BA098A05BD}"/>
                </a:ext>
              </a:extLst>
            </p:cNvPr>
            <p:cNvSpPr/>
            <p:nvPr/>
          </p:nvSpPr>
          <p:spPr bwMode="auto">
            <a:xfrm flipH="1">
              <a:off x="12878148" y="6122553"/>
              <a:ext cx="73763" cy="608931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ľíḋê">
              <a:extLst>
                <a:ext uri="{FF2B5EF4-FFF2-40B4-BE49-F238E27FC236}">
                  <a16:creationId xmlns="" xmlns:a16="http://schemas.microsoft.com/office/drawing/2014/main" id="{3C9C42E4-D84A-4270-8020-A2DB0DE56DD1}"/>
                </a:ext>
              </a:extLst>
            </p:cNvPr>
            <p:cNvSpPr/>
            <p:nvPr/>
          </p:nvSpPr>
          <p:spPr bwMode="auto">
            <a:xfrm flipH="1">
              <a:off x="12799678" y="6312452"/>
              <a:ext cx="67485" cy="41903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ļïḓê">
              <a:extLst>
                <a:ext uri="{FF2B5EF4-FFF2-40B4-BE49-F238E27FC236}">
                  <a16:creationId xmlns="" xmlns:a16="http://schemas.microsoft.com/office/drawing/2014/main" id="{97BB5862-A767-4E2F-9BC5-8A086D659C08}"/>
                </a:ext>
              </a:extLst>
            </p:cNvPr>
            <p:cNvSpPr/>
            <p:nvPr/>
          </p:nvSpPr>
          <p:spPr bwMode="auto">
            <a:xfrm flipH="1">
              <a:off x="12714931" y="6282633"/>
              <a:ext cx="72193" cy="448851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ľïḓe">
              <a:extLst>
                <a:ext uri="{FF2B5EF4-FFF2-40B4-BE49-F238E27FC236}">
                  <a16:creationId xmlns="" xmlns:a16="http://schemas.microsoft.com/office/drawing/2014/main" id="{4A1E50AF-B4B7-4021-91EE-FCA07D8FFA85}"/>
                </a:ext>
              </a:extLst>
            </p:cNvPr>
            <p:cNvSpPr/>
            <p:nvPr/>
          </p:nvSpPr>
          <p:spPr bwMode="auto">
            <a:xfrm flipH="1">
              <a:off x="12634890" y="6423880"/>
              <a:ext cx="67485" cy="307604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ṣļíḋê">
              <a:extLst>
                <a:ext uri="{FF2B5EF4-FFF2-40B4-BE49-F238E27FC236}">
                  <a16:creationId xmlns="" xmlns:a16="http://schemas.microsoft.com/office/drawing/2014/main" id="{B36CF3CC-084D-4939-A0EC-84592B0646C5}"/>
                </a:ext>
              </a:extLst>
            </p:cNvPr>
            <p:cNvSpPr/>
            <p:nvPr/>
          </p:nvSpPr>
          <p:spPr bwMode="auto">
            <a:xfrm flipH="1">
              <a:off x="12463824" y="6340702"/>
              <a:ext cx="73763" cy="390784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1îḍè">
              <a:extLst>
                <a:ext uri="{FF2B5EF4-FFF2-40B4-BE49-F238E27FC236}">
                  <a16:creationId xmlns="" xmlns:a16="http://schemas.microsoft.com/office/drawing/2014/main" id="{EF482318-E691-49CB-BBFA-88BFB75F1C3F}"/>
                </a:ext>
              </a:extLst>
            </p:cNvPr>
            <p:cNvSpPr/>
            <p:nvPr/>
          </p:nvSpPr>
          <p:spPr bwMode="auto">
            <a:xfrm flipH="1">
              <a:off x="12385354" y="6434866"/>
              <a:ext cx="67485" cy="296619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ľíḍe">
              <a:extLst>
                <a:ext uri="{FF2B5EF4-FFF2-40B4-BE49-F238E27FC236}">
                  <a16:creationId xmlns="" xmlns:a16="http://schemas.microsoft.com/office/drawing/2014/main" id="{FFA1FC8A-0783-47B8-8D93-39D074354C26}"/>
                </a:ext>
              </a:extLst>
            </p:cNvPr>
            <p:cNvSpPr/>
            <p:nvPr/>
          </p:nvSpPr>
          <p:spPr bwMode="auto">
            <a:xfrm flipH="1">
              <a:off x="12300606" y="6401908"/>
              <a:ext cx="70624" cy="329576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şľidê">
              <a:extLst>
                <a:ext uri="{FF2B5EF4-FFF2-40B4-BE49-F238E27FC236}">
                  <a16:creationId xmlns="" xmlns:a16="http://schemas.microsoft.com/office/drawing/2014/main" id="{1D0F0A28-2B75-4073-B449-CE0A228D122C}"/>
                </a:ext>
              </a:extLst>
            </p:cNvPr>
            <p:cNvSpPr/>
            <p:nvPr/>
          </p:nvSpPr>
          <p:spPr bwMode="auto">
            <a:xfrm flipH="1">
              <a:off x="12220567" y="6492934"/>
              <a:ext cx="67485" cy="238550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liḋè">
              <a:extLst>
                <a:ext uri="{FF2B5EF4-FFF2-40B4-BE49-F238E27FC236}">
                  <a16:creationId xmlns="" xmlns:a16="http://schemas.microsoft.com/office/drawing/2014/main" id="{36B90E16-1E31-47D1-B62B-075037AB8187}"/>
                </a:ext>
              </a:extLst>
            </p:cNvPr>
            <p:cNvSpPr/>
            <p:nvPr/>
          </p:nvSpPr>
          <p:spPr bwMode="auto">
            <a:xfrm flipH="1">
              <a:off x="13498065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3 w 47"/>
                <a:gd name="T7" fmla="*/ 47 h 74"/>
                <a:gd name="T8" fmla="*/ 40 w 47"/>
                <a:gd name="T9" fmla="*/ 38 h 74"/>
                <a:gd name="T10" fmla="*/ 40 w 47"/>
                <a:gd name="T11" fmla="*/ 38 h 74"/>
                <a:gd name="T12" fmla="*/ 35 w 47"/>
                <a:gd name="T13" fmla="*/ 59 h 74"/>
                <a:gd name="T14" fmla="*/ 15 w 47"/>
                <a:gd name="T15" fmla="*/ 68 h 74"/>
                <a:gd name="T16" fmla="*/ 3 w 47"/>
                <a:gd name="T17" fmla="*/ 66 h 74"/>
                <a:gd name="T18" fmla="*/ 3 w 47"/>
                <a:gd name="T19" fmla="*/ 72 h 74"/>
                <a:gd name="T20" fmla="*/ 14 w 47"/>
                <a:gd name="T21" fmla="*/ 74 h 74"/>
                <a:gd name="T22" fmla="*/ 47 w 47"/>
                <a:gd name="T23" fmla="*/ 34 h 74"/>
                <a:gd name="T24" fmla="*/ 24 w 47"/>
                <a:gd name="T25" fmla="*/ 0 h 74"/>
                <a:gd name="T26" fmla="*/ 6 w 47"/>
                <a:gd name="T27" fmla="*/ 7 h 74"/>
                <a:gd name="T28" fmla="*/ 7 w 47"/>
                <a:gd name="T29" fmla="*/ 23 h 74"/>
                <a:gd name="T30" fmla="*/ 11 w 47"/>
                <a:gd name="T31" fmla="*/ 11 h 74"/>
                <a:gd name="T32" fmla="*/ 24 w 47"/>
                <a:gd name="T33" fmla="*/ 6 h 74"/>
                <a:gd name="T34" fmla="*/ 35 w 47"/>
                <a:gd name="T35" fmla="*/ 12 h 74"/>
                <a:gd name="T36" fmla="*/ 39 w 47"/>
                <a:gd name="T37" fmla="*/ 24 h 74"/>
                <a:gd name="T38" fmla="*/ 35 w 47"/>
                <a:gd name="T39" fmla="*/ 36 h 74"/>
                <a:gd name="T40" fmla="*/ 23 w 47"/>
                <a:gd name="T41" fmla="*/ 40 h 74"/>
                <a:gd name="T42" fmla="*/ 7 w 47"/>
                <a:gd name="T43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6"/>
                    <a:pt x="38" y="53"/>
                    <a:pt x="35" y="59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4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0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2"/>
                  </a:cubicBezTo>
                  <a:cubicBezTo>
                    <a:pt x="38" y="15"/>
                    <a:pt x="39" y="20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ṧḷïḋe">
              <a:extLst>
                <a:ext uri="{FF2B5EF4-FFF2-40B4-BE49-F238E27FC236}">
                  <a16:creationId xmlns="" xmlns:a16="http://schemas.microsoft.com/office/drawing/2014/main" id="{AE999CE1-1354-4FBC-B552-94A304700715}"/>
                </a:ext>
              </a:extLst>
            </p:cNvPr>
            <p:cNvSpPr/>
            <p:nvPr/>
          </p:nvSpPr>
          <p:spPr bwMode="auto">
            <a:xfrm flipH="1">
              <a:off x="13476093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2 w 47"/>
                <a:gd name="T7" fmla="*/ 47 h 74"/>
                <a:gd name="T8" fmla="*/ 40 w 47"/>
                <a:gd name="T9" fmla="*/ 38 h 74"/>
                <a:gd name="T10" fmla="*/ 15 w 47"/>
                <a:gd name="T11" fmla="*/ 68 h 74"/>
                <a:gd name="T12" fmla="*/ 3 w 47"/>
                <a:gd name="T13" fmla="*/ 66 h 74"/>
                <a:gd name="T14" fmla="*/ 2 w 47"/>
                <a:gd name="T15" fmla="*/ 72 h 74"/>
                <a:gd name="T16" fmla="*/ 14 w 47"/>
                <a:gd name="T17" fmla="*/ 74 h 74"/>
                <a:gd name="T18" fmla="*/ 47 w 47"/>
                <a:gd name="T19" fmla="*/ 34 h 74"/>
                <a:gd name="T20" fmla="*/ 24 w 47"/>
                <a:gd name="T21" fmla="*/ 0 h 74"/>
                <a:gd name="T22" fmla="*/ 6 w 47"/>
                <a:gd name="T23" fmla="*/ 7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2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4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2"/>
                  </a:cubicBezTo>
                  <a:cubicBezTo>
                    <a:pt x="37" y="15"/>
                    <a:pt x="39" y="20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$ļîḋè">
              <a:extLst>
                <a:ext uri="{FF2B5EF4-FFF2-40B4-BE49-F238E27FC236}">
                  <a16:creationId xmlns="" xmlns:a16="http://schemas.microsoft.com/office/drawing/2014/main" id="{5C7896D1-3F1A-4DD0-8336-A3E1D7CCC7FB}"/>
                </a:ext>
              </a:extLst>
            </p:cNvPr>
            <p:cNvSpPr/>
            <p:nvPr/>
          </p:nvSpPr>
          <p:spPr bwMode="auto">
            <a:xfrm flipH="1">
              <a:off x="13454122" y="5992293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ḷidé">
              <a:extLst>
                <a:ext uri="{FF2B5EF4-FFF2-40B4-BE49-F238E27FC236}">
                  <a16:creationId xmlns="" xmlns:a16="http://schemas.microsoft.com/office/drawing/2014/main" id="{D95E987B-12EA-466D-9A6B-E3176AD73F98}"/>
                </a:ext>
              </a:extLst>
            </p:cNvPr>
            <p:cNvSpPr/>
            <p:nvPr/>
          </p:nvSpPr>
          <p:spPr bwMode="auto">
            <a:xfrm flipH="1">
              <a:off x="13498065" y="6073902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6 w 47"/>
                <a:gd name="T3" fmla="*/ 7 h 74"/>
                <a:gd name="T4" fmla="*/ 0 w 47"/>
                <a:gd name="T5" fmla="*/ 24 h 74"/>
                <a:gd name="T6" fmla="*/ 8 w 47"/>
                <a:gd name="T7" fmla="*/ 42 h 74"/>
                <a:gd name="T8" fmla="*/ 23 w 47"/>
                <a:gd name="T9" fmla="*/ 47 h 74"/>
                <a:gd name="T10" fmla="*/ 40 w 47"/>
                <a:gd name="T11" fmla="*/ 37 h 74"/>
                <a:gd name="T12" fmla="*/ 40 w 47"/>
                <a:gd name="T13" fmla="*/ 37 h 74"/>
                <a:gd name="T14" fmla="*/ 35 w 47"/>
                <a:gd name="T15" fmla="*/ 58 h 74"/>
                <a:gd name="T16" fmla="*/ 15 w 47"/>
                <a:gd name="T17" fmla="*/ 68 h 74"/>
                <a:gd name="T18" fmla="*/ 3 w 47"/>
                <a:gd name="T19" fmla="*/ 65 h 74"/>
                <a:gd name="T20" fmla="*/ 3 w 47"/>
                <a:gd name="T21" fmla="*/ 72 h 74"/>
                <a:gd name="T22" fmla="*/ 14 w 47"/>
                <a:gd name="T23" fmla="*/ 74 h 74"/>
                <a:gd name="T24" fmla="*/ 47 w 47"/>
                <a:gd name="T25" fmla="*/ 34 h 74"/>
                <a:gd name="T26" fmla="*/ 24 w 47"/>
                <a:gd name="T27" fmla="*/ 0 h 74"/>
                <a:gd name="T28" fmla="*/ 11 w 47"/>
                <a:gd name="T29" fmla="*/ 11 h 74"/>
                <a:gd name="T30" fmla="*/ 24 w 47"/>
                <a:gd name="T31" fmla="*/ 6 h 74"/>
                <a:gd name="T32" fmla="*/ 35 w 47"/>
                <a:gd name="T33" fmla="*/ 11 h 74"/>
                <a:gd name="T34" fmla="*/ 39 w 47"/>
                <a:gd name="T35" fmla="*/ 24 h 74"/>
                <a:gd name="T36" fmla="*/ 35 w 47"/>
                <a:gd name="T37" fmla="*/ 36 h 74"/>
                <a:gd name="T38" fmla="*/ 23 w 47"/>
                <a:gd name="T39" fmla="*/ 40 h 74"/>
                <a:gd name="T40" fmla="*/ 7 w 47"/>
                <a:gd name="T41" fmla="*/ 23 h 74"/>
                <a:gd name="T42" fmla="*/ 11 w 47"/>
                <a:gd name="T4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46"/>
                    <a:pt x="38" y="53"/>
                    <a:pt x="35" y="58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3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lose/>
                  <a:moveTo>
                    <a:pt x="11" y="11"/>
                  </a:move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4"/>
                    <a:pt x="7" y="23"/>
                  </a:cubicBezTo>
                  <a:cubicBezTo>
                    <a:pt x="7" y="18"/>
                    <a:pt x="8" y="14"/>
                    <a:pt x="11" y="1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ṡļiḋê">
              <a:extLst>
                <a:ext uri="{FF2B5EF4-FFF2-40B4-BE49-F238E27FC236}">
                  <a16:creationId xmlns="" xmlns:a16="http://schemas.microsoft.com/office/drawing/2014/main" id="{730E417E-B9B5-4377-9E9D-0DD75482BB53}"/>
                </a:ext>
              </a:extLst>
            </p:cNvPr>
            <p:cNvSpPr/>
            <p:nvPr/>
          </p:nvSpPr>
          <p:spPr bwMode="auto">
            <a:xfrm flipH="1">
              <a:off x="13476093" y="6073902"/>
              <a:ext cx="17264" cy="28249"/>
            </a:xfrm>
            <a:custGeom>
              <a:avLst/>
              <a:gdLst>
                <a:gd name="T0" fmla="*/ 0 w 47"/>
                <a:gd name="T1" fmla="*/ 24 h 74"/>
                <a:gd name="T2" fmla="*/ 8 w 47"/>
                <a:gd name="T3" fmla="*/ 42 h 74"/>
                <a:gd name="T4" fmla="*/ 22 w 47"/>
                <a:gd name="T5" fmla="*/ 47 h 74"/>
                <a:gd name="T6" fmla="*/ 40 w 47"/>
                <a:gd name="T7" fmla="*/ 37 h 74"/>
                <a:gd name="T8" fmla="*/ 15 w 47"/>
                <a:gd name="T9" fmla="*/ 68 h 74"/>
                <a:gd name="T10" fmla="*/ 3 w 47"/>
                <a:gd name="T11" fmla="*/ 65 h 74"/>
                <a:gd name="T12" fmla="*/ 2 w 47"/>
                <a:gd name="T13" fmla="*/ 72 h 74"/>
                <a:gd name="T14" fmla="*/ 14 w 47"/>
                <a:gd name="T15" fmla="*/ 74 h 74"/>
                <a:gd name="T16" fmla="*/ 47 w 47"/>
                <a:gd name="T17" fmla="*/ 34 h 74"/>
                <a:gd name="T18" fmla="*/ 24 w 47"/>
                <a:gd name="T19" fmla="*/ 0 h 74"/>
                <a:gd name="T20" fmla="*/ 6 w 47"/>
                <a:gd name="T21" fmla="*/ 7 h 74"/>
                <a:gd name="T22" fmla="*/ 0 w 47"/>
                <a:gd name="T23" fmla="*/ 24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1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0" y="24"/>
                  </a:move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3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1"/>
                  </a:cubicBezTo>
                  <a:cubicBezTo>
                    <a:pt x="37" y="15"/>
                    <a:pt x="39" y="19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4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ļïḍe">
              <a:extLst>
                <a:ext uri="{FF2B5EF4-FFF2-40B4-BE49-F238E27FC236}">
                  <a16:creationId xmlns="" xmlns:a16="http://schemas.microsoft.com/office/drawing/2014/main" id="{BE426F63-59C1-4EAD-91D9-DF9DD4F18B64}"/>
                </a:ext>
              </a:extLst>
            </p:cNvPr>
            <p:cNvSpPr/>
            <p:nvPr/>
          </p:nvSpPr>
          <p:spPr bwMode="auto">
            <a:xfrm flipH="1">
              <a:off x="13454122" y="6073902"/>
              <a:ext cx="15694" cy="28249"/>
            </a:xfrm>
            <a:custGeom>
              <a:avLst/>
              <a:gdLst>
                <a:gd name="T0" fmla="*/ 9 w 42"/>
                <a:gd name="T1" fmla="*/ 29 h 73"/>
                <a:gd name="T2" fmla="*/ 9 w 42"/>
                <a:gd name="T3" fmla="*/ 6 h 73"/>
                <a:gd name="T4" fmla="*/ 39 w 42"/>
                <a:gd name="T5" fmla="*/ 6 h 73"/>
                <a:gd name="T6" fmla="*/ 39 w 42"/>
                <a:gd name="T7" fmla="*/ 0 h 73"/>
                <a:gd name="T8" fmla="*/ 2 w 42"/>
                <a:gd name="T9" fmla="*/ 0 h 73"/>
                <a:gd name="T10" fmla="*/ 1 w 42"/>
                <a:gd name="T11" fmla="*/ 36 h 73"/>
                <a:gd name="T12" fmla="*/ 17 w 42"/>
                <a:gd name="T13" fmla="*/ 34 h 73"/>
                <a:gd name="T14" fmla="*/ 35 w 42"/>
                <a:gd name="T15" fmla="*/ 50 h 73"/>
                <a:gd name="T16" fmla="*/ 29 w 42"/>
                <a:gd name="T17" fmla="*/ 63 h 73"/>
                <a:gd name="T18" fmla="*/ 16 w 42"/>
                <a:gd name="T19" fmla="*/ 67 h 73"/>
                <a:gd name="T20" fmla="*/ 0 w 42"/>
                <a:gd name="T21" fmla="*/ 63 h 73"/>
                <a:gd name="T22" fmla="*/ 0 w 42"/>
                <a:gd name="T23" fmla="*/ 70 h 73"/>
                <a:gd name="T24" fmla="*/ 16 w 42"/>
                <a:gd name="T25" fmla="*/ 73 h 73"/>
                <a:gd name="T26" fmla="*/ 35 w 42"/>
                <a:gd name="T27" fmla="*/ 67 h 73"/>
                <a:gd name="T28" fmla="*/ 42 w 42"/>
                <a:gd name="T29" fmla="*/ 49 h 73"/>
                <a:gd name="T30" fmla="*/ 36 w 42"/>
                <a:gd name="T31" fmla="*/ 33 h 73"/>
                <a:gd name="T32" fmla="*/ 20 w 42"/>
                <a:gd name="T33" fmla="*/ 27 h 73"/>
                <a:gd name="T34" fmla="*/ 9 w 42"/>
                <a:gd name="T3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9" y="2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39"/>
                    <a:pt x="35" y="50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5"/>
                    <a:pt x="21" y="67"/>
                    <a:pt x="16" y="67"/>
                  </a:cubicBezTo>
                  <a:cubicBezTo>
                    <a:pt x="10" y="67"/>
                    <a:pt x="5" y="65"/>
                    <a:pt x="0" y="6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2"/>
                    <a:pt x="42" y="56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7"/>
                    <a:pt x="20" y="27"/>
                  </a:cubicBezTo>
                  <a:cubicBezTo>
                    <a:pt x="16" y="27"/>
                    <a:pt x="12" y="28"/>
                    <a:pt x="9" y="2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ļîḑé">
              <a:extLst>
                <a:ext uri="{FF2B5EF4-FFF2-40B4-BE49-F238E27FC236}">
                  <a16:creationId xmlns="" xmlns:a16="http://schemas.microsoft.com/office/drawing/2014/main" id="{3D2F148E-FA31-494C-AD3B-29658C0BFD3B}"/>
                </a:ext>
              </a:extLst>
            </p:cNvPr>
            <p:cNvSpPr/>
            <p:nvPr/>
          </p:nvSpPr>
          <p:spPr bwMode="auto">
            <a:xfrm flipH="1">
              <a:off x="13524745" y="5993862"/>
              <a:ext cx="9417" cy="26680"/>
            </a:xfrm>
            <a:custGeom>
              <a:avLst/>
              <a:gdLst>
                <a:gd name="T0" fmla="*/ 4 w 6"/>
                <a:gd name="T1" fmla="*/ 0 h 17"/>
                <a:gd name="T2" fmla="*/ 0 w 6"/>
                <a:gd name="T3" fmla="*/ 3 h 17"/>
                <a:gd name="T4" fmla="*/ 1 w 6"/>
                <a:gd name="T5" fmla="*/ 4 h 17"/>
                <a:gd name="T6" fmla="*/ 4 w 6"/>
                <a:gd name="T7" fmla="*/ 2 h 17"/>
                <a:gd name="T8" fmla="*/ 4 w 6"/>
                <a:gd name="T9" fmla="*/ 17 h 17"/>
                <a:gd name="T10" fmla="*/ 6 w 6"/>
                <a:gd name="T11" fmla="*/ 17 h 17"/>
                <a:gd name="T12" fmla="*/ 6 w 6"/>
                <a:gd name="T13" fmla="*/ 0 h 17"/>
                <a:gd name="T14" fmla="*/ 4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4" y="0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şḷíďè">
              <a:extLst>
                <a:ext uri="{FF2B5EF4-FFF2-40B4-BE49-F238E27FC236}">
                  <a16:creationId xmlns="" xmlns:a16="http://schemas.microsoft.com/office/drawing/2014/main" id="{763C4005-A3A1-41B0-88E8-45E844635FC0}"/>
                </a:ext>
              </a:extLst>
            </p:cNvPr>
            <p:cNvSpPr/>
            <p:nvPr/>
          </p:nvSpPr>
          <p:spPr bwMode="auto">
            <a:xfrm flipH="1">
              <a:off x="13524745" y="6073902"/>
              <a:ext cx="9417" cy="26680"/>
            </a:xfrm>
            <a:custGeom>
              <a:avLst/>
              <a:gdLst>
                <a:gd name="T0" fmla="*/ 6 w 6"/>
                <a:gd name="T1" fmla="*/ 0 h 17"/>
                <a:gd name="T2" fmla="*/ 4 w 6"/>
                <a:gd name="T3" fmla="*/ 0 h 17"/>
                <a:gd name="T4" fmla="*/ 0 w 6"/>
                <a:gd name="T5" fmla="*/ 3 h 17"/>
                <a:gd name="T6" fmla="*/ 1 w 6"/>
                <a:gd name="T7" fmla="*/ 4 h 17"/>
                <a:gd name="T8" fmla="*/ 4 w 6"/>
                <a:gd name="T9" fmla="*/ 2 h 17"/>
                <a:gd name="T10" fmla="*/ 4 w 6"/>
                <a:gd name="T11" fmla="*/ 17 h 17"/>
                <a:gd name="T12" fmla="*/ 6 w 6"/>
                <a:gd name="T13" fmla="*/ 17 h 17"/>
                <a:gd name="T14" fmla="*/ 6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Sḷiḋe">
              <a:extLst>
                <a:ext uri="{FF2B5EF4-FFF2-40B4-BE49-F238E27FC236}">
                  <a16:creationId xmlns="" xmlns:a16="http://schemas.microsoft.com/office/drawing/2014/main" id="{9E9A7B6E-4A5E-499F-B313-DDD83259B6C3}"/>
                </a:ext>
              </a:extLst>
            </p:cNvPr>
            <p:cNvSpPr/>
            <p:nvPr/>
          </p:nvSpPr>
          <p:spPr bwMode="auto">
            <a:xfrm flipH="1">
              <a:off x="13520036" y="6153941"/>
              <a:ext cx="17264" cy="28249"/>
            </a:xfrm>
            <a:custGeom>
              <a:avLst/>
              <a:gdLst>
                <a:gd name="T0" fmla="*/ 42 w 44"/>
                <a:gd name="T1" fmla="*/ 19 h 74"/>
                <a:gd name="T2" fmla="*/ 36 w 44"/>
                <a:gd name="T3" fmla="*/ 5 h 74"/>
                <a:gd name="T4" fmla="*/ 21 w 44"/>
                <a:gd name="T5" fmla="*/ 0 h 74"/>
                <a:gd name="T6" fmla="*/ 3 w 44"/>
                <a:gd name="T7" fmla="*/ 5 h 74"/>
                <a:gd name="T8" fmla="*/ 4 w 44"/>
                <a:gd name="T9" fmla="*/ 12 h 74"/>
                <a:gd name="T10" fmla="*/ 22 w 44"/>
                <a:gd name="T11" fmla="*/ 7 h 74"/>
                <a:gd name="T12" fmla="*/ 31 w 44"/>
                <a:gd name="T13" fmla="*/ 10 h 74"/>
                <a:gd name="T14" fmla="*/ 34 w 44"/>
                <a:gd name="T15" fmla="*/ 20 h 74"/>
                <a:gd name="T16" fmla="*/ 17 w 44"/>
                <a:gd name="T17" fmla="*/ 49 h 74"/>
                <a:gd name="T18" fmla="*/ 0 w 44"/>
                <a:gd name="T19" fmla="*/ 68 h 74"/>
                <a:gd name="T20" fmla="*/ 0 w 44"/>
                <a:gd name="T21" fmla="*/ 74 h 74"/>
                <a:gd name="T22" fmla="*/ 44 w 44"/>
                <a:gd name="T23" fmla="*/ 74 h 74"/>
                <a:gd name="T24" fmla="*/ 44 w 44"/>
                <a:gd name="T25" fmla="*/ 68 h 74"/>
                <a:gd name="T26" fmla="*/ 9 w 44"/>
                <a:gd name="T27" fmla="*/ 68 h 74"/>
                <a:gd name="T28" fmla="*/ 22 w 44"/>
                <a:gd name="T29" fmla="*/ 53 h 74"/>
                <a:gd name="T30" fmla="*/ 42 w 44"/>
                <a:gd name="T31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ŝḻîḓê">
              <a:extLst>
                <a:ext uri="{FF2B5EF4-FFF2-40B4-BE49-F238E27FC236}">
                  <a16:creationId xmlns="" xmlns:a16="http://schemas.microsoft.com/office/drawing/2014/main" id="{B4FD1A60-E20A-4227-B833-43F6CEDFED19}"/>
                </a:ext>
              </a:extLst>
            </p:cNvPr>
            <p:cNvSpPr/>
            <p:nvPr/>
          </p:nvSpPr>
          <p:spPr bwMode="auto">
            <a:xfrm flipH="1">
              <a:off x="13496497" y="6153941"/>
              <a:ext cx="18833" cy="28249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šļïdè">
              <a:extLst>
                <a:ext uri="{FF2B5EF4-FFF2-40B4-BE49-F238E27FC236}">
                  <a16:creationId xmlns="" xmlns:a16="http://schemas.microsoft.com/office/drawing/2014/main" id="{EF53C0AE-C8F2-4018-A9A3-F160F9018CBB}"/>
                </a:ext>
              </a:extLst>
            </p:cNvPr>
            <p:cNvSpPr/>
            <p:nvPr/>
          </p:nvSpPr>
          <p:spPr bwMode="auto">
            <a:xfrm flipH="1">
              <a:off x="13476093" y="6153941"/>
              <a:ext cx="17264" cy="28249"/>
            </a:xfrm>
            <a:custGeom>
              <a:avLst/>
              <a:gdLst>
                <a:gd name="T0" fmla="*/ 47 w 47"/>
                <a:gd name="T1" fmla="*/ 38 h 75"/>
                <a:gd name="T2" fmla="*/ 24 w 47"/>
                <a:gd name="T3" fmla="*/ 0 h 75"/>
                <a:gd name="T4" fmla="*/ 0 w 47"/>
                <a:gd name="T5" fmla="*/ 38 h 75"/>
                <a:gd name="T6" fmla="*/ 24 w 47"/>
                <a:gd name="T7" fmla="*/ 75 h 75"/>
                <a:gd name="T8" fmla="*/ 47 w 47"/>
                <a:gd name="T9" fmla="*/ 38 h 75"/>
                <a:gd name="T10" fmla="*/ 24 w 47"/>
                <a:gd name="T11" fmla="*/ 7 h 75"/>
                <a:gd name="T12" fmla="*/ 40 w 47"/>
                <a:gd name="T13" fmla="*/ 38 h 75"/>
                <a:gd name="T14" fmla="*/ 24 w 47"/>
                <a:gd name="T15" fmla="*/ 68 h 75"/>
                <a:gd name="T16" fmla="*/ 7 w 47"/>
                <a:gd name="T17" fmla="*/ 38 h 75"/>
                <a:gd name="T18" fmla="*/ 24 w 47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47" y="38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ṣḷíďe">
              <a:extLst>
                <a:ext uri="{FF2B5EF4-FFF2-40B4-BE49-F238E27FC236}">
                  <a16:creationId xmlns="" xmlns:a16="http://schemas.microsoft.com/office/drawing/2014/main" id="{3B36ACE4-7BED-4CD8-95CB-BC2720E242A1}"/>
                </a:ext>
              </a:extLst>
            </p:cNvPr>
            <p:cNvSpPr/>
            <p:nvPr/>
          </p:nvSpPr>
          <p:spPr bwMode="auto">
            <a:xfrm flipH="1">
              <a:off x="13454122" y="6153941"/>
              <a:ext cx="17264" cy="28249"/>
            </a:xfrm>
            <a:custGeom>
              <a:avLst/>
              <a:gdLst>
                <a:gd name="T0" fmla="*/ 24 w 47"/>
                <a:gd name="T1" fmla="*/ 0 h 75"/>
                <a:gd name="T2" fmla="*/ 0 w 47"/>
                <a:gd name="T3" fmla="*/ 38 h 75"/>
                <a:gd name="T4" fmla="*/ 24 w 47"/>
                <a:gd name="T5" fmla="*/ 75 h 75"/>
                <a:gd name="T6" fmla="*/ 47 w 47"/>
                <a:gd name="T7" fmla="*/ 38 h 75"/>
                <a:gd name="T8" fmla="*/ 24 w 47"/>
                <a:gd name="T9" fmla="*/ 0 h 75"/>
                <a:gd name="T10" fmla="*/ 7 w 47"/>
                <a:gd name="T11" fmla="*/ 38 h 75"/>
                <a:gd name="T12" fmla="*/ 24 w 47"/>
                <a:gd name="T13" fmla="*/ 7 h 75"/>
                <a:gd name="T14" fmla="*/ 40 w 47"/>
                <a:gd name="T15" fmla="*/ 38 h 75"/>
                <a:gd name="T16" fmla="*/ 24 w 47"/>
                <a:gd name="T17" fmla="*/ 68 h 75"/>
                <a:gd name="T18" fmla="*/ 7 w 47"/>
                <a:gd name="T1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24" y="0"/>
                  </a:move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ubicBezTo>
                    <a:pt x="47" y="13"/>
                    <a:pt x="40" y="0"/>
                    <a:pt x="24" y="0"/>
                  </a:cubicBezTo>
                  <a:close/>
                  <a:moveTo>
                    <a:pt x="7" y="38"/>
                  </a:moveTo>
                  <a:cubicBezTo>
                    <a:pt x="7" y="17"/>
                    <a:pt x="12" y="7"/>
                    <a:pt x="24" y="7"/>
                  </a:cubicBezTo>
                  <a:cubicBezTo>
                    <a:pt x="34" y="7"/>
                    <a:pt x="40" y="17"/>
                    <a:pt x="40" y="38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ṥlîďê">
              <a:extLst>
                <a:ext uri="{FF2B5EF4-FFF2-40B4-BE49-F238E27FC236}">
                  <a16:creationId xmlns="" xmlns:a16="http://schemas.microsoft.com/office/drawing/2014/main" id="{CBD3C034-31CE-4047-BBFE-1F9509217EF4}"/>
                </a:ext>
              </a:extLst>
            </p:cNvPr>
            <p:cNvSpPr/>
            <p:nvPr/>
          </p:nvSpPr>
          <p:spPr bwMode="auto">
            <a:xfrm flipH="1">
              <a:off x="13066477" y="6398769"/>
              <a:ext cx="409616" cy="714081"/>
            </a:xfrm>
            <a:custGeom>
              <a:avLst/>
              <a:gdLst>
                <a:gd name="T0" fmla="*/ 1081 w 1083"/>
                <a:gd name="T1" fmla="*/ 761 h 1896"/>
                <a:gd name="T2" fmla="*/ 749 w 1083"/>
                <a:gd name="T3" fmla="*/ 0 h 1896"/>
                <a:gd name="T4" fmla="*/ 68 w 1083"/>
                <a:gd name="T5" fmla="*/ 761 h 1896"/>
                <a:gd name="T6" fmla="*/ 0 w 1083"/>
                <a:gd name="T7" fmla="*/ 838 h 1896"/>
                <a:gd name="T8" fmla="*/ 19 w 1083"/>
                <a:gd name="T9" fmla="*/ 889 h 1896"/>
                <a:gd name="T10" fmla="*/ 411 w 1083"/>
                <a:gd name="T11" fmla="*/ 1896 h 1896"/>
                <a:gd name="T12" fmla="*/ 1081 w 1083"/>
                <a:gd name="T13" fmla="*/ 889 h 1896"/>
                <a:gd name="T14" fmla="*/ 1083 w 1083"/>
                <a:gd name="T15" fmla="*/ 825 h 1896"/>
                <a:gd name="T16" fmla="*/ 1081 w 1083"/>
                <a:gd name="T17" fmla="*/ 76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896">
                  <a:moveTo>
                    <a:pt x="1081" y="761"/>
                  </a:moveTo>
                  <a:cubicBezTo>
                    <a:pt x="1066" y="466"/>
                    <a:pt x="942" y="199"/>
                    <a:pt x="749" y="0"/>
                  </a:cubicBezTo>
                  <a:cubicBezTo>
                    <a:pt x="68" y="761"/>
                    <a:pt x="68" y="761"/>
                    <a:pt x="68" y="761"/>
                  </a:cubicBezTo>
                  <a:cubicBezTo>
                    <a:pt x="0" y="838"/>
                    <a:pt x="0" y="838"/>
                    <a:pt x="0" y="838"/>
                  </a:cubicBezTo>
                  <a:cubicBezTo>
                    <a:pt x="19" y="889"/>
                    <a:pt x="19" y="889"/>
                    <a:pt x="19" y="889"/>
                  </a:cubicBezTo>
                  <a:cubicBezTo>
                    <a:pt x="411" y="1896"/>
                    <a:pt x="411" y="1896"/>
                    <a:pt x="411" y="1896"/>
                  </a:cubicBezTo>
                  <a:cubicBezTo>
                    <a:pt x="791" y="1713"/>
                    <a:pt x="1058" y="1333"/>
                    <a:pt x="1081" y="889"/>
                  </a:cubicBezTo>
                  <a:cubicBezTo>
                    <a:pt x="1082" y="868"/>
                    <a:pt x="1083" y="847"/>
                    <a:pt x="1083" y="825"/>
                  </a:cubicBezTo>
                  <a:cubicBezTo>
                    <a:pt x="1083" y="804"/>
                    <a:pt x="1082" y="783"/>
                    <a:pt x="1081" y="761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ṡľiḑe">
              <a:extLst>
                <a:ext uri="{FF2B5EF4-FFF2-40B4-BE49-F238E27FC236}">
                  <a16:creationId xmlns="" xmlns:a16="http://schemas.microsoft.com/office/drawing/2014/main" id="{C6BAC7F8-A110-4486-B6E6-11404E531EB6}"/>
                </a:ext>
              </a:extLst>
            </p:cNvPr>
            <p:cNvSpPr/>
            <p:nvPr/>
          </p:nvSpPr>
          <p:spPr bwMode="auto">
            <a:xfrm flipH="1">
              <a:off x="13385068" y="6737762"/>
              <a:ext cx="599514" cy="425310"/>
            </a:xfrm>
            <a:custGeom>
              <a:avLst/>
              <a:gdLst>
                <a:gd name="T0" fmla="*/ 1175 w 1586"/>
                <a:gd name="T1" fmla="*/ 0 h 1126"/>
                <a:gd name="T2" fmla="*/ 1077 w 1586"/>
                <a:gd name="T3" fmla="*/ 0 h 1126"/>
                <a:gd name="T4" fmla="*/ 7 w 1586"/>
                <a:gd name="T5" fmla="*/ 0 h 1126"/>
                <a:gd name="T6" fmla="*/ 0 w 1586"/>
                <a:gd name="T7" fmla="*/ 0 h 1126"/>
                <a:gd name="T8" fmla="*/ 365 w 1586"/>
                <a:gd name="T9" fmla="*/ 796 h 1126"/>
                <a:gd name="T10" fmla="*/ 462 w 1586"/>
                <a:gd name="T11" fmla="*/ 879 h 1126"/>
                <a:gd name="T12" fmla="*/ 1187 w 1586"/>
                <a:gd name="T13" fmla="*/ 1126 h 1126"/>
                <a:gd name="T14" fmla="*/ 1202 w 1586"/>
                <a:gd name="T15" fmla="*/ 1125 h 1126"/>
                <a:gd name="T16" fmla="*/ 1586 w 1586"/>
                <a:gd name="T17" fmla="*/ 1057 h 1126"/>
                <a:gd name="T18" fmla="*/ 1197 w 1586"/>
                <a:gd name="T19" fmla="*/ 56 h 1126"/>
                <a:gd name="T20" fmla="*/ 1175 w 1586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6" h="1126">
                  <a:moveTo>
                    <a:pt x="1175" y="0"/>
                  </a:moveTo>
                  <a:cubicBezTo>
                    <a:pt x="1077" y="0"/>
                    <a:pt x="1077" y="0"/>
                    <a:pt x="10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12"/>
                    <a:pt x="153" y="593"/>
                    <a:pt x="365" y="796"/>
                  </a:cubicBezTo>
                  <a:cubicBezTo>
                    <a:pt x="396" y="825"/>
                    <a:pt x="428" y="853"/>
                    <a:pt x="462" y="879"/>
                  </a:cubicBezTo>
                  <a:cubicBezTo>
                    <a:pt x="663" y="1033"/>
                    <a:pt x="914" y="1126"/>
                    <a:pt x="1187" y="1126"/>
                  </a:cubicBezTo>
                  <a:cubicBezTo>
                    <a:pt x="1192" y="1126"/>
                    <a:pt x="1197" y="1125"/>
                    <a:pt x="1202" y="1125"/>
                  </a:cubicBezTo>
                  <a:cubicBezTo>
                    <a:pt x="1337" y="1124"/>
                    <a:pt x="1466" y="1100"/>
                    <a:pt x="1586" y="1057"/>
                  </a:cubicBezTo>
                  <a:cubicBezTo>
                    <a:pt x="1197" y="56"/>
                    <a:pt x="1197" y="56"/>
                    <a:pt x="1197" y="5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227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śḻíḋe">
              <a:extLst>
                <a:ext uri="{FF2B5EF4-FFF2-40B4-BE49-F238E27FC236}">
                  <a16:creationId xmlns="" xmlns:a16="http://schemas.microsoft.com/office/drawing/2014/main" id="{998B359A-B61D-4ECC-8FD4-CB23F064FE51}"/>
                </a:ext>
              </a:extLst>
            </p:cNvPr>
            <p:cNvSpPr/>
            <p:nvPr/>
          </p:nvSpPr>
          <p:spPr bwMode="auto">
            <a:xfrm flipH="1">
              <a:off x="13557701" y="6335993"/>
              <a:ext cx="425310" cy="332715"/>
            </a:xfrm>
            <a:custGeom>
              <a:avLst/>
              <a:gdLst>
                <a:gd name="T0" fmla="*/ 1123 w 1123"/>
                <a:gd name="T1" fmla="*/ 883 h 883"/>
                <a:gd name="T2" fmla="*/ 486 w 1123"/>
                <a:gd name="T3" fmla="*/ 0 h 883"/>
                <a:gd name="T4" fmla="*/ 0 w 1123"/>
                <a:gd name="T5" fmla="*/ 882 h 883"/>
                <a:gd name="T6" fmla="*/ 0 w 1123"/>
                <a:gd name="T7" fmla="*/ 883 h 883"/>
                <a:gd name="T8" fmla="*/ 0 w 1123"/>
                <a:gd name="T9" fmla="*/ 883 h 883"/>
                <a:gd name="T10" fmla="*/ 1123 w 1123"/>
                <a:gd name="T1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883">
                  <a:moveTo>
                    <a:pt x="1123" y="883"/>
                  </a:moveTo>
                  <a:cubicBezTo>
                    <a:pt x="486" y="0"/>
                    <a:pt x="486" y="0"/>
                    <a:pt x="486" y="0"/>
                  </a:cubicBezTo>
                  <a:cubicBezTo>
                    <a:pt x="212" y="205"/>
                    <a:pt x="27" y="521"/>
                    <a:pt x="0" y="882"/>
                  </a:cubicBezTo>
                  <a:cubicBezTo>
                    <a:pt x="0" y="883"/>
                    <a:pt x="0" y="883"/>
                    <a:pt x="0" y="883"/>
                  </a:cubicBezTo>
                  <a:cubicBezTo>
                    <a:pt x="0" y="883"/>
                    <a:pt x="0" y="883"/>
                    <a:pt x="0" y="883"/>
                  </a:cubicBezTo>
                  <a:lnTo>
                    <a:pt x="1123" y="883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S1ïḑé">
              <a:extLst>
                <a:ext uri="{FF2B5EF4-FFF2-40B4-BE49-F238E27FC236}">
                  <a16:creationId xmlns="" xmlns:a16="http://schemas.microsoft.com/office/drawing/2014/main" id="{7E75582B-334B-4A67-919E-8F485237C0F3}"/>
                </a:ext>
              </a:extLst>
            </p:cNvPr>
            <p:cNvSpPr/>
            <p:nvPr/>
          </p:nvSpPr>
          <p:spPr bwMode="auto">
            <a:xfrm flipH="1">
              <a:off x="13237543" y="6244967"/>
              <a:ext cx="502211" cy="392353"/>
            </a:xfrm>
            <a:custGeom>
              <a:avLst/>
              <a:gdLst>
                <a:gd name="T0" fmla="*/ 1332 w 1332"/>
                <a:gd name="T1" fmla="*/ 277 h 1043"/>
                <a:gd name="T2" fmla="*/ 570 w 1332"/>
                <a:gd name="T3" fmla="*/ 1 h 1043"/>
                <a:gd name="T4" fmla="*/ 531 w 1332"/>
                <a:gd name="T5" fmla="*/ 2 h 1043"/>
                <a:gd name="T6" fmla="*/ 520 w 1332"/>
                <a:gd name="T7" fmla="*/ 2 h 1043"/>
                <a:gd name="T8" fmla="*/ 491 w 1332"/>
                <a:gd name="T9" fmla="*/ 4 h 1043"/>
                <a:gd name="T10" fmla="*/ 472 w 1332"/>
                <a:gd name="T11" fmla="*/ 5 h 1043"/>
                <a:gd name="T12" fmla="*/ 445 w 1332"/>
                <a:gd name="T13" fmla="*/ 7 h 1043"/>
                <a:gd name="T14" fmla="*/ 427 w 1332"/>
                <a:gd name="T15" fmla="*/ 9 h 1043"/>
                <a:gd name="T16" fmla="*/ 405 w 1332"/>
                <a:gd name="T17" fmla="*/ 12 h 1043"/>
                <a:gd name="T18" fmla="*/ 391 w 1332"/>
                <a:gd name="T19" fmla="*/ 14 h 1043"/>
                <a:gd name="T20" fmla="*/ 353 w 1332"/>
                <a:gd name="T21" fmla="*/ 21 h 1043"/>
                <a:gd name="T22" fmla="*/ 350 w 1332"/>
                <a:gd name="T23" fmla="*/ 21 h 1043"/>
                <a:gd name="T24" fmla="*/ 310 w 1332"/>
                <a:gd name="T25" fmla="*/ 30 h 1043"/>
                <a:gd name="T26" fmla="*/ 290 w 1332"/>
                <a:gd name="T27" fmla="*/ 34 h 1043"/>
                <a:gd name="T28" fmla="*/ 280 w 1332"/>
                <a:gd name="T29" fmla="*/ 37 h 1043"/>
                <a:gd name="T30" fmla="*/ 30 w 1332"/>
                <a:gd name="T31" fmla="*/ 129 h 1043"/>
                <a:gd name="T32" fmla="*/ 0 w 1332"/>
                <a:gd name="T33" fmla="*/ 145 h 1043"/>
                <a:gd name="T34" fmla="*/ 648 w 1332"/>
                <a:gd name="T35" fmla="*/ 1043 h 1043"/>
                <a:gd name="T36" fmla="*/ 1332 w 1332"/>
                <a:gd name="T37" fmla="*/ 27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1043">
                  <a:moveTo>
                    <a:pt x="1332" y="277"/>
                  </a:moveTo>
                  <a:cubicBezTo>
                    <a:pt x="1126" y="105"/>
                    <a:pt x="860" y="0"/>
                    <a:pt x="570" y="1"/>
                  </a:cubicBezTo>
                  <a:cubicBezTo>
                    <a:pt x="557" y="1"/>
                    <a:pt x="544" y="1"/>
                    <a:pt x="531" y="2"/>
                  </a:cubicBezTo>
                  <a:cubicBezTo>
                    <a:pt x="527" y="2"/>
                    <a:pt x="523" y="2"/>
                    <a:pt x="520" y="2"/>
                  </a:cubicBezTo>
                  <a:cubicBezTo>
                    <a:pt x="510" y="2"/>
                    <a:pt x="501" y="3"/>
                    <a:pt x="491" y="4"/>
                  </a:cubicBezTo>
                  <a:cubicBezTo>
                    <a:pt x="485" y="4"/>
                    <a:pt x="478" y="4"/>
                    <a:pt x="472" y="5"/>
                  </a:cubicBezTo>
                  <a:cubicBezTo>
                    <a:pt x="463" y="6"/>
                    <a:pt x="454" y="7"/>
                    <a:pt x="445" y="7"/>
                  </a:cubicBezTo>
                  <a:cubicBezTo>
                    <a:pt x="439" y="8"/>
                    <a:pt x="433" y="9"/>
                    <a:pt x="427" y="9"/>
                  </a:cubicBezTo>
                  <a:cubicBezTo>
                    <a:pt x="420" y="10"/>
                    <a:pt x="412" y="11"/>
                    <a:pt x="405" y="12"/>
                  </a:cubicBezTo>
                  <a:cubicBezTo>
                    <a:pt x="400" y="13"/>
                    <a:pt x="396" y="14"/>
                    <a:pt x="391" y="14"/>
                  </a:cubicBezTo>
                  <a:cubicBezTo>
                    <a:pt x="378" y="16"/>
                    <a:pt x="366" y="18"/>
                    <a:pt x="353" y="21"/>
                  </a:cubicBezTo>
                  <a:cubicBezTo>
                    <a:pt x="352" y="21"/>
                    <a:pt x="351" y="21"/>
                    <a:pt x="350" y="21"/>
                  </a:cubicBezTo>
                  <a:cubicBezTo>
                    <a:pt x="336" y="24"/>
                    <a:pt x="323" y="27"/>
                    <a:pt x="310" y="30"/>
                  </a:cubicBezTo>
                  <a:cubicBezTo>
                    <a:pt x="303" y="31"/>
                    <a:pt x="297" y="33"/>
                    <a:pt x="290" y="34"/>
                  </a:cubicBezTo>
                  <a:cubicBezTo>
                    <a:pt x="287" y="35"/>
                    <a:pt x="283" y="36"/>
                    <a:pt x="280" y="37"/>
                  </a:cubicBezTo>
                  <a:cubicBezTo>
                    <a:pt x="192" y="58"/>
                    <a:pt x="109" y="90"/>
                    <a:pt x="30" y="129"/>
                  </a:cubicBezTo>
                  <a:cubicBezTo>
                    <a:pt x="19" y="134"/>
                    <a:pt x="9" y="140"/>
                    <a:pt x="0" y="145"/>
                  </a:cubicBezTo>
                  <a:cubicBezTo>
                    <a:pt x="648" y="1043"/>
                    <a:pt x="648" y="1043"/>
                    <a:pt x="648" y="1043"/>
                  </a:cubicBezTo>
                  <a:lnTo>
                    <a:pt x="1332" y="277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$1ïďè">
              <a:extLst>
                <a:ext uri="{FF2B5EF4-FFF2-40B4-BE49-F238E27FC236}">
                  <a16:creationId xmlns="" xmlns:a16="http://schemas.microsoft.com/office/drawing/2014/main" id="{7FBF71CE-80B3-4033-BDA7-F806373DB7BA}"/>
                </a:ext>
              </a:extLst>
            </p:cNvPr>
            <p:cNvSpPr/>
            <p:nvPr/>
          </p:nvSpPr>
          <p:spPr bwMode="auto">
            <a:xfrm flipH="1">
              <a:off x="13287763" y="6720499"/>
              <a:ext cx="39236" cy="58069"/>
            </a:xfrm>
            <a:custGeom>
              <a:avLst/>
              <a:gdLst>
                <a:gd name="T0" fmla="*/ 7 w 104"/>
                <a:gd name="T1" fmla="*/ 116 h 152"/>
                <a:gd name="T2" fmla="*/ 41 w 104"/>
                <a:gd name="T3" fmla="*/ 125 h 152"/>
                <a:gd name="T4" fmla="*/ 68 w 104"/>
                <a:gd name="T5" fmla="*/ 105 h 152"/>
                <a:gd name="T6" fmla="*/ 38 w 104"/>
                <a:gd name="T7" fmla="*/ 84 h 152"/>
                <a:gd name="T8" fmla="*/ 24 w 104"/>
                <a:gd name="T9" fmla="*/ 84 h 152"/>
                <a:gd name="T10" fmla="*/ 24 w 104"/>
                <a:gd name="T11" fmla="*/ 60 h 152"/>
                <a:gd name="T12" fmla="*/ 37 w 104"/>
                <a:gd name="T13" fmla="*/ 60 h 152"/>
                <a:gd name="T14" fmla="*/ 64 w 104"/>
                <a:gd name="T15" fmla="*/ 43 h 152"/>
                <a:gd name="T16" fmla="*/ 42 w 104"/>
                <a:gd name="T17" fmla="*/ 27 h 152"/>
                <a:gd name="T18" fmla="*/ 11 w 104"/>
                <a:gd name="T19" fmla="*/ 36 h 152"/>
                <a:gd name="T20" fmla="*/ 4 w 104"/>
                <a:gd name="T21" fmla="*/ 11 h 152"/>
                <a:gd name="T22" fmla="*/ 50 w 104"/>
                <a:gd name="T23" fmla="*/ 0 h 152"/>
                <a:gd name="T24" fmla="*/ 99 w 104"/>
                <a:gd name="T25" fmla="*/ 37 h 152"/>
                <a:gd name="T26" fmla="*/ 72 w 104"/>
                <a:gd name="T27" fmla="*/ 71 h 152"/>
                <a:gd name="T28" fmla="*/ 72 w 104"/>
                <a:gd name="T29" fmla="*/ 71 h 152"/>
                <a:gd name="T30" fmla="*/ 104 w 104"/>
                <a:gd name="T31" fmla="*/ 107 h 152"/>
                <a:gd name="T32" fmla="*/ 43 w 104"/>
                <a:gd name="T33" fmla="*/ 152 h 152"/>
                <a:gd name="T34" fmla="*/ 0 w 104"/>
                <a:gd name="T35" fmla="*/ 142 h 152"/>
                <a:gd name="T36" fmla="*/ 7 w 104"/>
                <a:gd name="T37" fmla="*/ 1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2">
                  <a:moveTo>
                    <a:pt x="7" y="116"/>
                  </a:moveTo>
                  <a:cubicBezTo>
                    <a:pt x="13" y="119"/>
                    <a:pt x="27" y="125"/>
                    <a:pt x="41" y="125"/>
                  </a:cubicBezTo>
                  <a:cubicBezTo>
                    <a:pt x="59" y="125"/>
                    <a:pt x="68" y="116"/>
                    <a:pt x="68" y="105"/>
                  </a:cubicBezTo>
                  <a:cubicBezTo>
                    <a:pt x="68" y="91"/>
                    <a:pt x="53" y="84"/>
                    <a:pt x="38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9" y="59"/>
                    <a:pt x="64" y="55"/>
                    <a:pt x="64" y="43"/>
                  </a:cubicBezTo>
                  <a:cubicBezTo>
                    <a:pt x="64" y="34"/>
                    <a:pt x="56" y="27"/>
                    <a:pt x="42" y="27"/>
                  </a:cubicBezTo>
                  <a:cubicBezTo>
                    <a:pt x="30" y="27"/>
                    <a:pt x="17" y="32"/>
                    <a:pt x="11" y="3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3" y="5"/>
                    <a:pt x="31" y="0"/>
                    <a:pt x="50" y="0"/>
                  </a:cubicBezTo>
                  <a:cubicBezTo>
                    <a:pt x="81" y="0"/>
                    <a:pt x="99" y="17"/>
                    <a:pt x="99" y="37"/>
                  </a:cubicBezTo>
                  <a:cubicBezTo>
                    <a:pt x="99" y="52"/>
                    <a:pt x="90" y="65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4" y="88"/>
                    <a:pt x="104" y="107"/>
                  </a:cubicBezTo>
                  <a:cubicBezTo>
                    <a:pt x="104" y="133"/>
                    <a:pt x="81" y="152"/>
                    <a:pt x="43" y="152"/>
                  </a:cubicBezTo>
                  <a:cubicBezTo>
                    <a:pt x="24" y="152"/>
                    <a:pt x="8" y="147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ṩļîḑê">
              <a:extLst>
                <a:ext uri="{FF2B5EF4-FFF2-40B4-BE49-F238E27FC236}">
                  <a16:creationId xmlns="" xmlns:a16="http://schemas.microsoft.com/office/drawing/2014/main" id="{31442788-86B3-454C-A42D-F3665ECC6C18}"/>
                </a:ext>
              </a:extLst>
            </p:cNvPr>
            <p:cNvSpPr/>
            <p:nvPr/>
          </p:nvSpPr>
          <p:spPr bwMode="auto">
            <a:xfrm flipH="1">
              <a:off x="13237543" y="6722068"/>
              <a:ext cx="43943" cy="54930"/>
            </a:xfrm>
            <a:custGeom>
              <a:avLst/>
              <a:gdLst>
                <a:gd name="T0" fmla="*/ 65 w 115"/>
                <a:gd name="T1" fmla="*/ 147 h 147"/>
                <a:gd name="T2" fmla="*/ 65 w 115"/>
                <a:gd name="T3" fmla="*/ 112 h 147"/>
                <a:gd name="T4" fmla="*/ 0 w 115"/>
                <a:gd name="T5" fmla="*/ 112 h 147"/>
                <a:gd name="T6" fmla="*/ 0 w 115"/>
                <a:gd name="T7" fmla="*/ 89 h 147"/>
                <a:gd name="T8" fmla="*/ 56 w 115"/>
                <a:gd name="T9" fmla="*/ 0 h 147"/>
                <a:gd name="T10" fmla="*/ 98 w 115"/>
                <a:gd name="T11" fmla="*/ 0 h 147"/>
                <a:gd name="T12" fmla="*/ 98 w 115"/>
                <a:gd name="T13" fmla="*/ 86 h 147"/>
                <a:gd name="T14" fmla="*/ 115 w 115"/>
                <a:gd name="T15" fmla="*/ 86 h 147"/>
                <a:gd name="T16" fmla="*/ 115 w 115"/>
                <a:gd name="T17" fmla="*/ 112 h 147"/>
                <a:gd name="T18" fmla="*/ 98 w 115"/>
                <a:gd name="T19" fmla="*/ 112 h 147"/>
                <a:gd name="T20" fmla="*/ 98 w 115"/>
                <a:gd name="T21" fmla="*/ 147 h 147"/>
                <a:gd name="T22" fmla="*/ 65 w 115"/>
                <a:gd name="T23" fmla="*/ 147 h 147"/>
                <a:gd name="T24" fmla="*/ 65 w 115"/>
                <a:gd name="T25" fmla="*/ 86 h 147"/>
                <a:gd name="T26" fmla="*/ 65 w 115"/>
                <a:gd name="T27" fmla="*/ 53 h 147"/>
                <a:gd name="T28" fmla="*/ 66 w 115"/>
                <a:gd name="T29" fmla="*/ 26 h 147"/>
                <a:gd name="T30" fmla="*/ 65 w 115"/>
                <a:gd name="T31" fmla="*/ 26 h 147"/>
                <a:gd name="T32" fmla="*/ 52 w 115"/>
                <a:gd name="T33" fmla="*/ 53 h 147"/>
                <a:gd name="T34" fmla="*/ 32 w 115"/>
                <a:gd name="T35" fmla="*/ 85 h 147"/>
                <a:gd name="T36" fmla="*/ 32 w 115"/>
                <a:gd name="T37" fmla="*/ 86 h 147"/>
                <a:gd name="T38" fmla="*/ 65 w 115"/>
                <a:gd name="T39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47">
                  <a:moveTo>
                    <a:pt x="65" y="147"/>
                  </a:moveTo>
                  <a:cubicBezTo>
                    <a:pt x="65" y="112"/>
                    <a:pt x="65" y="112"/>
                    <a:pt x="6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47"/>
                    <a:pt x="98" y="147"/>
                    <a:pt x="98" y="147"/>
                  </a:cubicBezTo>
                  <a:lnTo>
                    <a:pt x="65" y="147"/>
                  </a:lnTo>
                  <a:close/>
                  <a:moveTo>
                    <a:pt x="65" y="86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4"/>
                    <a:pt x="66" y="35"/>
                    <a:pt x="66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35"/>
                    <a:pt x="57" y="44"/>
                    <a:pt x="52" y="5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6"/>
                    <a:pt x="32" y="86"/>
                    <a:pt x="32" y="8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ľîḓe">
              <a:extLst>
                <a:ext uri="{FF2B5EF4-FFF2-40B4-BE49-F238E27FC236}">
                  <a16:creationId xmlns="" xmlns:a16="http://schemas.microsoft.com/office/drawing/2014/main" id="{BC40C1D3-977C-42D7-972C-CAAA5633D242}"/>
                </a:ext>
              </a:extLst>
            </p:cNvPr>
            <p:cNvSpPr/>
            <p:nvPr/>
          </p:nvSpPr>
          <p:spPr bwMode="auto">
            <a:xfrm flipH="1">
              <a:off x="13162210" y="6720499"/>
              <a:ext cx="70624" cy="58069"/>
            </a:xfrm>
            <a:custGeom>
              <a:avLst/>
              <a:gdLst>
                <a:gd name="T0" fmla="*/ 81 w 187"/>
                <a:gd name="T1" fmla="*/ 44 h 152"/>
                <a:gd name="T2" fmla="*/ 41 w 187"/>
                <a:gd name="T3" fmla="*/ 91 h 152"/>
                <a:gd name="T4" fmla="*/ 0 w 187"/>
                <a:gd name="T5" fmla="*/ 46 h 152"/>
                <a:gd name="T6" fmla="*/ 42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6 w 187"/>
                <a:gd name="T15" fmla="*/ 45 h 152"/>
                <a:gd name="T16" fmla="*/ 41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7 w 187"/>
                <a:gd name="T23" fmla="*/ 0 h 152"/>
                <a:gd name="T24" fmla="*/ 145 w 187"/>
                <a:gd name="T25" fmla="*/ 0 h 152"/>
                <a:gd name="T26" fmla="*/ 61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7 w 187"/>
                <a:gd name="T33" fmla="*/ 152 h 152"/>
                <a:gd name="T34" fmla="*/ 106 w 187"/>
                <a:gd name="T35" fmla="*/ 107 h 152"/>
                <a:gd name="T36" fmla="*/ 148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2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5"/>
                    <a:pt x="62" y="91"/>
                    <a:pt x="41" y="91"/>
                  </a:cubicBezTo>
                  <a:cubicBezTo>
                    <a:pt x="18" y="91"/>
                    <a:pt x="0" y="74"/>
                    <a:pt x="0" y="46"/>
                  </a:cubicBezTo>
                  <a:cubicBezTo>
                    <a:pt x="0" y="20"/>
                    <a:pt x="17" y="0"/>
                    <a:pt x="42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6" y="62"/>
                    <a:pt x="56" y="45"/>
                  </a:cubicBezTo>
                  <a:cubicBezTo>
                    <a:pt x="56" y="30"/>
                    <a:pt x="52" y="19"/>
                    <a:pt x="41" y="19"/>
                  </a:cubicBezTo>
                  <a:cubicBezTo>
                    <a:pt x="31" y="19"/>
                    <a:pt x="26" y="31"/>
                    <a:pt x="26" y="45"/>
                  </a:cubicBezTo>
                  <a:close/>
                  <a:moveTo>
                    <a:pt x="42" y="152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1" y="152"/>
                    <a:pt x="61" y="152"/>
                    <a:pt x="61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6"/>
                    <a:pt x="168" y="152"/>
                    <a:pt x="147" y="152"/>
                  </a:cubicBezTo>
                  <a:cubicBezTo>
                    <a:pt x="124" y="152"/>
                    <a:pt x="107" y="135"/>
                    <a:pt x="106" y="107"/>
                  </a:cubicBezTo>
                  <a:cubicBezTo>
                    <a:pt x="106" y="81"/>
                    <a:pt x="123" y="61"/>
                    <a:pt x="148" y="61"/>
                  </a:cubicBezTo>
                  <a:cubicBezTo>
                    <a:pt x="173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2" y="123"/>
                    <a:pt x="162" y="106"/>
                  </a:cubicBezTo>
                  <a:cubicBezTo>
                    <a:pt x="162" y="92"/>
                    <a:pt x="158" y="80"/>
                    <a:pt x="147" y="80"/>
                  </a:cubicBezTo>
                  <a:cubicBezTo>
                    <a:pt x="137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ṡļïḑe">
              <a:extLst>
                <a:ext uri="{FF2B5EF4-FFF2-40B4-BE49-F238E27FC236}">
                  <a16:creationId xmlns="" xmlns:a16="http://schemas.microsoft.com/office/drawing/2014/main" id="{D3552208-C156-4ED6-9445-93BADEDC0581}"/>
                </a:ext>
              </a:extLst>
            </p:cNvPr>
            <p:cNvSpPr/>
            <p:nvPr/>
          </p:nvSpPr>
          <p:spPr bwMode="auto">
            <a:xfrm flipH="1">
              <a:off x="13727198" y="6893133"/>
              <a:ext cx="39236" cy="58069"/>
            </a:xfrm>
            <a:custGeom>
              <a:avLst/>
              <a:gdLst>
                <a:gd name="T0" fmla="*/ 7 w 104"/>
                <a:gd name="T1" fmla="*/ 116 h 153"/>
                <a:gd name="T2" fmla="*/ 42 w 104"/>
                <a:gd name="T3" fmla="*/ 125 h 153"/>
                <a:gd name="T4" fmla="*/ 68 w 104"/>
                <a:gd name="T5" fmla="*/ 106 h 153"/>
                <a:gd name="T6" fmla="*/ 39 w 104"/>
                <a:gd name="T7" fmla="*/ 85 h 153"/>
                <a:gd name="T8" fmla="*/ 25 w 104"/>
                <a:gd name="T9" fmla="*/ 85 h 153"/>
                <a:gd name="T10" fmla="*/ 25 w 104"/>
                <a:gd name="T11" fmla="*/ 60 h 153"/>
                <a:gd name="T12" fmla="*/ 38 w 104"/>
                <a:gd name="T13" fmla="*/ 60 h 153"/>
                <a:gd name="T14" fmla="*/ 64 w 104"/>
                <a:gd name="T15" fmla="*/ 43 h 153"/>
                <a:gd name="T16" fmla="*/ 43 w 104"/>
                <a:gd name="T17" fmla="*/ 28 h 153"/>
                <a:gd name="T18" fmla="*/ 12 w 104"/>
                <a:gd name="T19" fmla="*/ 36 h 153"/>
                <a:gd name="T20" fmla="*/ 5 w 104"/>
                <a:gd name="T21" fmla="*/ 11 h 153"/>
                <a:gd name="T22" fmla="*/ 50 w 104"/>
                <a:gd name="T23" fmla="*/ 0 h 153"/>
                <a:gd name="T24" fmla="*/ 99 w 104"/>
                <a:gd name="T25" fmla="*/ 37 h 153"/>
                <a:gd name="T26" fmla="*/ 72 w 104"/>
                <a:gd name="T27" fmla="*/ 71 h 153"/>
                <a:gd name="T28" fmla="*/ 72 w 104"/>
                <a:gd name="T29" fmla="*/ 72 h 153"/>
                <a:gd name="T30" fmla="*/ 104 w 104"/>
                <a:gd name="T31" fmla="*/ 107 h 153"/>
                <a:gd name="T32" fmla="*/ 44 w 104"/>
                <a:gd name="T33" fmla="*/ 153 h 153"/>
                <a:gd name="T34" fmla="*/ 0 w 104"/>
                <a:gd name="T35" fmla="*/ 142 h 153"/>
                <a:gd name="T36" fmla="*/ 7 w 104"/>
                <a:gd name="T3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7" y="116"/>
                  </a:moveTo>
                  <a:cubicBezTo>
                    <a:pt x="13" y="119"/>
                    <a:pt x="27" y="125"/>
                    <a:pt x="42" y="125"/>
                  </a:cubicBezTo>
                  <a:cubicBezTo>
                    <a:pt x="59" y="125"/>
                    <a:pt x="68" y="117"/>
                    <a:pt x="68" y="106"/>
                  </a:cubicBezTo>
                  <a:cubicBezTo>
                    <a:pt x="68" y="91"/>
                    <a:pt x="54" y="85"/>
                    <a:pt x="39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0" y="60"/>
                    <a:pt x="64" y="55"/>
                    <a:pt x="64" y="43"/>
                  </a:cubicBezTo>
                  <a:cubicBezTo>
                    <a:pt x="64" y="34"/>
                    <a:pt x="57" y="28"/>
                    <a:pt x="43" y="28"/>
                  </a:cubicBezTo>
                  <a:cubicBezTo>
                    <a:pt x="31" y="28"/>
                    <a:pt x="18" y="33"/>
                    <a:pt x="12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6"/>
                    <a:pt x="31" y="0"/>
                    <a:pt x="50" y="0"/>
                  </a:cubicBezTo>
                  <a:cubicBezTo>
                    <a:pt x="82" y="0"/>
                    <a:pt x="99" y="17"/>
                    <a:pt x="99" y="37"/>
                  </a:cubicBezTo>
                  <a:cubicBezTo>
                    <a:pt x="99" y="53"/>
                    <a:pt x="90" y="65"/>
                    <a:pt x="72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90" y="75"/>
                    <a:pt x="104" y="88"/>
                    <a:pt x="104" y="107"/>
                  </a:cubicBezTo>
                  <a:cubicBezTo>
                    <a:pt x="104" y="133"/>
                    <a:pt x="81" y="153"/>
                    <a:pt x="44" y="153"/>
                  </a:cubicBezTo>
                  <a:cubicBezTo>
                    <a:pt x="25" y="153"/>
                    <a:pt x="9" y="148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$1ídê">
              <a:extLst>
                <a:ext uri="{FF2B5EF4-FFF2-40B4-BE49-F238E27FC236}">
                  <a16:creationId xmlns="" xmlns:a16="http://schemas.microsoft.com/office/drawing/2014/main" id="{1861B545-BA4E-43A4-9734-37479D37E563}"/>
                </a:ext>
              </a:extLst>
            </p:cNvPr>
            <p:cNvSpPr/>
            <p:nvPr/>
          </p:nvSpPr>
          <p:spPr bwMode="auto">
            <a:xfrm flipH="1">
              <a:off x="13678546" y="6893133"/>
              <a:ext cx="40805" cy="58069"/>
            </a:xfrm>
            <a:custGeom>
              <a:avLst/>
              <a:gdLst>
                <a:gd name="T0" fmla="*/ 111 w 111"/>
                <a:gd name="T1" fmla="*/ 76 h 153"/>
                <a:gd name="T2" fmla="*/ 55 w 111"/>
                <a:gd name="T3" fmla="*/ 153 h 153"/>
                <a:gd name="T4" fmla="*/ 0 w 111"/>
                <a:gd name="T5" fmla="*/ 77 h 153"/>
                <a:gd name="T6" fmla="*/ 56 w 111"/>
                <a:gd name="T7" fmla="*/ 0 h 153"/>
                <a:gd name="T8" fmla="*/ 111 w 111"/>
                <a:gd name="T9" fmla="*/ 76 h 153"/>
                <a:gd name="T10" fmla="*/ 34 w 111"/>
                <a:gd name="T11" fmla="*/ 77 h 153"/>
                <a:gd name="T12" fmla="*/ 56 w 111"/>
                <a:gd name="T13" fmla="*/ 126 h 153"/>
                <a:gd name="T14" fmla="*/ 76 w 111"/>
                <a:gd name="T15" fmla="*/ 76 h 153"/>
                <a:gd name="T16" fmla="*/ 55 w 111"/>
                <a:gd name="T17" fmla="*/ 26 h 153"/>
                <a:gd name="T18" fmla="*/ 34 w 111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3">
                  <a:moveTo>
                    <a:pt x="111" y="76"/>
                  </a:moveTo>
                  <a:cubicBezTo>
                    <a:pt x="111" y="121"/>
                    <a:pt x="92" y="153"/>
                    <a:pt x="55" y="153"/>
                  </a:cubicBezTo>
                  <a:cubicBezTo>
                    <a:pt x="17" y="153"/>
                    <a:pt x="0" y="118"/>
                    <a:pt x="0" y="77"/>
                  </a:cubicBezTo>
                  <a:cubicBezTo>
                    <a:pt x="0" y="34"/>
                    <a:pt x="18" y="0"/>
                    <a:pt x="56" y="0"/>
                  </a:cubicBezTo>
                  <a:cubicBezTo>
                    <a:pt x="95" y="0"/>
                    <a:pt x="111" y="35"/>
                    <a:pt x="111" y="76"/>
                  </a:cubicBezTo>
                  <a:close/>
                  <a:moveTo>
                    <a:pt x="34" y="77"/>
                  </a:moveTo>
                  <a:cubicBezTo>
                    <a:pt x="34" y="110"/>
                    <a:pt x="42" y="126"/>
                    <a:pt x="56" y="126"/>
                  </a:cubicBezTo>
                  <a:cubicBezTo>
                    <a:pt x="69" y="126"/>
                    <a:pt x="76" y="110"/>
                    <a:pt x="76" y="76"/>
                  </a:cubicBezTo>
                  <a:cubicBezTo>
                    <a:pt x="76" y="44"/>
                    <a:pt x="69" y="26"/>
                    <a:pt x="55" y="26"/>
                  </a:cubicBezTo>
                  <a:cubicBezTo>
                    <a:pt x="43" y="26"/>
                    <a:pt x="34" y="42"/>
                    <a:pt x="3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ṧḻîďé">
              <a:extLst>
                <a:ext uri="{FF2B5EF4-FFF2-40B4-BE49-F238E27FC236}">
                  <a16:creationId xmlns="" xmlns:a16="http://schemas.microsoft.com/office/drawing/2014/main" id="{8290B9E0-5609-4F37-B529-EBBFD47E2A59}"/>
                </a:ext>
              </a:extLst>
            </p:cNvPr>
            <p:cNvSpPr/>
            <p:nvPr/>
          </p:nvSpPr>
          <p:spPr bwMode="auto">
            <a:xfrm flipH="1">
              <a:off x="13601645" y="6893133"/>
              <a:ext cx="70624" cy="58069"/>
            </a:xfrm>
            <a:custGeom>
              <a:avLst/>
              <a:gdLst>
                <a:gd name="T0" fmla="*/ 81 w 187"/>
                <a:gd name="T1" fmla="*/ 44 h 153"/>
                <a:gd name="T2" fmla="*/ 40 w 187"/>
                <a:gd name="T3" fmla="*/ 91 h 153"/>
                <a:gd name="T4" fmla="*/ 0 w 187"/>
                <a:gd name="T5" fmla="*/ 47 h 153"/>
                <a:gd name="T6" fmla="*/ 41 w 187"/>
                <a:gd name="T7" fmla="*/ 0 h 153"/>
                <a:gd name="T8" fmla="*/ 81 w 187"/>
                <a:gd name="T9" fmla="*/ 44 h 153"/>
                <a:gd name="T10" fmla="*/ 26 w 187"/>
                <a:gd name="T11" fmla="*/ 46 h 153"/>
                <a:gd name="T12" fmla="*/ 41 w 187"/>
                <a:gd name="T13" fmla="*/ 72 h 153"/>
                <a:gd name="T14" fmla="*/ 55 w 187"/>
                <a:gd name="T15" fmla="*/ 46 h 153"/>
                <a:gd name="T16" fmla="*/ 41 w 187"/>
                <a:gd name="T17" fmla="*/ 19 h 153"/>
                <a:gd name="T18" fmla="*/ 26 w 187"/>
                <a:gd name="T19" fmla="*/ 46 h 153"/>
                <a:gd name="T20" fmla="*/ 42 w 187"/>
                <a:gd name="T21" fmla="*/ 153 h 153"/>
                <a:gd name="T22" fmla="*/ 126 w 187"/>
                <a:gd name="T23" fmla="*/ 0 h 153"/>
                <a:gd name="T24" fmla="*/ 145 w 187"/>
                <a:gd name="T25" fmla="*/ 0 h 153"/>
                <a:gd name="T26" fmla="*/ 60 w 187"/>
                <a:gd name="T27" fmla="*/ 153 h 153"/>
                <a:gd name="T28" fmla="*/ 42 w 187"/>
                <a:gd name="T29" fmla="*/ 153 h 153"/>
                <a:gd name="T30" fmla="*/ 187 w 187"/>
                <a:gd name="T31" fmla="*/ 105 h 153"/>
                <a:gd name="T32" fmla="*/ 146 w 187"/>
                <a:gd name="T33" fmla="*/ 152 h 153"/>
                <a:gd name="T34" fmla="*/ 106 w 187"/>
                <a:gd name="T35" fmla="*/ 108 h 153"/>
                <a:gd name="T36" fmla="*/ 147 w 187"/>
                <a:gd name="T37" fmla="*/ 62 h 153"/>
                <a:gd name="T38" fmla="*/ 187 w 187"/>
                <a:gd name="T39" fmla="*/ 105 h 153"/>
                <a:gd name="T40" fmla="*/ 132 w 187"/>
                <a:gd name="T41" fmla="*/ 107 h 153"/>
                <a:gd name="T42" fmla="*/ 147 w 187"/>
                <a:gd name="T43" fmla="*/ 133 h 153"/>
                <a:gd name="T44" fmla="*/ 161 w 187"/>
                <a:gd name="T45" fmla="*/ 107 h 153"/>
                <a:gd name="T46" fmla="*/ 147 w 187"/>
                <a:gd name="T47" fmla="*/ 80 h 153"/>
                <a:gd name="T48" fmla="*/ 132 w 187"/>
                <a:gd name="T49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3">
                  <a:moveTo>
                    <a:pt x="81" y="44"/>
                  </a:moveTo>
                  <a:cubicBezTo>
                    <a:pt x="81" y="75"/>
                    <a:pt x="61" y="91"/>
                    <a:pt x="40" y="91"/>
                  </a:cubicBezTo>
                  <a:cubicBezTo>
                    <a:pt x="18" y="91"/>
                    <a:pt x="0" y="74"/>
                    <a:pt x="0" y="47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6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5" y="62"/>
                    <a:pt x="55" y="46"/>
                  </a:cubicBezTo>
                  <a:cubicBezTo>
                    <a:pt x="55" y="31"/>
                    <a:pt x="51" y="19"/>
                    <a:pt x="41" y="19"/>
                  </a:cubicBezTo>
                  <a:cubicBezTo>
                    <a:pt x="30" y="19"/>
                    <a:pt x="26" y="31"/>
                    <a:pt x="26" y="46"/>
                  </a:cubicBezTo>
                  <a:close/>
                  <a:moveTo>
                    <a:pt x="42" y="15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3"/>
                    <a:pt x="60" y="153"/>
                    <a:pt x="60" y="153"/>
                  </a:cubicBezTo>
                  <a:lnTo>
                    <a:pt x="42" y="153"/>
                  </a:lnTo>
                  <a:close/>
                  <a:moveTo>
                    <a:pt x="187" y="105"/>
                  </a:moveTo>
                  <a:cubicBezTo>
                    <a:pt x="187" y="136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8"/>
                  </a:cubicBezTo>
                  <a:cubicBezTo>
                    <a:pt x="106" y="81"/>
                    <a:pt x="122" y="62"/>
                    <a:pt x="147" y="62"/>
                  </a:cubicBezTo>
                  <a:cubicBezTo>
                    <a:pt x="173" y="62"/>
                    <a:pt x="187" y="80"/>
                    <a:pt x="187" y="105"/>
                  </a:cubicBezTo>
                  <a:close/>
                  <a:moveTo>
                    <a:pt x="132" y="107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1" y="123"/>
                    <a:pt x="161" y="107"/>
                  </a:cubicBezTo>
                  <a:cubicBezTo>
                    <a:pt x="161" y="92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sľiḑe">
              <a:extLst>
                <a:ext uri="{FF2B5EF4-FFF2-40B4-BE49-F238E27FC236}">
                  <a16:creationId xmlns="" xmlns:a16="http://schemas.microsoft.com/office/drawing/2014/main" id="{B3F1A037-D63D-4DE4-855F-8863829CE7F4}"/>
                </a:ext>
              </a:extLst>
            </p:cNvPr>
            <p:cNvSpPr/>
            <p:nvPr/>
          </p:nvSpPr>
          <p:spPr bwMode="auto">
            <a:xfrm flipH="1">
              <a:off x="13521605" y="6372090"/>
              <a:ext cx="39236" cy="56499"/>
            </a:xfrm>
            <a:custGeom>
              <a:avLst/>
              <a:gdLst>
                <a:gd name="T0" fmla="*/ 0 w 104"/>
                <a:gd name="T1" fmla="*/ 149 h 149"/>
                <a:gd name="T2" fmla="*/ 0 w 104"/>
                <a:gd name="T3" fmla="*/ 128 h 149"/>
                <a:gd name="T4" fmla="*/ 19 w 104"/>
                <a:gd name="T5" fmla="*/ 111 h 149"/>
                <a:gd name="T6" fmla="*/ 67 w 104"/>
                <a:gd name="T7" fmla="*/ 49 h 149"/>
                <a:gd name="T8" fmla="*/ 43 w 104"/>
                <a:gd name="T9" fmla="*/ 27 h 149"/>
                <a:gd name="T10" fmla="*/ 11 w 104"/>
                <a:gd name="T11" fmla="*/ 40 h 149"/>
                <a:gd name="T12" fmla="*/ 2 w 104"/>
                <a:gd name="T13" fmla="*/ 15 h 149"/>
                <a:gd name="T14" fmla="*/ 50 w 104"/>
                <a:gd name="T15" fmla="*/ 0 h 149"/>
                <a:gd name="T16" fmla="*/ 102 w 104"/>
                <a:gd name="T17" fmla="*/ 46 h 149"/>
                <a:gd name="T18" fmla="*/ 62 w 104"/>
                <a:gd name="T19" fmla="*/ 109 h 149"/>
                <a:gd name="T20" fmla="*/ 49 w 104"/>
                <a:gd name="T21" fmla="*/ 121 h 149"/>
                <a:gd name="T22" fmla="*/ 49 w 104"/>
                <a:gd name="T23" fmla="*/ 121 h 149"/>
                <a:gd name="T24" fmla="*/ 104 w 104"/>
                <a:gd name="T25" fmla="*/ 121 h 149"/>
                <a:gd name="T26" fmla="*/ 104 w 104"/>
                <a:gd name="T27" fmla="*/ 149 h 149"/>
                <a:gd name="T28" fmla="*/ 0 w 104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0" y="14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51" y="83"/>
                    <a:pt x="67" y="66"/>
                    <a:pt x="67" y="49"/>
                  </a:cubicBezTo>
                  <a:cubicBezTo>
                    <a:pt x="67" y="37"/>
                    <a:pt x="60" y="27"/>
                    <a:pt x="43" y="27"/>
                  </a:cubicBezTo>
                  <a:cubicBezTo>
                    <a:pt x="30" y="27"/>
                    <a:pt x="19" y="34"/>
                    <a:pt x="11" y="4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6"/>
                    <a:pt x="30" y="0"/>
                    <a:pt x="50" y="0"/>
                  </a:cubicBezTo>
                  <a:cubicBezTo>
                    <a:pt x="83" y="0"/>
                    <a:pt x="102" y="19"/>
                    <a:pt x="102" y="46"/>
                  </a:cubicBezTo>
                  <a:cubicBezTo>
                    <a:pt x="102" y="71"/>
                    <a:pt x="84" y="90"/>
                    <a:pt x="62" y="10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49"/>
                    <a:pt x="104" y="149"/>
                    <a:pt x="104" y="14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ṡḷiḓè">
              <a:extLst>
                <a:ext uri="{FF2B5EF4-FFF2-40B4-BE49-F238E27FC236}">
                  <a16:creationId xmlns="" xmlns:a16="http://schemas.microsoft.com/office/drawing/2014/main" id="{8178FD6C-461E-496F-8426-9BB6BFF23C68}"/>
                </a:ext>
              </a:extLst>
            </p:cNvPr>
            <p:cNvSpPr/>
            <p:nvPr/>
          </p:nvSpPr>
          <p:spPr bwMode="auto">
            <a:xfrm flipH="1">
              <a:off x="13472954" y="6372090"/>
              <a:ext cx="42374" cy="58069"/>
            </a:xfrm>
            <a:custGeom>
              <a:avLst/>
              <a:gdLst>
                <a:gd name="T0" fmla="*/ 111 w 111"/>
                <a:gd name="T1" fmla="*/ 75 h 152"/>
                <a:gd name="T2" fmla="*/ 55 w 111"/>
                <a:gd name="T3" fmla="*/ 152 h 152"/>
                <a:gd name="T4" fmla="*/ 0 w 111"/>
                <a:gd name="T5" fmla="*/ 76 h 152"/>
                <a:gd name="T6" fmla="*/ 56 w 111"/>
                <a:gd name="T7" fmla="*/ 0 h 152"/>
                <a:gd name="T8" fmla="*/ 111 w 111"/>
                <a:gd name="T9" fmla="*/ 75 h 152"/>
                <a:gd name="T10" fmla="*/ 35 w 111"/>
                <a:gd name="T11" fmla="*/ 76 h 152"/>
                <a:gd name="T12" fmla="*/ 56 w 111"/>
                <a:gd name="T13" fmla="*/ 126 h 152"/>
                <a:gd name="T14" fmla="*/ 77 w 111"/>
                <a:gd name="T15" fmla="*/ 76 h 152"/>
                <a:gd name="T16" fmla="*/ 56 w 111"/>
                <a:gd name="T17" fmla="*/ 26 h 152"/>
                <a:gd name="T18" fmla="*/ 35 w 111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2">
                  <a:moveTo>
                    <a:pt x="111" y="75"/>
                  </a:moveTo>
                  <a:cubicBezTo>
                    <a:pt x="111" y="121"/>
                    <a:pt x="93" y="152"/>
                    <a:pt x="55" y="152"/>
                  </a:cubicBezTo>
                  <a:cubicBezTo>
                    <a:pt x="17" y="152"/>
                    <a:pt x="1" y="118"/>
                    <a:pt x="0" y="76"/>
                  </a:cubicBezTo>
                  <a:cubicBezTo>
                    <a:pt x="0" y="33"/>
                    <a:pt x="18" y="0"/>
                    <a:pt x="56" y="0"/>
                  </a:cubicBezTo>
                  <a:cubicBezTo>
                    <a:pt x="96" y="0"/>
                    <a:pt x="111" y="35"/>
                    <a:pt x="111" y="75"/>
                  </a:cubicBezTo>
                  <a:close/>
                  <a:moveTo>
                    <a:pt x="35" y="76"/>
                  </a:moveTo>
                  <a:cubicBezTo>
                    <a:pt x="35" y="110"/>
                    <a:pt x="43" y="126"/>
                    <a:pt x="56" y="126"/>
                  </a:cubicBezTo>
                  <a:cubicBezTo>
                    <a:pt x="70" y="126"/>
                    <a:pt x="77" y="109"/>
                    <a:pt x="77" y="76"/>
                  </a:cubicBezTo>
                  <a:cubicBezTo>
                    <a:pt x="77" y="43"/>
                    <a:pt x="70" y="26"/>
                    <a:pt x="56" y="26"/>
                  </a:cubicBezTo>
                  <a:cubicBezTo>
                    <a:pt x="43" y="26"/>
                    <a:pt x="35" y="42"/>
                    <a:pt x="35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ïḋè">
              <a:extLst>
                <a:ext uri="{FF2B5EF4-FFF2-40B4-BE49-F238E27FC236}">
                  <a16:creationId xmlns="" xmlns:a16="http://schemas.microsoft.com/office/drawing/2014/main" id="{31A4C7E7-F6D7-4AB7-9B11-BEF526503CD0}"/>
                </a:ext>
              </a:extLst>
            </p:cNvPr>
            <p:cNvSpPr/>
            <p:nvPr/>
          </p:nvSpPr>
          <p:spPr bwMode="auto">
            <a:xfrm flipH="1">
              <a:off x="13396053" y="6372090"/>
              <a:ext cx="70624" cy="58069"/>
            </a:xfrm>
            <a:custGeom>
              <a:avLst/>
              <a:gdLst>
                <a:gd name="T0" fmla="*/ 81 w 187"/>
                <a:gd name="T1" fmla="*/ 43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3 h 152"/>
                <a:gd name="T10" fmla="*/ 25 w 187"/>
                <a:gd name="T11" fmla="*/ 45 h 152"/>
                <a:gd name="T12" fmla="*/ 41 w 187"/>
                <a:gd name="T13" fmla="*/ 71 h 152"/>
                <a:gd name="T14" fmla="*/ 55 w 187"/>
                <a:gd name="T15" fmla="*/ 45 h 152"/>
                <a:gd name="T16" fmla="*/ 40 w 187"/>
                <a:gd name="T17" fmla="*/ 18 h 152"/>
                <a:gd name="T18" fmla="*/ 25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4 h 152"/>
                <a:gd name="T32" fmla="*/ 146 w 187"/>
                <a:gd name="T33" fmla="*/ 151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4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3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3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6" y="0"/>
                    <a:pt x="81" y="18"/>
                    <a:pt x="81" y="43"/>
                  </a:cubicBezTo>
                  <a:close/>
                  <a:moveTo>
                    <a:pt x="25" y="45"/>
                  </a:moveTo>
                  <a:cubicBezTo>
                    <a:pt x="25" y="60"/>
                    <a:pt x="31" y="71"/>
                    <a:pt x="41" y="71"/>
                  </a:cubicBezTo>
                  <a:cubicBezTo>
                    <a:pt x="50" y="71"/>
                    <a:pt x="55" y="61"/>
                    <a:pt x="55" y="45"/>
                  </a:cubicBezTo>
                  <a:cubicBezTo>
                    <a:pt x="55" y="30"/>
                    <a:pt x="51" y="18"/>
                    <a:pt x="40" y="18"/>
                  </a:cubicBezTo>
                  <a:cubicBezTo>
                    <a:pt x="30" y="18"/>
                    <a:pt x="25" y="30"/>
                    <a:pt x="25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4"/>
                  </a:moveTo>
                  <a:cubicBezTo>
                    <a:pt x="187" y="135"/>
                    <a:pt x="167" y="151"/>
                    <a:pt x="146" y="151"/>
                  </a:cubicBezTo>
                  <a:cubicBezTo>
                    <a:pt x="124" y="151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79"/>
                    <a:pt x="187" y="104"/>
                  </a:cubicBezTo>
                  <a:close/>
                  <a:moveTo>
                    <a:pt x="132" y="106"/>
                  </a:moveTo>
                  <a:cubicBezTo>
                    <a:pt x="131" y="121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1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ŝḷïdê">
              <a:extLst>
                <a:ext uri="{FF2B5EF4-FFF2-40B4-BE49-F238E27FC236}">
                  <a16:creationId xmlns="" xmlns:a16="http://schemas.microsoft.com/office/drawing/2014/main" id="{E6C8DB69-FBB3-48D1-9458-A69F54E155D9}"/>
                </a:ext>
              </a:extLst>
            </p:cNvPr>
            <p:cNvSpPr/>
            <p:nvPr/>
          </p:nvSpPr>
          <p:spPr bwMode="auto">
            <a:xfrm flipH="1">
              <a:off x="13846474" y="6546294"/>
              <a:ext cx="25111" cy="54930"/>
            </a:xfrm>
            <a:custGeom>
              <a:avLst/>
              <a:gdLst>
                <a:gd name="T0" fmla="*/ 8 w 16"/>
                <a:gd name="T1" fmla="*/ 7 h 35"/>
                <a:gd name="T2" fmla="*/ 8 w 16"/>
                <a:gd name="T3" fmla="*/ 7 h 35"/>
                <a:gd name="T4" fmla="*/ 1 w 16"/>
                <a:gd name="T5" fmla="*/ 10 h 35"/>
                <a:gd name="T6" fmla="*/ 0 w 16"/>
                <a:gd name="T7" fmla="*/ 4 h 35"/>
                <a:gd name="T8" fmla="*/ 10 w 16"/>
                <a:gd name="T9" fmla="*/ 0 h 35"/>
                <a:gd name="T10" fmla="*/ 16 w 16"/>
                <a:gd name="T11" fmla="*/ 0 h 35"/>
                <a:gd name="T12" fmla="*/ 16 w 16"/>
                <a:gd name="T13" fmla="*/ 35 h 35"/>
                <a:gd name="T14" fmla="*/ 8 w 16"/>
                <a:gd name="T15" fmla="*/ 35 h 35"/>
                <a:gd name="T16" fmla="*/ 8 w 16"/>
                <a:gd name="T1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">
                  <a:moveTo>
                    <a:pt x="8" y="7"/>
                  </a:moveTo>
                  <a:lnTo>
                    <a:pt x="8" y="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8" y="35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ṡľïḋê">
              <a:extLst>
                <a:ext uri="{FF2B5EF4-FFF2-40B4-BE49-F238E27FC236}">
                  <a16:creationId xmlns="" xmlns:a16="http://schemas.microsoft.com/office/drawing/2014/main" id="{DC5858C0-B21F-4078-B676-813E2C084D54}"/>
                </a:ext>
              </a:extLst>
            </p:cNvPr>
            <p:cNvSpPr/>
            <p:nvPr/>
          </p:nvSpPr>
          <p:spPr bwMode="auto">
            <a:xfrm flipH="1">
              <a:off x="13785266" y="6544725"/>
              <a:ext cx="43943" cy="58069"/>
            </a:xfrm>
            <a:custGeom>
              <a:avLst/>
              <a:gdLst>
                <a:gd name="T0" fmla="*/ 97 w 113"/>
                <a:gd name="T1" fmla="*/ 27 h 152"/>
                <a:gd name="T2" fmla="*/ 83 w 113"/>
                <a:gd name="T3" fmla="*/ 27 h 152"/>
                <a:gd name="T4" fmla="*/ 35 w 113"/>
                <a:gd name="T5" fmla="*/ 63 h 152"/>
                <a:gd name="T6" fmla="*/ 36 w 113"/>
                <a:gd name="T7" fmla="*/ 63 h 152"/>
                <a:gd name="T8" fmla="*/ 67 w 113"/>
                <a:gd name="T9" fmla="*/ 51 h 152"/>
                <a:gd name="T10" fmla="*/ 113 w 113"/>
                <a:gd name="T11" fmla="*/ 99 h 152"/>
                <a:gd name="T12" fmla="*/ 58 w 113"/>
                <a:gd name="T13" fmla="*/ 152 h 152"/>
                <a:gd name="T14" fmla="*/ 0 w 113"/>
                <a:gd name="T15" fmla="*/ 88 h 152"/>
                <a:gd name="T16" fmla="*/ 26 w 113"/>
                <a:gd name="T17" fmla="*/ 22 h 152"/>
                <a:gd name="T18" fmla="*/ 83 w 113"/>
                <a:gd name="T19" fmla="*/ 1 h 152"/>
                <a:gd name="T20" fmla="*/ 97 w 113"/>
                <a:gd name="T21" fmla="*/ 0 h 152"/>
                <a:gd name="T22" fmla="*/ 97 w 113"/>
                <a:gd name="T23" fmla="*/ 27 h 152"/>
                <a:gd name="T24" fmla="*/ 78 w 113"/>
                <a:gd name="T25" fmla="*/ 101 h 152"/>
                <a:gd name="T26" fmla="*/ 56 w 113"/>
                <a:gd name="T27" fmla="*/ 75 h 152"/>
                <a:gd name="T28" fmla="*/ 36 w 113"/>
                <a:gd name="T29" fmla="*/ 88 h 152"/>
                <a:gd name="T30" fmla="*/ 34 w 113"/>
                <a:gd name="T31" fmla="*/ 97 h 152"/>
                <a:gd name="T32" fmla="*/ 58 w 113"/>
                <a:gd name="T33" fmla="*/ 127 h 152"/>
                <a:gd name="T34" fmla="*/ 78 w 113"/>
                <a:gd name="T35" fmla="*/ 10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52">
                  <a:moveTo>
                    <a:pt x="97" y="27"/>
                  </a:moveTo>
                  <a:cubicBezTo>
                    <a:pt x="93" y="27"/>
                    <a:pt x="89" y="27"/>
                    <a:pt x="83" y="27"/>
                  </a:cubicBezTo>
                  <a:cubicBezTo>
                    <a:pt x="53" y="30"/>
                    <a:pt x="39" y="45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3" y="55"/>
                    <a:pt x="53" y="51"/>
                    <a:pt x="67" y="51"/>
                  </a:cubicBezTo>
                  <a:cubicBezTo>
                    <a:pt x="92" y="51"/>
                    <a:pt x="113" y="68"/>
                    <a:pt x="113" y="99"/>
                  </a:cubicBezTo>
                  <a:cubicBezTo>
                    <a:pt x="113" y="128"/>
                    <a:pt x="90" y="152"/>
                    <a:pt x="58" y="152"/>
                  </a:cubicBezTo>
                  <a:cubicBezTo>
                    <a:pt x="19" y="152"/>
                    <a:pt x="0" y="123"/>
                    <a:pt x="0" y="88"/>
                  </a:cubicBezTo>
                  <a:cubicBezTo>
                    <a:pt x="0" y="60"/>
                    <a:pt x="10" y="37"/>
                    <a:pt x="26" y="22"/>
                  </a:cubicBezTo>
                  <a:cubicBezTo>
                    <a:pt x="41" y="9"/>
                    <a:pt x="60" y="2"/>
                    <a:pt x="83" y="1"/>
                  </a:cubicBezTo>
                  <a:cubicBezTo>
                    <a:pt x="89" y="0"/>
                    <a:pt x="93" y="0"/>
                    <a:pt x="97" y="0"/>
                  </a:cubicBezTo>
                  <a:lnTo>
                    <a:pt x="97" y="27"/>
                  </a:lnTo>
                  <a:close/>
                  <a:moveTo>
                    <a:pt x="78" y="101"/>
                  </a:moveTo>
                  <a:cubicBezTo>
                    <a:pt x="78" y="87"/>
                    <a:pt x="71" y="75"/>
                    <a:pt x="56" y="75"/>
                  </a:cubicBezTo>
                  <a:cubicBezTo>
                    <a:pt x="47" y="75"/>
                    <a:pt x="39" y="81"/>
                    <a:pt x="36" y="88"/>
                  </a:cubicBezTo>
                  <a:cubicBezTo>
                    <a:pt x="35" y="90"/>
                    <a:pt x="34" y="93"/>
                    <a:pt x="34" y="97"/>
                  </a:cubicBezTo>
                  <a:cubicBezTo>
                    <a:pt x="35" y="113"/>
                    <a:pt x="42" y="127"/>
                    <a:pt x="58" y="127"/>
                  </a:cubicBezTo>
                  <a:cubicBezTo>
                    <a:pt x="70" y="127"/>
                    <a:pt x="78" y="116"/>
                    <a:pt x="7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ş1ïďé">
              <a:extLst>
                <a:ext uri="{FF2B5EF4-FFF2-40B4-BE49-F238E27FC236}">
                  <a16:creationId xmlns="" xmlns:a16="http://schemas.microsoft.com/office/drawing/2014/main" id="{6E8AE00E-E872-4AEA-AE62-592393060DA8}"/>
                </a:ext>
              </a:extLst>
            </p:cNvPr>
            <p:cNvSpPr/>
            <p:nvPr/>
          </p:nvSpPr>
          <p:spPr bwMode="auto">
            <a:xfrm flipH="1">
              <a:off x="13709935" y="6544725"/>
              <a:ext cx="72193" cy="58069"/>
            </a:xfrm>
            <a:custGeom>
              <a:avLst/>
              <a:gdLst>
                <a:gd name="T0" fmla="*/ 81 w 187"/>
                <a:gd name="T1" fmla="*/ 44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5 w 187"/>
                <a:gd name="T15" fmla="*/ 45 h 152"/>
                <a:gd name="T16" fmla="*/ 40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6 w 187"/>
                <a:gd name="T33" fmla="*/ 152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4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8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0" y="72"/>
                    <a:pt x="55" y="62"/>
                    <a:pt x="55" y="45"/>
                  </a:cubicBezTo>
                  <a:cubicBezTo>
                    <a:pt x="55" y="30"/>
                    <a:pt x="51" y="19"/>
                    <a:pt x="40" y="19"/>
                  </a:cubicBezTo>
                  <a:cubicBezTo>
                    <a:pt x="30" y="19"/>
                    <a:pt x="26" y="30"/>
                    <a:pt x="26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5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1" y="122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38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查看文件内容：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D75C5A5-CCD3-443F-95E9-6A741650C30F}"/>
              </a:ext>
            </a:extLst>
          </p:cNvPr>
          <p:cNvSpPr/>
          <p:nvPr/>
        </p:nvSpPr>
        <p:spPr>
          <a:xfrm>
            <a:off x="3530864" y="3187300"/>
            <a:ext cx="11587216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命令的区别：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命令都可以查看文件内容，但是它们的内置机制不一样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文件内容，然后显示；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是通过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解析将文件内容转化为文本内容，然后再显示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命令只适合看一半的文本文件，而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命令可以看出所有文件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4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删除文件：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061920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-rm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-rm -R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13F2602-660A-446E-8EA2-9AA0EC0ACDDA}"/>
              </a:ext>
            </a:extLst>
          </p:cNvPr>
          <p:cNvSpPr/>
          <p:nvPr/>
        </p:nvSpPr>
        <p:spPr>
          <a:xfrm>
            <a:off x="3530865" y="5020579"/>
            <a:ext cx="9774718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的区别主要是：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可以删除任何文件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只能够删除空的文件夹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ïṩľídè">
            <a:extLst>
              <a:ext uri="{FF2B5EF4-FFF2-40B4-BE49-F238E27FC236}">
                <a16:creationId xmlns="" xmlns:a16="http://schemas.microsoft.com/office/drawing/2014/main" id="{56D88C09-AE0B-429C-A9E2-0EEA047592E6}"/>
              </a:ext>
            </a:extLst>
          </p:cNvPr>
          <p:cNvSpPr/>
          <p:nvPr/>
        </p:nvSpPr>
        <p:spPr>
          <a:xfrm>
            <a:off x="2830608" y="52052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50" name="组合 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37F4A10-8859-4D05-BE6E-D7A491625BF0}"/>
              </a:ext>
            </a:extLst>
          </p:cNvPr>
          <p:cNvGrpSpPr/>
          <p:nvPr/>
        </p:nvGrpSpPr>
        <p:grpSpPr>
          <a:xfrm>
            <a:off x="14377124" y="3897848"/>
            <a:ext cx="2618162" cy="2614763"/>
            <a:chOff x="3648075" y="992188"/>
            <a:chExt cx="4891088" cy="4884738"/>
          </a:xfrm>
        </p:grpSpPr>
        <p:sp>
          <p:nvSpPr>
            <p:cNvPr id="52" name="îşḻîḓe">
              <a:extLst>
                <a:ext uri="{FF2B5EF4-FFF2-40B4-BE49-F238E27FC236}">
                  <a16:creationId xmlns="" xmlns:a16="http://schemas.microsoft.com/office/drawing/2014/main" id="{F26FA026-77A6-41D5-A83D-E6F0A499C73C}"/>
                </a:ext>
              </a:extLst>
            </p:cNvPr>
            <p:cNvSpPr/>
            <p:nvPr/>
          </p:nvSpPr>
          <p:spPr bwMode="auto">
            <a:xfrm>
              <a:off x="3649663" y="3468688"/>
              <a:ext cx="1631950" cy="1260475"/>
            </a:xfrm>
            <a:custGeom>
              <a:avLst/>
              <a:gdLst>
                <a:gd name="T0" fmla="*/ 732 w 738"/>
                <a:gd name="T1" fmla="*/ 413 h 571"/>
                <a:gd name="T2" fmla="*/ 574 w 738"/>
                <a:gd name="T3" fmla="*/ 23 h 571"/>
                <a:gd name="T4" fmla="*/ 537 w 738"/>
                <a:gd name="T5" fmla="*/ 2 h 571"/>
                <a:gd name="T6" fmla="*/ 121 w 738"/>
                <a:gd name="T7" fmla="*/ 59 h 571"/>
                <a:gd name="T8" fmla="*/ 92 w 738"/>
                <a:gd name="T9" fmla="*/ 86 h 571"/>
                <a:gd name="T10" fmla="*/ 108 w 738"/>
                <a:gd name="T11" fmla="*/ 124 h 571"/>
                <a:gd name="T12" fmla="*/ 195 w 738"/>
                <a:gd name="T13" fmla="*/ 174 h 571"/>
                <a:gd name="T14" fmla="*/ 6 w 738"/>
                <a:gd name="T15" fmla="*/ 520 h 571"/>
                <a:gd name="T16" fmla="*/ 7 w 738"/>
                <a:gd name="T17" fmla="*/ 554 h 571"/>
                <a:gd name="T18" fmla="*/ 37 w 738"/>
                <a:gd name="T19" fmla="*/ 571 h 571"/>
                <a:gd name="T20" fmla="*/ 479 w 738"/>
                <a:gd name="T21" fmla="*/ 571 h 571"/>
                <a:gd name="T22" fmla="*/ 509 w 738"/>
                <a:gd name="T23" fmla="*/ 554 h 571"/>
                <a:gd name="T24" fmla="*/ 597 w 738"/>
                <a:gd name="T25" fmla="*/ 406 h 571"/>
                <a:gd name="T26" fmla="*/ 683 w 738"/>
                <a:gd name="T27" fmla="*/ 456 h 571"/>
                <a:gd name="T28" fmla="*/ 723 w 738"/>
                <a:gd name="T29" fmla="*/ 452 h 571"/>
                <a:gd name="T30" fmla="*/ 732 w 738"/>
                <a:gd name="T31" fmla="*/ 4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571">
                  <a:moveTo>
                    <a:pt x="732" y="413"/>
                  </a:moveTo>
                  <a:cubicBezTo>
                    <a:pt x="574" y="23"/>
                    <a:pt x="574" y="23"/>
                    <a:pt x="574" y="23"/>
                  </a:cubicBezTo>
                  <a:cubicBezTo>
                    <a:pt x="568" y="8"/>
                    <a:pt x="553" y="0"/>
                    <a:pt x="537" y="2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07" y="61"/>
                    <a:pt x="95" y="72"/>
                    <a:pt x="92" y="86"/>
                  </a:cubicBezTo>
                  <a:cubicBezTo>
                    <a:pt x="88" y="100"/>
                    <a:pt x="95" y="116"/>
                    <a:pt x="108" y="124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6" y="520"/>
                    <a:pt x="6" y="520"/>
                    <a:pt x="6" y="520"/>
                  </a:cubicBezTo>
                  <a:cubicBezTo>
                    <a:pt x="0" y="530"/>
                    <a:pt x="1" y="543"/>
                    <a:pt x="7" y="554"/>
                  </a:cubicBezTo>
                  <a:cubicBezTo>
                    <a:pt x="13" y="564"/>
                    <a:pt x="24" y="571"/>
                    <a:pt x="37" y="571"/>
                  </a:cubicBezTo>
                  <a:cubicBezTo>
                    <a:pt x="479" y="571"/>
                    <a:pt x="479" y="571"/>
                    <a:pt x="479" y="571"/>
                  </a:cubicBezTo>
                  <a:cubicBezTo>
                    <a:pt x="491" y="571"/>
                    <a:pt x="502" y="564"/>
                    <a:pt x="509" y="554"/>
                  </a:cubicBezTo>
                  <a:cubicBezTo>
                    <a:pt x="597" y="406"/>
                    <a:pt x="597" y="406"/>
                    <a:pt x="597" y="406"/>
                  </a:cubicBezTo>
                  <a:cubicBezTo>
                    <a:pt x="683" y="456"/>
                    <a:pt x="683" y="456"/>
                    <a:pt x="683" y="456"/>
                  </a:cubicBezTo>
                  <a:cubicBezTo>
                    <a:pt x="696" y="463"/>
                    <a:pt x="712" y="461"/>
                    <a:pt x="723" y="452"/>
                  </a:cubicBezTo>
                  <a:cubicBezTo>
                    <a:pt x="734" y="442"/>
                    <a:pt x="738" y="426"/>
                    <a:pt x="732" y="413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š1ïḍê">
              <a:extLst>
                <a:ext uri="{FF2B5EF4-FFF2-40B4-BE49-F238E27FC236}">
                  <a16:creationId xmlns="" xmlns:a16="http://schemas.microsoft.com/office/drawing/2014/main" id="{45455E05-C6E6-4E0C-BC43-4C36E0B16479}"/>
                </a:ext>
              </a:extLst>
            </p:cNvPr>
            <p:cNvSpPr/>
            <p:nvPr/>
          </p:nvSpPr>
          <p:spPr bwMode="auto">
            <a:xfrm>
              <a:off x="3649663" y="4467225"/>
              <a:ext cx="1260475" cy="261938"/>
            </a:xfrm>
            <a:custGeom>
              <a:avLst/>
              <a:gdLst>
                <a:gd name="T0" fmla="*/ 6 w 570"/>
                <a:gd name="T1" fmla="*/ 68 h 119"/>
                <a:gd name="T2" fmla="*/ 7 w 570"/>
                <a:gd name="T3" fmla="*/ 102 h 119"/>
                <a:gd name="T4" fmla="*/ 37 w 570"/>
                <a:gd name="T5" fmla="*/ 119 h 119"/>
                <a:gd name="T6" fmla="*/ 479 w 570"/>
                <a:gd name="T7" fmla="*/ 119 h 119"/>
                <a:gd name="T8" fmla="*/ 509 w 570"/>
                <a:gd name="T9" fmla="*/ 102 h 119"/>
                <a:gd name="T10" fmla="*/ 570 w 570"/>
                <a:gd name="T11" fmla="*/ 0 h 119"/>
                <a:gd name="T12" fmla="*/ 43 w 570"/>
                <a:gd name="T13" fmla="*/ 0 h 119"/>
                <a:gd name="T14" fmla="*/ 6 w 570"/>
                <a:gd name="T15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119">
                  <a:moveTo>
                    <a:pt x="6" y="68"/>
                  </a:moveTo>
                  <a:cubicBezTo>
                    <a:pt x="0" y="78"/>
                    <a:pt x="1" y="91"/>
                    <a:pt x="7" y="102"/>
                  </a:cubicBezTo>
                  <a:cubicBezTo>
                    <a:pt x="13" y="112"/>
                    <a:pt x="24" y="119"/>
                    <a:pt x="37" y="119"/>
                  </a:cubicBezTo>
                  <a:cubicBezTo>
                    <a:pt x="479" y="119"/>
                    <a:pt x="479" y="119"/>
                    <a:pt x="479" y="119"/>
                  </a:cubicBezTo>
                  <a:cubicBezTo>
                    <a:pt x="491" y="119"/>
                    <a:pt x="502" y="112"/>
                    <a:pt x="509" y="102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6" y="68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ś1ïdé">
              <a:extLst>
                <a:ext uri="{FF2B5EF4-FFF2-40B4-BE49-F238E27FC236}">
                  <a16:creationId xmlns="" xmlns:a16="http://schemas.microsoft.com/office/drawing/2014/main" id="{242F0BD5-F95B-497C-BCBC-5E0EBB6F2570}"/>
                </a:ext>
              </a:extLst>
            </p:cNvPr>
            <p:cNvSpPr/>
            <p:nvPr/>
          </p:nvSpPr>
          <p:spPr bwMode="auto">
            <a:xfrm>
              <a:off x="3648075" y="4576763"/>
              <a:ext cx="1790700" cy="968375"/>
            </a:xfrm>
            <a:custGeom>
              <a:avLst/>
              <a:gdLst>
                <a:gd name="T0" fmla="*/ 775 w 810"/>
                <a:gd name="T1" fmla="*/ 0 h 438"/>
                <a:gd name="T2" fmla="*/ 38 w 810"/>
                <a:gd name="T3" fmla="*/ 0 h 438"/>
                <a:gd name="T4" fmla="*/ 6 w 810"/>
                <a:gd name="T5" fmla="*/ 20 h 438"/>
                <a:gd name="T6" fmla="*/ 12 w 810"/>
                <a:gd name="T7" fmla="*/ 57 h 438"/>
                <a:gd name="T8" fmla="*/ 344 w 810"/>
                <a:gd name="T9" fmla="*/ 426 h 438"/>
                <a:gd name="T10" fmla="*/ 369 w 810"/>
                <a:gd name="T11" fmla="*/ 438 h 438"/>
                <a:gd name="T12" fmla="*/ 775 w 810"/>
                <a:gd name="T13" fmla="*/ 438 h 438"/>
                <a:gd name="T14" fmla="*/ 810 w 810"/>
                <a:gd name="T15" fmla="*/ 403 h 438"/>
                <a:gd name="T16" fmla="*/ 810 w 810"/>
                <a:gd name="T17" fmla="*/ 34 h 438"/>
                <a:gd name="T18" fmla="*/ 775 w 810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438">
                  <a:moveTo>
                    <a:pt x="77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12" y="8"/>
                    <a:pt x="6" y="20"/>
                  </a:cubicBezTo>
                  <a:cubicBezTo>
                    <a:pt x="0" y="33"/>
                    <a:pt x="3" y="47"/>
                    <a:pt x="12" y="57"/>
                  </a:cubicBezTo>
                  <a:cubicBezTo>
                    <a:pt x="344" y="426"/>
                    <a:pt x="344" y="426"/>
                    <a:pt x="344" y="426"/>
                  </a:cubicBezTo>
                  <a:cubicBezTo>
                    <a:pt x="350" y="433"/>
                    <a:pt x="360" y="438"/>
                    <a:pt x="369" y="438"/>
                  </a:cubicBezTo>
                  <a:cubicBezTo>
                    <a:pt x="775" y="438"/>
                    <a:pt x="775" y="438"/>
                    <a:pt x="775" y="438"/>
                  </a:cubicBezTo>
                  <a:cubicBezTo>
                    <a:pt x="794" y="438"/>
                    <a:pt x="810" y="422"/>
                    <a:pt x="810" y="403"/>
                  </a:cubicBezTo>
                  <a:cubicBezTo>
                    <a:pt x="810" y="34"/>
                    <a:pt x="810" y="34"/>
                    <a:pt x="810" y="34"/>
                  </a:cubicBezTo>
                  <a:cubicBezTo>
                    <a:pt x="810" y="15"/>
                    <a:pt x="794" y="0"/>
                    <a:pt x="7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ľïḑe">
              <a:extLst>
                <a:ext uri="{FF2B5EF4-FFF2-40B4-BE49-F238E27FC236}">
                  <a16:creationId xmlns="" xmlns:a16="http://schemas.microsoft.com/office/drawing/2014/main" id="{CD0550F8-FE6D-4240-B8E5-304C2C3200ED}"/>
                </a:ext>
              </a:extLst>
            </p:cNvPr>
            <p:cNvSpPr/>
            <p:nvPr/>
          </p:nvSpPr>
          <p:spPr bwMode="auto">
            <a:xfrm>
              <a:off x="5768975" y="1000125"/>
              <a:ext cx="1558925" cy="1730375"/>
            </a:xfrm>
            <a:custGeom>
              <a:avLst/>
              <a:gdLst>
                <a:gd name="T0" fmla="*/ 696 w 705"/>
                <a:gd name="T1" fmla="*/ 380 h 784"/>
                <a:gd name="T2" fmla="*/ 658 w 705"/>
                <a:gd name="T3" fmla="*/ 368 h 784"/>
                <a:gd name="T4" fmla="*/ 562 w 705"/>
                <a:gd name="T5" fmla="*/ 398 h 784"/>
                <a:gd name="T6" fmla="*/ 435 w 705"/>
                <a:gd name="T7" fmla="*/ 25 h 784"/>
                <a:gd name="T8" fmla="*/ 409 w 705"/>
                <a:gd name="T9" fmla="*/ 2 h 784"/>
                <a:gd name="T10" fmla="*/ 376 w 705"/>
                <a:gd name="T11" fmla="*/ 13 h 784"/>
                <a:gd name="T12" fmla="*/ 77 w 705"/>
                <a:gd name="T13" fmla="*/ 339 h 784"/>
                <a:gd name="T14" fmla="*/ 70 w 705"/>
                <a:gd name="T15" fmla="*/ 372 h 784"/>
                <a:gd name="T16" fmla="*/ 119 w 705"/>
                <a:gd name="T17" fmla="*/ 538 h 784"/>
                <a:gd name="T18" fmla="*/ 25 w 705"/>
                <a:gd name="T19" fmla="*/ 567 h 784"/>
                <a:gd name="T20" fmla="*/ 0 w 705"/>
                <a:gd name="T21" fmla="*/ 599 h 784"/>
                <a:gd name="T22" fmla="*/ 23 w 705"/>
                <a:gd name="T23" fmla="*/ 633 h 784"/>
                <a:gd name="T24" fmla="*/ 417 w 705"/>
                <a:gd name="T25" fmla="*/ 779 h 784"/>
                <a:gd name="T26" fmla="*/ 458 w 705"/>
                <a:gd name="T27" fmla="*/ 766 h 784"/>
                <a:gd name="T28" fmla="*/ 697 w 705"/>
                <a:gd name="T29" fmla="*/ 420 h 784"/>
                <a:gd name="T30" fmla="*/ 696 w 705"/>
                <a:gd name="T31" fmla="*/ 38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5" h="784">
                  <a:moveTo>
                    <a:pt x="696" y="380"/>
                  </a:moveTo>
                  <a:cubicBezTo>
                    <a:pt x="687" y="368"/>
                    <a:pt x="672" y="363"/>
                    <a:pt x="658" y="36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435" y="25"/>
                    <a:pt x="435" y="25"/>
                    <a:pt x="435" y="25"/>
                  </a:cubicBezTo>
                  <a:cubicBezTo>
                    <a:pt x="431" y="13"/>
                    <a:pt x="421" y="5"/>
                    <a:pt x="409" y="2"/>
                  </a:cubicBezTo>
                  <a:cubicBezTo>
                    <a:pt x="397" y="0"/>
                    <a:pt x="385" y="4"/>
                    <a:pt x="376" y="1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69" y="348"/>
                    <a:pt x="66" y="361"/>
                    <a:pt x="70" y="372"/>
                  </a:cubicBezTo>
                  <a:cubicBezTo>
                    <a:pt x="119" y="538"/>
                    <a:pt x="119" y="538"/>
                    <a:pt x="119" y="538"/>
                  </a:cubicBezTo>
                  <a:cubicBezTo>
                    <a:pt x="25" y="567"/>
                    <a:pt x="25" y="567"/>
                    <a:pt x="25" y="567"/>
                  </a:cubicBezTo>
                  <a:cubicBezTo>
                    <a:pt x="11" y="572"/>
                    <a:pt x="1" y="584"/>
                    <a:pt x="0" y="599"/>
                  </a:cubicBezTo>
                  <a:cubicBezTo>
                    <a:pt x="0" y="614"/>
                    <a:pt x="9" y="627"/>
                    <a:pt x="23" y="633"/>
                  </a:cubicBezTo>
                  <a:cubicBezTo>
                    <a:pt x="417" y="779"/>
                    <a:pt x="417" y="779"/>
                    <a:pt x="417" y="779"/>
                  </a:cubicBezTo>
                  <a:cubicBezTo>
                    <a:pt x="432" y="784"/>
                    <a:pt x="449" y="779"/>
                    <a:pt x="458" y="766"/>
                  </a:cubicBezTo>
                  <a:cubicBezTo>
                    <a:pt x="697" y="420"/>
                    <a:pt x="697" y="420"/>
                    <a:pt x="697" y="420"/>
                  </a:cubicBezTo>
                  <a:cubicBezTo>
                    <a:pt x="705" y="408"/>
                    <a:pt x="705" y="392"/>
                    <a:pt x="696" y="38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$ľíde">
              <a:extLst>
                <a:ext uri="{FF2B5EF4-FFF2-40B4-BE49-F238E27FC236}">
                  <a16:creationId xmlns="" xmlns:a16="http://schemas.microsoft.com/office/drawing/2014/main" id="{F2C10AC3-DF6F-43D4-A681-92722F2FA95E}"/>
                </a:ext>
              </a:extLst>
            </p:cNvPr>
            <p:cNvSpPr/>
            <p:nvPr/>
          </p:nvSpPr>
          <p:spPr bwMode="auto">
            <a:xfrm>
              <a:off x="5915025" y="1000125"/>
              <a:ext cx="868363" cy="1066800"/>
            </a:xfrm>
            <a:custGeom>
              <a:avLst/>
              <a:gdLst>
                <a:gd name="T0" fmla="*/ 369 w 393"/>
                <a:gd name="T1" fmla="*/ 25 h 483"/>
                <a:gd name="T2" fmla="*/ 343 w 393"/>
                <a:gd name="T3" fmla="*/ 2 h 483"/>
                <a:gd name="T4" fmla="*/ 310 w 393"/>
                <a:gd name="T5" fmla="*/ 13 h 483"/>
                <a:gd name="T6" fmla="*/ 11 w 393"/>
                <a:gd name="T7" fmla="*/ 339 h 483"/>
                <a:gd name="T8" fmla="*/ 4 w 393"/>
                <a:gd name="T9" fmla="*/ 372 h 483"/>
                <a:gd name="T10" fmla="*/ 37 w 393"/>
                <a:gd name="T11" fmla="*/ 483 h 483"/>
                <a:gd name="T12" fmla="*/ 393 w 393"/>
                <a:gd name="T13" fmla="*/ 95 h 483"/>
                <a:gd name="T14" fmla="*/ 369 w 393"/>
                <a:gd name="T15" fmla="*/ 2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83">
                  <a:moveTo>
                    <a:pt x="369" y="25"/>
                  </a:moveTo>
                  <a:cubicBezTo>
                    <a:pt x="365" y="13"/>
                    <a:pt x="355" y="5"/>
                    <a:pt x="343" y="2"/>
                  </a:cubicBezTo>
                  <a:cubicBezTo>
                    <a:pt x="331" y="0"/>
                    <a:pt x="319" y="4"/>
                    <a:pt x="310" y="13"/>
                  </a:cubicBezTo>
                  <a:cubicBezTo>
                    <a:pt x="11" y="339"/>
                    <a:pt x="11" y="339"/>
                    <a:pt x="11" y="339"/>
                  </a:cubicBezTo>
                  <a:cubicBezTo>
                    <a:pt x="3" y="348"/>
                    <a:pt x="0" y="361"/>
                    <a:pt x="4" y="372"/>
                  </a:cubicBezTo>
                  <a:cubicBezTo>
                    <a:pt x="37" y="483"/>
                    <a:pt x="37" y="483"/>
                    <a:pt x="37" y="483"/>
                  </a:cubicBezTo>
                  <a:cubicBezTo>
                    <a:pt x="393" y="95"/>
                    <a:pt x="393" y="95"/>
                    <a:pt x="393" y="95"/>
                  </a:cubicBezTo>
                  <a:lnTo>
                    <a:pt x="369" y="25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lïḍé">
              <a:extLst>
                <a:ext uri="{FF2B5EF4-FFF2-40B4-BE49-F238E27FC236}">
                  <a16:creationId xmlns="" xmlns:a16="http://schemas.microsoft.com/office/drawing/2014/main" id="{95010A42-F6BE-404E-A50A-704DC402A091}"/>
                </a:ext>
              </a:extLst>
            </p:cNvPr>
            <p:cNvSpPr/>
            <p:nvPr/>
          </p:nvSpPr>
          <p:spPr bwMode="auto">
            <a:xfrm>
              <a:off x="4870450" y="992188"/>
              <a:ext cx="1868488" cy="1371600"/>
            </a:xfrm>
            <a:custGeom>
              <a:avLst/>
              <a:gdLst>
                <a:gd name="T0" fmla="*/ 840 w 845"/>
                <a:gd name="T1" fmla="*/ 25 h 621"/>
                <a:gd name="T2" fmla="*/ 808 w 845"/>
                <a:gd name="T3" fmla="*/ 4 h 621"/>
                <a:gd name="T4" fmla="*/ 312 w 845"/>
                <a:gd name="T5" fmla="*/ 0 h 621"/>
                <a:gd name="T6" fmla="*/ 286 w 845"/>
                <a:gd name="T7" fmla="*/ 11 h 621"/>
                <a:gd name="T8" fmla="*/ 12 w 845"/>
                <a:gd name="T9" fmla="*/ 310 h 621"/>
                <a:gd name="T10" fmla="*/ 14 w 845"/>
                <a:gd name="T11" fmla="*/ 359 h 621"/>
                <a:gd name="T12" fmla="*/ 286 w 845"/>
                <a:gd name="T13" fmla="*/ 608 h 621"/>
                <a:gd name="T14" fmla="*/ 335 w 845"/>
                <a:gd name="T15" fmla="*/ 606 h 621"/>
                <a:gd name="T16" fmla="*/ 833 w 845"/>
                <a:gd name="T17" fmla="*/ 62 h 621"/>
                <a:gd name="T18" fmla="*/ 840 w 845"/>
                <a:gd name="T19" fmla="*/ 2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5" h="621">
                  <a:moveTo>
                    <a:pt x="840" y="25"/>
                  </a:moveTo>
                  <a:cubicBezTo>
                    <a:pt x="834" y="13"/>
                    <a:pt x="822" y="5"/>
                    <a:pt x="808" y="4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2" y="0"/>
                    <a:pt x="293" y="4"/>
                    <a:pt x="286" y="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0" y="324"/>
                    <a:pt x="0" y="346"/>
                    <a:pt x="14" y="359"/>
                  </a:cubicBezTo>
                  <a:cubicBezTo>
                    <a:pt x="286" y="608"/>
                    <a:pt x="286" y="608"/>
                    <a:pt x="286" y="608"/>
                  </a:cubicBezTo>
                  <a:cubicBezTo>
                    <a:pt x="300" y="621"/>
                    <a:pt x="322" y="620"/>
                    <a:pt x="335" y="606"/>
                  </a:cubicBezTo>
                  <a:cubicBezTo>
                    <a:pt x="833" y="62"/>
                    <a:pt x="833" y="62"/>
                    <a:pt x="833" y="62"/>
                  </a:cubicBezTo>
                  <a:cubicBezTo>
                    <a:pt x="843" y="52"/>
                    <a:pt x="845" y="38"/>
                    <a:pt x="840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śḻîḓé">
              <a:extLst>
                <a:ext uri="{FF2B5EF4-FFF2-40B4-BE49-F238E27FC236}">
                  <a16:creationId xmlns="" xmlns:a16="http://schemas.microsoft.com/office/drawing/2014/main" id="{2FBC5DEE-6867-49EB-8904-622E527605F6}"/>
                </a:ext>
              </a:extLst>
            </p:cNvPr>
            <p:cNvSpPr/>
            <p:nvPr/>
          </p:nvSpPr>
          <p:spPr bwMode="auto">
            <a:xfrm>
              <a:off x="6523038" y="4243388"/>
              <a:ext cx="1677988" cy="1633538"/>
            </a:xfrm>
            <a:custGeom>
              <a:avLst/>
              <a:gdLst>
                <a:gd name="T0" fmla="*/ 753 w 759"/>
                <a:gd name="T1" fmla="*/ 540 h 739"/>
                <a:gd name="T2" fmla="*/ 532 w 759"/>
                <a:gd name="T3" fmla="*/ 157 h 739"/>
                <a:gd name="T4" fmla="*/ 502 w 759"/>
                <a:gd name="T5" fmla="*/ 139 h 739"/>
                <a:gd name="T6" fmla="*/ 330 w 759"/>
                <a:gd name="T7" fmla="*/ 137 h 739"/>
                <a:gd name="T8" fmla="*/ 330 w 759"/>
                <a:gd name="T9" fmla="*/ 38 h 739"/>
                <a:gd name="T10" fmla="*/ 308 w 759"/>
                <a:gd name="T11" fmla="*/ 5 h 739"/>
                <a:gd name="T12" fmla="*/ 268 w 759"/>
                <a:gd name="T13" fmla="*/ 16 h 739"/>
                <a:gd name="T14" fmla="*/ 10 w 759"/>
                <a:gd name="T15" fmla="*/ 348 h 739"/>
                <a:gd name="T16" fmla="*/ 10 w 759"/>
                <a:gd name="T17" fmla="*/ 391 h 739"/>
                <a:gd name="T18" fmla="*/ 268 w 759"/>
                <a:gd name="T19" fmla="*/ 723 h 739"/>
                <a:gd name="T20" fmla="*/ 306 w 759"/>
                <a:gd name="T21" fmla="*/ 734 h 739"/>
                <a:gd name="T22" fmla="*/ 330 w 759"/>
                <a:gd name="T23" fmla="*/ 701 h 739"/>
                <a:gd name="T24" fmla="*/ 330 w 759"/>
                <a:gd name="T25" fmla="*/ 601 h 739"/>
                <a:gd name="T26" fmla="*/ 724 w 759"/>
                <a:gd name="T27" fmla="*/ 592 h 739"/>
                <a:gd name="T28" fmla="*/ 753 w 759"/>
                <a:gd name="T29" fmla="*/ 574 h 739"/>
                <a:gd name="T30" fmla="*/ 753 w 759"/>
                <a:gd name="T31" fmla="*/ 54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39">
                  <a:moveTo>
                    <a:pt x="753" y="540"/>
                  </a:moveTo>
                  <a:cubicBezTo>
                    <a:pt x="532" y="157"/>
                    <a:pt x="532" y="157"/>
                    <a:pt x="532" y="157"/>
                  </a:cubicBezTo>
                  <a:cubicBezTo>
                    <a:pt x="526" y="146"/>
                    <a:pt x="514" y="140"/>
                    <a:pt x="502" y="139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38"/>
                    <a:pt x="330" y="38"/>
                    <a:pt x="330" y="38"/>
                  </a:cubicBezTo>
                  <a:cubicBezTo>
                    <a:pt x="330" y="24"/>
                    <a:pt x="321" y="11"/>
                    <a:pt x="308" y="5"/>
                  </a:cubicBezTo>
                  <a:cubicBezTo>
                    <a:pt x="294" y="0"/>
                    <a:pt x="277" y="5"/>
                    <a:pt x="268" y="16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0" y="361"/>
                    <a:pt x="0" y="378"/>
                    <a:pt x="10" y="391"/>
                  </a:cubicBezTo>
                  <a:cubicBezTo>
                    <a:pt x="268" y="723"/>
                    <a:pt x="268" y="723"/>
                    <a:pt x="268" y="723"/>
                  </a:cubicBezTo>
                  <a:cubicBezTo>
                    <a:pt x="277" y="734"/>
                    <a:pt x="293" y="739"/>
                    <a:pt x="306" y="734"/>
                  </a:cubicBezTo>
                  <a:cubicBezTo>
                    <a:pt x="320" y="730"/>
                    <a:pt x="330" y="716"/>
                    <a:pt x="330" y="701"/>
                  </a:cubicBezTo>
                  <a:cubicBezTo>
                    <a:pt x="330" y="601"/>
                    <a:pt x="330" y="601"/>
                    <a:pt x="330" y="601"/>
                  </a:cubicBezTo>
                  <a:cubicBezTo>
                    <a:pt x="724" y="592"/>
                    <a:pt x="724" y="592"/>
                    <a:pt x="724" y="592"/>
                  </a:cubicBezTo>
                  <a:cubicBezTo>
                    <a:pt x="736" y="591"/>
                    <a:pt x="747" y="585"/>
                    <a:pt x="753" y="574"/>
                  </a:cubicBezTo>
                  <a:cubicBezTo>
                    <a:pt x="759" y="564"/>
                    <a:pt x="759" y="551"/>
                    <a:pt x="753" y="54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lïḋè">
              <a:extLst>
                <a:ext uri="{FF2B5EF4-FFF2-40B4-BE49-F238E27FC236}">
                  <a16:creationId xmlns="" xmlns:a16="http://schemas.microsoft.com/office/drawing/2014/main" id="{D8F4C0CC-9B8E-4E60-88BF-15D0F969C757}"/>
                </a:ext>
              </a:extLst>
            </p:cNvPr>
            <p:cNvSpPr/>
            <p:nvPr/>
          </p:nvSpPr>
          <p:spPr bwMode="auto">
            <a:xfrm>
              <a:off x="7354888" y="4546600"/>
              <a:ext cx="846138" cy="1009650"/>
            </a:xfrm>
            <a:custGeom>
              <a:avLst/>
              <a:gdLst>
                <a:gd name="T0" fmla="*/ 377 w 383"/>
                <a:gd name="T1" fmla="*/ 403 h 457"/>
                <a:gd name="T2" fmla="*/ 156 w 383"/>
                <a:gd name="T3" fmla="*/ 20 h 457"/>
                <a:gd name="T4" fmla="*/ 126 w 383"/>
                <a:gd name="T5" fmla="*/ 2 h 457"/>
                <a:gd name="T6" fmla="*/ 0 w 383"/>
                <a:gd name="T7" fmla="*/ 0 h 457"/>
                <a:gd name="T8" fmla="*/ 262 w 383"/>
                <a:gd name="T9" fmla="*/ 457 h 457"/>
                <a:gd name="T10" fmla="*/ 348 w 383"/>
                <a:gd name="T11" fmla="*/ 455 h 457"/>
                <a:gd name="T12" fmla="*/ 377 w 383"/>
                <a:gd name="T13" fmla="*/ 437 h 457"/>
                <a:gd name="T14" fmla="*/ 377 w 383"/>
                <a:gd name="T15" fmla="*/ 4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457">
                  <a:moveTo>
                    <a:pt x="377" y="403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50" y="9"/>
                    <a:pt x="138" y="3"/>
                    <a:pt x="12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457"/>
                    <a:pt x="262" y="457"/>
                    <a:pt x="262" y="457"/>
                  </a:cubicBezTo>
                  <a:cubicBezTo>
                    <a:pt x="348" y="455"/>
                    <a:pt x="348" y="455"/>
                    <a:pt x="348" y="455"/>
                  </a:cubicBezTo>
                  <a:cubicBezTo>
                    <a:pt x="360" y="454"/>
                    <a:pt x="371" y="448"/>
                    <a:pt x="377" y="437"/>
                  </a:cubicBezTo>
                  <a:cubicBezTo>
                    <a:pt x="383" y="427"/>
                    <a:pt x="383" y="414"/>
                    <a:pt x="377" y="403"/>
                  </a:cubicBez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1îďe">
              <a:extLst>
                <a:ext uri="{FF2B5EF4-FFF2-40B4-BE49-F238E27FC236}">
                  <a16:creationId xmlns="" xmlns:a16="http://schemas.microsoft.com/office/drawing/2014/main" id="{D364D8A0-EB4B-4B0F-A5B3-475F878FAC4F}"/>
                </a:ext>
              </a:extLst>
            </p:cNvPr>
            <p:cNvSpPr/>
            <p:nvPr/>
          </p:nvSpPr>
          <p:spPr bwMode="auto">
            <a:xfrm>
              <a:off x="7219950" y="3570288"/>
              <a:ext cx="1319213" cy="1981200"/>
            </a:xfrm>
            <a:custGeom>
              <a:avLst/>
              <a:gdLst>
                <a:gd name="T0" fmla="*/ 591 w 597"/>
                <a:gd name="T1" fmla="*/ 373 h 897"/>
                <a:gd name="T2" fmla="*/ 389 w 597"/>
                <a:gd name="T3" fmla="*/ 22 h 897"/>
                <a:gd name="T4" fmla="*/ 341 w 597"/>
                <a:gd name="T5" fmla="*/ 9 h 897"/>
                <a:gd name="T6" fmla="*/ 22 w 597"/>
                <a:gd name="T7" fmla="*/ 194 h 897"/>
                <a:gd name="T8" fmla="*/ 9 w 597"/>
                <a:gd name="T9" fmla="*/ 241 h 897"/>
                <a:gd name="T10" fmla="*/ 378 w 597"/>
                <a:gd name="T11" fmla="*/ 880 h 897"/>
                <a:gd name="T12" fmla="*/ 408 w 597"/>
                <a:gd name="T13" fmla="*/ 897 h 897"/>
                <a:gd name="T14" fmla="*/ 412 w 597"/>
                <a:gd name="T15" fmla="*/ 897 h 897"/>
                <a:gd name="T16" fmla="*/ 441 w 597"/>
                <a:gd name="T17" fmla="*/ 873 h 897"/>
                <a:gd name="T18" fmla="*/ 594 w 597"/>
                <a:gd name="T19" fmla="*/ 401 h 897"/>
                <a:gd name="T20" fmla="*/ 591 w 597"/>
                <a:gd name="T21" fmla="*/ 3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7">
                  <a:moveTo>
                    <a:pt x="591" y="373"/>
                  </a:moveTo>
                  <a:cubicBezTo>
                    <a:pt x="389" y="22"/>
                    <a:pt x="389" y="22"/>
                    <a:pt x="389" y="22"/>
                  </a:cubicBezTo>
                  <a:cubicBezTo>
                    <a:pt x="379" y="5"/>
                    <a:pt x="358" y="0"/>
                    <a:pt x="341" y="9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6" y="203"/>
                    <a:pt x="0" y="224"/>
                    <a:pt x="9" y="241"/>
                  </a:cubicBezTo>
                  <a:cubicBezTo>
                    <a:pt x="378" y="880"/>
                    <a:pt x="378" y="880"/>
                    <a:pt x="378" y="880"/>
                  </a:cubicBezTo>
                  <a:cubicBezTo>
                    <a:pt x="384" y="890"/>
                    <a:pt x="396" y="897"/>
                    <a:pt x="408" y="897"/>
                  </a:cubicBezTo>
                  <a:cubicBezTo>
                    <a:pt x="409" y="897"/>
                    <a:pt x="410" y="897"/>
                    <a:pt x="412" y="897"/>
                  </a:cubicBezTo>
                  <a:cubicBezTo>
                    <a:pt x="425" y="895"/>
                    <a:pt x="437" y="886"/>
                    <a:pt x="441" y="873"/>
                  </a:cubicBezTo>
                  <a:cubicBezTo>
                    <a:pt x="594" y="401"/>
                    <a:pt x="594" y="401"/>
                    <a:pt x="594" y="401"/>
                  </a:cubicBezTo>
                  <a:cubicBezTo>
                    <a:pt x="597" y="392"/>
                    <a:pt x="596" y="382"/>
                    <a:pt x="591" y="3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02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dfsadmin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汇报集群信息：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9652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命令：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-report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dfsadmin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–report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可以通过该命令查看集群的基本信息，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包括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总磁盘大小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，剩余磁盘大小，丢失块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个数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等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总的集群信息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60aece14-5380-4c94-9a41-f0de033ade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70A4897-2D18-485D-97F5-A1666FDC5D9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487400" y="4173946"/>
            <a:ext cx="3578225" cy="2548707"/>
            <a:chOff x="3217984" y="1580724"/>
            <a:chExt cx="5756076" cy="4099952"/>
          </a:xfrm>
        </p:grpSpPr>
        <p:sp>
          <p:nvSpPr>
            <p:cNvPr id="15" name="ïş1iďê">
              <a:extLst>
                <a:ext uri="{FF2B5EF4-FFF2-40B4-BE49-F238E27FC236}">
                  <a16:creationId xmlns="" xmlns:a16="http://schemas.microsoft.com/office/drawing/2014/main" id="{62E46C80-D1A0-4F93-BE24-50113AB31BA9}"/>
                </a:ext>
              </a:extLst>
            </p:cNvPr>
            <p:cNvSpPr/>
            <p:nvPr/>
          </p:nvSpPr>
          <p:spPr bwMode="auto">
            <a:xfrm>
              <a:off x="6161640" y="4774362"/>
              <a:ext cx="2812420" cy="313052"/>
            </a:xfrm>
            <a:custGeom>
              <a:avLst/>
              <a:gdLst>
                <a:gd name="T0" fmla="*/ 520 w 4629"/>
                <a:gd name="T1" fmla="*/ 0 h 518"/>
                <a:gd name="T2" fmla="*/ 4629 w 4629"/>
                <a:gd name="T3" fmla="*/ 0 h 518"/>
                <a:gd name="T4" fmla="*/ 4214 w 4629"/>
                <a:gd name="T5" fmla="*/ 496 h 518"/>
                <a:gd name="T6" fmla="*/ 0 w 4629"/>
                <a:gd name="T7" fmla="*/ 496 h 518"/>
                <a:gd name="T8" fmla="*/ 520 w 4629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9" h="518">
                  <a:moveTo>
                    <a:pt x="520" y="0"/>
                  </a:moveTo>
                  <a:cubicBezTo>
                    <a:pt x="4629" y="0"/>
                    <a:pt x="4629" y="0"/>
                    <a:pt x="4629" y="0"/>
                  </a:cubicBezTo>
                  <a:cubicBezTo>
                    <a:pt x="4629" y="0"/>
                    <a:pt x="4560" y="496"/>
                    <a:pt x="4214" y="496"/>
                  </a:cubicBezTo>
                  <a:cubicBezTo>
                    <a:pt x="3868" y="496"/>
                    <a:pt x="0" y="496"/>
                    <a:pt x="0" y="496"/>
                  </a:cubicBezTo>
                  <a:cubicBezTo>
                    <a:pt x="0" y="496"/>
                    <a:pt x="522" y="518"/>
                    <a:pt x="520" y="0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$1ïḓè">
              <a:extLst>
                <a:ext uri="{FF2B5EF4-FFF2-40B4-BE49-F238E27FC236}">
                  <a16:creationId xmlns="" xmlns:a16="http://schemas.microsoft.com/office/drawing/2014/main" id="{6C091FEA-FF36-42E5-BA78-25221B6A686E}"/>
                </a:ext>
              </a:extLst>
            </p:cNvPr>
            <p:cNvSpPr/>
            <p:nvPr/>
          </p:nvSpPr>
          <p:spPr bwMode="auto">
            <a:xfrm>
              <a:off x="5729932" y="1807939"/>
              <a:ext cx="2744256" cy="3264327"/>
            </a:xfrm>
            <a:custGeom>
              <a:avLst/>
              <a:gdLst>
                <a:gd name="T0" fmla="*/ 1233 w 4515"/>
                <a:gd name="T1" fmla="*/ 4887 h 5379"/>
                <a:gd name="T2" fmla="*/ 4515 w 4515"/>
                <a:gd name="T3" fmla="*/ 4887 h 5379"/>
                <a:gd name="T4" fmla="*/ 4515 w 4515"/>
                <a:gd name="T5" fmla="*/ 408 h 5379"/>
                <a:gd name="T6" fmla="*/ 4102 w 4515"/>
                <a:gd name="T7" fmla="*/ 0 h 5379"/>
                <a:gd name="T8" fmla="*/ 3976 w 4515"/>
                <a:gd name="T9" fmla="*/ 0 h 5379"/>
                <a:gd name="T10" fmla="*/ 262 w 4515"/>
                <a:gd name="T11" fmla="*/ 0 h 5379"/>
                <a:gd name="T12" fmla="*/ 262 w 4515"/>
                <a:gd name="T13" fmla="*/ 0 h 5379"/>
                <a:gd name="T14" fmla="*/ 0 w 4515"/>
                <a:gd name="T15" fmla="*/ 0 h 5379"/>
                <a:gd name="T16" fmla="*/ 1 w 4515"/>
                <a:gd name="T17" fmla="*/ 2 h 5379"/>
                <a:gd name="T18" fmla="*/ 258 w 4515"/>
                <a:gd name="T19" fmla="*/ 496 h 5379"/>
                <a:gd name="T20" fmla="*/ 264 w 4515"/>
                <a:gd name="T21" fmla="*/ 496 h 5379"/>
                <a:gd name="T22" fmla="*/ 264 w 4515"/>
                <a:gd name="T23" fmla="*/ 595 h 5379"/>
                <a:gd name="T24" fmla="*/ 264 w 4515"/>
                <a:gd name="T25" fmla="*/ 4967 h 5379"/>
                <a:gd name="T26" fmla="*/ 265 w 4515"/>
                <a:gd name="T27" fmla="*/ 4971 h 5379"/>
                <a:gd name="T28" fmla="*/ 677 w 4515"/>
                <a:gd name="T29" fmla="*/ 5379 h 5379"/>
                <a:gd name="T30" fmla="*/ 804 w 4515"/>
                <a:gd name="T31" fmla="*/ 5379 h 5379"/>
                <a:gd name="T32" fmla="*/ 1233 w 4515"/>
                <a:gd name="T33" fmla="*/ 4887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15" h="5379">
                  <a:moveTo>
                    <a:pt x="1233" y="4887"/>
                  </a:moveTo>
                  <a:cubicBezTo>
                    <a:pt x="4515" y="4887"/>
                    <a:pt x="4515" y="4887"/>
                    <a:pt x="4515" y="4887"/>
                  </a:cubicBezTo>
                  <a:cubicBezTo>
                    <a:pt x="4515" y="408"/>
                    <a:pt x="4515" y="408"/>
                    <a:pt x="4515" y="408"/>
                  </a:cubicBezTo>
                  <a:cubicBezTo>
                    <a:pt x="4509" y="372"/>
                    <a:pt x="4453" y="35"/>
                    <a:pt x="4102" y="0"/>
                  </a:cubicBezTo>
                  <a:cubicBezTo>
                    <a:pt x="3976" y="0"/>
                    <a:pt x="3976" y="0"/>
                    <a:pt x="3976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59" y="0"/>
                    <a:pt x="7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58" y="89"/>
                    <a:pt x="258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595"/>
                    <a:pt x="264" y="595"/>
                    <a:pt x="264" y="595"/>
                  </a:cubicBezTo>
                  <a:cubicBezTo>
                    <a:pt x="264" y="4967"/>
                    <a:pt x="264" y="4967"/>
                    <a:pt x="264" y="4967"/>
                  </a:cubicBezTo>
                  <a:cubicBezTo>
                    <a:pt x="264" y="4967"/>
                    <a:pt x="264" y="4969"/>
                    <a:pt x="265" y="4971"/>
                  </a:cubicBezTo>
                  <a:cubicBezTo>
                    <a:pt x="270" y="5007"/>
                    <a:pt x="326" y="5344"/>
                    <a:pt x="677" y="5379"/>
                  </a:cubicBezTo>
                  <a:cubicBezTo>
                    <a:pt x="804" y="5379"/>
                    <a:pt x="804" y="5379"/>
                    <a:pt x="804" y="5379"/>
                  </a:cubicBezTo>
                  <a:cubicBezTo>
                    <a:pt x="1257" y="5339"/>
                    <a:pt x="1233" y="4887"/>
                    <a:pt x="1233" y="4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$ļïďé">
              <a:extLst>
                <a:ext uri="{FF2B5EF4-FFF2-40B4-BE49-F238E27FC236}">
                  <a16:creationId xmlns="" xmlns:a16="http://schemas.microsoft.com/office/drawing/2014/main" id="{1CF99FF0-89A2-4FBC-BEE4-5029ECD24144}"/>
                </a:ext>
              </a:extLst>
            </p:cNvPr>
            <p:cNvSpPr/>
            <p:nvPr/>
          </p:nvSpPr>
          <p:spPr bwMode="auto">
            <a:xfrm>
              <a:off x="5384059" y="1807939"/>
              <a:ext cx="502399" cy="300430"/>
            </a:xfrm>
            <a:custGeom>
              <a:avLst/>
              <a:gdLst>
                <a:gd name="T0" fmla="*/ 569 w 826"/>
                <a:gd name="T1" fmla="*/ 2 h 496"/>
                <a:gd name="T2" fmla="*/ 568 w 826"/>
                <a:gd name="T3" fmla="*/ 0 h 496"/>
                <a:gd name="T4" fmla="*/ 415 w 826"/>
                <a:gd name="T5" fmla="*/ 0 h 496"/>
                <a:gd name="T6" fmla="*/ 0 w 826"/>
                <a:gd name="T7" fmla="*/ 496 h 496"/>
                <a:gd name="T8" fmla="*/ 826 w 826"/>
                <a:gd name="T9" fmla="*/ 496 h 496"/>
                <a:gd name="T10" fmla="*/ 569 w 826"/>
                <a:gd name="T11" fmla="*/ 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96">
                  <a:moveTo>
                    <a:pt x="569" y="2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496" y="0"/>
                    <a:pt x="444" y="0"/>
                    <a:pt x="415" y="0"/>
                  </a:cubicBezTo>
                  <a:cubicBezTo>
                    <a:pt x="69" y="0"/>
                    <a:pt x="0" y="496"/>
                    <a:pt x="0" y="496"/>
                  </a:cubicBezTo>
                  <a:cubicBezTo>
                    <a:pt x="826" y="496"/>
                    <a:pt x="826" y="496"/>
                    <a:pt x="826" y="496"/>
                  </a:cubicBezTo>
                  <a:cubicBezTo>
                    <a:pt x="826" y="89"/>
                    <a:pt x="569" y="2"/>
                    <a:pt x="569" y="2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ḻïḑe">
              <a:extLst>
                <a:ext uri="{FF2B5EF4-FFF2-40B4-BE49-F238E27FC236}">
                  <a16:creationId xmlns="" xmlns:a16="http://schemas.microsoft.com/office/drawing/2014/main" id="{8A1D3525-F276-4239-AC94-44F0BCBCB16D}"/>
                </a:ext>
              </a:extLst>
            </p:cNvPr>
            <p:cNvSpPr/>
            <p:nvPr/>
          </p:nvSpPr>
          <p:spPr bwMode="auto">
            <a:xfrm>
              <a:off x="6699384" y="4135634"/>
              <a:ext cx="154002" cy="118658"/>
            </a:xfrm>
            <a:custGeom>
              <a:avLst/>
              <a:gdLst>
                <a:gd name="T0" fmla="*/ 253 w 253"/>
                <a:gd name="T1" fmla="*/ 128 h 195"/>
                <a:gd name="T2" fmla="*/ 253 w 253"/>
                <a:gd name="T3" fmla="*/ 0 h 195"/>
                <a:gd name="T4" fmla="*/ 0 w 253"/>
                <a:gd name="T5" fmla="*/ 104 h 195"/>
                <a:gd name="T6" fmla="*/ 91 w 253"/>
                <a:gd name="T7" fmla="*/ 195 h 195"/>
                <a:gd name="T8" fmla="*/ 253 w 253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253" y="128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155" y="2"/>
                    <a:pt x="67" y="41"/>
                    <a:pt x="0" y="10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134" y="155"/>
                    <a:pt x="190" y="130"/>
                    <a:pt x="253" y="128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ļîḋè">
              <a:extLst>
                <a:ext uri="{FF2B5EF4-FFF2-40B4-BE49-F238E27FC236}">
                  <a16:creationId xmlns="" xmlns:a16="http://schemas.microsoft.com/office/drawing/2014/main" id="{E4189CA5-7A76-4C6B-BE1A-03FAA38BF35E}"/>
                </a:ext>
              </a:extLst>
            </p:cNvPr>
            <p:cNvSpPr/>
            <p:nvPr/>
          </p:nvSpPr>
          <p:spPr bwMode="auto">
            <a:xfrm>
              <a:off x="6626169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4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5" y="134"/>
                    <a:pt x="195" y="91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ḻidé">
              <a:extLst>
                <a:ext uri="{FF2B5EF4-FFF2-40B4-BE49-F238E27FC236}">
                  <a16:creationId xmlns="" xmlns:a16="http://schemas.microsoft.com/office/drawing/2014/main" id="{98A17917-748E-4BC3-ACD1-F9BBA03E636A}"/>
                </a:ext>
              </a:extLst>
            </p:cNvPr>
            <p:cNvSpPr/>
            <p:nvPr/>
          </p:nvSpPr>
          <p:spPr bwMode="auto">
            <a:xfrm>
              <a:off x="6866008" y="4135634"/>
              <a:ext cx="154002" cy="118658"/>
            </a:xfrm>
            <a:custGeom>
              <a:avLst/>
              <a:gdLst>
                <a:gd name="T0" fmla="*/ 253 w 253"/>
                <a:gd name="T1" fmla="*/ 104 h 195"/>
                <a:gd name="T2" fmla="*/ 0 w 253"/>
                <a:gd name="T3" fmla="*/ 0 h 195"/>
                <a:gd name="T4" fmla="*/ 0 w 253"/>
                <a:gd name="T5" fmla="*/ 128 h 195"/>
                <a:gd name="T6" fmla="*/ 162 w 253"/>
                <a:gd name="T7" fmla="*/ 195 h 195"/>
                <a:gd name="T8" fmla="*/ 253 w 253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253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3" y="104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šlïḓê">
              <a:extLst>
                <a:ext uri="{FF2B5EF4-FFF2-40B4-BE49-F238E27FC236}">
                  <a16:creationId xmlns="" xmlns:a16="http://schemas.microsoft.com/office/drawing/2014/main" id="{2F2EA111-73A5-4E22-B838-EA13C9F92490}"/>
                </a:ext>
              </a:extLst>
            </p:cNvPr>
            <p:cNvSpPr/>
            <p:nvPr/>
          </p:nvSpPr>
          <p:spPr bwMode="auto">
            <a:xfrm>
              <a:off x="6974566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ṩļîḋè">
              <a:extLst>
                <a:ext uri="{FF2B5EF4-FFF2-40B4-BE49-F238E27FC236}">
                  <a16:creationId xmlns="" xmlns:a16="http://schemas.microsoft.com/office/drawing/2014/main" id="{51F74B44-4BAB-4199-B25A-6A1FCAE54D2C}"/>
                </a:ext>
              </a:extLst>
            </p:cNvPr>
            <p:cNvSpPr/>
            <p:nvPr/>
          </p:nvSpPr>
          <p:spPr bwMode="auto">
            <a:xfrm>
              <a:off x="6974566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ḷîďè">
              <a:extLst>
                <a:ext uri="{FF2B5EF4-FFF2-40B4-BE49-F238E27FC236}">
                  <a16:creationId xmlns="" xmlns:a16="http://schemas.microsoft.com/office/drawing/2014/main" id="{448CB1C5-4461-43AA-8391-5FCE94567EEB}"/>
                </a:ext>
              </a:extLst>
            </p:cNvPr>
            <p:cNvSpPr/>
            <p:nvPr/>
          </p:nvSpPr>
          <p:spPr bwMode="auto">
            <a:xfrm>
              <a:off x="6866008" y="4484030"/>
              <a:ext cx="154002" cy="116132"/>
            </a:xfrm>
            <a:custGeom>
              <a:avLst/>
              <a:gdLst>
                <a:gd name="T0" fmla="*/ 0 w 253"/>
                <a:gd name="T1" fmla="*/ 67 h 195"/>
                <a:gd name="T2" fmla="*/ 0 w 253"/>
                <a:gd name="T3" fmla="*/ 195 h 195"/>
                <a:gd name="T4" fmla="*/ 253 w 253"/>
                <a:gd name="T5" fmla="*/ 90 h 195"/>
                <a:gd name="T6" fmla="*/ 162 w 253"/>
                <a:gd name="T7" fmla="*/ 0 h 195"/>
                <a:gd name="T8" fmla="*/ 0 w 253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3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ľïďê">
              <a:extLst>
                <a:ext uri="{FF2B5EF4-FFF2-40B4-BE49-F238E27FC236}">
                  <a16:creationId xmlns="" xmlns:a16="http://schemas.microsoft.com/office/drawing/2014/main" id="{B9E91E77-68DB-46CE-87A9-F2B671091C97}"/>
                </a:ext>
              </a:extLst>
            </p:cNvPr>
            <p:cNvSpPr/>
            <p:nvPr/>
          </p:nvSpPr>
          <p:spPr bwMode="auto">
            <a:xfrm>
              <a:off x="6626169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4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4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5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ḻïďè">
              <a:extLst>
                <a:ext uri="{FF2B5EF4-FFF2-40B4-BE49-F238E27FC236}">
                  <a16:creationId xmlns="" xmlns:a16="http://schemas.microsoft.com/office/drawing/2014/main" id="{9D3EDEC2-C387-4B0F-87BC-A6F78051471A}"/>
                </a:ext>
              </a:extLst>
            </p:cNvPr>
            <p:cNvSpPr/>
            <p:nvPr/>
          </p:nvSpPr>
          <p:spPr bwMode="auto">
            <a:xfrm>
              <a:off x="6699384" y="4484030"/>
              <a:ext cx="154002" cy="116132"/>
            </a:xfrm>
            <a:custGeom>
              <a:avLst/>
              <a:gdLst>
                <a:gd name="T0" fmla="*/ 0 w 253"/>
                <a:gd name="T1" fmla="*/ 90 h 195"/>
                <a:gd name="T2" fmla="*/ 253 w 253"/>
                <a:gd name="T3" fmla="*/ 195 h 195"/>
                <a:gd name="T4" fmla="*/ 253 w 253"/>
                <a:gd name="T5" fmla="*/ 67 h 195"/>
                <a:gd name="T6" fmla="*/ 91 w 253"/>
                <a:gd name="T7" fmla="*/ 0 h 195"/>
                <a:gd name="T8" fmla="*/ 0 w 253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0" y="90"/>
                  </a:moveTo>
                  <a:cubicBezTo>
                    <a:pt x="67" y="153"/>
                    <a:pt x="155" y="192"/>
                    <a:pt x="253" y="195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190" y="64"/>
                    <a:pt x="134" y="39"/>
                    <a:pt x="91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1iḋe">
              <a:extLst>
                <a:ext uri="{FF2B5EF4-FFF2-40B4-BE49-F238E27FC236}">
                  <a16:creationId xmlns="" xmlns:a16="http://schemas.microsoft.com/office/drawing/2014/main" id="{1FEBA6D6-2EBA-4502-A886-8C3A5198DB48}"/>
                </a:ext>
              </a:extLst>
            </p:cNvPr>
            <p:cNvSpPr/>
            <p:nvPr/>
          </p:nvSpPr>
          <p:spPr bwMode="auto">
            <a:xfrm>
              <a:off x="6714532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ļiḓe">
              <a:extLst>
                <a:ext uri="{FF2B5EF4-FFF2-40B4-BE49-F238E27FC236}">
                  <a16:creationId xmlns="" xmlns:a16="http://schemas.microsoft.com/office/drawing/2014/main" id="{B154987E-EE27-4257-BD91-B3FEB4383FCC}"/>
                </a:ext>
              </a:extLst>
            </p:cNvPr>
            <p:cNvSpPr/>
            <p:nvPr/>
          </p:nvSpPr>
          <p:spPr bwMode="auto">
            <a:xfrm>
              <a:off x="6807942" y="4345177"/>
              <a:ext cx="27772" cy="45443"/>
            </a:xfrm>
            <a:custGeom>
              <a:avLst/>
              <a:gdLst>
                <a:gd name="T0" fmla="*/ 45 w 45"/>
                <a:gd name="T1" fmla="*/ 22 h 75"/>
                <a:gd name="T2" fmla="*/ 23 w 45"/>
                <a:gd name="T3" fmla="*/ 0 h 75"/>
                <a:gd name="T4" fmla="*/ 0 w 45"/>
                <a:gd name="T5" fmla="*/ 22 h 75"/>
                <a:gd name="T6" fmla="*/ 13 w 45"/>
                <a:gd name="T7" fmla="*/ 22 h 75"/>
                <a:gd name="T8" fmla="*/ 23 w 45"/>
                <a:gd name="T9" fmla="*/ 12 h 75"/>
                <a:gd name="T10" fmla="*/ 31 w 45"/>
                <a:gd name="T11" fmla="*/ 22 h 75"/>
                <a:gd name="T12" fmla="*/ 28 w 45"/>
                <a:gd name="T13" fmla="*/ 30 h 75"/>
                <a:gd name="T14" fmla="*/ 0 w 45"/>
                <a:gd name="T15" fmla="*/ 63 h 75"/>
                <a:gd name="T16" fmla="*/ 0 w 45"/>
                <a:gd name="T17" fmla="*/ 75 h 75"/>
                <a:gd name="T18" fmla="*/ 45 w 45"/>
                <a:gd name="T19" fmla="*/ 75 h 75"/>
                <a:gd name="T20" fmla="*/ 45 w 45"/>
                <a:gd name="T21" fmla="*/ 63 h 75"/>
                <a:gd name="T22" fmla="*/ 16 w 45"/>
                <a:gd name="T23" fmla="*/ 63 h 75"/>
                <a:gd name="T24" fmla="*/ 37 w 45"/>
                <a:gd name="T25" fmla="*/ 39 h 75"/>
                <a:gd name="T26" fmla="*/ 45 w 45"/>
                <a:gd name="T27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45" y="22"/>
                  </a:moveTo>
                  <a:cubicBezTo>
                    <a:pt x="45" y="8"/>
                    <a:pt x="36" y="0"/>
                    <a:pt x="23" y="0"/>
                  </a:cubicBezTo>
                  <a:cubicBezTo>
                    <a:pt x="10" y="0"/>
                    <a:pt x="0" y="8"/>
                    <a:pt x="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5"/>
                    <a:pt x="18" y="12"/>
                    <a:pt x="23" y="12"/>
                  </a:cubicBezTo>
                  <a:cubicBezTo>
                    <a:pt x="28" y="12"/>
                    <a:pt x="31" y="16"/>
                    <a:pt x="31" y="22"/>
                  </a:cubicBezTo>
                  <a:cubicBezTo>
                    <a:pt x="31" y="25"/>
                    <a:pt x="30" y="27"/>
                    <a:pt x="28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3"/>
                    <a:pt x="45" y="29"/>
                    <a:pt x="4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ṣḷidê">
              <a:extLst>
                <a:ext uri="{FF2B5EF4-FFF2-40B4-BE49-F238E27FC236}">
                  <a16:creationId xmlns="" xmlns:a16="http://schemas.microsoft.com/office/drawing/2014/main" id="{8957DA12-9DFB-4AFD-A3EB-31FBEAAF7DF4}"/>
                </a:ext>
              </a:extLst>
            </p:cNvPr>
            <p:cNvSpPr/>
            <p:nvPr/>
          </p:nvSpPr>
          <p:spPr bwMode="auto">
            <a:xfrm>
              <a:off x="6840762" y="4345177"/>
              <a:ext cx="30295" cy="45443"/>
            </a:xfrm>
            <a:custGeom>
              <a:avLst/>
              <a:gdLst>
                <a:gd name="T0" fmla="*/ 25 w 46"/>
                <a:gd name="T1" fmla="*/ 24 h 74"/>
                <a:gd name="T2" fmla="*/ 14 w 46"/>
                <a:gd name="T3" fmla="*/ 28 h 74"/>
                <a:gd name="T4" fmla="*/ 14 w 46"/>
                <a:gd name="T5" fmla="*/ 12 h 74"/>
                <a:gd name="T6" fmla="*/ 44 w 46"/>
                <a:gd name="T7" fmla="*/ 12 h 74"/>
                <a:gd name="T8" fmla="*/ 44 w 46"/>
                <a:gd name="T9" fmla="*/ 0 h 74"/>
                <a:gd name="T10" fmla="*/ 2 w 46"/>
                <a:gd name="T11" fmla="*/ 0 h 74"/>
                <a:gd name="T12" fmla="*/ 2 w 46"/>
                <a:gd name="T13" fmla="*/ 42 h 74"/>
                <a:gd name="T14" fmla="*/ 14 w 46"/>
                <a:gd name="T15" fmla="*/ 42 h 74"/>
                <a:gd name="T16" fmla="*/ 23 w 46"/>
                <a:gd name="T17" fmla="*/ 36 h 74"/>
                <a:gd name="T18" fmla="*/ 32 w 46"/>
                <a:gd name="T19" fmla="*/ 49 h 74"/>
                <a:gd name="T20" fmla="*/ 29 w 46"/>
                <a:gd name="T21" fmla="*/ 60 h 74"/>
                <a:gd name="T22" fmla="*/ 23 w 46"/>
                <a:gd name="T23" fmla="*/ 62 h 74"/>
                <a:gd name="T24" fmla="*/ 14 w 46"/>
                <a:gd name="T25" fmla="*/ 53 h 74"/>
                <a:gd name="T26" fmla="*/ 0 w 46"/>
                <a:gd name="T27" fmla="*/ 53 h 74"/>
                <a:gd name="T28" fmla="*/ 6 w 46"/>
                <a:gd name="T29" fmla="*/ 68 h 74"/>
                <a:gd name="T30" fmla="*/ 23 w 46"/>
                <a:gd name="T31" fmla="*/ 74 h 74"/>
                <a:gd name="T32" fmla="*/ 39 w 46"/>
                <a:gd name="T33" fmla="*/ 68 h 74"/>
                <a:gd name="T34" fmla="*/ 46 w 46"/>
                <a:gd name="T35" fmla="*/ 49 h 74"/>
                <a:gd name="T36" fmla="*/ 39 w 46"/>
                <a:gd name="T37" fmla="*/ 29 h 74"/>
                <a:gd name="T38" fmla="*/ 25 w 46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74">
                  <a:moveTo>
                    <a:pt x="25" y="24"/>
                  </a:moveTo>
                  <a:cubicBezTo>
                    <a:pt x="20" y="24"/>
                    <a:pt x="16" y="26"/>
                    <a:pt x="14" y="2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39"/>
                    <a:pt x="18" y="36"/>
                    <a:pt x="23" y="36"/>
                  </a:cubicBezTo>
                  <a:cubicBezTo>
                    <a:pt x="30" y="36"/>
                    <a:pt x="32" y="40"/>
                    <a:pt x="32" y="49"/>
                  </a:cubicBezTo>
                  <a:cubicBezTo>
                    <a:pt x="32" y="53"/>
                    <a:pt x="32" y="57"/>
                    <a:pt x="29" y="60"/>
                  </a:cubicBezTo>
                  <a:cubicBezTo>
                    <a:pt x="28" y="62"/>
                    <a:pt x="25" y="62"/>
                    <a:pt x="23" y="62"/>
                  </a:cubicBezTo>
                  <a:cubicBezTo>
                    <a:pt x="17" y="62"/>
                    <a:pt x="15" y="59"/>
                    <a:pt x="14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8"/>
                    <a:pt x="2" y="64"/>
                    <a:pt x="6" y="68"/>
                  </a:cubicBezTo>
                  <a:cubicBezTo>
                    <a:pt x="10" y="72"/>
                    <a:pt x="15" y="74"/>
                    <a:pt x="23" y="74"/>
                  </a:cubicBezTo>
                  <a:cubicBezTo>
                    <a:pt x="31" y="74"/>
                    <a:pt x="36" y="72"/>
                    <a:pt x="39" y="68"/>
                  </a:cubicBezTo>
                  <a:cubicBezTo>
                    <a:pt x="45" y="63"/>
                    <a:pt x="46" y="57"/>
                    <a:pt x="46" y="49"/>
                  </a:cubicBezTo>
                  <a:cubicBezTo>
                    <a:pt x="46" y="42"/>
                    <a:pt x="45" y="35"/>
                    <a:pt x="39" y="29"/>
                  </a:cubicBezTo>
                  <a:cubicBezTo>
                    <a:pt x="36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ḋe">
              <a:extLst>
                <a:ext uri="{FF2B5EF4-FFF2-40B4-BE49-F238E27FC236}">
                  <a16:creationId xmlns="" xmlns:a16="http://schemas.microsoft.com/office/drawing/2014/main" id="{4EA72E24-9C44-4C4D-8607-D4B0552B63E2}"/>
                </a:ext>
              </a:extLst>
            </p:cNvPr>
            <p:cNvSpPr/>
            <p:nvPr/>
          </p:nvSpPr>
          <p:spPr bwMode="auto">
            <a:xfrm>
              <a:off x="6903877" y="4367898"/>
              <a:ext cx="20197" cy="22722"/>
            </a:xfrm>
            <a:custGeom>
              <a:avLst/>
              <a:gdLst>
                <a:gd name="T0" fmla="*/ 16 w 31"/>
                <a:gd name="T1" fmla="*/ 0 h 38"/>
                <a:gd name="T2" fmla="*/ 0 w 31"/>
                <a:gd name="T3" fmla="*/ 14 h 38"/>
                <a:gd name="T4" fmla="*/ 0 w 31"/>
                <a:gd name="T5" fmla="*/ 24 h 38"/>
                <a:gd name="T6" fmla="*/ 16 w 31"/>
                <a:gd name="T7" fmla="*/ 38 h 38"/>
                <a:gd name="T8" fmla="*/ 31 w 31"/>
                <a:gd name="T9" fmla="*/ 24 h 38"/>
                <a:gd name="T10" fmla="*/ 31 w 31"/>
                <a:gd name="T11" fmla="*/ 14 h 38"/>
                <a:gd name="T12" fmla="*/ 16 w 31"/>
                <a:gd name="T13" fmla="*/ 0 h 38"/>
                <a:gd name="T14" fmla="*/ 21 w 31"/>
                <a:gd name="T15" fmla="*/ 24 h 38"/>
                <a:gd name="T16" fmla="*/ 16 w 31"/>
                <a:gd name="T17" fmla="*/ 30 h 38"/>
                <a:gd name="T18" fmla="*/ 10 w 31"/>
                <a:gd name="T19" fmla="*/ 24 h 38"/>
                <a:gd name="T20" fmla="*/ 10 w 31"/>
                <a:gd name="T21" fmla="*/ 14 h 38"/>
                <a:gd name="T22" fmla="*/ 16 w 31"/>
                <a:gd name="T23" fmla="*/ 8 h 38"/>
                <a:gd name="T24" fmla="*/ 21 w 31"/>
                <a:gd name="T25" fmla="*/ 14 h 38"/>
                <a:gd name="T26" fmla="*/ 21 w 31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16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4"/>
                    <a:pt x="7" y="38"/>
                    <a:pt x="16" y="38"/>
                  </a:cubicBezTo>
                  <a:cubicBezTo>
                    <a:pt x="24" y="38"/>
                    <a:pt x="31" y="34"/>
                    <a:pt x="31" y="2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4"/>
                    <a:pt x="24" y="0"/>
                    <a:pt x="16" y="0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6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6" y="8"/>
                  </a:cubicBezTo>
                  <a:cubicBezTo>
                    <a:pt x="19" y="8"/>
                    <a:pt x="21" y="10"/>
                    <a:pt x="21" y="14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ŝḻíḍê">
              <a:extLst>
                <a:ext uri="{FF2B5EF4-FFF2-40B4-BE49-F238E27FC236}">
                  <a16:creationId xmlns="" xmlns:a16="http://schemas.microsoft.com/office/drawing/2014/main" id="{375ADA2C-241D-419D-9A5E-AD479EE461B5}"/>
                </a:ext>
              </a:extLst>
            </p:cNvPr>
            <p:cNvSpPr/>
            <p:nvPr/>
          </p:nvSpPr>
          <p:spPr bwMode="auto">
            <a:xfrm>
              <a:off x="688620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ļidè">
              <a:extLst>
                <a:ext uri="{FF2B5EF4-FFF2-40B4-BE49-F238E27FC236}">
                  <a16:creationId xmlns="" xmlns:a16="http://schemas.microsoft.com/office/drawing/2014/main" id="{B1F2A26B-7CF1-470B-AE2E-3B74D95F7A9B}"/>
                </a:ext>
              </a:extLst>
            </p:cNvPr>
            <p:cNvSpPr/>
            <p:nvPr/>
          </p:nvSpPr>
          <p:spPr bwMode="auto">
            <a:xfrm>
              <a:off x="6876107" y="4345177"/>
              <a:ext cx="17673" cy="25246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1 w 30"/>
                <a:gd name="T15" fmla="*/ 24 h 39"/>
                <a:gd name="T16" fmla="*/ 15 w 30"/>
                <a:gd name="T17" fmla="*/ 30 h 39"/>
                <a:gd name="T18" fmla="*/ 10 w 30"/>
                <a:gd name="T19" fmla="*/ 24 h 39"/>
                <a:gd name="T20" fmla="*/ 10 w 30"/>
                <a:gd name="T21" fmla="*/ 15 h 39"/>
                <a:gd name="T22" fmla="*/ 15 w 30"/>
                <a:gd name="T23" fmla="*/ 9 h 39"/>
                <a:gd name="T24" fmla="*/ 21 w 30"/>
                <a:gd name="T25" fmla="*/ 15 h 39"/>
                <a:gd name="T26" fmla="*/ 21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2" y="9"/>
                    <a:pt x="15" y="9"/>
                  </a:cubicBezTo>
                  <a:cubicBezTo>
                    <a:pt x="19" y="9"/>
                    <a:pt x="21" y="11"/>
                    <a:pt x="21" y="15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ṡlîḋe">
              <a:extLst>
                <a:ext uri="{FF2B5EF4-FFF2-40B4-BE49-F238E27FC236}">
                  <a16:creationId xmlns="" xmlns:a16="http://schemas.microsoft.com/office/drawing/2014/main" id="{393CB08D-CA38-4CB1-9290-48B186E1BD95}"/>
                </a:ext>
              </a:extLst>
            </p:cNvPr>
            <p:cNvSpPr/>
            <p:nvPr/>
          </p:nvSpPr>
          <p:spPr bwMode="auto">
            <a:xfrm>
              <a:off x="6146493" y="4135634"/>
              <a:ext cx="154002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iḑè">
              <a:extLst>
                <a:ext uri="{FF2B5EF4-FFF2-40B4-BE49-F238E27FC236}">
                  <a16:creationId xmlns="" xmlns:a16="http://schemas.microsoft.com/office/drawing/2014/main" id="{230676BF-F419-423D-B872-3F65EC61B7DF}"/>
                </a:ext>
              </a:extLst>
            </p:cNvPr>
            <p:cNvSpPr/>
            <p:nvPr/>
          </p:nvSpPr>
          <p:spPr bwMode="auto">
            <a:xfrm>
              <a:off x="6073280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ṡḷiḋè">
              <a:extLst>
                <a:ext uri="{FF2B5EF4-FFF2-40B4-BE49-F238E27FC236}">
                  <a16:creationId xmlns="" xmlns:a16="http://schemas.microsoft.com/office/drawing/2014/main" id="{164FEFDB-08DC-4941-BCD0-67FF59D8C2AB}"/>
                </a:ext>
              </a:extLst>
            </p:cNvPr>
            <p:cNvSpPr/>
            <p:nvPr/>
          </p:nvSpPr>
          <p:spPr bwMode="auto">
            <a:xfrm>
              <a:off x="6313117" y="4135634"/>
              <a:ext cx="154002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ḷïďé">
              <a:extLst>
                <a:ext uri="{FF2B5EF4-FFF2-40B4-BE49-F238E27FC236}">
                  <a16:creationId xmlns="" xmlns:a16="http://schemas.microsoft.com/office/drawing/2014/main" id="{463857AF-BB3C-40EB-9FBB-00E675DBBB88}"/>
                </a:ext>
              </a:extLst>
            </p:cNvPr>
            <p:cNvSpPr/>
            <p:nvPr/>
          </p:nvSpPr>
          <p:spPr bwMode="auto">
            <a:xfrm>
              <a:off x="6421676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lîḍè">
              <a:extLst>
                <a:ext uri="{FF2B5EF4-FFF2-40B4-BE49-F238E27FC236}">
                  <a16:creationId xmlns="" xmlns:a16="http://schemas.microsoft.com/office/drawing/2014/main" id="{12C889E5-A2AF-42ED-A51F-AE745F293F50}"/>
                </a:ext>
              </a:extLst>
            </p:cNvPr>
            <p:cNvSpPr/>
            <p:nvPr/>
          </p:nvSpPr>
          <p:spPr bwMode="auto">
            <a:xfrm>
              <a:off x="6421676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ļíḓê">
              <a:extLst>
                <a:ext uri="{FF2B5EF4-FFF2-40B4-BE49-F238E27FC236}">
                  <a16:creationId xmlns="" xmlns:a16="http://schemas.microsoft.com/office/drawing/2014/main" id="{D1E5A4C7-96FD-4683-AD17-599E76B8AB1B}"/>
                </a:ext>
              </a:extLst>
            </p:cNvPr>
            <p:cNvSpPr/>
            <p:nvPr/>
          </p:nvSpPr>
          <p:spPr bwMode="auto">
            <a:xfrm>
              <a:off x="6313117" y="4484030"/>
              <a:ext cx="154002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liḓé">
              <a:extLst>
                <a:ext uri="{FF2B5EF4-FFF2-40B4-BE49-F238E27FC236}">
                  <a16:creationId xmlns="" xmlns:a16="http://schemas.microsoft.com/office/drawing/2014/main" id="{27701F52-1821-403B-94C2-CCF4C6E54005}"/>
                </a:ext>
              </a:extLst>
            </p:cNvPr>
            <p:cNvSpPr/>
            <p:nvPr/>
          </p:nvSpPr>
          <p:spPr bwMode="auto">
            <a:xfrm>
              <a:off x="6073280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1îde">
              <a:extLst>
                <a:ext uri="{FF2B5EF4-FFF2-40B4-BE49-F238E27FC236}">
                  <a16:creationId xmlns="" xmlns:a16="http://schemas.microsoft.com/office/drawing/2014/main" id="{7F52C6CB-4F12-4753-BEAC-08D3378A9AC0}"/>
                </a:ext>
              </a:extLst>
            </p:cNvPr>
            <p:cNvSpPr/>
            <p:nvPr/>
          </p:nvSpPr>
          <p:spPr bwMode="auto">
            <a:xfrm>
              <a:off x="6146493" y="4484030"/>
              <a:ext cx="154002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ŝlidê">
              <a:extLst>
                <a:ext uri="{FF2B5EF4-FFF2-40B4-BE49-F238E27FC236}">
                  <a16:creationId xmlns="" xmlns:a16="http://schemas.microsoft.com/office/drawing/2014/main" id="{6DF1F58F-A72E-45B6-843C-6E6CA5AEF6B2}"/>
                </a:ext>
              </a:extLst>
            </p:cNvPr>
            <p:cNvSpPr/>
            <p:nvPr/>
          </p:nvSpPr>
          <p:spPr bwMode="auto">
            <a:xfrm>
              <a:off x="6161640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îḑe">
              <a:extLst>
                <a:ext uri="{FF2B5EF4-FFF2-40B4-BE49-F238E27FC236}">
                  <a16:creationId xmlns="" xmlns:a16="http://schemas.microsoft.com/office/drawing/2014/main" id="{C82846DD-B13D-422A-BB3D-252CDD5A7A2F}"/>
                </a:ext>
              </a:extLst>
            </p:cNvPr>
            <p:cNvSpPr/>
            <p:nvPr/>
          </p:nvSpPr>
          <p:spPr bwMode="auto">
            <a:xfrm>
              <a:off x="6250003" y="4345177"/>
              <a:ext cx="27772" cy="45443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3 w 45"/>
                <a:gd name="T17" fmla="*/ 35 h 74"/>
                <a:gd name="T18" fmla="*/ 32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9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9"/>
                    <a:pt x="17" y="35"/>
                    <a:pt x="23" y="35"/>
                  </a:cubicBezTo>
                  <a:cubicBezTo>
                    <a:pt x="29" y="35"/>
                    <a:pt x="32" y="40"/>
                    <a:pt x="32" y="49"/>
                  </a:cubicBezTo>
                  <a:cubicBezTo>
                    <a:pt x="32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5" y="74"/>
                    <a:pt x="22" y="74"/>
                  </a:cubicBezTo>
                  <a:cubicBezTo>
                    <a:pt x="30" y="74"/>
                    <a:pt x="35" y="72"/>
                    <a:pt x="39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lïḑe">
              <a:extLst>
                <a:ext uri="{FF2B5EF4-FFF2-40B4-BE49-F238E27FC236}">
                  <a16:creationId xmlns="" xmlns:a16="http://schemas.microsoft.com/office/drawing/2014/main" id="{719896E5-CC3D-4BC0-AEC0-30B3E33932F8}"/>
                </a:ext>
              </a:extLst>
            </p:cNvPr>
            <p:cNvSpPr/>
            <p:nvPr/>
          </p:nvSpPr>
          <p:spPr bwMode="auto">
            <a:xfrm>
              <a:off x="6282822" y="4345177"/>
              <a:ext cx="27772" cy="45443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1 w 45"/>
                <a:gd name="T15" fmla="*/ 53 h 75"/>
                <a:gd name="T16" fmla="*/ 23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3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1" y="53"/>
                  </a:moveTo>
                  <a:cubicBezTo>
                    <a:pt x="31" y="59"/>
                    <a:pt x="28" y="63"/>
                    <a:pt x="23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3" y="12"/>
                  </a:cubicBezTo>
                  <a:cubicBezTo>
                    <a:pt x="28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ṧļïḍe">
              <a:extLst>
                <a:ext uri="{FF2B5EF4-FFF2-40B4-BE49-F238E27FC236}">
                  <a16:creationId xmlns="" xmlns:a16="http://schemas.microsoft.com/office/drawing/2014/main" id="{3D0090BC-79E1-4F46-BD55-05FCD6F187EF}"/>
                </a:ext>
              </a:extLst>
            </p:cNvPr>
            <p:cNvSpPr/>
            <p:nvPr/>
          </p:nvSpPr>
          <p:spPr bwMode="auto">
            <a:xfrm>
              <a:off x="632826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ľidê">
              <a:extLst>
                <a:ext uri="{FF2B5EF4-FFF2-40B4-BE49-F238E27FC236}">
                  <a16:creationId xmlns="" xmlns:a16="http://schemas.microsoft.com/office/drawing/2014/main" id="{285041D6-26E6-45A8-8A08-E441C5C4A582}"/>
                </a:ext>
              </a:extLst>
            </p:cNvPr>
            <p:cNvSpPr/>
            <p:nvPr/>
          </p:nvSpPr>
          <p:spPr bwMode="auto">
            <a:xfrm>
              <a:off x="6345938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1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1 w 30"/>
                <a:gd name="T25" fmla="*/ 14 h 38"/>
                <a:gd name="T26" fmla="*/ 21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4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4" y="0"/>
                    <a:pt x="15" y="0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9" y="8"/>
                    <a:pt x="21" y="10"/>
                    <a:pt x="21" y="14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ḻiḍê">
              <a:extLst>
                <a:ext uri="{FF2B5EF4-FFF2-40B4-BE49-F238E27FC236}">
                  <a16:creationId xmlns="" xmlns:a16="http://schemas.microsoft.com/office/drawing/2014/main" id="{3D1FD63B-DD82-4C7B-8646-86B92E05A129}"/>
                </a:ext>
              </a:extLst>
            </p:cNvPr>
            <p:cNvSpPr/>
            <p:nvPr/>
          </p:nvSpPr>
          <p:spPr bwMode="auto">
            <a:xfrm>
              <a:off x="6318166" y="4345177"/>
              <a:ext cx="17673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1 w 30"/>
                <a:gd name="T15" fmla="*/ 24 h 39"/>
                <a:gd name="T16" fmla="*/ 15 w 30"/>
                <a:gd name="T17" fmla="*/ 30 h 39"/>
                <a:gd name="T18" fmla="*/ 10 w 30"/>
                <a:gd name="T19" fmla="*/ 24 h 39"/>
                <a:gd name="T20" fmla="*/ 10 w 30"/>
                <a:gd name="T21" fmla="*/ 15 h 39"/>
                <a:gd name="T22" fmla="*/ 15 w 30"/>
                <a:gd name="T23" fmla="*/ 9 h 39"/>
                <a:gd name="T24" fmla="*/ 21 w 30"/>
                <a:gd name="T25" fmla="*/ 15 h 39"/>
                <a:gd name="T26" fmla="*/ 21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2" y="9"/>
                    <a:pt x="15" y="9"/>
                  </a:cubicBezTo>
                  <a:cubicBezTo>
                    <a:pt x="19" y="9"/>
                    <a:pt x="21" y="11"/>
                    <a:pt x="21" y="15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lîďè">
              <a:extLst>
                <a:ext uri="{FF2B5EF4-FFF2-40B4-BE49-F238E27FC236}">
                  <a16:creationId xmlns="" xmlns:a16="http://schemas.microsoft.com/office/drawing/2014/main" id="{24FE6CEC-B2A7-4B83-9558-DA0A0A83CA7D}"/>
                </a:ext>
              </a:extLst>
            </p:cNvPr>
            <p:cNvSpPr/>
            <p:nvPr/>
          </p:nvSpPr>
          <p:spPr bwMode="auto">
            <a:xfrm>
              <a:off x="7244700" y="4221470"/>
              <a:ext cx="292855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ľidé">
              <a:extLst>
                <a:ext uri="{FF2B5EF4-FFF2-40B4-BE49-F238E27FC236}">
                  <a16:creationId xmlns="" xmlns:a16="http://schemas.microsoft.com/office/drawing/2014/main" id="{CF622180-C61A-467A-A7AC-19586C8BF92C}"/>
                </a:ext>
              </a:extLst>
            </p:cNvPr>
            <p:cNvSpPr/>
            <p:nvPr/>
          </p:nvSpPr>
          <p:spPr bwMode="auto">
            <a:xfrm>
              <a:off x="7333061" y="4345177"/>
              <a:ext cx="27772" cy="45443"/>
            </a:xfrm>
            <a:custGeom>
              <a:avLst/>
              <a:gdLst>
                <a:gd name="T0" fmla="*/ 0 w 11"/>
                <a:gd name="T1" fmla="*/ 6 h 18"/>
                <a:gd name="T2" fmla="*/ 3 w 11"/>
                <a:gd name="T3" fmla="*/ 6 h 18"/>
                <a:gd name="T4" fmla="*/ 3 w 11"/>
                <a:gd name="T5" fmla="*/ 3 h 18"/>
                <a:gd name="T6" fmla="*/ 8 w 11"/>
                <a:gd name="T7" fmla="*/ 3 h 18"/>
                <a:gd name="T8" fmla="*/ 2 w 11"/>
                <a:gd name="T9" fmla="*/ 18 h 18"/>
                <a:gd name="T10" fmla="*/ 6 w 11"/>
                <a:gd name="T11" fmla="*/ 18 h 18"/>
                <a:gd name="T12" fmla="*/ 11 w 11"/>
                <a:gd name="T13" fmla="*/ 3 h 18"/>
                <a:gd name="T14" fmla="*/ 11 w 11"/>
                <a:gd name="T15" fmla="*/ 0 h 18"/>
                <a:gd name="T16" fmla="*/ 0 w 11"/>
                <a:gd name="T17" fmla="*/ 0 h 18"/>
                <a:gd name="T18" fmla="*/ 0 w 11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8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ľïdè">
              <a:extLst>
                <a:ext uri="{FF2B5EF4-FFF2-40B4-BE49-F238E27FC236}">
                  <a16:creationId xmlns="" xmlns:a16="http://schemas.microsoft.com/office/drawing/2014/main" id="{B0BFBFB8-7551-4E35-98C6-F81C6F5DF848}"/>
                </a:ext>
              </a:extLst>
            </p:cNvPr>
            <p:cNvSpPr/>
            <p:nvPr/>
          </p:nvSpPr>
          <p:spPr bwMode="auto">
            <a:xfrm>
              <a:off x="7368406" y="4345177"/>
              <a:ext cx="27772" cy="45443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2 w 45"/>
                <a:gd name="T17" fmla="*/ 35 h 74"/>
                <a:gd name="T18" fmla="*/ 31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8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7" y="35"/>
                    <a:pt x="22" y="35"/>
                  </a:cubicBezTo>
                  <a:cubicBezTo>
                    <a:pt x="29" y="35"/>
                    <a:pt x="31" y="40"/>
                    <a:pt x="31" y="49"/>
                  </a:cubicBezTo>
                  <a:cubicBezTo>
                    <a:pt x="31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4" y="74"/>
                    <a:pt x="22" y="74"/>
                  </a:cubicBezTo>
                  <a:cubicBezTo>
                    <a:pt x="30" y="74"/>
                    <a:pt x="35" y="72"/>
                    <a:pt x="38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lide">
              <a:extLst>
                <a:ext uri="{FF2B5EF4-FFF2-40B4-BE49-F238E27FC236}">
                  <a16:creationId xmlns="" xmlns:a16="http://schemas.microsoft.com/office/drawing/2014/main" id="{7136778A-A2B1-4531-A191-8E943742B5E3}"/>
                </a:ext>
              </a:extLst>
            </p:cNvPr>
            <p:cNvSpPr/>
            <p:nvPr/>
          </p:nvSpPr>
          <p:spPr bwMode="auto">
            <a:xfrm>
              <a:off x="741132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3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lîḋe">
              <a:extLst>
                <a:ext uri="{FF2B5EF4-FFF2-40B4-BE49-F238E27FC236}">
                  <a16:creationId xmlns="" xmlns:a16="http://schemas.microsoft.com/office/drawing/2014/main" id="{55B77B62-9D5A-4D9A-9604-9A0BCA7F671D}"/>
                </a:ext>
              </a:extLst>
            </p:cNvPr>
            <p:cNvSpPr/>
            <p:nvPr/>
          </p:nvSpPr>
          <p:spPr bwMode="auto">
            <a:xfrm>
              <a:off x="7401227" y="4345177"/>
              <a:ext cx="20197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6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şļîďè">
              <a:extLst>
                <a:ext uri="{FF2B5EF4-FFF2-40B4-BE49-F238E27FC236}">
                  <a16:creationId xmlns="" xmlns:a16="http://schemas.microsoft.com/office/drawing/2014/main" id="{B3EFDE73-F8A1-4370-9FF4-4A50D9753650}"/>
                </a:ext>
              </a:extLst>
            </p:cNvPr>
            <p:cNvSpPr/>
            <p:nvPr/>
          </p:nvSpPr>
          <p:spPr bwMode="auto">
            <a:xfrm>
              <a:off x="7431522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9 w 30"/>
                <a:gd name="T19" fmla="*/ 24 h 38"/>
                <a:gd name="T20" fmla="*/ 9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0"/>
                    <a:pt x="11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ḻiḑè">
              <a:extLst>
                <a:ext uri="{FF2B5EF4-FFF2-40B4-BE49-F238E27FC236}">
                  <a16:creationId xmlns="" xmlns:a16="http://schemas.microsoft.com/office/drawing/2014/main" id="{08D7BBD9-4409-478C-8485-A2625C6ED0EB}"/>
                </a:ext>
              </a:extLst>
            </p:cNvPr>
            <p:cNvSpPr/>
            <p:nvPr/>
          </p:nvSpPr>
          <p:spPr bwMode="auto">
            <a:xfrm>
              <a:off x="7232077" y="4135634"/>
              <a:ext cx="151477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ḻîde">
              <a:extLst>
                <a:ext uri="{FF2B5EF4-FFF2-40B4-BE49-F238E27FC236}">
                  <a16:creationId xmlns="" xmlns:a16="http://schemas.microsoft.com/office/drawing/2014/main" id="{D039CF71-DAB7-45F3-BF24-C7016402CCFF}"/>
                </a:ext>
              </a:extLst>
            </p:cNvPr>
            <p:cNvSpPr/>
            <p:nvPr/>
          </p:nvSpPr>
          <p:spPr bwMode="auto">
            <a:xfrm>
              <a:off x="7156338" y="4208848"/>
              <a:ext cx="121181" cy="151477"/>
            </a:xfrm>
            <a:custGeom>
              <a:avLst/>
              <a:gdLst>
                <a:gd name="T0" fmla="*/ 196 w 196"/>
                <a:gd name="T1" fmla="*/ 91 h 252"/>
                <a:gd name="T2" fmla="*/ 105 w 196"/>
                <a:gd name="T3" fmla="*/ 0 h 252"/>
                <a:gd name="T4" fmla="*/ 0 w 196"/>
                <a:gd name="T5" fmla="*/ 252 h 252"/>
                <a:gd name="T6" fmla="*/ 129 w 196"/>
                <a:gd name="T7" fmla="*/ 252 h 252"/>
                <a:gd name="T8" fmla="*/ 196 w 196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96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1" y="190"/>
                    <a:pt x="156" y="134"/>
                    <a:pt x="196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ṩľíḑe">
              <a:extLst>
                <a:ext uri="{FF2B5EF4-FFF2-40B4-BE49-F238E27FC236}">
                  <a16:creationId xmlns="" xmlns:a16="http://schemas.microsoft.com/office/drawing/2014/main" id="{D26E1036-ABE5-45D5-BF62-8897E36FF2F7}"/>
                </a:ext>
              </a:extLst>
            </p:cNvPr>
            <p:cNvSpPr/>
            <p:nvPr/>
          </p:nvSpPr>
          <p:spPr bwMode="auto">
            <a:xfrm>
              <a:off x="7398701" y="4135634"/>
              <a:ext cx="151477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1idé">
              <a:extLst>
                <a:ext uri="{FF2B5EF4-FFF2-40B4-BE49-F238E27FC236}">
                  <a16:creationId xmlns="" xmlns:a16="http://schemas.microsoft.com/office/drawing/2014/main" id="{536714D8-C499-4A2C-96EC-3E1CC2768C26}"/>
                </a:ext>
              </a:extLst>
            </p:cNvPr>
            <p:cNvSpPr/>
            <p:nvPr/>
          </p:nvSpPr>
          <p:spPr bwMode="auto">
            <a:xfrm>
              <a:off x="7507260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ḷíḑe">
              <a:extLst>
                <a:ext uri="{FF2B5EF4-FFF2-40B4-BE49-F238E27FC236}">
                  <a16:creationId xmlns="" xmlns:a16="http://schemas.microsoft.com/office/drawing/2014/main" id="{4E1758DD-3C19-4758-B293-7D3CBE77F7D4}"/>
                </a:ext>
              </a:extLst>
            </p:cNvPr>
            <p:cNvSpPr/>
            <p:nvPr/>
          </p:nvSpPr>
          <p:spPr bwMode="auto">
            <a:xfrm>
              <a:off x="7507260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ŝḻïďe">
              <a:extLst>
                <a:ext uri="{FF2B5EF4-FFF2-40B4-BE49-F238E27FC236}">
                  <a16:creationId xmlns="" xmlns:a16="http://schemas.microsoft.com/office/drawing/2014/main" id="{95FD8D53-CC18-4928-A9EF-0D415107044C}"/>
                </a:ext>
              </a:extLst>
            </p:cNvPr>
            <p:cNvSpPr/>
            <p:nvPr/>
          </p:nvSpPr>
          <p:spPr bwMode="auto">
            <a:xfrm>
              <a:off x="7398701" y="4484030"/>
              <a:ext cx="151477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śḷïḋe">
              <a:extLst>
                <a:ext uri="{FF2B5EF4-FFF2-40B4-BE49-F238E27FC236}">
                  <a16:creationId xmlns="" xmlns:a16="http://schemas.microsoft.com/office/drawing/2014/main" id="{A0A100A8-3675-4E21-993B-010C51D7DA50}"/>
                </a:ext>
              </a:extLst>
            </p:cNvPr>
            <p:cNvSpPr/>
            <p:nvPr/>
          </p:nvSpPr>
          <p:spPr bwMode="auto">
            <a:xfrm>
              <a:off x="7156338" y="4375473"/>
              <a:ext cx="121181" cy="151477"/>
            </a:xfrm>
            <a:custGeom>
              <a:avLst/>
              <a:gdLst>
                <a:gd name="T0" fmla="*/ 129 w 196"/>
                <a:gd name="T1" fmla="*/ 0 h 252"/>
                <a:gd name="T2" fmla="*/ 0 w 196"/>
                <a:gd name="T3" fmla="*/ 0 h 252"/>
                <a:gd name="T4" fmla="*/ 105 w 196"/>
                <a:gd name="T5" fmla="*/ 252 h 252"/>
                <a:gd name="T6" fmla="*/ 196 w 196"/>
                <a:gd name="T7" fmla="*/ 162 h 252"/>
                <a:gd name="T8" fmla="*/ 129 w 19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6" y="162"/>
                    <a:pt x="196" y="162"/>
                    <a:pt x="196" y="162"/>
                  </a:cubicBezTo>
                  <a:cubicBezTo>
                    <a:pt x="156" y="119"/>
                    <a:pt x="131" y="62"/>
                    <a:pt x="12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lidê">
              <a:extLst>
                <a:ext uri="{FF2B5EF4-FFF2-40B4-BE49-F238E27FC236}">
                  <a16:creationId xmlns="" xmlns:a16="http://schemas.microsoft.com/office/drawing/2014/main" id="{D7BD5A51-64D0-4AF1-A9B2-FDFFF7C5CB23}"/>
                </a:ext>
              </a:extLst>
            </p:cNvPr>
            <p:cNvSpPr/>
            <p:nvPr/>
          </p:nvSpPr>
          <p:spPr bwMode="auto">
            <a:xfrm>
              <a:off x="7232077" y="4484030"/>
              <a:ext cx="151477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ľîdê">
              <a:extLst>
                <a:ext uri="{FF2B5EF4-FFF2-40B4-BE49-F238E27FC236}">
                  <a16:creationId xmlns="" xmlns:a16="http://schemas.microsoft.com/office/drawing/2014/main" id="{C319C2B5-DE7F-466D-997B-252835CD4827}"/>
                </a:ext>
              </a:extLst>
            </p:cNvPr>
            <p:cNvSpPr/>
            <p:nvPr/>
          </p:nvSpPr>
          <p:spPr bwMode="auto">
            <a:xfrm>
              <a:off x="7777393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ḻiḋê">
              <a:extLst>
                <a:ext uri="{FF2B5EF4-FFF2-40B4-BE49-F238E27FC236}">
                  <a16:creationId xmlns="" xmlns:a16="http://schemas.microsoft.com/office/drawing/2014/main" id="{CD0EE469-E2E3-4D6E-B676-6384572C5817}"/>
                </a:ext>
              </a:extLst>
            </p:cNvPr>
            <p:cNvSpPr/>
            <p:nvPr/>
          </p:nvSpPr>
          <p:spPr bwMode="auto">
            <a:xfrm>
              <a:off x="7762245" y="4135634"/>
              <a:ext cx="154002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4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3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ľïḓè">
              <a:extLst>
                <a:ext uri="{FF2B5EF4-FFF2-40B4-BE49-F238E27FC236}">
                  <a16:creationId xmlns="" xmlns:a16="http://schemas.microsoft.com/office/drawing/2014/main" id="{A8FE5EB7-F984-47AA-BD35-06A883D3AADE}"/>
                </a:ext>
              </a:extLst>
            </p:cNvPr>
            <p:cNvSpPr/>
            <p:nvPr/>
          </p:nvSpPr>
          <p:spPr bwMode="auto">
            <a:xfrm>
              <a:off x="7689032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ľíďè">
              <a:extLst>
                <a:ext uri="{FF2B5EF4-FFF2-40B4-BE49-F238E27FC236}">
                  <a16:creationId xmlns="" xmlns:a16="http://schemas.microsoft.com/office/drawing/2014/main" id="{5F710BF4-5B7B-46B9-A727-0308CFF67F5C}"/>
                </a:ext>
              </a:extLst>
            </p:cNvPr>
            <p:cNvSpPr/>
            <p:nvPr/>
          </p:nvSpPr>
          <p:spPr bwMode="auto">
            <a:xfrm>
              <a:off x="7928870" y="4135634"/>
              <a:ext cx="154002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1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7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8" y="155"/>
                    <a:pt x="161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ṥḻiḋe">
              <a:extLst>
                <a:ext uri="{FF2B5EF4-FFF2-40B4-BE49-F238E27FC236}">
                  <a16:creationId xmlns="" xmlns:a16="http://schemas.microsoft.com/office/drawing/2014/main" id="{D0966D02-66FB-43BF-BAB4-611F599122F7}"/>
                </a:ext>
              </a:extLst>
            </p:cNvPr>
            <p:cNvSpPr/>
            <p:nvPr/>
          </p:nvSpPr>
          <p:spPr bwMode="auto">
            <a:xfrm>
              <a:off x="8037429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40" y="134"/>
                    <a:pt x="65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3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ḷïḓé">
              <a:extLst>
                <a:ext uri="{FF2B5EF4-FFF2-40B4-BE49-F238E27FC236}">
                  <a16:creationId xmlns="" xmlns:a16="http://schemas.microsoft.com/office/drawing/2014/main" id="{3F31A80A-D11C-4E9F-8150-3E1A4DFC421C}"/>
                </a:ext>
              </a:extLst>
            </p:cNvPr>
            <p:cNvSpPr/>
            <p:nvPr/>
          </p:nvSpPr>
          <p:spPr bwMode="auto">
            <a:xfrm>
              <a:off x="8037429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3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62"/>
                    <a:pt x="40" y="119"/>
                    <a:pt x="0" y="162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ṡļïḓe">
              <a:extLst>
                <a:ext uri="{FF2B5EF4-FFF2-40B4-BE49-F238E27FC236}">
                  <a16:creationId xmlns="" xmlns:a16="http://schemas.microsoft.com/office/drawing/2014/main" id="{2636E753-A14C-49EF-B514-08CC0B8ACB99}"/>
                </a:ext>
              </a:extLst>
            </p:cNvPr>
            <p:cNvSpPr/>
            <p:nvPr/>
          </p:nvSpPr>
          <p:spPr bwMode="auto">
            <a:xfrm>
              <a:off x="7928870" y="4484030"/>
              <a:ext cx="154002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1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7" y="192"/>
                    <a:pt x="186" y="153"/>
                    <a:pt x="252" y="9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8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ś1ïḍé">
              <a:extLst>
                <a:ext uri="{FF2B5EF4-FFF2-40B4-BE49-F238E27FC236}">
                  <a16:creationId xmlns="" xmlns:a16="http://schemas.microsoft.com/office/drawing/2014/main" id="{C5A0BB96-98AC-41AB-A70A-0BF9A6228B05}"/>
                </a:ext>
              </a:extLst>
            </p:cNvPr>
            <p:cNvSpPr/>
            <p:nvPr/>
          </p:nvSpPr>
          <p:spPr bwMode="auto">
            <a:xfrm>
              <a:off x="7689032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lïḓè">
              <a:extLst>
                <a:ext uri="{FF2B5EF4-FFF2-40B4-BE49-F238E27FC236}">
                  <a16:creationId xmlns="" xmlns:a16="http://schemas.microsoft.com/office/drawing/2014/main" id="{E3E2B30E-A3F2-4908-B049-E5EADE7B211D}"/>
                </a:ext>
              </a:extLst>
            </p:cNvPr>
            <p:cNvSpPr/>
            <p:nvPr/>
          </p:nvSpPr>
          <p:spPr bwMode="auto">
            <a:xfrm>
              <a:off x="7762245" y="4484030"/>
              <a:ext cx="154002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4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3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1ïḍè">
              <a:extLst>
                <a:ext uri="{FF2B5EF4-FFF2-40B4-BE49-F238E27FC236}">
                  <a16:creationId xmlns="" xmlns:a16="http://schemas.microsoft.com/office/drawing/2014/main" id="{A7D9F14F-49FB-4E40-AF4A-F69582873107}"/>
                </a:ext>
              </a:extLst>
            </p:cNvPr>
            <p:cNvSpPr/>
            <p:nvPr/>
          </p:nvSpPr>
          <p:spPr bwMode="auto">
            <a:xfrm>
              <a:off x="7848082" y="4345177"/>
              <a:ext cx="17673" cy="45443"/>
            </a:xfrm>
            <a:custGeom>
              <a:avLst/>
              <a:gdLst>
                <a:gd name="T0" fmla="*/ 0 w 7"/>
                <a:gd name="T1" fmla="*/ 3 h 18"/>
                <a:gd name="T2" fmla="*/ 0 w 7"/>
                <a:gd name="T3" fmla="*/ 7 h 18"/>
                <a:gd name="T4" fmla="*/ 4 w 7"/>
                <a:gd name="T5" fmla="*/ 4 h 18"/>
                <a:gd name="T6" fmla="*/ 4 w 7"/>
                <a:gd name="T7" fmla="*/ 18 h 18"/>
                <a:gd name="T8" fmla="*/ 7 w 7"/>
                <a:gd name="T9" fmla="*/ 18 h 18"/>
                <a:gd name="T10" fmla="*/ 7 w 7"/>
                <a:gd name="T11" fmla="*/ 0 h 18"/>
                <a:gd name="T12" fmla="*/ 4 w 7"/>
                <a:gd name="T13" fmla="*/ 0 h 18"/>
                <a:gd name="T14" fmla="*/ 0 w 7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8">
                  <a:moveTo>
                    <a:pt x="0" y="3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ļïďe">
              <a:extLst>
                <a:ext uri="{FF2B5EF4-FFF2-40B4-BE49-F238E27FC236}">
                  <a16:creationId xmlns="" xmlns:a16="http://schemas.microsoft.com/office/drawing/2014/main" id="{840C503C-D307-4587-BBEB-F6B7C6DED916}"/>
                </a:ext>
              </a:extLst>
            </p:cNvPr>
            <p:cNvSpPr/>
            <p:nvPr/>
          </p:nvSpPr>
          <p:spPr bwMode="auto">
            <a:xfrm>
              <a:off x="7880903" y="4345177"/>
              <a:ext cx="27772" cy="45443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2 w 45"/>
                <a:gd name="T15" fmla="*/ 53 h 75"/>
                <a:gd name="T16" fmla="*/ 23 w 45"/>
                <a:gd name="T17" fmla="*/ 63 h 75"/>
                <a:gd name="T18" fmla="*/ 14 w 45"/>
                <a:gd name="T19" fmla="*/ 53 h 75"/>
                <a:gd name="T20" fmla="*/ 14 w 45"/>
                <a:gd name="T21" fmla="*/ 22 h 75"/>
                <a:gd name="T22" fmla="*/ 23 w 45"/>
                <a:gd name="T23" fmla="*/ 12 h 75"/>
                <a:gd name="T24" fmla="*/ 32 w 45"/>
                <a:gd name="T25" fmla="*/ 22 h 75"/>
                <a:gd name="T26" fmla="*/ 32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1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1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2" y="53"/>
                  </a:moveTo>
                  <a:cubicBezTo>
                    <a:pt x="32" y="59"/>
                    <a:pt x="28" y="63"/>
                    <a:pt x="23" y="63"/>
                  </a:cubicBezTo>
                  <a:cubicBezTo>
                    <a:pt x="17" y="63"/>
                    <a:pt x="14" y="59"/>
                    <a:pt x="14" y="5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6"/>
                    <a:pt x="17" y="12"/>
                    <a:pt x="23" y="12"/>
                  </a:cubicBezTo>
                  <a:cubicBezTo>
                    <a:pt x="28" y="12"/>
                    <a:pt x="32" y="16"/>
                    <a:pt x="32" y="22"/>
                  </a:cubicBezTo>
                  <a:lnTo>
                    <a:pt x="3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ṥḷïdè">
              <a:extLst>
                <a:ext uri="{FF2B5EF4-FFF2-40B4-BE49-F238E27FC236}">
                  <a16:creationId xmlns="" xmlns:a16="http://schemas.microsoft.com/office/drawing/2014/main" id="{39B1610D-4337-488F-A585-82D9BBC79010}"/>
                </a:ext>
              </a:extLst>
            </p:cNvPr>
            <p:cNvSpPr/>
            <p:nvPr/>
          </p:nvSpPr>
          <p:spPr bwMode="auto">
            <a:xfrm>
              <a:off x="7913722" y="4345177"/>
              <a:ext cx="27772" cy="45443"/>
            </a:xfrm>
            <a:custGeom>
              <a:avLst/>
              <a:gdLst>
                <a:gd name="T0" fmla="*/ 22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2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2 w 45"/>
                <a:gd name="T13" fmla="*/ 0 h 75"/>
                <a:gd name="T14" fmla="*/ 31 w 45"/>
                <a:gd name="T15" fmla="*/ 53 h 75"/>
                <a:gd name="T16" fmla="*/ 22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2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2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2" y="75"/>
                  </a:cubicBezTo>
                  <a:cubicBezTo>
                    <a:pt x="34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4" y="0"/>
                    <a:pt x="22" y="0"/>
                  </a:cubicBezTo>
                  <a:close/>
                  <a:moveTo>
                    <a:pt x="31" y="53"/>
                  </a:moveTo>
                  <a:cubicBezTo>
                    <a:pt x="31" y="59"/>
                    <a:pt x="27" y="63"/>
                    <a:pt x="22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2" y="12"/>
                  </a:cubicBezTo>
                  <a:cubicBezTo>
                    <a:pt x="27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ḷiḋé">
              <a:extLst>
                <a:ext uri="{FF2B5EF4-FFF2-40B4-BE49-F238E27FC236}">
                  <a16:creationId xmlns="" xmlns:a16="http://schemas.microsoft.com/office/drawing/2014/main" id="{17A05837-40BB-4C88-A22C-2793BC2CADC4}"/>
                </a:ext>
              </a:extLst>
            </p:cNvPr>
            <p:cNvSpPr/>
            <p:nvPr/>
          </p:nvSpPr>
          <p:spPr bwMode="auto">
            <a:xfrm>
              <a:off x="7976838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$liḍe">
              <a:extLst>
                <a:ext uri="{FF2B5EF4-FFF2-40B4-BE49-F238E27FC236}">
                  <a16:creationId xmlns="" xmlns:a16="http://schemas.microsoft.com/office/drawing/2014/main" id="{10C56DBB-C60C-457B-BF88-6EC42214197E}"/>
                </a:ext>
              </a:extLst>
            </p:cNvPr>
            <p:cNvSpPr/>
            <p:nvPr/>
          </p:nvSpPr>
          <p:spPr bwMode="auto">
            <a:xfrm>
              <a:off x="7949067" y="4345177"/>
              <a:ext cx="17673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líḑè">
              <a:extLst>
                <a:ext uri="{FF2B5EF4-FFF2-40B4-BE49-F238E27FC236}">
                  <a16:creationId xmlns="" xmlns:a16="http://schemas.microsoft.com/office/drawing/2014/main" id="{DBA360A9-7C9B-4D4D-BD43-F27F5F8C4799}"/>
                </a:ext>
              </a:extLst>
            </p:cNvPr>
            <p:cNvSpPr/>
            <p:nvPr/>
          </p:nvSpPr>
          <p:spPr bwMode="auto">
            <a:xfrm>
              <a:off x="795916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ḻiďé">
              <a:extLst>
                <a:ext uri="{FF2B5EF4-FFF2-40B4-BE49-F238E27FC236}">
                  <a16:creationId xmlns="" xmlns:a16="http://schemas.microsoft.com/office/drawing/2014/main" id="{29EADA6C-31AA-440B-8EE4-07F6B0677B82}"/>
                </a:ext>
              </a:extLst>
            </p:cNvPr>
            <p:cNvSpPr/>
            <p:nvPr/>
          </p:nvSpPr>
          <p:spPr bwMode="auto">
            <a:xfrm>
              <a:off x="6401480" y="2277518"/>
              <a:ext cx="10098" cy="22722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ïďê">
              <a:extLst>
                <a:ext uri="{FF2B5EF4-FFF2-40B4-BE49-F238E27FC236}">
                  <a16:creationId xmlns="" xmlns:a16="http://schemas.microsoft.com/office/drawing/2014/main" id="{2697A80D-DDB6-4384-AE87-13B47DB8515E}"/>
                </a:ext>
              </a:extLst>
            </p:cNvPr>
            <p:cNvSpPr/>
            <p:nvPr/>
          </p:nvSpPr>
          <p:spPr bwMode="auto">
            <a:xfrm>
              <a:off x="6350987" y="2239649"/>
              <a:ext cx="12624" cy="22722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1ïḍè">
              <a:extLst>
                <a:ext uri="{FF2B5EF4-FFF2-40B4-BE49-F238E27FC236}">
                  <a16:creationId xmlns="" xmlns:a16="http://schemas.microsoft.com/office/drawing/2014/main" id="{E994B542-6604-463F-8506-DEE44A8A63E7}"/>
                </a:ext>
              </a:extLst>
            </p:cNvPr>
            <p:cNvSpPr/>
            <p:nvPr/>
          </p:nvSpPr>
          <p:spPr bwMode="auto">
            <a:xfrm>
              <a:off x="6068231" y="2090696"/>
              <a:ext cx="477153" cy="358495"/>
            </a:xfrm>
            <a:custGeom>
              <a:avLst/>
              <a:gdLst>
                <a:gd name="T0" fmla="*/ 544 w 784"/>
                <a:gd name="T1" fmla="*/ 0 h 590"/>
                <a:gd name="T2" fmla="*/ 12 w 784"/>
                <a:gd name="T3" fmla="*/ 30 h 590"/>
                <a:gd name="T4" fmla="*/ 182 w 784"/>
                <a:gd name="T5" fmla="*/ 325 h 590"/>
                <a:gd name="T6" fmla="*/ 27 w 784"/>
                <a:gd name="T7" fmla="*/ 590 h 590"/>
                <a:gd name="T8" fmla="*/ 602 w 784"/>
                <a:gd name="T9" fmla="*/ 560 h 590"/>
                <a:gd name="T10" fmla="*/ 772 w 784"/>
                <a:gd name="T11" fmla="*/ 265 h 590"/>
                <a:gd name="T12" fmla="*/ 333 w 784"/>
                <a:gd name="T13" fmla="*/ 338 h 590"/>
                <a:gd name="T14" fmla="*/ 255 w 784"/>
                <a:gd name="T15" fmla="*/ 358 h 590"/>
                <a:gd name="T16" fmla="*/ 303 w 784"/>
                <a:gd name="T17" fmla="*/ 283 h 590"/>
                <a:gd name="T18" fmla="*/ 294 w 784"/>
                <a:gd name="T19" fmla="*/ 251 h 590"/>
                <a:gd name="T20" fmla="*/ 255 w 784"/>
                <a:gd name="T21" fmla="*/ 268 h 590"/>
                <a:gd name="T22" fmla="*/ 333 w 784"/>
                <a:gd name="T23" fmla="*/ 267 h 590"/>
                <a:gd name="T24" fmla="*/ 283 w 784"/>
                <a:gd name="T25" fmla="*/ 338 h 590"/>
                <a:gd name="T26" fmla="*/ 418 w 784"/>
                <a:gd name="T27" fmla="*/ 349 h 590"/>
                <a:gd name="T28" fmla="*/ 362 w 784"/>
                <a:gd name="T29" fmla="*/ 349 h 590"/>
                <a:gd name="T30" fmla="*/ 375 w 784"/>
                <a:gd name="T31" fmla="*/ 323 h 590"/>
                <a:gd name="T32" fmla="*/ 402 w 784"/>
                <a:gd name="T33" fmla="*/ 335 h 590"/>
                <a:gd name="T34" fmla="*/ 391 w 784"/>
                <a:gd name="T35" fmla="*/ 293 h 590"/>
                <a:gd name="T36" fmla="*/ 354 w 784"/>
                <a:gd name="T37" fmla="*/ 303 h 590"/>
                <a:gd name="T38" fmla="*/ 427 w 784"/>
                <a:gd name="T39" fmla="*/ 232 h 590"/>
                <a:gd name="T40" fmla="*/ 375 w 784"/>
                <a:gd name="T41" fmla="*/ 252 h 590"/>
                <a:gd name="T42" fmla="*/ 395 w 784"/>
                <a:gd name="T43" fmla="*/ 273 h 590"/>
                <a:gd name="T44" fmla="*/ 430 w 784"/>
                <a:gd name="T45" fmla="*/ 316 h 590"/>
                <a:gd name="T46" fmla="*/ 448 w 784"/>
                <a:gd name="T47" fmla="*/ 273 h 590"/>
                <a:gd name="T48" fmla="*/ 474 w 784"/>
                <a:gd name="T49" fmla="*/ 231 h 590"/>
                <a:gd name="T50" fmla="*/ 499 w 784"/>
                <a:gd name="T51" fmla="*/ 273 h 590"/>
                <a:gd name="T52" fmla="*/ 448 w 784"/>
                <a:gd name="T53" fmla="*/ 273 h 590"/>
                <a:gd name="T54" fmla="*/ 535 w 784"/>
                <a:gd name="T55" fmla="*/ 232 h 590"/>
                <a:gd name="T56" fmla="*/ 493 w 784"/>
                <a:gd name="T57" fmla="*/ 358 h 590"/>
                <a:gd name="T58" fmla="*/ 580 w 784"/>
                <a:gd name="T59" fmla="*/ 335 h 590"/>
                <a:gd name="T60" fmla="*/ 529 w 784"/>
                <a:gd name="T61" fmla="*/ 335 h 590"/>
                <a:gd name="T62" fmla="*/ 554 w 784"/>
                <a:gd name="T63" fmla="*/ 293 h 590"/>
                <a:gd name="T64" fmla="*/ 580 w 784"/>
                <a:gd name="T65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1" y="13"/>
                    <a:pt x="565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5" y="590"/>
                    <a:pt x="591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33" y="338"/>
                  </a:moveTo>
                  <a:cubicBezTo>
                    <a:pt x="333" y="358"/>
                    <a:pt x="333" y="358"/>
                    <a:pt x="333" y="358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5" y="338"/>
                    <a:pt x="255" y="338"/>
                    <a:pt x="255" y="338"/>
                  </a:cubicBezTo>
                  <a:cubicBezTo>
                    <a:pt x="303" y="283"/>
                    <a:pt x="303" y="283"/>
                    <a:pt x="303" y="283"/>
                  </a:cubicBezTo>
                  <a:cubicBezTo>
                    <a:pt x="307" y="277"/>
                    <a:pt x="309" y="273"/>
                    <a:pt x="309" y="267"/>
                  </a:cubicBezTo>
                  <a:cubicBezTo>
                    <a:pt x="309" y="258"/>
                    <a:pt x="304" y="251"/>
                    <a:pt x="294" y="251"/>
                  </a:cubicBezTo>
                  <a:cubicBezTo>
                    <a:pt x="286" y="251"/>
                    <a:pt x="278" y="255"/>
                    <a:pt x="278" y="268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44"/>
                    <a:pt x="272" y="231"/>
                    <a:pt x="294" y="231"/>
                  </a:cubicBezTo>
                  <a:cubicBezTo>
                    <a:pt x="316" y="231"/>
                    <a:pt x="333" y="245"/>
                    <a:pt x="333" y="267"/>
                  </a:cubicBezTo>
                  <a:cubicBezTo>
                    <a:pt x="333" y="280"/>
                    <a:pt x="328" y="286"/>
                    <a:pt x="319" y="296"/>
                  </a:cubicBezTo>
                  <a:cubicBezTo>
                    <a:pt x="283" y="338"/>
                    <a:pt x="283" y="338"/>
                    <a:pt x="283" y="338"/>
                  </a:cubicBezTo>
                  <a:lnTo>
                    <a:pt x="333" y="338"/>
                  </a:lnTo>
                  <a:close/>
                  <a:moveTo>
                    <a:pt x="418" y="349"/>
                  </a:moveTo>
                  <a:cubicBezTo>
                    <a:pt x="413" y="355"/>
                    <a:pt x="404" y="360"/>
                    <a:pt x="390" y="360"/>
                  </a:cubicBezTo>
                  <a:cubicBezTo>
                    <a:pt x="377" y="360"/>
                    <a:pt x="368" y="355"/>
                    <a:pt x="362" y="349"/>
                  </a:cubicBezTo>
                  <a:cubicBezTo>
                    <a:pt x="354" y="342"/>
                    <a:pt x="353" y="332"/>
                    <a:pt x="352" y="323"/>
                  </a:cubicBezTo>
                  <a:cubicBezTo>
                    <a:pt x="375" y="323"/>
                    <a:pt x="375" y="323"/>
                    <a:pt x="375" y="323"/>
                  </a:cubicBezTo>
                  <a:cubicBezTo>
                    <a:pt x="376" y="333"/>
                    <a:pt x="381" y="339"/>
                    <a:pt x="390" y="339"/>
                  </a:cubicBezTo>
                  <a:cubicBezTo>
                    <a:pt x="395" y="339"/>
                    <a:pt x="399" y="337"/>
                    <a:pt x="402" y="335"/>
                  </a:cubicBezTo>
                  <a:cubicBezTo>
                    <a:pt x="406" y="330"/>
                    <a:pt x="406" y="324"/>
                    <a:pt x="406" y="316"/>
                  </a:cubicBezTo>
                  <a:cubicBezTo>
                    <a:pt x="406" y="301"/>
                    <a:pt x="402" y="293"/>
                    <a:pt x="391" y="293"/>
                  </a:cubicBezTo>
                  <a:cubicBezTo>
                    <a:pt x="382" y="293"/>
                    <a:pt x="377" y="298"/>
                    <a:pt x="376" y="303"/>
                  </a:cubicBezTo>
                  <a:cubicBezTo>
                    <a:pt x="354" y="303"/>
                    <a:pt x="354" y="303"/>
                    <a:pt x="354" y="303"/>
                  </a:cubicBezTo>
                  <a:cubicBezTo>
                    <a:pt x="354" y="232"/>
                    <a:pt x="354" y="232"/>
                    <a:pt x="354" y="232"/>
                  </a:cubicBezTo>
                  <a:cubicBezTo>
                    <a:pt x="427" y="232"/>
                    <a:pt x="427" y="232"/>
                    <a:pt x="427" y="232"/>
                  </a:cubicBezTo>
                  <a:cubicBezTo>
                    <a:pt x="427" y="252"/>
                    <a:pt x="427" y="252"/>
                    <a:pt x="427" y="252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5" y="280"/>
                    <a:pt x="375" y="280"/>
                    <a:pt x="375" y="280"/>
                  </a:cubicBezTo>
                  <a:cubicBezTo>
                    <a:pt x="379" y="276"/>
                    <a:pt x="386" y="273"/>
                    <a:pt x="395" y="273"/>
                  </a:cubicBezTo>
                  <a:cubicBezTo>
                    <a:pt x="405" y="273"/>
                    <a:pt x="413" y="277"/>
                    <a:pt x="418" y="282"/>
                  </a:cubicBezTo>
                  <a:cubicBezTo>
                    <a:pt x="428" y="292"/>
                    <a:pt x="430" y="304"/>
                    <a:pt x="430" y="316"/>
                  </a:cubicBezTo>
                  <a:cubicBezTo>
                    <a:pt x="430" y="330"/>
                    <a:pt x="428" y="340"/>
                    <a:pt x="418" y="349"/>
                  </a:cubicBezTo>
                  <a:close/>
                  <a:moveTo>
                    <a:pt x="448" y="273"/>
                  </a:moveTo>
                  <a:cubicBezTo>
                    <a:pt x="448" y="255"/>
                    <a:pt x="448" y="255"/>
                    <a:pt x="448" y="255"/>
                  </a:cubicBezTo>
                  <a:cubicBezTo>
                    <a:pt x="448" y="239"/>
                    <a:pt x="459" y="231"/>
                    <a:pt x="474" y="231"/>
                  </a:cubicBezTo>
                  <a:cubicBezTo>
                    <a:pt x="487" y="231"/>
                    <a:pt x="499" y="239"/>
                    <a:pt x="499" y="255"/>
                  </a:cubicBezTo>
                  <a:cubicBezTo>
                    <a:pt x="499" y="273"/>
                    <a:pt x="499" y="273"/>
                    <a:pt x="499" y="273"/>
                  </a:cubicBezTo>
                  <a:cubicBezTo>
                    <a:pt x="499" y="289"/>
                    <a:pt x="487" y="297"/>
                    <a:pt x="474" y="297"/>
                  </a:cubicBezTo>
                  <a:cubicBezTo>
                    <a:pt x="459" y="297"/>
                    <a:pt x="448" y="289"/>
                    <a:pt x="448" y="273"/>
                  </a:cubicBezTo>
                  <a:close/>
                  <a:moveTo>
                    <a:pt x="475" y="358"/>
                  </a:moveTo>
                  <a:cubicBezTo>
                    <a:pt x="535" y="232"/>
                    <a:pt x="535" y="232"/>
                    <a:pt x="535" y="232"/>
                  </a:cubicBezTo>
                  <a:cubicBezTo>
                    <a:pt x="553" y="232"/>
                    <a:pt x="553" y="232"/>
                    <a:pt x="553" y="232"/>
                  </a:cubicBezTo>
                  <a:cubicBezTo>
                    <a:pt x="493" y="358"/>
                    <a:pt x="493" y="358"/>
                    <a:pt x="493" y="358"/>
                  </a:cubicBezTo>
                  <a:lnTo>
                    <a:pt x="475" y="358"/>
                  </a:lnTo>
                  <a:close/>
                  <a:moveTo>
                    <a:pt x="580" y="335"/>
                  </a:moveTo>
                  <a:cubicBezTo>
                    <a:pt x="580" y="351"/>
                    <a:pt x="568" y="360"/>
                    <a:pt x="554" y="360"/>
                  </a:cubicBezTo>
                  <a:cubicBezTo>
                    <a:pt x="540" y="360"/>
                    <a:pt x="529" y="351"/>
                    <a:pt x="529" y="335"/>
                  </a:cubicBezTo>
                  <a:cubicBezTo>
                    <a:pt x="529" y="317"/>
                    <a:pt x="529" y="317"/>
                    <a:pt x="529" y="317"/>
                  </a:cubicBezTo>
                  <a:cubicBezTo>
                    <a:pt x="529" y="301"/>
                    <a:pt x="540" y="293"/>
                    <a:pt x="554" y="293"/>
                  </a:cubicBezTo>
                  <a:cubicBezTo>
                    <a:pt x="568" y="293"/>
                    <a:pt x="580" y="301"/>
                    <a:pt x="580" y="317"/>
                  </a:cubicBezTo>
                  <a:lnTo>
                    <a:pt x="580" y="335"/>
                  </a:lnTo>
                  <a:close/>
                </a:path>
              </a:pathLst>
            </a:cu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ḻíḓe">
              <a:extLst>
                <a:ext uri="{FF2B5EF4-FFF2-40B4-BE49-F238E27FC236}">
                  <a16:creationId xmlns="" xmlns:a16="http://schemas.microsoft.com/office/drawing/2014/main" id="{E260AB14-99D5-4C02-AD0D-6D8B2F5DAD14}"/>
                </a:ext>
              </a:extLst>
            </p:cNvPr>
            <p:cNvSpPr/>
            <p:nvPr/>
          </p:nvSpPr>
          <p:spPr bwMode="auto">
            <a:xfrm>
              <a:off x="6605972" y="2090696"/>
              <a:ext cx="477153" cy="358495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29 w 784"/>
                <a:gd name="T27" fmla="*/ 349 h 590"/>
                <a:gd name="T28" fmla="*/ 301 w 784"/>
                <a:gd name="T29" fmla="*/ 360 h 590"/>
                <a:gd name="T30" fmla="*/ 272 w 784"/>
                <a:gd name="T31" fmla="*/ 349 h 590"/>
                <a:gd name="T32" fmla="*/ 262 w 784"/>
                <a:gd name="T33" fmla="*/ 323 h 590"/>
                <a:gd name="T34" fmla="*/ 285 w 784"/>
                <a:gd name="T35" fmla="*/ 323 h 590"/>
                <a:gd name="T36" fmla="*/ 301 w 784"/>
                <a:gd name="T37" fmla="*/ 339 h 590"/>
                <a:gd name="T38" fmla="*/ 312 w 784"/>
                <a:gd name="T39" fmla="*/ 335 h 590"/>
                <a:gd name="T40" fmla="*/ 317 w 784"/>
                <a:gd name="T41" fmla="*/ 316 h 590"/>
                <a:gd name="T42" fmla="*/ 301 w 784"/>
                <a:gd name="T43" fmla="*/ 293 h 590"/>
                <a:gd name="T44" fmla="*/ 286 w 784"/>
                <a:gd name="T45" fmla="*/ 303 h 590"/>
                <a:gd name="T46" fmla="*/ 265 w 784"/>
                <a:gd name="T47" fmla="*/ 303 h 590"/>
                <a:gd name="T48" fmla="*/ 265 w 784"/>
                <a:gd name="T49" fmla="*/ 232 h 590"/>
                <a:gd name="T50" fmla="*/ 337 w 784"/>
                <a:gd name="T51" fmla="*/ 232 h 590"/>
                <a:gd name="T52" fmla="*/ 337 w 784"/>
                <a:gd name="T53" fmla="*/ 252 h 590"/>
                <a:gd name="T54" fmla="*/ 286 w 784"/>
                <a:gd name="T55" fmla="*/ 252 h 590"/>
                <a:gd name="T56" fmla="*/ 286 w 784"/>
                <a:gd name="T57" fmla="*/ 280 h 590"/>
                <a:gd name="T58" fmla="*/ 305 w 784"/>
                <a:gd name="T59" fmla="*/ 273 h 590"/>
                <a:gd name="T60" fmla="*/ 329 w 784"/>
                <a:gd name="T61" fmla="*/ 282 h 590"/>
                <a:gd name="T62" fmla="*/ 340 w 784"/>
                <a:gd name="T63" fmla="*/ 316 h 590"/>
                <a:gd name="T64" fmla="*/ 329 w 784"/>
                <a:gd name="T65" fmla="*/ 349 h 590"/>
                <a:gd name="T66" fmla="*/ 436 w 784"/>
                <a:gd name="T67" fmla="*/ 322 h 590"/>
                <a:gd name="T68" fmla="*/ 397 w 784"/>
                <a:gd name="T69" fmla="*/ 360 h 590"/>
                <a:gd name="T70" fmla="*/ 359 w 784"/>
                <a:gd name="T71" fmla="*/ 322 h 590"/>
                <a:gd name="T72" fmla="*/ 359 w 784"/>
                <a:gd name="T73" fmla="*/ 268 h 590"/>
                <a:gd name="T74" fmla="*/ 397 w 784"/>
                <a:gd name="T75" fmla="*/ 231 h 590"/>
                <a:gd name="T76" fmla="*/ 436 w 784"/>
                <a:gd name="T77" fmla="*/ 268 h 590"/>
                <a:gd name="T78" fmla="*/ 436 w 784"/>
                <a:gd name="T79" fmla="*/ 322 h 590"/>
                <a:gd name="T80" fmla="*/ 455 w 784"/>
                <a:gd name="T81" fmla="*/ 273 h 590"/>
                <a:gd name="T82" fmla="*/ 455 w 784"/>
                <a:gd name="T83" fmla="*/ 255 h 590"/>
                <a:gd name="T84" fmla="*/ 481 w 784"/>
                <a:gd name="T85" fmla="*/ 231 h 590"/>
                <a:gd name="T86" fmla="*/ 507 w 784"/>
                <a:gd name="T87" fmla="*/ 255 h 590"/>
                <a:gd name="T88" fmla="*/ 507 w 784"/>
                <a:gd name="T89" fmla="*/ 273 h 590"/>
                <a:gd name="T90" fmla="*/ 481 w 784"/>
                <a:gd name="T91" fmla="*/ 297 h 590"/>
                <a:gd name="T92" fmla="*/ 455 w 784"/>
                <a:gd name="T93" fmla="*/ 273 h 590"/>
                <a:gd name="T94" fmla="*/ 482 w 784"/>
                <a:gd name="T95" fmla="*/ 358 h 590"/>
                <a:gd name="T96" fmla="*/ 542 w 784"/>
                <a:gd name="T97" fmla="*/ 232 h 590"/>
                <a:gd name="T98" fmla="*/ 560 w 784"/>
                <a:gd name="T99" fmla="*/ 232 h 590"/>
                <a:gd name="T100" fmla="*/ 500 w 784"/>
                <a:gd name="T101" fmla="*/ 358 h 590"/>
                <a:gd name="T102" fmla="*/ 482 w 784"/>
                <a:gd name="T103" fmla="*/ 358 h 590"/>
                <a:gd name="T104" fmla="*/ 587 w 784"/>
                <a:gd name="T105" fmla="*/ 335 h 590"/>
                <a:gd name="T106" fmla="*/ 562 w 784"/>
                <a:gd name="T107" fmla="*/ 360 h 590"/>
                <a:gd name="T108" fmla="*/ 536 w 784"/>
                <a:gd name="T109" fmla="*/ 335 h 590"/>
                <a:gd name="T110" fmla="*/ 536 w 784"/>
                <a:gd name="T111" fmla="*/ 317 h 590"/>
                <a:gd name="T112" fmla="*/ 562 w 784"/>
                <a:gd name="T113" fmla="*/ 293 h 590"/>
                <a:gd name="T114" fmla="*/ 587 w 784"/>
                <a:gd name="T115" fmla="*/ 317 h 590"/>
                <a:gd name="T116" fmla="*/ 587 w 784"/>
                <a:gd name="T11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29" y="349"/>
                  </a:moveTo>
                  <a:cubicBezTo>
                    <a:pt x="323" y="355"/>
                    <a:pt x="314" y="360"/>
                    <a:pt x="301" y="360"/>
                  </a:cubicBezTo>
                  <a:cubicBezTo>
                    <a:pt x="288" y="360"/>
                    <a:pt x="278" y="355"/>
                    <a:pt x="272" y="349"/>
                  </a:cubicBezTo>
                  <a:cubicBezTo>
                    <a:pt x="265" y="342"/>
                    <a:pt x="263" y="332"/>
                    <a:pt x="262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7" y="333"/>
                    <a:pt x="291" y="339"/>
                    <a:pt x="301" y="339"/>
                  </a:cubicBezTo>
                  <a:cubicBezTo>
                    <a:pt x="305" y="339"/>
                    <a:pt x="309" y="337"/>
                    <a:pt x="312" y="335"/>
                  </a:cubicBezTo>
                  <a:cubicBezTo>
                    <a:pt x="316" y="330"/>
                    <a:pt x="317" y="324"/>
                    <a:pt x="317" y="316"/>
                  </a:cubicBezTo>
                  <a:cubicBezTo>
                    <a:pt x="317" y="301"/>
                    <a:pt x="313" y="293"/>
                    <a:pt x="301" y="293"/>
                  </a:cubicBezTo>
                  <a:cubicBezTo>
                    <a:pt x="292" y="293"/>
                    <a:pt x="288" y="298"/>
                    <a:pt x="286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337" y="232"/>
                    <a:pt x="337" y="232"/>
                    <a:pt x="337" y="232"/>
                  </a:cubicBezTo>
                  <a:cubicBezTo>
                    <a:pt x="337" y="252"/>
                    <a:pt x="337" y="252"/>
                    <a:pt x="337" y="252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9" y="276"/>
                    <a:pt x="296" y="273"/>
                    <a:pt x="305" y="273"/>
                  </a:cubicBezTo>
                  <a:cubicBezTo>
                    <a:pt x="315" y="273"/>
                    <a:pt x="323" y="277"/>
                    <a:pt x="329" y="282"/>
                  </a:cubicBezTo>
                  <a:cubicBezTo>
                    <a:pt x="339" y="292"/>
                    <a:pt x="340" y="304"/>
                    <a:pt x="340" y="316"/>
                  </a:cubicBezTo>
                  <a:cubicBezTo>
                    <a:pt x="340" y="330"/>
                    <a:pt x="338" y="340"/>
                    <a:pt x="329" y="349"/>
                  </a:cubicBezTo>
                  <a:close/>
                  <a:moveTo>
                    <a:pt x="436" y="322"/>
                  </a:moveTo>
                  <a:cubicBezTo>
                    <a:pt x="436" y="346"/>
                    <a:pt x="418" y="360"/>
                    <a:pt x="397" y="360"/>
                  </a:cubicBezTo>
                  <a:cubicBezTo>
                    <a:pt x="377" y="360"/>
                    <a:pt x="359" y="346"/>
                    <a:pt x="359" y="322"/>
                  </a:cubicBezTo>
                  <a:cubicBezTo>
                    <a:pt x="359" y="268"/>
                    <a:pt x="359" y="268"/>
                    <a:pt x="359" y="268"/>
                  </a:cubicBezTo>
                  <a:cubicBezTo>
                    <a:pt x="359" y="244"/>
                    <a:pt x="377" y="231"/>
                    <a:pt x="397" y="231"/>
                  </a:cubicBezTo>
                  <a:cubicBezTo>
                    <a:pt x="418" y="231"/>
                    <a:pt x="436" y="244"/>
                    <a:pt x="436" y="268"/>
                  </a:cubicBezTo>
                  <a:lnTo>
                    <a:pt x="436" y="322"/>
                  </a:ln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5" y="360"/>
                    <a:pt x="562" y="360"/>
                  </a:cubicBezTo>
                  <a:cubicBezTo>
                    <a:pt x="547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7" y="293"/>
                    <a:pt x="562" y="293"/>
                  </a:cubicBezTo>
                  <a:cubicBezTo>
                    <a:pt x="575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ḷîdé">
              <a:extLst>
                <a:ext uri="{FF2B5EF4-FFF2-40B4-BE49-F238E27FC236}">
                  <a16:creationId xmlns="" xmlns:a16="http://schemas.microsoft.com/office/drawing/2014/main" id="{8BFC28D9-FCDB-4624-A10D-92541E393A70}"/>
                </a:ext>
              </a:extLst>
            </p:cNvPr>
            <p:cNvSpPr/>
            <p:nvPr/>
          </p:nvSpPr>
          <p:spPr bwMode="auto">
            <a:xfrm>
              <a:off x="6941747" y="2277518"/>
              <a:ext cx="12624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ṧḻídè">
              <a:extLst>
                <a:ext uri="{FF2B5EF4-FFF2-40B4-BE49-F238E27FC236}">
                  <a16:creationId xmlns="" xmlns:a16="http://schemas.microsoft.com/office/drawing/2014/main" id="{84DA6562-6850-49F5-9C46-C4B5AC698A35}"/>
                </a:ext>
              </a:extLst>
            </p:cNvPr>
            <p:cNvSpPr/>
            <p:nvPr/>
          </p:nvSpPr>
          <p:spPr bwMode="auto">
            <a:xfrm>
              <a:off x="6893778" y="2239649"/>
              <a:ext cx="10098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ṩľiḍe">
              <a:extLst>
                <a:ext uri="{FF2B5EF4-FFF2-40B4-BE49-F238E27FC236}">
                  <a16:creationId xmlns="" xmlns:a16="http://schemas.microsoft.com/office/drawing/2014/main" id="{6795A0A2-4252-4F18-9F2E-A45A3B4ED025}"/>
                </a:ext>
              </a:extLst>
            </p:cNvPr>
            <p:cNvSpPr/>
            <p:nvPr/>
          </p:nvSpPr>
          <p:spPr bwMode="auto">
            <a:xfrm>
              <a:off x="6838237" y="2242173"/>
              <a:ext cx="20197" cy="55542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ṩlíḋè">
              <a:extLst>
                <a:ext uri="{FF2B5EF4-FFF2-40B4-BE49-F238E27FC236}">
                  <a16:creationId xmlns="" xmlns:a16="http://schemas.microsoft.com/office/drawing/2014/main" id="{ECA087E4-D7C4-4DD9-8347-0A771B860142}"/>
                </a:ext>
              </a:extLst>
            </p:cNvPr>
            <p:cNvSpPr/>
            <p:nvPr/>
          </p:nvSpPr>
          <p:spPr bwMode="auto">
            <a:xfrm>
              <a:off x="7431522" y="2239649"/>
              <a:ext cx="10098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šḻïḑè">
              <a:extLst>
                <a:ext uri="{FF2B5EF4-FFF2-40B4-BE49-F238E27FC236}">
                  <a16:creationId xmlns="" xmlns:a16="http://schemas.microsoft.com/office/drawing/2014/main" id="{9E6F88AD-3F24-44BB-A09C-90D3BA9D35C7}"/>
                </a:ext>
              </a:extLst>
            </p:cNvPr>
            <p:cNvSpPr/>
            <p:nvPr/>
          </p:nvSpPr>
          <p:spPr bwMode="auto">
            <a:xfrm>
              <a:off x="7143716" y="2090696"/>
              <a:ext cx="477153" cy="358495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42 w 784"/>
                <a:gd name="T27" fmla="*/ 252 h 590"/>
                <a:gd name="T28" fmla="*/ 301 w 784"/>
                <a:gd name="T29" fmla="*/ 358 h 590"/>
                <a:gd name="T30" fmla="*/ 275 w 784"/>
                <a:gd name="T31" fmla="*/ 358 h 590"/>
                <a:gd name="T32" fmla="*/ 317 w 784"/>
                <a:gd name="T33" fmla="*/ 252 h 590"/>
                <a:gd name="T34" fmla="*/ 283 w 784"/>
                <a:gd name="T35" fmla="*/ 252 h 590"/>
                <a:gd name="T36" fmla="*/ 283 w 784"/>
                <a:gd name="T37" fmla="*/ 272 h 590"/>
                <a:gd name="T38" fmla="*/ 261 w 784"/>
                <a:gd name="T39" fmla="*/ 272 h 590"/>
                <a:gd name="T40" fmla="*/ 261 w 784"/>
                <a:gd name="T41" fmla="*/ 232 h 590"/>
                <a:gd name="T42" fmla="*/ 342 w 784"/>
                <a:gd name="T43" fmla="*/ 232 h 590"/>
                <a:gd name="T44" fmla="*/ 342 w 784"/>
                <a:gd name="T45" fmla="*/ 252 h 590"/>
                <a:gd name="T46" fmla="*/ 426 w 784"/>
                <a:gd name="T47" fmla="*/ 349 h 590"/>
                <a:gd name="T48" fmla="*/ 398 w 784"/>
                <a:gd name="T49" fmla="*/ 360 h 590"/>
                <a:gd name="T50" fmla="*/ 369 w 784"/>
                <a:gd name="T51" fmla="*/ 349 h 590"/>
                <a:gd name="T52" fmla="*/ 359 w 784"/>
                <a:gd name="T53" fmla="*/ 323 h 590"/>
                <a:gd name="T54" fmla="*/ 382 w 784"/>
                <a:gd name="T55" fmla="*/ 323 h 590"/>
                <a:gd name="T56" fmla="*/ 398 w 784"/>
                <a:gd name="T57" fmla="*/ 339 h 590"/>
                <a:gd name="T58" fmla="*/ 409 w 784"/>
                <a:gd name="T59" fmla="*/ 335 h 590"/>
                <a:gd name="T60" fmla="*/ 414 w 784"/>
                <a:gd name="T61" fmla="*/ 316 h 590"/>
                <a:gd name="T62" fmla="*/ 398 w 784"/>
                <a:gd name="T63" fmla="*/ 293 h 590"/>
                <a:gd name="T64" fmla="*/ 383 w 784"/>
                <a:gd name="T65" fmla="*/ 303 h 590"/>
                <a:gd name="T66" fmla="*/ 362 w 784"/>
                <a:gd name="T67" fmla="*/ 303 h 590"/>
                <a:gd name="T68" fmla="*/ 362 w 784"/>
                <a:gd name="T69" fmla="*/ 232 h 590"/>
                <a:gd name="T70" fmla="*/ 434 w 784"/>
                <a:gd name="T71" fmla="*/ 232 h 590"/>
                <a:gd name="T72" fmla="*/ 434 w 784"/>
                <a:gd name="T73" fmla="*/ 252 h 590"/>
                <a:gd name="T74" fmla="*/ 383 w 784"/>
                <a:gd name="T75" fmla="*/ 252 h 590"/>
                <a:gd name="T76" fmla="*/ 383 w 784"/>
                <a:gd name="T77" fmla="*/ 280 h 590"/>
                <a:gd name="T78" fmla="*/ 402 w 784"/>
                <a:gd name="T79" fmla="*/ 273 h 590"/>
                <a:gd name="T80" fmla="*/ 425 w 784"/>
                <a:gd name="T81" fmla="*/ 282 h 590"/>
                <a:gd name="T82" fmla="*/ 437 w 784"/>
                <a:gd name="T83" fmla="*/ 316 h 590"/>
                <a:gd name="T84" fmla="*/ 426 w 784"/>
                <a:gd name="T85" fmla="*/ 349 h 590"/>
                <a:gd name="T86" fmla="*/ 455 w 784"/>
                <a:gd name="T87" fmla="*/ 273 h 590"/>
                <a:gd name="T88" fmla="*/ 455 w 784"/>
                <a:gd name="T89" fmla="*/ 255 h 590"/>
                <a:gd name="T90" fmla="*/ 481 w 784"/>
                <a:gd name="T91" fmla="*/ 231 h 590"/>
                <a:gd name="T92" fmla="*/ 507 w 784"/>
                <a:gd name="T93" fmla="*/ 255 h 590"/>
                <a:gd name="T94" fmla="*/ 507 w 784"/>
                <a:gd name="T95" fmla="*/ 273 h 590"/>
                <a:gd name="T96" fmla="*/ 481 w 784"/>
                <a:gd name="T97" fmla="*/ 297 h 590"/>
                <a:gd name="T98" fmla="*/ 455 w 784"/>
                <a:gd name="T99" fmla="*/ 273 h 590"/>
                <a:gd name="T100" fmla="*/ 482 w 784"/>
                <a:gd name="T101" fmla="*/ 358 h 590"/>
                <a:gd name="T102" fmla="*/ 542 w 784"/>
                <a:gd name="T103" fmla="*/ 232 h 590"/>
                <a:gd name="T104" fmla="*/ 560 w 784"/>
                <a:gd name="T105" fmla="*/ 232 h 590"/>
                <a:gd name="T106" fmla="*/ 500 w 784"/>
                <a:gd name="T107" fmla="*/ 358 h 590"/>
                <a:gd name="T108" fmla="*/ 482 w 784"/>
                <a:gd name="T109" fmla="*/ 358 h 590"/>
                <a:gd name="T110" fmla="*/ 587 w 784"/>
                <a:gd name="T111" fmla="*/ 335 h 590"/>
                <a:gd name="T112" fmla="*/ 562 w 784"/>
                <a:gd name="T113" fmla="*/ 360 h 590"/>
                <a:gd name="T114" fmla="*/ 536 w 784"/>
                <a:gd name="T115" fmla="*/ 335 h 590"/>
                <a:gd name="T116" fmla="*/ 536 w 784"/>
                <a:gd name="T117" fmla="*/ 317 h 590"/>
                <a:gd name="T118" fmla="*/ 562 w 784"/>
                <a:gd name="T119" fmla="*/ 293 h 590"/>
                <a:gd name="T120" fmla="*/ 587 w 784"/>
                <a:gd name="T121" fmla="*/ 317 h 590"/>
                <a:gd name="T122" fmla="*/ 587 w 784"/>
                <a:gd name="T123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3" y="282"/>
                    <a:pt x="193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42" y="252"/>
                  </a:moveTo>
                  <a:cubicBezTo>
                    <a:pt x="301" y="358"/>
                    <a:pt x="301" y="358"/>
                    <a:pt x="301" y="358"/>
                  </a:cubicBezTo>
                  <a:cubicBezTo>
                    <a:pt x="275" y="358"/>
                    <a:pt x="275" y="358"/>
                    <a:pt x="275" y="358"/>
                  </a:cubicBezTo>
                  <a:cubicBezTo>
                    <a:pt x="317" y="252"/>
                    <a:pt x="317" y="252"/>
                    <a:pt x="317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61" y="272"/>
                    <a:pt x="261" y="272"/>
                    <a:pt x="261" y="27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342" y="232"/>
                    <a:pt x="342" y="232"/>
                    <a:pt x="342" y="232"/>
                  </a:cubicBezTo>
                  <a:lnTo>
                    <a:pt x="342" y="252"/>
                  </a:lnTo>
                  <a:close/>
                  <a:moveTo>
                    <a:pt x="426" y="349"/>
                  </a:moveTo>
                  <a:cubicBezTo>
                    <a:pt x="420" y="355"/>
                    <a:pt x="411" y="360"/>
                    <a:pt x="398" y="360"/>
                  </a:cubicBezTo>
                  <a:cubicBezTo>
                    <a:pt x="385" y="360"/>
                    <a:pt x="375" y="355"/>
                    <a:pt x="369" y="349"/>
                  </a:cubicBezTo>
                  <a:cubicBezTo>
                    <a:pt x="362" y="342"/>
                    <a:pt x="360" y="332"/>
                    <a:pt x="359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33"/>
                    <a:pt x="388" y="339"/>
                    <a:pt x="398" y="339"/>
                  </a:cubicBezTo>
                  <a:cubicBezTo>
                    <a:pt x="402" y="339"/>
                    <a:pt x="406" y="337"/>
                    <a:pt x="409" y="335"/>
                  </a:cubicBezTo>
                  <a:cubicBezTo>
                    <a:pt x="413" y="330"/>
                    <a:pt x="414" y="324"/>
                    <a:pt x="414" y="316"/>
                  </a:cubicBezTo>
                  <a:cubicBezTo>
                    <a:pt x="414" y="301"/>
                    <a:pt x="409" y="293"/>
                    <a:pt x="398" y="293"/>
                  </a:cubicBezTo>
                  <a:cubicBezTo>
                    <a:pt x="389" y="293"/>
                    <a:pt x="385" y="298"/>
                    <a:pt x="383" y="303"/>
                  </a:cubicBezTo>
                  <a:cubicBezTo>
                    <a:pt x="362" y="303"/>
                    <a:pt x="362" y="303"/>
                    <a:pt x="362" y="30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434" y="232"/>
                    <a:pt x="434" y="232"/>
                    <a:pt x="434" y="232"/>
                  </a:cubicBezTo>
                  <a:cubicBezTo>
                    <a:pt x="434" y="252"/>
                    <a:pt x="434" y="252"/>
                    <a:pt x="434" y="252"/>
                  </a:cubicBezTo>
                  <a:cubicBezTo>
                    <a:pt x="383" y="252"/>
                    <a:pt x="383" y="252"/>
                    <a:pt x="383" y="252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6" y="276"/>
                    <a:pt x="393" y="273"/>
                    <a:pt x="402" y="273"/>
                  </a:cubicBezTo>
                  <a:cubicBezTo>
                    <a:pt x="412" y="273"/>
                    <a:pt x="420" y="277"/>
                    <a:pt x="425" y="282"/>
                  </a:cubicBezTo>
                  <a:cubicBezTo>
                    <a:pt x="435" y="292"/>
                    <a:pt x="437" y="304"/>
                    <a:pt x="437" y="316"/>
                  </a:cubicBezTo>
                  <a:cubicBezTo>
                    <a:pt x="437" y="330"/>
                    <a:pt x="435" y="340"/>
                    <a:pt x="426" y="349"/>
                  </a:cubicBez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6" y="360"/>
                    <a:pt x="562" y="360"/>
                  </a:cubicBezTo>
                  <a:cubicBezTo>
                    <a:pt x="548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8" y="293"/>
                    <a:pt x="562" y="293"/>
                  </a:cubicBezTo>
                  <a:cubicBezTo>
                    <a:pt x="576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îďe">
              <a:extLst>
                <a:ext uri="{FF2B5EF4-FFF2-40B4-BE49-F238E27FC236}">
                  <a16:creationId xmlns="" xmlns:a16="http://schemas.microsoft.com/office/drawing/2014/main" id="{9EA27BDF-4FA9-4AD5-A797-F99C07F10EE9}"/>
                </a:ext>
              </a:extLst>
            </p:cNvPr>
            <p:cNvSpPr/>
            <p:nvPr/>
          </p:nvSpPr>
          <p:spPr bwMode="auto">
            <a:xfrm>
              <a:off x="7479489" y="2277518"/>
              <a:ext cx="12624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$1ïḓe">
              <a:extLst>
                <a:ext uri="{FF2B5EF4-FFF2-40B4-BE49-F238E27FC236}">
                  <a16:creationId xmlns="" xmlns:a16="http://schemas.microsoft.com/office/drawing/2014/main" id="{C78FB95B-5A13-425A-B699-94A96D82076D}"/>
                </a:ext>
              </a:extLst>
            </p:cNvPr>
            <p:cNvSpPr/>
            <p:nvPr/>
          </p:nvSpPr>
          <p:spPr bwMode="auto">
            <a:xfrm>
              <a:off x="8057626" y="2277518"/>
              <a:ext cx="12624" cy="22722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ḷïḑê">
              <a:extLst>
                <a:ext uri="{FF2B5EF4-FFF2-40B4-BE49-F238E27FC236}">
                  <a16:creationId xmlns="" xmlns:a16="http://schemas.microsoft.com/office/drawing/2014/main" id="{B2B3D89A-2A58-4FA6-B879-2C0A9B0C450A}"/>
                </a:ext>
              </a:extLst>
            </p:cNvPr>
            <p:cNvSpPr/>
            <p:nvPr/>
          </p:nvSpPr>
          <p:spPr bwMode="auto">
            <a:xfrm>
              <a:off x="7681458" y="2090696"/>
              <a:ext cx="474627" cy="358495"/>
            </a:xfrm>
            <a:custGeom>
              <a:avLst/>
              <a:gdLst>
                <a:gd name="T0" fmla="*/ 772 w 783"/>
                <a:gd name="T1" fmla="*/ 265 h 590"/>
                <a:gd name="T2" fmla="*/ 602 w 783"/>
                <a:gd name="T3" fmla="*/ 30 h 590"/>
                <a:gd name="T4" fmla="*/ 544 w 783"/>
                <a:gd name="T5" fmla="*/ 0 h 590"/>
                <a:gd name="T6" fmla="*/ 27 w 783"/>
                <a:gd name="T7" fmla="*/ 0 h 590"/>
                <a:gd name="T8" fmla="*/ 12 w 783"/>
                <a:gd name="T9" fmla="*/ 30 h 590"/>
                <a:gd name="T10" fmla="*/ 181 w 783"/>
                <a:gd name="T11" fmla="*/ 265 h 590"/>
                <a:gd name="T12" fmla="*/ 181 w 783"/>
                <a:gd name="T13" fmla="*/ 325 h 590"/>
                <a:gd name="T14" fmla="*/ 12 w 783"/>
                <a:gd name="T15" fmla="*/ 560 h 590"/>
                <a:gd name="T16" fmla="*/ 27 w 783"/>
                <a:gd name="T17" fmla="*/ 590 h 590"/>
                <a:gd name="T18" fmla="*/ 544 w 783"/>
                <a:gd name="T19" fmla="*/ 590 h 590"/>
                <a:gd name="T20" fmla="*/ 602 w 783"/>
                <a:gd name="T21" fmla="*/ 560 h 590"/>
                <a:gd name="T22" fmla="*/ 772 w 783"/>
                <a:gd name="T23" fmla="*/ 325 h 590"/>
                <a:gd name="T24" fmla="*/ 772 w 783"/>
                <a:gd name="T25" fmla="*/ 265 h 590"/>
                <a:gd name="T26" fmla="*/ 290 w 783"/>
                <a:gd name="T27" fmla="*/ 358 h 590"/>
                <a:gd name="T28" fmla="*/ 267 w 783"/>
                <a:gd name="T29" fmla="*/ 358 h 590"/>
                <a:gd name="T30" fmla="*/ 267 w 783"/>
                <a:gd name="T31" fmla="*/ 257 h 590"/>
                <a:gd name="T32" fmla="*/ 241 w 783"/>
                <a:gd name="T33" fmla="*/ 279 h 590"/>
                <a:gd name="T34" fmla="*/ 241 w 783"/>
                <a:gd name="T35" fmla="*/ 254 h 590"/>
                <a:gd name="T36" fmla="*/ 267 w 783"/>
                <a:gd name="T37" fmla="*/ 232 h 590"/>
                <a:gd name="T38" fmla="*/ 290 w 783"/>
                <a:gd name="T39" fmla="*/ 232 h 590"/>
                <a:gd name="T40" fmla="*/ 290 w 783"/>
                <a:gd name="T41" fmla="*/ 358 h 590"/>
                <a:gd name="T42" fmla="*/ 407 w 783"/>
                <a:gd name="T43" fmla="*/ 322 h 590"/>
                <a:gd name="T44" fmla="*/ 368 w 783"/>
                <a:gd name="T45" fmla="*/ 360 h 590"/>
                <a:gd name="T46" fmla="*/ 330 w 783"/>
                <a:gd name="T47" fmla="*/ 322 h 590"/>
                <a:gd name="T48" fmla="*/ 330 w 783"/>
                <a:gd name="T49" fmla="*/ 268 h 590"/>
                <a:gd name="T50" fmla="*/ 368 w 783"/>
                <a:gd name="T51" fmla="*/ 231 h 590"/>
                <a:gd name="T52" fmla="*/ 407 w 783"/>
                <a:gd name="T53" fmla="*/ 268 h 590"/>
                <a:gd name="T54" fmla="*/ 407 w 783"/>
                <a:gd name="T55" fmla="*/ 322 h 590"/>
                <a:gd name="T56" fmla="*/ 504 w 783"/>
                <a:gd name="T57" fmla="*/ 322 h 590"/>
                <a:gd name="T58" fmla="*/ 465 w 783"/>
                <a:gd name="T59" fmla="*/ 360 h 590"/>
                <a:gd name="T60" fmla="*/ 426 w 783"/>
                <a:gd name="T61" fmla="*/ 322 h 590"/>
                <a:gd name="T62" fmla="*/ 426 w 783"/>
                <a:gd name="T63" fmla="*/ 268 h 590"/>
                <a:gd name="T64" fmla="*/ 465 w 783"/>
                <a:gd name="T65" fmla="*/ 231 h 590"/>
                <a:gd name="T66" fmla="*/ 504 w 783"/>
                <a:gd name="T67" fmla="*/ 268 h 590"/>
                <a:gd name="T68" fmla="*/ 504 w 783"/>
                <a:gd name="T69" fmla="*/ 322 h 590"/>
                <a:gd name="T70" fmla="*/ 523 w 783"/>
                <a:gd name="T71" fmla="*/ 273 h 590"/>
                <a:gd name="T72" fmla="*/ 523 w 783"/>
                <a:gd name="T73" fmla="*/ 255 h 590"/>
                <a:gd name="T74" fmla="*/ 549 w 783"/>
                <a:gd name="T75" fmla="*/ 231 h 590"/>
                <a:gd name="T76" fmla="*/ 574 w 783"/>
                <a:gd name="T77" fmla="*/ 255 h 590"/>
                <a:gd name="T78" fmla="*/ 574 w 783"/>
                <a:gd name="T79" fmla="*/ 273 h 590"/>
                <a:gd name="T80" fmla="*/ 549 w 783"/>
                <a:gd name="T81" fmla="*/ 297 h 590"/>
                <a:gd name="T82" fmla="*/ 523 w 783"/>
                <a:gd name="T83" fmla="*/ 273 h 590"/>
                <a:gd name="T84" fmla="*/ 568 w 783"/>
                <a:gd name="T85" fmla="*/ 358 h 590"/>
                <a:gd name="T86" fmla="*/ 550 w 783"/>
                <a:gd name="T87" fmla="*/ 358 h 590"/>
                <a:gd name="T88" fmla="*/ 610 w 783"/>
                <a:gd name="T89" fmla="*/ 232 h 590"/>
                <a:gd name="T90" fmla="*/ 628 w 783"/>
                <a:gd name="T91" fmla="*/ 232 h 590"/>
                <a:gd name="T92" fmla="*/ 568 w 783"/>
                <a:gd name="T93" fmla="*/ 358 h 590"/>
                <a:gd name="T94" fmla="*/ 655 w 783"/>
                <a:gd name="T95" fmla="*/ 335 h 590"/>
                <a:gd name="T96" fmla="*/ 629 w 783"/>
                <a:gd name="T97" fmla="*/ 360 h 590"/>
                <a:gd name="T98" fmla="*/ 604 w 783"/>
                <a:gd name="T99" fmla="*/ 335 h 590"/>
                <a:gd name="T100" fmla="*/ 604 w 783"/>
                <a:gd name="T101" fmla="*/ 317 h 590"/>
                <a:gd name="T102" fmla="*/ 629 w 783"/>
                <a:gd name="T103" fmla="*/ 293 h 590"/>
                <a:gd name="T104" fmla="*/ 655 w 783"/>
                <a:gd name="T105" fmla="*/ 317 h 590"/>
                <a:gd name="T106" fmla="*/ 655 w 783"/>
                <a:gd name="T10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3" h="590">
                  <a:moveTo>
                    <a:pt x="772" y="265"/>
                  </a:moveTo>
                  <a:cubicBezTo>
                    <a:pt x="602" y="30"/>
                    <a:pt x="602" y="30"/>
                    <a:pt x="602" y="30"/>
                  </a:cubicBez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1" y="265"/>
                    <a:pt x="181" y="265"/>
                    <a:pt x="181" y="265"/>
                  </a:cubicBezTo>
                  <a:cubicBezTo>
                    <a:pt x="193" y="282"/>
                    <a:pt x="193" y="308"/>
                    <a:pt x="181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3" y="308"/>
                    <a:pt x="783" y="282"/>
                    <a:pt x="772" y="265"/>
                  </a:cubicBezTo>
                  <a:close/>
                  <a:moveTo>
                    <a:pt x="290" y="358"/>
                  </a:moveTo>
                  <a:cubicBezTo>
                    <a:pt x="267" y="358"/>
                    <a:pt x="267" y="358"/>
                    <a:pt x="267" y="358"/>
                  </a:cubicBezTo>
                  <a:cubicBezTo>
                    <a:pt x="267" y="257"/>
                    <a:pt x="267" y="257"/>
                    <a:pt x="267" y="257"/>
                  </a:cubicBezTo>
                  <a:cubicBezTo>
                    <a:pt x="241" y="279"/>
                    <a:pt x="241" y="279"/>
                    <a:pt x="241" y="279"/>
                  </a:cubicBezTo>
                  <a:cubicBezTo>
                    <a:pt x="241" y="254"/>
                    <a:pt x="241" y="254"/>
                    <a:pt x="241" y="254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90" y="232"/>
                    <a:pt x="290" y="232"/>
                    <a:pt x="290" y="232"/>
                  </a:cubicBezTo>
                  <a:lnTo>
                    <a:pt x="290" y="358"/>
                  </a:lnTo>
                  <a:close/>
                  <a:moveTo>
                    <a:pt x="407" y="322"/>
                  </a:moveTo>
                  <a:cubicBezTo>
                    <a:pt x="407" y="346"/>
                    <a:pt x="389" y="360"/>
                    <a:pt x="368" y="360"/>
                  </a:cubicBezTo>
                  <a:cubicBezTo>
                    <a:pt x="348" y="360"/>
                    <a:pt x="330" y="346"/>
                    <a:pt x="330" y="32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30" y="244"/>
                    <a:pt x="348" y="231"/>
                    <a:pt x="368" y="231"/>
                  </a:cubicBezTo>
                  <a:cubicBezTo>
                    <a:pt x="389" y="231"/>
                    <a:pt x="407" y="244"/>
                    <a:pt x="407" y="268"/>
                  </a:cubicBezTo>
                  <a:lnTo>
                    <a:pt x="407" y="322"/>
                  </a:lnTo>
                  <a:close/>
                  <a:moveTo>
                    <a:pt x="504" y="322"/>
                  </a:moveTo>
                  <a:cubicBezTo>
                    <a:pt x="504" y="346"/>
                    <a:pt x="486" y="360"/>
                    <a:pt x="465" y="360"/>
                  </a:cubicBezTo>
                  <a:cubicBezTo>
                    <a:pt x="444" y="360"/>
                    <a:pt x="426" y="346"/>
                    <a:pt x="426" y="322"/>
                  </a:cubicBezTo>
                  <a:cubicBezTo>
                    <a:pt x="426" y="268"/>
                    <a:pt x="426" y="268"/>
                    <a:pt x="426" y="268"/>
                  </a:cubicBezTo>
                  <a:cubicBezTo>
                    <a:pt x="426" y="244"/>
                    <a:pt x="444" y="231"/>
                    <a:pt x="465" y="231"/>
                  </a:cubicBezTo>
                  <a:cubicBezTo>
                    <a:pt x="486" y="231"/>
                    <a:pt x="504" y="244"/>
                    <a:pt x="504" y="268"/>
                  </a:cubicBezTo>
                  <a:lnTo>
                    <a:pt x="504" y="322"/>
                  </a:lnTo>
                  <a:close/>
                  <a:moveTo>
                    <a:pt x="523" y="273"/>
                  </a:moveTo>
                  <a:cubicBezTo>
                    <a:pt x="523" y="255"/>
                    <a:pt x="523" y="255"/>
                    <a:pt x="523" y="255"/>
                  </a:cubicBezTo>
                  <a:cubicBezTo>
                    <a:pt x="523" y="239"/>
                    <a:pt x="534" y="231"/>
                    <a:pt x="549" y="231"/>
                  </a:cubicBezTo>
                  <a:cubicBezTo>
                    <a:pt x="562" y="231"/>
                    <a:pt x="574" y="239"/>
                    <a:pt x="574" y="255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89"/>
                    <a:pt x="562" y="297"/>
                    <a:pt x="549" y="297"/>
                  </a:cubicBezTo>
                  <a:cubicBezTo>
                    <a:pt x="534" y="297"/>
                    <a:pt x="523" y="289"/>
                    <a:pt x="523" y="273"/>
                  </a:cubicBezTo>
                  <a:close/>
                  <a:moveTo>
                    <a:pt x="568" y="358"/>
                  </a:moveTo>
                  <a:cubicBezTo>
                    <a:pt x="550" y="358"/>
                    <a:pt x="550" y="358"/>
                    <a:pt x="550" y="358"/>
                  </a:cubicBezTo>
                  <a:cubicBezTo>
                    <a:pt x="610" y="232"/>
                    <a:pt x="610" y="232"/>
                    <a:pt x="610" y="232"/>
                  </a:cubicBezTo>
                  <a:cubicBezTo>
                    <a:pt x="628" y="232"/>
                    <a:pt x="628" y="232"/>
                    <a:pt x="628" y="232"/>
                  </a:cubicBezTo>
                  <a:lnTo>
                    <a:pt x="568" y="358"/>
                  </a:lnTo>
                  <a:close/>
                  <a:moveTo>
                    <a:pt x="655" y="335"/>
                  </a:moveTo>
                  <a:cubicBezTo>
                    <a:pt x="655" y="351"/>
                    <a:pt x="643" y="360"/>
                    <a:pt x="629" y="360"/>
                  </a:cubicBezTo>
                  <a:cubicBezTo>
                    <a:pt x="615" y="360"/>
                    <a:pt x="604" y="351"/>
                    <a:pt x="604" y="335"/>
                  </a:cubicBezTo>
                  <a:cubicBezTo>
                    <a:pt x="604" y="317"/>
                    <a:pt x="604" y="317"/>
                    <a:pt x="604" y="317"/>
                  </a:cubicBezTo>
                  <a:cubicBezTo>
                    <a:pt x="604" y="301"/>
                    <a:pt x="615" y="293"/>
                    <a:pt x="629" y="293"/>
                  </a:cubicBezTo>
                  <a:cubicBezTo>
                    <a:pt x="643" y="293"/>
                    <a:pt x="655" y="301"/>
                    <a:pt x="655" y="317"/>
                  </a:cubicBezTo>
                  <a:lnTo>
                    <a:pt x="655" y="335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ṩḷïḋe">
              <a:extLst>
                <a:ext uri="{FF2B5EF4-FFF2-40B4-BE49-F238E27FC236}">
                  <a16:creationId xmlns="" xmlns:a16="http://schemas.microsoft.com/office/drawing/2014/main" id="{32A24AA5-3371-4ACA-A5C1-4568381A751B}"/>
                </a:ext>
              </a:extLst>
            </p:cNvPr>
            <p:cNvSpPr/>
            <p:nvPr/>
          </p:nvSpPr>
          <p:spPr bwMode="auto">
            <a:xfrm>
              <a:off x="8009658" y="2239649"/>
              <a:ext cx="10098" cy="22722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šļíḑè">
              <a:extLst>
                <a:ext uri="{FF2B5EF4-FFF2-40B4-BE49-F238E27FC236}">
                  <a16:creationId xmlns="" xmlns:a16="http://schemas.microsoft.com/office/drawing/2014/main" id="{262DD7B2-0F29-48EA-BEAC-0350878B443D}"/>
                </a:ext>
              </a:extLst>
            </p:cNvPr>
            <p:cNvSpPr/>
            <p:nvPr/>
          </p:nvSpPr>
          <p:spPr bwMode="auto">
            <a:xfrm>
              <a:off x="7954116" y="2242173"/>
              <a:ext cx="20197" cy="55542"/>
            </a:xfrm>
            <a:custGeom>
              <a:avLst/>
              <a:gdLst>
                <a:gd name="T0" fmla="*/ 15 w 30"/>
                <a:gd name="T1" fmla="*/ 0 h 88"/>
                <a:gd name="T2" fmla="*/ 0 w 30"/>
                <a:gd name="T3" fmla="*/ 18 h 88"/>
                <a:gd name="T4" fmla="*/ 0 w 30"/>
                <a:gd name="T5" fmla="*/ 71 h 88"/>
                <a:gd name="T6" fmla="*/ 15 w 30"/>
                <a:gd name="T7" fmla="*/ 88 h 88"/>
                <a:gd name="T8" fmla="*/ 30 w 30"/>
                <a:gd name="T9" fmla="*/ 71 h 88"/>
                <a:gd name="T10" fmla="*/ 30 w 30"/>
                <a:gd name="T11" fmla="*/ 18 h 88"/>
                <a:gd name="T12" fmla="*/ 15 w 3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0" y="81"/>
                    <a:pt x="30" y="7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$1îďê">
              <a:extLst>
                <a:ext uri="{FF2B5EF4-FFF2-40B4-BE49-F238E27FC236}">
                  <a16:creationId xmlns="" xmlns:a16="http://schemas.microsoft.com/office/drawing/2014/main" id="{D0F590C0-BA12-4501-B346-3C35FCF50327}"/>
                </a:ext>
              </a:extLst>
            </p:cNvPr>
            <p:cNvSpPr/>
            <p:nvPr/>
          </p:nvSpPr>
          <p:spPr bwMode="auto">
            <a:xfrm>
              <a:off x="7896051" y="2242173"/>
              <a:ext cx="17673" cy="55542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ṧļíḍè">
              <a:extLst>
                <a:ext uri="{FF2B5EF4-FFF2-40B4-BE49-F238E27FC236}">
                  <a16:creationId xmlns="" xmlns:a16="http://schemas.microsoft.com/office/drawing/2014/main" id="{A30D2957-FFDD-4851-B287-40AF911A2E3B}"/>
                </a:ext>
              </a:extLst>
            </p:cNvPr>
            <p:cNvSpPr/>
            <p:nvPr/>
          </p:nvSpPr>
          <p:spPr bwMode="auto">
            <a:xfrm>
              <a:off x="6189412" y="271175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śḷiḑê">
              <a:extLst>
                <a:ext uri="{FF2B5EF4-FFF2-40B4-BE49-F238E27FC236}">
                  <a16:creationId xmlns="" xmlns:a16="http://schemas.microsoft.com/office/drawing/2014/main" id="{DA4D64DC-EA1E-4A76-A694-08656EC1DA14}"/>
                </a:ext>
              </a:extLst>
            </p:cNvPr>
            <p:cNvSpPr/>
            <p:nvPr/>
          </p:nvSpPr>
          <p:spPr bwMode="auto">
            <a:xfrm>
              <a:off x="6189412" y="271175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Sliḓe">
              <a:extLst>
                <a:ext uri="{FF2B5EF4-FFF2-40B4-BE49-F238E27FC236}">
                  <a16:creationId xmlns="" xmlns:a16="http://schemas.microsoft.com/office/drawing/2014/main" id="{715AB1B4-969B-4E55-923E-C9F2C8C41119}"/>
                </a:ext>
              </a:extLst>
            </p:cNvPr>
            <p:cNvSpPr/>
            <p:nvPr/>
          </p:nvSpPr>
          <p:spPr bwMode="auto">
            <a:xfrm>
              <a:off x="6189412" y="284303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ŝḻïḓe">
              <a:extLst>
                <a:ext uri="{FF2B5EF4-FFF2-40B4-BE49-F238E27FC236}">
                  <a16:creationId xmlns="" xmlns:a16="http://schemas.microsoft.com/office/drawing/2014/main" id="{B02295E4-633A-44FE-83B5-FF68E8B30E45}"/>
                </a:ext>
              </a:extLst>
            </p:cNvPr>
            <p:cNvSpPr/>
            <p:nvPr/>
          </p:nvSpPr>
          <p:spPr bwMode="auto">
            <a:xfrm>
              <a:off x="6189412" y="284303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ṡļîḋé">
              <a:extLst>
                <a:ext uri="{FF2B5EF4-FFF2-40B4-BE49-F238E27FC236}">
                  <a16:creationId xmlns="" xmlns:a16="http://schemas.microsoft.com/office/drawing/2014/main" id="{CBC1D4B6-21B4-4DD0-86A4-A85798003D2B}"/>
                </a:ext>
              </a:extLst>
            </p:cNvPr>
            <p:cNvSpPr/>
            <p:nvPr/>
          </p:nvSpPr>
          <p:spPr bwMode="auto">
            <a:xfrm>
              <a:off x="6189412" y="297431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śļïḓé">
              <a:extLst>
                <a:ext uri="{FF2B5EF4-FFF2-40B4-BE49-F238E27FC236}">
                  <a16:creationId xmlns="" xmlns:a16="http://schemas.microsoft.com/office/drawing/2014/main" id="{5F41269B-C3ED-47E1-B338-6B82A9E6E38B}"/>
                </a:ext>
              </a:extLst>
            </p:cNvPr>
            <p:cNvSpPr/>
            <p:nvPr/>
          </p:nvSpPr>
          <p:spPr bwMode="auto">
            <a:xfrm>
              <a:off x="6189412" y="297431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1íḑê">
              <a:extLst>
                <a:ext uri="{FF2B5EF4-FFF2-40B4-BE49-F238E27FC236}">
                  <a16:creationId xmlns="" xmlns:a16="http://schemas.microsoft.com/office/drawing/2014/main" id="{3E29E1EA-A443-4F05-8EC5-87F7327E90A1}"/>
                </a:ext>
              </a:extLst>
            </p:cNvPr>
            <p:cNvSpPr/>
            <p:nvPr/>
          </p:nvSpPr>
          <p:spPr bwMode="auto">
            <a:xfrm>
              <a:off x="6189412" y="310306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ṧlïḓé">
              <a:extLst>
                <a:ext uri="{FF2B5EF4-FFF2-40B4-BE49-F238E27FC236}">
                  <a16:creationId xmlns="" xmlns:a16="http://schemas.microsoft.com/office/drawing/2014/main" id="{9AEF0309-64BD-4773-95DB-AAD356AF238B}"/>
                </a:ext>
              </a:extLst>
            </p:cNvPr>
            <p:cNvSpPr/>
            <p:nvPr/>
          </p:nvSpPr>
          <p:spPr bwMode="auto">
            <a:xfrm>
              <a:off x="6189412" y="310306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ṩľiḓe">
              <a:extLst>
                <a:ext uri="{FF2B5EF4-FFF2-40B4-BE49-F238E27FC236}">
                  <a16:creationId xmlns="" xmlns:a16="http://schemas.microsoft.com/office/drawing/2014/main" id="{924F0D05-C058-4025-AFE4-D7CB5369D8DA}"/>
                </a:ext>
              </a:extLst>
            </p:cNvPr>
            <p:cNvSpPr/>
            <p:nvPr/>
          </p:nvSpPr>
          <p:spPr bwMode="auto">
            <a:xfrm>
              <a:off x="6189412" y="323434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$1îďe">
              <a:extLst>
                <a:ext uri="{FF2B5EF4-FFF2-40B4-BE49-F238E27FC236}">
                  <a16:creationId xmlns="" xmlns:a16="http://schemas.microsoft.com/office/drawing/2014/main" id="{4061D78B-2CFB-4233-8640-C60F9191D421}"/>
                </a:ext>
              </a:extLst>
            </p:cNvPr>
            <p:cNvSpPr/>
            <p:nvPr/>
          </p:nvSpPr>
          <p:spPr bwMode="auto">
            <a:xfrm>
              <a:off x="6189412" y="323434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ṩ1iḋè">
              <a:extLst>
                <a:ext uri="{FF2B5EF4-FFF2-40B4-BE49-F238E27FC236}">
                  <a16:creationId xmlns="" xmlns:a16="http://schemas.microsoft.com/office/drawing/2014/main" id="{2119C0B6-5E44-4839-B810-92680538A3D1}"/>
                </a:ext>
              </a:extLst>
            </p:cNvPr>
            <p:cNvSpPr/>
            <p:nvPr/>
          </p:nvSpPr>
          <p:spPr bwMode="auto">
            <a:xfrm>
              <a:off x="6189412" y="336562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ľîḓe">
              <a:extLst>
                <a:ext uri="{FF2B5EF4-FFF2-40B4-BE49-F238E27FC236}">
                  <a16:creationId xmlns="" xmlns:a16="http://schemas.microsoft.com/office/drawing/2014/main" id="{10CE9B8E-0713-41E3-AA05-F3737DCE8EEA}"/>
                </a:ext>
              </a:extLst>
            </p:cNvPr>
            <p:cNvSpPr/>
            <p:nvPr/>
          </p:nvSpPr>
          <p:spPr bwMode="auto">
            <a:xfrm>
              <a:off x="6189412" y="336562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ṡ1ïḍê">
              <a:extLst>
                <a:ext uri="{FF2B5EF4-FFF2-40B4-BE49-F238E27FC236}">
                  <a16:creationId xmlns="" xmlns:a16="http://schemas.microsoft.com/office/drawing/2014/main" id="{578E3019-9A3A-4262-BDEE-9928F77E5ADA}"/>
                </a:ext>
              </a:extLst>
            </p:cNvPr>
            <p:cNvSpPr/>
            <p:nvPr/>
          </p:nvSpPr>
          <p:spPr bwMode="auto">
            <a:xfrm>
              <a:off x="6189412" y="3494382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ŝļiḓê">
              <a:extLst>
                <a:ext uri="{FF2B5EF4-FFF2-40B4-BE49-F238E27FC236}">
                  <a16:creationId xmlns="" xmlns:a16="http://schemas.microsoft.com/office/drawing/2014/main" id="{9653C044-028D-425A-9A21-C2EA5AD426C0}"/>
                </a:ext>
              </a:extLst>
            </p:cNvPr>
            <p:cNvSpPr/>
            <p:nvPr/>
          </p:nvSpPr>
          <p:spPr bwMode="auto">
            <a:xfrm>
              <a:off x="6189412" y="3494382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şľîḓè">
              <a:extLst>
                <a:ext uri="{FF2B5EF4-FFF2-40B4-BE49-F238E27FC236}">
                  <a16:creationId xmlns="" xmlns:a16="http://schemas.microsoft.com/office/drawing/2014/main" id="{985DCFA4-C06F-4FD3-B76A-9F992794E69B}"/>
                </a:ext>
              </a:extLst>
            </p:cNvPr>
            <p:cNvSpPr/>
            <p:nvPr/>
          </p:nvSpPr>
          <p:spPr bwMode="auto">
            <a:xfrm>
              <a:off x="6189412" y="362566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šḷiḓe">
              <a:extLst>
                <a:ext uri="{FF2B5EF4-FFF2-40B4-BE49-F238E27FC236}">
                  <a16:creationId xmlns="" xmlns:a16="http://schemas.microsoft.com/office/drawing/2014/main" id="{F7E0C778-5367-4A61-92A4-75C549AC2BC8}"/>
                </a:ext>
              </a:extLst>
            </p:cNvPr>
            <p:cNvSpPr/>
            <p:nvPr/>
          </p:nvSpPr>
          <p:spPr bwMode="auto">
            <a:xfrm>
              <a:off x="6189412" y="362566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ṡļiḑê">
              <a:extLst>
                <a:ext uri="{FF2B5EF4-FFF2-40B4-BE49-F238E27FC236}">
                  <a16:creationId xmlns="" xmlns:a16="http://schemas.microsoft.com/office/drawing/2014/main" id="{F552E3C0-A87F-4507-A042-B07D1915F4E7}"/>
                </a:ext>
              </a:extLst>
            </p:cNvPr>
            <p:cNvSpPr/>
            <p:nvPr/>
          </p:nvSpPr>
          <p:spPr bwMode="auto">
            <a:xfrm>
              <a:off x="6189412" y="375694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ṡḷiďè">
              <a:extLst>
                <a:ext uri="{FF2B5EF4-FFF2-40B4-BE49-F238E27FC236}">
                  <a16:creationId xmlns="" xmlns:a16="http://schemas.microsoft.com/office/drawing/2014/main" id="{C6DC2229-425E-48BB-95E1-AFE05F304A3D}"/>
                </a:ext>
              </a:extLst>
            </p:cNvPr>
            <p:cNvSpPr/>
            <p:nvPr/>
          </p:nvSpPr>
          <p:spPr bwMode="auto">
            <a:xfrm>
              <a:off x="6189412" y="375694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śḷiďe">
              <a:extLst>
                <a:ext uri="{FF2B5EF4-FFF2-40B4-BE49-F238E27FC236}">
                  <a16:creationId xmlns="" xmlns:a16="http://schemas.microsoft.com/office/drawing/2014/main" id="{EECB29C3-6402-4C5D-B230-B38F256775D0}"/>
                </a:ext>
              </a:extLst>
            </p:cNvPr>
            <p:cNvSpPr/>
            <p:nvPr/>
          </p:nvSpPr>
          <p:spPr bwMode="auto">
            <a:xfrm>
              <a:off x="6189412" y="3885698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iďe">
              <a:extLst>
                <a:ext uri="{FF2B5EF4-FFF2-40B4-BE49-F238E27FC236}">
                  <a16:creationId xmlns="" xmlns:a16="http://schemas.microsoft.com/office/drawing/2014/main" id="{9E6F11F5-70EE-4146-8124-9EF50BA706EB}"/>
                </a:ext>
              </a:extLst>
            </p:cNvPr>
            <p:cNvSpPr/>
            <p:nvPr/>
          </p:nvSpPr>
          <p:spPr bwMode="auto">
            <a:xfrm>
              <a:off x="6189412" y="3885698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ṣ1ïďê">
              <a:extLst>
                <a:ext uri="{FF2B5EF4-FFF2-40B4-BE49-F238E27FC236}">
                  <a16:creationId xmlns="" xmlns:a16="http://schemas.microsoft.com/office/drawing/2014/main" id="{6C5D1EA1-4DFE-463F-B95D-DEE1E6ED89AF}"/>
                </a:ext>
              </a:extLst>
            </p:cNvPr>
            <p:cNvSpPr/>
            <p:nvPr/>
          </p:nvSpPr>
          <p:spPr bwMode="auto">
            <a:xfrm>
              <a:off x="6265150" y="3254544"/>
              <a:ext cx="118658" cy="62863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ļïďe">
              <a:extLst>
                <a:ext uri="{FF2B5EF4-FFF2-40B4-BE49-F238E27FC236}">
                  <a16:creationId xmlns="" xmlns:a16="http://schemas.microsoft.com/office/drawing/2014/main" id="{7703CE5F-1DEA-48B1-9930-F595AD52B0AA}"/>
                </a:ext>
              </a:extLst>
            </p:cNvPr>
            <p:cNvSpPr/>
            <p:nvPr/>
          </p:nvSpPr>
          <p:spPr bwMode="auto">
            <a:xfrm>
              <a:off x="6401480" y="3406021"/>
              <a:ext cx="108559" cy="47715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1ïďè">
              <a:extLst>
                <a:ext uri="{FF2B5EF4-FFF2-40B4-BE49-F238E27FC236}">
                  <a16:creationId xmlns="" xmlns:a16="http://schemas.microsoft.com/office/drawing/2014/main" id="{26479786-F8DA-4CF0-9B6E-1FE51B6C1BD8}"/>
                </a:ext>
              </a:extLst>
            </p:cNvPr>
            <p:cNvSpPr/>
            <p:nvPr/>
          </p:nvSpPr>
          <p:spPr bwMode="auto">
            <a:xfrm>
              <a:off x="6532759" y="3353003"/>
              <a:ext cx="113608" cy="530169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iḑè">
              <a:extLst>
                <a:ext uri="{FF2B5EF4-FFF2-40B4-BE49-F238E27FC236}">
                  <a16:creationId xmlns="" xmlns:a16="http://schemas.microsoft.com/office/drawing/2014/main" id="{515FAD3C-62D8-4F57-B79C-6D1FAEB86D3F}"/>
                </a:ext>
              </a:extLst>
            </p:cNvPr>
            <p:cNvSpPr/>
            <p:nvPr/>
          </p:nvSpPr>
          <p:spPr bwMode="auto">
            <a:xfrm>
              <a:off x="6666563" y="3499431"/>
              <a:ext cx="108559" cy="383741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ṥ1íḑe">
              <a:extLst>
                <a:ext uri="{FF2B5EF4-FFF2-40B4-BE49-F238E27FC236}">
                  <a16:creationId xmlns="" xmlns:a16="http://schemas.microsoft.com/office/drawing/2014/main" id="{D7AB519C-2189-476C-8E91-43711CDF3B59}"/>
                </a:ext>
              </a:extLst>
            </p:cNvPr>
            <p:cNvSpPr/>
            <p:nvPr/>
          </p:nvSpPr>
          <p:spPr bwMode="auto">
            <a:xfrm>
              <a:off x="6951845" y="2903622"/>
              <a:ext cx="118658" cy="97955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ŝľíḋê">
              <a:extLst>
                <a:ext uri="{FF2B5EF4-FFF2-40B4-BE49-F238E27FC236}">
                  <a16:creationId xmlns="" xmlns:a16="http://schemas.microsoft.com/office/drawing/2014/main" id="{02C44B29-E9EA-4878-AC43-0064D1670105}"/>
                </a:ext>
              </a:extLst>
            </p:cNvPr>
            <p:cNvSpPr/>
            <p:nvPr/>
          </p:nvSpPr>
          <p:spPr bwMode="auto">
            <a:xfrm>
              <a:off x="7088174" y="3209101"/>
              <a:ext cx="108559" cy="67407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$ļïḓê">
              <a:extLst>
                <a:ext uri="{FF2B5EF4-FFF2-40B4-BE49-F238E27FC236}">
                  <a16:creationId xmlns="" xmlns:a16="http://schemas.microsoft.com/office/drawing/2014/main" id="{F745A9D3-06F9-4669-BF3D-08545CA4611F}"/>
                </a:ext>
              </a:extLst>
            </p:cNvPr>
            <p:cNvSpPr/>
            <p:nvPr/>
          </p:nvSpPr>
          <p:spPr bwMode="auto">
            <a:xfrm>
              <a:off x="7216929" y="3161132"/>
              <a:ext cx="116132" cy="722040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ľïḓe">
              <a:extLst>
                <a:ext uri="{FF2B5EF4-FFF2-40B4-BE49-F238E27FC236}">
                  <a16:creationId xmlns="" xmlns:a16="http://schemas.microsoft.com/office/drawing/2014/main" id="{35D06247-B9EA-4110-958E-D4569C36C449}"/>
                </a:ext>
              </a:extLst>
            </p:cNvPr>
            <p:cNvSpPr/>
            <p:nvPr/>
          </p:nvSpPr>
          <p:spPr bwMode="auto">
            <a:xfrm>
              <a:off x="7353258" y="3388348"/>
              <a:ext cx="108559" cy="494824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ļíḋê">
              <a:extLst>
                <a:ext uri="{FF2B5EF4-FFF2-40B4-BE49-F238E27FC236}">
                  <a16:creationId xmlns="" xmlns:a16="http://schemas.microsoft.com/office/drawing/2014/main" id="{13DA7149-CB5A-4492-9E82-32BE7FA91750}"/>
                </a:ext>
              </a:extLst>
            </p:cNvPr>
            <p:cNvSpPr/>
            <p:nvPr/>
          </p:nvSpPr>
          <p:spPr bwMode="auto">
            <a:xfrm>
              <a:off x="7618343" y="3254544"/>
              <a:ext cx="118658" cy="62863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1îḍè">
              <a:extLst>
                <a:ext uri="{FF2B5EF4-FFF2-40B4-BE49-F238E27FC236}">
                  <a16:creationId xmlns="" xmlns:a16="http://schemas.microsoft.com/office/drawing/2014/main" id="{3A4C50E8-8D76-4D75-A259-B06C28DE6D44}"/>
                </a:ext>
              </a:extLst>
            </p:cNvPr>
            <p:cNvSpPr/>
            <p:nvPr/>
          </p:nvSpPr>
          <p:spPr bwMode="auto">
            <a:xfrm>
              <a:off x="7754672" y="3406021"/>
              <a:ext cx="108559" cy="47715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şľíḍe">
              <a:extLst>
                <a:ext uri="{FF2B5EF4-FFF2-40B4-BE49-F238E27FC236}">
                  <a16:creationId xmlns="" xmlns:a16="http://schemas.microsoft.com/office/drawing/2014/main" id="{89D373DA-792C-4747-994C-D9D07345DEBC}"/>
                </a:ext>
              </a:extLst>
            </p:cNvPr>
            <p:cNvSpPr/>
            <p:nvPr/>
          </p:nvSpPr>
          <p:spPr bwMode="auto">
            <a:xfrm>
              <a:off x="7885952" y="3353003"/>
              <a:ext cx="113608" cy="530169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şľidê">
              <a:extLst>
                <a:ext uri="{FF2B5EF4-FFF2-40B4-BE49-F238E27FC236}">
                  <a16:creationId xmlns="" xmlns:a16="http://schemas.microsoft.com/office/drawing/2014/main" id="{17288F90-F811-4FD1-9ABD-71C7E7F3E9F8}"/>
                </a:ext>
              </a:extLst>
            </p:cNvPr>
            <p:cNvSpPr/>
            <p:nvPr/>
          </p:nvSpPr>
          <p:spPr bwMode="auto">
            <a:xfrm>
              <a:off x="8019756" y="3499431"/>
              <a:ext cx="108559" cy="383741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liḋè">
              <a:extLst>
                <a:ext uri="{FF2B5EF4-FFF2-40B4-BE49-F238E27FC236}">
                  <a16:creationId xmlns="" xmlns:a16="http://schemas.microsoft.com/office/drawing/2014/main" id="{D664893E-9583-4A80-B690-B094C4B2E038}"/>
                </a:ext>
              </a:extLst>
            </p:cNvPr>
            <p:cNvSpPr/>
            <p:nvPr/>
          </p:nvSpPr>
          <p:spPr bwMode="auto">
            <a:xfrm>
              <a:off x="6045508" y="2694080"/>
              <a:ext cx="27772" cy="45443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3 w 47"/>
                <a:gd name="T7" fmla="*/ 47 h 74"/>
                <a:gd name="T8" fmla="*/ 40 w 47"/>
                <a:gd name="T9" fmla="*/ 38 h 74"/>
                <a:gd name="T10" fmla="*/ 40 w 47"/>
                <a:gd name="T11" fmla="*/ 38 h 74"/>
                <a:gd name="T12" fmla="*/ 35 w 47"/>
                <a:gd name="T13" fmla="*/ 59 h 74"/>
                <a:gd name="T14" fmla="*/ 15 w 47"/>
                <a:gd name="T15" fmla="*/ 68 h 74"/>
                <a:gd name="T16" fmla="*/ 3 w 47"/>
                <a:gd name="T17" fmla="*/ 66 h 74"/>
                <a:gd name="T18" fmla="*/ 3 w 47"/>
                <a:gd name="T19" fmla="*/ 72 h 74"/>
                <a:gd name="T20" fmla="*/ 14 w 47"/>
                <a:gd name="T21" fmla="*/ 74 h 74"/>
                <a:gd name="T22" fmla="*/ 47 w 47"/>
                <a:gd name="T23" fmla="*/ 34 h 74"/>
                <a:gd name="T24" fmla="*/ 24 w 47"/>
                <a:gd name="T25" fmla="*/ 0 h 74"/>
                <a:gd name="T26" fmla="*/ 6 w 47"/>
                <a:gd name="T27" fmla="*/ 7 h 74"/>
                <a:gd name="T28" fmla="*/ 7 w 47"/>
                <a:gd name="T29" fmla="*/ 23 h 74"/>
                <a:gd name="T30" fmla="*/ 11 w 47"/>
                <a:gd name="T31" fmla="*/ 11 h 74"/>
                <a:gd name="T32" fmla="*/ 24 w 47"/>
                <a:gd name="T33" fmla="*/ 6 h 74"/>
                <a:gd name="T34" fmla="*/ 35 w 47"/>
                <a:gd name="T35" fmla="*/ 12 h 74"/>
                <a:gd name="T36" fmla="*/ 39 w 47"/>
                <a:gd name="T37" fmla="*/ 24 h 74"/>
                <a:gd name="T38" fmla="*/ 35 w 47"/>
                <a:gd name="T39" fmla="*/ 36 h 74"/>
                <a:gd name="T40" fmla="*/ 23 w 47"/>
                <a:gd name="T41" fmla="*/ 40 h 74"/>
                <a:gd name="T42" fmla="*/ 7 w 47"/>
                <a:gd name="T43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6"/>
                    <a:pt x="38" y="53"/>
                    <a:pt x="35" y="59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4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0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2"/>
                  </a:cubicBezTo>
                  <a:cubicBezTo>
                    <a:pt x="38" y="15"/>
                    <a:pt x="39" y="20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ṧḷïḋe">
              <a:extLst>
                <a:ext uri="{FF2B5EF4-FFF2-40B4-BE49-F238E27FC236}">
                  <a16:creationId xmlns="" xmlns:a16="http://schemas.microsoft.com/office/drawing/2014/main" id="{D5200D57-A78A-41A1-9A02-5C9CD3180F2C}"/>
                </a:ext>
              </a:extLst>
            </p:cNvPr>
            <p:cNvSpPr/>
            <p:nvPr/>
          </p:nvSpPr>
          <p:spPr bwMode="auto">
            <a:xfrm>
              <a:off x="6080853" y="2694080"/>
              <a:ext cx="27772" cy="45443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2 w 47"/>
                <a:gd name="T7" fmla="*/ 47 h 74"/>
                <a:gd name="T8" fmla="*/ 40 w 47"/>
                <a:gd name="T9" fmla="*/ 38 h 74"/>
                <a:gd name="T10" fmla="*/ 15 w 47"/>
                <a:gd name="T11" fmla="*/ 68 h 74"/>
                <a:gd name="T12" fmla="*/ 3 w 47"/>
                <a:gd name="T13" fmla="*/ 66 h 74"/>
                <a:gd name="T14" fmla="*/ 2 w 47"/>
                <a:gd name="T15" fmla="*/ 72 h 74"/>
                <a:gd name="T16" fmla="*/ 14 w 47"/>
                <a:gd name="T17" fmla="*/ 74 h 74"/>
                <a:gd name="T18" fmla="*/ 47 w 47"/>
                <a:gd name="T19" fmla="*/ 34 h 74"/>
                <a:gd name="T20" fmla="*/ 24 w 47"/>
                <a:gd name="T21" fmla="*/ 0 h 74"/>
                <a:gd name="T22" fmla="*/ 6 w 47"/>
                <a:gd name="T23" fmla="*/ 7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2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4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2"/>
                  </a:cubicBezTo>
                  <a:cubicBezTo>
                    <a:pt x="37" y="15"/>
                    <a:pt x="39" y="20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$ļîḋè">
              <a:extLst>
                <a:ext uri="{FF2B5EF4-FFF2-40B4-BE49-F238E27FC236}">
                  <a16:creationId xmlns="" xmlns:a16="http://schemas.microsoft.com/office/drawing/2014/main" id="{E8182962-FFEF-4552-9429-5DBE9FD865AA}"/>
                </a:ext>
              </a:extLst>
            </p:cNvPr>
            <p:cNvSpPr/>
            <p:nvPr/>
          </p:nvSpPr>
          <p:spPr bwMode="auto">
            <a:xfrm>
              <a:off x="6116197" y="269408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ḷidé">
              <a:extLst>
                <a:ext uri="{FF2B5EF4-FFF2-40B4-BE49-F238E27FC236}">
                  <a16:creationId xmlns="" xmlns:a16="http://schemas.microsoft.com/office/drawing/2014/main" id="{33421BDA-EF43-4980-94AE-32FC0EBAB27B}"/>
                </a:ext>
              </a:extLst>
            </p:cNvPr>
            <p:cNvSpPr/>
            <p:nvPr/>
          </p:nvSpPr>
          <p:spPr bwMode="auto">
            <a:xfrm>
              <a:off x="6045508" y="282536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6 w 47"/>
                <a:gd name="T3" fmla="*/ 7 h 74"/>
                <a:gd name="T4" fmla="*/ 0 w 47"/>
                <a:gd name="T5" fmla="*/ 24 h 74"/>
                <a:gd name="T6" fmla="*/ 8 w 47"/>
                <a:gd name="T7" fmla="*/ 42 h 74"/>
                <a:gd name="T8" fmla="*/ 23 w 47"/>
                <a:gd name="T9" fmla="*/ 47 h 74"/>
                <a:gd name="T10" fmla="*/ 40 w 47"/>
                <a:gd name="T11" fmla="*/ 37 h 74"/>
                <a:gd name="T12" fmla="*/ 40 w 47"/>
                <a:gd name="T13" fmla="*/ 37 h 74"/>
                <a:gd name="T14" fmla="*/ 35 w 47"/>
                <a:gd name="T15" fmla="*/ 58 h 74"/>
                <a:gd name="T16" fmla="*/ 15 w 47"/>
                <a:gd name="T17" fmla="*/ 68 h 74"/>
                <a:gd name="T18" fmla="*/ 3 w 47"/>
                <a:gd name="T19" fmla="*/ 65 h 74"/>
                <a:gd name="T20" fmla="*/ 3 w 47"/>
                <a:gd name="T21" fmla="*/ 72 h 74"/>
                <a:gd name="T22" fmla="*/ 14 w 47"/>
                <a:gd name="T23" fmla="*/ 74 h 74"/>
                <a:gd name="T24" fmla="*/ 47 w 47"/>
                <a:gd name="T25" fmla="*/ 34 h 74"/>
                <a:gd name="T26" fmla="*/ 24 w 47"/>
                <a:gd name="T27" fmla="*/ 0 h 74"/>
                <a:gd name="T28" fmla="*/ 11 w 47"/>
                <a:gd name="T29" fmla="*/ 11 h 74"/>
                <a:gd name="T30" fmla="*/ 24 w 47"/>
                <a:gd name="T31" fmla="*/ 6 h 74"/>
                <a:gd name="T32" fmla="*/ 35 w 47"/>
                <a:gd name="T33" fmla="*/ 11 h 74"/>
                <a:gd name="T34" fmla="*/ 39 w 47"/>
                <a:gd name="T35" fmla="*/ 24 h 74"/>
                <a:gd name="T36" fmla="*/ 35 w 47"/>
                <a:gd name="T37" fmla="*/ 36 h 74"/>
                <a:gd name="T38" fmla="*/ 23 w 47"/>
                <a:gd name="T39" fmla="*/ 40 h 74"/>
                <a:gd name="T40" fmla="*/ 7 w 47"/>
                <a:gd name="T41" fmla="*/ 23 h 74"/>
                <a:gd name="T42" fmla="*/ 11 w 47"/>
                <a:gd name="T4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46"/>
                    <a:pt x="38" y="53"/>
                    <a:pt x="35" y="58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3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lose/>
                  <a:moveTo>
                    <a:pt x="11" y="11"/>
                  </a:move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4"/>
                    <a:pt x="7" y="23"/>
                  </a:cubicBezTo>
                  <a:cubicBezTo>
                    <a:pt x="7" y="18"/>
                    <a:pt x="8" y="14"/>
                    <a:pt x="11" y="1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ṡļiḋê">
              <a:extLst>
                <a:ext uri="{FF2B5EF4-FFF2-40B4-BE49-F238E27FC236}">
                  <a16:creationId xmlns="" xmlns:a16="http://schemas.microsoft.com/office/drawing/2014/main" id="{120B3FFC-2EC2-432D-AF2D-298513BC2FED}"/>
                </a:ext>
              </a:extLst>
            </p:cNvPr>
            <p:cNvSpPr/>
            <p:nvPr/>
          </p:nvSpPr>
          <p:spPr bwMode="auto">
            <a:xfrm>
              <a:off x="6080853" y="2825360"/>
              <a:ext cx="27772" cy="45443"/>
            </a:xfrm>
            <a:custGeom>
              <a:avLst/>
              <a:gdLst>
                <a:gd name="T0" fmla="*/ 0 w 47"/>
                <a:gd name="T1" fmla="*/ 24 h 74"/>
                <a:gd name="T2" fmla="*/ 8 w 47"/>
                <a:gd name="T3" fmla="*/ 42 h 74"/>
                <a:gd name="T4" fmla="*/ 22 w 47"/>
                <a:gd name="T5" fmla="*/ 47 h 74"/>
                <a:gd name="T6" fmla="*/ 40 w 47"/>
                <a:gd name="T7" fmla="*/ 37 h 74"/>
                <a:gd name="T8" fmla="*/ 15 w 47"/>
                <a:gd name="T9" fmla="*/ 68 h 74"/>
                <a:gd name="T10" fmla="*/ 3 w 47"/>
                <a:gd name="T11" fmla="*/ 65 h 74"/>
                <a:gd name="T12" fmla="*/ 2 w 47"/>
                <a:gd name="T13" fmla="*/ 72 h 74"/>
                <a:gd name="T14" fmla="*/ 14 w 47"/>
                <a:gd name="T15" fmla="*/ 74 h 74"/>
                <a:gd name="T16" fmla="*/ 47 w 47"/>
                <a:gd name="T17" fmla="*/ 34 h 74"/>
                <a:gd name="T18" fmla="*/ 24 w 47"/>
                <a:gd name="T19" fmla="*/ 0 h 74"/>
                <a:gd name="T20" fmla="*/ 6 w 47"/>
                <a:gd name="T21" fmla="*/ 7 h 74"/>
                <a:gd name="T22" fmla="*/ 0 w 47"/>
                <a:gd name="T23" fmla="*/ 24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1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0" y="24"/>
                  </a:move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3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1"/>
                  </a:cubicBezTo>
                  <a:cubicBezTo>
                    <a:pt x="37" y="15"/>
                    <a:pt x="39" y="19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4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Sļïḍe">
              <a:extLst>
                <a:ext uri="{FF2B5EF4-FFF2-40B4-BE49-F238E27FC236}">
                  <a16:creationId xmlns="" xmlns:a16="http://schemas.microsoft.com/office/drawing/2014/main" id="{684B0AB0-C88A-4416-B59F-2F7712975D2A}"/>
                </a:ext>
              </a:extLst>
            </p:cNvPr>
            <p:cNvSpPr/>
            <p:nvPr/>
          </p:nvSpPr>
          <p:spPr bwMode="auto">
            <a:xfrm>
              <a:off x="6118723" y="2825360"/>
              <a:ext cx="25246" cy="45443"/>
            </a:xfrm>
            <a:custGeom>
              <a:avLst/>
              <a:gdLst>
                <a:gd name="T0" fmla="*/ 9 w 42"/>
                <a:gd name="T1" fmla="*/ 29 h 73"/>
                <a:gd name="T2" fmla="*/ 9 w 42"/>
                <a:gd name="T3" fmla="*/ 6 h 73"/>
                <a:gd name="T4" fmla="*/ 39 w 42"/>
                <a:gd name="T5" fmla="*/ 6 h 73"/>
                <a:gd name="T6" fmla="*/ 39 w 42"/>
                <a:gd name="T7" fmla="*/ 0 h 73"/>
                <a:gd name="T8" fmla="*/ 2 w 42"/>
                <a:gd name="T9" fmla="*/ 0 h 73"/>
                <a:gd name="T10" fmla="*/ 1 w 42"/>
                <a:gd name="T11" fmla="*/ 36 h 73"/>
                <a:gd name="T12" fmla="*/ 17 w 42"/>
                <a:gd name="T13" fmla="*/ 34 h 73"/>
                <a:gd name="T14" fmla="*/ 35 w 42"/>
                <a:gd name="T15" fmla="*/ 50 h 73"/>
                <a:gd name="T16" fmla="*/ 29 w 42"/>
                <a:gd name="T17" fmla="*/ 63 h 73"/>
                <a:gd name="T18" fmla="*/ 16 w 42"/>
                <a:gd name="T19" fmla="*/ 67 h 73"/>
                <a:gd name="T20" fmla="*/ 0 w 42"/>
                <a:gd name="T21" fmla="*/ 63 h 73"/>
                <a:gd name="T22" fmla="*/ 0 w 42"/>
                <a:gd name="T23" fmla="*/ 70 h 73"/>
                <a:gd name="T24" fmla="*/ 16 w 42"/>
                <a:gd name="T25" fmla="*/ 73 h 73"/>
                <a:gd name="T26" fmla="*/ 35 w 42"/>
                <a:gd name="T27" fmla="*/ 67 h 73"/>
                <a:gd name="T28" fmla="*/ 42 w 42"/>
                <a:gd name="T29" fmla="*/ 49 h 73"/>
                <a:gd name="T30" fmla="*/ 36 w 42"/>
                <a:gd name="T31" fmla="*/ 33 h 73"/>
                <a:gd name="T32" fmla="*/ 20 w 42"/>
                <a:gd name="T33" fmla="*/ 27 h 73"/>
                <a:gd name="T34" fmla="*/ 9 w 42"/>
                <a:gd name="T3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9" y="2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39"/>
                    <a:pt x="35" y="50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5"/>
                    <a:pt x="21" y="67"/>
                    <a:pt x="16" y="67"/>
                  </a:cubicBezTo>
                  <a:cubicBezTo>
                    <a:pt x="10" y="67"/>
                    <a:pt x="5" y="65"/>
                    <a:pt x="0" y="6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2"/>
                    <a:pt x="42" y="56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7"/>
                    <a:pt x="20" y="27"/>
                  </a:cubicBezTo>
                  <a:cubicBezTo>
                    <a:pt x="16" y="27"/>
                    <a:pt x="12" y="28"/>
                    <a:pt x="9" y="2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ļîḑé">
              <a:extLst>
                <a:ext uri="{FF2B5EF4-FFF2-40B4-BE49-F238E27FC236}">
                  <a16:creationId xmlns="" xmlns:a16="http://schemas.microsoft.com/office/drawing/2014/main" id="{16BA453A-231D-4FEE-B4D1-9C1AEF831BDD}"/>
                </a:ext>
              </a:extLst>
            </p:cNvPr>
            <p:cNvSpPr/>
            <p:nvPr/>
          </p:nvSpPr>
          <p:spPr bwMode="auto">
            <a:xfrm>
              <a:off x="6015213" y="2696603"/>
              <a:ext cx="15148" cy="42919"/>
            </a:xfrm>
            <a:custGeom>
              <a:avLst/>
              <a:gdLst>
                <a:gd name="T0" fmla="*/ 4 w 6"/>
                <a:gd name="T1" fmla="*/ 0 h 17"/>
                <a:gd name="T2" fmla="*/ 0 w 6"/>
                <a:gd name="T3" fmla="*/ 3 h 17"/>
                <a:gd name="T4" fmla="*/ 1 w 6"/>
                <a:gd name="T5" fmla="*/ 4 h 17"/>
                <a:gd name="T6" fmla="*/ 4 w 6"/>
                <a:gd name="T7" fmla="*/ 2 h 17"/>
                <a:gd name="T8" fmla="*/ 4 w 6"/>
                <a:gd name="T9" fmla="*/ 17 h 17"/>
                <a:gd name="T10" fmla="*/ 6 w 6"/>
                <a:gd name="T11" fmla="*/ 17 h 17"/>
                <a:gd name="T12" fmla="*/ 6 w 6"/>
                <a:gd name="T13" fmla="*/ 0 h 17"/>
                <a:gd name="T14" fmla="*/ 4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4" y="0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şḷíďè">
              <a:extLst>
                <a:ext uri="{FF2B5EF4-FFF2-40B4-BE49-F238E27FC236}">
                  <a16:creationId xmlns="" xmlns:a16="http://schemas.microsoft.com/office/drawing/2014/main" id="{AB739C04-0CE9-4902-AFDA-9858B0D44F56}"/>
                </a:ext>
              </a:extLst>
            </p:cNvPr>
            <p:cNvSpPr/>
            <p:nvPr/>
          </p:nvSpPr>
          <p:spPr bwMode="auto">
            <a:xfrm>
              <a:off x="6015213" y="2825360"/>
              <a:ext cx="15148" cy="42919"/>
            </a:xfrm>
            <a:custGeom>
              <a:avLst/>
              <a:gdLst>
                <a:gd name="T0" fmla="*/ 6 w 6"/>
                <a:gd name="T1" fmla="*/ 0 h 17"/>
                <a:gd name="T2" fmla="*/ 4 w 6"/>
                <a:gd name="T3" fmla="*/ 0 h 17"/>
                <a:gd name="T4" fmla="*/ 0 w 6"/>
                <a:gd name="T5" fmla="*/ 3 h 17"/>
                <a:gd name="T6" fmla="*/ 1 w 6"/>
                <a:gd name="T7" fmla="*/ 4 h 17"/>
                <a:gd name="T8" fmla="*/ 4 w 6"/>
                <a:gd name="T9" fmla="*/ 2 h 17"/>
                <a:gd name="T10" fmla="*/ 4 w 6"/>
                <a:gd name="T11" fmla="*/ 17 h 17"/>
                <a:gd name="T12" fmla="*/ 6 w 6"/>
                <a:gd name="T13" fmla="*/ 17 h 17"/>
                <a:gd name="T14" fmla="*/ 6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ḷiḋe">
              <a:extLst>
                <a:ext uri="{FF2B5EF4-FFF2-40B4-BE49-F238E27FC236}">
                  <a16:creationId xmlns="" xmlns:a16="http://schemas.microsoft.com/office/drawing/2014/main" id="{531EC84F-C4CD-41A0-8627-E46ACF8CB7BF}"/>
                </a:ext>
              </a:extLst>
            </p:cNvPr>
            <p:cNvSpPr/>
            <p:nvPr/>
          </p:nvSpPr>
          <p:spPr bwMode="auto">
            <a:xfrm>
              <a:off x="6010164" y="2954114"/>
              <a:ext cx="27772" cy="45443"/>
            </a:xfrm>
            <a:custGeom>
              <a:avLst/>
              <a:gdLst>
                <a:gd name="T0" fmla="*/ 42 w 44"/>
                <a:gd name="T1" fmla="*/ 19 h 74"/>
                <a:gd name="T2" fmla="*/ 36 w 44"/>
                <a:gd name="T3" fmla="*/ 5 h 74"/>
                <a:gd name="T4" fmla="*/ 21 w 44"/>
                <a:gd name="T5" fmla="*/ 0 h 74"/>
                <a:gd name="T6" fmla="*/ 3 w 44"/>
                <a:gd name="T7" fmla="*/ 5 h 74"/>
                <a:gd name="T8" fmla="*/ 4 w 44"/>
                <a:gd name="T9" fmla="*/ 12 h 74"/>
                <a:gd name="T10" fmla="*/ 22 w 44"/>
                <a:gd name="T11" fmla="*/ 7 h 74"/>
                <a:gd name="T12" fmla="*/ 31 w 44"/>
                <a:gd name="T13" fmla="*/ 10 h 74"/>
                <a:gd name="T14" fmla="*/ 34 w 44"/>
                <a:gd name="T15" fmla="*/ 20 h 74"/>
                <a:gd name="T16" fmla="*/ 17 w 44"/>
                <a:gd name="T17" fmla="*/ 49 h 74"/>
                <a:gd name="T18" fmla="*/ 0 w 44"/>
                <a:gd name="T19" fmla="*/ 68 h 74"/>
                <a:gd name="T20" fmla="*/ 0 w 44"/>
                <a:gd name="T21" fmla="*/ 74 h 74"/>
                <a:gd name="T22" fmla="*/ 44 w 44"/>
                <a:gd name="T23" fmla="*/ 74 h 74"/>
                <a:gd name="T24" fmla="*/ 44 w 44"/>
                <a:gd name="T25" fmla="*/ 68 h 74"/>
                <a:gd name="T26" fmla="*/ 9 w 44"/>
                <a:gd name="T27" fmla="*/ 68 h 74"/>
                <a:gd name="T28" fmla="*/ 22 w 44"/>
                <a:gd name="T29" fmla="*/ 53 h 74"/>
                <a:gd name="T30" fmla="*/ 42 w 44"/>
                <a:gd name="T31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ŝḻîḓê">
              <a:extLst>
                <a:ext uri="{FF2B5EF4-FFF2-40B4-BE49-F238E27FC236}">
                  <a16:creationId xmlns="" xmlns:a16="http://schemas.microsoft.com/office/drawing/2014/main" id="{2F77722A-4F53-48A0-AD57-62339BA899BA}"/>
                </a:ext>
              </a:extLst>
            </p:cNvPr>
            <p:cNvSpPr/>
            <p:nvPr/>
          </p:nvSpPr>
          <p:spPr bwMode="auto">
            <a:xfrm>
              <a:off x="6045508" y="2954114"/>
              <a:ext cx="30295" cy="45443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ïdè">
              <a:extLst>
                <a:ext uri="{FF2B5EF4-FFF2-40B4-BE49-F238E27FC236}">
                  <a16:creationId xmlns="" xmlns:a16="http://schemas.microsoft.com/office/drawing/2014/main" id="{24231457-E584-4C27-99AE-7D874210BB9F}"/>
                </a:ext>
              </a:extLst>
            </p:cNvPr>
            <p:cNvSpPr/>
            <p:nvPr/>
          </p:nvSpPr>
          <p:spPr bwMode="auto">
            <a:xfrm>
              <a:off x="6080853" y="2954114"/>
              <a:ext cx="27772" cy="45443"/>
            </a:xfrm>
            <a:custGeom>
              <a:avLst/>
              <a:gdLst>
                <a:gd name="T0" fmla="*/ 47 w 47"/>
                <a:gd name="T1" fmla="*/ 38 h 75"/>
                <a:gd name="T2" fmla="*/ 24 w 47"/>
                <a:gd name="T3" fmla="*/ 0 h 75"/>
                <a:gd name="T4" fmla="*/ 0 w 47"/>
                <a:gd name="T5" fmla="*/ 38 h 75"/>
                <a:gd name="T6" fmla="*/ 24 w 47"/>
                <a:gd name="T7" fmla="*/ 75 h 75"/>
                <a:gd name="T8" fmla="*/ 47 w 47"/>
                <a:gd name="T9" fmla="*/ 38 h 75"/>
                <a:gd name="T10" fmla="*/ 24 w 47"/>
                <a:gd name="T11" fmla="*/ 7 h 75"/>
                <a:gd name="T12" fmla="*/ 40 w 47"/>
                <a:gd name="T13" fmla="*/ 38 h 75"/>
                <a:gd name="T14" fmla="*/ 24 w 47"/>
                <a:gd name="T15" fmla="*/ 68 h 75"/>
                <a:gd name="T16" fmla="*/ 7 w 47"/>
                <a:gd name="T17" fmla="*/ 38 h 75"/>
                <a:gd name="T18" fmla="*/ 24 w 47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47" y="38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ṣḷíďe">
              <a:extLst>
                <a:ext uri="{FF2B5EF4-FFF2-40B4-BE49-F238E27FC236}">
                  <a16:creationId xmlns="" xmlns:a16="http://schemas.microsoft.com/office/drawing/2014/main" id="{66C7F570-8A10-40F4-9F6C-8D6512543375}"/>
                </a:ext>
              </a:extLst>
            </p:cNvPr>
            <p:cNvSpPr/>
            <p:nvPr/>
          </p:nvSpPr>
          <p:spPr bwMode="auto">
            <a:xfrm>
              <a:off x="6116197" y="2954114"/>
              <a:ext cx="27772" cy="45443"/>
            </a:xfrm>
            <a:custGeom>
              <a:avLst/>
              <a:gdLst>
                <a:gd name="T0" fmla="*/ 24 w 47"/>
                <a:gd name="T1" fmla="*/ 0 h 75"/>
                <a:gd name="T2" fmla="*/ 0 w 47"/>
                <a:gd name="T3" fmla="*/ 38 h 75"/>
                <a:gd name="T4" fmla="*/ 24 w 47"/>
                <a:gd name="T5" fmla="*/ 75 h 75"/>
                <a:gd name="T6" fmla="*/ 47 w 47"/>
                <a:gd name="T7" fmla="*/ 38 h 75"/>
                <a:gd name="T8" fmla="*/ 24 w 47"/>
                <a:gd name="T9" fmla="*/ 0 h 75"/>
                <a:gd name="T10" fmla="*/ 7 w 47"/>
                <a:gd name="T11" fmla="*/ 38 h 75"/>
                <a:gd name="T12" fmla="*/ 24 w 47"/>
                <a:gd name="T13" fmla="*/ 7 h 75"/>
                <a:gd name="T14" fmla="*/ 40 w 47"/>
                <a:gd name="T15" fmla="*/ 38 h 75"/>
                <a:gd name="T16" fmla="*/ 24 w 47"/>
                <a:gd name="T17" fmla="*/ 68 h 75"/>
                <a:gd name="T18" fmla="*/ 7 w 47"/>
                <a:gd name="T1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24" y="0"/>
                  </a:move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ubicBezTo>
                    <a:pt x="47" y="13"/>
                    <a:pt x="40" y="0"/>
                    <a:pt x="24" y="0"/>
                  </a:cubicBezTo>
                  <a:close/>
                  <a:moveTo>
                    <a:pt x="7" y="38"/>
                  </a:moveTo>
                  <a:cubicBezTo>
                    <a:pt x="7" y="17"/>
                    <a:pt x="12" y="7"/>
                    <a:pt x="24" y="7"/>
                  </a:cubicBezTo>
                  <a:cubicBezTo>
                    <a:pt x="34" y="7"/>
                    <a:pt x="40" y="17"/>
                    <a:pt x="40" y="38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ľiḍe">
              <a:extLst>
                <a:ext uri="{FF2B5EF4-FFF2-40B4-BE49-F238E27FC236}">
                  <a16:creationId xmlns="" xmlns:a16="http://schemas.microsoft.com/office/drawing/2014/main" id="{EA1543E0-BB16-4932-9A7D-EC2733ADE00F}"/>
                </a:ext>
              </a:extLst>
            </p:cNvPr>
            <p:cNvSpPr/>
            <p:nvPr/>
          </p:nvSpPr>
          <p:spPr bwMode="auto">
            <a:xfrm>
              <a:off x="6010164" y="3082870"/>
              <a:ext cx="27772" cy="45443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5 h 73"/>
                <a:gd name="T4" fmla="*/ 21 w 44"/>
                <a:gd name="T5" fmla="*/ 0 h 73"/>
                <a:gd name="T6" fmla="*/ 3 w 44"/>
                <a:gd name="T7" fmla="*/ 5 h 73"/>
                <a:gd name="T8" fmla="*/ 4 w 44"/>
                <a:gd name="T9" fmla="*/ 12 h 73"/>
                <a:gd name="T10" fmla="*/ 22 w 44"/>
                <a:gd name="T11" fmla="*/ 7 h 73"/>
                <a:gd name="T12" fmla="*/ 31 w 44"/>
                <a:gd name="T13" fmla="*/ 10 h 73"/>
                <a:gd name="T14" fmla="*/ 34 w 44"/>
                <a:gd name="T15" fmla="*/ 20 h 73"/>
                <a:gd name="T16" fmla="*/ 17 w 44"/>
                <a:gd name="T17" fmla="*/ 49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8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şľíḑe">
              <a:extLst>
                <a:ext uri="{FF2B5EF4-FFF2-40B4-BE49-F238E27FC236}">
                  <a16:creationId xmlns="" xmlns:a16="http://schemas.microsoft.com/office/drawing/2014/main" id="{1A7EE859-4C70-4084-B41E-6895CD8F0DD0}"/>
                </a:ext>
              </a:extLst>
            </p:cNvPr>
            <p:cNvSpPr/>
            <p:nvPr/>
          </p:nvSpPr>
          <p:spPr bwMode="auto">
            <a:xfrm>
              <a:off x="6010164" y="3214150"/>
              <a:ext cx="27772" cy="42919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5 h 73"/>
                <a:gd name="T4" fmla="*/ 21 w 44"/>
                <a:gd name="T5" fmla="*/ 0 h 73"/>
                <a:gd name="T6" fmla="*/ 3 w 44"/>
                <a:gd name="T7" fmla="*/ 5 h 73"/>
                <a:gd name="T8" fmla="*/ 4 w 44"/>
                <a:gd name="T9" fmla="*/ 11 h 73"/>
                <a:gd name="T10" fmla="*/ 22 w 44"/>
                <a:gd name="T11" fmla="*/ 6 h 73"/>
                <a:gd name="T12" fmla="*/ 31 w 44"/>
                <a:gd name="T13" fmla="*/ 10 h 73"/>
                <a:gd name="T14" fmla="*/ 34 w 44"/>
                <a:gd name="T15" fmla="*/ 19 h 73"/>
                <a:gd name="T16" fmla="*/ 17 w 44"/>
                <a:gd name="T17" fmla="*/ 49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2"/>
                    <a:pt x="40" y="8"/>
                    <a:pt x="36" y="5"/>
                  </a:cubicBezTo>
                  <a:cubicBezTo>
                    <a:pt x="32" y="1"/>
                    <a:pt x="27" y="0"/>
                    <a:pt x="21" y="0"/>
                  </a:cubicBezTo>
                  <a:cubicBezTo>
                    <a:pt x="16" y="0"/>
                    <a:pt x="10" y="1"/>
                    <a:pt x="3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8"/>
                    <a:pt x="16" y="6"/>
                    <a:pt x="22" y="6"/>
                  </a:cubicBezTo>
                  <a:cubicBezTo>
                    <a:pt x="25" y="6"/>
                    <a:pt x="28" y="8"/>
                    <a:pt x="31" y="10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6"/>
                    <a:pt x="29" y="35"/>
                    <a:pt x="17" y="4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8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ṣḷíďê">
              <a:extLst>
                <a:ext uri="{FF2B5EF4-FFF2-40B4-BE49-F238E27FC236}">
                  <a16:creationId xmlns="" xmlns:a16="http://schemas.microsoft.com/office/drawing/2014/main" id="{75F44D61-92F3-47E1-BFD6-A7C3963B52EF}"/>
                </a:ext>
              </a:extLst>
            </p:cNvPr>
            <p:cNvSpPr/>
            <p:nvPr/>
          </p:nvSpPr>
          <p:spPr bwMode="auto">
            <a:xfrm>
              <a:off x="6010164" y="3342905"/>
              <a:ext cx="27772" cy="45443"/>
            </a:xfrm>
            <a:custGeom>
              <a:avLst/>
              <a:gdLst>
                <a:gd name="T0" fmla="*/ 21 w 44"/>
                <a:gd name="T1" fmla="*/ 0 h 74"/>
                <a:gd name="T2" fmla="*/ 3 w 44"/>
                <a:gd name="T3" fmla="*/ 6 h 74"/>
                <a:gd name="T4" fmla="*/ 4 w 44"/>
                <a:gd name="T5" fmla="*/ 12 h 74"/>
                <a:gd name="T6" fmla="*/ 22 w 44"/>
                <a:gd name="T7" fmla="*/ 7 h 74"/>
                <a:gd name="T8" fmla="*/ 31 w 44"/>
                <a:gd name="T9" fmla="*/ 10 h 74"/>
                <a:gd name="T10" fmla="*/ 34 w 44"/>
                <a:gd name="T11" fmla="*/ 20 h 74"/>
                <a:gd name="T12" fmla="*/ 17 w 44"/>
                <a:gd name="T13" fmla="*/ 49 h 74"/>
                <a:gd name="T14" fmla="*/ 0 w 44"/>
                <a:gd name="T15" fmla="*/ 68 h 74"/>
                <a:gd name="T16" fmla="*/ 0 w 44"/>
                <a:gd name="T17" fmla="*/ 74 h 74"/>
                <a:gd name="T18" fmla="*/ 44 w 44"/>
                <a:gd name="T19" fmla="*/ 74 h 74"/>
                <a:gd name="T20" fmla="*/ 44 w 44"/>
                <a:gd name="T21" fmla="*/ 68 h 74"/>
                <a:gd name="T22" fmla="*/ 9 w 44"/>
                <a:gd name="T23" fmla="*/ 68 h 74"/>
                <a:gd name="T24" fmla="*/ 22 w 44"/>
                <a:gd name="T25" fmla="*/ 53 h 74"/>
                <a:gd name="T26" fmla="*/ 42 w 44"/>
                <a:gd name="T27" fmla="*/ 20 h 74"/>
                <a:gd name="T28" fmla="*/ 36 w 44"/>
                <a:gd name="T29" fmla="*/ 5 h 74"/>
                <a:gd name="T30" fmla="*/ 21 w 44"/>
                <a:gd name="T3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21" y="0"/>
                  </a:moveTo>
                  <a:cubicBezTo>
                    <a:pt x="16" y="0"/>
                    <a:pt x="10" y="2"/>
                    <a:pt x="3" y="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20"/>
                  </a:cubicBez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Slîḓé">
              <a:extLst>
                <a:ext uri="{FF2B5EF4-FFF2-40B4-BE49-F238E27FC236}">
                  <a16:creationId xmlns="" xmlns:a16="http://schemas.microsoft.com/office/drawing/2014/main" id="{AFF0FC6D-7F26-439A-B8F0-90F82A16E7FA}"/>
                </a:ext>
              </a:extLst>
            </p:cNvPr>
            <p:cNvSpPr/>
            <p:nvPr/>
          </p:nvSpPr>
          <p:spPr bwMode="auto">
            <a:xfrm>
              <a:off x="6045508" y="3082870"/>
              <a:ext cx="30295" cy="45443"/>
            </a:xfrm>
            <a:custGeom>
              <a:avLst/>
              <a:gdLst>
                <a:gd name="T0" fmla="*/ 24 w 48"/>
                <a:gd name="T1" fmla="*/ 0 h 74"/>
                <a:gd name="T2" fmla="*/ 0 w 48"/>
                <a:gd name="T3" fmla="*/ 37 h 74"/>
                <a:gd name="T4" fmla="*/ 24 w 48"/>
                <a:gd name="T5" fmla="*/ 74 h 74"/>
                <a:gd name="T6" fmla="*/ 48 w 48"/>
                <a:gd name="T7" fmla="*/ 37 h 74"/>
                <a:gd name="T8" fmla="*/ 24 w 48"/>
                <a:gd name="T9" fmla="*/ 0 h 74"/>
                <a:gd name="T10" fmla="*/ 7 w 48"/>
                <a:gd name="T11" fmla="*/ 37 h 74"/>
                <a:gd name="T12" fmla="*/ 24 w 48"/>
                <a:gd name="T13" fmla="*/ 7 h 74"/>
                <a:gd name="T14" fmla="*/ 40 w 48"/>
                <a:gd name="T15" fmla="*/ 37 h 74"/>
                <a:gd name="T16" fmla="*/ 24 w 48"/>
                <a:gd name="T17" fmla="*/ 68 h 74"/>
                <a:gd name="T18" fmla="*/ 7 w 48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4">
                  <a:moveTo>
                    <a:pt x="24" y="0"/>
                  </a:moveTo>
                  <a:cubicBezTo>
                    <a:pt x="8" y="0"/>
                    <a:pt x="0" y="13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8" y="62"/>
                    <a:pt x="48" y="37"/>
                  </a:cubicBezTo>
                  <a:cubicBezTo>
                    <a:pt x="48" y="13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3" y="7"/>
                    <a:pt x="24" y="7"/>
                  </a:cubicBezTo>
                  <a:cubicBezTo>
                    <a:pt x="35" y="7"/>
                    <a:pt x="40" y="17"/>
                    <a:pt x="40" y="37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šḻíďè">
              <a:extLst>
                <a:ext uri="{FF2B5EF4-FFF2-40B4-BE49-F238E27FC236}">
                  <a16:creationId xmlns="" xmlns:a16="http://schemas.microsoft.com/office/drawing/2014/main" id="{E17467BE-AEB8-4B1D-891B-850FA03D3487}"/>
                </a:ext>
              </a:extLst>
            </p:cNvPr>
            <p:cNvSpPr/>
            <p:nvPr/>
          </p:nvSpPr>
          <p:spPr bwMode="auto">
            <a:xfrm>
              <a:off x="6080853" y="3082870"/>
              <a:ext cx="27772" cy="45443"/>
            </a:xfrm>
            <a:custGeom>
              <a:avLst/>
              <a:gdLst>
                <a:gd name="T0" fmla="*/ 47 w 47"/>
                <a:gd name="T1" fmla="*/ 37 h 74"/>
                <a:gd name="T2" fmla="*/ 24 w 47"/>
                <a:gd name="T3" fmla="*/ 0 h 74"/>
                <a:gd name="T4" fmla="*/ 0 w 47"/>
                <a:gd name="T5" fmla="*/ 37 h 74"/>
                <a:gd name="T6" fmla="*/ 24 w 47"/>
                <a:gd name="T7" fmla="*/ 74 h 74"/>
                <a:gd name="T8" fmla="*/ 47 w 47"/>
                <a:gd name="T9" fmla="*/ 37 h 74"/>
                <a:gd name="T10" fmla="*/ 24 w 47"/>
                <a:gd name="T11" fmla="*/ 7 h 74"/>
                <a:gd name="T12" fmla="*/ 40 w 47"/>
                <a:gd name="T13" fmla="*/ 37 h 74"/>
                <a:gd name="T14" fmla="*/ 24 w 47"/>
                <a:gd name="T15" fmla="*/ 68 h 74"/>
                <a:gd name="T16" fmla="*/ 7 w 47"/>
                <a:gd name="T17" fmla="*/ 37 h 74"/>
                <a:gd name="T18" fmla="*/ 24 w 47"/>
                <a:gd name="T19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47" y="37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7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7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ś1îḋe">
              <a:extLst>
                <a:ext uri="{FF2B5EF4-FFF2-40B4-BE49-F238E27FC236}">
                  <a16:creationId xmlns="" xmlns:a16="http://schemas.microsoft.com/office/drawing/2014/main" id="{7248E572-A3DA-4759-9DC9-5718C9DDF8FB}"/>
                </a:ext>
              </a:extLst>
            </p:cNvPr>
            <p:cNvSpPr/>
            <p:nvPr/>
          </p:nvSpPr>
          <p:spPr bwMode="auto">
            <a:xfrm>
              <a:off x="6118723" y="3085394"/>
              <a:ext cx="25246" cy="42919"/>
            </a:xfrm>
            <a:custGeom>
              <a:avLst/>
              <a:gdLst>
                <a:gd name="T0" fmla="*/ 2 w 42"/>
                <a:gd name="T1" fmla="*/ 0 h 73"/>
                <a:gd name="T2" fmla="*/ 1 w 42"/>
                <a:gd name="T3" fmla="*/ 36 h 73"/>
                <a:gd name="T4" fmla="*/ 17 w 42"/>
                <a:gd name="T5" fmla="*/ 34 h 73"/>
                <a:gd name="T6" fmla="*/ 35 w 42"/>
                <a:gd name="T7" fmla="*/ 51 h 73"/>
                <a:gd name="T8" fmla="*/ 29 w 42"/>
                <a:gd name="T9" fmla="*/ 63 h 73"/>
                <a:gd name="T10" fmla="*/ 16 w 42"/>
                <a:gd name="T11" fmla="*/ 67 h 73"/>
                <a:gd name="T12" fmla="*/ 0 w 42"/>
                <a:gd name="T13" fmla="*/ 63 h 73"/>
                <a:gd name="T14" fmla="*/ 0 w 42"/>
                <a:gd name="T15" fmla="*/ 71 h 73"/>
                <a:gd name="T16" fmla="*/ 16 w 42"/>
                <a:gd name="T17" fmla="*/ 73 h 73"/>
                <a:gd name="T18" fmla="*/ 35 w 42"/>
                <a:gd name="T19" fmla="*/ 67 h 73"/>
                <a:gd name="T20" fmla="*/ 42 w 42"/>
                <a:gd name="T21" fmla="*/ 49 h 73"/>
                <a:gd name="T22" fmla="*/ 36 w 42"/>
                <a:gd name="T23" fmla="*/ 33 h 73"/>
                <a:gd name="T24" fmla="*/ 20 w 42"/>
                <a:gd name="T25" fmla="*/ 28 h 73"/>
                <a:gd name="T26" fmla="*/ 9 w 42"/>
                <a:gd name="T27" fmla="*/ 29 h 73"/>
                <a:gd name="T28" fmla="*/ 9 w 42"/>
                <a:gd name="T29" fmla="*/ 6 h 73"/>
                <a:gd name="T30" fmla="*/ 39 w 42"/>
                <a:gd name="T31" fmla="*/ 6 h 73"/>
                <a:gd name="T32" fmla="*/ 39 w 42"/>
                <a:gd name="T33" fmla="*/ 0 h 73"/>
                <a:gd name="T34" fmla="*/ 2 w 42"/>
                <a:gd name="T3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2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40"/>
                    <a:pt x="35" y="51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6"/>
                    <a:pt x="21" y="67"/>
                    <a:pt x="16" y="67"/>
                  </a:cubicBezTo>
                  <a:cubicBezTo>
                    <a:pt x="10" y="67"/>
                    <a:pt x="5" y="66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3"/>
                    <a:pt x="42" y="57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8"/>
                    <a:pt x="20" y="28"/>
                  </a:cubicBezTo>
                  <a:cubicBezTo>
                    <a:pt x="16" y="28"/>
                    <a:pt x="12" y="28"/>
                    <a:pt x="9" y="2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ṧlïḑê">
              <a:extLst>
                <a:ext uri="{FF2B5EF4-FFF2-40B4-BE49-F238E27FC236}">
                  <a16:creationId xmlns="" xmlns:a16="http://schemas.microsoft.com/office/drawing/2014/main" id="{A2EF144C-8555-49AD-AC1B-EBA1FF9E4E0B}"/>
                </a:ext>
              </a:extLst>
            </p:cNvPr>
            <p:cNvSpPr/>
            <p:nvPr/>
          </p:nvSpPr>
          <p:spPr bwMode="auto">
            <a:xfrm>
              <a:off x="6045508" y="3214150"/>
              <a:ext cx="30295" cy="45443"/>
            </a:xfrm>
            <a:custGeom>
              <a:avLst/>
              <a:gdLst>
                <a:gd name="T0" fmla="*/ 48 w 48"/>
                <a:gd name="T1" fmla="*/ 37 h 74"/>
                <a:gd name="T2" fmla="*/ 24 w 48"/>
                <a:gd name="T3" fmla="*/ 0 h 74"/>
                <a:gd name="T4" fmla="*/ 0 w 48"/>
                <a:gd name="T5" fmla="*/ 37 h 74"/>
                <a:gd name="T6" fmla="*/ 24 w 48"/>
                <a:gd name="T7" fmla="*/ 74 h 74"/>
                <a:gd name="T8" fmla="*/ 48 w 48"/>
                <a:gd name="T9" fmla="*/ 37 h 74"/>
                <a:gd name="T10" fmla="*/ 24 w 48"/>
                <a:gd name="T11" fmla="*/ 6 h 74"/>
                <a:gd name="T12" fmla="*/ 40 w 48"/>
                <a:gd name="T13" fmla="*/ 37 h 74"/>
                <a:gd name="T14" fmla="*/ 24 w 48"/>
                <a:gd name="T15" fmla="*/ 68 h 74"/>
                <a:gd name="T16" fmla="*/ 7 w 48"/>
                <a:gd name="T17" fmla="*/ 37 h 74"/>
                <a:gd name="T18" fmla="*/ 24 w 48"/>
                <a:gd name="T1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4">
                  <a:moveTo>
                    <a:pt x="48" y="37"/>
                  </a:moveTo>
                  <a:cubicBezTo>
                    <a:pt x="48" y="12"/>
                    <a:pt x="40" y="0"/>
                    <a:pt x="24" y="0"/>
                  </a:cubicBez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8" y="62"/>
                    <a:pt x="48" y="37"/>
                  </a:cubicBezTo>
                  <a:close/>
                  <a:moveTo>
                    <a:pt x="24" y="6"/>
                  </a:moveTo>
                  <a:cubicBezTo>
                    <a:pt x="35" y="6"/>
                    <a:pt x="40" y="17"/>
                    <a:pt x="40" y="37"/>
                  </a:cubicBezTo>
                  <a:cubicBezTo>
                    <a:pt x="40" y="57"/>
                    <a:pt x="35" y="68"/>
                    <a:pt x="24" y="68"/>
                  </a:cubicBezTo>
                  <a:cubicBezTo>
                    <a:pt x="13" y="68"/>
                    <a:pt x="7" y="57"/>
                    <a:pt x="7" y="37"/>
                  </a:cubicBezTo>
                  <a:cubicBezTo>
                    <a:pt x="7" y="17"/>
                    <a:pt x="13" y="6"/>
                    <a:pt x="24" y="6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ṥlíḑè">
              <a:extLst>
                <a:ext uri="{FF2B5EF4-FFF2-40B4-BE49-F238E27FC236}">
                  <a16:creationId xmlns="" xmlns:a16="http://schemas.microsoft.com/office/drawing/2014/main" id="{88C7252C-D685-4184-B1D4-10291AB62E33}"/>
                </a:ext>
              </a:extLst>
            </p:cNvPr>
            <p:cNvSpPr/>
            <p:nvPr/>
          </p:nvSpPr>
          <p:spPr bwMode="auto">
            <a:xfrm>
              <a:off x="6085902" y="3214150"/>
              <a:ext cx="12624" cy="42919"/>
            </a:xfrm>
            <a:custGeom>
              <a:avLst/>
              <a:gdLst>
                <a:gd name="T0" fmla="*/ 0 w 5"/>
                <a:gd name="T1" fmla="*/ 3 h 17"/>
                <a:gd name="T2" fmla="*/ 1 w 5"/>
                <a:gd name="T3" fmla="*/ 4 h 17"/>
                <a:gd name="T4" fmla="*/ 4 w 5"/>
                <a:gd name="T5" fmla="*/ 2 h 17"/>
                <a:gd name="T6" fmla="*/ 4 w 5"/>
                <a:gd name="T7" fmla="*/ 17 h 17"/>
                <a:gd name="T8" fmla="*/ 5 w 5"/>
                <a:gd name="T9" fmla="*/ 17 h 17"/>
                <a:gd name="T10" fmla="*/ 5 w 5"/>
                <a:gd name="T11" fmla="*/ 0 h 17"/>
                <a:gd name="T12" fmla="*/ 4 w 5"/>
                <a:gd name="T13" fmla="*/ 0 h 17"/>
                <a:gd name="T14" fmla="*/ 0 w 5"/>
                <a:gd name="T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7">
                  <a:moveTo>
                    <a:pt x="0" y="3"/>
                  </a:move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şḷïdê">
              <a:extLst>
                <a:ext uri="{FF2B5EF4-FFF2-40B4-BE49-F238E27FC236}">
                  <a16:creationId xmlns="" xmlns:a16="http://schemas.microsoft.com/office/drawing/2014/main" id="{D138308F-A7E3-4D45-AFD8-1C5D38EA6983}"/>
                </a:ext>
              </a:extLst>
            </p:cNvPr>
            <p:cNvSpPr/>
            <p:nvPr/>
          </p:nvSpPr>
          <p:spPr bwMode="auto">
            <a:xfrm>
              <a:off x="6116197" y="321415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7"/>
                    <a:pt x="34" y="68"/>
                    <a:pt x="24" y="68"/>
                  </a:cubicBezTo>
                  <a:cubicBezTo>
                    <a:pt x="12" y="68"/>
                    <a:pt x="7" y="57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$ľîḋé">
              <a:extLst>
                <a:ext uri="{FF2B5EF4-FFF2-40B4-BE49-F238E27FC236}">
                  <a16:creationId xmlns="" xmlns:a16="http://schemas.microsoft.com/office/drawing/2014/main" id="{6942A757-9A8A-4A16-A48B-19B40B494553}"/>
                </a:ext>
              </a:extLst>
            </p:cNvPr>
            <p:cNvSpPr/>
            <p:nvPr/>
          </p:nvSpPr>
          <p:spPr bwMode="auto">
            <a:xfrm>
              <a:off x="6045508" y="3342905"/>
              <a:ext cx="30295" cy="45443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ṣḻiḓe">
              <a:extLst>
                <a:ext uri="{FF2B5EF4-FFF2-40B4-BE49-F238E27FC236}">
                  <a16:creationId xmlns="" xmlns:a16="http://schemas.microsoft.com/office/drawing/2014/main" id="{74C9BDED-2797-4738-8A97-A74D846E9AB7}"/>
                </a:ext>
              </a:extLst>
            </p:cNvPr>
            <p:cNvSpPr/>
            <p:nvPr/>
          </p:nvSpPr>
          <p:spPr bwMode="auto">
            <a:xfrm>
              <a:off x="6085902" y="3342905"/>
              <a:ext cx="12624" cy="45443"/>
            </a:xfrm>
            <a:custGeom>
              <a:avLst/>
              <a:gdLst>
                <a:gd name="T0" fmla="*/ 0 w 5"/>
                <a:gd name="T1" fmla="*/ 4 h 18"/>
                <a:gd name="T2" fmla="*/ 1 w 5"/>
                <a:gd name="T3" fmla="*/ 5 h 18"/>
                <a:gd name="T4" fmla="*/ 4 w 5"/>
                <a:gd name="T5" fmla="*/ 3 h 18"/>
                <a:gd name="T6" fmla="*/ 4 w 5"/>
                <a:gd name="T7" fmla="*/ 18 h 18"/>
                <a:gd name="T8" fmla="*/ 5 w 5"/>
                <a:gd name="T9" fmla="*/ 18 h 18"/>
                <a:gd name="T10" fmla="*/ 5 w 5"/>
                <a:gd name="T11" fmla="*/ 0 h 18"/>
                <a:gd name="T12" fmla="*/ 4 w 5"/>
                <a:gd name="T13" fmla="*/ 0 h 18"/>
                <a:gd name="T14" fmla="*/ 0 w 5"/>
                <a:gd name="T1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8">
                  <a:moveTo>
                    <a:pt x="0" y="4"/>
                  </a:moveTo>
                  <a:lnTo>
                    <a:pt x="1" y="5"/>
                  </a:lnTo>
                  <a:lnTo>
                    <a:pt x="4" y="3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ṣľïďe">
              <a:extLst>
                <a:ext uri="{FF2B5EF4-FFF2-40B4-BE49-F238E27FC236}">
                  <a16:creationId xmlns="" xmlns:a16="http://schemas.microsoft.com/office/drawing/2014/main" id="{2B664D83-517E-4799-8526-B33E0FB0CD07}"/>
                </a:ext>
              </a:extLst>
            </p:cNvPr>
            <p:cNvSpPr/>
            <p:nvPr/>
          </p:nvSpPr>
          <p:spPr bwMode="auto">
            <a:xfrm>
              <a:off x="6118723" y="3342905"/>
              <a:ext cx="25246" cy="45443"/>
            </a:xfrm>
            <a:custGeom>
              <a:avLst/>
              <a:gdLst>
                <a:gd name="T0" fmla="*/ 39 w 42"/>
                <a:gd name="T1" fmla="*/ 0 h 74"/>
                <a:gd name="T2" fmla="*/ 2 w 42"/>
                <a:gd name="T3" fmla="*/ 0 h 74"/>
                <a:gd name="T4" fmla="*/ 1 w 42"/>
                <a:gd name="T5" fmla="*/ 37 h 74"/>
                <a:gd name="T6" fmla="*/ 17 w 42"/>
                <a:gd name="T7" fmla="*/ 35 h 74"/>
                <a:gd name="T8" fmla="*/ 35 w 42"/>
                <a:gd name="T9" fmla="*/ 51 h 74"/>
                <a:gd name="T10" fmla="*/ 29 w 42"/>
                <a:gd name="T11" fmla="*/ 64 h 74"/>
                <a:gd name="T12" fmla="*/ 16 w 42"/>
                <a:gd name="T13" fmla="*/ 67 h 74"/>
                <a:gd name="T14" fmla="*/ 0 w 42"/>
                <a:gd name="T15" fmla="*/ 64 h 74"/>
                <a:gd name="T16" fmla="*/ 0 w 42"/>
                <a:gd name="T17" fmla="*/ 71 h 74"/>
                <a:gd name="T18" fmla="*/ 16 w 42"/>
                <a:gd name="T19" fmla="*/ 74 h 74"/>
                <a:gd name="T20" fmla="*/ 35 w 42"/>
                <a:gd name="T21" fmla="*/ 67 h 74"/>
                <a:gd name="T22" fmla="*/ 42 w 42"/>
                <a:gd name="T23" fmla="*/ 49 h 74"/>
                <a:gd name="T24" fmla="*/ 36 w 42"/>
                <a:gd name="T25" fmla="*/ 34 h 74"/>
                <a:gd name="T26" fmla="*/ 20 w 42"/>
                <a:gd name="T27" fmla="*/ 28 h 74"/>
                <a:gd name="T28" fmla="*/ 9 w 42"/>
                <a:gd name="T29" fmla="*/ 30 h 74"/>
                <a:gd name="T30" fmla="*/ 9 w 42"/>
                <a:gd name="T31" fmla="*/ 6 h 74"/>
                <a:gd name="T32" fmla="*/ 39 w 42"/>
                <a:gd name="T33" fmla="*/ 6 h 74"/>
                <a:gd name="T34" fmla="*/ 39 w 42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4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8" y="35"/>
                    <a:pt x="13" y="35"/>
                    <a:pt x="17" y="35"/>
                  </a:cubicBezTo>
                  <a:cubicBezTo>
                    <a:pt x="29" y="35"/>
                    <a:pt x="35" y="40"/>
                    <a:pt x="35" y="51"/>
                  </a:cubicBezTo>
                  <a:cubicBezTo>
                    <a:pt x="35" y="56"/>
                    <a:pt x="33" y="61"/>
                    <a:pt x="29" y="64"/>
                  </a:cubicBezTo>
                  <a:cubicBezTo>
                    <a:pt x="25" y="66"/>
                    <a:pt x="21" y="67"/>
                    <a:pt x="16" y="67"/>
                  </a:cubicBezTo>
                  <a:cubicBezTo>
                    <a:pt x="10" y="67"/>
                    <a:pt x="5" y="66"/>
                    <a:pt x="0" y="6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" y="73"/>
                    <a:pt x="11" y="74"/>
                    <a:pt x="16" y="74"/>
                  </a:cubicBezTo>
                  <a:cubicBezTo>
                    <a:pt x="24" y="74"/>
                    <a:pt x="30" y="71"/>
                    <a:pt x="35" y="67"/>
                  </a:cubicBezTo>
                  <a:cubicBezTo>
                    <a:pt x="40" y="63"/>
                    <a:pt x="42" y="57"/>
                    <a:pt x="42" y="49"/>
                  </a:cubicBezTo>
                  <a:cubicBezTo>
                    <a:pt x="42" y="43"/>
                    <a:pt x="40" y="38"/>
                    <a:pt x="36" y="34"/>
                  </a:cubicBezTo>
                  <a:cubicBezTo>
                    <a:pt x="32" y="30"/>
                    <a:pt x="27" y="28"/>
                    <a:pt x="20" y="28"/>
                  </a:cubicBezTo>
                  <a:cubicBezTo>
                    <a:pt x="15" y="28"/>
                    <a:pt x="11" y="29"/>
                    <a:pt x="9" y="3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ṥľíde">
              <a:extLst>
                <a:ext uri="{FF2B5EF4-FFF2-40B4-BE49-F238E27FC236}">
                  <a16:creationId xmlns="" xmlns:a16="http://schemas.microsoft.com/office/drawing/2014/main" id="{A8D9282E-B9BA-4ADE-B578-0A6A7E282CB6}"/>
                </a:ext>
              </a:extLst>
            </p:cNvPr>
            <p:cNvSpPr/>
            <p:nvPr/>
          </p:nvSpPr>
          <p:spPr bwMode="auto">
            <a:xfrm>
              <a:off x="6007640" y="3464086"/>
              <a:ext cx="25246" cy="45443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4 h 73"/>
                <a:gd name="T4" fmla="*/ 21 w 44"/>
                <a:gd name="T5" fmla="*/ 0 h 73"/>
                <a:gd name="T6" fmla="*/ 3 w 44"/>
                <a:gd name="T7" fmla="*/ 4 h 73"/>
                <a:gd name="T8" fmla="*/ 4 w 44"/>
                <a:gd name="T9" fmla="*/ 11 h 73"/>
                <a:gd name="T10" fmla="*/ 22 w 44"/>
                <a:gd name="T11" fmla="*/ 6 h 73"/>
                <a:gd name="T12" fmla="*/ 31 w 44"/>
                <a:gd name="T13" fmla="*/ 10 h 73"/>
                <a:gd name="T14" fmla="*/ 34 w 44"/>
                <a:gd name="T15" fmla="*/ 19 h 73"/>
                <a:gd name="T16" fmla="*/ 17 w 44"/>
                <a:gd name="T17" fmla="*/ 48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2"/>
                    <a:pt x="40" y="7"/>
                    <a:pt x="36" y="4"/>
                  </a:cubicBezTo>
                  <a:cubicBezTo>
                    <a:pt x="32" y="1"/>
                    <a:pt x="27" y="0"/>
                    <a:pt x="21" y="0"/>
                  </a:cubicBezTo>
                  <a:cubicBezTo>
                    <a:pt x="16" y="0"/>
                    <a:pt x="10" y="1"/>
                    <a:pt x="3" y="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8"/>
                    <a:pt x="16" y="6"/>
                    <a:pt x="22" y="6"/>
                  </a:cubicBezTo>
                  <a:cubicBezTo>
                    <a:pt x="25" y="6"/>
                    <a:pt x="28" y="7"/>
                    <a:pt x="31" y="10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6"/>
                    <a:pt x="29" y="36"/>
                    <a:pt x="17" y="4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8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8" name="ïṡḷíḍe">
              <a:extLst>
                <a:ext uri="{FF2B5EF4-FFF2-40B4-BE49-F238E27FC236}">
                  <a16:creationId xmlns="" xmlns:a16="http://schemas.microsoft.com/office/drawing/2014/main" id="{DC05B748-5D1B-423A-97D9-CF10985EE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984" y="3239378"/>
              <a:ext cx="4072247" cy="2441298"/>
              <a:chOff x="1534" y="3187"/>
              <a:chExt cx="1613" cy="967"/>
            </a:xfrm>
          </p:grpSpPr>
          <p:sp>
            <p:nvSpPr>
              <p:cNvPr id="1144" name="íṣlíďê">
                <a:extLst>
                  <a:ext uri="{FF2B5EF4-FFF2-40B4-BE49-F238E27FC236}">
                    <a16:creationId xmlns="" xmlns:a16="http://schemas.microsoft.com/office/drawing/2014/main" id="{260F142E-B50C-41B4-96A4-BCA0AA7421C0}"/>
                  </a:ext>
                </a:extLst>
              </p:cNvPr>
              <p:cNvSpPr/>
              <p:nvPr/>
            </p:nvSpPr>
            <p:spPr bwMode="auto">
              <a:xfrm>
                <a:off x="2653" y="3276"/>
                <a:ext cx="11" cy="18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5" name="îṣliḑe">
                <a:extLst>
                  <a:ext uri="{FF2B5EF4-FFF2-40B4-BE49-F238E27FC236}">
                    <a16:creationId xmlns="" xmlns:a16="http://schemas.microsoft.com/office/drawing/2014/main" id="{0E19DDEB-88DD-4734-8512-625F73EBBFA4}"/>
                  </a:ext>
                </a:extLst>
              </p:cNvPr>
              <p:cNvSpPr/>
              <p:nvPr/>
            </p:nvSpPr>
            <p:spPr bwMode="auto">
              <a:xfrm>
                <a:off x="2667" y="3276"/>
                <a:ext cx="11" cy="18"/>
              </a:xfrm>
              <a:custGeom>
                <a:avLst/>
                <a:gdLst>
                  <a:gd name="T0" fmla="*/ 47 w 47"/>
                  <a:gd name="T1" fmla="*/ 37 h 74"/>
                  <a:gd name="T2" fmla="*/ 24 w 47"/>
                  <a:gd name="T3" fmla="*/ 0 h 74"/>
                  <a:gd name="T4" fmla="*/ 0 w 47"/>
                  <a:gd name="T5" fmla="*/ 37 h 74"/>
                  <a:gd name="T6" fmla="*/ 24 w 47"/>
                  <a:gd name="T7" fmla="*/ 74 h 74"/>
                  <a:gd name="T8" fmla="*/ 47 w 47"/>
                  <a:gd name="T9" fmla="*/ 37 h 74"/>
                  <a:gd name="T10" fmla="*/ 24 w 47"/>
                  <a:gd name="T11" fmla="*/ 6 h 74"/>
                  <a:gd name="T12" fmla="*/ 40 w 47"/>
                  <a:gd name="T13" fmla="*/ 37 h 74"/>
                  <a:gd name="T14" fmla="*/ 24 w 47"/>
                  <a:gd name="T15" fmla="*/ 68 h 74"/>
                  <a:gd name="T16" fmla="*/ 7 w 47"/>
                  <a:gd name="T17" fmla="*/ 37 h 74"/>
                  <a:gd name="T18" fmla="*/ 24 w 47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47" y="37"/>
                    </a:moveTo>
                    <a:cubicBezTo>
                      <a:pt x="47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6" name="îşļîḑê">
                <a:extLst>
                  <a:ext uri="{FF2B5EF4-FFF2-40B4-BE49-F238E27FC236}">
                    <a16:creationId xmlns="" xmlns:a16="http://schemas.microsoft.com/office/drawing/2014/main" id="{EB1D7058-A707-42B4-94BA-438A2EBD6A4F}"/>
                  </a:ext>
                </a:extLst>
              </p:cNvPr>
              <p:cNvSpPr/>
              <p:nvPr/>
            </p:nvSpPr>
            <p:spPr bwMode="auto">
              <a:xfrm>
                <a:off x="2681" y="3276"/>
                <a:ext cx="11" cy="18"/>
              </a:xfrm>
              <a:custGeom>
                <a:avLst/>
                <a:gdLst>
                  <a:gd name="T0" fmla="*/ 24 w 47"/>
                  <a:gd name="T1" fmla="*/ 0 h 74"/>
                  <a:gd name="T2" fmla="*/ 0 w 47"/>
                  <a:gd name="T3" fmla="*/ 37 h 74"/>
                  <a:gd name="T4" fmla="*/ 24 w 47"/>
                  <a:gd name="T5" fmla="*/ 74 h 74"/>
                  <a:gd name="T6" fmla="*/ 47 w 47"/>
                  <a:gd name="T7" fmla="*/ 37 h 74"/>
                  <a:gd name="T8" fmla="*/ 24 w 47"/>
                  <a:gd name="T9" fmla="*/ 0 h 74"/>
                  <a:gd name="T10" fmla="*/ 7 w 47"/>
                  <a:gd name="T11" fmla="*/ 37 h 74"/>
                  <a:gd name="T12" fmla="*/ 24 w 47"/>
                  <a:gd name="T13" fmla="*/ 6 h 74"/>
                  <a:gd name="T14" fmla="*/ 40 w 47"/>
                  <a:gd name="T15" fmla="*/ 37 h 74"/>
                  <a:gd name="T16" fmla="*/ 24 w 47"/>
                  <a:gd name="T17" fmla="*/ 68 h 74"/>
                  <a:gd name="T18" fmla="*/ 7 w 47"/>
                  <a:gd name="T19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24" y="0"/>
                    </a:move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ubicBezTo>
                      <a:pt x="47" y="12"/>
                      <a:pt x="40" y="0"/>
                      <a:pt x="24" y="0"/>
                    </a:cubicBezTo>
                    <a:close/>
                    <a:moveTo>
                      <a:pt x="7" y="37"/>
                    </a:moveTo>
                    <a:cubicBezTo>
                      <a:pt x="7" y="17"/>
                      <a:pt x="12" y="6"/>
                      <a:pt x="24" y="6"/>
                    </a:cubicBezTo>
                    <a:cubicBezTo>
                      <a:pt x="34" y="6"/>
                      <a:pt x="40" y="17"/>
                      <a:pt x="40" y="37"/>
                    </a:cubicBezTo>
                    <a:cubicBezTo>
                      <a:pt x="40" y="57"/>
                      <a:pt x="34" y="68"/>
                      <a:pt x="24" y="68"/>
                    </a:cubicBezTo>
                    <a:cubicBezTo>
                      <a:pt x="12" y="68"/>
                      <a:pt x="7" y="57"/>
                      <a:pt x="7" y="3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7" name="ïṡḷiḋê">
                <a:extLst>
                  <a:ext uri="{FF2B5EF4-FFF2-40B4-BE49-F238E27FC236}">
                    <a16:creationId xmlns="" xmlns:a16="http://schemas.microsoft.com/office/drawing/2014/main" id="{0CBD0C4F-E3F4-4A79-89A8-B1D3F202EF35}"/>
                  </a:ext>
                </a:extLst>
              </p:cNvPr>
              <p:cNvSpPr/>
              <p:nvPr/>
            </p:nvSpPr>
            <p:spPr bwMode="auto">
              <a:xfrm>
                <a:off x="2639" y="3328"/>
                <a:ext cx="10" cy="17"/>
              </a:xfrm>
              <a:custGeom>
                <a:avLst/>
                <a:gdLst>
                  <a:gd name="T0" fmla="*/ 42 w 44"/>
                  <a:gd name="T1" fmla="*/ 19 h 74"/>
                  <a:gd name="T2" fmla="*/ 36 w 44"/>
                  <a:gd name="T3" fmla="*/ 5 h 74"/>
                  <a:gd name="T4" fmla="*/ 21 w 44"/>
                  <a:gd name="T5" fmla="*/ 0 h 74"/>
                  <a:gd name="T6" fmla="*/ 3 w 44"/>
                  <a:gd name="T7" fmla="*/ 5 h 74"/>
                  <a:gd name="T8" fmla="*/ 4 w 44"/>
                  <a:gd name="T9" fmla="*/ 12 h 74"/>
                  <a:gd name="T10" fmla="*/ 22 w 44"/>
                  <a:gd name="T11" fmla="*/ 7 h 74"/>
                  <a:gd name="T12" fmla="*/ 31 w 44"/>
                  <a:gd name="T13" fmla="*/ 10 h 74"/>
                  <a:gd name="T14" fmla="*/ 34 w 44"/>
                  <a:gd name="T15" fmla="*/ 20 h 74"/>
                  <a:gd name="T16" fmla="*/ 17 w 44"/>
                  <a:gd name="T17" fmla="*/ 49 h 74"/>
                  <a:gd name="T18" fmla="*/ 0 w 44"/>
                  <a:gd name="T19" fmla="*/ 67 h 74"/>
                  <a:gd name="T20" fmla="*/ 0 w 44"/>
                  <a:gd name="T21" fmla="*/ 74 h 74"/>
                  <a:gd name="T22" fmla="*/ 44 w 44"/>
                  <a:gd name="T23" fmla="*/ 74 h 74"/>
                  <a:gd name="T24" fmla="*/ 44 w 44"/>
                  <a:gd name="T25" fmla="*/ 67 h 74"/>
                  <a:gd name="T26" fmla="*/ 9 w 44"/>
                  <a:gd name="T27" fmla="*/ 67 h 74"/>
                  <a:gd name="T28" fmla="*/ 22 w 44"/>
                  <a:gd name="T29" fmla="*/ 53 h 74"/>
                  <a:gd name="T30" fmla="*/ 42 w 44"/>
                  <a:gd name="T31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4">
                    <a:moveTo>
                      <a:pt x="42" y="19"/>
                    </a:moveTo>
                    <a:cubicBezTo>
                      <a:pt x="42" y="13"/>
                      <a:pt x="40" y="8"/>
                      <a:pt x="36" y="5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6" y="0"/>
                      <a:pt x="10" y="2"/>
                      <a:pt x="3" y="5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0" y="9"/>
                      <a:pt x="16" y="7"/>
                      <a:pt x="22" y="7"/>
                    </a:cubicBezTo>
                    <a:cubicBezTo>
                      <a:pt x="25" y="7"/>
                      <a:pt x="28" y="8"/>
                      <a:pt x="31" y="10"/>
                    </a:cubicBezTo>
                    <a:cubicBezTo>
                      <a:pt x="33" y="13"/>
                      <a:pt x="34" y="16"/>
                      <a:pt x="34" y="20"/>
                    </a:cubicBezTo>
                    <a:cubicBezTo>
                      <a:pt x="34" y="26"/>
                      <a:pt x="29" y="36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9"/>
                      <a:pt x="42" y="28"/>
                      <a:pt x="42" y="19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8" name="iŝ1îḍé">
                <a:extLst>
                  <a:ext uri="{FF2B5EF4-FFF2-40B4-BE49-F238E27FC236}">
                    <a16:creationId xmlns="" xmlns:a16="http://schemas.microsoft.com/office/drawing/2014/main" id="{A7D73318-6134-4881-BC2B-3BC7B734821A}"/>
                  </a:ext>
                </a:extLst>
              </p:cNvPr>
              <p:cNvSpPr/>
              <p:nvPr/>
            </p:nvSpPr>
            <p:spPr bwMode="auto">
              <a:xfrm>
                <a:off x="2639" y="3379"/>
                <a:ext cx="10" cy="18"/>
              </a:xfrm>
              <a:custGeom>
                <a:avLst/>
                <a:gdLst>
                  <a:gd name="T0" fmla="*/ 42 w 44"/>
                  <a:gd name="T1" fmla="*/ 19 h 73"/>
                  <a:gd name="T2" fmla="*/ 36 w 44"/>
                  <a:gd name="T3" fmla="*/ 5 h 73"/>
                  <a:gd name="T4" fmla="*/ 21 w 44"/>
                  <a:gd name="T5" fmla="*/ 0 h 73"/>
                  <a:gd name="T6" fmla="*/ 3 w 44"/>
                  <a:gd name="T7" fmla="*/ 5 h 73"/>
                  <a:gd name="T8" fmla="*/ 4 w 44"/>
                  <a:gd name="T9" fmla="*/ 12 h 73"/>
                  <a:gd name="T10" fmla="*/ 22 w 44"/>
                  <a:gd name="T11" fmla="*/ 6 h 73"/>
                  <a:gd name="T12" fmla="*/ 31 w 44"/>
                  <a:gd name="T13" fmla="*/ 10 h 73"/>
                  <a:gd name="T14" fmla="*/ 34 w 44"/>
                  <a:gd name="T15" fmla="*/ 19 h 73"/>
                  <a:gd name="T16" fmla="*/ 17 w 44"/>
                  <a:gd name="T17" fmla="*/ 49 h 73"/>
                  <a:gd name="T18" fmla="*/ 0 w 44"/>
                  <a:gd name="T19" fmla="*/ 67 h 73"/>
                  <a:gd name="T20" fmla="*/ 0 w 44"/>
                  <a:gd name="T21" fmla="*/ 73 h 73"/>
                  <a:gd name="T22" fmla="*/ 44 w 44"/>
                  <a:gd name="T23" fmla="*/ 73 h 73"/>
                  <a:gd name="T24" fmla="*/ 44 w 44"/>
                  <a:gd name="T25" fmla="*/ 67 h 73"/>
                  <a:gd name="T26" fmla="*/ 9 w 44"/>
                  <a:gd name="T27" fmla="*/ 67 h 73"/>
                  <a:gd name="T28" fmla="*/ 22 w 44"/>
                  <a:gd name="T29" fmla="*/ 53 h 73"/>
                  <a:gd name="T30" fmla="*/ 42 w 44"/>
                  <a:gd name="T31" fmla="*/ 1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3">
                    <a:moveTo>
                      <a:pt x="42" y="19"/>
                    </a:moveTo>
                    <a:cubicBezTo>
                      <a:pt x="42" y="13"/>
                      <a:pt x="40" y="8"/>
                      <a:pt x="36" y="5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6" y="0"/>
                      <a:pt x="10" y="2"/>
                      <a:pt x="3" y="5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0" y="8"/>
                      <a:pt x="16" y="6"/>
                      <a:pt x="22" y="6"/>
                    </a:cubicBezTo>
                    <a:cubicBezTo>
                      <a:pt x="25" y="6"/>
                      <a:pt x="28" y="8"/>
                      <a:pt x="31" y="10"/>
                    </a:cubicBezTo>
                    <a:cubicBezTo>
                      <a:pt x="33" y="13"/>
                      <a:pt x="34" y="16"/>
                      <a:pt x="34" y="19"/>
                    </a:cubicBezTo>
                    <a:cubicBezTo>
                      <a:pt x="34" y="26"/>
                      <a:pt x="29" y="36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9"/>
                      <a:pt x="42" y="27"/>
                      <a:pt x="42" y="19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9" name="íṣ1iḋé">
                <a:extLst>
                  <a:ext uri="{FF2B5EF4-FFF2-40B4-BE49-F238E27FC236}">
                    <a16:creationId xmlns="" xmlns:a16="http://schemas.microsoft.com/office/drawing/2014/main" id="{C4F8F98D-F675-44E7-A748-822C6379C104}"/>
                  </a:ext>
                </a:extLst>
              </p:cNvPr>
              <p:cNvSpPr/>
              <p:nvPr/>
            </p:nvSpPr>
            <p:spPr bwMode="auto">
              <a:xfrm>
                <a:off x="2639" y="3431"/>
                <a:ext cx="10" cy="17"/>
              </a:xfrm>
              <a:custGeom>
                <a:avLst/>
                <a:gdLst>
                  <a:gd name="T0" fmla="*/ 21 w 44"/>
                  <a:gd name="T1" fmla="*/ 0 h 73"/>
                  <a:gd name="T2" fmla="*/ 3 w 44"/>
                  <a:gd name="T3" fmla="*/ 5 h 73"/>
                  <a:gd name="T4" fmla="*/ 4 w 44"/>
                  <a:gd name="T5" fmla="*/ 11 h 73"/>
                  <a:gd name="T6" fmla="*/ 22 w 44"/>
                  <a:gd name="T7" fmla="*/ 6 h 73"/>
                  <a:gd name="T8" fmla="*/ 31 w 44"/>
                  <a:gd name="T9" fmla="*/ 10 h 73"/>
                  <a:gd name="T10" fmla="*/ 34 w 44"/>
                  <a:gd name="T11" fmla="*/ 19 h 73"/>
                  <a:gd name="T12" fmla="*/ 17 w 44"/>
                  <a:gd name="T13" fmla="*/ 49 h 73"/>
                  <a:gd name="T14" fmla="*/ 0 w 44"/>
                  <a:gd name="T15" fmla="*/ 67 h 73"/>
                  <a:gd name="T16" fmla="*/ 0 w 44"/>
                  <a:gd name="T17" fmla="*/ 73 h 73"/>
                  <a:gd name="T18" fmla="*/ 44 w 44"/>
                  <a:gd name="T19" fmla="*/ 73 h 73"/>
                  <a:gd name="T20" fmla="*/ 44 w 44"/>
                  <a:gd name="T21" fmla="*/ 67 h 73"/>
                  <a:gd name="T22" fmla="*/ 9 w 44"/>
                  <a:gd name="T23" fmla="*/ 67 h 73"/>
                  <a:gd name="T24" fmla="*/ 22 w 44"/>
                  <a:gd name="T25" fmla="*/ 53 h 73"/>
                  <a:gd name="T26" fmla="*/ 42 w 44"/>
                  <a:gd name="T27" fmla="*/ 19 h 73"/>
                  <a:gd name="T28" fmla="*/ 36 w 44"/>
                  <a:gd name="T29" fmla="*/ 4 h 73"/>
                  <a:gd name="T30" fmla="*/ 21 w 44"/>
                  <a:gd name="T3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3">
                    <a:moveTo>
                      <a:pt x="21" y="0"/>
                    </a:moveTo>
                    <a:cubicBezTo>
                      <a:pt x="16" y="0"/>
                      <a:pt x="10" y="1"/>
                      <a:pt x="3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0" y="8"/>
                      <a:pt x="16" y="6"/>
                      <a:pt x="22" y="6"/>
                    </a:cubicBezTo>
                    <a:cubicBezTo>
                      <a:pt x="25" y="6"/>
                      <a:pt x="28" y="7"/>
                      <a:pt x="31" y="10"/>
                    </a:cubicBezTo>
                    <a:cubicBezTo>
                      <a:pt x="33" y="12"/>
                      <a:pt x="34" y="15"/>
                      <a:pt x="34" y="19"/>
                    </a:cubicBezTo>
                    <a:cubicBezTo>
                      <a:pt x="34" y="26"/>
                      <a:pt x="29" y="35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8"/>
                      <a:pt x="42" y="27"/>
                      <a:pt x="42" y="19"/>
                    </a:cubicBezTo>
                    <a:cubicBezTo>
                      <a:pt x="42" y="12"/>
                      <a:pt x="40" y="7"/>
                      <a:pt x="36" y="4"/>
                    </a:cubicBezTo>
                    <a:cubicBezTo>
                      <a:pt x="32" y="1"/>
                      <a:pt x="27" y="0"/>
                      <a:pt x="21" y="0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0" name="íṧļïḑe">
                <a:extLst>
                  <a:ext uri="{FF2B5EF4-FFF2-40B4-BE49-F238E27FC236}">
                    <a16:creationId xmlns="" xmlns:a16="http://schemas.microsoft.com/office/drawing/2014/main" id="{8397F06B-299A-4608-9E83-DA61F2B1EE90}"/>
                  </a:ext>
                </a:extLst>
              </p:cNvPr>
              <p:cNvSpPr/>
              <p:nvPr/>
            </p:nvSpPr>
            <p:spPr bwMode="auto">
              <a:xfrm>
                <a:off x="2653" y="3328"/>
                <a:ext cx="11" cy="17"/>
              </a:xfrm>
              <a:custGeom>
                <a:avLst/>
                <a:gdLst>
                  <a:gd name="T0" fmla="*/ 24 w 48"/>
                  <a:gd name="T1" fmla="*/ 0 h 74"/>
                  <a:gd name="T2" fmla="*/ 0 w 48"/>
                  <a:gd name="T3" fmla="*/ 38 h 74"/>
                  <a:gd name="T4" fmla="*/ 24 w 48"/>
                  <a:gd name="T5" fmla="*/ 74 h 74"/>
                  <a:gd name="T6" fmla="*/ 48 w 48"/>
                  <a:gd name="T7" fmla="*/ 38 h 74"/>
                  <a:gd name="T8" fmla="*/ 24 w 48"/>
                  <a:gd name="T9" fmla="*/ 0 h 74"/>
                  <a:gd name="T10" fmla="*/ 7 w 48"/>
                  <a:gd name="T11" fmla="*/ 38 h 74"/>
                  <a:gd name="T12" fmla="*/ 24 w 48"/>
                  <a:gd name="T13" fmla="*/ 7 h 74"/>
                  <a:gd name="T14" fmla="*/ 40 w 48"/>
                  <a:gd name="T15" fmla="*/ 38 h 74"/>
                  <a:gd name="T16" fmla="*/ 24 w 48"/>
                  <a:gd name="T17" fmla="*/ 68 h 74"/>
                  <a:gd name="T18" fmla="*/ 7 w 48"/>
                  <a:gd name="T19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24" y="0"/>
                    </a:moveTo>
                    <a:cubicBezTo>
                      <a:pt x="8" y="0"/>
                      <a:pt x="0" y="13"/>
                      <a:pt x="0" y="38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8"/>
                    </a:cubicBezTo>
                    <a:cubicBezTo>
                      <a:pt x="48" y="13"/>
                      <a:pt x="40" y="0"/>
                      <a:pt x="24" y="0"/>
                    </a:cubicBezTo>
                    <a:close/>
                    <a:moveTo>
                      <a:pt x="7" y="38"/>
                    </a:moveTo>
                    <a:cubicBezTo>
                      <a:pt x="7" y="17"/>
                      <a:pt x="13" y="7"/>
                      <a:pt x="24" y="7"/>
                    </a:cubicBezTo>
                    <a:cubicBezTo>
                      <a:pt x="35" y="7"/>
                      <a:pt x="40" y="17"/>
                      <a:pt x="40" y="38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8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1" name="ïš1ídê">
                <a:extLst>
                  <a:ext uri="{FF2B5EF4-FFF2-40B4-BE49-F238E27FC236}">
                    <a16:creationId xmlns="" xmlns:a16="http://schemas.microsoft.com/office/drawing/2014/main" id="{E16A5E79-F11E-453C-9BBF-D397690ED569}"/>
                  </a:ext>
                </a:extLst>
              </p:cNvPr>
              <p:cNvSpPr/>
              <p:nvPr/>
            </p:nvSpPr>
            <p:spPr bwMode="auto">
              <a:xfrm>
                <a:off x="2667" y="3328"/>
                <a:ext cx="11" cy="17"/>
              </a:xfrm>
              <a:custGeom>
                <a:avLst/>
                <a:gdLst>
                  <a:gd name="T0" fmla="*/ 47 w 47"/>
                  <a:gd name="T1" fmla="*/ 38 h 74"/>
                  <a:gd name="T2" fmla="*/ 24 w 47"/>
                  <a:gd name="T3" fmla="*/ 0 h 74"/>
                  <a:gd name="T4" fmla="*/ 0 w 47"/>
                  <a:gd name="T5" fmla="*/ 38 h 74"/>
                  <a:gd name="T6" fmla="*/ 24 w 47"/>
                  <a:gd name="T7" fmla="*/ 74 h 74"/>
                  <a:gd name="T8" fmla="*/ 47 w 47"/>
                  <a:gd name="T9" fmla="*/ 38 h 74"/>
                  <a:gd name="T10" fmla="*/ 24 w 47"/>
                  <a:gd name="T11" fmla="*/ 7 h 74"/>
                  <a:gd name="T12" fmla="*/ 40 w 47"/>
                  <a:gd name="T13" fmla="*/ 38 h 74"/>
                  <a:gd name="T14" fmla="*/ 24 w 47"/>
                  <a:gd name="T15" fmla="*/ 68 h 74"/>
                  <a:gd name="T16" fmla="*/ 7 w 47"/>
                  <a:gd name="T17" fmla="*/ 38 h 74"/>
                  <a:gd name="T18" fmla="*/ 24 w 47"/>
                  <a:gd name="T19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47" y="38"/>
                    </a:moveTo>
                    <a:cubicBezTo>
                      <a:pt x="47" y="13"/>
                      <a:pt x="40" y="0"/>
                      <a:pt x="24" y="0"/>
                    </a:cubicBezTo>
                    <a:cubicBezTo>
                      <a:pt x="8" y="0"/>
                      <a:pt x="0" y="13"/>
                      <a:pt x="0" y="38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8"/>
                    </a:cubicBezTo>
                    <a:close/>
                    <a:moveTo>
                      <a:pt x="24" y="7"/>
                    </a:moveTo>
                    <a:cubicBezTo>
                      <a:pt x="35" y="7"/>
                      <a:pt x="40" y="17"/>
                      <a:pt x="40" y="38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8"/>
                    </a:cubicBezTo>
                    <a:cubicBezTo>
                      <a:pt x="7" y="17"/>
                      <a:pt x="13" y="7"/>
                      <a:pt x="24" y="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2" name="îšḻîḍê">
                <a:extLst>
                  <a:ext uri="{FF2B5EF4-FFF2-40B4-BE49-F238E27FC236}">
                    <a16:creationId xmlns="" xmlns:a16="http://schemas.microsoft.com/office/drawing/2014/main" id="{8CDF3E48-7E74-40A3-A88A-BF7C56FC2DD6}"/>
                  </a:ext>
                </a:extLst>
              </p:cNvPr>
              <p:cNvSpPr/>
              <p:nvPr/>
            </p:nvSpPr>
            <p:spPr bwMode="auto">
              <a:xfrm>
                <a:off x="2681" y="3328"/>
                <a:ext cx="11" cy="17"/>
              </a:xfrm>
              <a:custGeom>
                <a:avLst/>
                <a:gdLst>
                  <a:gd name="T0" fmla="*/ 2 w 42"/>
                  <a:gd name="T1" fmla="*/ 0 h 73"/>
                  <a:gd name="T2" fmla="*/ 1 w 42"/>
                  <a:gd name="T3" fmla="*/ 37 h 73"/>
                  <a:gd name="T4" fmla="*/ 17 w 42"/>
                  <a:gd name="T5" fmla="*/ 34 h 73"/>
                  <a:gd name="T6" fmla="*/ 35 w 42"/>
                  <a:gd name="T7" fmla="*/ 51 h 73"/>
                  <a:gd name="T8" fmla="*/ 29 w 42"/>
                  <a:gd name="T9" fmla="*/ 63 h 73"/>
                  <a:gd name="T10" fmla="*/ 16 w 42"/>
                  <a:gd name="T11" fmla="*/ 67 h 73"/>
                  <a:gd name="T12" fmla="*/ 0 w 42"/>
                  <a:gd name="T13" fmla="*/ 63 h 73"/>
                  <a:gd name="T14" fmla="*/ 0 w 42"/>
                  <a:gd name="T15" fmla="*/ 71 h 73"/>
                  <a:gd name="T16" fmla="*/ 16 w 42"/>
                  <a:gd name="T17" fmla="*/ 73 h 73"/>
                  <a:gd name="T18" fmla="*/ 35 w 42"/>
                  <a:gd name="T19" fmla="*/ 67 h 73"/>
                  <a:gd name="T20" fmla="*/ 42 w 42"/>
                  <a:gd name="T21" fmla="*/ 49 h 73"/>
                  <a:gd name="T22" fmla="*/ 36 w 42"/>
                  <a:gd name="T23" fmla="*/ 34 h 73"/>
                  <a:gd name="T24" fmla="*/ 20 w 42"/>
                  <a:gd name="T25" fmla="*/ 28 h 73"/>
                  <a:gd name="T26" fmla="*/ 8 w 42"/>
                  <a:gd name="T27" fmla="*/ 30 h 73"/>
                  <a:gd name="T28" fmla="*/ 9 w 42"/>
                  <a:gd name="T29" fmla="*/ 6 h 73"/>
                  <a:gd name="T30" fmla="*/ 39 w 42"/>
                  <a:gd name="T31" fmla="*/ 6 h 73"/>
                  <a:gd name="T32" fmla="*/ 39 w 42"/>
                  <a:gd name="T33" fmla="*/ 0 h 73"/>
                  <a:gd name="T34" fmla="*/ 2 w 42"/>
                  <a:gd name="T3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73">
                    <a:moveTo>
                      <a:pt x="2" y="0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6" y="35"/>
                      <a:pt x="11" y="34"/>
                      <a:pt x="17" y="34"/>
                    </a:cubicBezTo>
                    <a:cubicBezTo>
                      <a:pt x="29" y="34"/>
                      <a:pt x="35" y="40"/>
                      <a:pt x="35" y="51"/>
                    </a:cubicBezTo>
                    <a:cubicBezTo>
                      <a:pt x="35" y="56"/>
                      <a:pt x="33" y="60"/>
                      <a:pt x="29" y="63"/>
                    </a:cubicBezTo>
                    <a:cubicBezTo>
                      <a:pt x="25" y="66"/>
                      <a:pt x="21" y="67"/>
                      <a:pt x="16" y="67"/>
                    </a:cubicBezTo>
                    <a:cubicBezTo>
                      <a:pt x="10" y="67"/>
                      <a:pt x="5" y="66"/>
                      <a:pt x="0" y="6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5" y="73"/>
                      <a:pt x="11" y="73"/>
                      <a:pt x="16" y="73"/>
                    </a:cubicBezTo>
                    <a:cubicBezTo>
                      <a:pt x="24" y="73"/>
                      <a:pt x="30" y="71"/>
                      <a:pt x="35" y="67"/>
                    </a:cubicBezTo>
                    <a:cubicBezTo>
                      <a:pt x="40" y="63"/>
                      <a:pt x="42" y="57"/>
                      <a:pt x="42" y="49"/>
                    </a:cubicBezTo>
                    <a:cubicBezTo>
                      <a:pt x="42" y="43"/>
                      <a:pt x="40" y="37"/>
                      <a:pt x="36" y="34"/>
                    </a:cubicBezTo>
                    <a:cubicBezTo>
                      <a:pt x="32" y="30"/>
                      <a:pt x="27" y="28"/>
                      <a:pt x="20" y="28"/>
                    </a:cubicBezTo>
                    <a:cubicBezTo>
                      <a:pt x="16" y="28"/>
                      <a:pt x="12" y="28"/>
                      <a:pt x="8" y="3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3" name="îślíḍè">
                <a:extLst>
                  <a:ext uri="{FF2B5EF4-FFF2-40B4-BE49-F238E27FC236}">
                    <a16:creationId xmlns="" xmlns:a16="http://schemas.microsoft.com/office/drawing/2014/main" id="{C46B20AD-E627-4C64-80E5-0AFBAAA9F306}"/>
                  </a:ext>
                </a:extLst>
              </p:cNvPr>
              <p:cNvSpPr/>
              <p:nvPr/>
            </p:nvSpPr>
            <p:spPr bwMode="auto">
              <a:xfrm>
                <a:off x="2653" y="3379"/>
                <a:ext cx="11" cy="18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3"/>
                      <a:pt x="40" y="0"/>
                      <a:pt x="24" y="0"/>
                    </a:cubicBezTo>
                    <a:cubicBezTo>
                      <a:pt x="8" y="0"/>
                      <a:pt x="0" y="13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4" name="ïšlîḓê">
                <a:extLst>
                  <a:ext uri="{FF2B5EF4-FFF2-40B4-BE49-F238E27FC236}">
                    <a16:creationId xmlns="" xmlns:a16="http://schemas.microsoft.com/office/drawing/2014/main" id="{0B0E2A64-5D26-4E9F-8BE3-080B48CF9423}"/>
                  </a:ext>
                </a:extLst>
              </p:cNvPr>
              <p:cNvSpPr/>
              <p:nvPr/>
            </p:nvSpPr>
            <p:spPr bwMode="auto">
              <a:xfrm>
                <a:off x="2669" y="3379"/>
                <a:ext cx="5" cy="18"/>
              </a:xfrm>
              <a:custGeom>
                <a:avLst/>
                <a:gdLst>
                  <a:gd name="T0" fmla="*/ 0 w 5"/>
                  <a:gd name="T1" fmla="*/ 4 h 18"/>
                  <a:gd name="T2" fmla="*/ 0 w 5"/>
                  <a:gd name="T3" fmla="*/ 5 h 18"/>
                  <a:gd name="T4" fmla="*/ 3 w 5"/>
                  <a:gd name="T5" fmla="*/ 2 h 18"/>
                  <a:gd name="T6" fmla="*/ 3 w 5"/>
                  <a:gd name="T7" fmla="*/ 18 h 18"/>
                  <a:gd name="T8" fmla="*/ 5 w 5"/>
                  <a:gd name="T9" fmla="*/ 18 h 18"/>
                  <a:gd name="T10" fmla="*/ 5 w 5"/>
                  <a:gd name="T11" fmla="*/ 0 h 18"/>
                  <a:gd name="T12" fmla="*/ 4 w 5"/>
                  <a:gd name="T13" fmla="*/ 0 h 18"/>
                  <a:gd name="T14" fmla="*/ 0 w 5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0" y="4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5" name="iṩḷiḋé">
                <a:extLst>
                  <a:ext uri="{FF2B5EF4-FFF2-40B4-BE49-F238E27FC236}">
                    <a16:creationId xmlns="" xmlns:a16="http://schemas.microsoft.com/office/drawing/2014/main" id="{8041CC13-AB75-4528-A975-2F2E6D861FED}"/>
                  </a:ext>
                </a:extLst>
              </p:cNvPr>
              <p:cNvSpPr/>
              <p:nvPr/>
            </p:nvSpPr>
            <p:spPr bwMode="auto">
              <a:xfrm>
                <a:off x="2681" y="3379"/>
                <a:ext cx="11" cy="18"/>
              </a:xfrm>
              <a:custGeom>
                <a:avLst/>
                <a:gdLst>
                  <a:gd name="T0" fmla="*/ 24 w 47"/>
                  <a:gd name="T1" fmla="*/ 0 h 74"/>
                  <a:gd name="T2" fmla="*/ 0 w 47"/>
                  <a:gd name="T3" fmla="*/ 37 h 74"/>
                  <a:gd name="T4" fmla="*/ 24 w 47"/>
                  <a:gd name="T5" fmla="*/ 74 h 74"/>
                  <a:gd name="T6" fmla="*/ 47 w 47"/>
                  <a:gd name="T7" fmla="*/ 37 h 74"/>
                  <a:gd name="T8" fmla="*/ 24 w 47"/>
                  <a:gd name="T9" fmla="*/ 0 h 74"/>
                  <a:gd name="T10" fmla="*/ 7 w 47"/>
                  <a:gd name="T11" fmla="*/ 37 h 74"/>
                  <a:gd name="T12" fmla="*/ 24 w 47"/>
                  <a:gd name="T13" fmla="*/ 6 h 74"/>
                  <a:gd name="T14" fmla="*/ 40 w 47"/>
                  <a:gd name="T15" fmla="*/ 37 h 74"/>
                  <a:gd name="T16" fmla="*/ 24 w 47"/>
                  <a:gd name="T17" fmla="*/ 68 h 74"/>
                  <a:gd name="T18" fmla="*/ 7 w 47"/>
                  <a:gd name="T19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24" y="0"/>
                    </a:moveTo>
                    <a:cubicBezTo>
                      <a:pt x="8" y="0"/>
                      <a:pt x="0" y="13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ubicBezTo>
                      <a:pt x="47" y="13"/>
                      <a:pt x="40" y="0"/>
                      <a:pt x="24" y="0"/>
                    </a:cubicBezTo>
                    <a:close/>
                    <a:moveTo>
                      <a:pt x="7" y="37"/>
                    </a:moveTo>
                    <a:cubicBezTo>
                      <a:pt x="7" y="17"/>
                      <a:pt x="12" y="6"/>
                      <a:pt x="24" y="6"/>
                    </a:cubicBezTo>
                    <a:cubicBezTo>
                      <a:pt x="34" y="6"/>
                      <a:pt x="40" y="17"/>
                      <a:pt x="40" y="37"/>
                    </a:cubicBezTo>
                    <a:cubicBezTo>
                      <a:pt x="40" y="58"/>
                      <a:pt x="34" y="68"/>
                      <a:pt x="24" y="68"/>
                    </a:cubicBezTo>
                    <a:cubicBezTo>
                      <a:pt x="12" y="68"/>
                      <a:pt x="7" y="58"/>
                      <a:pt x="7" y="3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6" name="íşḷîdè">
                <a:extLst>
                  <a:ext uri="{FF2B5EF4-FFF2-40B4-BE49-F238E27FC236}">
                    <a16:creationId xmlns="" xmlns:a16="http://schemas.microsoft.com/office/drawing/2014/main" id="{E3F3152C-AC02-491B-AE66-4739D305DAB6}"/>
                  </a:ext>
                </a:extLst>
              </p:cNvPr>
              <p:cNvSpPr/>
              <p:nvPr/>
            </p:nvSpPr>
            <p:spPr bwMode="auto">
              <a:xfrm>
                <a:off x="2653" y="3431"/>
                <a:ext cx="11" cy="17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7" name="ïṣļídé">
                <a:extLst>
                  <a:ext uri="{FF2B5EF4-FFF2-40B4-BE49-F238E27FC236}">
                    <a16:creationId xmlns="" xmlns:a16="http://schemas.microsoft.com/office/drawing/2014/main" id="{D1951370-3857-4956-A401-590EC5DCCBFE}"/>
                  </a:ext>
                </a:extLst>
              </p:cNvPr>
              <p:cNvSpPr/>
              <p:nvPr/>
            </p:nvSpPr>
            <p:spPr bwMode="auto">
              <a:xfrm>
                <a:off x="2669" y="3431"/>
                <a:ext cx="5" cy="17"/>
              </a:xfrm>
              <a:custGeom>
                <a:avLst/>
                <a:gdLst>
                  <a:gd name="T0" fmla="*/ 0 w 5"/>
                  <a:gd name="T1" fmla="*/ 3 h 17"/>
                  <a:gd name="T2" fmla="*/ 0 w 5"/>
                  <a:gd name="T3" fmla="*/ 4 h 17"/>
                  <a:gd name="T4" fmla="*/ 3 w 5"/>
                  <a:gd name="T5" fmla="*/ 2 h 17"/>
                  <a:gd name="T6" fmla="*/ 3 w 5"/>
                  <a:gd name="T7" fmla="*/ 17 h 17"/>
                  <a:gd name="T8" fmla="*/ 5 w 5"/>
                  <a:gd name="T9" fmla="*/ 17 h 17"/>
                  <a:gd name="T10" fmla="*/ 5 w 5"/>
                  <a:gd name="T11" fmla="*/ 0 h 17"/>
                  <a:gd name="T12" fmla="*/ 4 w 5"/>
                  <a:gd name="T13" fmla="*/ 0 h 17"/>
                  <a:gd name="T14" fmla="*/ 0 w 5"/>
                  <a:gd name="T1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0" y="3"/>
                    </a:moveTo>
                    <a:lnTo>
                      <a:pt x="0" y="4"/>
                    </a:lnTo>
                    <a:lnTo>
                      <a:pt x="3" y="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8" name="îšliḑê">
                <a:extLst>
                  <a:ext uri="{FF2B5EF4-FFF2-40B4-BE49-F238E27FC236}">
                    <a16:creationId xmlns="" xmlns:a16="http://schemas.microsoft.com/office/drawing/2014/main" id="{F44869E6-BF1C-4A0E-B003-C10CF87B3D05}"/>
                  </a:ext>
                </a:extLst>
              </p:cNvPr>
              <p:cNvSpPr/>
              <p:nvPr/>
            </p:nvSpPr>
            <p:spPr bwMode="auto">
              <a:xfrm>
                <a:off x="2681" y="3431"/>
                <a:ext cx="11" cy="17"/>
              </a:xfrm>
              <a:custGeom>
                <a:avLst/>
                <a:gdLst>
                  <a:gd name="T0" fmla="*/ 39 w 42"/>
                  <a:gd name="T1" fmla="*/ 0 h 73"/>
                  <a:gd name="T2" fmla="*/ 2 w 42"/>
                  <a:gd name="T3" fmla="*/ 0 h 73"/>
                  <a:gd name="T4" fmla="*/ 1 w 42"/>
                  <a:gd name="T5" fmla="*/ 36 h 73"/>
                  <a:gd name="T6" fmla="*/ 17 w 42"/>
                  <a:gd name="T7" fmla="*/ 34 h 73"/>
                  <a:gd name="T8" fmla="*/ 35 w 42"/>
                  <a:gd name="T9" fmla="*/ 50 h 73"/>
                  <a:gd name="T10" fmla="*/ 29 w 42"/>
                  <a:gd name="T11" fmla="*/ 63 h 73"/>
                  <a:gd name="T12" fmla="*/ 16 w 42"/>
                  <a:gd name="T13" fmla="*/ 67 h 73"/>
                  <a:gd name="T14" fmla="*/ 0 w 42"/>
                  <a:gd name="T15" fmla="*/ 63 h 73"/>
                  <a:gd name="T16" fmla="*/ 0 w 42"/>
                  <a:gd name="T17" fmla="*/ 70 h 73"/>
                  <a:gd name="T18" fmla="*/ 16 w 42"/>
                  <a:gd name="T19" fmla="*/ 73 h 73"/>
                  <a:gd name="T20" fmla="*/ 35 w 42"/>
                  <a:gd name="T21" fmla="*/ 67 h 73"/>
                  <a:gd name="T22" fmla="*/ 42 w 42"/>
                  <a:gd name="T23" fmla="*/ 48 h 73"/>
                  <a:gd name="T24" fmla="*/ 36 w 42"/>
                  <a:gd name="T25" fmla="*/ 33 h 73"/>
                  <a:gd name="T26" fmla="*/ 20 w 42"/>
                  <a:gd name="T27" fmla="*/ 28 h 73"/>
                  <a:gd name="T28" fmla="*/ 8 w 42"/>
                  <a:gd name="T29" fmla="*/ 29 h 73"/>
                  <a:gd name="T30" fmla="*/ 9 w 42"/>
                  <a:gd name="T31" fmla="*/ 6 h 73"/>
                  <a:gd name="T32" fmla="*/ 39 w 42"/>
                  <a:gd name="T33" fmla="*/ 6 h 73"/>
                  <a:gd name="T34" fmla="*/ 39 w 42"/>
                  <a:gd name="T3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73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8" y="35"/>
                      <a:pt x="13" y="34"/>
                      <a:pt x="17" y="34"/>
                    </a:cubicBezTo>
                    <a:cubicBezTo>
                      <a:pt x="29" y="34"/>
                      <a:pt x="35" y="39"/>
                      <a:pt x="35" y="50"/>
                    </a:cubicBezTo>
                    <a:cubicBezTo>
                      <a:pt x="35" y="55"/>
                      <a:pt x="33" y="60"/>
                      <a:pt x="29" y="63"/>
                    </a:cubicBezTo>
                    <a:cubicBezTo>
                      <a:pt x="25" y="65"/>
                      <a:pt x="21" y="67"/>
                      <a:pt x="16" y="67"/>
                    </a:cubicBezTo>
                    <a:cubicBezTo>
                      <a:pt x="10" y="67"/>
                      <a:pt x="5" y="65"/>
                      <a:pt x="0" y="6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72"/>
                      <a:pt x="11" y="73"/>
                      <a:pt x="16" y="73"/>
                    </a:cubicBezTo>
                    <a:cubicBezTo>
                      <a:pt x="24" y="73"/>
                      <a:pt x="30" y="71"/>
                      <a:pt x="35" y="67"/>
                    </a:cubicBezTo>
                    <a:cubicBezTo>
                      <a:pt x="40" y="62"/>
                      <a:pt x="42" y="56"/>
                      <a:pt x="42" y="48"/>
                    </a:cubicBezTo>
                    <a:cubicBezTo>
                      <a:pt x="42" y="42"/>
                      <a:pt x="40" y="37"/>
                      <a:pt x="36" y="33"/>
                    </a:cubicBezTo>
                    <a:cubicBezTo>
                      <a:pt x="32" y="29"/>
                      <a:pt x="27" y="28"/>
                      <a:pt x="20" y="28"/>
                    </a:cubicBezTo>
                    <a:cubicBezTo>
                      <a:pt x="15" y="28"/>
                      <a:pt x="11" y="28"/>
                      <a:pt x="8" y="2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9" name="iSľídé">
                <a:extLst>
                  <a:ext uri="{FF2B5EF4-FFF2-40B4-BE49-F238E27FC236}">
                    <a16:creationId xmlns="" xmlns:a16="http://schemas.microsoft.com/office/drawing/2014/main" id="{935D19C5-F8B6-4A6F-9DD6-74C9F9A5E766}"/>
                  </a:ext>
                </a:extLst>
              </p:cNvPr>
              <p:cNvSpPr/>
              <p:nvPr/>
            </p:nvSpPr>
            <p:spPr bwMode="auto">
              <a:xfrm>
                <a:off x="1667" y="3187"/>
                <a:ext cx="1348" cy="872"/>
              </a:xfrm>
              <a:custGeom>
                <a:avLst/>
                <a:gdLst>
                  <a:gd name="T0" fmla="*/ 5597 w 5597"/>
                  <a:gd name="T1" fmla="*/ 484 h 3626"/>
                  <a:gd name="T2" fmla="*/ 5110 w 5597"/>
                  <a:gd name="T3" fmla="*/ 0 h 3626"/>
                  <a:gd name="T4" fmla="*/ 484 w 5597"/>
                  <a:gd name="T5" fmla="*/ 0 h 3626"/>
                  <a:gd name="T6" fmla="*/ 0 w 5597"/>
                  <a:gd name="T7" fmla="*/ 484 h 3626"/>
                  <a:gd name="T8" fmla="*/ 0 w 5597"/>
                  <a:gd name="T9" fmla="*/ 3626 h 3626"/>
                  <a:gd name="T10" fmla="*/ 5597 w 5597"/>
                  <a:gd name="T11" fmla="*/ 3626 h 3626"/>
                  <a:gd name="T12" fmla="*/ 5597 w 5597"/>
                  <a:gd name="T13" fmla="*/ 484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97" h="3626">
                    <a:moveTo>
                      <a:pt x="5597" y="484"/>
                    </a:moveTo>
                    <a:cubicBezTo>
                      <a:pt x="5597" y="217"/>
                      <a:pt x="5377" y="0"/>
                      <a:pt x="5110" y="0"/>
                    </a:cubicBezTo>
                    <a:cubicBezTo>
                      <a:pt x="484" y="0"/>
                      <a:pt x="484" y="0"/>
                      <a:pt x="484" y="0"/>
                    </a:cubicBezTo>
                    <a:cubicBezTo>
                      <a:pt x="217" y="0"/>
                      <a:pt x="0" y="217"/>
                      <a:pt x="0" y="484"/>
                    </a:cubicBezTo>
                    <a:cubicBezTo>
                      <a:pt x="0" y="3626"/>
                      <a:pt x="0" y="3626"/>
                      <a:pt x="0" y="3626"/>
                    </a:cubicBezTo>
                    <a:cubicBezTo>
                      <a:pt x="5597" y="3626"/>
                      <a:pt x="5597" y="3626"/>
                      <a:pt x="5597" y="3626"/>
                    </a:cubicBezTo>
                    <a:lnTo>
                      <a:pt x="5597" y="484"/>
                    </a:lnTo>
                    <a:close/>
                  </a:path>
                </a:pathLst>
              </a:custGeom>
              <a:solidFill>
                <a:srgbClr val="183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0" name="i$1iḍé">
                <a:extLst>
                  <a:ext uri="{FF2B5EF4-FFF2-40B4-BE49-F238E27FC236}">
                    <a16:creationId xmlns="" xmlns:a16="http://schemas.microsoft.com/office/drawing/2014/main" id="{563E7F0B-89E6-46FE-B31E-6AC728C090AE}"/>
                  </a:ext>
                </a:extLst>
              </p:cNvPr>
              <p:cNvSpPr/>
              <p:nvPr/>
            </p:nvSpPr>
            <p:spPr bwMode="auto">
              <a:xfrm>
                <a:off x="1717" y="3237"/>
                <a:ext cx="1249" cy="72"/>
              </a:xfrm>
              <a:custGeom>
                <a:avLst/>
                <a:gdLst>
                  <a:gd name="T0" fmla="*/ 4743 w 5189"/>
                  <a:gd name="T1" fmla="*/ 0 h 299"/>
                  <a:gd name="T2" fmla="*/ 440 w 5189"/>
                  <a:gd name="T3" fmla="*/ 0 h 299"/>
                  <a:gd name="T4" fmla="*/ 0 w 5189"/>
                  <a:gd name="T5" fmla="*/ 299 h 299"/>
                  <a:gd name="T6" fmla="*/ 5189 w 5189"/>
                  <a:gd name="T7" fmla="*/ 299 h 299"/>
                  <a:gd name="T8" fmla="*/ 4743 w 5189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9" h="299">
                    <a:moveTo>
                      <a:pt x="4743" y="0"/>
                    </a:moveTo>
                    <a:cubicBezTo>
                      <a:pt x="440" y="0"/>
                      <a:pt x="440" y="0"/>
                      <a:pt x="440" y="0"/>
                    </a:cubicBezTo>
                    <a:cubicBezTo>
                      <a:pt x="10" y="0"/>
                      <a:pt x="0" y="23"/>
                      <a:pt x="0" y="299"/>
                    </a:cubicBezTo>
                    <a:cubicBezTo>
                      <a:pt x="5189" y="299"/>
                      <a:pt x="5189" y="299"/>
                      <a:pt x="5189" y="299"/>
                    </a:cubicBezTo>
                    <a:cubicBezTo>
                      <a:pt x="5189" y="11"/>
                      <a:pt x="5175" y="0"/>
                      <a:pt x="4743" y="0"/>
                    </a:cubicBezTo>
                    <a:close/>
                  </a:path>
                </a:pathLst>
              </a:custGeom>
              <a:solidFill>
                <a:srgbClr val="64B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1" name="iṥļíḋè">
                <a:extLst>
                  <a:ext uri="{FF2B5EF4-FFF2-40B4-BE49-F238E27FC236}">
                    <a16:creationId xmlns="" xmlns:a16="http://schemas.microsoft.com/office/drawing/2014/main" id="{621AAE42-283F-4FA4-B0E6-1C802A899A57}"/>
                  </a:ext>
                </a:extLst>
              </p:cNvPr>
              <p:cNvSpPr/>
              <p:nvPr/>
            </p:nvSpPr>
            <p:spPr bwMode="auto">
              <a:xfrm>
                <a:off x="1714" y="3309"/>
                <a:ext cx="1253" cy="707"/>
              </a:xfrm>
              <a:custGeom>
                <a:avLst/>
                <a:gdLst>
                  <a:gd name="T0" fmla="*/ 11 w 5204"/>
                  <a:gd name="T1" fmla="*/ 0 h 2944"/>
                  <a:gd name="T2" fmla="*/ 0 w 5204"/>
                  <a:gd name="T3" fmla="*/ 150 h 2944"/>
                  <a:gd name="T4" fmla="*/ 0 w 5204"/>
                  <a:gd name="T5" fmla="*/ 2944 h 2944"/>
                  <a:gd name="T6" fmla="*/ 5204 w 5204"/>
                  <a:gd name="T7" fmla="*/ 2944 h 2944"/>
                  <a:gd name="T8" fmla="*/ 5204 w 5204"/>
                  <a:gd name="T9" fmla="*/ 150 h 2944"/>
                  <a:gd name="T10" fmla="*/ 5202 w 5204"/>
                  <a:gd name="T11" fmla="*/ 0 h 2944"/>
                  <a:gd name="T12" fmla="*/ 11 w 5204"/>
                  <a:gd name="T13" fmla="*/ 0 h 2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04" h="2944">
                    <a:moveTo>
                      <a:pt x="11" y="0"/>
                    </a:moveTo>
                    <a:cubicBezTo>
                      <a:pt x="4" y="45"/>
                      <a:pt x="0" y="95"/>
                      <a:pt x="0" y="150"/>
                    </a:cubicBezTo>
                    <a:cubicBezTo>
                      <a:pt x="0" y="2944"/>
                      <a:pt x="0" y="2944"/>
                      <a:pt x="0" y="2944"/>
                    </a:cubicBezTo>
                    <a:cubicBezTo>
                      <a:pt x="5204" y="2944"/>
                      <a:pt x="5204" y="2944"/>
                      <a:pt x="5204" y="2944"/>
                    </a:cubicBezTo>
                    <a:cubicBezTo>
                      <a:pt x="5204" y="150"/>
                      <a:pt x="5204" y="150"/>
                      <a:pt x="5204" y="150"/>
                    </a:cubicBezTo>
                    <a:cubicBezTo>
                      <a:pt x="5204" y="95"/>
                      <a:pt x="5200" y="0"/>
                      <a:pt x="5202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227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2" name="ïSlïḍê">
                <a:extLst>
                  <a:ext uri="{FF2B5EF4-FFF2-40B4-BE49-F238E27FC236}">
                    <a16:creationId xmlns="" xmlns:a16="http://schemas.microsoft.com/office/drawing/2014/main" id="{A9E11A99-C952-48AA-8821-A131376EB02E}"/>
                  </a:ext>
                </a:extLst>
              </p:cNvPr>
              <p:cNvSpPr/>
              <p:nvPr/>
            </p:nvSpPr>
            <p:spPr bwMode="auto">
              <a:xfrm>
                <a:off x="1534" y="4059"/>
                <a:ext cx="1613" cy="95"/>
              </a:xfrm>
              <a:custGeom>
                <a:avLst/>
                <a:gdLst>
                  <a:gd name="T0" fmla="*/ 0 w 6700"/>
                  <a:gd name="T1" fmla="*/ 0 h 397"/>
                  <a:gd name="T2" fmla="*/ 208 w 6700"/>
                  <a:gd name="T3" fmla="*/ 397 h 397"/>
                  <a:gd name="T4" fmla="*/ 6492 w 6700"/>
                  <a:gd name="T5" fmla="*/ 397 h 397"/>
                  <a:gd name="T6" fmla="*/ 6700 w 6700"/>
                  <a:gd name="T7" fmla="*/ 0 h 397"/>
                  <a:gd name="T8" fmla="*/ 0 w 670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00" h="397">
                    <a:moveTo>
                      <a:pt x="0" y="0"/>
                    </a:moveTo>
                    <a:cubicBezTo>
                      <a:pt x="2" y="170"/>
                      <a:pt x="95" y="397"/>
                      <a:pt x="208" y="397"/>
                    </a:cubicBezTo>
                    <a:cubicBezTo>
                      <a:pt x="6492" y="397"/>
                      <a:pt x="6492" y="397"/>
                      <a:pt x="6492" y="397"/>
                    </a:cubicBezTo>
                    <a:cubicBezTo>
                      <a:pt x="6606" y="397"/>
                      <a:pt x="6698" y="170"/>
                      <a:pt x="67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3" name="îṥḷîḋê">
                <a:extLst>
                  <a:ext uri="{FF2B5EF4-FFF2-40B4-BE49-F238E27FC236}">
                    <a16:creationId xmlns="" xmlns:a16="http://schemas.microsoft.com/office/drawing/2014/main" id="{73712A1D-1A98-42DB-8460-54365186C3A1}"/>
                  </a:ext>
                </a:extLst>
              </p:cNvPr>
              <p:cNvSpPr/>
              <p:nvPr/>
            </p:nvSpPr>
            <p:spPr bwMode="auto">
              <a:xfrm>
                <a:off x="1823" y="3365"/>
                <a:ext cx="1036" cy="632"/>
              </a:xfrm>
              <a:custGeom>
                <a:avLst/>
                <a:gdLst>
                  <a:gd name="T0" fmla="*/ 0 w 1036"/>
                  <a:gd name="T1" fmla="*/ 569 h 632"/>
                  <a:gd name="T2" fmla="*/ 0 w 1036"/>
                  <a:gd name="T3" fmla="*/ 632 h 632"/>
                  <a:gd name="T4" fmla="*/ 1036 w 1036"/>
                  <a:gd name="T5" fmla="*/ 632 h 632"/>
                  <a:gd name="T6" fmla="*/ 1036 w 1036"/>
                  <a:gd name="T7" fmla="*/ 0 h 632"/>
                  <a:gd name="T8" fmla="*/ 977 w 1036"/>
                  <a:gd name="T9" fmla="*/ 48 h 632"/>
                  <a:gd name="T10" fmla="*/ 925 w 1036"/>
                  <a:gd name="T11" fmla="*/ 97 h 632"/>
                  <a:gd name="T12" fmla="*/ 837 w 1036"/>
                  <a:gd name="T13" fmla="*/ 197 h 632"/>
                  <a:gd name="T14" fmla="*/ 793 w 1036"/>
                  <a:gd name="T15" fmla="*/ 251 h 632"/>
                  <a:gd name="T16" fmla="*/ 645 w 1036"/>
                  <a:gd name="T17" fmla="*/ 253 h 632"/>
                  <a:gd name="T18" fmla="*/ 516 w 1036"/>
                  <a:gd name="T19" fmla="*/ 358 h 632"/>
                  <a:gd name="T20" fmla="*/ 403 w 1036"/>
                  <a:gd name="T21" fmla="*/ 369 h 632"/>
                  <a:gd name="T22" fmla="*/ 285 w 1036"/>
                  <a:gd name="T23" fmla="*/ 463 h 632"/>
                  <a:gd name="T24" fmla="*/ 269 w 1036"/>
                  <a:gd name="T25" fmla="*/ 496 h 632"/>
                  <a:gd name="T26" fmla="*/ 0 w 1036"/>
                  <a:gd name="T27" fmla="*/ 569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6" h="632">
                    <a:moveTo>
                      <a:pt x="0" y="569"/>
                    </a:moveTo>
                    <a:lnTo>
                      <a:pt x="0" y="632"/>
                    </a:lnTo>
                    <a:lnTo>
                      <a:pt x="1036" y="632"/>
                    </a:lnTo>
                    <a:lnTo>
                      <a:pt x="1036" y="0"/>
                    </a:lnTo>
                    <a:lnTo>
                      <a:pt x="977" y="48"/>
                    </a:lnTo>
                    <a:lnTo>
                      <a:pt x="925" y="97"/>
                    </a:lnTo>
                    <a:lnTo>
                      <a:pt x="837" y="197"/>
                    </a:lnTo>
                    <a:lnTo>
                      <a:pt x="793" y="251"/>
                    </a:lnTo>
                    <a:lnTo>
                      <a:pt x="645" y="253"/>
                    </a:lnTo>
                    <a:lnTo>
                      <a:pt x="516" y="358"/>
                    </a:lnTo>
                    <a:lnTo>
                      <a:pt x="403" y="369"/>
                    </a:lnTo>
                    <a:lnTo>
                      <a:pt x="285" y="463"/>
                    </a:lnTo>
                    <a:lnTo>
                      <a:pt x="269" y="496"/>
                    </a:lnTo>
                    <a:lnTo>
                      <a:pt x="0" y="569"/>
                    </a:lnTo>
                    <a:close/>
                  </a:path>
                </a:pathLst>
              </a:custGeom>
              <a:solidFill>
                <a:srgbClr val="EC6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4" name="îṧḻïḓè">
                <a:extLst>
                  <a:ext uri="{FF2B5EF4-FFF2-40B4-BE49-F238E27FC236}">
                    <a16:creationId xmlns="" xmlns:a16="http://schemas.microsoft.com/office/drawing/2014/main" id="{633BAF30-E955-417F-B0DC-3D3A444385BE}"/>
                  </a:ext>
                </a:extLst>
              </p:cNvPr>
              <p:cNvSpPr/>
              <p:nvPr/>
            </p:nvSpPr>
            <p:spPr bwMode="auto">
              <a:xfrm>
                <a:off x="182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5" name="íšḻiḍê">
                <a:extLst>
                  <a:ext uri="{FF2B5EF4-FFF2-40B4-BE49-F238E27FC236}">
                    <a16:creationId xmlns="" xmlns:a16="http://schemas.microsoft.com/office/drawing/2014/main" id="{F880C518-B48F-4954-A5BA-61A83D9BC4E2}"/>
                  </a:ext>
                </a:extLst>
              </p:cNvPr>
              <p:cNvSpPr/>
              <p:nvPr/>
            </p:nvSpPr>
            <p:spPr bwMode="auto">
              <a:xfrm>
                <a:off x="184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6" name="íŝlïḋé">
                <a:extLst>
                  <a:ext uri="{FF2B5EF4-FFF2-40B4-BE49-F238E27FC236}">
                    <a16:creationId xmlns="" xmlns:a16="http://schemas.microsoft.com/office/drawing/2014/main" id="{1A521A0B-C618-4128-8346-B63B0C416EFC}"/>
                  </a:ext>
                </a:extLst>
              </p:cNvPr>
              <p:cNvSpPr/>
              <p:nvPr/>
            </p:nvSpPr>
            <p:spPr bwMode="auto">
              <a:xfrm>
                <a:off x="185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7" name="iśļïḋé">
                <a:extLst>
                  <a:ext uri="{FF2B5EF4-FFF2-40B4-BE49-F238E27FC236}">
                    <a16:creationId xmlns="" xmlns:a16="http://schemas.microsoft.com/office/drawing/2014/main" id="{06891357-9C56-434F-9913-8F847D6BFB0C}"/>
                  </a:ext>
                </a:extLst>
              </p:cNvPr>
              <p:cNvSpPr/>
              <p:nvPr/>
            </p:nvSpPr>
            <p:spPr bwMode="auto">
              <a:xfrm>
                <a:off x="186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8" name="ïśļîḑé">
                <a:extLst>
                  <a:ext uri="{FF2B5EF4-FFF2-40B4-BE49-F238E27FC236}">
                    <a16:creationId xmlns="" xmlns:a16="http://schemas.microsoft.com/office/drawing/2014/main" id="{42DA9DAA-690C-4B3B-B918-51F1501162E3}"/>
                  </a:ext>
                </a:extLst>
              </p:cNvPr>
              <p:cNvSpPr/>
              <p:nvPr/>
            </p:nvSpPr>
            <p:spPr bwMode="auto">
              <a:xfrm>
                <a:off x="187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9" name="iṩ1iḑé">
                <a:extLst>
                  <a:ext uri="{FF2B5EF4-FFF2-40B4-BE49-F238E27FC236}">
                    <a16:creationId xmlns="" xmlns:a16="http://schemas.microsoft.com/office/drawing/2014/main" id="{5B7962F1-9A7E-4B6B-B1BE-489A549212D7}"/>
                  </a:ext>
                </a:extLst>
              </p:cNvPr>
              <p:cNvSpPr/>
              <p:nvPr/>
            </p:nvSpPr>
            <p:spPr bwMode="auto">
              <a:xfrm>
                <a:off x="188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0" name="îśḷíďè">
                <a:extLst>
                  <a:ext uri="{FF2B5EF4-FFF2-40B4-BE49-F238E27FC236}">
                    <a16:creationId xmlns="" xmlns:a16="http://schemas.microsoft.com/office/drawing/2014/main" id="{17DD1B13-E1FF-4D00-963B-B19F34578AC6}"/>
                  </a:ext>
                </a:extLst>
              </p:cNvPr>
              <p:cNvSpPr/>
              <p:nvPr/>
            </p:nvSpPr>
            <p:spPr bwMode="auto">
              <a:xfrm>
                <a:off x="189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1" name="îşļiḑé">
                <a:extLst>
                  <a:ext uri="{FF2B5EF4-FFF2-40B4-BE49-F238E27FC236}">
                    <a16:creationId xmlns="" xmlns:a16="http://schemas.microsoft.com/office/drawing/2014/main" id="{8E1E9482-3B45-4D4E-860B-47FB6E4AF5FA}"/>
                  </a:ext>
                </a:extLst>
              </p:cNvPr>
              <p:cNvSpPr/>
              <p:nvPr/>
            </p:nvSpPr>
            <p:spPr bwMode="auto">
              <a:xfrm>
                <a:off x="190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2" name="îṧliḑê">
                <a:extLst>
                  <a:ext uri="{FF2B5EF4-FFF2-40B4-BE49-F238E27FC236}">
                    <a16:creationId xmlns="" xmlns:a16="http://schemas.microsoft.com/office/drawing/2014/main" id="{7C64C7AC-2043-4632-92F7-AC4F3A38A463}"/>
                  </a:ext>
                </a:extLst>
              </p:cNvPr>
              <p:cNvSpPr/>
              <p:nvPr/>
            </p:nvSpPr>
            <p:spPr bwMode="auto">
              <a:xfrm>
                <a:off x="1913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3" name="íšļidè">
                <a:extLst>
                  <a:ext uri="{FF2B5EF4-FFF2-40B4-BE49-F238E27FC236}">
                    <a16:creationId xmlns="" xmlns:a16="http://schemas.microsoft.com/office/drawing/2014/main" id="{C73128D1-C621-42B4-8B49-112E1FBA2D65}"/>
                  </a:ext>
                </a:extLst>
              </p:cNvPr>
              <p:cNvSpPr/>
              <p:nvPr/>
            </p:nvSpPr>
            <p:spPr bwMode="auto">
              <a:xfrm>
                <a:off x="192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4" name="îṧlide">
                <a:extLst>
                  <a:ext uri="{FF2B5EF4-FFF2-40B4-BE49-F238E27FC236}">
                    <a16:creationId xmlns="" xmlns:a16="http://schemas.microsoft.com/office/drawing/2014/main" id="{7634296D-F098-4E92-9D2B-EADEE63BCED4}"/>
                  </a:ext>
                </a:extLst>
              </p:cNvPr>
              <p:cNvSpPr/>
              <p:nvPr/>
            </p:nvSpPr>
            <p:spPr bwMode="auto">
              <a:xfrm>
                <a:off x="193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5" name="ï$1îḋê">
                <a:extLst>
                  <a:ext uri="{FF2B5EF4-FFF2-40B4-BE49-F238E27FC236}">
                    <a16:creationId xmlns="" xmlns:a16="http://schemas.microsoft.com/office/drawing/2014/main" id="{43AA4989-E1A0-42E2-8D6E-DD3CCC1D6490}"/>
                  </a:ext>
                </a:extLst>
              </p:cNvPr>
              <p:cNvSpPr/>
              <p:nvPr/>
            </p:nvSpPr>
            <p:spPr bwMode="auto">
              <a:xfrm>
                <a:off x="194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6" name="ïŝľiḋè">
                <a:extLst>
                  <a:ext uri="{FF2B5EF4-FFF2-40B4-BE49-F238E27FC236}">
                    <a16:creationId xmlns="" xmlns:a16="http://schemas.microsoft.com/office/drawing/2014/main" id="{4CD4A4CD-31B1-4E4D-BBA1-78F6B5DE29C1}"/>
                  </a:ext>
                </a:extLst>
              </p:cNvPr>
              <p:cNvSpPr/>
              <p:nvPr/>
            </p:nvSpPr>
            <p:spPr bwMode="auto">
              <a:xfrm>
                <a:off x="195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7" name="iṥḷïďê">
                <a:extLst>
                  <a:ext uri="{FF2B5EF4-FFF2-40B4-BE49-F238E27FC236}">
                    <a16:creationId xmlns="" xmlns:a16="http://schemas.microsoft.com/office/drawing/2014/main" id="{DF7F75BA-891E-41C5-9A9B-38020AC23B86}"/>
                  </a:ext>
                </a:extLst>
              </p:cNvPr>
              <p:cNvSpPr/>
              <p:nvPr/>
            </p:nvSpPr>
            <p:spPr bwMode="auto">
              <a:xfrm>
                <a:off x="196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8" name="íşḷiḓé">
                <a:extLst>
                  <a:ext uri="{FF2B5EF4-FFF2-40B4-BE49-F238E27FC236}">
                    <a16:creationId xmlns="" xmlns:a16="http://schemas.microsoft.com/office/drawing/2014/main" id="{0099C161-50FA-4694-932F-7E85DC40F3A3}"/>
                  </a:ext>
                </a:extLst>
              </p:cNvPr>
              <p:cNvSpPr/>
              <p:nvPr/>
            </p:nvSpPr>
            <p:spPr bwMode="auto">
              <a:xfrm>
                <a:off x="197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9" name="iṥlíḑe">
                <a:extLst>
                  <a:ext uri="{FF2B5EF4-FFF2-40B4-BE49-F238E27FC236}">
                    <a16:creationId xmlns="" xmlns:a16="http://schemas.microsoft.com/office/drawing/2014/main" id="{679DF100-F273-4EE0-A1E3-0610B66827AA}"/>
                  </a:ext>
                </a:extLst>
              </p:cNvPr>
              <p:cNvSpPr/>
              <p:nvPr/>
            </p:nvSpPr>
            <p:spPr bwMode="auto">
              <a:xfrm>
                <a:off x="1987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0" name="iṡḻíḋè">
                <a:extLst>
                  <a:ext uri="{FF2B5EF4-FFF2-40B4-BE49-F238E27FC236}">
                    <a16:creationId xmlns="" xmlns:a16="http://schemas.microsoft.com/office/drawing/2014/main" id="{36A344F5-6CFC-44F8-9B12-97F09C7B80C7}"/>
                  </a:ext>
                </a:extLst>
              </p:cNvPr>
              <p:cNvSpPr/>
              <p:nvPr/>
            </p:nvSpPr>
            <p:spPr bwMode="auto">
              <a:xfrm>
                <a:off x="199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1" name="îSļídê">
                <a:extLst>
                  <a:ext uri="{FF2B5EF4-FFF2-40B4-BE49-F238E27FC236}">
                    <a16:creationId xmlns="" xmlns:a16="http://schemas.microsoft.com/office/drawing/2014/main" id="{A884EC70-8D8E-4580-94EC-1809AA65ACB2}"/>
                  </a:ext>
                </a:extLst>
              </p:cNvPr>
              <p:cNvSpPr/>
              <p:nvPr/>
            </p:nvSpPr>
            <p:spPr bwMode="auto">
              <a:xfrm>
                <a:off x="200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2" name="îśļidè">
                <a:extLst>
                  <a:ext uri="{FF2B5EF4-FFF2-40B4-BE49-F238E27FC236}">
                    <a16:creationId xmlns="" xmlns:a16="http://schemas.microsoft.com/office/drawing/2014/main" id="{7139D4C1-8A71-4764-8710-6E5A9B7C9F0D}"/>
                  </a:ext>
                </a:extLst>
              </p:cNvPr>
              <p:cNvSpPr/>
              <p:nvPr/>
            </p:nvSpPr>
            <p:spPr bwMode="auto">
              <a:xfrm>
                <a:off x="201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3" name="îŝḻíďe">
                <a:extLst>
                  <a:ext uri="{FF2B5EF4-FFF2-40B4-BE49-F238E27FC236}">
                    <a16:creationId xmlns="" xmlns:a16="http://schemas.microsoft.com/office/drawing/2014/main" id="{A6F9C237-3E66-472B-BF28-494AC3FF2D67}"/>
                  </a:ext>
                </a:extLst>
              </p:cNvPr>
              <p:cNvSpPr/>
              <p:nvPr/>
            </p:nvSpPr>
            <p:spPr bwMode="auto">
              <a:xfrm>
                <a:off x="203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4" name="iṧľíḍé">
                <a:extLst>
                  <a:ext uri="{FF2B5EF4-FFF2-40B4-BE49-F238E27FC236}">
                    <a16:creationId xmlns="" xmlns:a16="http://schemas.microsoft.com/office/drawing/2014/main" id="{E3962596-20C3-46B0-9A5A-4A74C3F3A584}"/>
                  </a:ext>
                </a:extLst>
              </p:cNvPr>
              <p:cNvSpPr/>
              <p:nvPr/>
            </p:nvSpPr>
            <p:spPr bwMode="auto">
              <a:xfrm>
                <a:off x="204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5" name="îṣ1ídê">
                <a:extLst>
                  <a:ext uri="{FF2B5EF4-FFF2-40B4-BE49-F238E27FC236}">
                    <a16:creationId xmlns="" xmlns:a16="http://schemas.microsoft.com/office/drawing/2014/main" id="{4A1009DF-DFE0-4FF9-92C5-DD026F933AA1}"/>
                  </a:ext>
                </a:extLst>
              </p:cNvPr>
              <p:cNvSpPr/>
              <p:nvPr/>
            </p:nvSpPr>
            <p:spPr bwMode="auto">
              <a:xfrm>
                <a:off x="205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6" name="íṣlíḍê">
                <a:extLst>
                  <a:ext uri="{FF2B5EF4-FFF2-40B4-BE49-F238E27FC236}">
                    <a16:creationId xmlns="" xmlns:a16="http://schemas.microsoft.com/office/drawing/2014/main" id="{8572F14B-FA01-40E7-A7A4-3238851EC693}"/>
                  </a:ext>
                </a:extLst>
              </p:cNvPr>
              <p:cNvSpPr/>
              <p:nvPr/>
            </p:nvSpPr>
            <p:spPr bwMode="auto">
              <a:xfrm>
                <a:off x="206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7" name="íšḷïḑè">
                <a:extLst>
                  <a:ext uri="{FF2B5EF4-FFF2-40B4-BE49-F238E27FC236}">
                    <a16:creationId xmlns="" xmlns:a16="http://schemas.microsoft.com/office/drawing/2014/main" id="{C0B2F5C7-D3B3-4746-AC81-2E0C82AD4BF2}"/>
                  </a:ext>
                </a:extLst>
              </p:cNvPr>
              <p:cNvSpPr/>
              <p:nvPr/>
            </p:nvSpPr>
            <p:spPr bwMode="auto">
              <a:xfrm>
                <a:off x="207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8" name="išľïḑê">
                <a:extLst>
                  <a:ext uri="{FF2B5EF4-FFF2-40B4-BE49-F238E27FC236}">
                    <a16:creationId xmlns="" xmlns:a16="http://schemas.microsoft.com/office/drawing/2014/main" id="{A1693632-88D5-4095-B7D5-6FE5D8CC3E30}"/>
                  </a:ext>
                </a:extLst>
              </p:cNvPr>
              <p:cNvSpPr/>
              <p:nvPr/>
            </p:nvSpPr>
            <p:spPr bwMode="auto">
              <a:xfrm>
                <a:off x="208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9" name="iṣľïḋè">
                <a:extLst>
                  <a:ext uri="{FF2B5EF4-FFF2-40B4-BE49-F238E27FC236}">
                    <a16:creationId xmlns="" xmlns:a16="http://schemas.microsoft.com/office/drawing/2014/main" id="{F89AA6E7-40FA-40A8-878F-ADC2666D0C2F}"/>
                  </a:ext>
                </a:extLst>
              </p:cNvPr>
              <p:cNvSpPr/>
              <p:nvPr/>
            </p:nvSpPr>
            <p:spPr bwMode="auto">
              <a:xfrm>
                <a:off x="209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0" name="ïsļïḓè">
                <a:extLst>
                  <a:ext uri="{FF2B5EF4-FFF2-40B4-BE49-F238E27FC236}">
                    <a16:creationId xmlns="" xmlns:a16="http://schemas.microsoft.com/office/drawing/2014/main" id="{620BDB0F-D6E2-4938-8C5A-A8352F1B1A74}"/>
                  </a:ext>
                </a:extLst>
              </p:cNvPr>
              <p:cNvSpPr/>
              <p:nvPr/>
            </p:nvSpPr>
            <p:spPr bwMode="auto">
              <a:xfrm>
                <a:off x="210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1" name="ïślïďé">
                <a:extLst>
                  <a:ext uri="{FF2B5EF4-FFF2-40B4-BE49-F238E27FC236}">
                    <a16:creationId xmlns="" xmlns:a16="http://schemas.microsoft.com/office/drawing/2014/main" id="{6CB4CD54-B8A0-48BF-8AB8-574AC13BBD18}"/>
                  </a:ext>
                </a:extLst>
              </p:cNvPr>
              <p:cNvSpPr/>
              <p:nvPr/>
            </p:nvSpPr>
            <p:spPr bwMode="auto">
              <a:xfrm>
                <a:off x="211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2" name="íṩlide">
                <a:extLst>
                  <a:ext uri="{FF2B5EF4-FFF2-40B4-BE49-F238E27FC236}">
                    <a16:creationId xmlns="" xmlns:a16="http://schemas.microsoft.com/office/drawing/2014/main" id="{08816FE6-B173-4FB4-9F1B-65145F161A66}"/>
                  </a:ext>
                </a:extLst>
              </p:cNvPr>
              <p:cNvSpPr/>
              <p:nvPr/>
            </p:nvSpPr>
            <p:spPr bwMode="auto">
              <a:xfrm>
                <a:off x="212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3" name="íśliḍé">
                <a:extLst>
                  <a:ext uri="{FF2B5EF4-FFF2-40B4-BE49-F238E27FC236}">
                    <a16:creationId xmlns="" xmlns:a16="http://schemas.microsoft.com/office/drawing/2014/main" id="{FB75F88C-C97F-4B4D-B84C-28CA90F21844}"/>
                  </a:ext>
                </a:extLst>
              </p:cNvPr>
              <p:cNvSpPr/>
              <p:nvPr/>
            </p:nvSpPr>
            <p:spPr bwMode="auto">
              <a:xfrm>
                <a:off x="213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4" name="íṧ1idè">
                <a:extLst>
                  <a:ext uri="{FF2B5EF4-FFF2-40B4-BE49-F238E27FC236}">
                    <a16:creationId xmlns="" xmlns:a16="http://schemas.microsoft.com/office/drawing/2014/main" id="{81C37ECA-9F4D-4B45-A804-F2B96CF84D25}"/>
                  </a:ext>
                </a:extLst>
              </p:cNvPr>
              <p:cNvSpPr/>
              <p:nvPr/>
            </p:nvSpPr>
            <p:spPr bwMode="auto">
              <a:xfrm>
                <a:off x="214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5" name="íṥľîḋè">
                <a:extLst>
                  <a:ext uri="{FF2B5EF4-FFF2-40B4-BE49-F238E27FC236}">
                    <a16:creationId xmlns="" xmlns:a16="http://schemas.microsoft.com/office/drawing/2014/main" id="{6E04931E-4442-4BD3-8BED-78538C86D4F6}"/>
                  </a:ext>
                </a:extLst>
              </p:cNvPr>
              <p:cNvSpPr/>
              <p:nvPr/>
            </p:nvSpPr>
            <p:spPr bwMode="auto">
              <a:xfrm>
                <a:off x="2156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6" name="iṩ1íḋe">
                <a:extLst>
                  <a:ext uri="{FF2B5EF4-FFF2-40B4-BE49-F238E27FC236}">
                    <a16:creationId xmlns="" xmlns:a16="http://schemas.microsoft.com/office/drawing/2014/main" id="{D2F113D2-7E97-4AF2-9E7E-DDA7CE4EC475}"/>
                  </a:ext>
                </a:extLst>
              </p:cNvPr>
              <p:cNvSpPr/>
              <p:nvPr/>
            </p:nvSpPr>
            <p:spPr bwMode="auto">
              <a:xfrm>
                <a:off x="216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7" name="iś1ïḑe">
                <a:extLst>
                  <a:ext uri="{FF2B5EF4-FFF2-40B4-BE49-F238E27FC236}">
                    <a16:creationId xmlns="" xmlns:a16="http://schemas.microsoft.com/office/drawing/2014/main" id="{B51A35FA-8147-4BFA-95E9-75E322B7CBA4}"/>
                  </a:ext>
                </a:extLst>
              </p:cNvPr>
              <p:cNvSpPr/>
              <p:nvPr/>
            </p:nvSpPr>
            <p:spPr bwMode="auto">
              <a:xfrm>
                <a:off x="217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8" name="îSľíḑê">
                <a:extLst>
                  <a:ext uri="{FF2B5EF4-FFF2-40B4-BE49-F238E27FC236}">
                    <a16:creationId xmlns="" xmlns:a16="http://schemas.microsoft.com/office/drawing/2014/main" id="{D5832984-9ED2-4696-9492-E2D747E49A05}"/>
                  </a:ext>
                </a:extLst>
              </p:cNvPr>
              <p:cNvSpPr/>
              <p:nvPr/>
            </p:nvSpPr>
            <p:spPr bwMode="auto">
              <a:xfrm>
                <a:off x="218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9" name="işḷiḑe">
                <a:extLst>
                  <a:ext uri="{FF2B5EF4-FFF2-40B4-BE49-F238E27FC236}">
                    <a16:creationId xmlns="" xmlns:a16="http://schemas.microsoft.com/office/drawing/2014/main" id="{8EB57A17-2F67-4B1F-9503-7A071868F698}"/>
                  </a:ext>
                </a:extLst>
              </p:cNvPr>
              <p:cNvSpPr/>
              <p:nvPr/>
            </p:nvSpPr>
            <p:spPr bwMode="auto">
              <a:xfrm>
                <a:off x="219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0" name="íŝlïḍè">
                <a:extLst>
                  <a:ext uri="{FF2B5EF4-FFF2-40B4-BE49-F238E27FC236}">
                    <a16:creationId xmlns="" xmlns:a16="http://schemas.microsoft.com/office/drawing/2014/main" id="{6CB80504-1965-4594-AABF-6EC7148ECB7E}"/>
                  </a:ext>
                </a:extLst>
              </p:cNvPr>
              <p:cNvSpPr/>
              <p:nvPr/>
            </p:nvSpPr>
            <p:spPr bwMode="auto">
              <a:xfrm>
                <a:off x="220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1" name="iṥ1iďé">
                <a:extLst>
                  <a:ext uri="{FF2B5EF4-FFF2-40B4-BE49-F238E27FC236}">
                    <a16:creationId xmlns="" xmlns:a16="http://schemas.microsoft.com/office/drawing/2014/main" id="{3274EAD1-D301-458D-B5DB-71B33E4876C4}"/>
                  </a:ext>
                </a:extLst>
              </p:cNvPr>
              <p:cNvSpPr/>
              <p:nvPr/>
            </p:nvSpPr>
            <p:spPr bwMode="auto">
              <a:xfrm>
                <a:off x="222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2" name="iS1iďe">
                <a:extLst>
                  <a:ext uri="{FF2B5EF4-FFF2-40B4-BE49-F238E27FC236}">
                    <a16:creationId xmlns="" xmlns:a16="http://schemas.microsoft.com/office/drawing/2014/main" id="{DFC51ED5-9E00-40CC-96BE-1230781D96BA}"/>
                  </a:ext>
                </a:extLst>
              </p:cNvPr>
              <p:cNvSpPr/>
              <p:nvPr/>
            </p:nvSpPr>
            <p:spPr bwMode="auto">
              <a:xfrm>
                <a:off x="223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3" name="îṩliḍe">
                <a:extLst>
                  <a:ext uri="{FF2B5EF4-FFF2-40B4-BE49-F238E27FC236}">
                    <a16:creationId xmlns="" xmlns:a16="http://schemas.microsoft.com/office/drawing/2014/main" id="{5F95EDEA-F16D-458C-832B-CD20A51FAEF7}"/>
                  </a:ext>
                </a:extLst>
              </p:cNvPr>
              <p:cNvSpPr/>
              <p:nvPr/>
            </p:nvSpPr>
            <p:spPr bwMode="auto">
              <a:xfrm>
                <a:off x="224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4" name="ïS1íḑè">
                <a:extLst>
                  <a:ext uri="{FF2B5EF4-FFF2-40B4-BE49-F238E27FC236}">
                    <a16:creationId xmlns="" xmlns:a16="http://schemas.microsoft.com/office/drawing/2014/main" id="{3BD6D13B-39F9-460B-AA07-C09DDF5EBB32}"/>
                  </a:ext>
                </a:extLst>
              </p:cNvPr>
              <p:cNvSpPr/>
              <p:nvPr/>
            </p:nvSpPr>
            <p:spPr bwMode="auto">
              <a:xfrm>
                <a:off x="225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5" name="í$ḻiďé">
                <a:extLst>
                  <a:ext uri="{FF2B5EF4-FFF2-40B4-BE49-F238E27FC236}">
                    <a16:creationId xmlns="" xmlns:a16="http://schemas.microsoft.com/office/drawing/2014/main" id="{F73CC656-5EBF-4AC7-8EE9-32AF230D6A2C}"/>
                  </a:ext>
                </a:extLst>
              </p:cNvPr>
              <p:cNvSpPr/>
              <p:nvPr/>
            </p:nvSpPr>
            <p:spPr bwMode="auto">
              <a:xfrm>
                <a:off x="226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6" name="i$ḻîḓê">
                <a:extLst>
                  <a:ext uri="{FF2B5EF4-FFF2-40B4-BE49-F238E27FC236}">
                    <a16:creationId xmlns="" xmlns:a16="http://schemas.microsoft.com/office/drawing/2014/main" id="{CA44F274-A47D-4EFD-B093-E5FA04365087}"/>
                  </a:ext>
                </a:extLst>
              </p:cNvPr>
              <p:cNvSpPr/>
              <p:nvPr/>
            </p:nvSpPr>
            <p:spPr bwMode="auto">
              <a:xfrm>
                <a:off x="227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7" name="ïŝ1ïḋé">
                <a:extLst>
                  <a:ext uri="{FF2B5EF4-FFF2-40B4-BE49-F238E27FC236}">
                    <a16:creationId xmlns="" xmlns:a16="http://schemas.microsoft.com/office/drawing/2014/main" id="{39C760D3-AAE4-4C90-AC82-22577B20B094}"/>
                  </a:ext>
                </a:extLst>
              </p:cNvPr>
              <p:cNvSpPr/>
              <p:nvPr/>
            </p:nvSpPr>
            <p:spPr bwMode="auto">
              <a:xfrm>
                <a:off x="228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8" name="ïs1îḍe">
                <a:extLst>
                  <a:ext uri="{FF2B5EF4-FFF2-40B4-BE49-F238E27FC236}">
                    <a16:creationId xmlns="" xmlns:a16="http://schemas.microsoft.com/office/drawing/2014/main" id="{79F72A07-8FED-4962-A9C6-2473770ED530}"/>
                  </a:ext>
                </a:extLst>
              </p:cNvPr>
              <p:cNvSpPr/>
              <p:nvPr/>
            </p:nvSpPr>
            <p:spPr bwMode="auto">
              <a:xfrm>
                <a:off x="229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9" name="î$lidè">
                <a:extLst>
                  <a:ext uri="{FF2B5EF4-FFF2-40B4-BE49-F238E27FC236}">
                    <a16:creationId xmlns="" xmlns:a16="http://schemas.microsoft.com/office/drawing/2014/main" id="{59607680-9BF0-41AD-963B-1D8295BB9D25}"/>
                  </a:ext>
                </a:extLst>
              </p:cNvPr>
              <p:cNvSpPr/>
              <p:nvPr/>
            </p:nvSpPr>
            <p:spPr bwMode="auto">
              <a:xfrm>
                <a:off x="230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0" name="íṧ1ïḑé">
                <a:extLst>
                  <a:ext uri="{FF2B5EF4-FFF2-40B4-BE49-F238E27FC236}">
                    <a16:creationId xmlns="" xmlns:a16="http://schemas.microsoft.com/office/drawing/2014/main" id="{DE01B394-B62D-4A3C-80A0-4CF1F15C84A5}"/>
                  </a:ext>
                </a:extLst>
              </p:cNvPr>
              <p:cNvSpPr/>
              <p:nvPr/>
            </p:nvSpPr>
            <p:spPr bwMode="auto">
              <a:xfrm>
                <a:off x="231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1" name="ïS1îdé">
                <a:extLst>
                  <a:ext uri="{FF2B5EF4-FFF2-40B4-BE49-F238E27FC236}">
                    <a16:creationId xmlns="" xmlns:a16="http://schemas.microsoft.com/office/drawing/2014/main" id="{B92BC3C3-3DC5-425F-AE02-1CE4221C3818}"/>
                  </a:ext>
                </a:extLst>
              </p:cNvPr>
              <p:cNvSpPr/>
              <p:nvPr/>
            </p:nvSpPr>
            <p:spPr bwMode="auto">
              <a:xfrm>
                <a:off x="232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2" name="išḷíḋé">
                <a:extLst>
                  <a:ext uri="{FF2B5EF4-FFF2-40B4-BE49-F238E27FC236}">
                    <a16:creationId xmlns="" xmlns:a16="http://schemas.microsoft.com/office/drawing/2014/main" id="{8BACB1E7-28C3-4B80-B7AB-222B8A2FB165}"/>
                  </a:ext>
                </a:extLst>
              </p:cNvPr>
              <p:cNvSpPr/>
              <p:nvPr/>
            </p:nvSpPr>
            <p:spPr bwMode="auto">
              <a:xfrm>
                <a:off x="233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3" name="ïsḷîḍè">
                <a:extLst>
                  <a:ext uri="{FF2B5EF4-FFF2-40B4-BE49-F238E27FC236}">
                    <a16:creationId xmlns="" xmlns:a16="http://schemas.microsoft.com/office/drawing/2014/main" id="{6684D704-8DB0-4948-B157-567E57FB0E63}"/>
                  </a:ext>
                </a:extLst>
              </p:cNvPr>
              <p:cNvSpPr/>
              <p:nvPr/>
            </p:nvSpPr>
            <p:spPr bwMode="auto">
              <a:xfrm>
                <a:off x="2346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4" name="íṧḷïḋé">
                <a:extLst>
                  <a:ext uri="{FF2B5EF4-FFF2-40B4-BE49-F238E27FC236}">
                    <a16:creationId xmlns="" xmlns:a16="http://schemas.microsoft.com/office/drawing/2014/main" id="{B0A928D7-C0D1-4353-87AB-A5E547BC6753}"/>
                  </a:ext>
                </a:extLst>
              </p:cNvPr>
              <p:cNvSpPr/>
              <p:nvPr/>
            </p:nvSpPr>
            <p:spPr bwMode="auto">
              <a:xfrm>
                <a:off x="235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5" name="išlîḍê">
                <a:extLst>
                  <a:ext uri="{FF2B5EF4-FFF2-40B4-BE49-F238E27FC236}">
                    <a16:creationId xmlns="" xmlns:a16="http://schemas.microsoft.com/office/drawing/2014/main" id="{D9330AA9-B851-4B4A-8D98-15DA19B1BAE3}"/>
                  </a:ext>
                </a:extLst>
              </p:cNvPr>
              <p:cNvSpPr/>
              <p:nvPr/>
            </p:nvSpPr>
            <p:spPr bwMode="auto">
              <a:xfrm>
                <a:off x="236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6" name="ïS1ídè">
                <a:extLst>
                  <a:ext uri="{FF2B5EF4-FFF2-40B4-BE49-F238E27FC236}">
                    <a16:creationId xmlns="" xmlns:a16="http://schemas.microsoft.com/office/drawing/2014/main" id="{7EB56F11-18BF-4676-93EF-C378FAFBD936}"/>
                  </a:ext>
                </a:extLst>
              </p:cNvPr>
              <p:cNvSpPr/>
              <p:nvPr/>
            </p:nvSpPr>
            <p:spPr bwMode="auto">
              <a:xfrm>
                <a:off x="237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7" name="íś1íḑé">
                <a:extLst>
                  <a:ext uri="{FF2B5EF4-FFF2-40B4-BE49-F238E27FC236}">
                    <a16:creationId xmlns="" xmlns:a16="http://schemas.microsoft.com/office/drawing/2014/main" id="{DAADB4F1-D421-4304-A39B-347F07481FE0}"/>
                  </a:ext>
                </a:extLst>
              </p:cNvPr>
              <p:cNvSpPr/>
              <p:nvPr/>
            </p:nvSpPr>
            <p:spPr bwMode="auto">
              <a:xfrm>
                <a:off x="238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8" name="iṩ1îḋê">
                <a:extLst>
                  <a:ext uri="{FF2B5EF4-FFF2-40B4-BE49-F238E27FC236}">
                    <a16:creationId xmlns="" xmlns:a16="http://schemas.microsoft.com/office/drawing/2014/main" id="{51BD078D-F7A2-4891-81F9-6DC0EDBD4FA4}"/>
                  </a:ext>
                </a:extLst>
              </p:cNvPr>
              <p:cNvSpPr/>
              <p:nvPr/>
            </p:nvSpPr>
            <p:spPr bwMode="auto">
              <a:xfrm>
                <a:off x="239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9" name="îṧlîḑê">
                <a:extLst>
                  <a:ext uri="{FF2B5EF4-FFF2-40B4-BE49-F238E27FC236}">
                    <a16:creationId xmlns="" xmlns:a16="http://schemas.microsoft.com/office/drawing/2014/main" id="{D2696562-2C5E-403C-9421-14D34848E64F}"/>
                  </a:ext>
                </a:extLst>
              </p:cNvPr>
              <p:cNvSpPr/>
              <p:nvPr/>
            </p:nvSpPr>
            <p:spPr bwMode="auto">
              <a:xfrm>
                <a:off x="241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0" name="išḷíḍe">
                <a:extLst>
                  <a:ext uri="{FF2B5EF4-FFF2-40B4-BE49-F238E27FC236}">
                    <a16:creationId xmlns="" xmlns:a16="http://schemas.microsoft.com/office/drawing/2014/main" id="{D10EECA6-84EB-4ED0-BA66-C8EC57630399}"/>
                  </a:ext>
                </a:extLst>
              </p:cNvPr>
              <p:cNvSpPr/>
              <p:nvPr/>
            </p:nvSpPr>
            <p:spPr bwMode="auto">
              <a:xfrm>
                <a:off x="242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1" name="îṣľïḍe">
                <a:extLst>
                  <a:ext uri="{FF2B5EF4-FFF2-40B4-BE49-F238E27FC236}">
                    <a16:creationId xmlns="" xmlns:a16="http://schemas.microsoft.com/office/drawing/2014/main" id="{E8BB8548-9EB1-4654-B1C2-9934FC05408E}"/>
                  </a:ext>
                </a:extLst>
              </p:cNvPr>
              <p:cNvSpPr/>
              <p:nvPr/>
            </p:nvSpPr>
            <p:spPr bwMode="auto">
              <a:xfrm>
                <a:off x="243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2" name="îṥ1íde">
                <a:extLst>
                  <a:ext uri="{FF2B5EF4-FFF2-40B4-BE49-F238E27FC236}">
                    <a16:creationId xmlns="" xmlns:a16="http://schemas.microsoft.com/office/drawing/2014/main" id="{3548B501-C501-4EE9-BFA2-DF2892733306}"/>
                  </a:ext>
                </a:extLst>
              </p:cNvPr>
              <p:cNvSpPr/>
              <p:nvPr/>
            </p:nvSpPr>
            <p:spPr bwMode="auto">
              <a:xfrm>
                <a:off x="244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3" name="íşliḓê">
                <a:extLst>
                  <a:ext uri="{FF2B5EF4-FFF2-40B4-BE49-F238E27FC236}">
                    <a16:creationId xmlns="" xmlns:a16="http://schemas.microsoft.com/office/drawing/2014/main" id="{F768E227-98FD-4A98-ADE5-5FF4E59B0A03}"/>
                  </a:ext>
                </a:extLst>
              </p:cNvPr>
              <p:cNvSpPr/>
              <p:nvPr/>
            </p:nvSpPr>
            <p:spPr bwMode="auto">
              <a:xfrm>
                <a:off x="245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4" name="îŝļiďé">
                <a:extLst>
                  <a:ext uri="{FF2B5EF4-FFF2-40B4-BE49-F238E27FC236}">
                    <a16:creationId xmlns="" xmlns:a16="http://schemas.microsoft.com/office/drawing/2014/main" id="{F824CECD-5F63-409C-8EB4-C6ED90216E50}"/>
                  </a:ext>
                </a:extLst>
              </p:cNvPr>
              <p:cNvSpPr/>
              <p:nvPr/>
            </p:nvSpPr>
            <p:spPr bwMode="auto">
              <a:xfrm>
                <a:off x="246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5" name="îśļíḍe">
                <a:extLst>
                  <a:ext uri="{FF2B5EF4-FFF2-40B4-BE49-F238E27FC236}">
                    <a16:creationId xmlns="" xmlns:a16="http://schemas.microsoft.com/office/drawing/2014/main" id="{91C6F7CB-A7AA-495D-95A2-2B7101EE7252}"/>
                  </a:ext>
                </a:extLst>
              </p:cNvPr>
              <p:cNvSpPr/>
              <p:nvPr/>
            </p:nvSpPr>
            <p:spPr bwMode="auto">
              <a:xfrm>
                <a:off x="2473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6" name="îsḻïḓê">
                <a:extLst>
                  <a:ext uri="{FF2B5EF4-FFF2-40B4-BE49-F238E27FC236}">
                    <a16:creationId xmlns="" xmlns:a16="http://schemas.microsoft.com/office/drawing/2014/main" id="{E9134E8D-B62B-4B47-95E2-000049AB7980}"/>
                  </a:ext>
                </a:extLst>
              </p:cNvPr>
              <p:cNvSpPr/>
              <p:nvPr/>
            </p:nvSpPr>
            <p:spPr bwMode="auto">
              <a:xfrm>
                <a:off x="248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7" name="iś1ïdé">
                <a:extLst>
                  <a:ext uri="{FF2B5EF4-FFF2-40B4-BE49-F238E27FC236}">
                    <a16:creationId xmlns="" xmlns:a16="http://schemas.microsoft.com/office/drawing/2014/main" id="{272B1B71-67E1-4E4A-A9B5-D78B45B0E0FD}"/>
                  </a:ext>
                </a:extLst>
              </p:cNvPr>
              <p:cNvSpPr/>
              <p:nvPr/>
            </p:nvSpPr>
            <p:spPr bwMode="auto">
              <a:xfrm>
                <a:off x="249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8" name="ïsḷiḋé">
                <a:extLst>
                  <a:ext uri="{FF2B5EF4-FFF2-40B4-BE49-F238E27FC236}">
                    <a16:creationId xmlns="" xmlns:a16="http://schemas.microsoft.com/office/drawing/2014/main" id="{0BBF525F-A991-48E0-B6D0-73D0873506FC}"/>
                  </a:ext>
                </a:extLst>
              </p:cNvPr>
              <p:cNvSpPr/>
              <p:nvPr/>
            </p:nvSpPr>
            <p:spPr bwMode="auto">
              <a:xfrm>
                <a:off x="250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9" name="îš1ïḑé">
                <a:extLst>
                  <a:ext uri="{FF2B5EF4-FFF2-40B4-BE49-F238E27FC236}">
                    <a16:creationId xmlns="" xmlns:a16="http://schemas.microsoft.com/office/drawing/2014/main" id="{F5019D18-89CB-4D98-8497-5C75E5509787}"/>
                  </a:ext>
                </a:extLst>
              </p:cNvPr>
              <p:cNvSpPr/>
              <p:nvPr/>
            </p:nvSpPr>
            <p:spPr bwMode="auto">
              <a:xfrm>
                <a:off x="251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0" name="îśḷïḍe">
                <a:extLst>
                  <a:ext uri="{FF2B5EF4-FFF2-40B4-BE49-F238E27FC236}">
                    <a16:creationId xmlns="" xmlns:a16="http://schemas.microsoft.com/office/drawing/2014/main" id="{765CF3D5-FA7D-474A-A300-D23E2181B17F}"/>
                  </a:ext>
                </a:extLst>
              </p:cNvPr>
              <p:cNvSpPr/>
              <p:nvPr/>
            </p:nvSpPr>
            <p:spPr bwMode="auto">
              <a:xfrm>
                <a:off x="252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1" name="î$lïďê">
                <a:extLst>
                  <a:ext uri="{FF2B5EF4-FFF2-40B4-BE49-F238E27FC236}">
                    <a16:creationId xmlns="" xmlns:a16="http://schemas.microsoft.com/office/drawing/2014/main" id="{55519BD3-22FB-49B1-8E83-37DC409DFDE0}"/>
                  </a:ext>
                </a:extLst>
              </p:cNvPr>
              <p:cNvSpPr/>
              <p:nvPr/>
            </p:nvSpPr>
            <p:spPr bwMode="auto">
              <a:xfrm>
                <a:off x="253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2" name="íṣ1ídè">
                <a:extLst>
                  <a:ext uri="{FF2B5EF4-FFF2-40B4-BE49-F238E27FC236}">
                    <a16:creationId xmlns="" xmlns:a16="http://schemas.microsoft.com/office/drawing/2014/main" id="{6C4CF34D-90B8-4B4F-8A8B-F19AB8BB0A78}"/>
                  </a:ext>
                </a:extLst>
              </p:cNvPr>
              <p:cNvSpPr/>
              <p:nvPr/>
            </p:nvSpPr>
            <p:spPr bwMode="auto">
              <a:xfrm>
                <a:off x="254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3" name="ïšļïḍê">
                <a:extLst>
                  <a:ext uri="{FF2B5EF4-FFF2-40B4-BE49-F238E27FC236}">
                    <a16:creationId xmlns="" xmlns:a16="http://schemas.microsoft.com/office/drawing/2014/main" id="{84064222-417C-4BD4-9F64-C8FF8469D230}"/>
                  </a:ext>
                </a:extLst>
              </p:cNvPr>
              <p:cNvSpPr/>
              <p:nvPr/>
            </p:nvSpPr>
            <p:spPr bwMode="auto">
              <a:xfrm>
                <a:off x="2557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4" name="ïṩ1ïḓé">
                <a:extLst>
                  <a:ext uri="{FF2B5EF4-FFF2-40B4-BE49-F238E27FC236}">
                    <a16:creationId xmlns="" xmlns:a16="http://schemas.microsoft.com/office/drawing/2014/main" id="{631C0B3D-D676-452C-AA27-851EE5B99C98}"/>
                  </a:ext>
                </a:extLst>
              </p:cNvPr>
              <p:cNvSpPr/>
              <p:nvPr/>
            </p:nvSpPr>
            <p:spPr bwMode="auto">
              <a:xfrm>
                <a:off x="256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5" name="iŝļidé">
                <a:extLst>
                  <a:ext uri="{FF2B5EF4-FFF2-40B4-BE49-F238E27FC236}">
                    <a16:creationId xmlns="" xmlns:a16="http://schemas.microsoft.com/office/drawing/2014/main" id="{9C9E6B86-62FB-40B8-B001-1452C86F9A88}"/>
                  </a:ext>
                </a:extLst>
              </p:cNvPr>
              <p:cNvSpPr/>
              <p:nvPr/>
            </p:nvSpPr>
            <p:spPr bwMode="auto">
              <a:xfrm>
                <a:off x="257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6" name="iśḻïḋê">
                <a:extLst>
                  <a:ext uri="{FF2B5EF4-FFF2-40B4-BE49-F238E27FC236}">
                    <a16:creationId xmlns="" xmlns:a16="http://schemas.microsoft.com/office/drawing/2014/main" id="{1204ADCD-802A-4153-AEBB-CFA8FD4FE6B1}"/>
                  </a:ext>
                </a:extLst>
              </p:cNvPr>
              <p:cNvSpPr/>
              <p:nvPr/>
            </p:nvSpPr>
            <p:spPr bwMode="auto">
              <a:xfrm>
                <a:off x="258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7" name="íSlïḓé">
                <a:extLst>
                  <a:ext uri="{FF2B5EF4-FFF2-40B4-BE49-F238E27FC236}">
                    <a16:creationId xmlns="" xmlns:a16="http://schemas.microsoft.com/office/drawing/2014/main" id="{F5321240-45A7-48E1-8277-C54F322046F6}"/>
                  </a:ext>
                </a:extLst>
              </p:cNvPr>
              <p:cNvSpPr/>
              <p:nvPr/>
            </p:nvSpPr>
            <p:spPr bwMode="auto">
              <a:xfrm>
                <a:off x="260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8" name="íśḷîdê">
                <a:extLst>
                  <a:ext uri="{FF2B5EF4-FFF2-40B4-BE49-F238E27FC236}">
                    <a16:creationId xmlns="" xmlns:a16="http://schemas.microsoft.com/office/drawing/2014/main" id="{86D4302C-1B9B-4652-890B-1110639512F4}"/>
                  </a:ext>
                </a:extLst>
              </p:cNvPr>
              <p:cNvSpPr/>
              <p:nvPr/>
            </p:nvSpPr>
            <p:spPr bwMode="auto">
              <a:xfrm>
                <a:off x="261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9" name="iṣḻïďê">
                <a:extLst>
                  <a:ext uri="{FF2B5EF4-FFF2-40B4-BE49-F238E27FC236}">
                    <a16:creationId xmlns="" xmlns:a16="http://schemas.microsoft.com/office/drawing/2014/main" id="{AF35E47E-D584-47DD-8E06-8C3F411A17FC}"/>
                  </a:ext>
                </a:extLst>
              </p:cNvPr>
              <p:cNvSpPr/>
              <p:nvPr/>
            </p:nvSpPr>
            <p:spPr bwMode="auto">
              <a:xfrm>
                <a:off x="262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0" name="iŝľîďe">
                <a:extLst>
                  <a:ext uri="{FF2B5EF4-FFF2-40B4-BE49-F238E27FC236}">
                    <a16:creationId xmlns="" xmlns:a16="http://schemas.microsoft.com/office/drawing/2014/main" id="{4A18A29C-4886-4F41-8AA7-8A5EAFE6A621}"/>
                  </a:ext>
                </a:extLst>
              </p:cNvPr>
              <p:cNvSpPr/>
              <p:nvPr/>
            </p:nvSpPr>
            <p:spPr bwMode="auto">
              <a:xfrm>
                <a:off x="263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1" name="ísľîdê">
                <a:extLst>
                  <a:ext uri="{FF2B5EF4-FFF2-40B4-BE49-F238E27FC236}">
                    <a16:creationId xmlns="" xmlns:a16="http://schemas.microsoft.com/office/drawing/2014/main" id="{9AF386EF-8BAC-4EE6-8B5D-483EEE6C8447}"/>
                  </a:ext>
                </a:extLst>
              </p:cNvPr>
              <p:cNvSpPr/>
              <p:nvPr/>
            </p:nvSpPr>
            <p:spPr bwMode="auto">
              <a:xfrm>
                <a:off x="264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2" name="îšļïḍè">
                <a:extLst>
                  <a:ext uri="{FF2B5EF4-FFF2-40B4-BE49-F238E27FC236}">
                    <a16:creationId xmlns="" xmlns:a16="http://schemas.microsoft.com/office/drawing/2014/main" id="{3342D386-17CA-4544-9828-3E3033D12E51}"/>
                  </a:ext>
                </a:extLst>
              </p:cNvPr>
              <p:cNvSpPr/>
              <p:nvPr/>
            </p:nvSpPr>
            <p:spPr bwMode="auto">
              <a:xfrm>
                <a:off x="265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3" name="ísḷîḑè">
                <a:extLst>
                  <a:ext uri="{FF2B5EF4-FFF2-40B4-BE49-F238E27FC236}">
                    <a16:creationId xmlns="" xmlns:a16="http://schemas.microsoft.com/office/drawing/2014/main" id="{775BA37B-C5A9-467F-818B-B0C0734EF8A2}"/>
                  </a:ext>
                </a:extLst>
              </p:cNvPr>
              <p:cNvSpPr/>
              <p:nvPr/>
            </p:nvSpPr>
            <p:spPr bwMode="auto">
              <a:xfrm>
                <a:off x="266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4" name="îśļîdé">
                <a:extLst>
                  <a:ext uri="{FF2B5EF4-FFF2-40B4-BE49-F238E27FC236}">
                    <a16:creationId xmlns="" xmlns:a16="http://schemas.microsoft.com/office/drawing/2014/main" id="{04E3B111-86B1-4871-91CA-5F6E28DE8893}"/>
                  </a:ext>
                </a:extLst>
              </p:cNvPr>
              <p:cNvSpPr/>
              <p:nvPr/>
            </p:nvSpPr>
            <p:spPr bwMode="auto">
              <a:xfrm>
                <a:off x="267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5" name="îśľïďé">
                <a:extLst>
                  <a:ext uri="{FF2B5EF4-FFF2-40B4-BE49-F238E27FC236}">
                    <a16:creationId xmlns="" xmlns:a16="http://schemas.microsoft.com/office/drawing/2014/main" id="{36146384-0231-4B50-A69C-4A8E2DBEEA5B}"/>
                  </a:ext>
                </a:extLst>
              </p:cNvPr>
              <p:cNvSpPr/>
              <p:nvPr/>
            </p:nvSpPr>
            <p:spPr bwMode="auto">
              <a:xfrm>
                <a:off x="2684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6" name="íṧ1iḍé">
                <a:extLst>
                  <a:ext uri="{FF2B5EF4-FFF2-40B4-BE49-F238E27FC236}">
                    <a16:creationId xmlns="" xmlns:a16="http://schemas.microsoft.com/office/drawing/2014/main" id="{4D77D499-8A70-47CC-B4D2-4D4ADFA9DF9C}"/>
                  </a:ext>
                </a:extLst>
              </p:cNvPr>
              <p:cNvSpPr/>
              <p:nvPr/>
            </p:nvSpPr>
            <p:spPr bwMode="auto">
              <a:xfrm>
                <a:off x="269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7" name="iṧliḋe">
                <a:extLst>
                  <a:ext uri="{FF2B5EF4-FFF2-40B4-BE49-F238E27FC236}">
                    <a16:creationId xmlns="" xmlns:a16="http://schemas.microsoft.com/office/drawing/2014/main" id="{3C16CD25-1D1E-43E5-A44E-3FDF9CDC422C}"/>
                  </a:ext>
                </a:extLst>
              </p:cNvPr>
              <p:cNvSpPr/>
              <p:nvPr/>
            </p:nvSpPr>
            <p:spPr bwMode="auto">
              <a:xfrm>
                <a:off x="270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8" name="i$1îḍé">
                <a:extLst>
                  <a:ext uri="{FF2B5EF4-FFF2-40B4-BE49-F238E27FC236}">
                    <a16:creationId xmlns="" xmlns:a16="http://schemas.microsoft.com/office/drawing/2014/main" id="{CDFDFA70-CE68-4028-B83D-C8711793ABF3}"/>
                  </a:ext>
                </a:extLst>
              </p:cNvPr>
              <p:cNvSpPr/>
              <p:nvPr/>
            </p:nvSpPr>
            <p:spPr bwMode="auto">
              <a:xfrm>
                <a:off x="271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9" name="iṩ1ïďé">
                <a:extLst>
                  <a:ext uri="{FF2B5EF4-FFF2-40B4-BE49-F238E27FC236}">
                    <a16:creationId xmlns="" xmlns:a16="http://schemas.microsoft.com/office/drawing/2014/main" id="{CE65D7DC-87E6-4B38-901A-45EB30DA355B}"/>
                  </a:ext>
                </a:extLst>
              </p:cNvPr>
              <p:cNvSpPr/>
              <p:nvPr/>
            </p:nvSpPr>
            <p:spPr bwMode="auto">
              <a:xfrm>
                <a:off x="272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0" name="íŝḻïdê">
                <a:extLst>
                  <a:ext uri="{FF2B5EF4-FFF2-40B4-BE49-F238E27FC236}">
                    <a16:creationId xmlns="" xmlns:a16="http://schemas.microsoft.com/office/drawing/2014/main" id="{78C9037A-EBE1-4CCE-AAA5-C399C0467277}"/>
                  </a:ext>
                </a:extLst>
              </p:cNvPr>
              <p:cNvSpPr/>
              <p:nvPr/>
            </p:nvSpPr>
            <p:spPr bwMode="auto">
              <a:xfrm>
                <a:off x="273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1" name="íṣḻiḍé">
                <a:extLst>
                  <a:ext uri="{FF2B5EF4-FFF2-40B4-BE49-F238E27FC236}">
                    <a16:creationId xmlns="" xmlns:a16="http://schemas.microsoft.com/office/drawing/2014/main" id="{44B502A2-48F3-46B9-BF38-9FEE10975ABD}"/>
                  </a:ext>
                </a:extLst>
              </p:cNvPr>
              <p:cNvSpPr/>
              <p:nvPr/>
            </p:nvSpPr>
            <p:spPr bwMode="auto">
              <a:xfrm>
                <a:off x="274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2" name="iśḷiḍé">
                <a:extLst>
                  <a:ext uri="{FF2B5EF4-FFF2-40B4-BE49-F238E27FC236}">
                    <a16:creationId xmlns="" xmlns:a16="http://schemas.microsoft.com/office/drawing/2014/main" id="{D413174C-BDCB-4CA9-9DD4-987FF76F197C}"/>
                  </a:ext>
                </a:extLst>
              </p:cNvPr>
              <p:cNvSpPr/>
              <p:nvPr/>
            </p:nvSpPr>
            <p:spPr bwMode="auto">
              <a:xfrm>
                <a:off x="2758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3" name="íŝ1íḑê">
                <a:extLst>
                  <a:ext uri="{FF2B5EF4-FFF2-40B4-BE49-F238E27FC236}">
                    <a16:creationId xmlns="" xmlns:a16="http://schemas.microsoft.com/office/drawing/2014/main" id="{E099819E-70DE-436C-9DD9-9087E2843286}"/>
                  </a:ext>
                </a:extLst>
              </p:cNvPr>
              <p:cNvSpPr/>
              <p:nvPr/>
            </p:nvSpPr>
            <p:spPr bwMode="auto">
              <a:xfrm>
                <a:off x="276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4" name="íSḻîḓè">
                <a:extLst>
                  <a:ext uri="{FF2B5EF4-FFF2-40B4-BE49-F238E27FC236}">
                    <a16:creationId xmlns="" xmlns:a16="http://schemas.microsoft.com/office/drawing/2014/main" id="{1EE75A7B-2C50-457C-B715-9E9252D8FB5D}"/>
                  </a:ext>
                </a:extLst>
              </p:cNvPr>
              <p:cNvSpPr/>
              <p:nvPr/>
            </p:nvSpPr>
            <p:spPr bwMode="auto">
              <a:xfrm>
                <a:off x="277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5" name="íṥḻîḓé">
                <a:extLst>
                  <a:ext uri="{FF2B5EF4-FFF2-40B4-BE49-F238E27FC236}">
                    <a16:creationId xmlns="" xmlns:a16="http://schemas.microsoft.com/office/drawing/2014/main" id="{3F939359-32A7-4A1C-9D9A-164B1586EA3E}"/>
                  </a:ext>
                </a:extLst>
              </p:cNvPr>
              <p:cNvSpPr/>
              <p:nvPr/>
            </p:nvSpPr>
            <p:spPr bwMode="auto">
              <a:xfrm>
                <a:off x="279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6" name="îsḷíḑé">
                <a:extLst>
                  <a:ext uri="{FF2B5EF4-FFF2-40B4-BE49-F238E27FC236}">
                    <a16:creationId xmlns="" xmlns:a16="http://schemas.microsoft.com/office/drawing/2014/main" id="{82233014-856E-4CC0-84D5-20DCC0B6DE6D}"/>
                  </a:ext>
                </a:extLst>
              </p:cNvPr>
              <p:cNvSpPr/>
              <p:nvPr/>
            </p:nvSpPr>
            <p:spPr bwMode="auto">
              <a:xfrm>
                <a:off x="280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7" name="íSḷíḍe">
                <a:extLst>
                  <a:ext uri="{FF2B5EF4-FFF2-40B4-BE49-F238E27FC236}">
                    <a16:creationId xmlns="" xmlns:a16="http://schemas.microsoft.com/office/drawing/2014/main" id="{36D4F07B-9ABD-43C1-825D-EF74A7DC4749}"/>
                  </a:ext>
                </a:extLst>
              </p:cNvPr>
              <p:cNvSpPr/>
              <p:nvPr/>
            </p:nvSpPr>
            <p:spPr bwMode="auto">
              <a:xfrm>
                <a:off x="281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8" name="ï$1íḑè">
                <a:extLst>
                  <a:ext uri="{FF2B5EF4-FFF2-40B4-BE49-F238E27FC236}">
                    <a16:creationId xmlns="" xmlns:a16="http://schemas.microsoft.com/office/drawing/2014/main" id="{890C096D-9062-440A-9874-B7FE94E39A25}"/>
                  </a:ext>
                </a:extLst>
              </p:cNvPr>
              <p:cNvSpPr/>
              <p:nvPr/>
            </p:nvSpPr>
            <p:spPr bwMode="auto">
              <a:xfrm>
                <a:off x="282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9" name="íS1iḑê">
                <a:extLst>
                  <a:ext uri="{FF2B5EF4-FFF2-40B4-BE49-F238E27FC236}">
                    <a16:creationId xmlns="" xmlns:a16="http://schemas.microsoft.com/office/drawing/2014/main" id="{39A6E7C9-74EF-4F0A-8134-F7E1F756C79A}"/>
                  </a:ext>
                </a:extLst>
              </p:cNvPr>
              <p:cNvSpPr/>
              <p:nvPr/>
            </p:nvSpPr>
            <p:spPr bwMode="auto">
              <a:xfrm>
                <a:off x="283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0" name="ïṧḻíḑê">
                <a:extLst>
                  <a:ext uri="{FF2B5EF4-FFF2-40B4-BE49-F238E27FC236}">
                    <a16:creationId xmlns="" xmlns:a16="http://schemas.microsoft.com/office/drawing/2014/main" id="{E788A18D-A5DD-4259-85EF-B5996E2D4E41}"/>
                  </a:ext>
                </a:extLst>
              </p:cNvPr>
              <p:cNvSpPr/>
              <p:nvPr/>
            </p:nvSpPr>
            <p:spPr bwMode="auto">
              <a:xfrm>
                <a:off x="284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1" name="ïṥļiḍè">
                <a:extLst>
                  <a:ext uri="{FF2B5EF4-FFF2-40B4-BE49-F238E27FC236}">
                    <a16:creationId xmlns="" xmlns:a16="http://schemas.microsoft.com/office/drawing/2014/main" id="{05BECC7F-D039-4238-A6BF-352F39A9F132}"/>
                  </a:ext>
                </a:extLst>
              </p:cNvPr>
              <p:cNvSpPr/>
              <p:nvPr/>
            </p:nvSpPr>
            <p:spPr bwMode="auto">
              <a:xfrm>
                <a:off x="2857" y="33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2" name="ïṧ1ídé">
                <a:extLst>
                  <a:ext uri="{FF2B5EF4-FFF2-40B4-BE49-F238E27FC236}">
                    <a16:creationId xmlns="" xmlns:a16="http://schemas.microsoft.com/office/drawing/2014/main" id="{6A33EC21-41F1-4B80-B62A-FCBC3D78BD71}"/>
                  </a:ext>
                </a:extLst>
              </p:cNvPr>
              <p:cNvSpPr/>
              <p:nvPr/>
            </p:nvSpPr>
            <p:spPr bwMode="auto">
              <a:xfrm>
                <a:off x="2857" y="33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3" name="işļîḓé">
                <a:extLst>
                  <a:ext uri="{FF2B5EF4-FFF2-40B4-BE49-F238E27FC236}">
                    <a16:creationId xmlns="" xmlns:a16="http://schemas.microsoft.com/office/drawing/2014/main" id="{49E434A3-9FCE-45D2-8278-3272AC4E93FC}"/>
                  </a:ext>
                </a:extLst>
              </p:cNvPr>
              <p:cNvSpPr/>
              <p:nvPr/>
            </p:nvSpPr>
            <p:spPr bwMode="auto">
              <a:xfrm>
                <a:off x="2857" y="33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4" name="íşḻîdé">
                <a:extLst>
                  <a:ext uri="{FF2B5EF4-FFF2-40B4-BE49-F238E27FC236}">
                    <a16:creationId xmlns="" xmlns:a16="http://schemas.microsoft.com/office/drawing/2014/main" id="{4ED02D66-4994-4C6A-9B17-DA107E59A8BC}"/>
                  </a:ext>
                </a:extLst>
              </p:cNvPr>
              <p:cNvSpPr/>
              <p:nvPr/>
            </p:nvSpPr>
            <p:spPr bwMode="auto">
              <a:xfrm>
                <a:off x="2857" y="33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5" name="îṣļïḑê">
                <a:extLst>
                  <a:ext uri="{FF2B5EF4-FFF2-40B4-BE49-F238E27FC236}">
                    <a16:creationId xmlns="" xmlns:a16="http://schemas.microsoft.com/office/drawing/2014/main" id="{AD0F8458-51D0-4526-95EC-A8454DE4E41B}"/>
                  </a:ext>
                </a:extLst>
              </p:cNvPr>
              <p:cNvSpPr/>
              <p:nvPr/>
            </p:nvSpPr>
            <p:spPr bwMode="auto">
              <a:xfrm>
                <a:off x="2857" y="33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6" name="îšľïḑê">
                <a:extLst>
                  <a:ext uri="{FF2B5EF4-FFF2-40B4-BE49-F238E27FC236}">
                    <a16:creationId xmlns="" xmlns:a16="http://schemas.microsoft.com/office/drawing/2014/main" id="{2D211C4A-2290-40B0-BFD7-A83D3AF6E946}"/>
                  </a:ext>
                </a:extLst>
              </p:cNvPr>
              <p:cNvSpPr/>
              <p:nvPr/>
            </p:nvSpPr>
            <p:spPr bwMode="auto">
              <a:xfrm>
                <a:off x="2857" y="33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7" name="îṧḷîḑê">
                <a:extLst>
                  <a:ext uri="{FF2B5EF4-FFF2-40B4-BE49-F238E27FC236}">
                    <a16:creationId xmlns="" xmlns:a16="http://schemas.microsoft.com/office/drawing/2014/main" id="{F3DDF752-3A65-4E45-816C-28CD384CB111}"/>
                  </a:ext>
                </a:extLst>
              </p:cNvPr>
              <p:cNvSpPr/>
              <p:nvPr/>
            </p:nvSpPr>
            <p:spPr bwMode="auto">
              <a:xfrm>
                <a:off x="2857" y="34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8" name="iSḻîďé">
                <a:extLst>
                  <a:ext uri="{FF2B5EF4-FFF2-40B4-BE49-F238E27FC236}">
                    <a16:creationId xmlns="" xmlns:a16="http://schemas.microsoft.com/office/drawing/2014/main" id="{F4C1F0AF-24B1-4317-9AAE-7F5D93A51717}"/>
                  </a:ext>
                </a:extLst>
              </p:cNvPr>
              <p:cNvSpPr/>
              <p:nvPr/>
            </p:nvSpPr>
            <p:spPr bwMode="auto">
              <a:xfrm>
                <a:off x="2857" y="34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9" name="íś1ídé">
                <a:extLst>
                  <a:ext uri="{FF2B5EF4-FFF2-40B4-BE49-F238E27FC236}">
                    <a16:creationId xmlns="" xmlns:a16="http://schemas.microsoft.com/office/drawing/2014/main" id="{60AB11F0-9358-4D83-AA87-FF40F453A1E3}"/>
                  </a:ext>
                </a:extLst>
              </p:cNvPr>
              <p:cNvSpPr/>
              <p:nvPr/>
            </p:nvSpPr>
            <p:spPr bwMode="auto">
              <a:xfrm>
                <a:off x="2857" y="34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0" name="ïśľïḑé">
                <a:extLst>
                  <a:ext uri="{FF2B5EF4-FFF2-40B4-BE49-F238E27FC236}">
                    <a16:creationId xmlns="" xmlns:a16="http://schemas.microsoft.com/office/drawing/2014/main" id="{E83AE8B7-C805-4F57-87F6-167F7FB8F5BD}"/>
                  </a:ext>
                </a:extLst>
              </p:cNvPr>
              <p:cNvSpPr/>
              <p:nvPr/>
            </p:nvSpPr>
            <p:spPr bwMode="auto">
              <a:xfrm>
                <a:off x="2857" y="34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1" name="ïşliḓè">
                <a:extLst>
                  <a:ext uri="{FF2B5EF4-FFF2-40B4-BE49-F238E27FC236}">
                    <a16:creationId xmlns="" xmlns:a16="http://schemas.microsoft.com/office/drawing/2014/main" id="{18DECF62-AD92-45B9-A07B-DF7EDF0C3A5E}"/>
                  </a:ext>
                </a:extLst>
              </p:cNvPr>
              <p:cNvSpPr/>
              <p:nvPr/>
            </p:nvSpPr>
            <p:spPr bwMode="auto">
              <a:xfrm>
                <a:off x="2857" y="34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2" name="i$ľïdê">
                <a:extLst>
                  <a:ext uri="{FF2B5EF4-FFF2-40B4-BE49-F238E27FC236}">
                    <a16:creationId xmlns="" xmlns:a16="http://schemas.microsoft.com/office/drawing/2014/main" id="{459D72E5-93B6-4572-9D89-052604C3CBE2}"/>
                  </a:ext>
                </a:extLst>
              </p:cNvPr>
              <p:cNvSpPr/>
              <p:nvPr/>
            </p:nvSpPr>
            <p:spPr bwMode="auto">
              <a:xfrm>
                <a:off x="2857" y="346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3" name="îṧľiḋe">
                <a:extLst>
                  <a:ext uri="{FF2B5EF4-FFF2-40B4-BE49-F238E27FC236}">
                    <a16:creationId xmlns="" xmlns:a16="http://schemas.microsoft.com/office/drawing/2014/main" id="{17E3716F-650D-4038-90EF-46DA3C4B9502}"/>
                  </a:ext>
                </a:extLst>
              </p:cNvPr>
              <p:cNvSpPr/>
              <p:nvPr/>
            </p:nvSpPr>
            <p:spPr bwMode="auto">
              <a:xfrm>
                <a:off x="2857" y="34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4" name="îSḷïḑe">
                <a:extLst>
                  <a:ext uri="{FF2B5EF4-FFF2-40B4-BE49-F238E27FC236}">
                    <a16:creationId xmlns="" xmlns:a16="http://schemas.microsoft.com/office/drawing/2014/main" id="{9DD04D2C-1BE0-4EE3-8380-E198FB4F6F84}"/>
                  </a:ext>
                </a:extLst>
              </p:cNvPr>
              <p:cNvSpPr/>
              <p:nvPr/>
            </p:nvSpPr>
            <p:spPr bwMode="auto">
              <a:xfrm>
                <a:off x="2857" y="34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5" name="îśḷîďè">
                <a:extLst>
                  <a:ext uri="{FF2B5EF4-FFF2-40B4-BE49-F238E27FC236}">
                    <a16:creationId xmlns="" xmlns:a16="http://schemas.microsoft.com/office/drawing/2014/main" id="{BAAD520C-6E9D-4AAC-ACEC-6FF767C89B32}"/>
                  </a:ext>
                </a:extLst>
              </p:cNvPr>
              <p:cNvSpPr/>
              <p:nvPr/>
            </p:nvSpPr>
            <p:spPr bwMode="auto">
              <a:xfrm>
                <a:off x="2857" y="34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6" name="íŝliďé">
                <a:extLst>
                  <a:ext uri="{FF2B5EF4-FFF2-40B4-BE49-F238E27FC236}">
                    <a16:creationId xmlns="" xmlns:a16="http://schemas.microsoft.com/office/drawing/2014/main" id="{7F43EDD6-8EDD-4ACB-BA7D-03A43A268DA8}"/>
                  </a:ext>
                </a:extLst>
              </p:cNvPr>
              <p:cNvSpPr/>
              <p:nvPr/>
            </p:nvSpPr>
            <p:spPr bwMode="auto">
              <a:xfrm>
                <a:off x="2857" y="35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7" name="íSlîḍé">
                <a:extLst>
                  <a:ext uri="{FF2B5EF4-FFF2-40B4-BE49-F238E27FC236}">
                    <a16:creationId xmlns="" xmlns:a16="http://schemas.microsoft.com/office/drawing/2014/main" id="{AFB55A17-7428-409C-A8DE-CC6094F88F42}"/>
                  </a:ext>
                </a:extLst>
              </p:cNvPr>
              <p:cNvSpPr/>
              <p:nvPr/>
            </p:nvSpPr>
            <p:spPr bwMode="auto">
              <a:xfrm>
                <a:off x="2857" y="35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8" name="iṩlíḓe">
                <a:extLst>
                  <a:ext uri="{FF2B5EF4-FFF2-40B4-BE49-F238E27FC236}">
                    <a16:creationId xmlns="" xmlns:a16="http://schemas.microsoft.com/office/drawing/2014/main" id="{DF4887D0-CE67-4178-89C1-722122FBE357}"/>
                  </a:ext>
                </a:extLst>
              </p:cNvPr>
              <p:cNvSpPr/>
              <p:nvPr/>
            </p:nvSpPr>
            <p:spPr bwMode="auto">
              <a:xfrm>
                <a:off x="2857" y="35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9" name="íš1íḋè">
                <a:extLst>
                  <a:ext uri="{FF2B5EF4-FFF2-40B4-BE49-F238E27FC236}">
                    <a16:creationId xmlns="" xmlns:a16="http://schemas.microsoft.com/office/drawing/2014/main" id="{2AEEDAB0-1839-43A7-BD5A-EEC41FF46A9A}"/>
                  </a:ext>
                </a:extLst>
              </p:cNvPr>
              <p:cNvSpPr/>
              <p:nvPr/>
            </p:nvSpPr>
            <p:spPr bwMode="auto">
              <a:xfrm>
                <a:off x="2857" y="35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0" name="ïṧľiḍè">
                <a:extLst>
                  <a:ext uri="{FF2B5EF4-FFF2-40B4-BE49-F238E27FC236}">
                    <a16:creationId xmlns="" xmlns:a16="http://schemas.microsoft.com/office/drawing/2014/main" id="{7995E987-4E6C-40A2-B9EE-D8E035F44FC7}"/>
                  </a:ext>
                </a:extLst>
              </p:cNvPr>
              <p:cNvSpPr/>
              <p:nvPr/>
            </p:nvSpPr>
            <p:spPr bwMode="auto">
              <a:xfrm>
                <a:off x="2857" y="35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1" name="íṩliḑè">
                <a:extLst>
                  <a:ext uri="{FF2B5EF4-FFF2-40B4-BE49-F238E27FC236}">
                    <a16:creationId xmlns="" xmlns:a16="http://schemas.microsoft.com/office/drawing/2014/main" id="{A8E49880-FFEB-4C4A-B90B-A51A805F5EA2}"/>
                  </a:ext>
                </a:extLst>
              </p:cNvPr>
              <p:cNvSpPr/>
              <p:nvPr/>
            </p:nvSpPr>
            <p:spPr bwMode="auto">
              <a:xfrm>
                <a:off x="2857" y="35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2" name="îŝḻïḑe">
                <a:extLst>
                  <a:ext uri="{FF2B5EF4-FFF2-40B4-BE49-F238E27FC236}">
                    <a16:creationId xmlns="" xmlns:a16="http://schemas.microsoft.com/office/drawing/2014/main" id="{DF5E8B83-F359-4640-8D9B-305C373375A4}"/>
                  </a:ext>
                </a:extLst>
              </p:cNvPr>
              <p:cNvSpPr/>
              <p:nvPr/>
            </p:nvSpPr>
            <p:spPr bwMode="auto">
              <a:xfrm>
                <a:off x="2857" y="35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3" name="ïSḷiḓe">
                <a:extLst>
                  <a:ext uri="{FF2B5EF4-FFF2-40B4-BE49-F238E27FC236}">
                    <a16:creationId xmlns="" xmlns:a16="http://schemas.microsoft.com/office/drawing/2014/main" id="{F0893699-FA7B-4F16-B676-155762A6A082}"/>
                  </a:ext>
                </a:extLst>
              </p:cNvPr>
              <p:cNvSpPr/>
              <p:nvPr/>
            </p:nvSpPr>
            <p:spPr bwMode="auto">
              <a:xfrm>
                <a:off x="2857" y="35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4" name="iṩļîḍe">
                <a:extLst>
                  <a:ext uri="{FF2B5EF4-FFF2-40B4-BE49-F238E27FC236}">
                    <a16:creationId xmlns="" xmlns:a16="http://schemas.microsoft.com/office/drawing/2014/main" id="{B4839B92-5395-4F98-98DF-D03A152D9C4B}"/>
                  </a:ext>
                </a:extLst>
              </p:cNvPr>
              <p:cNvSpPr/>
              <p:nvPr/>
            </p:nvSpPr>
            <p:spPr bwMode="auto">
              <a:xfrm>
                <a:off x="2857" y="35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5" name="íSľïde">
                <a:extLst>
                  <a:ext uri="{FF2B5EF4-FFF2-40B4-BE49-F238E27FC236}">
                    <a16:creationId xmlns="" xmlns:a16="http://schemas.microsoft.com/office/drawing/2014/main" id="{3D5A6E49-1953-45E4-9D2D-D3AFFE4FEA1C}"/>
                  </a:ext>
                </a:extLst>
              </p:cNvPr>
              <p:cNvSpPr/>
              <p:nvPr/>
            </p:nvSpPr>
            <p:spPr bwMode="auto">
              <a:xfrm>
                <a:off x="2857" y="35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6" name="iṡļîḋê">
                <a:extLst>
                  <a:ext uri="{FF2B5EF4-FFF2-40B4-BE49-F238E27FC236}">
                    <a16:creationId xmlns="" xmlns:a16="http://schemas.microsoft.com/office/drawing/2014/main" id="{AF10FCEE-222D-463B-8099-3AB0066D3771}"/>
                  </a:ext>
                </a:extLst>
              </p:cNvPr>
              <p:cNvSpPr/>
              <p:nvPr/>
            </p:nvSpPr>
            <p:spPr bwMode="auto">
              <a:xfrm>
                <a:off x="2857" y="36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7" name="ísḻïḓe">
                <a:extLst>
                  <a:ext uri="{FF2B5EF4-FFF2-40B4-BE49-F238E27FC236}">
                    <a16:creationId xmlns="" xmlns:a16="http://schemas.microsoft.com/office/drawing/2014/main" id="{7BFD453E-3EA6-4C75-BEDD-2860ECA97923}"/>
                  </a:ext>
                </a:extLst>
              </p:cNvPr>
              <p:cNvSpPr/>
              <p:nvPr/>
            </p:nvSpPr>
            <p:spPr bwMode="auto">
              <a:xfrm>
                <a:off x="2857" y="36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8" name="íṥlïḍe">
                <a:extLst>
                  <a:ext uri="{FF2B5EF4-FFF2-40B4-BE49-F238E27FC236}">
                    <a16:creationId xmlns="" xmlns:a16="http://schemas.microsoft.com/office/drawing/2014/main" id="{E12B4383-1C49-4C32-B02A-CFD42890FCD6}"/>
                  </a:ext>
                </a:extLst>
              </p:cNvPr>
              <p:cNvSpPr/>
              <p:nvPr/>
            </p:nvSpPr>
            <p:spPr bwMode="auto">
              <a:xfrm>
                <a:off x="2857" y="36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9" name="îṧḻídê">
                <a:extLst>
                  <a:ext uri="{FF2B5EF4-FFF2-40B4-BE49-F238E27FC236}">
                    <a16:creationId xmlns="" xmlns:a16="http://schemas.microsoft.com/office/drawing/2014/main" id="{A6FA2440-9FCC-4D7C-8160-A4F0787F5224}"/>
                  </a:ext>
                </a:extLst>
              </p:cNvPr>
              <p:cNvSpPr/>
              <p:nvPr/>
            </p:nvSpPr>
            <p:spPr bwMode="auto">
              <a:xfrm>
                <a:off x="2857" y="36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0" name="ïş1iḓè">
                <a:extLst>
                  <a:ext uri="{FF2B5EF4-FFF2-40B4-BE49-F238E27FC236}">
                    <a16:creationId xmlns="" xmlns:a16="http://schemas.microsoft.com/office/drawing/2014/main" id="{E0083DD0-89E0-4A15-91A1-A47E8ED61816}"/>
                  </a:ext>
                </a:extLst>
              </p:cNvPr>
              <p:cNvSpPr/>
              <p:nvPr/>
            </p:nvSpPr>
            <p:spPr bwMode="auto">
              <a:xfrm>
                <a:off x="2857" y="36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1" name="ïṣļïḑe">
                <a:extLst>
                  <a:ext uri="{FF2B5EF4-FFF2-40B4-BE49-F238E27FC236}">
                    <a16:creationId xmlns="" xmlns:a16="http://schemas.microsoft.com/office/drawing/2014/main" id="{DE124809-4E9B-4C1F-B8C5-52588ABFF4A2}"/>
                  </a:ext>
                </a:extLst>
              </p:cNvPr>
              <p:cNvSpPr/>
              <p:nvPr/>
            </p:nvSpPr>
            <p:spPr bwMode="auto">
              <a:xfrm>
                <a:off x="2857" y="36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2" name="îsḷîďé">
                <a:extLst>
                  <a:ext uri="{FF2B5EF4-FFF2-40B4-BE49-F238E27FC236}">
                    <a16:creationId xmlns="" xmlns:a16="http://schemas.microsoft.com/office/drawing/2014/main" id="{ACBCF16D-D001-4310-B780-26153770F184}"/>
                  </a:ext>
                </a:extLst>
              </p:cNvPr>
              <p:cNvSpPr/>
              <p:nvPr/>
            </p:nvSpPr>
            <p:spPr bwMode="auto">
              <a:xfrm>
                <a:off x="2857" y="36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3" name="i$ḷîḋê">
                <a:extLst>
                  <a:ext uri="{FF2B5EF4-FFF2-40B4-BE49-F238E27FC236}">
                    <a16:creationId xmlns="" xmlns:a16="http://schemas.microsoft.com/office/drawing/2014/main" id="{49808EDD-FB89-4353-ACB8-B557B32326D6}"/>
                  </a:ext>
                </a:extLst>
              </p:cNvPr>
              <p:cNvSpPr/>
              <p:nvPr/>
            </p:nvSpPr>
            <p:spPr bwMode="auto">
              <a:xfrm>
                <a:off x="2857" y="36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4" name="ïṥļídè">
                <a:extLst>
                  <a:ext uri="{FF2B5EF4-FFF2-40B4-BE49-F238E27FC236}">
                    <a16:creationId xmlns="" xmlns:a16="http://schemas.microsoft.com/office/drawing/2014/main" id="{2722CC1B-86FF-44EA-B331-6AEEA277C95E}"/>
                  </a:ext>
                </a:extLst>
              </p:cNvPr>
              <p:cNvSpPr/>
              <p:nvPr/>
            </p:nvSpPr>
            <p:spPr bwMode="auto">
              <a:xfrm>
                <a:off x="2857" y="36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5" name="išľîḓè">
                <a:extLst>
                  <a:ext uri="{FF2B5EF4-FFF2-40B4-BE49-F238E27FC236}">
                    <a16:creationId xmlns="" xmlns:a16="http://schemas.microsoft.com/office/drawing/2014/main" id="{E9E27F59-D58D-4C08-BEF1-EE292DBD14F7}"/>
                  </a:ext>
                </a:extLst>
              </p:cNvPr>
              <p:cNvSpPr/>
              <p:nvPr/>
            </p:nvSpPr>
            <p:spPr bwMode="auto">
              <a:xfrm>
                <a:off x="2857" y="37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6" name="ïslíďe">
                <a:extLst>
                  <a:ext uri="{FF2B5EF4-FFF2-40B4-BE49-F238E27FC236}">
                    <a16:creationId xmlns="" xmlns:a16="http://schemas.microsoft.com/office/drawing/2014/main" id="{3BE4D2F3-D81E-4603-899F-905F5D321DB7}"/>
                  </a:ext>
                </a:extLst>
              </p:cNvPr>
              <p:cNvSpPr/>
              <p:nvPr/>
            </p:nvSpPr>
            <p:spPr bwMode="auto">
              <a:xfrm>
                <a:off x="2857" y="37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7" name="íṡḻidè">
                <a:extLst>
                  <a:ext uri="{FF2B5EF4-FFF2-40B4-BE49-F238E27FC236}">
                    <a16:creationId xmlns="" xmlns:a16="http://schemas.microsoft.com/office/drawing/2014/main" id="{4CDF68AA-3BBA-45B2-94CD-44CB34E31ED8}"/>
                  </a:ext>
                </a:extLst>
              </p:cNvPr>
              <p:cNvSpPr/>
              <p:nvPr/>
            </p:nvSpPr>
            <p:spPr bwMode="auto">
              <a:xfrm>
                <a:off x="2857" y="37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8" name="íşḻídê">
                <a:extLst>
                  <a:ext uri="{FF2B5EF4-FFF2-40B4-BE49-F238E27FC236}">
                    <a16:creationId xmlns="" xmlns:a16="http://schemas.microsoft.com/office/drawing/2014/main" id="{87DE3E1B-ACBF-497B-9CAB-E84E362B96EE}"/>
                  </a:ext>
                </a:extLst>
              </p:cNvPr>
              <p:cNvSpPr/>
              <p:nvPr/>
            </p:nvSpPr>
            <p:spPr bwMode="auto">
              <a:xfrm>
                <a:off x="2857" y="37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9" name="iṡļiḍè">
                <a:extLst>
                  <a:ext uri="{FF2B5EF4-FFF2-40B4-BE49-F238E27FC236}">
                    <a16:creationId xmlns="" xmlns:a16="http://schemas.microsoft.com/office/drawing/2014/main" id="{9D66A80B-0B64-4A6D-8A82-0E41F0CCE240}"/>
                  </a:ext>
                </a:extLst>
              </p:cNvPr>
              <p:cNvSpPr/>
              <p:nvPr/>
            </p:nvSpPr>
            <p:spPr bwMode="auto">
              <a:xfrm>
                <a:off x="2857" y="37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0" name="ïṣļiďê">
                <a:extLst>
                  <a:ext uri="{FF2B5EF4-FFF2-40B4-BE49-F238E27FC236}">
                    <a16:creationId xmlns="" xmlns:a16="http://schemas.microsoft.com/office/drawing/2014/main" id="{9D5CDBAE-5D91-4130-ABAB-113651705A3A}"/>
                  </a:ext>
                </a:extLst>
              </p:cNvPr>
              <p:cNvSpPr/>
              <p:nvPr/>
            </p:nvSpPr>
            <p:spPr bwMode="auto">
              <a:xfrm>
                <a:off x="2857" y="37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1" name="ïSľîḓé">
                <a:extLst>
                  <a:ext uri="{FF2B5EF4-FFF2-40B4-BE49-F238E27FC236}">
                    <a16:creationId xmlns="" xmlns:a16="http://schemas.microsoft.com/office/drawing/2014/main" id="{9D5D2051-3DCA-4738-838D-17DDCF8514F2}"/>
                  </a:ext>
                </a:extLst>
              </p:cNvPr>
              <p:cNvSpPr/>
              <p:nvPr/>
            </p:nvSpPr>
            <p:spPr bwMode="auto">
              <a:xfrm>
                <a:off x="2857" y="37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2" name="íṧľîdê">
                <a:extLst>
                  <a:ext uri="{FF2B5EF4-FFF2-40B4-BE49-F238E27FC236}">
                    <a16:creationId xmlns="" xmlns:a16="http://schemas.microsoft.com/office/drawing/2014/main" id="{43433AFF-30C0-47E2-8EDF-1F51C8D1F55F}"/>
                  </a:ext>
                </a:extLst>
              </p:cNvPr>
              <p:cNvSpPr/>
              <p:nvPr/>
            </p:nvSpPr>
            <p:spPr bwMode="auto">
              <a:xfrm>
                <a:off x="2857" y="37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3" name="ïŝľíďe">
                <a:extLst>
                  <a:ext uri="{FF2B5EF4-FFF2-40B4-BE49-F238E27FC236}">
                    <a16:creationId xmlns="" xmlns:a16="http://schemas.microsoft.com/office/drawing/2014/main" id="{97A02FB7-7009-4D66-9252-902DB94FBCB7}"/>
                  </a:ext>
                </a:extLst>
              </p:cNvPr>
              <p:cNvSpPr/>
              <p:nvPr/>
            </p:nvSpPr>
            <p:spPr bwMode="auto">
              <a:xfrm>
                <a:off x="2857" y="37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4" name="íṧḷîḍè">
                <a:extLst>
                  <a:ext uri="{FF2B5EF4-FFF2-40B4-BE49-F238E27FC236}">
                    <a16:creationId xmlns="" xmlns:a16="http://schemas.microsoft.com/office/drawing/2014/main" id="{3C609756-B766-48AC-831A-2E732487AE2F}"/>
                  </a:ext>
                </a:extLst>
              </p:cNvPr>
              <p:cNvSpPr/>
              <p:nvPr/>
            </p:nvSpPr>
            <p:spPr bwMode="auto">
              <a:xfrm>
                <a:off x="2857" y="37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5" name="îŝļïḑè">
                <a:extLst>
                  <a:ext uri="{FF2B5EF4-FFF2-40B4-BE49-F238E27FC236}">
                    <a16:creationId xmlns="" xmlns:a16="http://schemas.microsoft.com/office/drawing/2014/main" id="{94EF867A-2E83-4FF3-B521-36F077CFE7ED}"/>
                  </a:ext>
                </a:extLst>
              </p:cNvPr>
              <p:cNvSpPr/>
              <p:nvPr/>
            </p:nvSpPr>
            <p:spPr bwMode="auto">
              <a:xfrm>
                <a:off x="2857" y="38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6" name="î$ľiḋe">
                <a:extLst>
                  <a:ext uri="{FF2B5EF4-FFF2-40B4-BE49-F238E27FC236}">
                    <a16:creationId xmlns="" xmlns:a16="http://schemas.microsoft.com/office/drawing/2014/main" id="{630F3518-34B5-4C81-9B83-8D7FB41E3017}"/>
                  </a:ext>
                </a:extLst>
              </p:cNvPr>
              <p:cNvSpPr/>
              <p:nvPr/>
            </p:nvSpPr>
            <p:spPr bwMode="auto">
              <a:xfrm>
                <a:off x="2857" y="38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7" name="ïṧliďè">
                <a:extLst>
                  <a:ext uri="{FF2B5EF4-FFF2-40B4-BE49-F238E27FC236}">
                    <a16:creationId xmlns="" xmlns:a16="http://schemas.microsoft.com/office/drawing/2014/main" id="{E8AD67F5-647C-433E-B7E4-FD51B789E3C8}"/>
                  </a:ext>
                </a:extLst>
              </p:cNvPr>
              <p:cNvSpPr/>
              <p:nvPr/>
            </p:nvSpPr>
            <p:spPr bwMode="auto">
              <a:xfrm>
                <a:off x="2857" y="38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8" name="íṥlïḋê">
                <a:extLst>
                  <a:ext uri="{FF2B5EF4-FFF2-40B4-BE49-F238E27FC236}">
                    <a16:creationId xmlns="" xmlns:a16="http://schemas.microsoft.com/office/drawing/2014/main" id="{1448C9C5-1B3D-44AC-B173-ACB7B81C7049}"/>
                  </a:ext>
                </a:extLst>
              </p:cNvPr>
              <p:cNvSpPr/>
              <p:nvPr/>
            </p:nvSpPr>
            <p:spPr bwMode="auto">
              <a:xfrm>
                <a:off x="2857" y="38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9" name="ïṥḷíďe">
                <a:extLst>
                  <a:ext uri="{FF2B5EF4-FFF2-40B4-BE49-F238E27FC236}">
                    <a16:creationId xmlns="" xmlns:a16="http://schemas.microsoft.com/office/drawing/2014/main" id="{0516D841-67C2-42B3-AA21-D06AD5FCD63F}"/>
                  </a:ext>
                </a:extLst>
              </p:cNvPr>
              <p:cNvSpPr/>
              <p:nvPr/>
            </p:nvSpPr>
            <p:spPr bwMode="auto">
              <a:xfrm>
                <a:off x="2857" y="38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0" name="ïśļïďe">
                <a:extLst>
                  <a:ext uri="{FF2B5EF4-FFF2-40B4-BE49-F238E27FC236}">
                    <a16:creationId xmlns="" xmlns:a16="http://schemas.microsoft.com/office/drawing/2014/main" id="{0834FB62-2DE0-4996-9F6D-51F9F92FEC11}"/>
                  </a:ext>
                </a:extLst>
              </p:cNvPr>
              <p:cNvSpPr/>
              <p:nvPr/>
            </p:nvSpPr>
            <p:spPr bwMode="auto">
              <a:xfrm>
                <a:off x="2857" y="38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1" name="iṩlidê">
                <a:extLst>
                  <a:ext uri="{FF2B5EF4-FFF2-40B4-BE49-F238E27FC236}">
                    <a16:creationId xmlns="" xmlns:a16="http://schemas.microsoft.com/office/drawing/2014/main" id="{35B75921-572F-4DA4-8E94-26DD1DCBF0A8}"/>
                  </a:ext>
                </a:extLst>
              </p:cNvPr>
              <p:cNvSpPr/>
              <p:nvPr/>
            </p:nvSpPr>
            <p:spPr bwMode="auto">
              <a:xfrm>
                <a:off x="2857" y="38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2" name="íŝľíḍe">
                <a:extLst>
                  <a:ext uri="{FF2B5EF4-FFF2-40B4-BE49-F238E27FC236}">
                    <a16:creationId xmlns="" xmlns:a16="http://schemas.microsoft.com/office/drawing/2014/main" id="{112B338F-3216-4E5F-8C0F-BDC1DAF1E7BB}"/>
                  </a:ext>
                </a:extLst>
              </p:cNvPr>
              <p:cNvSpPr/>
              <p:nvPr/>
            </p:nvSpPr>
            <p:spPr bwMode="auto">
              <a:xfrm>
                <a:off x="2857" y="38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3" name="ï$ḻídê">
                <a:extLst>
                  <a:ext uri="{FF2B5EF4-FFF2-40B4-BE49-F238E27FC236}">
                    <a16:creationId xmlns="" xmlns:a16="http://schemas.microsoft.com/office/drawing/2014/main" id="{33AC1A0F-8926-40B1-9686-A216CE0CE546}"/>
                  </a:ext>
                </a:extLst>
              </p:cNvPr>
              <p:cNvSpPr/>
              <p:nvPr/>
            </p:nvSpPr>
            <p:spPr bwMode="auto">
              <a:xfrm>
                <a:off x="2857" y="38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4" name="išľïdê">
                <a:extLst>
                  <a:ext uri="{FF2B5EF4-FFF2-40B4-BE49-F238E27FC236}">
                    <a16:creationId xmlns="" xmlns:a16="http://schemas.microsoft.com/office/drawing/2014/main" id="{4BB951B0-FCB0-49CD-8030-F5E97C9A298A}"/>
                  </a:ext>
                </a:extLst>
              </p:cNvPr>
              <p:cNvSpPr/>
              <p:nvPr/>
            </p:nvSpPr>
            <p:spPr bwMode="auto">
              <a:xfrm>
                <a:off x="2857" y="39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5" name="î$ľíḋê">
                <a:extLst>
                  <a:ext uri="{FF2B5EF4-FFF2-40B4-BE49-F238E27FC236}">
                    <a16:creationId xmlns="" xmlns:a16="http://schemas.microsoft.com/office/drawing/2014/main" id="{D3B50416-8DCB-492F-804E-88D5FBD52774}"/>
                  </a:ext>
                </a:extLst>
              </p:cNvPr>
              <p:cNvSpPr/>
              <p:nvPr/>
            </p:nvSpPr>
            <p:spPr bwMode="auto">
              <a:xfrm>
                <a:off x="2857" y="39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6" name="îSḻidè">
                <a:extLst>
                  <a:ext uri="{FF2B5EF4-FFF2-40B4-BE49-F238E27FC236}">
                    <a16:creationId xmlns="" xmlns:a16="http://schemas.microsoft.com/office/drawing/2014/main" id="{B3565360-0E21-4ECA-90C9-2EE749D1C953}"/>
                  </a:ext>
                </a:extLst>
              </p:cNvPr>
              <p:cNvSpPr/>
              <p:nvPr/>
            </p:nvSpPr>
            <p:spPr bwMode="auto">
              <a:xfrm>
                <a:off x="2857" y="39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7" name="iṡľíḋé">
                <a:extLst>
                  <a:ext uri="{FF2B5EF4-FFF2-40B4-BE49-F238E27FC236}">
                    <a16:creationId xmlns="" xmlns:a16="http://schemas.microsoft.com/office/drawing/2014/main" id="{6EB0D037-A317-4598-92F5-0630F925A911}"/>
                  </a:ext>
                </a:extLst>
              </p:cNvPr>
              <p:cNvSpPr/>
              <p:nvPr/>
            </p:nvSpPr>
            <p:spPr bwMode="auto">
              <a:xfrm>
                <a:off x="2857" y="39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8" name="íŝ1îḍé">
                <a:extLst>
                  <a:ext uri="{FF2B5EF4-FFF2-40B4-BE49-F238E27FC236}">
                    <a16:creationId xmlns="" xmlns:a16="http://schemas.microsoft.com/office/drawing/2014/main" id="{102C928B-C575-42E6-82EC-F6C570B48F19}"/>
                  </a:ext>
                </a:extLst>
              </p:cNvPr>
              <p:cNvSpPr/>
              <p:nvPr/>
            </p:nvSpPr>
            <p:spPr bwMode="auto">
              <a:xfrm>
                <a:off x="2857" y="39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9" name="iṥlîḓe">
                <a:extLst>
                  <a:ext uri="{FF2B5EF4-FFF2-40B4-BE49-F238E27FC236}">
                    <a16:creationId xmlns="" xmlns:a16="http://schemas.microsoft.com/office/drawing/2014/main" id="{74F443CB-6B80-43F1-8752-83ED9DA359A1}"/>
                  </a:ext>
                </a:extLst>
              </p:cNvPr>
              <p:cNvSpPr/>
              <p:nvPr/>
            </p:nvSpPr>
            <p:spPr bwMode="auto">
              <a:xfrm>
                <a:off x="2857" y="39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0" name="î$ľíḑê">
                <a:extLst>
                  <a:ext uri="{FF2B5EF4-FFF2-40B4-BE49-F238E27FC236}">
                    <a16:creationId xmlns="" xmlns:a16="http://schemas.microsoft.com/office/drawing/2014/main" id="{790CC709-4A91-4908-B537-A79652D937D8}"/>
                  </a:ext>
                </a:extLst>
              </p:cNvPr>
              <p:cNvSpPr/>
              <p:nvPr/>
            </p:nvSpPr>
            <p:spPr bwMode="auto">
              <a:xfrm>
                <a:off x="2857" y="39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1" name="îSļîḓè">
                <a:extLst>
                  <a:ext uri="{FF2B5EF4-FFF2-40B4-BE49-F238E27FC236}">
                    <a16:creationId xmlns="" xmlns:a16="http://schemas.microsoft.com/office/drawing/2014/main" id="{0393132E-724C-44AE-AAA1-CEE8A8D21252}"/>
                  </a:ext>
                </a:extLst>
              </p:cNvPr>
              <p:cNvSpPr/>
              <p:nvPr/>
            </p:nvSpPr>
            <p:spPr bwMode="auto">
              <a:xfrm>
                <a:off x="2857" y="397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2" name="iṧ1îḍé">
                <a:extLst>
                  <a:ext uri="{FF2B5EF4-FFF2-40B4-BE49-F238E27FC236}">
                    <a16:creationId xmlns="" xmlns:a16="http://schemas.microsoft.com/office/drawing/2014/main" id="{3EB180A9-AD76-498C-A4A1-1BFF6CEC9571}"/>
                  </a:ext>
                </a:extLst>
              </p:cNvPr>
              <p:cNvSpPr/>
              <p:nvPr/>
            </p:nvSpPr>
            <p:spPr bwMode="auto">
              <a:xfrm>
                <a:off x="2857" y="39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3" name="îšļïḑè">
                <a:extLst>
                  <a:ext uri="{FF2B5EF4-FFF2-40B4-BE49-F238E27FC236}">
                    <a16:creationId xmlns="" xmlns:a16="http://schemas.microsoft.com/office/drawing/2014/main" id="{65571284-C9D1-4D6A-9CAD-D550FE4A5224}"/>
                  </a:ext>
                </a:extLst>
              </p:cNvPr>
              <p:cNvSpPr/>
              <p:nvPr/>
            </p:nvSpPr>
            <p:spPr bwMode="auto">
              <a:xfrm>
                <a:off x="284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4" name="ïşḷîdé">
                <a:extLst>
                  <a:ext uri="{FF2B5EF4-FFF2-40B4-BE49-F238E27FC236}">
                    <a16:creationId xmlns="" xmlns:a16="http://schemas.microsoft.com/office/drawing/2014/main" id="{9A1194D7-602D-4082-B2D9-45FA69AC2001}"/>
                  </a:ext>
                </a:extLst>
              </p:cNvPr>
              <p:cNvSpPr/>
              <p:nvPr/>
            </p:nvSpPr>
            <p:spPr bwMode="auto">
              <a:xfrm>
                <a:off x="283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5" name="îšľïḑê">
                <a:extLst>
                  <a:ext uri="{FF2B5EF4-FFF2-40B4-BE49-F238E27FC236}">
                    <a16:creationId xmlns="" xmlns:a16="http://schemas.microsoft.com/office/drawing/2014/main" id="{ED7E12C8-BF73-4455-9AE3-E399CA6DDF77}"/>
                  </a:ext>
                </a:extLst>
              </p:cNvPr>
              <p:cNvSpPr/>
              <p:nvPr/>
            </p:nvSpPr>
            <p:spPr bwMode="auto">
              <a:xfrm>
                <a:off x="282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6" name="ïṧḷíḓè">
                <a:extLst>
                  <a:ext uri="{FF2B5EF4-FFF2-40B4-BE49-F238E27FC236}">
                    <a16:creationId xmlns="" xmlns:a16="http://schemas.microsoft.com/office/drawing/2014/main" id="{14716FE4-6BAE-47A8-862E-9B6107217C0D}"/>
                  </a:ext>
                </a:extLst>
              </p:cNvPr>
              <p:cNvSpPr/>
              <p:nvPr/>
            </p:nvSpPr>
            <p:spPr bwMode="auto">
              <a:xfrm>
                <a:off x="281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7" name="iṧḻîḍé">
                <a:extLst>
                  <a:ext uri="{FF2B5EF4-FFF2-40B4-BE49-F238E27FC236}">
                    <a16:creationId xmlns="" xmlns:a16="http://schemas.microsoft.com/office/drawing/2014/main" id="{8029D59E-8016-475F-AD16-2720C7CE39C8}"/>
                  </a:ext>
                </a:extLst>
              </p:cNvPr>
              <p:cNvSpPr/>
              <p:nvPr/>
            </p:nvSpPr>
            <p:spPr bwMode="auto">
              <a:xfrm>
                <a:off x="280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8" name="îṣ1íḋê">
                <a:extLst>
                  <a:ext uri="{FF2B5EF4-FFF2-40B4-BE49-F238E27FC236}">
                    <a16:creationId xmlns="" xmlns:a16="http://schemas.microsoft.com/office/drawing/2014/main" id="{670A8AEE-6394-4F38-AA49-2BFEF84D2133}"/>
                  </a:ext>
                </a:extLst>
              </p:cNvPr>
              <p:cNvSpPr/>
              <p:nvPr/>
            </p:nvSpPr>
            <p:spPr bwMode="auto">
              <a:xfrm>
                <a:off x="278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9" name="îŝļiḍé">
                <a:extLst>
                  <a:ext uri="{FF2B5EF4-FFF2-40B4-BE49-F238E27FC236}">
                    <a16:creationId xmlns="" xmlns:a16="http://schemas.microsoft.com/office/drawing/2014/main" id="{76DB318E-550C-465B-97DF-1DC43CF6E8EE}"/>
                  </a:ext>
                </a:extLst>
              </p:cNvPr>
              <p:cNvSpPr/>
              <p:nvPr/>
            </p:nvSpPr>
            <p:spPr bwMode="auto">
              <a:xfrm>
                <a:off x="277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0" name="išḻïḓê">
                <a:extLst>
                  <a:ext uri="{FF2B5EF4-FFF2-40B4-BE49-F238E27FC236}">
                    <a16:creationId xmlns="" xmlns:a16="http://schemas.microsoft.com/office/drawing/2014/main" id="{41C5CAC0-9855-4F22-8EEE-DF1E694272D1}"/>
                  </a:ext>
                </a:extLst>
              </p:cNvPr>
              <p:cNvSpPr/>
              <p:nvPr/>
            </p:nvSpPr>
            <p:spPr bwMode="auto">
              <a:xfrm>
                <a:off x="276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1" name="iṡliḓé">
                <a:extLst>
                  <a:ext uri="{FF2B5EF4-FFF2-40B4-BE49-F238E27FC236}">
                    <a16:creationId xmlns="" xmlns:a16="http://schemas.microsoft.com/office/drawing/2014/main" id="{C5A93393-7EAF-4FE5-8C5B-71F74371C423}"/>
                  </a:ext>
                </a:extLst>
              </p:cNvPr>
              <p:cNvSpPr/>
              <p:nvPr/>
            </p:nvSpPr>
            <p:spPr bwMode="auto">
              <a:xfrm>
                <a:off x="275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2" name="ïS1íďê">
                <a:extLst>
                  <a:ext uri="{FF2B5EF4-FFF2-40B4-BE49-F238E27FC236}">
                    <a16:creationId xmlns="" xmlns:a16="http://schemas.microsoft.com/office/drawing/2014/main" id="{99E77D41-BCEE-499A-88FE-B73CAD24E134}"/>
                  </a:ext>
                </a:extLst>
              </p:cNvPr>
              <p:cNvSpPr/>
              <p:nvPr/>
            </p:nvSpPr>
            <p:spPr bwMode="auto">
              <a:xfrm>
                <a:off x="274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3" name="ísļidé">
                <a:extLst>
                  <a:ext uri="{FF2B5EF4-FFF2-40B4-BE49-F238E27FC236}">
                    <a16:creationId xmlns="" xmlns:a16="http://schemas.microsoft.com/office/drawing/2014/main" id="{A4FAE31E-CBC6-4801-AADF-DC317713C0F7}"/>
                  </a:ext>
                </a:extLst>
              </p:cNvPr>
              <p:cNvSpPr/>
              <p:nvPr/>
            </p:nvSpPr>
            <p:spPr bwMode="auto">
              <a:xfrm>
                <a:off x="273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4" name="îśḷîḍê">
                <a:extLst>
                  <a:ext uri="{FF2B5EF4-FFF2-40B4-BE49-F238E27FC236}">
                    <a16:creationId xmlns="" xmlns:a16="http://schemas.microsoft.com/office/drawing/2014/main" id="{326474F7-1599-47E3-B21C-DCDB913B034C}"/>
                  </a:ext>
                </a:extLst>
              </p:cNvPr>
              <p:cNvSpPr/>
              <p:nvPr/>
            </p:nvSpPr>
            <p:spPr bwMode="auto">
              <a:xfrm>
                <a:off x="272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5" name="íŝľiḋê">
                <a:extLst>
                  <a:ext uri="{FF2B5EF4-FFF2-40B4-BE49-F238E27FC236}">
                    <a16:creationId xmlns="" xmlns:a16="http://schemas.microsoft.com/office/drawing/2014/main" id="{7B219F2A-2FC0-400C-A320-47638639C1AD}"/>
                  </a:ext>
                </a:extLst>
              </p:cNvPr>
              <p:cNvSpPr/>
              <p:nvPr/>
            </p:nvSpPr>
            <p:spPr bwMode="auto">
              <a:xfrm>
                <a:off x="271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6" name="ísḻiḓe">
                <a:extLst>
                  <a:ext uri="{FF2B5EF4-FFF2-40B4-BE49-F238E27FC236}">
                    <a16:creationId xmlns="" xmlns:a16="http://schemas.microsoft.com/office/drawing/2014/main" id="{DD66F7BC-0EEB-427D-A7D5-A31FA807DA2C}"/>
                  </a:ext>
                </a:extLst>
              </p:cNvPr>
              <p:cNvSpPr/>
              <p:nvPr/>
            </p:nvSpPr>
            <p:spPr bwMode="auto">
              <a:xfrm>
                <a:off x="270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7" name="íṥḻîḑe">
                <a:extLst>
                  <a:ext uri="{FF2B5EF4-FFF2-40B4-BE49-F238E27FC236}">
                    <a16:creationId xmlns="" xmlns:a16="http://schemas.microsoft.com/office/drawing/2014/main" id="{FA0608B2-A963-4039-B42A-1AF71218C6C6}"/>
                  </a:ext>
                </a:extLst>
              </p:cNvPr>
              <p:cNvSpPr/>
              <p:nvPr/>
            </p:nvSpPr>
            <p:spPr bwMode="auto">
              <a:xfrm>
                <a:off x="269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8" name="ï$ḷîḓè">
                <a:extLst>
                  <a:ext uri="{FF2B5EF4-FFF2-40B4-BE49-F238E27FC236}">
                    <a16:creationId xmlns="" xmlns:a16="http://schemas.microsoft.com/office/drawing/2014/main" id="{39F1D764-BA27-45F3-92E4-738B1C624AE8}"/>
                  </a:ext>
                </a:extLst>
              </p:cNvPr>
              <p:cNvSpPr/>
              <p:nvPr/>
            </p:nvSpPr>
            <p:spPr bwMode="auto">
              <a:xfrm>
                <a:off x="268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9" name="iSḻíḍé">
                <a:extLst>
                  <a:ext uri="{FF2B5EF4-FFF2-40B4-BE49-F238E27FC236}">
                    <a16:creationId xmlns="" xmlns:a16="http://schemas.microsoft.com/office/drawing/2014/main" id="{31E0CBAA-4566-4ADD-8936-1F4DD4BB3ED9}"/>
                  </a:ext>
                </a:extLst>
              </p:cNvPr>
              <p:cNvSpPr/>
              <p:nvPr/>
            </p:nvSpPr>
            <p:spPr bwMode="auto">
              <a:xfrm>
                <a:off x="2673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0" name="iṥ1íḓe">
                <a:extLst>
                  <a:ext uri="{FF2B5EF4-FFF2-40B4-BE49-F238E27FC236}">
                    <a16:creationId xmlns="" xmlns:a16="http://schemas.microsoft.com/office/drawing/2014/main" id="{569A058A-D58B-4DE1-99FF-8636BA7407F0}"/>
                  </a:ext>
                </a:extLst>
              </p:cNvPr>
              <p:cNvSpPr/>
              <p:nvPr/>
            </p:nvSpPr>
            <p:spPr bwMode="auto">
              <a:xfrm>
                <a:off x="266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1" name="iŝḷiďê">
                <a:extLst>
                  <a:ext uri="{FF2B5EF4-FFF2-40B4-BE49-F238E27FC236}">
                    <a16:creationId xmlns="" xmlns:a16="http://schemas.microsoft.com/office/drawing/2014/main" id="{03A9FA26-021D-40CD-9B1C-700A39DAD3A7}"/>
                  </a:ext>
                </a:extLst>
              </p:cNvPr>
              <p:cNvSpPr/>
              <p:nvPr/>
            </p:nvSpPr>
            <p:spPr bwMode="auto">
              <a:xfrm>
                <a:off x="265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2" name="ïṡľîďè">
                <a:extLst>
                  <a:ext uri="{FF2B5EF4-FFF2-40B4-BE49-F238E27FC236}">
                    <a16:creationId xmlns="" xmlns:a16="http://schemas.microsoft.com/office/drawing/2014/main" id="{5C199D0F-5E72-4F89-A9ED-486B8F540141}"/>
                  </a:ext>
                </a:extLst>
              </p:cNvPr>
              <p:cNvSpPr/>
              <p:nvPr/>
            </p:nvSpPr>
            <p:spPr bwMode="auto">
              <a:xfrm>
                <a:off x="264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3" name="îşḷîḓe">
                <a:extLst>
                  <a:ext uri="{FF2B5EF4-FFF2-40B4-BE49-F238E27FC236}">
                    <a16:creationId xmlns="" xmlns:a16="http://schemas.microsoft.com/office/drawing/2014/main" id="{54DAE1AB-B426-4660-AB50-C582CF1BCC4F}"/>
                  </a:ext>
                </a:extLst>
              </p:cNvPr>
              <p:cNvSpPr/>
              <p:nvPr/>
            </p:nvSpPr>
            <p:spPr bwMode="auto">
              <a:xfrm>
                <a:off x="263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9" name="íŝļïḑe">
              <a:extLst>
                <a:ext uri="{FF2B5EF4-FFF2-40B4-BE49-F238E27FC236}">
                  <a16:creationId xmlns="" xmlns:a16="http://schemas.microsoft.com/office/drawing/2014/main" id="{75BBC74C-65A3-4BBF-A70E-279A15698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569" y="3630405"/>
              <a:ext cx="2027271" cy="1653563"/>
              <a:chOff x="1823" y="3342"/>
              <a:chExt cx="803" cy="655"/>
            </a:xfrm>
          </p:grpSpPr>
          <p:sp>
            <p:nvSpPr>
              <p:cNvPr id="944" name="iŝḻide">
                <a:extLst>
                  <a:ext uri="{FF2B5EF4-FFF2-40B4-BE49-F238E27FC236}">
                    <a16:creationId xmlns="" xmlns:a16="http://schemas.microsoft.com/office/drawing/2014/main" id="{270FBF5D-F39E-46D4-A0A5-BE9CA202C383}"/>
                  </a:ext>
                </a:extLst>
              </p:cNvPr>
              <p:cNvSpPr/>
              <p:nvPr/>
            </p:nvSpPr>
            <p:spPr bwMode="auto">
              <a:xfrm>
                <a:off x="262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5" name="işḷíḓe">
                <a:extLst>
                  <a:ext uri="{FF2B5EF4-FFF2-40B4-BE49-F238E27FC236}">
                    <a16:creationId xmlns="" xmlns:a16="http://schemas.microsoft.com/office/drawing/2014/main" id="{096611E6-D7A0-449F-B491-18737FC7F037}"/>
                  </a:ext>
                </a:extLst>
              </p:cNvPr>
              <p:cNvSpPr/>
              <p:nvPr/>
            </p:nvSpPr>
            <p:spPr bwMode="auto">
              <a:xfrm>
                <a:off x="261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6" name="iṧḻïḍê">
                <a:extLst>
                  <a:ext uri="{FF2B5EF4-FFF2-40B4-BE49-F238E27FC236}">
                    <a16:creationId xmlns="" xmlns:a16="http://schemas.microsoft.com/office/drawing/2014/main" id="{3333A940-7101-45C4-AFE6-C32713834ADA}"/>
                  </a:ext>
                </a:extLst>
              </p:cNvPr>
              <p:cNvSpPr/>
              <p:nvPr/>
            </p:nvSpPr>
            <p:spPr bwMode="auto">
              <a:xfrm>
                <a:off x="259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7" name="íŝliďè">
                <a:extLst>
                  <a:ext uri="{FF2B5EF4-FFF2-40B4-BE49-F238E27FC236}">
                    <a16:creationId xmlns="" xmlns:a16="http://schemas.microsoft.com/office/drawing/2014/main" id="{A187E639-0D92-41B7-85FF-02A169FF1247}"/>
                  </a:ext>
                </a:extLst>
              </p:cNvPr>
              <p:cNvSpPr/>
              <p:nvPr/>
            </p:nvSpPr>
            <p:spPr bwMode="auto">
              <a:xfrm>
                <a:off x="258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8" name="ïṥlíḓè">
                <a:extLst>
                  <a:ext uri="{FF2B5EF4-FFF2-40B4-BE49-F238E27FC236}">
                    <a16:creationId xmlns="" xmlns:a16="http://schemas.microsoft.com/office/drawing/2014/main" id="{6E3E21C1-7789-454A-8626-9FFDAF002376}"/>
                  </a:ext>
                </a:extLst>
              </p:cNvPr>
              <p:cNvSpPr/>
              <p:nvPr/>
            </p:nvSpPr>
            <p:spPr bwMode="auto">
              <a:xfrm>
                <a:off x="257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9" name="ïŝḻïḍê">
                <a:extLst>
                  <a:ext uri="{FF2B5EF4-FFF2-40B4-BE49-F238E27FC236}">
                    <a16:creationId xmlns="" xmlns:a16="http://schemas.microsoft.com/office/drawing/2014/main" id="{6C7CB4AA-2BAE-4C4F-B87E-06DB74135157}"/>
                  </a:ext>
                </a:extLst>
              </p:cNvPr>
              <p:cNvSpPr/>
              <p:nvPr/>
            </p:nvSpPr>
            <p:spPr bwMode="auto">
              <a:xfrm>
                <a:off x="256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0" name="isļîdê">
                <a:extLst>
                  <a:ext uri="{FF2B5EF4-FFF2-40B4-BE49-F238E27FC236}">
                    <a16:creationId xmlns="" xmlns:a16="http://schemas.microsoft.com/office/drawing/2014/main" id="{39CBB856-172D-4FD6-AB28-5E5BCC9BD498}"/>
                  </a:ext>
                </a:extLst>
              </p:cNvPr>
              <p:cNvSpPr/>
              <p:nvPr/>
            </p:nvSpPr>
            <p:spPr bwMode="auto">
              <a:xfrm>
                <a:off x="255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1" name="iṡļíḑe">
                <a:extLst>
                  <a:ext uri="{FF2B5EF4-FFF2-40B4-BE49-F238E27FC236}">
                    <a16:creationId xmlns="" xmlns:a16="http://schemas.microsoft.com/office/drawing/2014/main" id="{3CEE2999-2521-43B3-A766-EC43E59A4A62}"/>
                  </a:ext>
                </a:extLst>
              </p:cNvPr>
              <p:cNvSpPr/>
              <p:nvPr/>
            </p:nvSpPr>
            <p:spPr bwMode="auto">
              <a:xfrm>
                <a:off x="254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2" name="îṧļïḋê">
                <a:extLst>
                  <a:ext uri="{FF2B5EF4-FFF2-40B4-BE49-F238E27FC236}">
                    <a16:creationId xmlns="" xmlns:a16="http://schemas.microsoft.com/office/drawing/2014/main" id="{AE9D10ED-EFA0-492D-9B96-71712123FBAC}"/>
                  </a:ext>
                </a:extLst>
              </p:cNvPr>
              <p:cNvSpPr/>
              <p:nvPr/>
            </p:nvSpPr>
            <p:spPr bwMode="auto">
              <a:xfrm>
                <a:off x="253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3" name="ïSḻîḋé">
                <a:extLst>
                  <a:ext uri="{FF2B5EF4-FFF2-40B4-BE49-F238E27FC236}">
                    <a16:creationId xmlns="" xmlns:a16="http://schemas.microsoft.com/office/drawing/2014/main" id="{BD723A29-139B-4893-AFDC-7D97E0C1BC99}"/>
                  </a:ext>
                </a:extLst>
              </p:cNvPr>
              <p:cNvSpPr/>
              <p:nvPr/>
            </p:nvSpPr>
            <p:spPr bwMode="auto">
              <a:xfrm>
                <a:off x="252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4" name="ïṣlíḓe">
                <a:extLst>
                  <a:ext uri="{FF2B5EF4-FFF2-40B4-BE49-F238E27FC236}">
                    <a16:creationId xmlns="" xmlns:a16="http://schemas.microsoft.com/office/drawing/2014/main" id="{5824CFF5-2AD7-478C-91AF-C8698B10C2DC}"/>
                  </a:ext>
                </a:extLst>
              </p:cNvPr>
              <p:cNvSpPr/>
              <p:nvPr/>
            </p:nvSpPr>
            <p:spPr bwMode="auto">
              <a:xfrm>
                <a:off x="251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5" name="ísľïḓè">
                <a:extLst>
                  <a:ext uri="{FF2B5EF4-FFF2-40B4-BE49-F238E27FC236}">
                    <a16:creationId xmlns="" xmlns:a16="http://schemas.microsoft.com/office/drawing/2014/main" id="{EDACD600-00AC-4F96-B098-3CA5A539EA7C}"/>
                  </a:ext>
                </a:extLst>
              </p:cNvPr>
              <p:cNvSpPr/>
              <p:nvPr/>
            </p:nvSpPr>
            <p:spPr bwMode="auto">
              <a:xfrm>
                <a:off x="250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6" name="iŝḷídè">
                <a:extLst>
                  <a:ext uri="{FF2B5EF4-FFF2-40B4-BE49-F238E27FC236}">
                    <a16:creationId xmlns="" xmlns:a16="http://schemas.microsoft.com/office/drawing/2014/main" id="{4F0EE6AF-76C3-420F-A871-3C4965FF8DF7}"/>
                  </a:ext>
                </a:extLst>
              </p:cNvPr>
              <p:cNvSpPr/>
              <p:nvPr/>
            </p:nvSpPr>
            <p:spPr bwMode="auto">
              <a:xfrm>
                <a:off x="249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7" name="ïṣḻiḓê">
                <a:extLst>
                  <a:ext uri="{FF2B5EF4-FFF2-40B4-BE49-F238E27FC236}">
                    <a16:creationId xmlns="" xmlns:a16="http://schemas.microsoft.com/office/drawing/2014/main" id="{60B57AE8-0ACF-4126-9320-551ADAE0CF7B}"/>
                  </a:ext>
                </a:extLst>
              </p:cNvPr>
              <p:cNvSpPr/>
              <p:nvPr/>
            </p:nvSpPr>
            <p:spPr bwMode="auto">
              <a:xfrm>
                <a:off x="248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8" name="ïṧľïdè">
                <a:extLst>
                  <a:ext uri="{FF2B5EF4-FFF2-40B4-BE49-F238E27FC236}">
                    <a16:creationId xmlns="" xmlns:a16="http://schemas.microsoft.com/office/drawing/2014/main" id="{17D05C5B-771F-43EB-9D83-F5F5B826BF63}"/>
                  </a:ext>
                </a:extLst>
              </p:cNvPr>
              <p:cNvSpPr/>
              <p:nvPr/>
            </p:nvSpPr>
            <p:spPr bwMode="auto">
              <a:xfrm>
                <a:off x="247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9" name="iṥḻïḑè">
                <a:extLst>
                  <a:ext uri="{FF2B5EF4-FFF2-40B4-BE49-F238E27FC236}">
                    <a16:creationId xmlns="" xmlns:a16="http://schemas.microsoft.com/office/drawing/2014/main" id="{69575309-4989-4195-BF83-9A6F76390FBE}"/>
                  </a:ext>
                </a:extLst>
              </p:cNvPr>
              <p:cNvSpPr/>
              <p:nvPr/>
            </p:nvSpPr>
            <p:spPr bwMode="auto">
              <a:xfrm>
                <a:off x="246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0" name="îṣḷídè">
                <a:extLst>
                  <a:ext uri="{FF2B5EF4-FFF2-40B4-BE49-F238E27FC236}">
                    <a16:creationId xmlns="" xmlns:a16="http://schemas.microsoft.com/office/drawing/2014/main" id="{2A810EF5-21B5-47F6-994B-A554C0699138}"/>
                  </a:ext>
                </a:extLst>
              </p:cNvPr>
              <p:cNvSpPr/>
              <p:nvPr/>
            </p:nvSpPr>
            <p:spPr bwMode="auto">
              <a:xfrm>
                <a:off x="245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1" name="îŝ1íḓé">
                <a:extLst>
                  <a:ext uri="{FF2B5EF4-FFF2-40B4-BE49-F238E27FC236}">
                    <a16:creationId xmlns="" xmlns:a16="http://schemas.microsoft.com/office/drawing/2014/main" id="{C92A023F-000C-4934-954B-B3DE5189A9B0}"/>
                  </a:ext>
                </a:extLst>
              </p:cNvPr>
              <p:cNvSpPr/>
              <p:nvPr/>
            </p:nvSpPr>
            <p:spPr bwMode="auto">
              <a:xfrm>
                <a:off x="244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2" name="iṡ1íḓé">
                <a:extLst>
                  <a:ext uri="{FF2B5EF4-FFF2-40B4-BE49-F238E27FC236}">
                    <a16:creationId xmlns="" xmlns:a16="http://schemas.microsoft.com/office/drawing/2014/main" id="{D18AF09E-8A04-44E8-80B2-38F53E4CD41C}"/>
                  </a:ext>
                </a:extLst>
              </p:cNvPr>
              <p:cNvSpPr/>
              <p:nvPr/>
            </p:nvSpPr>
            <p:spPr bwMode="auto">
              <a:xfrm>
                <a:off x="243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3" name="îŝḷiḍê">
                <a:extLst>
                  <a:ext uri="{FF2B5EF4-FFF2-40B4-BE49-F238E27FC236}">
                    <a16:creationId xmlns="" xmlns:a16="http://schemas.microsoft.com/office/drawing/2014/main" id="{2D0B4FB6-2A82-41F6-B12E-0F4C3EAA3E54}"/>
                  </a:ext>
                </a:extLst>
              </p:cNvPr>
              <p:cNvSpPr/>
              <p:nvPr/>
            </p:nvSpPr>
            <p:spPr bwMode="auto">
              <a:xfrm>
                <a:off x="242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4" name="îśḻiḓe">
                <a:extLst>
                  <a:ext uri="{FF2B5EF4-FFF2-40B4-BE49-F238E27FC236}">
                    <a16:creationId xmlns="" xmlns:a16="http://schemas.microsoft.com/office/drawing/2014/main" id="{370537F2-4546-47FB-9C3D-E953FB1F75C6}"/>
                  </a:ext>
                </a:extLst>
              </p:cNvPr>
              <p:cNvSpPr/>
              <p:nvPr/>
            </p:nvSpPr>
            <p:spPr bwMode="auto">
              <a:xfrm>
                <a:off x="240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5" name="íṡ1íḑè">
                <a:extLst>
                  <a:ext uri="{FF2B5EF4-FFF2-40B4-BE49-F238E27FC236}">
                    <a16:creationId xmlns="" xmlns:a16="http://schemas.microsoft.com/office/drawing/2014/main" id="{F2C32189-B623-4199-A0A7-2ABA0DE81500}"/>
                  </a:ext>
                </a:extLst>
              </p:cNvPr>
              <p:cNvSpPr/>
              <p:nvPr/>
            </p:nvSpPr>
            <p:spPr bwMode="auto">
              <a:xfrm>
                <a:off x="239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6" name="ïśļîḑe">
                <a:extLst>
                  <a:ext uri="{FF2B5EF4-FFF2-40B4-BE49-F238E27FC236}">
                    <a16:creationId xmlns="" xmlns:a16="http://schemas.microsoft.com/office/drawing/2014/main" id="{E7FC2DA0-37CB-41BE-BE8D-7DE239FC44E6}"/>
                  </a:ext>
                </a:extLst>
              </p:cNvPr>
              <p:cNvSpPr/>
              <p:nvPr/>
            </p:nvSpPr>
            <p:spPr bwMode="auto">
              <a:xfrm>
                <a:off x="2388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7" name="ïṣ1ïḓé">
                <a:extLst>
                  <a:ext uri="{FF2B5EF4-FFF2-40B4-BE49-F238E27FC236}">
                    <a16:creationId xmlns="" xmlns:a16="http://schemas.microsoft.com/office/drawing/2014/main" id="{6BF29D27-CCC7-4862-B75E-C48C0073957F}"/>
                  </a:ext>
                </a:extLst>
              </p:cNvPr>
              <p:cNvSpPr/>
              <p:nvPr/>
            </p:nvSpPr>
            <p:spPr bwMode="auto">
              <a:xfrm>
                <a:off x="237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8" name="íŝḷiḋê">
                <a:extLst>
                  <a:ext uri="{FF2B5EF4-FFF2-40B4-BE49-F238E27FC236}">
                    <a16:creationId xmlns="" xmlns:a16="http://schemas.microsoft.com/office/drawing/2014/main" id="{BF015E01-3893-4967-B299-824FCA1BA3A2}"/>
                  </a:ext>
                </a:extLst>
              </p:cNvPr>
              <p:cNvSpPr/>
              <p:nvPr/>
            </p:nvSpPr>
            <p:spPr bwMode="auto">
              <a:xfrm>
                <a:off x="236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9" name="îṥ1ïḓé">
                <a:extLst>
                  <a:ext uri="{FF2B5EF4-FFF2-40B4-BE49-F238E27FC236}">
                    <a16:creationId xmlns="" xmlns:a16="http://schemas.microsoft.com/office/drawing/2014/main" id="{7694C311-93EB-4D83-9082-37444D9634BE}"/>
                  </a:ext>
                </a:extLst>
              </p:cNvPr>
              <p:cNvSpPr/>
              <p:nvPr/>
            </p:nvSpPr>
            <p:spPr bwMode="auto">
              <a:xfrm>
                <a:off x="235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0" name="íṣḻïḓè">
                <a:extLst>
                  <a:ext uri="{FF2B5EF4-FFF2-40B4-BE49-F238E27FC236}">
                    <a16:creationId xmlns="" xmlns:a16="http://schemas.microsoft.com/office/drawing/2014/main" id="{34688FC3-5F8B-4FBB-8697-6FF27F15002B}"/>
                  </a:ext>
                </a:extLst>
              </p:cNvPr>
              <p:cNvSpPr/>
              <p:nvPr/>
            </p:nvSpPr>
            <p:spPr bwMode="auto">
              <a:xfrm>
                <a:off x="234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1" name="íşḷîḑè">
                <a:extLst>
                  <a:ext uri="{FF2B5EF4-FFF2-40B4-BE49-F238E27FC236}">
                    <a16:creationId xmlns="" xmlns:a16="http://schemas.microsoft.com/office/drawing/2014/main" id="{E5CCCEF6-3F95-47C9-9522-543C67C8CB66}"/>
                  </a:ext>
                </a:extLst>
              </p:cNvPr>
              <p:cNvSpPr/>
              <p:nvPr/>
            </p:nvSpPr>
            <p:spPr bwMode="auto">
              <a:xfrm>
                <a:off x="233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2" name="is1îḋê">
                <a:extLst>
                  <a:ext uri="{FF2B5EF4-FFF2-40B4-BE49-F238E27FC236}">
                    <a16:creationId xmlns="" xmlns:a16="http://schemas.microsoft.com/office/drawing/2014/main" id="{CF3F8C7F-64B5-4816-A6E0-9CD394F2F0C4}"/>
                  </a:ext>
                </a:extLst>
              </p:cNvPr>
              <p:cNvSpPr/>
              <p:nvPr/>
            </p:nvSpPr>
            <p:spPr bwMode="auto">
              <a:xfrm>
                <a:off x="232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3" name="ïŝļíḑe">
                <a:extLst>
                  <a:ext uri="{FF2B5EF4-FFF2-40B4-BE49-F238E27FC236}">
                    <a16:creationId xmlns="" xmlns:a16="http://schemas.microsoft.com/office/drawing/2014/main" id="{BF36C52C-F587-4A9C-9C09-3F7A5004B76E}"/>
                  </a:ext>
                </a:extLst>
              </p:cNvPr>
              <p:cNvSpPr/>
              <p:nvPr/>
            </p:nvSpPr>
            <p:spPr bwMode="auto">
              <a:xfrm>
                <a:off x="231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4" name="í$1iḓe">
                <a:extLst>
                  <a:ext uri="{FF2B5EF4-FFF2-40B4-BE49-F238E27FC236}">
                    <a16:creationId xmlns="" xmlns:a16="http://schemas.microsoft.com/office/drawing/2014/main" id="{6B22D4C5-812B-41DB-85B5-6D3C72E1248B}"/>
                  </a:ext>
                </a:extLst>
              </p:cNvPr>
              <p:cNvSpPr/>
              <p:nvPr/>
            </p:nvSpPr>
            <p:spPr bwMode="auto">
              <a:xfrm>
                <a:off x="230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5" name="işļïde">
                <a:extLst>
                  <a:ext uri="{FF2B5EF4-FFF2-40B4-BE49-F238E27FC236}">
                    <a16:creationId xmlns="" xmlns:a16="http://schemas.microsoft.com/office/drawing/2014/main" id="{2C82B315-6FE7-47FD-B886-569095DD00F7}"/>
                  </a:ext>
                </a:extLst>
              </p:cNvPr>
              <p:cNvSpPr/>
              <p:nvPr/>
            </p:nvSpPr>
            <p:spPr bwMode="auto">
              <a:xfrm>
                <a:off x="229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6" name="i$ḷïḑê">
                <a:extLst>
                  <a:ext uri="{FF2B5EF4-FFF2-40B4-BE49-F238E27FC236}">
                    <a16:creationId xmlns="" xmlns:a16="http://schemas.microsoft.com/office/drawing/2014/main" id="{3071DCE4-A244-4EE5-913C-3C7CBB9E8366}"/>
                  </a:ext>
                </a:extLst>
              </p:cNvPr>
              <p:cNvSpPr/>
              <p:nvPr/>
            </p:nvSpPr>
            <p:spPr bwMode="auto">
              <a:xfrm>
                <a:off x="228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7" name="ïŝ1íde">
                <a:extLst>
                  <a:ext uri="{FF2B5EF4-FFF2-40B4-BE49-F238E27FC236}">
                    <a16:creationId xmlns="" xmlns:a16="http://schemas.microsoft.com/office/drawing/2014/main" id="{E010892C-50EB-4FE8-8042-D3510B13ADD2}"/>
                  </a:ext>
                </a:extLst>
              </p:cNvPr>
              <p:cNvSpPr/>
              <p:nvPr/>
            </p:nvSpPr>
            <p:spPr bwMode="auto">
              <a:xfrm>
                <a:off x="227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8" name="ïšlíde">
                <a:extLst>
                  <a:ext uri="{FF2B5EF4-FFF2-40B4-BE49-F238E27FC236}">
                    <a16:creationId xmlns="" xmlns:a16="http://schemas.microsoft.com/office/drawing/2014/main" id="{CAFE1086-4319-4394-9A67-33BBE3EB4584}"/>
                  </a:ext>
                </a:extLst>
              </p:cNvPr>
              <p:cNvSpPr/>
              <p:nvPr/>
            </p:nvSpPr>
            <p:spPr bwMode="auto">
              <a:xfrm>
                <a:off x="226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9" name="i$ḻïḋé">
                <a:extLst>
                  <a:ext uri="{FF2B5EF4-FFF2-40B4-BE49-F238E27FC236}">
                    <a16:creationId xmlns="" xmlns:a16="http://schemas.microsoft.com/office/drawing/2014/main" id="{2484795A-D589-4472-8B0D-9B08FD064204}"/>
                  </a:ext>
                </a:extLst>
              </p:cNvPr>
              <p:cNvSpPr/>
              <p:nvPr/>
            </p:nvSpPr>
            <p:spPr bwMode="auto">
              <a:xfrm>
                <a:off x="225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0" name="iślîḍé">
                <a:extLst>
                  <a:ext uri="{FF2B5EF4-FFF2-40B4-BE49-F238E27FC236}">
                    <a16:creationId xmlns="" xmlns:a16="http://schemas.microsoft.com/office/drawing/2014/main" id="{2BD819F0-438B-4F61-81D4-C77188CE2386}"/>
                  </a:ext>
                </a:extLst>
              </p:cNvPr>
              <p:cNvSpPr/>
              <p:nvPr/>
            </p:nvSpPr>
            <p:spPr bwMode="auto">
              <a:xfrm>
                <a:off x="224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1" name="ï$1iḑe">
                <a:extLst>
                  <a:ext uri="{FF2B5EF4-FFF2-40B4-BE49-F238E27FC236}">
                    <a16:creationId xmlns="" xmlns:a16="http://schemas.microsoft.com/office/drawing/2014/main" id="{EB99D1DE-C06E-43E2-A1F0-D6C9A31B4173}"/>
                  </a:ext>
                </a:extLst>
              </p:cNvPr>
              <p:cNvSpPr/>
              <p:nvPr/>
            </p:nvSpPr>
            <p:spPr bwMode="auto">
              <a:xfrm>
                <a:off x="223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2" name="işlïḋê">
                <a:extLst>
                  <a:ext uri="{FF2B5EF4-FFF2-40B4-BE49-F238E27FC236}">
                    <a16:creationId xmlns="" xmlns:a16="http://schemas.microsoft.com/office/drawing/2014/main" id="{9D7BC723-880A-4C34-BC12-5C25B5744A2D}"/>
                  </a:ext>
                </a:extLst>
              </p:cNvPr>
              <p:cNvSpPr/>
              <p:nvPr/>
            </p:nvSpPr>
            <p:spPr bwMode="auto">
              <a:xfrm>
                <a:off x="221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3" name="ï$1iḍê">
                <a:extLst>
                  <a:ext uri="{FF2B5EF4-FFF2-40B4-BE49-F238E27FC236}">
                    <a16:creationId xmlns="" xmlns:a16="http://schemas.microsoft.com/office/drawing/2014/main" id="{D4102D37-0141-4AC1-B916-345E6A096EF4}"/>
                  </a:ext>
                </a:extLst>
              </p:cNvPr>
              <p:cNvSpPr/>
              <p:nvPr/>
            </p:nvSpPr>
            <p:spPr bwMode="auto">
              <a:xfrm>
                <a:off x="220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4" name="ïşḻíḓê">
                <a:extLst>
                  <a:ext uri="{FF2B5EF4-FFF2-40B4-BE49-F238E27FC236}">
                    <a16:creationId xmlns="" xmlns:a16="http://schemas.microsoft.com/office/drawing/2014/main" id="{9F7F9283-66C2-4C8B-9100-816B5E00AECB}"/>
                  </a:ext>
                </a:extLst>
              </p:cNvPr>
              <p:cNvSpPr/>
              <p:nvPr/>
            </p:nvSpPr>
            <p:spPr bwMode="auto">
              <a:xfrm>
                <a:off x="219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5" name="iśḻiḑe">
                <a:extLst>
                  <a:ext uri="{FF2B5EF4-FFF2-40B4-BE49-F238E27FC236}">
                    <a16:creationId xmlns="" xmlns:a16="http://schemas.microsoft.com/office/drawing/2014/main" id="{19F5DA52-D732-4C23-B9E5-C8480B6F7008}"/>
                  </a:ext>
                </a:extLst>
              </p:cNvPr>
              <p:cNvSpPr/>
              <p:nvPr/>
            </p:nvSpPr>
            <p:spPr bwMode="auto">
              <a:xfrm>
                <a:off x="218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6" name="îṡlíḍê">
                <a:extLst>
                  <a:ext uri="{FF2B5EF4-FFF2-40B4-BE49-F238E27FC236}">
                    <a16:creationId xmlns="" xmlns:a16="http://schemas.microsoft.com/office/drawing/2014/main" id="{90ED130C-27A2-4C70-9C23-28B50DAA1912}"/>
                  </a:ext>
                </a:extLst>
              </p:cNvPr>
              <p:cNvSpPr/>
              <p:nvPr/>
            </p:nvSpPr>
            <p:spPr bwMode="auto">
              <a:xfrm>
                <a:off x="217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7" name="iṣľide">
                <a:extLst>
                  <a:ext uri="{FF2B5EF4-FFF2-40B4-BE49-F238E27FC236}">
                    <a16:creationId xmlns="" xmlns:a16="http://schemas.microsoft.com/office/drawing/2014/main" id="{206BBEE2-9BD2-4462-9754-A1F721F7AA5D}"/>
                  </a:ext>
                </a:extLst>
              </p:cNvPr>
              <p:cNvSpPr/>
              <p:nvPr/>
            </p:nvSpPr>
            <p:spPr bwMode="auto">
              <a:xfrm>
                <a:off x="216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8" name="ï$ḻïďe">
                <a:extLst>
                  <a:ext uri="{FF2B5EF4-FFF2-40B4-BE49-F238E27FC236}">
                    <a16:creationId xmlns="" xmlns:a16="http://schemas.microsoft.com/office/drawing/2014/main" id="{E5DC70B0-4497-486F-A752-8E20541502A8}"/>
                  </a:ext>
                </a:extLst>
              </p:cNvPr>
              <p:cNvSpPr/>
              <p:nvPr/>
            </p:nvSpPr>
            <p:spPr bwMode="auto">
              <a:xfrm>
                <a:off x="215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9" name="î$ḻíḓé">
                <a:extLst>
                  <a:ext uri="{FF2B5EF4-FFF2-40B4-BE49-F238E27FC236}">
                    <a16:creationId xmlns="" xmlns:a16="http://schemas.microsoft.com/office/drawing/2014/main" id="{A26EB095-45FD-4074-9140-4A1DD1D5FF8E}"/>
                  </a:ext>
                </a:extLst>
              </p:cNvPr>
              <p:cNvSpPr/>
              <p:nvPr/>
            </p:nvSpPr>
            <p:spPr bwMode="auto">
              <a:xfrm>
                <a:off x="214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0" name="îṥľidè">
                <a:extLst>
                  <a:ext uri="{FF2B5EF4-FFF2-40B4-BE49-F238E27FC236}">
                    <a16:creationId xmlns="" xmlns:a16="http://schemas.microsoft.com/office/drawing/2014/main" id="{949422F4-508C-4ECC-9BAE-C6D4DF687717}"/>
                  </a:ext>
                </a:extLst>
              </p:cNvPr>
              <p:cNvSpPr/>
              <p:nvPr/>
            </p:nvSpPr>
            <p:spPr bwMode="auto">
              <a:xfrm>
                <a:off x="213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1" name="iSľïḍê">
                <a:extLst>
                  <a:ext uri="{FF2B5EF4-FFF2-40B4-BE49-F238E27FC236}">
                    <a16:creationId xmlns="" xmlns:a16="http://schemas.microsoft.com/office/drawing/2014/main" id="{04E96B53-CB2B-4058-97E8-89AC632D8CA3}"/>
                  </a:ext>
                </a:extLst>
              </p:cNvPr>
              <p:cNvSpPr/>
              <p:nvPr/>
            </p:nvSpPr>
            <p:spPr bwMode="auto">
              <a:xfrm>
                <a:off x="212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2" name="ïṣḻiďê">
                <a:extLst>
                  <a:ext uri="{FF2B5EF4-FFF2-40B4-BE49-F238E27FC236}">
                    <a16:creationId xmlns="" xmlns:a16="http://schemas.microsoft.com/office/drawing/2014/main" id="{2CC4C662-4756-4AC7-A754-E453DB2E507F}"/>
                  </a:ext>
                </a:extLst>
              </p:cNvPr>
              <p:cNvSpPr/>
              <p:nvPr/>
            </p:nvSpPr>
            <p:spPr bwMode="auto">
              <a:xfrm>
                <a:off x="211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3" name="íŝḷïḍé">
                <a:extLst>
                  <a:ext uri="{FF2B5EF4-FFF2-40B4-BE49-F238E27FC236}">
                    <a16:creationId xmlns="" xmlns:a16="http://schemas.microsoft.com/office/drawing/2014/main" id="{418010AB-817D-44DC-81F8-8F4D82CE6371}"/>
                  </a:ext>
                </a:extLst>
              </p:cNvPr>
              <p:cNvSpPr/>
              <p:nvPr/>
            </p:nvSpPr>
            <p:spPr bwMode="auto">
              <a:xfrm>
                <a:off x="210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4" name="iSľïḑè">
                <a:extLst>
                  <a:ext uri="{FF2B5EF4-FFF2-40B4-BE49-F238E27FC236}">
                    <a16:creationId xmlns="" xmlns:a16="http://schemas.microsoft.com/office/drawing/2014/main" id="{A209A30B-09B5-4920-9CD7-8B62C59A8C2E}"/>
                  </a:ext>
                </a:extLst>
              </p:cNvPr>
              <p:cNvSpPr/>
              <p:nvPr/>
            </p:nvSpPr>
            <p:spPr bwMode="auto">
              <a:xfrm>
                <a:off x="209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5" name="ísļîḑê">
                <a:extLst>
                  <a:ext uri="{FF2B5EF4-FFF2-40B4-BE49-F238E27FC236}">
                    <a16:creationId xmlns="" xmlns:a16="http://schemas.microsoft.com/office/drawing/2014/main" id="{ED666BF2-4353-4AF5-B657-3A142001E737}"/>
                  </a:ext>
                </a:extLst>
              </p:cNvPr>
              <p:cNvSpPr/>
              <p:nvPr/>
            </p:nvSpPr>
            <p:spPr bwMode="auto">
              <a:xfrm>
                <a:off x="208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6" name="îşļiďe">
                <a:extLst>
                  <a:ext uri="{FF2B5EF4-FFF2-40B4-BE49-F238E27FC236}">
                    <a16:creationId xmlns="" xmlns:a16="http://schemas.microsoft.com/office/drawing/2014/main" id="{4E81D7E6-7D36-4B37-8F7C-7CD42444358A}"/>
                  </a:ext>
                </a:extLst>
              </p:cNvPr>
              <p:cNvSpPr/>
              <p:nvPr/>
            </p:nvSpPr>
            <p:spPr bwMode="auto">
              <a:xfrm>
                <a:off x="207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7" name="îşḻïḋè">
                <a:extLst>
                  <a:ext uri="{FF2B5EF4-FFF2-40B4-BE49-F238E27FC236}">
                    <a16:creationId xmlns="" xmlns:a16="http://schemas.microsoft.com/office/drawing/2014/main" id="{524309A7-2F97-4327-9A2B-7BA59413FA7D}"/>
                  </a:ext>
                </a:extLst>
              </p:cNvPr>
              <p:cNvSpPr/>
              <p:nvPr/>
            </p:nvSpPr>
            <p:spPr bwMode="auto">
              <a:xfrm>
                <a:off x="206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8" name="iṥliďê">
                <a:extLst>
                  <a:ext uri="{FF2B5EF4-FFF2-40B4-BE49-F238E27FC236}">
                    <a16:creationId xmlns="" xmlns:a16="http://schemas.microsoft.com/office/drawing/2014/main" id="{CF90FA89-663F-49F4-B1B3-C73231ACEF8F}"/>
                  </a:ext>
                </a:extLst>
              </p:cNvPr>
              <p:cNvSpPr/>
              <p:nvPr/>
            </p:nvSpPr>
            <p:spPr bwMode="auto">
              <a:xfrm>
                <a:off x="205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9" name="ïš1ïde">
                <a:extLst>
                  <a:ext uri="{FF2B5EF4-FFF2-40B4-BE49-F238E27FC236}">
                    <a16:creationId xmlns="" xmlns:a16="http://schemas.microsoft.com/office/drawing/2014/main" id="{195B0D95-AAA2-43E6-8F24-21015EAD4102}"/>
                  </a:ext>
                </a:extLst>
              </p:cNvPr>
              <p:cNvSpPr/>
              <p:nvPr/>
            </p:nvSpPr>
            <p:spPr bwMode="auto">
              <a:xfrm>
                <a:off x="204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0" name="ïṡľiḓe">
                <a:extLst>
                  <a:ext uri="{FF2B5EF4-FFF2-40B4-BE49-F238E27FC236}">
                    <a16:creationId xmlns="" xmlns:a16="http://schemas.microsoft.com/office/drawing/2014/main" id="{70026032-774C-43F6-B278-DD3E1605C21D}"/>
                  </a:ext>
                </a:extLst>
              </p:cNvPr>
              <p:cNvSpPr/>
              <p:nvPr/>
            </p:nvSpPr>
            <p:spPr bwMode="auto">
              <a:xfrm>
                <a:off x="202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1" name="ísḻiḑe">
                <a:extLst>
                  <a:ext uri="{FF2B5EF4-FFF2-40B4-BE49-F238E27FC236}">
                    <a16:creationId xmlns="" xmlns:a16="http://schemas.microsoft.com/office/drawing/2014/main" id="{101F473F-E2B3-488D-8540-626A65D7694F}"/>
                  </a:ext>
                </a:extLst>
              </p:cNvPr>
              <p:cNvSpPr/>
              <p:nvPr/>
            </p:nvSpPr>
            <p:spPr bwMode="auto">
              <a:xfrm>
                <a:off x="201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2" name="iṡḷîḋé">
                <a:extLst>
                  <a:ext uri="{FF2B5EF4-FFF2-40B4-BE49-F238E27FC236}">
                    <a16:creationId xmlns="" xmlns:a16="http://schemas.microsoft.com/office/drawing/2014/main" id="{B2E6392B-2A13-4896-97C3-E29F68321F72}"/>
                  </a:ext>
                </a:extLst>
              </p:cNvPr>
              <p:cNvSpPr/>
              <p:nvPr/>
            </p:nvSpPr>
            <p:spPr bwMode="auto">
              <a:xfrm>
                <a:off x="200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3" name="îsḷiḑê">
                <a:extLst>
                  <a:ext uri="{FF2B5EF4-FFF2-40B4-BE49-F238E27FC236}">
                    <a16:creationId xmlns="" xmlns:a16="http://schemas.microsoft.com/office/drawing/2014/main" id="{AC0672DD-353A-464D-910B-CEE2D17E137C}"/>
                  </a:ext>
                </a:extLst>
              </p:cNvPr>
              <p:cNvSpPr/>
              <p:nvPr/>
            </p:nvSpPr>
            <p:spPr bwMode="auto">
              <a:xfrm>
                <a:off x="199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4" name="islîďê">
                <a:extLst>
                  <a:ext uri="{FF2B5EF4-FFF2-40B4-BE49-F238E27FC236}">
                    <a16:creationId xmlns="" xmlns:a16="http://schemas.microsoft.com/office/drawing/2014/main" id="{0E71DC31-18E3-4046-92E9-7B31065B2FAF}"/>
                  </a:ext>
                </a:extLst>
              </p:cNvPr>
              <p:cNvSpPr/>
              <p:nvPr/>
            </p:nvSpPr>
            <p:spPr bwMode="auto">
              <a:xfrm>
                <a:off x="198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5" name="ïŝḻîḋé">
                <a:extLst>
                  <a:ext uri="{FF2B5EF4-FFF2-40B4-BE49-F238E27FC236}">
                    <a16:creationId xmlns="" xmlns:a16="http://schemas.microsoft.com/office/drawing/2014/main" id="{0504D03D-4E5C-41A8-A259-9D991CABF00F}"/>
                  </a:ext>
                </a:extLst>
              </p:cNvPr>
              <p:cNvSpPr/>
              <p:nvPr/>
            </p:nvSpPr>
            <p:spPr bwMode="auto">
              <a:xfrm>
                <a:off x="197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6" name="îṣlîḑe">
                <a:extLst>
                  <a:ext uri="{FF2B5EF4-FFF2-40B4-BE49-F238E27FC236}">
                    <a16:creationId xmlns="" xmlns:a16="http://schemas.microsoft.com/office/drawing/2014/main" id="{9360C9D0-7EBE-4797-8531-C001DFA0883C}"/>
                  </a:ext>
                </a:extLst>
              </p:cNvPr>
              <p:cNvSpPr/>
              <p:nvPr/>
            </p:nvSpPr>
            <p:spPr bwMode="auto">
              <a:xfrm>
                <a:off x="196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7" name="í$ḻiďé">
                <a:extLst>
                  <a:ext uri="{FF2B5EF4-FFF2-40B4-BE49-F238E27FC236}">
                    <a16:creationId xmlns="" xmlns:a16="http://schemas.microsoft.com/office/drawing/2014/main" id="{0C5988F1-9024-47EB-858D-C1BFB28A6665}"/>
                  </a:ext>
                </a:extLst>
              </p:cNvPr>
              <p:cNvSpPr/>
              <p:nvPr/>
            </p:nvSpPr>
            <p:spPr bwMode="auto">
              <a:xfrm>
                <a:off x="195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8" name="isḷîdê">
                <a:extLst>
                  <a:ext uri="{FF2B5EF4-FFF2-40B4-BE49-F238E27FC236}">
                    <a16:creationId xmlns="" xmlns:a16="http://schemas.microsoft.com/office/drawing/2014/main" id="{CA969778-B3B0-479F-9714-48F4AA98E506}"/>
                  </a:ext>
                </a:extLst>
              </p:cNvPr>
              <p:cNvSpPr/>
              <p:nvPr/>
            </p:nvSpPr>
            <p:spPr bwMode="auto">
              <a:xfrm>
                <a:off x="194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9" name="išḷíďé">
                <a:extLst>
                  <a:ext uri="{FF2B5EF4-FFF2-40B4-BE49-F238E27FC236}">
                    <a16:creationId xmlns="" xmlns:a16="http://schemas.microsoft.com/office/drawing/2014/main" id="{706E16A5-9597-4733-A55D-58903A355596}"/>
                  </a:ext>
                </a:extLst>
              </p:cNvPr>
              <p:cNvSpPr/>
              <p:nvPr/>
            </p:nvSpPr>
            <p:spPr bwMode="auto">
              <a:xfrm>
                <a:off x="193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0" name="ïŝliḋê">
                <a:extLst>
                  <a:ext uri="{FF2B5EF4-FFF2-40B4-BE49-F238E27FC236}">
                    <a16:creationId xmlns="" xmlns:a16="http://schemas.microsoft.com/office/drawing/2014/main" id="{D26C6F57-F550-4050-BED9-DDBB6F17ADA8}"/>
                  </a:ext>
                </a:extLst>
              </p:cNvPr>
              <p:cNvSpPr/>
              <p:nvPr/>
            </p:nvSpPr>
            <p:spPr bwMode="auto">
              <a:xfrm>
                <a:off x="192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1" name="iŝ1idé">
                <a:extLst>
                  <a:ext uri="{FF2B5EF4-FFF2-40B4-BE49-F238E27FC236}">
                    <a16:creationId xmlns="" xmlns:a16="http://schemas.microsoft.com/office/drawing/2014/main" id="{F1C7E82E-E7B1-4DA1-AA23-A6629FAC8A98}"/>
                  </a:ext>
                </a:extLst>
              </p:cNvPr>
              <p:cNvSpPr/>
              <p:nvPr/>
            </p:nvSpPr>
            <p:spPr bwMode="auto">
              <a:xfrm>
                <a:off x="191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2" name="iSļîḑè">
                <a:extLst>
                  <a:ext uri="{FF2B5EF4-FFF2-40B4-BE49-F238E27FC236}">
                    <a16:creationId xmlns="" xmlns:a16="http://schemas.microsoft.com/office/drawing/2014/main" id="{F2EDB2E2-E6C9-439D-A38B-5243B4530924}"/>
                  </a:ext>
                </a:extLst>
              </p:cNvPr>
              <p:cNvSpPr/>
              <p:nvPr/>
            </p:nvSpPr>
            <p:spPr bwMode="auto">
              <a:xfrm>
                <a:off x="1902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3" name="iSlîḍê">
                <a:extLst>
                  <a:ext uri="{FF2B5EF4-FFF2-40B4-BE49-F238E27FC236}">
                    <a16:creationId xmlns="" xmlns:a16="http://schemas.microsoft.com/office/drawing/2014/main" id="{7B09CBA4-5DF0-4921-917A-4436EA10A214}"/>
                  </a:ext>
                </a:extLst>
              </p:cNvPr>
              <p:cNvSpPr/>
              <p:nvPr/>
            </p:nvSpPr>
            <p:spPr bwMode="auto">
              <a:xfrm>
                <a:off x="189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4" name="iśļïḋè">
                <a:extLst>
                  <a:ext uri="{FF2B5EF4-FFF2-40B4-BE49-F238E27FC236}">
                    <a16:creationId xmlns="" xmlns:a16="http://schemas.microsoft.com/office/drawing/2014/main" id="{44E76C20-28FB-4D24-A08A-BD3A48FCA3A0}"/>
                  </a:ext>
                </a:extLst>
              </p:cNvPr>
              <p:cNvSpPr/>
              <p:nvPr/>
            </p:nvSpPr>
            <p:spPr bwMode="auto">
              <a:xfrm>
                <a:off x="188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5" name="ïsḷîḓê">
                <a:extLst>
                  <a:ext uri="{FF2B5EF4-FFF2-40B4-BE49-F238E27FC236}">
                    <a16:creationId xmlns="" xmlns:a16="http://schemas.microsoft.com/office/drawing/2014/main" id="{5678F9AE-8953-4377-AE9F-67F606390E6B}"/>
                  </a:ext>
                </a:extLst>
              </p:cNvPr>
              <p:cNvSpPr/>
              <p:nvPr/>
            </p:nvSpPr>
            <p:spPr bwMode="auto">
              <a:xfrm>
                <a:off x="187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6" name="ï$1iďè">
                <a:extLst>
                  <a:ext uri="{FF2B5EF4-FFF2-40B4-BE49-F238E27FC236}">
                    <a16:creationId xmlns="" xmlns:a16="http://schemas.microsoft.com/office/drawing/2014/main" id="{79A7C25B-890A-4527-85FC-FEC47A0C8F7D}"/>
                  </a:ext>
                </a:extLst>
              </p:cNvPr>
              <p:cNvSpPr/>
              <p:nvPr/>
            </p:nvSpPr>
            <p:spPr bwMode="auto">
              <a:xfrm>
                <a:off x="186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7" name="íS1iḋe">
                <a:extLst>
                  <a:ext uri="{FF2B5EF4-FFF2-40B4-BE49-F238E27FC236}">
                    <a16:creationId xmlns="" xmlns:a16="http://schemas.microsoft.com/office/drawing/2014/main" id="{3382595F-80C3-4342-BEB3-A8685D6FD52F}"/>
                  </a:ext>
                </a:extLst>
              </p:cNvPr>
              <p:cNvSpPr/>
              <p:nvPr/>
            </p:nvSpPr>
            <p:spPr bwMode="auto">
              <a:xfrm>
                <a:off x="185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8" name="íṥlîḍê">
                <a:extLst>
                  <a:ext uri="{FF2B5EF4-FFF2-40B4-BE49-F238E27FC236}">
                    <a16:creationId xmlns="" xmlns:a16="http://schemas.microsoft.com/office/drawing/2014/main" id="{946E22E7-1C46-476B-854E-048C91E390D7}"/>
                  </a:ext>
                </a:extLst>
              </p:cNvPr>
              <p:cNvSpPr/>
              <p:nvPr/>
            </p:nvSpPr>
            <p:spPr bwMode="auto">
              <a:xfrm>
                <a:off x="183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9" name="íślídê">
                <a:extLst>
                  <a:ext uri="{FF2B5EF4-FFF2-40B4-BE49-F238E27FC236}">
                    <a16:creationId xmlns="" xmlns:a16="http://schemas.microsoft.com/office/drawing/2014/main" id="{ADDBF48D-5DAD-48E7-929D-13517B23A6CF}"/>
                  </a:ext>
                </a:extLst>
              </p:cNvPr>
              <p:cNvSpPr/>
              <p:nvPr/>
            </p:nvSpPr>
            <p:spPr bwMode="auto">
              <a:xfrm>
                <a:off x="1828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0" name="i$ľïḍê">
                <a:extLst>
                  <a:ext uri="{FF2B5EF4-FFF2-40B4-BE49-F238E27FC236}">
                    <a16:creationId xmlns="" xmlns:a16="http://schemas.microsoft.com/office/drawing/2014/main" id="{0110803E-9659-4F03-BD4C-EFE2C3BAA7F1}"/>
                  </a:ext>
                </a:extLst>
              </p:cNvPr>
              <p:cNvSpPr/>
              <p:nvPr/>
            </p:nvSpPr>
            <p:spPr bwMode="auto">
              <a:xfrm>
                <a:off x="1823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1" name="ïṩľîḓè">
                <a:extLst>
                  <a:ext uri="{FF2B5EF4-FFF2-40B4-BE49-F238E27FC236}">
                    <a16:creationId xmlns="" xmlns:a16="http://schemas.microsoft.com/office/drawing/2014/main" id="{322C1AC8-EC8B-4E5E-85C8-B0623A99F642}"/>
                  </a:ext>
                </a:extLst>
              </p:cNvPr>
              <p:cNvSpPr/>
              <p:nvPr/>
            </p:nvSpPr>
            <p:spPr bwMode="auto">
              <a:xfrm>
                <a:off x="1823" y="39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2" name="íš1ïḋè">
                <a:extLst>
                  <a:ext uri="{FF2B5EF4-FFF2-40B4-BE49-F238E27FC236}">
                    <a16:creationId xmlns="" xmlns:a16="http://schemas.microsoft.com/office/drawing/2014/main" id="{A6EF40AF-A5A6-4D15-B02D-AA2460451EA8}"/>
                  </a:ext>
                </a:extLst>
              </p:cNvPr>
              <p:cNvSpPr/>
              <p:nvPr/>
            </p:nvSpPr>
            <p:spPr bwMode="auto">
              <a:xfrm>
                <a:off x="1823" y="39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3" name="ïşḻîḑé">
                <a:extLst>
                  <a:ext uri="{FF2B5EF4-FFF2-40B4-BE49-F238E27FC236}">
                    <a16:creationId xmlns="" xmlns:a16="http://schemas.microsoft.com/office/drawing/2014/main" id="{17960882-2C67-49AB-A6D7-BC45D992A9F3}"/>
                  </a:ext>
                </a:extLst>
              </p:cNvPr>
              <p:cNvSpPr/>
              <p:nvPr/>
            </p:nvSpPr>
            <p:spPr bwMode="auto">
              <a:xfrm>
                <a:off x="1823" y="39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4" name="iśļïḍè">
                <a:extLst>
                  <a:ext uri="{FF2B5EF4-FFF2-40B4-BE49-F238E27FC236}">
                    <a16:creationId xmlns="" xmlns:a16="http://schemas.microsoft.com/office/drawing/2014/main" id="{25BDF436-0D3E-485F-8F26-270CFB372CC9}"/>
                  </a:ext>
                </a:extLst>
              </p:cNvPr>
              <p:cNvSpPr/>
              <p:nvPr/>
            </p:nvSpPr>
            <p:spPr bwMode="auto">
              <a:xfrm>
                <a:off x="1823" y="393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5" name="îṥ1iďê">
                <a:extLst>
                  <a:ext uri="{FF2B5EF4-FFF2-40B4-BE49-F238E27FC236}">
                    <a16:creationId xmlns="" xmlns:a16="http://schemas.microsoft.com/office/drawing/2014/main" id="{1D827BA6-1D61-4524-B595-787957A2D746}"/>
                  </a:ext>
                </a:extLst>
              </p:cNvPr>
              <p:cNvSpPr/>
              <p:nvPr/>
            </p:nvSpPr>
            <p:spPr bwMode="auto">
              <a:xfrm>
                <a:off x="1823" y="39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6" name="ïṣļiḋê">
                <a:extLst>
                  <a:ext uri="{FF2B5EF4-FFF2-40B4-BE49-F238E27FC236}">
                    <a16:creationId xmlns="" xmlns:a16="http://schemas.microsoft.com/office/drawing/2014/main" id="{9C1AB220-D2B3-4E8B-803D-A84CE7708502}"/>
                  </a:ext>
                </a:extLst>
              </p:cNvPr>
              <p:cNvSpPr/>
              <p:nvPr/>
            </p:nvSpPr>
            <p:spPr bwMode="auto">
              <a:xfrm>
                <a:off x="1823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7" name="îṣḷïḋé">
                <a:extLst>
                  <a:ext uri="{FF2B5EF4-FFF2-40B4-BE49-F238E27FC236}">
                    <a16:creationId xmlns="" xmlns:a16="http://schemas.microsoft.com/office/drawing/2014/main" id="{A1FBB053-F854-401B-B754-44D7ED3371DC}"/>
                  </a:ext>
                </a:extLst>
              </p:cNvPr>
              <p:cNvSpPr/>
              <p:nvPr/>
            </p:nvSpPr>
            <p:spPr bwMode="auto">
              <a:xfrm>
                <a:off x="1823" y="39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8" name="îṩ1ïḑe">
                <a:extLst>
                  <a:ext uri="{FF2B5EF4-FFF2-40B4-BE49-F238E27FC236}">
                    <a16:creationId xmlns="" xmlns:a16="http://schemas.microsoft.com/office/drawing/2014/main" id="{4DBF37AD-2A18-4A0F-8473-51591F814AB7}"/>
                  </a:ext>
                </a:extLst>
              </p:cNvPr>
              <p:cNvSpPr/>
              <p:nvPr/>
            </p:nvSpPr>
            <p:spPr bwMode="auto">
              <a:xfrm>
                <a:off x="1823" y="38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9" name="ïṣļîḑe">
                <a:extLst>
                  <a:ext uri="{FF2B5EF4-FFF2-40B4-BE49-F238E27FC236}">
                    <a16:creationId xmlns="" xmlns:a16="http://schemas.microsoft.com/office/drawing/2014/main" id="{6D71B591-5DBE-4B9C-9B6A-3918AD592E1D}"/>
                  </a:ext>
                </a:extLst>
              </p:cNvPr>
              <p:cNvSpPr/>
              <p:nvPr/>
            </p:nvSpPr>
            <p:spPr bwMode="auto">
              <a:xfrm>
                <a:off x="1823" y="38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0" name="iš1ïde">
                <a:extLst>
                  <a:ext uri="{FF2B5EF4-FFF2-40B4-BE49-F238E27FC236}">
                    <a16:creationId xmlns="" xmlns:a16="http://schemas.microsoft.com/office/drawing/2014/main" id="{4EB3C28D-74D6-4A58-8134-114C56F3AB77}"/>
                  </a:ext>
                </a:extLst>
              </p:cNvPr>
              <p:cNvSpPr/>
              <p:nvPr/>
            </p:nvSpPr>
            <p:spPr bwMode="auto">
              <a:xfrm>
                <a:off x="1823" y="387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1" name="í$ḻídé">
                <a:extLst>
                  <a:ext uri="{FF2B5EF4-FFF2-40B4-BE49-F238E27FC236}">
                    <a16:creationId xmlns="" xmlns:a16="http://schemas.microsoft.com/office/drawing/2014/main" id="{5936E038-5533-47D7-9C92-6EDB04B3CEE6}"/>
                  </a:ext>
                </a:extLst>
              </p:cNvPr>
              <p:cNvSpPr/>
              <p:nvPr/>
            </p:nvSpPr>
            <p:spPr bwMode="auto">
              <a:xfrm>
                <a:off x="1823" y="38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2" name="îṣḷiďê">
                <a:extLst>
                  <a:ext uri="{FF2B5EF4-FFF2-40B4-BE49-F238E27FC236}">
                    <a16:creationId xmlns="" xmlns:a16="http://schemas.microsoft.com/office/drawing/2014/main" id="{8244D00F-D3EE-4A42-9513-584A1E07F128}"/>
                  </a:ext>
                </a:extLst>
              </p:cNvPr>
              <p:cNvSpPr/>
              <p:nvPr/>
            </p:nvSpPr>
            <p:spPr bwMode="auto">
              <a:xfrm>
                <a:off x="1823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3" name="ïṡ1iḋê">
                <a:extLst>
                  <a:ext uri="{FF2B5EF4-FFF2-40B4-BE49-F238E27FC236}">
                    <a16:creationId xmlns="" xmlns:a16="http://schemas.microsoft.com/office/drawing/2014/main" id="{B48AC71D-A9C4-4B70-A173-780D7ADE752E}"/>
                  </a:ext>
                </a:extLst>
              </p:cNvPr>
              <p:cNvSpPr/>
              <p:nvPr/>
            </p:nvSpPr>
            <p:spPr bwMode="auto">
              <a:xfrm>
                <a:off x="1823" y="38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4" name="íŝḻïde">
                <a:extLst>
                  <a:ext uri="{FF2B5EF4-FFF2-40B4-BE49-F238E27FC236}">
                    <a16:creationId xmlns="" xmlns:a16="http://schemas.microsoft.com/office/drawing/2014/main" id="{2768012C-5173-43A7-B4AC-5DE6FDB6CD5A}"/>
                  </a:ext>
                </a:extLst>
              </p:cNvPr>
              <p:cNvSpPr/>
              <p:nvPr/>
            </p:nvSpPr>
            <p:spPr bwMode="auto">
              <a:xfrm>
                <a:off x="1823" y="383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5" name="i$ḻîďè">
                <a:extLst>
                  <a:ext uri="{FF2B5EF4-FFF2-40B4-BE49-F238E27FC236}">
                    <a16:creationId xmlns="" xmlns:a16="http://schemas.microsoft.com/office/drawing/2014/main" id="{FB1A5279-9367-439B-9AD9-07B9E44FAC9B}"/>
                  </a:ext>
                </a:extLst>
              </p:cNvPr>
              <p:cNvSpPr/>
              <p:nvPr/>
            </p:nvSpPr>
            <p:spPr bwMode="auto">
              <a:xfrm>
                <a:off x="1823" y="38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6" name="îŝľîḍê">
                <a:extLst>
                  <a:ext uri="{FF2B5EF4-FFF2-40B4-BE49-F238E27FC236}">
                    <a16:creationId xmlns="" xmlns:a16="http://schemas.microsoft.com/office/drawing/2014/main" id="{BA2D39D3-5B62-4C9F-8767-3C545A13759D}"/>
                  </a:ext>
                </a:extLst>
              </p:cNvPr>
              <p:cNvSpPr/>
              <p:nvPr/>
            </p:nvSpPr>
            <p:spPr bwMode="auto">
              <a:xfrm>
                <a:off x="1823" y="38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7" name="îṩľíde">
                <a:extLst>
                  <a:ext uri="{FF2B5EF4-FFF2-40B4-BE49-F238E27FC236}">
                    <a16:creationId xmlns="" xmlns:a16="http://schemas.microsoft.com/office/drawing/2014/main" id="{F043777F-7414-4146-BE35-D11057AC5FFE}"/>
                  </a:ext>
                </a:extLst>
              </p:cNvPr>
              <p:cNvSpPr/>
              <p:nvPr/>
            </p:nvSpPr>
            <p:spPr bwMode="auto">
              <a:xfrm>
                <a:off x="1823" y="38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8" name="íṧḷîḓe">
                <a:extLst>
                  <a:ext uri="{FF2B5EF4-FFF2-40B4-BE49-F238E27FC236}">
                    <a16:creationId xmlns="" xmlns:a16="http://schemas.microsoft.com/office/drawing/2014/main" id="{D95DAC01-E547-4A4D-879C-FBFF711073A1}"/>
                  </a:ext>
                </a:extLst>
              </p:cNvPr>
              <p:cNvSpPr/>
              <p:nvPr/>
            </p:nvSpPr>
            <p:spPr bwMode="auto">
              <a:xfrm>
                <a:off x="1823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9" name="i$ḷiḑè">
                <a:extLst>
                  <a:ext uri="{FF2B5EF4-FFF2-40B4-BE49-F238E27FC236}">
                    <a16:creationId xmlns="" xmlns:a16="http://schemas.microsoft.com/office/drawing/2014/main" id="{C27E1EF4-6BB9-4458-B625-D4FB2B65822D}"/>
                  </a:ext>
                </a:extLst>
              </p:cNvPr>
              <p:cNvSpPr/>
              <p:nvPr/>
            </p:nvSpPr>
            <p:spPr bwMode="auto">
              <a:xfrm>
                <a:off x="1823" y="37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0" name="íṩ1ïḋê">
                <a:extLst>
                  <a:ext uri="{FF2B5EF4-FFF2-40B4-BE49-F238E27FC236}">
                    <a16:creationId xmlns="" xmlns:a16="http://schemas.microsoft.com/office/drawing/2014/main" id="{49A5628A-94FF-400B-B346-5C0EA377BA77}"/>
                  </a:ext>
                </a:extLst>
              </p:cNvPr>
              <p:cNvSpPr/>
              <p:nvPr/>
            </p:nvSpPr>
            <p:spPr bwMode="auto">
              <a:xfrm>
                <a:off x="1823" y="37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1" name="ï$ḷíḑe">
                <a:extLst>
                  <a:ext uri="{FF2B5EF4-FFF2-40B4-BE49-F238E27FC236}">
                    <a16:creationId xmlns="" xmlns:a16="http://schemas.microsoft.com/office/drawing/2014/main" id="{AB7A24C5-8DA7-4B26-9C68-F935F7A23614}"/>
                  </a:ext>
                </a:extLst>
              </p:cNvPr>
              <p:cNvSpPr/>
              <p:nvPr/>
            </p:nvSpPr>
            <p:spPr bwMode="auto">
              <a:xfrm>
                <a:off x="1823" y="37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2" name="îṡ1iḍê">
                <a:extLst>
                  <a:ext uri="{FF2B5EF4-FFF2-40B4-BE49-F238E27FC236}">
                    <a16:creationId xmlns="" xmlns:a16="http://schemas.microsoft.com/office/drawing/2014/main" id="{A9CB8F99-8F18-44C0-924F-EADC41F307EF}"/>
                  </a:ext>
                </a:extLst>
              </p:cNvPr>
              <p:cNvSpPr/>
              <p:nvPr/>
            </p:nvSpPr>
            <p:spPr bwMode="auto">
              <a:xfrm>
                <a:off x="1823" y="37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3" name="ísļïḍè">
                <a:extLst>
                  <a:ext uri="{FF2B5EF4-FFF2-40B4-BE49-F238E27FC236}">
                    <a16:creationId xmlns="" xmlns:a16="http://schemas.microsoft.com/office/drawing/2014/main" id="{3BC5022C-D956-4F3A-8F93-A9D4FB3E0831}"/>
                  </a:ext>
                </a:extLst>
              </p:cNvPr>
              <p:cNvSpPr/>
              <p:nvPr/>
            </p:nvSpPr>
            <p:spPr bwMode="auto">
              <a:xfrm>
                <a:off x="1823" y="37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4" name="íṩļîḍé">
                <a:extLst>
                  <a:ext uri="{FF2B5EF4-FFF2-40B4-BE49-F238E27FC236}">
                    <a16:creationId xmlns="" xmlns:a16="http://schemas.microsoft.com/office/drawing/2014/main" id="{31699106-70B8-4C68-BECE-8B803EF30A76}"/>
                  </a:ext>
                </a:extLst>
              </p:cNvPr>
              <p:cNvSpPr/>
              <p:nvPr/>
            </p:nvSpPr>
            <p:spPr bwMode="auto">
              <a:xfrm>
                <a:off x="1823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5" name="îṩ1iḋê">
                <a:extLst>
                  <a:ext uri="{FF2B5EF4-FFF2-40B4-BE49-F238E27FC236}">
                    <a16:creationId xmlns="" xmlns:a16="http://schemas.microsoft.com/office/drawing/2014/main" id="{0DD6AA2A-2990-442B-AC61-2BE3F0F58973}"/>
                  </a:ext>
                </a:extLst>
              </p:cNvPr>
              <p:cNvSpPr/>
              <p:nvPr/>
            </p:nvSpPr>
            <p:spPr bwMode="auto">
              <a:xfrm>
                <a:off x="1823" y="37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6" name="ïšlîḑê">
                <a:extLst>
                  <a:ext uri="{FF2B5EF4-FFF2-40B4-BE49-F238E27FC236}">
                    <a16:creationId xmlns="" xmlns:a16="http://schemas.microsoft.com/office/drawing/2014/main" id="{5B3505DB-EB5C-4166-A23B-10C713F8E6D3}"/>
                  </a:ext>
                </a:extLst>
              </p:cNvPr>
              <p:cNvSpPr/>
              <p:nvPr/>
            </p:nvSpPr>
            <p:spPr bwMode="auto">
              <a:xfrm>
                <a:off x="1823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7" name="í$lîdè">
                <a:extLst>
                  <a:ext uri="{FF2B5EF4-FFF2-40B4-BE49-F238E27FC236}">
                    <a16:creationId xmlns="" xmlns:a16="http://schemas.microsoft.com/office/drawing/2014/main" id="{F189BCFD-66A4-49ED-AD79-96BCAF77FC81}"/>
                  </a:ext>
                </a:extLst>
              </p:cNvPr>
              <p:cNvSpPr/>
              <p:nvPr/>
            </p:nvSpPr>
            <p:spPr bwMode="auto">
              <a:xfrm>
                <a:off x="1823" y="36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" name="iSḷïḓè">
                <a:extLst>
                  <a:ext uri="{FF2B5EF4-FFF2-40B4-BE49-F238E27FC236}">
                    <a16:creationId xmlns="" xmlns:a16="http://schemas.microsoft.com/office/drawing/2014/main" id="{583261C5-14A2-415C-84AA-3C127C6D6F4E}"/>
                  </a:ext>
                </a:extLst>
              </p:cNvPr>
              <p:cNvSpPr/>
              <p:nvPr/>
            </p:nvSpPr>
            <p:spPr bwMode="auto">
              <a:xfrm>
                <a:off x="1823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9" name="ïṥ1îḋé">
                <a:extLst>
                  <a:ext uri="{FF2B5EF4-FFF2-40B4-BE49-F238E27FC236}">
                    <a16:creationId xmlns="" xmlns:a16="http://schemas.microsoft.com/office/drawing/2014/main" id="{F1260CA2-558A-4147-ACA5-2B0151976270}"/>
                  </a:ext>
                </a:extLst>
              </p:cNvPr>
              <p:cNvSpPr/>
              <p:nvPr/>
            </p:nvSpPr>
            <p:spPr bwMode="auto">
              <a:xfrm>
                <a:off x="1823" y="36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0" name="íSḷïḑe">
                <a:extLst>
                  <a:ext uri="{FF2B5EF4-FFF2-40B4-BE49-F238E27FC236}">
                    <a16:creationId xmlns="" xmlns:a16="http://schemas.microsoft.com/office/drawing/2014/main" id="{F1EBF63D-5E62-43F9-A319-7DAA80C7B5CC}"/>
                  </a:ext>
                </a:extLst>
              </p:cNvPr>
              <p:cNvSpPr/>
              <p:nvPr/>
            </p:nvSpPr>
            <p:spPr bwMode="auto">
              <a:xfrm>
                <a:off x="1823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1" name="iṩ1idé">
                <a:extLst>
                  <a:ext uri="{FF2B5EF4-FFF2-40B4-BE49-F238E27FC236}">
                    <a16:creationId xmlns="" xmlns:a16="http://schemas.microsoft.com/office/drawing/2014/main" id="{E4B0E98A-0C66-457C-AF61-ACCFF6F3A590}"/>
                  </a:ext>
                </a:extLst>
              </p:cNvPr>
              <p:cNvSpPr/>
              <p:nvPr/>
            </p:nvSpPr>
            <p:spPr bwMode="auto">
              <a:xfrm>
                <a:off x="1823" y="36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2" name="îṧļîḍe">
                <a:extLst>
                  <a:ext uri="{FF2B5EF4-FFF2-40B4-BE49-F238E27FC236}">
                    <a16:creationId xmlns="" xmlns:a16="http://schemas.microsoft.com/office/drawing/2014/main" id="{3C88AED2-BBB7-446E-B05C-52C13AEE9AC5}"/>
                  </a:ext>
                </a:extLst>
              </p:cNvPr>
              <p:cNvSpPr/>
              <p:nvPr/>
            </p:nvSpPr>
            <p:spPr bwMode="auto">
              <a:xfrm>
                <a:off x="1823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3" name="išľiḑè">
                <a:extLst>
                  <a:ext uri="{FF2B5EF4-FFF2-40B4-BE49-F238E27FC236}">
                    <a16:creationId xmlns="" xmlns:a16="http://schemas.microsoft.com/office/drawing/2014/main" id="{EE8008D1-C36C-49C8-B5DA-95916B0E89BE}"/>
                  </a:ext>
                </a:extLst>
              </p:cNvPr>
              <p:cNvSpPr/>
              <p:nvPr/>
            </p:nvSpPr>
            <p:spPr bwMode="auto">
              <a:xfrm>
                <a:off x="1823" y="36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4" name="ïṧḷîḋé">
                <a:extLst>
                  <a:ext uri="{FF2B5EF4-FFF2-40B4-BE49-F238E27FC236}">
                    <a16:creationId xmlns="" xmlns:a16="http://schemas.microsoft.com/office/drawing/2014/main" id="{B4B94F3E-28AB-4AFE-AF98-1F63836A7892}"/>
                  </a:ext>
                </a:extLst>
              </p:cNvPr>
              <p:cNvSpPr/>
              <p:nvPr/>
            </p:nvSpPr>
            <p:spPr bwMode="auto">
              <a:xfrm>
                <a:off x="1823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5" name="ï$ļîḍé">
                <a:extLst>
                  <a:ext uri="{FF2B5EF4-FFF2-40B4-BE49-F238E27FC236}">
                    <a16:creationId xmlns="" xmlns:a16="http://schemas.microsoft.com/office/drawing/2014/main" id="{2AED3C12-464A-4114-AA3B-A8DFAA79E947}"/>
                  </a:ext>
                </a:extLst>
              </p:cNvPr>
              <p:cNvSpPr/>
              <p:nvPr/>
            </p:nvSpPr>
            <p:spPr bwMode="auto">
              <a:xfrm>
                <a:off x="1823" y="36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6" name="iṡļiḑé">
                <a:extLst>
                  <a:ext uri="{FF2B5EF4-FFF2-40B4-BE49-F238E27FC236}">
                    <a16:creationId xmlns="" xmlns:a16="http://schemas.microsoft.com/office/drawing/2014/main" id="{AD10B7A8-E068-48FB-9E38-AE0FC37959C0}"/>
                  </a:ext>
                </a:extLst>
              </p:cNvPr>
              <p:cNvSpPr/>
              <p:nvPr/>
            </p:nvSpPr>
            <p:spPr bwMode="auto">
              <a:xfrm>
                <a:off x="1823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7" name="íSḻiḍe">
                <a:extLst>
                  <a:ext uri="{FF2B5EF4-FFF2-40B4-BE49-F238E27FC236}">
                    <a16:creationId xmlns="" xmlns:a16="http://schemas.microsoft.com/office/drawing/2014/main" id="{B0FD525A-A613-4F3D-A467-9CFF13D5E3BA}"/>
                  </a:ext>
                </a:extLst>
              </p:cNvPr>
              <p:cNvSpPr/>
              <p:nvPr/>
            </p:nvSpPr>
            <p:spPr bwMode="auto">
              <a:xfrm>
                <a:off x="1823" y="35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8" name="ïs1ïḑè">
                <a:extLst>
                  <a:ext uri="{FF2B5EF4-FFF2-40B4-BE49-F238E27FC236}">
                    <a16:creationId xmlns="" xmlns:a16="http://schemas.microsoft.com/office/drawing/2014/main" id="{52318E0B-E686-4D82-B958-3A359D383653}"/>
                  </a:ext>
                </a:extLst>
              </p:cNvPr>
              <p:cNvSpPr/>
              <p:nvPr/>
            </p:nvSpPr>
            <p:spPr bwMode="auto">
              <a:xfrm>
                <a:off x="1823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9" name="ísļídê">
                <a:extLst>
                  <a:ext uri="{FF2B5EF4-FFF2-40B4-BE49-F238E27FC236}">
                    <a16:creationId xmlns="" xmlns:a16="http://schemas.microsoft.com/office/drawing/2014/main" id="{16A88A9F-D0A9-4675-90A4-6BA2C1B836A8}"/>
                  </a:ext>
                </a:extLst>
              </p:cNvPr>
              <p:cNvSpPr/>
              <p:nvPr/>
            </p:nvSpPr>
            <p:spPr bwMode="auto">
              <a:xfrm>
                <a:off x="1823" y="35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0" name="íṡlíḋê">
                <a:extLst>
                  <a:ext uri="{FF2B5EF4-FFF2-40B4-BE49-F238E27FC236}">
                    <a16:creationId xmlns="" xmlns:a16="http://schemas.microsoft.com/office/drawing/2014/main" id="{F247C720-1C88-4D41-9E8D-543129103131}"/>
                  </a:ext>
                </a:extLst>
              </p:cNvPr>
              <p:cNvSpPr/>
              <p:nvPr/>
            </p:nvSpPr>
            <p:spPr bwMode="auto">
              <a:xfrm>
                <a:off x="1823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1" name="işliḑe">
                <a:extLst>
                  <a:ext uri="{FF2B5EF4-FFF2-40B4-BE49-F238E27FC236}">
                    <a16:creationId xmlns="" xmlns:a16="http://schemas.microsoft.com/office/drawing/2014/main" id="{B84B8BB0-2213-481A-9686-129A44C04227}"/>
                  </a:ext>
                </a:extLst>
              </p:cNvPr>
              <p:cNvSpPr/>
              <p:nvPr/>
            </p:nvSpPr>
            <p:spPr bwMode="auto">
              <a:xfrm>
                <a:off x="1823" y="35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2" name="îšľîďè">
                <a:extLst>
                  <a:ext uri="{FF2B5EF4-FFF2-40B4-BE49-F238E27FC236}">
                    <a16:creationId xmlns="" xmlns:a16="http://schemas.microsoft.com/office/drawing/2014/main" id="{0F88C06E-FF5B-419D-A75E-8B00541DB35D}"/>
                  </a:ext>
                </a:extLst>
              </p:cNvPr>
              <p:cNvSpPr/>
              <p:nvPr/>
            </p:nvSpPr>
            <p:spPr bwMode="auto">
              <a:xfrm>
                <a:off x="1823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3" name="îŝľîḓe">
                <a:extLst>
                  <a:ext uri="{FF2B5EF4-FFF2-40B4-BE49-F238E27FC236}">
                    <a16:creationId xmlns="" xmlns:a16="http://schemas.microsoft.com/office/drawing/2014/main" id="{D552ED3F-FDC1-47C9-AE0A-BE7BF1CF1F88}"/>
                  </a:ext>
                </a:extLst>
              </p:cNvPr>
              <p:cNvSpPr/>
              <p:nvPr/>
            </p:nvSpPr>
            <p:spPr bwMode="auto">
              <a:xfrm>
                <a:off x="1823" y="35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4" name="îşļiḋè">
                <a:extLst>
                  <a:ext uri="{FF2B5EF4-FFF2-40B4-BE49-F238E27FC236}">
                    <a16:creationId xmlns="" xmlns:a16="http://schemas.microsoft.com/office/drawing/2014/main" id="{C8C4F4A7-8AE4-4769-A398-55B770F57A0B}"/>
                  </a:ext>
                </a:extLst>
              </p:cNvPr>
              <p:cNvSpPr/>
              <p:nvPr/>
            </p:nvSpPr>
            <p:spPr bwMode="auto">
              <a:xfrm>
                <a:off x="1823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5" name="ïṣľïďe">
                <a:extLst>
                  <a:ext uri="{FF2B5EF4-FFF2-40B4-BE49-F238E27FC236}">
                    <a16:creationId xmlns="" xmlns:a16="http://schemas.microsoft.com/office/drawing/2014/main" id="{C500E2EC-990D-4846-9290-F1A16A0B5137}"/>
                  </a:ext>
                </a:extLst>
              </p:cNvPr>
              <p:cNvSpPr/>
              <p:nvPr/>
            </p:nvSpPr>
            <p:spPr bwMode="auto">
              <a:xfrm>
                <a:off x="1823" y="35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6" name="íšḷïḋè">
                <a:extLst>
                  <a:ext uri="{FF2B5EF4-FFF2-40B4-BE49-F238E27FC236}">
                    <a16:creationId xmlns="" xmlns:a16="http://schemas.microsoft.com/office/drawing/2014/main" id="{29FE1078-F443-40D9-B0D0-F8B0707F770E}"/>
                  </a:ext>
                </a:extLst>
              </p:cNvPr>
              <p:cNvSpPr/>
              <p:nvPr/>
            </p:nvSpPr>
            <p:spPr bwMode="auto">
              <a:xfrm>
                <a:off x="1823" y="34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7" name="îšľiḋé">
                <a:extLst>
                  <a:ext uri="{FF2B5EF4-FFF2-40B4-BE49-F238E27FC236}">
                    <a16:creationId xmlns="" xmlns:a16="http://schemas.microsoft.com/office/drawing/2014/main" id="{913F27F3-12E1-4803-B774-9A4BC4AA6FDD}"/>
                  </a:ext>
                </a:extLst>
              </p:cNvPr>
              <p:cNvSpPr/>
              <p:nvPr/>
            </p:nvSpPr>
            <p:spPr bwMode="auto">
              <a:xfrm>
                <a:off x="1823" y="34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8" name="ïṣliďè">
                <a:extLst>
                  <a:ext uri="{FF2B5EF4-FFF2-40B4-BE49-F238E27FC236}">
                    <a16:creationId xmlns="" xmlns:a16="http://schemas.microsoft.com/office/drawing/2014/main" id="{06109EA0-5ED7-4355-A980-2679635FB10D}"/>
                  </a:ext>
                </a:extLst>
              </p:cNvPr>
              <p:cNvSpPr/>
              <p:nvPr/>
            </p:nvSpPr>
            <p:spPr bwMode="auto">
              <a:xfrm>
                <a:off x="1823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9" name="íṣļiďè">
                <a:extLst>
                  <a:ext uri="{FF2B5EF4-FFF2-40B4-BE49-F238E27FC236}">
                    <a16:creationId xmlns="" xmlns:a16="http://schemas.microsoft.com/office/drawing/2014/main" id="{096DC0FA-4577-4550-A47B-1260EA001264}"/>
                  </a:ext>
                </a:extLst>
              </p:cNvPr>
              <p:cNvSpPr/>
              <p:nvPr/>
            </p:nvSpPr>
            <p:spPr bwMode="auto">
              <a:xfrm>
                <a:off x="1823" y="34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0" name="íṧḷide">
                <a:extLst>
                  <a:ext uri="{FF2B5EF4-FFF2-40B4-BE49-F238E27FC236}">
                    <a16:creationId xmlns="" xmlns:a16="http://schemas.microsoft.com/office/drawing/2014/main" id="{050A75BE-BC5A-4408-A45B-D26EAE0F1FB4}"/>
                  </a:ext>
                </a:extLst>
              </p:cNvPr>
              <p:cNvSpPr/>
              <p:nvPr/>
            </p:nvSpPr>
            <p:spPr bwMode="auto">
              <a:xfrm>
                <a:off x="1823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1" name="îŝḻíḋê">
                <a:extLst>
                  <a:ext uri="{FF2B5EF4-FFF2-40B4-BE49-F238E27FC236}">
                    <a16:creationId xmlns="" xmlns:a16="http://schemas.microsoft.com/office/drawing/2014/main" id="{882B58DC-9410-4AB6-B963-EB9ACA91E38E}"/>
                  </a:ext>
                </a:extLst>
              </p:cNvPr>
              <p:cNvSpPr/>
              <p:nvPr/>
            </p:nvSpPr>
            <p:spPr bwMode="auto">
              <a:xfrm>
                <a:off x="1823" y="34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2" name="îṣļidê">
                <a:extLst>
                  <a:ext uri="{FF2B5EF4-FFF2-40B4-BE49-F238E27FC236}">
                    <a16:creationId xmlns="" xmlns:a16="http://schemas.microsoft.com/office/drawing/2014/main" id="{0B0C944D-157A-468B-BA67-B968D943EA1E}"/>
                  </a:ext>
                </a:extLst>
              </p:cNvPr>
              <p:cNvSpPr/>
              <p:nvPr/>
            </p:nvSpPr>
            <p:spPr bwMode="auto">
              <a:xfrm>
                <a:off x="1823" y="34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3" name="îṩḷïḋé">
                <a:extLst>
                  <a:ext uri="{FF2B5EF4-FFF2-40B4-BE49-F238E27FC236}">
                    <a16:creationId xmlns="" xmlns:a16="http://schemas.microsoft.com/office/drawing/2014/main" id="{F2999B46-6623-4A08-BA61-879180B5442C}"/>
                  </a:ext>
                </a:extLst>
              </p:cNvPr>
              <p:cNvSpPr/>
              <p:nvPr/>
            </p:nvSpPr>
            <p:spPr bwMode="auto">
              <a:xfrm>
                <a:off x="1823" y="34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4" name="išḷiḑè">
                <a:extLst>
                  <a:ext uri="{FF2B5EF4-FFF2-40B4-BE49-F238E27FC236}">
                    <a16:creationId xmlns="" xmlns:a16="http://schemas.microsoft.com/office/drawing/2014/main" id="{065C854F-2FD0-4928-9A49-B19DEB9789FC}"/>
                  </a:ext>
                </a:extLst>
              </p:cNvPr>
              <p:cNvSpPr/>
              <p:nvPr/>
            </p:nvSpPr>
            <p:spPr bwMode="auto">
              <a:xfrm>
                <a:off x="1823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5" name="î$1íḍè">
                <a:extLst>
                  <a:ext uri="{FF2B5EF4-FFF2-40B4-BE49-F238E27FC236}">
                    <a16:creationId xmlns="" xmlns:a16="http://schemas.microsoft.com/office/drawing/2014/main" id="{2DA3D6E7-1916-4781-BC3E-01BBE0ED85ED}"/>
                  </a:ext>
                </a:extLst>
              </p:cNvPr>
              <p:cNvSpPr/>
              <p:nvPr/>
            </p:nvSpPr>
            <p:spPr bwMode="auto">
              <a:xfrm>
                <a:off x="1823" y="34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6" name="îŝḷíḍé">
                <a:extLst>
                  <a:ext uri="{FF2B5EF4-FFF2-40B4-BE49-F238E27FC236}">
                    <a16:creationId xmlns="" xmlns:a16="http://schemas.microsoft.com/office/drawing/2014/main" id="{ADBEABF9-2331-4201-A621-D4FD06383BBC}"/>
                  </a:ext>
                </a:extLst>
              </p:cNvPr>
              <p:cNvSpPr/>
              <p:nvPr/>
            </p:nvSpPr>
            <p:spPr bwMode="auto">
              <a:xfrm>
                <a:off x="1823" y="33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7" name="îŝlíḍè">
                <a:extLst>
                  <a:ext uri="{FF2B5EF4-FFF2-40B4-BE49-F238E27FC236}">
                    <a16:creationId xmlns="" xmlns:a16="http://schemas.microsoft.com/office/drawing/2014/main" id="{310D8A35-1B5B-4111-9E65-2A38B474A4A5}"/>
                  </a:ext>
                </a:extLst>
              </p:cNvPr>
              <p:cNvSpPr/>
              <p:nvPr/>
            </p:nvSpPr>
            <p:spPr bwMode="auto">
              <a:xfrm>
                <a:off x="1823" y="33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8" name="ïśļîḍè">
                <a:extLst>
                  <a:ext uri="{FF2B5EF4-FFF2-40B4-BE49-F238E27FC236}">
                    <a16:creationId xmlns="" xmlns:a16="http://schemas.microsoft.com/office/drawing/2014/main" id="{74EF1038-8FF0-406B-9BCC-D6B987F87CBE}"/>
                  </a:ext>
                </a:extLst>
              </p:cNvPr>
              <p:cNvSpPr/>
              <p:nvPr/>
            </p:nvSpPr>
            <p:spPr bwMode="auto">
              <a:xfrm>
                <a:off x="1823" y="33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9" name="îṥļíďe">
                <a:extLst>
                  <a:ext uri="{FF2B5EF4-FFF2-40B4-BE49-F238E27FC236}">
                    <a16:creationId xmlns="" xmlns:a16="http://schemas.microsoft.com/office/drawing/2014/main" id="{3DAAE9F2-75E3-41D1-A81E-CAE4A2A5640A}"/>
                  </a:ext>
                </a:extLst>
              </p:cNvPr>
              <p:cNvSpPr/>
              <p:nvPr/>
            </p:nvSpPr>
            <p:spPr bwMode="auto">
              <a:xfrm>
                <a:off x="1823" y="336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0" name="íṥ1îḓe">
                <a:extLst>
                  <a:ext uri="{FF2B5EF4-FFF2-40B4-BE49-F238E27FC236}">
                    <a16:creationId xmlns="" xmlns:a16="http://schemas.microsoft.com/office/drawing/2014/main" id="{813D9074-1BC7-4DA5-8DFB-CD50468E4093}"/>
                  </a:ext>
                </a:extLst>
              </p:cNvPr>
              <p:cNvSpPr/>
              <p:nvPr/>
            </p:nvSpPr>
            <p:spPr bwMode="auto">
              <a:xfrm>
                <a:off x="1823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1" name="ïs1iḑè">
                <a:extLst>
                  <a:ext uri="{FF2B5EF4-FFF2-40B4-BE49-F238E27FC236}">
                    <a16:creationId xmlns="" xmlns:a16="http://schemas.microsoft.com/office/drawing/2014/main" id="{7867D6CB-F1E6-4BD7-A100-AA261A8A26B9}"/>
                  </a:ext>
                </a:extLst>
              </p:cNvPr>
              <p:cNvSpPr/>
              <p:nvPr/>
            </p:nvSpPr>
            <p:spPr bwMode="auto">
              <a:xfrm>
                <a:off x="2335" y="33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2" name="i$ḻidé">
                <a:extLst>
                  <a:ext uri="{FF2B5EF4-FFF2-40B4-BE49-F238E27FC236}">
                    <a16:creationId xmlns="" xmlns:a16="http://schemas.microsoft.com/office/drawing/2014/main" id="{D32BE401-064B-4AF8-9238-9D72B140D934}"/>
                  </a:ext>
                </a:extLst>
              </p:cNvPr>
              <p:cNvSpPr/>
              <p:nvPr/>
            </p:nvSpPr>
            <p:spPr bwMode="auto">
              <a:xfrm>
                <a:off x="2335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3" name="iŝľíḋè">
                <a:extLst>
                  <a:ext uri="{FF2B5EF4-FFF2-40B4-BE49-F238E27FC236}">
                    <a16:creationId xmlns="" xmlns:a16="http://schemas.microsoft.com/office/drawing/2014/main" id="{C17A49EC-FB8D-4C5B-9CF7-9D76A865C03A}"/>
                  </a:ext>
                </a:extLst>
              </p:cNvPr>
              <p:cNvSpPr/>
              <p:nvPr/>
            </p:nvSpPr>
            <p:spPr bwMode="auto">
              <a:xfrm>
                <a:off x="2335" y="33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4" name="îšḷîďê">
                <a:extLst>
                  <a:ext uri="{FF2B5EF4-FFF2-40B4-BE49-F238E27FC236}">
                    <a16:creationId xmlns="" xmlns:a16="http://schemas.microsoft.com/office/drawing/2014/main" id="{EBF72957-E382-42C4-A987-0709E2EC00A0}"/>
                  </a:ext>
                </a:extLst>
              </p:cNvPr>
              <p:cNvSpPr/>
              <p:nvPr/>
            </p:nvSpPr>
            <p:spPr bwMode="auto">
              <a:xfrm>
                <a:off x="2335" y="337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5" name="ï$ḷîḋê">
                <a:extLst>
                  <a:ext uri="{FF2B5EF4-FFF2-40B4-BE49-F238E27FC236}">
                    <a16:creationId xmlns="" xmlns:a16="http://schemas.microsoft.com/office/drawing/2014/main" id="{CF12305C-A201-4A6D-8580-6D5645E228B9}"/>
                  </a:ext>
                </a:extLst>
              </p:cNvPr>
              <p:cNvSpPr/>
              <p:nvPr/>
            </p:nvSpPr>
            <p:spPr bwMode="auto">
              <a:xfrm>
                <a:off x="2335" y="33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6" name="îSḻiḋè">
                <a:extLst>
                  <a:ext uri="{FF2B5EF4-FFF2-40B4-BE49-F238E27FC236}">
                    <a16:creationId xmlns="" xmlns:a16="http://schemas.microsoft.com/office/drawing/2014/main" id="{3801848A-E440-48F1-870D-0D687228E773}"/>
                  </a:ext>
                </a:extLst>
              </p:cNvPr>
              <p:cNvSpPr/>
              <p:nvPr/>
            </p:nvSpPr>
            <p:spPr bwMode="auto">
              <a:xfrm>
                <a:off x="2335" y="339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7" name="iṣḷíḑè">
                <a:extLst>
                  <a:ext uri="{FF2B5EF4-FFF2-40B4-BE49-F238E27FC236}">
                    <a16:creationId xmlns="" xmlns:a16="http://schemas.microsoft.com/office/drawing/2014/main" id="{7C29CE21-0E32-43B1-A0E9-314710D8214B}"/>
                  </a:ext>
                </a:extLst>
              </p:cNvPr>
              <p:cNvSpPr/>
              <p:nvPr/>
            </p:nvSpPr>
            <p:spPr bwMode="auto">
              <a:xfrm>
                <a:off x="2335" y="34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8" name="íṥľide">
                <a:extLst>
                  <a:ext uri="{FF2B5EF4-FFF2-40B4-BE49-F238E27FC236}">
                    <a16:creationId xmlns="" xmlns:a16="http://schemas.microsoft.com/office/drawing/2014/main" id="{CE2924F0-C326-46D4-9EDE-382230B17D73}"/>
                  </a:ext>
                </a:extLst>
              </p:cNvPr>
              <p:cNvSpPr/>
              <p:nvPr/>
            </p:nvSpPr>
            <p:spPr bwMode="auto">
              <a:xfrm>
                <a:off x="2335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9" name="ïṧlïďê">
                <a:extLst>
                  <a:ext uri="{FF2B5EF4-FFF2-40B4-BE49-F238E27FC236}">
                    <a16:creationId xmlns="" xmlns:a16="http://schemas.microsoft.com/office/drawing/2014/main" id="{3220C79C-235E-42C1-84FE-B52BCC89C49C}"/>
                  </a:ext>
                </a:extLst>
              </p:cNvPr>
              <p:cNvSpPr/>
              <p:nvPr/>
            </p:nvSpPr>
            <p:spPr bwMode="auto">
              <a:xfrm>
                <a:off x="2335" y="34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0" name="íṡliḍè">
                <a:extLst>
                  <a:ext uri="{FF2B5EF4-FFF2-40B4-BE49-F238E27FC236}">
                    <a16:creationId xmlns="" xmlns:a16="http://schemas.microsoft.com/office/drawing/2014/main" id="{58D19317-3BCD-483F-B4CD-C58ABC219388}"/>
                  </a:ext>
                </a:extLst>
              </p:cNvPr>
              <p:cNvSpPr/>
              <p:nvPr/>
            </p:nvSpPr>
            <p:spPr bwMode="auto">
              <a:xfrm>
                <a:off x="2335" y="343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1" name="îṥḻiḑe">
                <a:extLst>
                  <a:ext uri="{FF2B5EF4-FFF2-40B4-BE49-F238E27FC236}">
                    <a16:creationId xmlns="" xmlns:a16="http://schemas.microsoft.com/office/drawing/2014/main" id="{DFE9B707-07C6-4AB6-8136-57D9007EBC00}"/>
                  </a:ext>
                </a:extLst>
              </p:cNvPr>
              <p:cNvSpPr/>
              <p:nvPr/>
            </p:nvSpPr>
            <p:spPr bwMode="auto">
              <a:xfrm>
                <a:off x="2335" y="34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2" name="îşľiḍé">
                <a:extLst>
                  <a:ext uri="{FF2B5EF4-FFF2-40B4-BE49-F238E27FC236}">
                    <a16:creationId xmlns="" xmlns:a16="http://schemas.microsoft.com/office/drawing/2014/main" id="{130B4592-9E80-468E-ACBC-31A01A313A35}"/>
                  </a:ext>
                </a:extLst>
              </p:cNvPr>
              <p:cNvSpPr/>
              <p:nvPr/>
            </p:nvSpPr>
            <p:spPr bwMode="auto">
              <a:xfrm>
                <a:off x="2335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3" name="îṩlídè">
                <a:extLst>
                  <a:ext uri="{FF2B5EF4-FFF2-40B4-BE49-F238E27FC236}">
                    <a16:creationId xmlns="" xmlns:a16="http://schemas.microsoft.com/office/drawing/2014/main" id="{7C7D0168-8A6B-4CBE-A553-4FFB26FAC25B}"/>
                  </a:ext>
                </a:extLst>
              </p:cNvPr>
              <p:cNvSpPr/>
              <p:nvPr/>
            </p:nvSpPr>
            <p:spPr bwMode="auto">
              <a:xfrm>
                <a:off x="2335" y="34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4" name="îŝ1íḓè">
                <a:extLst>
                  <a:ext uri="{FF2B5EF4-FFF2-40B4-BE49-F238E27FC236}">
                    <a16:creationId xmlns="" xmlns:a16="http://schemas.microsoft.com/office/drawing/2014/main" id="{D7451CF3-52D1-49BC-BD26-F3339EAB6D6D}"/>
                  </a:ext>
                </a:extLst>
              </p:cNvPr>
              <p:cNvSpPr/>
              <p:nvPr/>
            </p:nvSpPr>
            <p:spPr bwMode="auto">
              <a:xfrm>
                <a:off x="2335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5" name="îŝ1iďê">
                <a:extLst>
                  <a:ext uri="{FF2B5EF4-FFF2-40B4-BE49-F238E27FC236}">
                    <a16:creationId xmlns="" xmlns:a16="http://schemas.microsoft.com/office/drawing/2014/main" id="{7813ECCD-FAC1-464B-BA27-43FC161401AA}"/>
                  </a:ext>
                </a:extLst>
              </p:cNvPr>
              <p:cNvSpPr/>
              <p:nvPr/>
            </p:nvSpPr>
            <p:spPr bwMode="auto">
              <a:xfrm>
                <a:off x="2335" y="34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6" name="ïşlîḑê">
                <a:extLst>
                  <a:ext uri="{FF2B5EF4-FFF2-40B4-BE49-F238E27FC236}">
                    <a16:creationId xmlns="" xmlns:a16="http://schemas.microsoft.com/office/drawing/2014/main" id="{6CE7EF7E-5151-4454-BB26-C4DEF8FBC428}"/>
                  </a:ext>
                </a:extLst>
              </p:cNvPr>
              <p:cNvSpPr/>
              <p:nvPr/>
            </p:nvSpPr>
            <p:spPr bwMode="auto">
              <a:xfrm>
                <a:off x="2335" y="34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7" name="íṩḻíḍe">
                <a:extLst>
                  <a:ext uri="{FF2B5EF4-FFF2-40B4-BE49-F238E27FC236}">
                    <a16:creationId xmlns="" xmlns:a16="http://schemas.microsoft.com/office/drawing/2014/main" id="{12430EA6-9B26-4AF5-ABF6-EA033DAFC292}"/>
                  </a:ext>
                </a:extLst>
              </p:cNvPr>
              <p:cNvSpPr/>
              <p:nvPr/>
            </p:nvSpPr>
            <p:spPr bwMode="auto">
              <a:xfrm>
                <a:off x="2335" y="35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8" name="ïṣľîḋé">
                <a:extLst>
                  <a:ext uri="{FF2B5EF4-FFF2-40B4-BE49-F238E27FC236}">
                    <a16:creationId xmlns="" xmlns:a16="http://schemas.microsoft.com/office/drawing/2014/main" id="{58F95070-CA51-44DF-ABFD-F61D73C3762E}"/>
                  </a:ext>
                </a:extLst>
              </p:cNvPr>
              <p:cNvSpPr/>
              <p:nvPr/>
            </p:nvSpPr>
            <p:spPr bwMode="auto">
              <a:xfrm>
                <a:off x="2335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9" name="îšliḑé">
                <a:extLst>
                  <a:ext uri="{FF2B5EF4-FFF2-40B4-BE49-F238E27FC236}">
                    <a16:creationId xmlns="" xmlns:a16="http://schemas.microsoft.com/office/drawing/2014/main" id="{FBF37EFD-8F76-48F9-8F45-02F588B22AA5}"/>
                  </a:ext>
                </a:extLst>
              </p:cNvPr>
              <p:cNvSpPr/>
              <p:nvPr/>
            </p:nvSpPr>
            <p:spPr bwMode="auto">
              <a:xfrm>
                <a:off x="2335" y="35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0" name="i$ḷîḍê">
                <a:extLst>
                  <a:ext uri="{FF2B5EF4-FFF2-40B4-BE49-F238E27FC236}">
                    <a16:creationId xmlns="" xmlns:a16="http://schemas.microsoft.com/office/drawing/2014/main" id="{152831A5-0CC6-442D-AD1F-5A04EFA424E1}"/>
                  </a:ext>
                </a:extLst>
              </p:cNvPr>
              <p:cNvSpPr/>
              <p:nvPr/>
            </p:nvSpPr>
            <p:spPr bwMode="auto">
              <a:xfrm>
                <a:off x="2335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1" name="iṥ1îdè">
                <a:extLst>
                  <a:ext uri="{FF2B5EF4-FFF2-40B4-BE49-F238E27FC236}">
                    <a16:creationId xmlns="" xmlns:a16="http://schemas.microsoft.com/office/drawing/2014/main" id="{A674B40C-6E46-44F4-9261-A20291783BBB}"/>
                  </a:ext>
                </a:extLst>
              </p:cNvPr>
              <p:cNvSpPr/>
              <p:nvPr/>
            </p:nvSpPr>
            <p:spPr bwMode="auto">
              <a:xfrm>
                <a:off x="2335" y="35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2" name="íSḷídé">
                <a:extLst>
                  <a:ext uri="{FF2B5EF4-FFF2-40B4-BE49-F238E27FC236}">
                    <a16:creationId xmlns="" xmlns:a16="http://schemas.microsoft.com/office/drawing/2014/main" id="{7116C92F-8AA0-4DF6-A525-280D7F78F723}"/>
                  </a:ext>
                </a:extLst>
              </p:cNvPr>
              <p:cNvSpPr/>
              <p:nvPr/>
            </p:nvSpPr>
            <p:spPr bwMode="auto">
              <a:xfrm>
                <a:off x="2335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3" name="íślïḑe">
                <a:extLst>
                  <a:ext uri="{FF2B5EF4-FFF2-40B4-BE49-F238E27FC236}">
                    <a16:creationId xmlns="" xmlns:a16="http://schemas.microsoft.com/office/drawing/2014/main" id="{A1089314-4038-4C53-BD4F-7F9D6C6FDDDE}"/>
                  </a:ext>
                </a:extLst>
              </p:cNvPr>
              <p:cNvSpPr/>
              <p:nvPr/>
            </p:nvSpPr>
            <p:spPr bwMode="auto">
              <a:xfrm>
                <a:off x="2335" y="35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4" name="ïSľíḍê">
                <a:extLst>
                  <a:ext uri="{FF2B5EF4-FFF2-40B4-BE49-F238E27FC236}">
                    <a16:creationId xmlns="" xmlns:a16="http://schemas.microsoft.com/office/drawing/2014/main" id="{F26C8E5F-B513-4712-825F-3A65509AAC1D}"/>
                  </a:ext>
                </a:extLst>
              </p:cNvPr>
              <p:cNvSpPr/>
              <p:nvPr/>
            </p:nvSpPr>
            <p:spPr bwMode="auto">
              <a:xfrm>
                <a:off x="2335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5" name="îşlîḍè">
                <a:extLst>
                  <a:ext uri="{FF2B5EF4-FFF2-40B4-BE49-F238E27FC236}">
                    <a16:creationId xmlns="" xmlns:a16="http://schemas.microsoft.com/office/drawing/2014/main" id="{8B02D13B-419A-434F-81B1-EB865913FB01}"/>
                  </a:ext>
                </a:extLst>
              </p:cNvPr>
              <p:cNvSpPr/>
              <p:nvPr/>
            </p:nvSpPr>
            <p:spPr bwMode="auto">
              <a:xfrm>
                <a:off x="2335" y="35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6" name="iŝ1iḋê">
                <a:extLst>
                  <a:ext uri="{FF2B5EF4-FFF2-40B4-BE49-F238E27FC236}">
                    <a16:creationId xmlns="" xmlns:a16="http://schemas.microsoft.com/office/drawing/2014/main" id="{178BA048-7DCE-4FD5-B552-29228FFF8250}"/>
                  </a:ext>
                </a:extLst>
              </p:cNvPr>
              <p:cNvSpPr/>
              <p:nvPr/>
            </p:nvSpPr>
            <p:spPr bwMode="auto">
              <a:xfrm>
                <a:off x="2335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7" name="iśľiḋe">
                <a:extLst>
                  <a:ext uri="{FF2B5EF4-FFF2-40B4-BE49-F238E27FC236}">
                    <a16:creationId xmlns="" xmlns:a16="http://schemas.microsoft.com/office/drawing/2014/main" id="{1A2E2BC9-FBDA-4536-9496-51AC262EFF2A}"/>
                  </a:ext>
                </a:extLst>
              </p:cNvPr>
              <p:cNvSpPr/>
              <p:nvPr/>
            </p:nvSpPr>
            <p:spPr bwMode="auto">
              <a:xfrm>
                <a:off x="2335" y="36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8" name="ïśḷîḓè">
                <a:extLst>
                  <a:ext uri="{FF2B5EF4-FFF2-40B4-BE49-F238E27FC236}">
                    <a16:creationId xmlns="" xmlns:a16="http://schemas.microsoft.com/office/drawing/2014/main" id="{523BFFF7-E07C-487E-983B-773F504B4521}"/>
                  </a:ext>
                </a:extLst>
              </p:cNvPr>
              <p:cNvSpPr/>
              <p:nvPr/>
            </p:nvSpPr>
            <p:spPr bwMode="auto">
              <a:xfrm>
                <a:off x="2335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9" name="ísļîḑè">
                <a:extLst>
                  <a:ext uri="{FF2B5EF4-FFF2-40B4-BE49-F238E27FC236}">
                    <a16:creationId xmlns="" xmlns:a16="http://schemas.microsoft.com/office/drawing/2014/main" id="{73729B88-C8BA-43B5-A6CE-33D54CE0BE8B}"/>
                  </a:ext>
                </a:extLst>
              </p:cNvPr>
              <p:cNvSpPr/>
              <p:nvPr/>
            </p:nvSpPr>
            <p:spPr bwMode="auto">
              <a:xfrm>
                <a:off x="2335" y="36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0" name="íṥ1iďe">
                <a:extLst>
                  <a:ext uri="{FF2B5EF4-FFF2-40B4-BE49-F238E27FC236}">
                    <a16:creationId xmlns="" xmlns:a16="http://schemas.microsoft.com/office/drawing/2014/main" id="{90582296-9575-4F4E-ABA6-20A82D079817}"/>
                  </a:ext>
                </a:extLst>
              </p:cNvPr>
              <p:cNvSpPr/>
              <p:nvPr/>
            </p:nvSpPr>
            <p:spPr bwMode="auto">
              <a:xfrm>
                <a:off x="2335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1" name="iṧḷídè">
                <a:extLst>
                  <a:ext uri="{FF2B5EF4-FFF2-40B4-BE49-F238E27FC236}">
                    <a16:creationId xmlns="" xmlns:a16="http://schemas.microsoft.com/office/drawing/2014/main" id="{9B4E8D25-A691-4691-B532-7D937B35E4DC}"/>
                  </a:ext>
                </a:extLst>
              </p:cNvPr>
              <p:cNvSpPr/>
              <p:nvPr/>
            </p:nvSpPr>
            <p:spPr bwMode="auto">
              <a:xfrm>
                <a:off x="2335" y="36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2" name="îs1íďè">
                <a:extLst>
                  <a:ext uri="{FF2B5EF4-FFF2-40B4-BE49-F238E27FC236}">
                    <a16:creationId xmlns="" xmlns:a16="http://schemas.microsoft.com/office/drawing/2014/main" id="{98827BCD-05C8-46D8-9651-CE93AF75E49C}"/>
                  </a:ext>
                </a:extLst>
              </p:cNvPr>
              <p:cNvSpPr/>
              <p:nvPr/>
            </p:nvSpPr>
            <p:spPr bwMode="auto">
              <a:xfrm>
                <a:off x="2335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3" name="îşḻíḓe">
                <a:extLst>
                  <a:ext uri="{FF2B5EF4-FFF2-40B4-BE49-F238E27FC236}">
                    <a16:creationId xmlns="" xmlns:a16="http://schemas.microsoft.com/office/drawing/2014/main" id="{292D4242-CDF1-48BD-8AD8-E90994C3ADEE}"/>
                  </a:ext>
                </a:extLst>
              </p:cNvPr>
              <p:cNvSpPr/>
              <p:nvPr/>
            </p:nvSpPr>
            <p:spPr bwMode="auto">
              <a:xfrm>
                <a:off x="2335" y="36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4" name="iSlïḋe">
                <a:extLst>
                  <a:ext uri="{FF2B5EF4-FFF2-40B4-BE49-F238E27FC236}">
                    <a16:creationId xmlns="" xmlns:a16="http://schemas.microsoft.com/office/drawing/2014/main" id="{6792E07D-6986-4E65-AB9B-7848FD88FB5A}"/>
                  </a:ext>
                </a:extLst>
              </p:cNvPr>
              <p:cNvSpPr/>
              <p:nvPr/>
            </p:nvSpPr>
            <p:spPr bwMode="auto">
              <a:xfrm>
                <a:off x="2335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5" name="ïṣ1îḓé">
                <a:extLst>
                  <a:ext uri="{FF2B5EF4-FFF2-40B4-BE49-F238E27FC236}">
                    <a16:creationId xmlns="" xmlns:a16="http://schemas.microsoft.com/office/drawing/2014/main" id="{D52BB878-6F1B-4B94-B19E-52CE37630F54}"/>
                  </a:ext>
                </a:extLst>
              </p:cNvPr>
              <p:cNvSpPr/>
              <p:nvPr/>
            </p:nvSpPr>
            <p:spPr bwMode="auto">
              <a:xfrm>
                <a:off x="2335" y="36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6" name="îSľíďè">
                <a:extLst>
                  <a:ext uri="{FF2B5EF4-FFF2-40B4-BE49-F238E27FC236}">
                    <a16:creationId xmlns="" xmlns:a16="http://schemas.microsoft.com/office/drawing/2014/main" id="{ECE7EBED-3C94-49ED-AD71-737BD7952C77}"/>
                  </a:ext>
                </a:extLst>
              </p:cNvPr>
              <p:cNvSpPr/>
              <p:nvPr/>
            </p:nvSpPr>
            <p:spPr bwMode="auto">
              <a:xfrm>
                <a:off x="2335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7" name="íślíďé">
                <a:extLst>
                  <a:ext uri="{FF2B5EF4-FFF2-40B4-BE49-F238E27FC236}">
                    <a16:creationId xmlns="" xmlns:a16="http://schemas.microsoft.com/office/drawing/2014/main" id="{9A3CF6C1-D909-41D4-BC98-31B9B61E4778}"/>
                  </a:ext>
                </a:extLst>
              </p:cNvPr>
              <p:cNvSpPr/>
              <p:nvPr/>
            </p:nvSpPr>
            <p:spPr bwMode="auto">
              <a:xfrm>
                <a:off x="2335" y="37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8" name="íSlíďé">
                <a:extLst>
                  <a:ext uri="{FF2B5EF4-FFF2-40B4-BE49-F238E27FC236}">
                    <a16:creationId xmlns="" xmlns:a16="http://schemas.microsoft.com/office/drawing/2014/main" id="{80633571-9A7F-4200-9482-C97E92954A40}"/>
                  </a:ext>
                </a:extLst>
              </p:cNvPr>
              <p:cNvSpPr/>
              <p:nvPr/>
            </p:nvSpPr>
            <p:spPr bwMode="auto">
              <a:xfrm>
                <a:off x="2335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9" name="ísḻiďê">
                <a:extLst>
                  <a:ext uri="{FF2B5EF4-FFF2-40B4-BE49-F238E27FC236}">
                    <a16:creationId xmlns="" xmlns:a16="http://schemas.microsoft.com/office/drawing/2014/main" id="{488218D2-6770-4CFF-8136-41968154B48A}"/>
                  </a:ext>
                </a:extLst>
              </p:cNvPr>
              <p:cNvSpPr/>
              <p:nvPr/>
            </p:nvSpPr>
            <p:spPr bwMode="auto">
              <a:xfrm>
                <a:off x="2335" y="37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0" name="ïśļíḓè">
                <a:extLst>
                  <a:ext uri="{FF2B5EF4-FFF2-40B4-BE49-F238E27FC236}">
                    <a16:creationId xmlns="" xmlns:a16="http://schemas.microsoft.com/office/drawing/2014/main" id="{88B94518-9530-414B-9DEC-1260ABD53755}"/>
                  </a:ext>
                </a:extLst>
              </p:cNvPr>
              <p:cNvSpPr/>
              <p:nvPr/>
            </p:nvSpPr>
            <p:spPr bwMode="auto">
              <a:xfrm>
                <a:off x="2335" y="37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1" name="íSľíḑê">
                <a:extLst>
                  <a:ext uri="{FF2B5EF4-FFF2-40B4-BE49-F238E27FC236}">
                    <a16:creationId xmlns="" xmlns:a16="http://schemas.microsoft.com/office/drawing/2014/main" id="{C9E019A5-09E4-4FAA-9165-84B6B37EFF3C}"/>
                  </a:ext>
                </a:extLst>
              </p:cNvPr>
              <p:cNvSpPr/>
              <p:nvPr/>
            </p:nvSpPr>
            <p:spPr bwMode="auto">
              <a:xfrm>
                <a:off x="2335" y="37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2" name="ïṩ1íḓè">
                <a:extLst>
                  <a:ext uri="{FF2B5EF4-FFF2-40B4-BE49-F238E27FC236}">
                    <a16:creationId xmlns="" xmlns:a16="http://schemas.microsoft.com/office/drawing/2014/main" id="{99548166-23F9-45E7-BC53-84FED7597D37}"/>
                  </a:ext>
                </a:extLst>
              </p:cNvPr>
              <p:cNvSpPr/>
              <p:nvPr/>
            </p:nvSpPr>
            <p:spPr bwMode="auto">
              <a:xfrm>
                <a:off x="2335" y="37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3" name="ïš1îḑè">
                <a:extLst>
                  <a:ext uri="{FF2B5EF4-FFF2-40B4-BE49-F238E27FC236}">
                    <a16:creationId xmlns="" xmlns:a16="http://schemas.microsoft.com/office/drawing/2014/main" id="{E9E5C974-4D9D-4EE6-8A7A-C7B15D7BB9E2}"/>
                  </a:ext>
                </a:extLst>
              </p:cNvPr>
              <p:cNvSpPr/>
              <p:nvPr/>
            </p:nvSpPr>
            <p:spPr bwMode="auto">
              <a:xfrm>
                <a:off x="2335" y="378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4" name="ïṩḷíḋé">
                <a:extLst>
                  <a:ext uri="{FF2B5EF4-FFF2-40B4-BE49-F238E27FC236}">
                    <a16:creationId xmlns="" xmlns:a16="http://schemas.microsoft.com/office/drawing/2014/main" id="{0498BC50-45AA-40DF-8C85-4E81E862E768}"/>
                  </a:ext>
                </a:extLst>
              </p:cNvPr>
              <p:cNvSpPr/>
              <p:nvPr/>
            </p:nvSpPr>
            <p:spPr bwMode="auto">
              <a:xfrm>
                <a:off x="2335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5" name="ïṣ1îḋé">
                <a:extLst>
                  <a:ext uri="{FF2B5EF4-FFF2-40B4-BE49-F238E27FC236}">
                    <a16:creationId xmlns="" xmlns:a16="http://schemas.microsoft.com/office/drawing/2014/main" id="{CE0D8719-500E-4163-AABE-E37F3D39514B}"/>
                  </a:ext>
                </a:extLst>
              </p:cNvPr>
              <p:cNvSpPr/>
              <p:nvPr/>
            </p:nvSpPr>
            <p:spPr bwMode="auto">
              <a:xfrm>
                <a:off x="2335" y="38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6" name="ïSļïdê">
                <a:extLst>
                  <a:ext uri="{FF2B5EF4-FFF2-40B4-BE49-F238E27FC236}">
                    <a16:creationId xmlns="" xmlns:a16="http://schemas.microsoft.com/office/drawing/2014/main" id="{5DF30BAA-5EB6-44C8-A043-3E66E6B6F55B}"/>
                  </a:ext>
                </a:extLst>
              </p:cNvPr>
              <p:cNvSpPr/>
              <p:nvPr/>
            </p:nvSpPr>
            <p:spPr bwMode="auto">
              <a:xfrm>
                <a:off x="2335" y="38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7" name="iSľíḍè">
                <a:extLst>
                  <a:ext uri="{FF2B5EF4-FFF2-40B4-BE49-F238E27FC236}">
                    <a16:creationId xmlns="" xmlns:a16="http://schemas.microsoft.com/office/drawing/2014/main" id="{6B73792F-7ED5-49DE-9B2B-5763CBF523C5}"/>
                  </a:ext>
                </a:extLst>
              </p:cNvPr>
              <p:cNvSpPr/>
              <p:nvPr/>
            </p:nvSpPr>
            <p:spPr bwMode="auto">
              <a:xfrm>
                <a:off x="2335" y="38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8" name="îSlíḋe">
                <a:extLst>
                  <a:ext uri="{FF2B5EF4-FFF2-40B4-BE49-F238E27FC236}">
                    <a16:creationId xmlns="" xmlns:a16="http://schemas.microsoft.com/office/drawing/2014/main" id="{23BEABBD-C3A5-4BE0-993A-A55AB96AE105}"/>
                  </a:ext>
                </a:extLst>
              </p:cNvPr>
              <p:cNvSpPr/>
              <p:nvPr/>
            </p:nvSpPr>
            <p:spPr bwMode="auto">
              <a:xfrm>
                <a:off x="2335" y="38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9" name="îṡḷíḍe">
                <a:extLst>
                  <a:ext uri="{FF2B5EF4-FFF2-40B4-BE49-F238E27FC236}">
                    <a16:creationId xmlns="" xmlns:a16="http://schemas.microsoft.com/office/drawing/2014/main" id="{8DCA706B-6EB4-4570-B964-0EF0DC28845D}"/>
                  </a:ext>
                </a:extLst>
              </p:cNvPr>
              <p:cNvSpPr/>
              <p:nvPr/>
            </p:nvSpPr>
            <p:spPr bwMode="auto">
              <a:xfrm>
                <a:off x="2335" y="384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0" name="îšḷïḍê">
                <a:extLst>
                  <a:ext uri="{FF2B5EF4-FFF2-40B4-BE49-F238E27FC236}">
                    <a16:creationId xmlns="" xmlns:a16="http://schemas.microsoft.com/office/drawing/2014/main" id="{8A033751-34C6-4321-85D6-A20CFC815F21}"/>
                  </a:ext>
                </a:extLst>
              </p:cNvPr>
              <p:cNvSpPr/>
              <p:nvPr/>
            </p:nvSpPr>
            <p:spPr bwMode="auto">
              <a:xfrm>
                <a:off x="2335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1" name="îs1îḑê">
                <a:extLst>
                  <a:ext uri="{FF2B5EF4-FFF2-40B4-BE49-F238E27FC236}">
                    <a16:creationId xmlns="" xmlns:a16="http://schemas.microsoft.com/office/drawing/2014/main" id="{180076B6-D212-484B-B8E0-6DB0ACC92B6F}"/>
                  </a:ext>
                </a:extLst>
              </p:cNvPr>
              <p:cNvSpPr/>
              <p:nvPr/>
            </p:nvSpPr>
            <p:spPr bwMode="auto">
              <a:xfrm>
                <a:off x="2335" y="38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2" name="îşḷíḍè">
                <a:extLst>
                  <a:ext uri="{FF2B5EF4-FFF2-40B4-BE49-F238E27FC236}">
                    <a16:creationId xmlns="" xmlns:a16="http://schemas.microsoft.com/office/drawing/2014/main" id="{541C397F-0B3D-4225-962B-A71E0A0B3403}"/>
                  </a:ext>
                </a:extLst>
              </p:cNvPr>
              <p:cNvSpPr/>
              <p:nvPr/>
            </p:nvSpPr>
            <p:spPr bwMode="auto">
              <a:xfrm>
                <a:off x="2335" y="38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3" name="ïṥḻíďe">
                <a:extLst>
                  <a:ext uri="{FF2B5EF4-FFF2-40B4-BE49-F238E27FC236}">
                    <a16:creationId xmlns="" xmlns:a16="http://schemas.microsoft.com/office/drawing/2014/main" id="{B7B22CAD-9506-48E6-BDB9-27A6C3183D1E}"/>
                  </a:ext>
                </a:extLst>
              </p:cNvPr>
              <p:cNvSpPr/>
              <p:nvPr/>
            </p:nvSpPr>
            <p:spPr bwMode="auto">
              <a:xfrm>
                <a:off x="2335" y="38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4" name="íṡľidê">
                <a:extLst>
                  <a:ext uri="{FF2B5EF4-FFF2-40B4-BE49-F238E27FC236}">
                    <a16:creationId xmlns="" xmlns:a16="http://schemas.microsoft.com/office/drawing/2014/main" id="{EF95DB4B-468C-4A9F-A913-9C5CEF9D6A7F}"/>
                  </a:ext>
                </a:extLst>
              </p:cNvPr>
              <p:cNvSpPr/>
              <p:nvPr/>
            </p:nvSpPr>
            <p:spPr bwMode="auto">
              <a:xfrm>
                <a:off x="2335" y="38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5" name="ïṣļíḋe">
                <a:extLst>
                  <a:ext uri="{FF2B5EF4-FFF2-40B4-BE49-F238E27FC236}">
                    <a16:creationId xmlns="" xmlns:a16="http://schemas.microsoft.com/office/drawing/2014/main" id="{F3D0C764-4EA7-4A39-9650-EBE64BCE8CCE}"/>
                  </a:ext>
                </a:extLst>
              </p:cNvPr>
              <p:cNvSpPr/>
              <p:nvPr/>
            </p:nvSpPr>
            <p:spPr bwMode="auto">
              <a:xfrm>
                <a:off x="2335" y="390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6" name="iṩļíḑè">
                <a:extLst>
                  <a:ext uri="{FF2B5EF4-FFF2-40B4-BE49-F238E27FC236}">
                    <a16:creationId xmlns="" xmlns:a16="http://schemas.microsoft.com/office/drawing/2014/main" id="{80363E2B-C565-4A02-AAEB-0A0980687CDF}"/>
                  </a:ext>
                </a:extLst>
              </p:cNvPr>
              <p:cNvSpPr/>
              <p:nvPr/>
            </p:nvSpPr>
            <p:spPr bwMode="auto">
              <a:xfrm>
                <a:off x="2335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7" name="íSľîḓè">
                <a:extLst>
                  <a:ext uri="{FF2B5EF4-FFF2-40B4-BE49-F238E27FC236}">
                    <a16:creationId xmlns="" xmlns:a16="http://schemas.microsoft.com/office/drawing/2014/main" id="{C8A7CA40-2BDD-4477-BB39-51353413746E}"/>
                  </a:ext>
                </a:extLst>
              </p:cNvPr>
              <p:cNvSpPr/>
              <p:nvPr/>
            </p:nvSpPr>
            <p:spPr bwMode="auto">
              <a:xfrm>
                <a:off x="2335" y="39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8" name="iṡḻíḍê">
                <a:extLst>
                  <a:ext uri="{FF2B5EF4-FFF2-40B4-BE49-F238E27FC236}">
                    <a16:creationId xmlns="" xmlns:a16="http://schemas.microsoft.com/office/drawing/2014/main" id="{D544F043-7104-4909-9B06-5CBEBEF11640}"/>
                  </a:ext>
                </a:extLst>
              </p:cNvPr>
              <p:cNvSpPr/>
              <p:nvPr/>
            </p:nvSpPr>
            <p:spPr bwMode="auto">
              <a:xfrm>
                <a:off x="2335" y="39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9" name="íś1îḍe">
                <a:extLst>
                  <a:ext uri="{FF2B5EF4-FFF2-40B4-BE49-F238E27FC236}">
                    <a16:creationId xmlns="" xmlns:a16="http://schemas.microsoft.com/office/drawing/2014/main" id="{5192F01F-430F-4ECD-BA00-ADDD1813B019}"/>
                  </a:ext>
                </a:extLst>
              </p:cNvPr>
              <p:cNvSpPr/>
              <p:nvPr/>
            </p:nvSpPr>
            <p:spPr bwMode="auto">
              <a:xfrm>
                <a:off x="2335" y="39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0" name="îṣ1íḓê">
                <a:extLst>
                  <a:ext uri="{FF2B5EF4-FFF2-40B4-BE49-F238E27FC236}">
                    <a16:creationId xmlns="" xmlns:a16="http://schemas.microsoft.com/office/drawing/2014/main" id="{526E45EC-A6DE-4845-B76A-7B684D9C4B2F}"/>
                  </a:ext>
                </a:extLst>
              </p:cNvPr>
              <p:cNvSpPr/>
              <p:nvPr/>
            </p:nvSpPr>
            <p:spPr bwMode="auto">
              <a:xfrm>
                <a:off x="2335" y="39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1" name="iśļîḋe">
                <a:extLst>
                  <a:ext uri="{FF2B5EF4-FFF2-40B4-BE49-F238E27FC236}">
                    <a16:creationId xmlns="" xmlns:a16="http://schemas.microsoft.com/office/drawing/2014/main" id="{7058C7FB-7809-4ACC-A5D0-5B75E132B8AB}"/>
                  </a:ext>
                </a:extLst>
              </p:cNvPr>
              <p:cNvSpPr/>
              <p:nvPr/>
            </p:nvSpPr>
            <p:spPr bwMode="auto">
              <a:xfrm>
                <a:off x="2335" y="39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2" name="ïṡḻîdê">
                <a:extLst>
                  <a:ext uri="{FF2B5EF4-FFF2-40B4-BE49-F238E27FC236}">
                    <a16:creationId xmlns="" xmlns:a16="http://schemas.microsoft.com/office/drawing/2014/main" id="{B55F7EA7-DD00-4F4D-BAAE-5627AAE250F5}"/>
                  </a:ext>
                </a:extLst>
              </p:cNvPr>
              <p:cNvSpPr/>
              <p:nvPr/>
            </p:nvSpPr>
            <p:spPr bwMode="auto">
              <a:xfrm>
                <a:off x="2335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3" name="ïšļiďé">
                <a:extLst>
                  <a:ext uri="{FF2B5EF4-FFF2-40B4-BE49-F238E27FC236}">
                    <a16:creationId xmlns="" xmlns:a16="http://schemas.microsoft.com/office/drawing/2014/main" id="{9BB6BE38-C14C-4DFE-8399-319870722112}"/>
                  </a:ext>
                </a:extLst>
              </p:cNvPr>
              <p:cNvSpPr/>
              <p:nvPr/>
            </p:nvSpPr>
            <p:spPr bwMode="auto">
              <a:xfrm>
                <a:off x="2587" y="33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0" name="îṩļîḓe">
              <a:extLst>
                <a:ext uri="{FF2B5EF4-FFF2-40B4-BE49-F238E27FC236}">
                  <a16:creationId xmlns="" xmlns:a16="http://schemas.microsoft.com/office/drawing/2014/main" id="{3B8A650D-8814-442A-9FEA-E81AD40FD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720" y="3638298"/>
              <a:ext cx="1277397" cy="1628379"/>
              <a:chOff x="2083" y="3345"/>
              <a:chExt cx="506" cy="645"/>
            </a:xfrm>
          </p:grpSpPr>
          <p:sp>
            <p:nvSpPr>
              <p:cNvPr id="744" name="iṩlîdê">
                <a:extLst>
                  <a:ext uri="{FF2B5EF4-FFF2-40B4-BE49-F238E27FC236}">
                    <a16:creationId xmlns="" xmlns:a16="http://schemas.microsoft.com/office/drawing/2014/main" id="{8DA98E68-F1BB-489F-9234-EF886AAFEBDB}"/>
                  </a:ext>
                </a:extLst>
              </p:cNvPr>
              <p:cNvSpPr/>
              <p:nvPr/>
            </p:nvSpPr>
            <p:spPr bwMode="auto">
              <a:xfrm>
                <a:off x="2587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5" name="iṡ1îďe">
                <a:extLst>
                  <a:ext uri="{FF2B5EF4-FFF2-40B4-BE49-F238E27FC236}">
                    <a16:creationId xmlns="" xmlns:a16="http://schemas.microsoft.com/office/drawing/2014/main" id="{D76156F0-AE75-4D93-9DA0-0B657925C862}"/>
                  </a:ext>
                </a:extLst>
              </p:cNvPr>
              <p:cNvSpPr/>
              <p:nvPr/>
            </p:nvSpPr>
            <p:spPr bwMode="auto">
              <a:xfrm>
                <a:off x="2587" y="33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6" name="iSlíḍè">
                <a:extLst>
                  <a:ext uri="{FF2B5EF4-FFF2-40B4-BE49-F238E27FC236}">
                    <a16:creationId xmlns="" xmlns:a16="http://schemas.microsoft.com/office/drawing/2014/main" id="{A75952F8-59B6-4ADC-9E63-094F2EC83C3B}"/>
                  </a:ext>
                </a:extLst>
              </p:cNvPr>
              <p:cNvSpPr/>
              <p:nvPr/>
            </p:nvSpPr>
            <p:spPr bwMode="auto">
              <a:xfrm>
                <a:off x="2587" y="337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7" name="îṥlïḑe">
                <a:extLst>
                  <a:ext uri="{FF2B5EF4-FFF2-40B4-BE49-F238E27FC236}">
                    <a16:creationId xmlns="" xmlns:a16="http://schemas.microsoft.com/office/drawing/2014/main" id="{321EE475-B8B5-4119-82C8-40B6F98783B4}"/>
                  </a:ext>
                </a:extLst>
              </p:cNvPr>
              <p:cNvSpPr/>
              <p:nvPr/>
            </p:nvSpPr>
            <p:spPr bwMode="auto">
              <a:xfrm>
                <a:off x="2587" y="33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8" name="iṣliďé">
                <a:extLst>
                  <a:ext uri="{FF2B5EF4-FFF2-40B4-BE49-F238E27FC236}">
                    <a16:creationId xmlns="" xmlns:a16="http://schemas.microsoft.com/office/drawing/2014/main" id="{7408F9A4-5913-499E-B580-1B978DC1B73F}"/>
                  </a:ext>
                </a:extLst>
              </p:cNvPr>
              <p:cNvSpPr/>
              <p:nvPr/>
            </p:nvSpPr>
            <p:spPr bwMode="auto">
              <a:xfrm>
                <a:off x="2587" y="339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9" name="íṥḷíḋè">
                <a:extLst>
                  <a:ext uri="{FF2B5EF4-FFF2-40B4-BE49-F238E27FC236}">
                    <a16:creationId xmlns="" xmlns:a16="http://schemas.microsoft.com/office/drawing/2014/main" id="{B27F352D-2CC5-48BA-A8A1-DDDC2BB53E3D}"/>
                  </a:ext>
                </a:extLst>
              </p:cNvPr>
              <p:cNvSpPr/>
              <p:nvPr/>
            </p:nvSpPr>
            <p:spPr bwMode="auto">
              <a:xfrm>
                <a:off x="2587" y="34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0" name="ïṥ1îḑê">
                <a:extLst>
                  <a:ext uri="{FF2B5EF4-FFF2-40B4-BE49-F238E27FC236}">
                    <a16:creationId xmlns="" xmlns:a16="http://schemas.microsoft.com/office/drawing/2014/main" id="{0A937339-1F67-4614-8B94-77BE79B6E351}"/>
                  </a:ext>
                </a:extLst>
              </p:cNvPr>
              <p:cNvSpPr/>
              <p:nvPr/>
            </p:nvSpPr>
            <p:spPr bwMode="auto">
              <a:xfrm>
                <a:off x="2587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1" name="iśļïḍe">
                <a:extLst>
                  <a:ext uri="{FF2B5EF4-FFF2-40B4-BE49-F238E27FC236}">
                    <a16:creationId xmlns="" xmlns:a16="http://schemas.microsoft.com/office/drawing/2014/main" id="{8E6E3369-008B-4C69-A3C3-223F0F8183A8}"/>
                  </a:ext>
                </a:extLst>
              </p:cNvPr>
              <p:cNvSpPr/>
              <p:nvPr/>
            </p:nvSpPr>
            <p:spPr bwMode="auto">
              <a:xfrm>
                <a:off x="2587" y="34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2" name="íṡļiḍè">
                <a:extLst>
                  <a:ext uri="{FF2B5EF4-FFF2-40B4-BE49-F238E27FC236}">
                    <a16:creationId xmlns="" xmlns:a16="http://schemas.microsoft.com/office/drawing/2014/main" id="{C8A2998D-E923-4692-974D-FE72DEF36396}"/>
                  </a:ext>
                </a:extLst>
              </p:cNvPr>
              <p:cNvSpPr/>
              <p:nvPr/>
            </p:nvSpPr>
            <p:spPr bwMode="auto">
              <a:xfrm>
                <a:off x="2587" y="343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3" name="îsḻiḑé">
                <a:extLst>
                  <a:ext uri="{FF2B5EF4-FFF2-40B4-BE49-F238E27FC236}">
                    <a16:creationId xmlns="" xmlns:a16="http://schemas.microsoft.com/office/drawing/2014/main" id="{12974993-1AE0-4747-BAB0-AF2133B54962}"/>
                  </a:ext>
                </a:extLst>
              </p:cNvPr>
              <p:cNvSpPr/>
              <p:nvPr/>
            </p:nvSpPr>
            <p:spPr bwMode="auto">
              <a:xfrm>
                <a:off x="2587" y="34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4" name="ïšļîdè">
                <a:extLst>
                  <a:ext uri="{FF2B5EF4-FFF2-40B4-BE49-F238E27FC236}">
                    <a16:creationId xmlns="" xmlns:a16="http://schemas.microsoft.com/office/drawing/2014/main" id="{B0ED59EC-FC4D-4A84-946C-6D864110F030}"/>
                  </a:ext>
                </a:extLst>
              </p:cNvPr>
              <p:cNvSpPr/>
              <p:nvPr/>
            </p:nvSpPr>
            <p:spPr bwMode="auto">
              <a:xfrm>
                <a:off x="2587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5" name="iṧḷiḓê">
                <a:extLst>
                  <a:ext uri="{FF2B5EF4-FFF2-40B4-BE49-F238E27FC236}">
                    <a16:creationId xmlns="" xmlns:a16="http://schemas.microsoft.com/office/drawing/2014/main" id="{7A291A3E-8AE3-4FE6-92B0-5B8597AA1701}"/>
                  </a:ext>
                </a:extLst>
              </p:cNvPr>
              <p:cNvSpPr/>
              <p:nvPr/>
            </p:nvSpPr>
            <p:spPr bwMode="auto">
              <a:xfrm>
                <a:off x="2587" y="34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6" name="íSḻíďe">
                <a:extLst>
                  <a:ext uri="{FF2B5EF4-FFF2-40B4-BE49-F238E27FC236}">
                    <a16:creationId xmlns="" xmlns:a16="http://schemas.microsoft.com/office/drawing/2014/main" id="{654251A9-0213-4447-938A-AA7E88376F6A}"/>
                  </a:ext>
                </a:extLst>
              </p:cNvPr>
              <p:cNvSpPr/>
              <p:nvPr/>
            </p:nvSpPr>
            <p:spPr bwMode="auto">
              <a:xfrm>
                <a:off x="2587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7" name="îsliḓé">
                <a:extLst>
                  <a:ext uri="{FF2B5EF4-FFF2-40B4-BE49-F238E27FC236}">
                    <a16:creationId xmlns="" xmlns:a16="http://schemas.microsoft.com/office/drawing/2014/main" id="{A5CE51FD-CF5F-456D-A5C0-94256F099414}"/>
                  </a:ext>
                </a:extLst>
              </p:cNvPr>
              <p:cNvSpPr/>
              <p:nvPr/>
            </p:nvSpPr>
            <p:spPr bwMode="auto">
              <a:xfrm>
                <a:off x="2587" y="34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8" name="i$líďe">
                <a:extLst>
                  <a:ext uri="{FF2B5EF4-FFF2-40B4-BE49-F238E27FC236}">
                    <a16:creationId xmlns="" xmlns:a16="http://schemas.microsoft.com/office/drawing/2014/main" id="{3C601231-A8EB-431F-AC55-CC8F60B58791}"/>
                  </a:ext>
                </a:extLst>
              </p:cNvPr>
              <p:cNvSpPr/>
              <p:nvPr/>
            </p:nvSpPr>
            <p:spPr bwMode="auto">
              <a:xfrm>
                <a:off x="2587" y="34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9" name="íṥḻîďé">
                <a:extLst>
                  <a:ext uri="{FF2B5EF4-FFF2-40B4-BE49-F238E27FC236}">
                    <a16:creationId xmlns="" xmlns:a16="http://schemas.microsoft.com/office/drawing/2014/main" id="{8854E6CE-4F99-4189-89D9-75B6C3A87D11}"/>
                  </a:ext>
                </a:extLst>
              </p:cNvPr>
              <p:cNvSpPr/>
              <p:nvPr/>
            </p:nvSpPr>
            <p:spPr bwMode="auto">
              <a:xfrm>
                <a:off x="2587" y="35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0" name="iṩliḑé">
                <a:extLst>
                  <a:ext uri="{FF2B5EF4-FFF2-40B4-BE49-F238E27FC236}">
                    <a16:creationId xmlns="" xmlns:a16="http://schemas.microsoft.com/office/drawing/2014/main" id="{211BBA43-26B2-42FD-872B-EBB24B1319A3}"/>
                  </a:ext>
                </a:extLst>
              </p:cNvPr>
              <p:cNvSpPr/>
              <p:nvPr/>
            </p:nvSpPr>
            <p:spPr bwMode="auto">
              <a:xfrm>
                <a:off x="2587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1" name="iṩļîďè">
                <a:extLst>
                  <a:ext uri="{FF2B5EF4-FFF2-40B4-BE49-F238E27FC236}">
                    <a16:creationId xmlns="" xmlns:a16="http://schemas.microsoft.com/office/drawing/2014/main" id="{2F2968EE-AA40-4356-AF08-528C94A588C5}"/>
                  </a:ext>
                </a:extLst>
              </p:cNvPr>
              <p:cNvSpPr/>
              <p:nvPr/>
            </p:nvSpPr>
            <p:spPr bwMode="auto">
              <a:xfrm>
                <a:off x="2587" y="35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2" name="íslîḓè">
                <a:extLst>
                  <a:ext uri="{FF2B5EF4-FFF2-40B4-BE49-F238E27FC236}">
                    <a16:creationId xmlns="" xmlns:a16="http://schemas.microsoft.com/office/drawing/2014/main" id="{29A027EE-8B37-4991-8B08-46C416655627}"/>
                  </a:ext>
                </a:extLst>
              </p:cNvPr>
              <p:cNvSpPr/>
              <p:nvPr/>
            </p:nvSpPr>
            <p:spPr bwMode="auto">
              <a:xfrm>
                <a:off x="2587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3" name="íṣlïḍê">
                <a:extLst>
                  <a:ext uri="{FF2B5EF4-FFF2-40B4-BE49-F238E27FC236}">
                    <a16:creationId xmlns="" xmlns:a16="http://schemas.microsoft.com/office/drawing/2014/main" id="{9DA9DD7E-102E-45FF-9EE4-6232FCF540D7}"/>
                  </a:ext>
                </a:extLst>
              </p:cNvPr>
              <p:cNvSpPr/>
              <p:nvPr/>
            </p:nvSpPr>
            <p:spPr bwMode="auto">
              <a:xfrm>
                <a:off x="2587" y="35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4" name="išḷîḓe">
                <a:extLst>
                  <a:ext uri="{FF2B5EF4-FFF2-40B4-BE49-F238E27FC236}">
                    <a16:creationId xmlns="" xmlns:a16="http://schemas.microsoft.com/office/drawing/2014/main" id="{08EDDF85-2986-4BE6-A0AA-67F06B4FC365}"/>
                  </a:ext>
                </a:extLst>
              </p:cNvPr>
              <p:cNvSpPr/>
              <p:nvPr/>
            </p:nvSpPr>
            <p:spPr bwMode="auto">
              <a:xfrm>
                <a:off x="2587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5" name="ïŝ1idè">
                <a:extLst>
                  <a:ext uri="{FF2B5EF4-FFF2-40B4-BE49-F238E27FC236}">
                    <a16:creationId xmlns="" xmlns:a16="http://schemas.microsoft.com/office/drawing/2014/main" id="{A93C9E69-B67E-447B-B189-0EAB8139C25A}"/>
                  </a:ext>
                </a:extLst>
              </p:cNvPr>
              <p:cNvSpPr/>
              <p:nvPr/>
            </p:nvSpPr>
            <p:spPr bwMode="auto">
              <a:xfrm>
                <a:off x="2587" y="35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6" name="iṡļîďè">
                <a:extLst>
                  <a:ext uri="{FF2B5EF4-FFF2-40B4-BE49-F238E27FC236}">
                    <a16:creationId xmlns="" xmlns:a16="http://schemas.microsoft.com/office/drawing/2014/main" id="{F0841697-EE72-41E4-806E-F0C050064B78}"/>
                  </a:ext>
                </a:extLst>
              </p:cNvPr>
              <p:cNvSpPr/>
              <p:nvPr/>
            </p:nvSpPr>
            <p:spPr bwMode="auto">
              <a:xfrm>
                <a:off x="2587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7" name="ïślïďê">
                <a:extLst>
                  <a:ext uri="{FF2B5EF4-FFF2-40B4-BE49-F238E27FC236}">
                    <a16:creationId xmlns="" xmlns:a16="http://schemas.microsoft.com/office/drawing/2014/main" id="{D2E6A9A5-6069-42D1-9DD0-7D80BE99E699}"/>
                  </a:ext>
                </a:extLst>
              </p:cNvPr>
              <p:cNvSpPr/>
              <p:nvPr/>
            </p:nvSpPr>
            <p:spPr bwMode="auto">
              <a:xfrm>
                <a:off x="2587" y="35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8" name="îṣḻîḋè">
                <a:extLst>
                  <a:ext uri="{FF2B5EF4-FFF2-40B4-BE49-F238E27FC236}">
                    <a16:creationId xmlns="" xmlns:a16="http://schemas.microsoft.com/office/drawing/2014/main" id="{8CC58F00-BB5F-430C-9B9C-3411F909C353}"/>
                  </a:ext>
                </a:extLst>
              </p:cNvPr>
              <p:cNvSpPr/>
              <p:nvPr/>
            </p:nvSpPr>
            <p:spPr bwMode="auto">
              <a:xfrm>
                <a:off x="2587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9" name="îśḻíďê">
                <a:extLst>
                  <a:ext uri="{FF2B5EF4-FFF2-40B4-BE49-F238E27FC236}">
                    <a16:creationId xmlns="" xmlns:a16="http://schemas.microsoft.com/office/drawing/2014/main" id="{28A10142-8C1D-4943-9AD8-BE4CD0691D59}"/>
                  </a:ext>
                </a:extLst>
              </p:cNvPr>
              <p:cNvSpPr/>
              <p:nvPr/>
            </p:nvSpPr>
            <p:spPr bwMode="auto">
              <a:xfrm>
                <a:off x="2587" y="36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0" name="ïṥḷîďe">
                <a:extLst>
                  <a:ext uri="{FF2B5EF4-FFF2-40B4-BE49-F238E27FC236}">
                    <a16:creationId xmlns="" xmlns:a16="http://schemas.microsoft.com/office/drawing/2014/main" id="{DAF6D853-FC7E-4CBE-A7AC-30F35073F60F}"/>
                  </a:ext>
                </a:extLst>
              </p:cNvPr>
              <p:cNvSpPr/>
              <p:nvPr/>
            </p:nvSpPr>
            <p:spPr bwMode="auto">
              <a:xfrm>
                <a:off x="2587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1" name="iśḻïḓè">
                <a:extLst>
                  <a:ext uri="{FF2B5EF4-FFF2-40B4-BE49-F238E27FC236}">
                    <a16:creationId xmlns="" xmlns:a16="http://schemas.microsoft.com/office/drawing/2014/main" id="{61BF640A-1AEC-4EB7-B666-DBA2B60F458A}"/>
                  </a:ext>
                </a:extLst>
              </p:cNvPr>
              <p:cNvSpPr/>
              <p:nvPr/>
            </p:nvSpPr>
            <p:spPr bwMode="auto">
              <a:xfrm>
                <a:off x="2587" y="36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2" name="ïṧļïde">
                <a:extLst>
                  <a:ext uri="{FF2B5EF4-FFF2-40B4-BE49-F238E27FC236}">
                    <a16:creationId xmlns="" xmlns:a16="http://schemas.microsoft.com/office/drawing/2014/main" id="{7BD0E3D4-1DC8-41CF-8C41-D4DDF151996B}"/>
                  </a:ext>
                </a:extLst>
              </p:cNvPr>
              <p:cNvSpPr/>
              <p:nvPr/>
            </p:nvSpPr>
            <p:spPr bwMode="auto">
              <a:xfrm>
                <a:off x="2587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3" name="îṡḻïďe">
                <a:extLst>
                  <a:ext uri="{FF2B5EF4-FFF2-40B4-BE49-F238E27FC236}">
                    <a16:creationId xmlns="" xmlns:a16="http://schemas.microsoft.com/office/drawing/2014/main" id="{2F88426C-554B-4A94-958E-8734EEE15F21}"/>
                  </a:ext>
                </a:extLst>
              </p:cNvPr>
              <p:cNvSpPr/>
              <p:nvPr/>
            </p:nvSpPr>
            <p:spPr bwMode="auto">
              <a:xfrm>
                <a:off x="2587" y="36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4" name="iṡľïḑê">
                <a:extLst>
                  <a:ext uri="{FF2B5EF4-FFF2-40B4-BE49-F238E27FC236}">
                    <a16:creationId xmlns="" xmlns:a16="http://schemas.microsoft.com/office/drawing/2014/main" id="{24A54CEB-DE46-4704-A6C9-4D9BC0A7E4AE}"/>
                  </a:ext>
                </a:extLst>
              </p:cNvPr>
              <p:cNvSpPr/>
              <p:nvPr/>
            </p:nvSpPr>
            <p:spPr bwMode="auto">
              <a:xfrm>
                <a:off x="2587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5" name="íŝľïḑè">
                <a:extLst>
                  <a:ext uri="{FF2B5EF4-FFF2-40B4-BE49-F238E27FC236}">
                    <a16:creationId xmlns="" xmlns:a16="http://schemas.microsoft.com/office/drawing/2014/main" id="{C638DB46-8A9E-4A12-A462-3399C8F84D03}"/>
                  </a:ext>
                </a:extLst>
              </p:cNvPr>
              <p:cNvSpPr/>
              <p:nvPr/>
            </p:nvSpPr>
            <p:spPr bwMode="auto">
              <a:xfrm>
                <a:off x="2587" y="36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6" name="îṡľiḑé">
                <a:extLst>
                  <a:ext uri="{FF2B5EF4-FFF2-40B4-BE49-F238E27FC236}">
                    <a16:creationId xmlns="" xmlns:a16="http://schemas.microsoft.com/office/drawing/2014/main" id="{4E47D5CD-95BF-46FC-94A0-60DF17A47B22}"/>
                  </a:ext>
                </a:extLst>
              </p:cNvPr>
              <p:cNvSpPr/>
              <p:nvPr/>
            </p:nvSpPr>
            <p:spPr bwMode="auto">
              <a:xfrm>
                <a:off x="2587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7" name="ïṧḻîḑé">
                <a:extLst>
                  <a:ext uri="{FF2B5EF4-FFF2-40B4-BE49-F238E27FC236}">
                    <a16:creationId xmlns="" xmlns:a16="http://schemas.microsoft.com/office/drawing/2014/main" id="{D2B247E9-F3D5-4B7A-A97F-C3151212943C}"/>
                  </a:ext>
                </a:extLst>
              </p:cNvPr>
              <p:cNvSpPr/>
              <p:nvPr/>
            </p:nvSpPr>
            <p:spPr bwMode="auto">
              <a:xfrm>
                <a:off x="2587" y="36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8" name="îṣ1ïḑé">
                <a:extLst>
                  <a:ext uri="{FF2B5EF4-FFF2-40B4-BE49-F238E27FC236}">
                    <a16:creationId xmlns="" xmlns:a16="http://schemas.microsoft.com/office/drawing/2014/main" id="{BDF3285F-29E6-4E5A-814D-5DC7A1E45558}"/>
                  </a:ext>
                </a:extLst>
              </p:cNvPr>
              <p:cNvSpPr/>
              <p:nvPr/>
            </p:nvSpPr>
            <p:spPr bwMode="auto">
              <a:xfrm>
                <a:off x="2587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9" name="ïšļîḍé">
                <a:extLst>
                  <a:ext uri="{FF2B5EF4-FFF2-40B4-BE49-F238E27FC236}">
                    <a16:creationId xmlns="" xmlns:a16="http://schemas.microsoft.com/office/drawing/2014/main" id="{B1916D47-B665-4966-B8A5-3F0E775D0647}"/>
                  </a:ext>
                </a:extLst>
              </p:cNvPr>
              <p:cNvSpPr/>
              <p:nvPr/>
            </p:nvSpPr>
            <p:spPr bwMode="auto">
              <a:xfrm>
                <a:off x="2587" y="37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0" name="ïṡļiḑê">
                <a:extLst>
                  <a:ext uri="{FF2B5EF4-FFF2-40B4-BE49-F238E27FC236}">
                    <a16:creationId xmlns="" xmlns:a16="http://schemas.microsoft.com/office/drawing/2014/main" id="{C0E9C2DC-DD77-4608-A260-C1A27BA0683A}"/>
                  </a:ext>
                </a:extLst>
              </p:cNvPr>
              <p:cNvSpPr/>
              <p:nvPr/>
            </p:nvSpPr>
            <p:spPr bwMode="auto">
              <a:xfrm>
                <a:off x="2587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1" name="ï$1iḍê">
                <a:extLst>
                  <a:ext uri="{FF2B5EF4-FFF2-40B4-BE49-F238E27FC236}">
                    <a16:creationId xmlns="" xmlns:a16="http://schemas.microsoft.com/office/drawing/2014/main" id="{2C245895-417A-4B32-957D-1A18982F1E83}"/>
                  </a:ext>
                </a:extLst>
              </p:cNvPr>
              <p:cNvSpPr/>
              <p:nvPr/>
            </p:nvSpPr>
            <p:spPr bwMode="auto">
              <a:xfrm>
                <a:off x="2587" y="37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2" name="ïṣḷíde">
                <a:extLst>
                  <a:ext uri="{FF2B5EF4-FFF2-40B4-BE49-F238E27FC236}">
                    <a16:creationId xmlns="" xmlns:a16="http://schemas.microsoft.com/office/drawing/2014/main" id="{3F025A49-2646-4421-B286-4A284BBF073D}"/>
                  </a:ext>
                </a:extLst>
              </p:cNvPr>
              <p:cNvSpPr/>
              <p:nvPr/>
            </p:nvSpPr>
            <p:spPr bwMode="auto">
              <a:xfrm>
                <a:off x="2587" y="37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3" name="íṣḷïḋe">
                <a:extLst>
                  <a:ext uri="{FF2B5EF4-FFF2-40B4-BE49-F238E27FC236}">
                    <a16:creationId xmlns="" xmlns:a16="http://schemas.microsoft.com/office/drawing/2014/main" id="{F3DBADBC-0A54-4BF3-AFA3-40D7857BE46B}"/>
                  </a:ext>
                </a:extLst>
              </p:cNvPr>
              <p:cNvSpPr/>
              <p:nvPr/>
            </p:nvSpPr>
            <p:spPr bwMode="auto">
              <a:xfrm>
                <a:off x="2587" y="37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4" name="îṥ1îďê">
                <a:extLst>
                  <a:ext uri="{FF2B5EF4-FFF2-40B4-BE49-F238E27FC236}">
                    <a16:creationId xmlns="" xmlns:a16="http://schemas.microsoft.com/office/drawing/2014/main" id="{00D2B1D6-0982-479E-BBA0-256514DECEE9}"/>
                  </a:ext>
                </a:extLst>
              </p:cNvPr>
              <p:cNvSpPr/>
              <p:nvPr/>
            </p:nvSpPr>
            <p:spPr bwMode="auto">
              <a:xfrm>
                <a:off x="2587" y="37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5" name="ïšḻïdè">
                <a:extLst>
                  <a:ext uri="{FF2B5EF4-FFF2-40B4-BE49-F238E27FC236}">
                    <a16:creationId xmlns="" xmlns:a16="http://schemas.microsoft.com/office/drawing/2014/main" id="{DB7EB9E2-2243-45BF-B172-33E1F72EC994}"/>
                  </a:ext>
                </a:extLst>
              </p:cNvPr>
              <p:cNvSpPr/>
              <p:nvPr/>
            </p:nvSpPr>
            <p:spPr bwMode="auto">
              <a:xfrm>
                <a:off x="2587" y="378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6" name="ïṧ1ïḑè">
                <a:extLst>
                  <a:ext uri="{FF2B5EF4-FFF2-40B4-BE49-F238E27FC236}">
                    <a16:creationId xmlns="" xmlns:a16="http://schemas.microsoft.com/office/drawing/2014/main" id="{47485995-26F4-4B51-AE87-6E8D6001B958}"/>
                  </a:ext>
                </a:extLst>
              </p:cNvPr>
              <p:cNvSpPr/>
              <p:nvPr/>
            </p:nvSpPr>
            <p:spPr bwMode="auto">
              <a:xfrm>
                <a:off x="2587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7" name="íṩlíde">
                <a:extLst>
                  <a:ext uri="{FF2B5EF4-FFF2-40B4-BE49-F238E27FC236}">
                    <a16:creationId xmlns="" xmlns:a16="http://schemas.microsoft.com/office/drawing/2014/main" id="{71EE17AD-79DD-4F90-B5AF-151C03320FFC}"/>
                  </a:ext>
                </a:extLst>
              </p:cNvPr>
              <p:cNvSpPr/>
              <p:nvPr/>
            </p:nvSpPr>
            <p:spPr bwMode="auto">
              <a:xfrm>
                <a:off x="2587" y="38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8" name="ïṡḷíḍé">
                <a:extLst>
                  <a:ext uri="{FF2B5EF4-FFF2-40B4-BE49-F238E27FC236}">
                    <a16:creationId xmlns="" xmlns:a16="http://schemas.microsoft.com/office/drawing/2014/main" id="{0C2281F8-CBD8-408D-9470-E930B3E57A37}"/>
                  </a:ext>
                </a:extLst>
              </p:cNvPr>
              <p:cNvSpPr/>
              <p:nvPr/>
            </p:nvSpPr>
            <p:spPr bwMode="auto">
              <a:xfrm>
                <a:off x="2587" y="38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9" name="îS1îḋe">
                <a:extLst>
                  <a:ext uri="{FF2B5EF4-FFF2-40B4-BE49-F238E27FC236}">
                    <a16:creationId xmlns="" xmlns:a16="http://schemas.microsoft.com/office/drawing/2014/main" id="{C65177EF-E260-4E8F-A872-FE8136AF75AD}"/>
                  </a:ext>
                </a:extLst>
              </p:cNvPr>
              <p:cNvSpPr/>
              <p:nvPr/>
            </p:nvSpPr>
            <p:spPr bwMode="auto">
              <a:xfrm>
                <a:off x="2587" y="38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0" name="ïślíḍè">
                <a:extLst>
                  <a:ext uri="{FF2B5EF4-FFF2-40B4-BE49-F238E27FC236}">
                    <a16:creationId xmlns="" xmlns:a16="http://schemas.microsoft.com/office/drawing/2014/main" id="{AF00E91F-4302-48E9-A794-2F69BB7742B6}"/>
                  </a:ext>
                </a:extLst>
              </p:cNvPr>
              <p:cNvSpPr/>
              <p:nvPr/>
            </p:nvSpPr>
            <p:spPr bwMode="auto">
              <a:xfrm>
                <a:off x="2587" y="38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1" name="ïšľíḍè">
                <a:extLst>
                  <a:ext uri="{FF2B5EF4-FFF2-40B4-BE49-F238E27FC236}">
                    <a16:creationId xmlns="" xmlns:a16="http://schemas.microsoft.com/office/drawing/2014/main" id="{DE68004E-9EFB-4843-B668-3AA337621489}"/>
                  </a:ext>
                </a:extLst>
              </p:cNvPr>
              <p:cNvSpPr/>
              <p:nvPr/>
            </p:nvSpPr>
            <p:spPr bwMode="auto">
              <a:xfrm>
                <a:off x="2587" y="384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2" name="iṡ1íḍê">
                <a:extLst>
                  <a:ext uri="{FF2B5EF4-FFF2-40B4-BE49-F238E27FC236}">
                    <a16:creationId xmlns="" xmlns:a16="http://schemas.microsoft.com/office/drawing/2014/main" id="{AA9F66BB-9726-4CD7-8FB0-9945FD87F944}"/>
                  </a:ext>
                </a:extLst>
              </p:cNvPr>
              <p:cNvSpPr/>
              <p:nvPr/>
            </p:nvSpPr>
            <p:spPr bwMode="auto">
              <a:xfrm>
                <a:off x="2587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3" name="îṡļiḓé">
                <a:extLst>
                  <a:ext uri="{FF2B5EF4-FFF2-40B4-BE49-F238E27FC236}">
                    <a16:creationId xmlns="" xmlns:a16="http://schemas.microsoft.com/office/drawing/2014/main" id="{33AEBF6F-80D0-41B8-A7CD-9BF4440B1ACD}"/>
                  </a:ext>
                </a:extLst>
              </p:cNvPr>
              <p:cNvSpPr/>
              <p:nvPr/>
            </p:nvSpPr>
            <p:spPr bwMode="auto">
              <a:xfrm>
                <a:off x="2587" y="38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4" name="iṥļíḋe">
                <a:extLst>
                  <a:ext uri="{FF2B5EF4-FFF2-40B4-BE49-F238E27FC236}">
                    <a16:creationId xmlns="" xmlns:a16="http://schemas.microsoft.com/office/drawing/2014/main" id="{603AB590-0ACE-47C1-90C6-D7850530D0C9}"/>
                  </a:ext>
                </a:extLst>
              </p:cNvPr>
              <p:cNvSpPr/>
              <p:nvPr/>
            </p:nvSpPr>
            <p:spPr bwMode="auto">
              <a:xfrm>
                <a:off x="2587" y="38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5" name="iśļiďè">
                <a:extLst>
                  <a:ext uri="{FF2B5EF4-FFF2-40B4-BE49-F238E27FC236}">
                    <a16:creationId xmlns="" xmlns:a16="http://schemas.microsoft.com/office/drawing/2014/main" id="{094B3DBF-8A15-46DD-A930-1EE98D8CD785}"/>
                  </a:ext>
                </a:extLst>
              </p:cNvPr>
              <p:cNvSpPr/>
              <p:nvPr/>
            </p:nvSpPr>
            <p:spPr bwMode="auto">
              <a:xfrm>
                <a:off x="2587" y="38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6" name="iS1ïḑe">
                <a:extLst>
                  <a:ext uri="{FF2B5EF4-FFF2-40B4-BE49-F238E27FC236}">
                    <a16:creationId xmlns="" xmlns:a16="http://schemas.microsoft.com/office/drawing/2014/main" id="{BB1F96CB-D76A-4CA6-B71D-86E65A0859A4}"/>
                  </a:ext>
                </a:extLst>
              </p:cNvPr>
              <p:cNvSpPr/>
              <p:nvPr/>
            </p:nvSpPr>
            <p:spPr bwMode="auto">
              <a:xfrm>
                <a:off x="2587" y="38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7" name="îṩḻíḋê">
                <a:extLst>
                  <a:ext uri="{FF2B5EF4-FFF2-40B4-BE49-F238E27FC236}">
                    <a16:creationId xmlns="" xmlns:a16="http://schemas.microsoft.com/office/drawing/2014/main" id="{8C9EF910-AB04-4E65-B07B-E41518D43293}"/>
                  </a:ext>
                </a:extLst>
              </p:cNvPr>
              <p:cNvSpPr/>
              <p:nvPr/>
            </p:nvSpPr>
            <p:spPr bwMode="auto">
              <a:xfrm>
                <a:off x="2587" y="390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8" name="îṡļíďê">
                <a:extLst>
                  <a:ext uri="{FF2B5EF4-FFF2-40B4-BE49-F238E27FC236}">
                    <a16:creationId xmlns="" xmlns:a16="http://schemas.microsoft.com/office/drawing/2014/main" id="{D58ABB28-26EE-4DF9-961F-23E813B3E0E8}"/>
                  </a:ext>
                </a:extLst>
              </p:cNvPr>
              <p:cNvSpPr/>
              <p:nvPr/>
            </p:nvSpPr>
            <p:spPr bwMode="auto">
              <a:xfrm>
                <a:off x="2587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9" name="îṧľîḋê">
                <a:extLst>
                  <a:ext uri="{FF2B5EF4-FFF2-40B4-BE49-F238E27FC236}">
                    <a16:creationId xmlns="" xmlns:a16="http://schemas.microsoft.com/office/drawing/2014/main" id="{1A9C896D-50BE-447D-9525-F556099671C8}"/>
                  </a:ext>
                </a:extLst>
              </p:cNvPr>
              <p:cNvSpPr/>
              <p:nvPr/>
            </p:nvSpPr>
            <p:spPr bwMode="auto">
              <a:xfrm>
                <a:off x="2587" y="39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0" name="ïṩļíḋe">
                <a:extLst>
                  <a:ext uri="{FF2B5EF4-FFF2-40B4-BE49-F238E27FC236}">
                    <a16:creationId xmlns="" xmlns:a16="http://schemas.microsoft.com/office/drawing/2014/main" id="{F1E8C490-D73C-44BD-9EFF-6EA2586E786B}"/>
                  </a:ext>
                </a:extLst>
              </p:cNvPr>
              <p:cNvSpPr/>
              <p:nvPr/>
            </p:nvSpPr>
            <p:spPr bwMode="auto">
              <a:xfrm>
                <a:off x="2587" y="39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1" name="ïşľïḋè">
                <a:extLst>
                  <a:ext uri="{FF2B5EF4-FFF2-40B4-BE49-F238E27FC236}">
                    <a16:creationId xmlns="" xmlns:a16="http://schemas.microsoft.com/office/drawing/2014/main" id="{CDB80738-D5AD-41FC-8139-E0D0BE081E12}"/>
                  </a:ext>
                </a:extLst>
              </p:cNvPr>
              <p:cNvSpPr/>
              <p:nvPr/>
            </p:nvSpPr>
            <p:spPr bwMode="auto">
              <a:xfrm>
                <a:off x="2587" y="39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2" name="îşḷíḑè">
                <a:extLst>
                  <a:ext uri="{FF2B5EF4-FFF2-40B4-BE49-F238E27FC236}">
                    <a16:creationId xmlns="" xmlns:a16="http://schemas.microsoft.com/office/drawing/2014/main" id="{8BA57224-FE24-427B-B612-CF96BD58DB79}"/>
                  </a:ext>
                </a:extLst>
              </p:cNvPr>
              <p:cNvSpPr/>
              <p:nvPr/>
            </p:nvSpPr>
            <p:spPr bwMode="auto">
              <a:xfrm>
                <a:off x="2587" y="39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3" name="îṥlîḓê">
                <a:extLst>
                  <a:ext uri="{FF2B5EF4-FFF2-40B4-BE49-F238E27FC236}">
                    <a16:creationId xmlns="" xmlns:a16="http://schemas.microsoft.com/office/drawing/2014/main" id="{D90A4B97-B3FF-443A-8769-EF9F14C5E2B1}"/>
                  </a:ext>
                </a:extLst>
              </p:cNvPr>
              <p:cNvSpPr/>
              <p:nvPr/>
            </p:nvSpPr>
            <p:spPr bwMode="auto">
              <a:xfrm>
                <a:off x="2587" y="39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4" name="îŝľîḑe">
                <a:extLst>
                  <a:ext uri="{FF2B5EF4-FFF2-40B4-BE49-F238E27FC236}">
                    <a16:creationId xmlns="" xmlns:a16="http://schemas.microsoft.com/office/drawing/2014/main" id="{6B5A283F-71DF-4BE5-8CC9-4F97A5705406}"/>
                  </a:ext>
                </a:extLst>
              </p:cNvPr>
              <p:cNvSpPr/>
              <p:nvPr/>
            </p:nvSpPr>
            <p:spPr bwMode="auto">
              <a:xfrm>
                <a:off x="2587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5" name="ïṣḷíďe">
                <a:extLst>
                  <a:ext uri="{FF2B5EF4-FFF2-40B4-BE49-F238E27FC236}">
                    <a16:creationId xmlns="" xmlns:a16="http://schemas.microsoft.com/office/drawing/2014/main" id="{918E1BA1-8A72-405D-9B25-CC4654E7B80A}"/>
                  </a:ext>
                </a:extLst>
              </p:cNvPr>
              <p:cNvSpPr/>
              <p:nvPr/>
            </p:nvSpPr>
            <p:spPr bwMode="auto">
              <a:xfrm>
                <a:off x="2083" y="33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6" name="î$lïḓè">
                <a:extLst>
                  <a:ext uri="{FF2B5EF4-FFF2-40B4-BE49-F238E27FC236}">
                    <a16:creationId xmlns="" xmlns:a16="http://schemas.microsoft.com/office/drawing/2014/main" id="{8D97BFE0-F830-4B2C-AEBF-E13032B89F7C}"/>
                  </a:ext>
                </a:extLst>
              </p:cNvPr>
              <p:cNvSpPr/>
              <p:nvPr/>
            </p:nvSpPr>
            <p:spPr bwMode="auto">
              <a:xfrm>
                <a:off x="2083" y="335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7" name="îš1iḓê">
                <a:extLst>
                  <a:ext uri="{FF2B5EF4-FFF2-40B4-BE49-F238E27FC236}">
                    <a16:creationId xmlns="" xmlns:a16="http://schemas.microsoft.com/office/drawing/2014/main" id="{4762B3B0-47DC-422E-B76F-7F5B46677DA9}"/>
                  </a:ext>
                </a:extLst>
              </p:cNvPr>
              <p:cNvSpPr/>
              <p:nvPr/>
            </p:nvSpPr>
            <p:spPr bwMode="auto">
              <a:xfrm>
                <a:off x="2083" y="33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8" name="íśliďê">
                <a:extLst>
                  <a:ext uri="{FF2B5EF4-FFF2-40B4-BE49-F238E27FC236}">
                    <a16:creationId xmlns="" xmlns:a16="http://schemas.microsoft.com/office/drawing/2014/main" id="{3619559C-7DCA-4A4C-BDCD-07D71EC4B18B}"/>
                  </a:ext>
                </a:extLst>
              </p:cNvPr>
              <p:cNvSpPr/>
              <p:nvPr/>
            </p:nvSpPr>
            <p:spPr bwMode="auto">
              <a:xfrm>
                <a:off x="2083" y="33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9" name="îṡḷïḓé">
                <a:extLst>
                  <a:ext uri="{FF2B5EF4-FFF2-40B4-BE49-F238E27FC236}">
                    <a16:creationId xmlns="" xmlns:a16="http://schemas.microsoft.com/office/drawing/2014/main" id="{E7A366CB-ABBE-46AF-9909-AB3094BC0371}"/>
                  </a:ext>
                </a:extLst>
              </p:cNvPr>
              <p:cNvSpPr/>
              <p:nvPr/>
            </p:nvSpPr>
            <p:spPr bwMode="auto">
              <a:xfrm>
                <a:off x="2083" y="33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0" name="î$ľíďé">
                <a:extLst>
                  <a:ext uri="{FF2B5EF4-FFF2-40B4-BE49-F238E27FC236}">
                    <a16:creationId xmlns="" xmlns:a16="http://schemas.microsoft.com/office/drawing/2014/main" id="{2704F254-BF9C-4B52-92C9-1D3A072B43DD}"/>
                  </a:ext>
                </a:extLst>
              </p:cNvPr>
              <p:cNvSpPr/>
              <p:nvPr/>
            </p:nvSpPr>
            <p:spPr bwMode="auto">
              <a:xfrm>
                <a:off x="2083" y="33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1" name="îṡ1îḓè">
                <a:extLst>
                  <a:ext uri="{FF2B5EF4-FFF2-40B4-BE49-F238E27FC236}">
                    <a16:creationId xmlns="" xmlns:a16="http://schemas.microsoft.com/office/drawing/2014/main" id="{97784A96-4EC9-47D6-A813-969AE215AF39}"/>
                  </a:ext>
                </a:extLst>
              </p:cNvPr>
              <p:cNvSpPr/>
              <p:nvPr/>
            </p:nvSpPr>
            <p:spPr bwMode="auto">
              <a:xfrm>
                <a:off x="2083" y="34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2" name="išḷïďê">
                <a:extLst>
                  <a:ext uri="{FF2B5EF4-FFF2-40B4-BE49-F238E27FC236}">
                    <a16:creationId xmlns="" xmlns:a16="http://schemas.microsoft.com/office/drawing/2014/main" id="{D7815131-E283-4167-B2FE-BB65EC77475F}"/>
                  </a:ext>
                </a:extLst>
              </p:cNvPr>
              <p:cNvSpPr/>
              <p:nvPr/>
            </p:nvSpPr>
            <p:spPr bwMode="auto">
              <a:xfrm>
                <a:off x="2083" y="341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3" name="îṩ1îḋè">
                <a:extLst>
                  <a:ext uri="{FF2B5EF4-FFF2-40B4-BE49-F238E27FC236}">
                    <a16:creationId xmlns="" xmlns:a16="http://schemas.microsoft.com/office/drawing/2014/main" id="{90C6EA0D-0E53-4BAC-A281-4E1851CD7611}"/>
                  </a:ext>
                </a:extLst>
              </p:cNvPr>
              <p:cNvSpPr/>
              <p:nvPr/>
            </p:nvSpPr>
            <p:spPr bwMode="auto">
              <a:xfrm>
                <a:off x="2083" y="34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4" name="ïŝḷïḑé">
                <a:extLst>
                  <a:ext uri="{FF2B5EF4-FFF2-40B4-BE49-F238E27FC236}">
                    <a16:creationId xmlns="" xmlns:a16="http://schemas.microsoft.com/office/drawing/2014/main" id="{66421D2E-7560-467E-ABA1-C5AD67109935}"/>
                  </a:ext>
                </a:extLst>
              </p:cNvPr>
              <p:cNvSpPr/>
              <p:nvPr/>
            </p:nvSpPr>
            <p:spPr bwMode="auto">
              <a:xfrm>
                <a:off x="2083" y="34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5" name="íŝľîdè">
                <a:extLst>
                  <a:ext uri="{FF2B5EF4-FFF2-40B4-BE49-F238E27FC236}">
                    <a16:creationId xmlns="" xmlns:a16="http://schemas.microsoft.com/office/drawing/2014/main" id="{65D6EAD4-3146-46E3-BA0C-0ECCBE51A4EB}"/>
                  </a:ext>
                </a:extLst>
              </p:cNvPr>
              <p:cNvSpPr/>
              <p:nvPr/>
            </p:nvSpPr>
            <p:spPr bwMode="auto">
              <a:xfrm>
                <a:off x="2083" y="34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6" name="iśḻíḍè">
                <a:extLst>
                  <a:ext uri="{FF2B5EF4-FFF2-40B4-BE49-F238E27FC236}">
                    <a16:creationId xmlns="" xmlns:a16="http://schemas.microsoft.com/office/drawing/2014/main" id="{D5E3C6AB-3B33-4541-85BF-EFE2D29EE831}"/>
                  </a:ext>
                </a:extLst>
              </p:cNvPr>
              <p:cNvSpPr/>
              <p:nvPr/>
            </p:nvSpPr>
            <p:spPr bwMode="auto">
              <a:xfrm>
                <a:off x="2083" y="34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7" name="ïŝļïde">
                <a:extLst>
                  <a:ext uri="{FF2B5EF4-FFF2-40B4-BE49-F238E27FC236}">
                    <a16:creationId xmlns="" xmlns:a16="http://schemas.microsoft.com/office/drawing/2014/main" id="{3CE0D87B-16B2-428B-9465-414E01F332E9}"/>
                  </a:ext>
                </a:extLst>
              </p:cNvPr>
              <p:cNvSpPr/>
              <p:nvPr/>
            </p:nvSpPr>
            <p:spPr bwMode="auto">
              <a:xfrm>
                <a:off x="2083" y="34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8" name="ïšľïdè">
                <a:extLst>
                  <a:ext uri="{FF2B5EF4-FFF2-40B4-BE49-F238E27FC236}">
                    <a16:creationId xmlns="" xmlns:a16="http://schemas.microsoft.com/office/drawing/2014/main" id="{1155BEB7-3C4A-4285-8F3F-8CF81F1EEE38}"/>
                  </a:ext>
                </a:extLst>
              </p:cNvPr>
              <p:cNvSpPr/>
              <p:nvPr/>
            </p:nvSpPr>
            <p:spPr bwMode="auto">
              <a:xfrm>
                <a:off x="2083" y="348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9" name="î$ḻiḍe">
                <a:extLst>
                  <a:ext uri="{FF2B5EF4-FFF2-40B4-BE49-F238E27FC236}">
                    <a16:creationId xmlns="" xmlns:a16="http://schemas.microsoft.com/office/drawing/2014/main" id="{C8060A79-822D-4300-86F0-D3BADF260E36}"/>
                  </a:ext>
                </a:extLst>
              </p:cNvPr>
              <p:cNvSpPr/>
              <p:nvPr/>
            </p:nvSpPr>
            <p:spPr bwMode="auto">
              <a:xfrm>
                <a:off x="2083" y="34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0" name="ïŝḷîḋê">
                <a:extLst>
                  <a:ext uri="{FF2B5EF4-FFF2-40B4-BE49-F238E27FC236}">
                    <a16:creationId xmlns="" xmlns:a16="http://schemas.microsoft.com/office/drawing/2014/main" id="{C4935074-2F37-4DF8-95DF-DD8CF0C607D6}"/>
                  </a:ext>
                </a:extLst>
              </p:cNvPr>
              <p:cNvSpPr/>
              <p:nvPr/>
            </p:nvSpPr>
            <p:spPr bwMode="auto">
              <a:xfrm>
                <a:off x="2083" y="35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1" name="ïṥḷíḓé">
                <a:extLst>
                  <a:ext uri="{FF2B5EF4-FFF2-40B4-BE49-F238E27FC236}">
                    <a16:creationId xmlns="" xmlns:a16="http://schemas.microsoft.com/office/drawing/2014/main" id="{C15408FD-F3BD-4ED7-A134-AD2959D50DAE}"/>
                  </a:ext>
                </a:extLst>
              </p:cNvPr>
              <p:cNvSpPr/>
              <p:nvPr/>
            </p:nvSpPr>
            <p:spPr bwMode="auto">
              <a:xfrm>
                <a:off x="2083" y="35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2" name="ï$1îḑé">
                <a:extLst>
                  <a:ext uri="{FF2B5EF4-FFF2-40B4-BE49-F238E27FC236}">
                    <a16:creationId xmlns="" xmlns:a16="http://schemas.microsoft.com/office/drawing/2014/main" id="{3057EEFE-40CE-4395-9334-78D8334A43AE}"/>
                  </a:ext>
                </a:extLst>
              </p:cNvPr>
              <p:cNvSpPr/>
              <p:nvPr/>
            </p:nvSpPr>
            <p:spPr bwMode="auto">
              <a:xfrm>
                <a:off x="2083" y="35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3" name="îšļîdê">
                <a:extLst>
                  <a:ext uri="{FF2B5EF4-FFF2-40B4-BE49-F238E27FC236}">
                    <a16:creationId xmlns="" xmlns:a16="http://schemas.microsoft.com/office/drawing/2014/main" id="{82532222-5160-465F-BC95-E4E0CA83EECE}"/>
                  </a:ext>
                </a:extLst>
              </p:cNvPr>
              <p:cNvSpPr/>
              <p:nvPr/>
            </p:nvSpPr>
            <p:spPr bwMode="auto">
              <a:xfrm>
                <a:off x="2083" y="35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4" name="iṩļidê">
                <a:extLst>
                  <a:ext uri="{FF2B5EF4-FFF2-40B4-BE49-F238E27FC236}">
                    <a16:creationId xmlns="" xmlns:a16="http://schemas.microsoft.com/office/drawing/2014/main" id="{6B45B2C5-3D4D-40C3-A89B-F469BAA93F24}"/>
                  </a:ext>
                </a:extLst>
              </p:cNvPr>
              <p:cNvSpPr/>
              <p:nvPr/>
            </p:nvSpPr>
            <p:spPr bwMode="auto">
              <a:xfrm>
                <a:off x="2083" y="354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5" name="îšḻïḑé">
                <a:extLst>
                  <a:ext uri="{FF2B5EF4-FFF2-40B4-BE49-F238E27FC236}">
                    <a16:creationId xmlns="" xmlns:a16="http://schemas.microsoft.com/office/drawing/2014/main" id="{144BB07B-3E48-408E-9B98-0D480BDBF09B}"/>
                  </a:ext>
                </a:extLst>
              </p:cNvPr>
              <p:cNvSpPr/>
              <p:nvPr/>
            </p:nvSpPr>
            <p:spPr bwMode="auto">
              <a:xfrm>
                <a:off x="2083" y="35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6" name="îśľîdè">
                <a:extLst>
                  <a:ext uri="{FF2B5EF4-FFF2-40B4-BE49-F238E27FC236}">
                    <a16:creationId xmlns="" xmlns:a16="http://schemas.microsoft.com/office/drawing/2014/main" id="{F9C82094-E785-4203-84B2-C27003B9DF15}"/>
                  </a:ext>
                </a:extLst>
              </p:cNvPr>
              <p:cNvSpPr/>
              <p:nvPr/>
            </p:nvSpPr>
            <p:spPr bwMode="auto">
              <a:xfrm>
                <a:off x="2083" y="35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7" name="íṣ1îdê">
                <a:extLst>
                  <a:ext uri="{FF2B5EF4-FFF2-40B4-BE49-F238E27FC236}">
                    <a16:creationId xmlns="" xmlns:a16="http://schemas.microsoft.com/office/drawing/2014/main" id="{40C0F678-7B95-4FE3-921B-97F89F92F3E9}"/>
                  </a:ext>
                </a:extLst>
              </p:cNvPr>
              <p:cNvSpPr/>
              <p:nvPr/>
            </p:nvSpPr>
            <p:spPr bwMode="auto">
              <a:xfrm>
                <a:off x="2083" y="35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8" name="íšļíḍé">
                <a:extLst>
                  <a:ext uri="{FF2B5EF4-FFF2-40B4-BE49-F238E27FC236}">
                    <a16:creationId xmlns="" xmlns:a16="http://schemas.microsoft.com/office/drawing/2014/main" id="{756F002D-AA13-49C1-AC7B-7E163680C960}"/>
                  </a:ext>
                </a:extLst>
              </p:cNvPr>
              <p:cNvSpPr/>
              <p:nvPr/>
            </p:nvSpPr>
            <p:spPr bwMode="auto">
              <a:xfrm>
                <a:off x="2083" y="35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9" name="îṡļïḍê">
                <a:extLst>
                  <a:ext uri="{FF2B5EF4-FFF2-40B4-BE49-F238E27FC236}">
                    <a16:creationId xmlns="" xmlns:a16="http://schemas.microsoft.com/office/drawing/2014/main" id="{8CB067AE-AF5C-4142-ABDE-4ADC37F49286}"/>
                  </a:ext>
                </a:extLst>
              </p:cNvPr>
              <p:cNvSpPr/>
              <p:nvPr/>
            </p:nvSpPr>
            <p:spPr bwMode="auto">
              <a:xfrm>
                <a:off x="2083" y="35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0" name="íṣļîḓê">
                <a:extLst>
                  <a:ext uri="{FF2B5EF4-FFF2-40B4-BE49-F238E27FC236}">
                    <a16:creationId xmlns="" xmlns:a16="http://schemas.microsoft.com/office/drawing/2014/main" id="{4740A5EB-03FB-4488-B275-9ADCF73F8F7F}"/>
                  </a:ext>
                </a:extLst>
              </p:cNvPr>
              <p:cNvSpPr/>
              <p:nvPr/>
            </p:nvSpPr>
            <p:spPr bwMode="auto">
              <a:xfrm>
                <a:off x="2083" y="360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1" name="ïsḷídè">
                <a:extLst>
                  <a:ext uri="{FF2B5EF4-FFF2-40B4-BE49-F238E27FC236}">
                    <a16:creationId xmlns="" xmlns:a16="http://schemas.microsoft.com/office/drawing/2014/main" id="{FDAF3659-6D97-469D-B4F8-8952B5D83835}"/>
                  </a:ext>
                </a:extLst>
              </p:cNvPr>
              <p:cNvSpPr/>
              <p:nvPr/>
            </p:nvSpPr>
            <p:spPr bwMode="auto">
              <a:xfrm>
                <a:off x="2083" y="36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2" name="i$ḷiḋè">
                <a:extLst>
                  <a:ext uri="{FF2B5EF4-FFF2-40B4-BE49-F238E27FC236}">
                    <a16:creationId xmlns="" xmlns:a16="http://schemas.microsoft.com/office/drawing/2014/main" id="{E2C3BEF4-F06A-442A-98BB-11E86771F40D}"/>
                  </a:ext>
                </a:extLst>
              </p:cNvPr>
              <p:cNvSpPr/>
              <p:nvPr/>
            </p:nvSpPr>
            <p:spPr bwMode="auto">
              <a:xfrm>
                <a:off x="2083" y="36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3" name="îṥľïďe">
                <a:extLst>
                  <a:ext uri="{FF2B5EF4-FFF2-40B4-BE49-F238E27FC236}">
                    <a16:creationId xmlns="" xmlns:a16="http://schemas.microsoft.com/office/drawing/2014/main" id="{B74E0A9E-D66A-42EA-B4C6-ECF0FAFE9A53}"/>
                  </a:ext>
                </a:extLst>
              </p:cNvPr>
              <p:cNvSpPr/>
              <p:nvPr/>
            </p:nvSpPr>
            <p:spPr bwMode="auto">
              <a:xfrm>
                <a:off x="2083" y="36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4" name="ísļíḋe">
                <a:extLst>
                  <a:ext uri="{FF2B5EF4-FFF2-40B4-BE49-F238E27FC236}">
                    <a16:creationId xmlns="" xmlns:a16="http://schemas.microsoft.com/office/drawing/2014/main" id="{B69401A4-905D-405F-9D87-D820384E4C74}"/>
                  </a:ext>
                </a:extLst>
              </p:cNvPr>
              <p:cNvSpPr/>
              <p:nvPr/>
            </p:nvSpPr>
            <p:spPr bwMode="auto">
              <a:xfrm>
                <a:off x="2083" y="36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5" name="iṣḻîḋè">
                <a:extLst>
                  <a:ext uri="{FF2B5EF4-FFF2-40B4-BE49-F238E27FC236}">
                    <a16:creationId xmlns="" xmlns:a16="http://schemas.microsoft.com/office/drawing/2014/main" id="{2BE69215-C3FE-4C52-B396-72FC851F016E}"/>
                  </a:ext>
                </a:extLst>
              </p:cNvPr>
              <p:cNvSpPr/>
              <p:nvPr/>
            </p:nvSpPr>
            <p:spPr bwMode="auto">
              <a:xfrm>
                <a:off x="2083" y="36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6" name="ïṣḷiḓê">
                <a:extLst>
                  <a:ext uri="{FF2B5EF4-FFF2-40B4-BE49-F238E27FC236}">
                    <a16:creationId xmlns="" xmlns:a16="http://schemas.microsoft.com/office/drawing/2014/main" id="{2076936B-6308-4041-A36D-37D759EED65D}"/>
                  </a:ext>
                </a:extLst>
              </p:cNvPr>
              <p:cNvSpPr/>
              <p:nvPr/>
            </p:nvSpPr>
            <p:spPr bwMode="auto">
              <a:xfrm>
                <a:off x="2083" y="367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7" name="işḷiḋe">
                <a:extLst>
                  <a:ext uri="{FF2B5EF4-FFF2-40B4-BE49-F238E27FC236}">
                    <a16:creationId xmlns="" xmlns:a16="http://schemas.microsoft.com/office/drawing/2014/main" id="{4C1D6369-9D14-497B-8E36-1EF734F51F57}"/>
                  </a:ext>
                </a:extLst>
              </p:cNvPr>
              <p:cNvSpPr/>
              <p:nvPr/>
            </p:nvSpPr>
            <p:spPr bwMode="auto">
              <a:xfrm>
                <a:off x="2083" y="36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8" name="ïṡ1iḋê">
                <a:extLst>
                  <a:ext uri="{FF2B5EF4-FFF2-40B4-BE49-F238E27FC236}">
                    <a16:creationId xmlns="" xmlns:a16="http://schemas.microsoft.com/office/drawing/2014/main" id="{C4018662-DA8A-4E79-B4B2-BD8844A2643E}"/>
                  </a:ext>
                </a:extLst>
              </p:cNvPr>
              <p:cNvSpPr/>
              <p:nvPr/>
            </p:nvSpPr>
            <p:spPr bwMode="auto">
              <a:xfrm>
                <a:off x="2083" y="36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9" name="íṥḷíḋé">
                <a:extLst>
                  <a:ext uri="{FF2B5EF4-FFF2-40B4-BE49-F238E27FC236}">
                    <a16:creationId xmlns="" xmlns:a16="http://schemas.microsoft.com/office/drawing/2014/main" id="{1C6A741F-FB90-4F48-B493-DE9118B254EB}"/>
                  </a:ext>
                </a:extLst>
              </p:cNvPr>
              <p:cNvSpPr/>
              <p:nvPr/>
            </p:nvSpPr>
            <p:spPr bwMode="auto">
              <a:xfrm>
                <a:off x="2083" y="37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0" name="íṥḻîḋè">
                <a:extLst>
                  <a:ext uri="{FF2B5EF4-FFF2-40B4-BE49-F238E27FC236}">
                    <a16:creationId xmlns="" xmlns:a16="http://schemas.microsoft.com/office/drawing/2014/main" id="{9A832657-494A-4706-A00A-44CA1633D559}"/>
                  </a:ext>
                </a:extLst>
              </p:cNvPr>
              <p:cNvSpPr/>
              <p:nvPr/>
            </p:nvSpPr>
            <p:spPr bwMode="auto">
              <a:xfrm>
                <a:off x="2083" y="37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1" name="íṡḻíḋé">
                <a:extLst>
                  <a:ext uri="{FF2B5EF4-FFF2-40B4-BE49-F238E27FC236}">
                    <a16:creationId xmlns="" xmlns:a16="http://schemas.microsoft.com/office/drawing/2014/main" id="{9D542559-0001-42E7-9650-B13BEA7AC253}"/>
                  </a:ext>
                </a:extLst>
              </p:cNvPr>
              <p:cNvSpPr/>
              <p:nvPr/>
            </p:nvSpPr>
            <p:spPr bwMode="auto">
              <a:xfrm>
                <a:off x="2083" y="37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2" name="îṩḷíḑê">
                <a:extLst>
                  <a:ext uri="{FF2B5EF4-FFF2-40B4-BE49-F238E27FC236}">
                    <a16:creationId xmlns="" xmlns:a16="http://schemas.microsoft.com/office/drawing/2014/main" id="{DB49C944-6199-4820-9966-4D4CF9BA9A94}"/>
                  </a:ext>
                </a:extLst>
              </p:cNvPr>
              <p:cNvSpPr/>
              <p:nvPr/>
            </p:nvSpPr>
            <p:spPr bwMode="auto">
              <a:xfrm>
                <a:off x="2083" y="373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3" name="í$ḻíḍê">
                <a:extLst>
                  <a:ext uri="{FF2B5EF4-FFF2-40B4-BE49-F238E27FC236}">
                    <a16:creationId xmlns="" xmlns:a16="http://schemas.microsoft.com/office/drawing/2014/main" id="{873A5A88-8F0C-413D-BD87-683A0935C0F9}"/>
                  </a:ext>
                </a:extLst>
              </p:cNvPr>
              <p:cNvSpPr/>
              <p:nvPr/>
            </p:nvSpPr>
            <p:spPr bwMode="auto">
              <a:xfrm>
                <a:off x="2083" y="37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4" name="išľiḋé">
                <a:extLst>
                  <a:ext uri="{FF2B5EF4-FFF2-40B4-BE49-F238E27FC236}">
                    <a16:creationId xmlns="" xmlns:a16="http://schemas.microsoft.com/office/drawing/2014/main" id="{480A5C34-BB04-4EEB-B7EA-9F1DD1597B02}"/>
                  </a:ext>
                </a:extLst>
              </p:cNvPr>
              <p:cNvSpPr/>
              <p:nvPr/>
            </p:nvSpPr>
            <p:spPr bwMode="auto">
              <a:xfrm>
                <a:off x="2083" y="37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5" name="îṥľiďe">
                <a:extLst>
                  <a:ext uri="{FF2B5EF4-FFF2-40B4-BE49-F238E27FC236}">
                    <a16:creationId xmlns="" xmlns:a16="http://schemas.microsoft.com/office/drawing/2014/main" id="{082D1574-B230-45B1-B945-94A81430FDD9}"/>
                  </a:ext>
                </a:extLst>
              </p:cNvPr>
              <p:cNvSpPr/>
              <p:nvPr/>
            </p:nvSpPr>
            <p:spPr bwMode="auto">
              <a:xfrm>
                <a:off x="2083" y="37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6" name="iṣḷíḓê">
                <a:extLst>
                  <a:ext uri="{FF2B5EF4-FFF2-40B4-BE49-F238E27FC236}">
                    <a16:creationId xmlns="" xmlns:a16="http://schemas.microsoft.com/office/drawing/2014/main" id="{9E29EADE-772B-482A-BB54-B09B6BE24029}"/>
                  </a:ext>
                </a:extLst>
              </p:cNvPr>
              <p:cNvSpPr/>
              <p:nvPr/>
            </p:nvSpPr>
            <p:spPr bwMode="auto">
              <a:xfrm>
                <a:off x="2083" y="37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7" name="iṣ1íḑê">
                <a:extLst>
                  <a:ext uri="{FF2B5EF4-FFF2-40B4-BE49-F238E27FC236}">
                    <a16:creationId xmlns="" xmlns:a16="http://schemas.microsoft.com/office/drawing/2014/main" id="{723016FA-18C3-49F0-98F3-002677CE4E06}"/>
                  </a:ext>
                </a:extLst>
              </p:cNvPr>
              <p:cNvSpPr/>
              <p:nvPr/>
            </p:nvSpPr>
            <p:spPr bwMode="auto">
              <a:xfrm>
                <a:off x="2083" y="37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8" name="iSḻïde">
                <a:extLst>
                  <a:ext uri="{FF2B5EF4-FFF2-40B4-BE49-F238E27FC236}">
                    <a16:creationId xmlns="" xmlns:a16="http://schemas.microsoft.com/office/drawing/2014/main" id="{F558968A-83A6-4CD6-A2D5-F310423054A3}"/>
                  </a:ext>
                </a:extLst>
              </p:cNvPr>
              <p:cNvSpPr/>
              <p:nvPr/>
            </p:nvSpPr>
            <p:spPr bwMode="auto">
              <a:xfrm>
                <a:off x="2083" y="379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9" name="ïş1iḍè">
                <a:extLst>
                  <a:ext uri="{FF2B5EF4-FFF2-40B4-BE49-F238E27FC236}">
                    <a16:creationId xmlns="" xmlns:a16="http://schemas.microsoft.com/office/drawing/2014/main" id="{0FC25580-2DFB-4F36-BE28-D863E99CBDA1}"/>
                  </a:ext>
                </a:extLst>
              </p:cNvPr>
              <p:cNvSpPr/>
              <p:nvPr/>
            </p:nvSpPr>
            <p:spPr bwMode="auto">
              <a:xfrm>
                <a:off x="2083" y="380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0" name="iṡ1íḑé">
                <a:extLst>
                  <a:ext uri="{FF2B5EF4-FFF2-40B4-BE49-F238E27FC236}">
                    <a16:creationId xmlns="" xmlns:a16="http://schemas.microsoft.com/office/drawing/2014/main" id="{2213A433-1BCB-49DB-98FB-D6FBF1F9C6AB}"/>
                  </a:ext>
                </a:extLst>
              </p:cNvPr>
              <p:cNvSpPr/>
              <p:nvPr/>
            </p:nvSpPr>
            <p:spPr bwMode="auto">
              <a:xfrm>
                <a:off x="2083" y="381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1" name="iṩļîḍe">
                <a:extLst>
                  <a:ext uri="{FF2B5EF4-FFF2-40B4-BE49-F238E27FC236}">
                    <a16:creationId xmlns="" xmlns:a16="http://schemas.microsoft.com/office/drawing/2014/main" id="{E41C26EE-7C65-40F6-81A8-95531A19EFF2}"/>
                  </a:ext>
                </a:extLst>
              </p:cNvPr>
              <p:cNvSpPr/>
              <p:nvPr/>
            </p:nvSpPr>
            <p:spPr bwMode="auto">
              <a:xfrm>
                <a:off x="2083" y="38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2" name="išľïḋê">
                <a:extLst>
                  <a:ext uri="{FF2B5EF4-FFF2-40B4-BE49-F238E27FC236}">
                    <a16:creationId xmlns="" xmlns:a16="http://schemas.microsoft.com/office/drawing/2014/main" id="{3B735C97-0EE5-45AA-9C35-2404E3BFF93B}"/>
                  </a:ext>
                </a:extLst>
              </p:cNvPr>
              <p:cNvSpPr/>
              <p:nvPr/>
            </p:nvSpPr>
            <p:spPr bwMode="auto">
              <a:xfrm>
                <a:off x="2083" y="383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3" name="îṥlîďe">
                <a:extLst>
                  <a:ext uri="{FF2B5EF4-FFF2-40B4-BE49-F238E27FC236}">
                    <a16:creationId xmlns="" xmlns:a16="http://schemas.microsoft.com/office/drawing/2014/main" id="{1BF980DB-FD02-4431-B777-971A9B6D22F9}"/>
                  </a:ext>
                </a:extLst>
              </p:cNvPr>
              <p:cNvSpPr/>
              <p:nvPr/>
            </p:nvSpPr>
            <p:spPr bwMode="auto">
              <a:xfrm>
                <a:off x="2083" y="38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4" name="ïşľíḍê">
                <a:extLst>
                  <a:ext uri="{FF2B5EF4-FFF2-40B4-BE49-F238E27FC236}">
                    <a16:creationId xmlns="" xmlns:a16="http://schemas.microsoft.com/office/drawing/2014/main" id="{00C292D0-5D11-4DDC-8B18-737D0290D2CA}"/>
                  </a:ext>
                </a:extLst>
              </p:cNvPr>
              <p:cNvSpPr/>
              <p:nvPr/>
            </p:nvSpPr>
            <p:spPr bwMode="auto">
              <a:xfrm>
                <a:off x="2083" y="385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5" name="iş1íḍè">
                <a:extLst>
                  <a:ext uri="{FF2B5EF4-FFF2-40B4-BE49-F238E27FC236}">
                    <a16:creationId xmlns="" xmlns:a16="http://schemas.microsoft.com/office/drawing/2014/main" id="{F04EDE04-3774-4F96-B950-CB4A8E9F9703}"/>
                  </a:ext>
                </a:extLst>
              </p:cNvPr>
              <p:cNvSpPr/>
              <p:nvPr/>
            </p:nvSpPr>
            <p:spPr bwMode="auto">
              <a:xfrm>
                <a:off x="2083" y="386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6" name="ïš1íḋe">
                <a:extLst>
                  <a:ext uri="{FF2B5EF4-FFF2-40B4-BE49-F238E27FC236}">
                    <a16:creationId xmlns="" xmlns:a16="http://schemas.microsoft.com/office/drawing/2014/main" id="{99C50E4F-A742-4245-BC1C-B4C17E3A1024}"/>
                  </a:ext>
                </a:extLst>
              </p:cNvPr>
              <p:cNvSpPr/>
              <p:nvPr/>
            </p:nvSpPr>
            <p:spPr bwMode="auto">
              <a:xfrm>
                <a:off x="2083" y="388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7" name="iṣḷïḑè">
                <a:extLst>
                  <a:ext uri="{FF2B5EF4-FFF2-40B4-BE49-F238E27FC236}">
                    <a16:creationId xmlns="" xmlns:a16="http://schemas.microsoft.com/office/drawing/2014/main" id="{A6D5279A-0759-4A27-BAC0-24890B9978E6}"/>
                  </a:ext>
                </a:extLst>
              </p:cNvPr>
              <p:cNvSpPr/>
              <p:nvPr/>
            </p:nvSpPr>
            <p:spPr bwMode="auto">
              <a:xfrm>
                <a:off x="2083" y="38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8" name="îṧḷíḍê">
                <a:extLst>
                  <a:ext uri="{FF2B5EF4-FFF2-40B4-BE49-F238E27FC236}">
                    <a16:creationId xmlns="" xmlns:a16="http://schemas.microsoft.com/office/drawing/2014/main" id="{D30DD27D-E0B3-4B4F-96BC-D97758C92D63}"/>
                  </a:ext>
                </a:extLst>
              </p:cNvPr>
              <p:cNvSpPr/>
              <p:nvPr/>
            </p:nvSpPr>
            <p:spPr bwMode="auto">
              <a:xfrm>
                <a:off x="2083" y="390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9" name="ïṩļïḑé">
                <a:extLst>
                  <a:ext uri="{FF2B5EF4-FFF2-40B4-BE49-F238E27FC236}">
                    <a16:creationId xmlns="" xmlns:a16="http://schemas.microsoft.com/office/drawing/2014/main" id="{61866D20-8F6F-4A77-8E72-E8D136EFB21F}"/>
                  </a:ext>
                </a:extLst>
              </p:cNvPr>
              <p:cNvSpPr/>
              <p:nvPr/>
            </p:nvSpPr>
            <p:spPr bwMode="auto">
              <a:xfrm>
                <a:off x="2083" y="39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0" name="íš1îḍè">
                <a:extLst>
                  <a:ext uri="{FF2B5EF4-FFF2-40B4-BE49-F238E27FC236}">
                    <a16:creationId xmlns="" xmlns:a16="http://schemas.microsoft.com/office/drawing/2014/main" id="{5173EE49-1E42-4236-A148-E9CDAD9135CF}"/>
                  </a:ext>
                </a:extLst>
              </p:cNvPr>
              <p:cNvSpPr/>
              <p:nvPr/>
            </p:nvSpPr>
            <p:spPr bwMode="auto">
              <a:xfrm>
                <a:off x="2083" y="392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1" name="ïṣļidè">
                <a:extLst>
                  <a:ext uri="{FF2B5EF4-FFF2-40B4-BE49-F238E27FC236}">
                    <a16:creationId xmlns="" xmlns:a16="http://schemas.microsoft.com/office/drawing/2014/main" id="{E4FB2675-EAFD-44B2-9199-AA5E6B14BBFF}"/>
                  </a:ext>
                </a:extLst>
              </p:cNvPr>
              <p:cNvSpPr/>
              <p:nvPr/>
            </p:nvSpPr>
            <p:spPr bwMode="auto">
              <a:xfrm>
                <a:off x="2083" y="393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2" name="ï$liḍe">
                <a:extLst>
                  <a:ext uri="{FF2B5EF4-FFF2-40B4-BE49-F238E27FC236}">
                    <a16:creationId xmlns="" xmlns:a16="http://schemas.microsoft.com/office/drawing/2014/main" id="{2426ED71-47F7-46B1-A849-4DDEFA519E84}"/>
                  </a:ext>
                </a:extLst>
              </p:cNvPr>
              <p:cNvSpPr/>
              <p:nvPr/>
            </p:nvSpPr>
            <p:spPr bwMode="auto">
              <a:xfrm>
                <a:off x="2083" y="39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3" name="îşliḓé">
                <a:extLst>
                  <a:ext uri="{FF2B5EF4-FFF2-40B4-BE49-F238E27FC236}">
                    <a16:creationId xmlns="" xmlns:a16="http://schemas.microsoft.com/office/drawing/2014/main" id="{A8C78EF8-7F47-4FBB-B674-CB3736810E39}"/>
                  </a:ext>
                </a:extLst>
              </p:cNvPr>
              <p:cNvSpPr/>
              <p:nvPr/>
            </p:nvSpPr>
            <p:spPr bwMode="auto">
              <a:xfrm>
                <a:off x="2083" y="39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4" name="iṧļiḑê">
                <a:extLst>
                  <a:ext uri="{FF2B5EF4-FFF2-40B4-BE49-F238E27FC236}">
                    <a16:creationId xmlns="" xmlns:a16="http://schemas.microsoft.com/office/drawing/2014/main" id="{16B38851-CD9D-4F72-9709-E2414D1238C1}"/>
                  </a:ext>
                </a:extLst>
              </p:cNvPr>
              <p:cNvSpPr/>
              <p:nvPr/>
            </p:nvSpPr>
            <p:spPr bwMode="auto">
              <a:xfrm>
                <a:off x="2083" y="39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5" name="ïşľíḋè">
                <a:extLst>
                  <a:ext uri="{FF2B5EF4-FFF2-40B4-BE49-F238E27FC236}">
                    <a16:creationId xmlns="" xmlns:a16="http://schemas.microsoft.com/office/drawing/2014/main" id="{6138951E-BE8C-428B-8BD8-CED42796DA97}"/>
                  </a:ext>
                </a:extLst>
              </p:cNvPr>
              <p:cNvSpPr/>
              <p:nvPr/>
            </p:nvSpPr>
            <p:spPr bwMode="auto">
              <a:xfrm>
                <a:off x="2083" y="39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6" name="iṣlíďe">
                <a:extLst>
                  <a:ext uri="{FF2B5EF4-FFF2-40B4-BE49-F238E27FC236}">
                    <a16:creationId xmlns="" xmlns:a16="http://schemas.microsoft.com/office/drawing/2014/main" id="{2CAF7D90-9D66-4D56-A81E-E2DC9AC8F3CB}"/>
                  </a:ext>
                </a:extLst>
              </p:cNvPr>
              <p:cNvSpPr/>
              <p:nvPr/>
            </p:nvSpPr>
            <p:spPr bwMode="auto">
              <a:xfrm>
                <a:off x="2083" y="39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7" name="ïṩļíḑe">
                <a:extLst>
                  <a:ext uri="{FF2B5EF4-FFF2-40B4-BE49-F238E27FC236}">
                    <a16:creationId xmlns="" xmlns:a16="http://schemas.microsoft.com/office/drawing/2014/main" id="{003EEAC8-5B73-4DC2-BF13-C81F4E135BCA}"/>
                  </a:ext>
                </a:extLst>
              </p:cNvPr>
              <p:cNvSpPr/>
              <p:nvPr/>
            </p:nvSpPr>
            <p:spPr bwMode="auto">
              <a:xfrm>
                <a:off x="2461" y="33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8" name="îṧ1íḋé">
                <a:extLst>
                  <a:ext uri="{FF2B5EF4-FFF2-40B4-BE49-F238E27FC236}">
                    <a16:creationId xmlns="" xmlns:a16="http://schemas.microsoft.com/office/drawing/2014/main" id="{B057C645-DF98-4785-B5BF-4BD6C1FF865B}"/>
                  </a:ext>
                </a:extLst>
              </p:cNvPr>
              <p:cNvSpPr/>
              <p:nvPr/>
            </p:nvSpPr>
            <p:spPr bwMode="auto">
              <a:xfrm>
                <a:off x="2461" y="335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9" name="í$1íḍé">
                <a:extLst>
                  <a:ext uri="{FF2B5EF4-FFF2-40B4-BE49-F238E27FC236}">
                    <a16:creationId xmlns="" xmlns:a16="http://schemas.microsoft.com/office/drawing/2014/main" id="{FB1BA952-8701-4A18-AA88-E9A4C76D346E}"/>
                  </a:ext>
                </a:extLst>
              </p:cNvPr>
              <p:cNvSpPr/>
              <p:nvPr/>
            </p:nvSpPr>
            <p:spPr bwMode="auto">
              <a:xfrm>
                <a:off x="2461" y="33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0" name="ïŝ1îḋe">
                <a:extLst>
                  <a:ext uri="{FF2B5EF4-FFF2-40B4-BE49-F238E27FC236}">
                    <a16:creationId xmlns="" xmlns:a16="http://schemas.microsoft.com/office/drawing/2014/main" id="{544C9855-0A34-430E-B4AA-68508EFC3ECC}"/>
                  </a:ext>
                </a:extLst>
              </p:cNvPr>
              <p:cNvSpPr/>
              <p:nvPr/>
            </p:nvSpPr>
            <p:spPr bwMode="auto">
              <a:xfrm>
                <a:off x="2461" y="33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1" name="ïś1ïḋé">
                <a:extLst>
                  <a:ext uri="{FF2B5EF4-FFF2-40B4-BE49-F238E27FC236}">
                    <a16:creationId xmlns="" xmlns:a16="http://schemas.microsoft.com/office/drawing/2014/main" id="{F13EC9F2-9AB9-4B59-BA0F-B11B0A223A83}"/>
                  </a:ext>
                </a:extLst>
              </p:cNvPr>
              <p:cNvSpPr/>
              <p:nvPr/>
            </p:nvSpPr>
            <p:spPr bwMode="auto">
              <a:xfrm>
                <a:off x="2461" y="33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2" name="ïś1íḍè">
                <a:extLst>
                  <a:ext uri="{FF2B5EF4-FFF2-40B4-BE49-F238E27FC236}">
                    <a16:creationId xmlns="" xmlns:a16="http://schemas.microsoft.com/office/drawing/2014/main" id="{5EC84156-F4AA-4776-AAD2-E064870C5924}"/>
                  </a:ext>
                </a:extLst>
              </p:cNvPr>
              <p:cNvSpPr/>
              <p:nvPr/>
            </p:nvSpPr>
            <p:spPr bwMode="auto">
              <a:xfrm>
                <a:off x="2461" y="33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3" name="ïŝlíḑé">
                <a:extLst>
                  <a:ext uri="{FF2B5EF4-FFF2-40B4-BE49-F238E27FC236}">
                    <a16:creationId xmlns="" xmlns:a16="http://schemas.microsoft.com/office/drawing/2014/main" id="{B26A44EE-4237-4F2D-8F6F-8F5AA6189957}"/>
                  </a:ext>
                </a:extLst>
              </p:cNvPr>
              <p:cNvSpPr/>
              <p:nvPr/>
            </p:nvSpPr>
            <p:spPr bwMode="auto">
              <a:xfrm>
                <a:off x="2461" y="34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4" name="ïṩḷïḋê">
                <a:extLst>
                  <a:ext uri="{FF2B5EF4-FFF2-40B4-BE49-F238E27FC236}">
                    <a16:creationId xmlns="" xmlns:a16="http://schemas.microsoft.com/office/drawing/2014/main" id="{5D0E7E3A-23DD-4970-BA5B-0568A9CAD49C}"/>
                  </a:ext>
                </a:extLst>
              </p:cNvPr>
              <p:cNvSpPr/>
              <p:nvPr/>
            </p:nvSpPr>
            <p:spPr bwMode="auto">
              <a:xfrm>
                <a:off x="2461" y="341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5" name="iṣlîḍe">
                <a:extLst>
                  <a:ext uri="{FF2B5EF4-FFF2-40B4-BE49-F238E27FC236}">
                    <a16:creationId xmlns="" xmlns:a16="http://schemas.microsoft.com/office/drawing/2014/main" id="{D5314AC3-6018-4E94-812E-952445D0C738}"/>
                  </a:ext>
                </a:extLst>
              </p:cNvPr>
              <p:cNvSpPr/>
              <p:nvPr/>
            </p:nvSpPr>
            <p:spPr bwMode="auto">
              <a:xfrm>
                <a:off x="2461" y="34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6" name="ïslíḍe">
                <a:extLst>
                  <a:ext uri="{FF2B5EF4-FFF2-40B4-BE49-F238E27FC236}">
                    <a16:creationId xmlns="" xmlns:a16="http://schemas.microsoft.com/office/drawing/2014/main" id="{64E90A20-3C6C-4FB0-837F-81FAC2CE2B60}"/>
                  </a:ext>
                </a:extLst>
              </p:cNvPr>
              <p:cNvSpPr/>
              <p:nvPr/>
            </p:nvSpPr>
            <p:spPr bwMode="auto">
              <a:xfrm>
                <a:off x="2461" y="34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7" name="iṣļíḍê">
                <a:extLst>
                  <a:ext uri="{FF2B5EF4-FFF2-40B4-BE49-F238E27FC236}">
                    <a16:creationId xmlns="" xmlns:a16="http://schemas.microsoft.com/office/drawing/2014/main" id="{22942C29-7A93-4897-9389-1AA978BD8785}"/>
                  </a:ext>
                </a:extLst>
              </p:cNvPr>
              <p:cNvSpPr/>
              <p:nvPr/>
            </p:nvSpPr>
            <p:spPr bwMode="auto">
              <a:xfrm>
                <a:off x="2461" y="34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8" name="îSḻïḍé">
                <a:extLst>
                  <a:ext uri="{FF2B5EF4-FFF2-40B4-BE49-F238E27FC236}">
                    <a16:creationId xmlns="" xmlns:a16="http://schemas.microsoft.com/office/drawing/2014/main" id="{37D125EB-EFC4-4F06-807A-941F8CCA4535}"/>
                  </a:ext>
                </a:extLst>
              </p:cNvPr>
              <p:cNvSpPr/>
              <p:nvPr/>
            </p:nvSpPr>
            <p:spPr bwMode="auto">
              <a:xfrm>
                <a:off x="2461" y="34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9" name="íṩ1íḓê">
                <a:extLst>
                  <a:ext uri="{FF2B5EF4-FFF2-40B4-BE49-F238E27FC236}">
                    <a16:creationId xmlns="" xmlns:a16="http://schemas.microsoft.com/office/drawing/2014/main" id="{09B1F222-09B7-4732-A145-A2D38F59E754}"/>
                  </a:ext>
                </a:extLst>
              </p:cNvPr>
              <p:cNvSpPr/>
              <p:nvPr/>
            </p:nvSpPr>
            <p:spPr bwMode="auto">
              <a:xfrm>
                <a:off x="2461" y="34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0" name="í$1iḓé">
                <a:extLst>
                  <a:ext uri="{FF2B5EF4-FFF2-40B4-BE49-F238E27FC236}">
                    <a16:creationId xmlns="" xmlns:a16="http://schemas.microsoft.com/office/drawing/2014/main" id="{A86E31B1-B3D3-488F-BBA2-E6F04F973FA8}"/>
                  </a:ext>
                </a:extLst>
              </p:cNvPr>
              <p:cNvSpPr/>
              <p:nvPr/>
            </p:nvSpPr>
            <p:spPr bwMode="auto">
              <a:xfrm>
                <a:off x="2461" y="348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1" name="îṡḻïḍe">
                <a:extLst>
                  <a:ext uri="{FF2B5EF4-FFF2-40B4-BE49-F238E27FC236}">
                    <a16:creationId xmlns="" xmlns:a16="http://schemas.microsoft.com/office/drawing/2014/main" id="{99025F20-43B7-467C-99F6-B7DD3FC8DE96}"/>
                  </a:ext>
                </a:extLst>
              </p:cNvPr>
              <p:cNvSpPr/>
              <p:nvPr/>
            </p:nvSpPr>
            <p:spPr bwMode="auto">
              <a:xfrm>
                <a:off x="2461" y="34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2" name="iṥliḋê">
                <a:extLst>
                  <a:ext uri="{FF2B5EF4-FFF2-40B4-BE49-F238E27FC236}">
                    <a16:creationId xmlns="" xmlns:a16="http://schemas.microsoft.com/office/drawing/2014/main" id="{2C941CB7-51A6-4504-A536-F2EC629CA2A0}"/>
                  </a:ext>
                </a:extLst>
              </p:cNvPr>
              <p:cNvSpPr/>
              <p:nvPr/>
            </p:nvSpPr>
            <p:spPr bwMode="auto">
              <a:xfrm>
                <a:off x="2461" y="35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3" name="iṩ1ïḋe">
                <a:extLst>
                  <a:ext uri="{FF2B5EF4-FFF2-40B4-BE49-F238E27FC236}">
                    <a16:creationId xmlns="" xmlns:a16="http://schemas.microsoft.com/office/drawing/2014/main" id="{34CACDD3-3A18-4BB9-BFB7-1EC924A22523}"/>
                  </a:ext>
                </a:extLst>
              </p:cNvPr>
              <p:cNvSpPr/>
              <p:nvPr/>
            </p:nvSpPr>
            <p:spPr bwMode="auto">
              <a:xfrm>
                <a:off x="2461" y="35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4" name="iṡlîḋe">
                <a:extLst>
                  <a:ext uri="{FF2B5EF4-FFF2-40B4-BE49-F238E27FC236}">
                    <a16:creationId xmlns="" xmlns:a16="http://schemas.microsoft.com/office/drawing/2014/main" id="{F53C8D5A-BF75-4F99-82CB-62FD3533CCCD}"/>
                  </a:ext>
                </a:extLst>
              </p:cNvPr>
              <p:cNvSpPr/>
              <p:nvPr/>
            </p:nvSpPr>
            <p:spPr bwMode="auto">
              <a:xfrm>
                <a:off x="2461" y="35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5" name="iṩlídè">
                <a:extLst>
                  <a:ext uri="{FF2B5EF4-FFF2-40B4-BE49-F238E27FC236}">
                    <a16:creationId xmlns="" xmlns:a16="http://schemas.microsoft.com/office/drawing/2014/main" id="{16894666-15B2-44A8-BBF5-079A4123C5C1}"/>
                  </a:ext>
                </a:extLst>
              </p:cNvPr>
              <p:cNvSpPr/>
              <p:nvPr/>
            </p:nvSpPr>
            <p:spPr bwMode="auto">
              <a:xfrm>
                <a:off x="2461" y="35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6" name="iSḷiďê">
                <a:extLst>
                  <a:ext uri="{FF2B5EF4-FFF2-40B4-BE49-F238E27FC236}">
                    <a16:creationId xmlns="" xmlns:a16="http://schemas.microsoft.com/office/drawing/2014/main" id="{C9CC148F-8B04-4A50-92C8-3F1A25DEE282}"/>
                  </a:ext>
                </a:extLst>
              </p:cNvPr>
              <p:cNvSpPr/>
              <p:nvPr/>
            </p:nvSpPr>
            <p:spPr bwMode="auto">
              <a:xfrm>
                <a:off x="2461" y="354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7" name="iŝḷîḓê">
                <a:extLst>
                  <a:ext uri="{FF2B5EF4-FFF2-40B4-BE49-F238E27FC236}">
                    <a16:creationId xmlns="" xmlns:a16="http://schemas.microsoft.com/office/drawing/2014/main" id="{60A87801-80B8-4015-A94C-C2D348D64521}"/>
                  </a:ext>
                </a:extLst>
              </p:cNvPr>
              <p:cNvSpPr/>
              <p:nvPr/>
            </p:nvSpPr>
            <p:spPr bwMode="auto">
              <a:xfrm>
                <a:off x="2461" y="35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8" name="íś1iḋè">
                <a:extLst>
                  <a:ext uri="{FF2B5EF4-FFF2-40B4-BE49-F238E27FC236}">
                    <a16:creationId xmlns="" xmlns:a16="http://schemas.microsoft.com/office/drawing/2014/main" id="{54275FDA-DA1B-4D48-9B7D-67C49B08DA3E}"/>
                  </a:ext>
                </a:extLst>
              </p:cNvPr>
              <p:cNvSpPr/>
              <p:nvPr/>
            </p:nvSpPr>
            <p:spPr bwMode="auto">
              <a:xfrm>
                <a:off x="2461" y="35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9" name="îṣḻïďè">
                <a:extLst>
                  <a:ext uri="{FF2B5EF4-FFF2-40B4-BE49-F238E27FC236}">
                    <a16:creationId xmlns="" xmlns:a16="http://schemas.microsoft.com/office/drawing/2014/main" id="{82310105-D84B-4A2A-A8F8-14E874930046}"/>
                  </a:ext>
                </a:extLst>
              </p:cNvPr>
              <p:cNvSpPr/>
              <p:nvPr/>
            </p:nvSpPr>
            <p:spPr bwMode="auto">
              <a:xfrm>
                <a:off x="2461" y="35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0" name="íSlïḓê">
                <a:extLst>
                  <a:ext uri="{FF2B5EF4-FFF2-40B4-BE49-F238E27FC236}">
                    <a16:creationId xmlns="" xmlns:a16="http://schemas.microsoft.com/office/drawing/2014/main" id="{BF2A41A7-A600-461F-9AC8-71E94D01EFE7}"/>
                  </a:ext>
                </a:extLst>
              </p:cNvPr>
              <p:cNvSpPr/>
              <p:nvPr/>
            </p:nvSpPr>
            <p:spPr bwMode="auto">
              <a:xfrm>
                <a:off x="2461" y="35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1" name="ïṣľïďe">
                <a:extLst>
                  <a:ext uri="{FF2B5EF4-FFF2-40B4-BE49-F238E27FC236}">
                    <a16:creationId xmlns="" xmlns:a16="http://schemas.microsoft.com/office/drawing/2014/main" id="{040EFBB8-5CF5-41CC-B1BD-0D55D31DE67B}"/>
                  </a:ext>
                </a:extLst>
              </p:cNvPr>
              <p:cNvSpPr/>
              <p:nvPr/>
            </p:nvSpPr>
            <p:spPr bwMode="auto">
              <a:xfrm>
                <a:off x="2461" y="35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2" name="isļiḓè">
                <a:extLst>
                  <a:ext uri="{FF2B5EF4-FFF2-40B4-BE49-F238E27FC236}">
                    <a16:creationId xmlns="" xmlns:a16="http://schemas.microsoft.com/office/drawing/2014/main" id="{EEDA2C53-B69E-4E0E-979F-7C97B17638EB}"/>
                  </a:ext>
                </a:extLst>
              </p:cNvPr>
              <p:cNvSpPr/>
              <p:nvPr/>
            </p:nvSpPr>
            <p:spPr bwMode="auto">
              <a:xfrm>
                <a:off x="2461" y="360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3" name="íṡļídê">
                <a:extLst>
                  <a:ext uri="{FF2B5EF4-FFF2-40B4-BE49-F238E27FC236}">
                    <a16:creationId xmlns="" xmlns:a16="http://schemas.microsoft.com/office/drawing/2014/main" id="{FB97D788-3A0C-4FD9-A646-914B9B840A50}"/>
                  </a:ext>
                </a:extLst>
              </p:cNvPr>
              <p:cNvSpPr/>
              <p:nvPr/>
            </p:nvSpPr>
            <p:spPr bwMode="auto">
              <a:xfrm>
                <a:off x="2461" y="36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4" name="ïšlïḓè">
                <a:extLst>
                  <a:ext uri="{FF2B5EF4-FFF2-40B4-BE49-F238E27FC236}">
                    <a16:creationId xmlns="" xmlns:a16="http://schemas.microsoft.com/office/drawing/2014/main" id="{C4791284-61BF-4C08-81E4-DCEF64A9ABBD}"/>
                  </a:ext>
                </a:extLst>
              </p:cNvPr>
              <p:cNvSpPr/>
              <p:nvPr/>
            </p:nvSpPr>
            <p:spPr bwMode="auto">
              <a:xfrm>
                <a:off x="2461" y="36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5" name="ís1íḓê">
                <a:extLst>
                  <a:ext uri="{FF2B5EF4-FFF2-40B4-BE49-F238E27FC236}">
                    <a16:creationId xmlns="" xmlns:a16="http://schemas.microsoft.com/office/drawing/2014/main" id="{16A9EC58-FB1F-499A-A6E6-12A77928FCE5}"/>
                  </a:ext>
                </a:extLst>
              </p:cNvPr>
              <p:cNvSpPr/>
              <p:nvPr/>
            </p:nvSpPr>
            <p:spPr bwMode="auto">
              <a:xfrm>
                <a:off x="2461" y="36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6" name="ïśḻïḓe">
                <a:extLst>
                  <a:ext uri="{FF2B5EF4-FFF2-40B4-BE49-F238E27FC236}">
                    <a16:creationId xmlns="" xmlns:a16="http://schemas.microsoft.com/office/drawing/2014/main" id="{D3D31BBE-606F-429E-A460-F41E03080D3D}"/>
                  </a:ext>
                </a:extLst>
              </p:cNvPr>
              <p:cNvSpPr/>
              <p:nvPr/>
            </p:nvSpPr>
            <p:spPr bwMode="auto">
              <a:xfrm>
                <a:off x="2461" y="36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7" name="íṩľïďe">
                <a:extLst>
                  <a:ext uri="{FF2B5EF4-FFF2-40B4-BE49-F238E27FC236}">
                    <a16:creationId xmlns="" xmlns:a16="http://schemas.microsoft.com/office/drawing/2014/main" id="{C6CD83DB-F501-4F9E-BBA8-562CAEB9CB4A}"/>
                  </a:ext>
                </a:extLst>
              </p:cNvPr>
              <p:cNvSpPr/>
              <p:nvPr/>
            </p:nvSpPr>
            <p:spPr bwMode="auto">
              <a:xfrm>
                <a:off x="2461" y="36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8" name="ïṥḻîḑé">
                <a:extLst>
                  <a:ext uri="{FF2B5EF4-FFF2-40B4-BE49-F238E27FC236}">
                    <a16:creationId xmlns="" xmlns:a16="http://schemas.microsoft.com/office/drawing/2014/main" id="{F6899951-AB84-4294-9E70-6953FAB4BB18}"/>
                  </a:ext>
                </a:extLst>
              </p:cNvPr>
              <p:cNvSpPr/>
              <p:nvPr/>
            </p:nvSpPr>
            <p:spPr bwMode="auto">
              <a:xfrm>
                <a:off x="2461" y="367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9" name="îSḻíďê">
                <a:extLst>
                  <a:ext uri="{FF2B5EF4-FFF2-40B4-BE49-F238E27FC236}">
                    <a16:creationId xmlns="" xmlns:a16="http://schemas.microsoft.com/office/drawing/2014/main" id="{7297BDE6-8C04-466C-A457-37463D3BB92C}"/>
                  </a:ext>
                </a:extLst>
              </p:cNvPr>
              <p:cNvSpPr/>
              <p:nvPr/>
            </p:nvSpPr>
            <p:spPr bwMode="auto">
              <a:xfrm>
                <a:off x="2461" y="36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0" name="îşḷiḓê">
                <a:extLst>
                  <a:ext uri="{FF2B5EF4-FFF2-40B4-BE49-F238E27FC236}">
                    <a16:creationId xmlns="" xmlns:a16="http://schemas.microsoft.com/office/drawing/2014/main" id="{C7782A9C-FA99-4827-A962-FDBFB547DDE2}"/>
                  </a:ext>
                </a:extLst>
              </p:cNvPr>
              <p:cNvSpPr/>
              <p:nvPr/>
            </p:nvSpPr>
            <p:spPr bwMode="auto">
              <a:xfrm>
                <a:off x="2461" y="36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1" name="iŝľîḍè">
                <a:extLst>
                  <a:ext uri="{FF2B5EF4-FFF2-40B4-BE49-F238E27FC236}">
                    <a16:creationId xmlns="" xmlns:a16="http://schemas.microsoft.com/office/drawing/2014/main" id="{98B51067-C565-4322-9A82-C6F5061032DF}"/>
                  </a:ext>
                </a:extLst>
              </p:cNvPr>
              <p:cNvSpPr/>
              <p:nvPr/>
            </p:nvSpPr>
            <p:spPr bwMode="auto">
              <a:xfrm>
                <a:off x="2461" y="37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2" name="îŝļîḓé">
                <a:extLst>
                  <a:ext uri="{FF2B5EF4-FFF2-40B4-BE49-F238E27FC236}">
                    <a16:creationId xmlns="" xmlns:a16="http://schemas.microsoft.com/office/drawing/2014/main" id="{7863AD49-A760-44BF-B9FB-3A588CC89C7D}"/>
                  </a:ext>
                </a:extLst>
              </p:cNvPr>
              <p:cNvSpPr/>
              <p:nvPr/>
            </p:nvSpPr>
            <p:spPr bwMode="auto">
              <a:xfrm>
                <a:off x="2461" y="37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3" name="îşḻidè">
                <a:extLst>
                  <a:ext uri="{FF2B5EF4-FFF2-40B4-BE49-F238E27FC236}">
                    <a16:creationId xmlns="" xmlns:a16="http://schemas.microsoft.com/office/drawing/2014/main" id="{4FF6FB5B-1E47-4321-B1A2-8DF22E4BF56B}"/>
                  </a:ext>
                </a:extLst>
              </p:cNvPr>
              <p:cNvSpPr/>
              <p:nvPr/>
            </p:nvSpPr>
            <p:spPr bwMode="auto">
              <a:xfrm>
                <a:off x="2461" y="37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4" name="íṧļíḓé">
                <a:extLst>
                  <a:ext uri="{FF2B5EF4-FFF2-40B4-BE49-F238E27FC236}">
                    <a16:creationId xmlns="" xmlns:a16="http://schemas.microsoft.com/office/drawing/2014/main" id="{46C7ED13-511F-4A7B-8748-87480BF8880E}"/>
                  </a:ext>
                </a:extLst>
              </p:cNvPr>
              <p:cNvSpPr/>
              <p:nvPr/>
            </p:nvSpPr>
            <p:spPr bwMode="auto">
              <a:xfrm>
                <a:off x="2461" y="373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5" name="ïṩľidê">
                <a:extLst>
                  <a:ext uri="{FF2B5EF4-FFF2-40B4-BE49-F238E27FC236}">
                    <a16:creationId xmlns="" xmlns:a16="http://schemas.microsoft.com/office/drawing/2014/main" id="{E6C41464-769D-445F-AE0B-DE9E3535BB6E}"/>
                  </a:ext>
                </a:extLst>
              </p:cNvPr>
              <p:cNvSpPr/>
              <p:nvPr/>
            </p:nvSpPr>
            <p:spPr bwMode="auto">
              <a:xfrm>
                <a:off x="2461" y="37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6" name="íṩḷîḓe">
                <a:extLst>
                  <a:ext uri="{FF2B5EF4-FFF2-40B4-BE49-F238E27FC236}">
                    <a16:creationId xmlns="" xmlns:a16="http://schemas.microsoft.com/office/drawing/2014/main" id="{7663D959-2D42-438F-BDB2-FB3ACFCCDAB2}"/>
                  </a:ext>
                </a:extLst>
              </p:cNvPr>
              <p:cNvSpPr/>
              <p:nvPr/>
            </p:nvSpPr>
            <p:spPr bwMode="auto">
              <a:xfrm>
                <a:off x="2461" y="37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7" name="îslîďê">
                <a:extLst>
                  <a:ext uri="{FF2B5EF4-FFF2-40B4-BE49-F238E27FC236}">
                    <a16:creationId xmlns="" xmlns:a16="http://schemas.microsoft.com/office/drawing/2014/main" id="{D10346C5-637B-4863-8F25-C03D42DB6616}"/>
                  </a:ext>
                </a:extLst>
              </p:cNvPr>
              <p:cNvSpPr/>
              <p:nvPr/>
            </p:nvSpPr>
            <p:spPr bwMode="auto">
              <a:xfrm>
                <a:off x="2461" y="37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8" name="ï$líḓe">
                <a:extLst>
                  <a:ext uri="{FF2B5EF4-FFF2-40B4-BE49-F238E27FC236}">
                    <a16:creationId xmlns="" xmlns:a16="http://schemas.microsoft.com/office/drawing/2014/main" id="{76D5F59F-1E82-4411-9CF1-52A173CA7470}"/>
                  </a:ext>
                </a:extLst>
              </p:cNvPr>
              <p:cNvSpPr/>
              <p:nvPr/>
            </p:nvSpPr>
            <p:spPr bwMode="auto">
              <a:xfrm>
                <a:off x="2461" y="37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9" name="ïṥḻíḑê">
                <a:extLst>
                  <a:ext uri="{FF2B5EF4-FFF2-40B4-BE49-F238E27FC236}">
                    <a16:creationId xmlns="" xmlns:a16="http://schemas.microsoft.com/office/drawing/2014/main" id="{95A5D459-C292-4A1B-B382-CA79102B85FB}"/>
                  </a:ext>
                </a:extLst>
              </p:cNvPr>
              <p:cNvSpPr/>
              <p:nvPr/>
            </p:nvSpPr>
            <p:spPr bwMode="auto">
              <a:xfrm>
                <a:off x="2461" y="37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0" name="íŝ1îḓê">
                <a:extLst>
                  <a:ext uri="{FF2B5EF4-FFF2-40B4-BE49-F238E27FC236}">
                    <a16:creationId xmlns="" xmlns:a16="http://schemas.microsoft.com/office/drawing/2014/main" id="{E15ABD5A-827E-4311-9C3E-F1C47E377852}"/>
                  </a:ext>
                </a:extLst>
              </p:cNvPr>
              <p:cNvSpPr/>
              <p:nvPr/>
            </p:nvSpPr>
            <p:spPr bwMode="auto">
              <a:xfrm>
                <a:off x="2461" y="379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1" name="iṥļïḋè">
                <a:extLst>
                  <a:ext uri="{FF2B5EF4-FFF2-40B4-BE49-F238E27FC236}">
                    <a16:creationId xmlns="" xmlns:a16="http://schemas.microsoft.com/office/drawing/2014/main" id="{31F47E80-6BDF-42F5-B206-1A10EADD59BD}"/>
                  </a:ext>
                </a:extLst>
              </p:cNvPr>
              <p:cNvSpPr/>
              <p:nvPr/>
            </p:nvSpPr>
            <p:spPr bwMode="auto">
              <a:xfrm>
                <a:off x="2461" y="380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2" name="ïş1îḍe">
                <a:extLst>
                  <a:ext uri="{FF2B5EF4-FFF2-40B4-BE49-F238E27FC236}">
                    <a16:creationId xmlns="" xmlns:a16="http://schemas.microsoft.com/office/drawing/2014/main" id="{A41F797A-E953-4203-A63E-9F302C9390B7}"/>
                  </a:ext>
                </a:extLst>
              </p:cNvPr>
              <p:cNvSpPr/>
              <p:nvPr/>
            </p:nvSpPr>
            <p:spPr bwMode="auto">
              <a:xfrm>
                <a:off x="2461" y="381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3" name="išḷîḍè">
                <a:extLst>
                  <a:ext uri="{FF2B5EF4-FFF2-40B4-BE49-F238E27FC236}">
                    <a16:creationId xmlns="" xmlns:a16="http://schemas.microsoft.com/office/drawing/2014/main" id="{95A67AC8-5AEE-4BCE-B2E7-D91E7D82204B}"/>
                  </a:ext>
                </a:extLst>
              </p:cNvPr>
              <p:cNvSpPr/>
              <p:nvPr/>
            </p:nvSpPr>
            <p:spPr bwMode="auto">
              <a:xfrm>
                <a:off x="2461" y="38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4" name="íŝḷídé">
                <a:extLst>
                  <a:ext uri="{FF2B5EF4-FFF2-40B4-BE49-F238E27FC236}">
                    <a16:creationId xmlns="" xmlns:a16="http://schemas.microsoft.com/office/drawing/2014/main" id="{3802547E-F843-415A-B26E-60393A6AC9FA}"/>
                  </a:ext>
                </a:extLst>
              </p:cNvPr>
              <p:cNvSpPr/>
              <p:nvPr/>
            </p:nvSpPr>
            <p:spPr bwMode="auto">
              <a:xfrm>
                <a:off x="2461" y="383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5" name="išḻïḋe">
                <a:extLst>
                  <a:ext uri="{FF2B5EF4-FFF2-40B4-BE49-F238E27FC236}">
                    <a16:creationId xmlns="" xmlns:a16="http://schemas.microsoft.com/office/drawing/2014/main" id="{CBC419D3-995D-4953-9CCB-5F8E018B5B3D}"/>
                  </a:ext>
                </a:extLst>
              </p:cNvPr>
              <p:cNvSpPr/>
              <p:nvPr/>
            </p:nvSpPr>
            <p:spPr bwMode="auto">
              <a:xfrm>
                <a:off x="2461" y="38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6" name="işlíḑè">
                <a:extLst>
                  <a:ext uri="{FF2B5EF4-FFF2-40B4-BE49-F238E27FC236}">
                    <a16:creationId xmlns="" xmlns:a16="http://schemas.microsoft.com/office/drawing/2014/main" id="{2CC879F4-88F6-4611-B36B-90F5C21902C8}"/>
                  </a:ext>
                </a:extLst>
              </p:cNvPr>
              <p:cNvSpPr/>
              <p:nvPr/>
            </p:nvSpPr>
            <p:spPr bwMode="auto">
              <a:xfrm>
                <a:off x="2461" y="385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7" name="í$1ïḍê">
                <a:extLst>
                  <a:ext uri="{FF2B5EF4-FFF2-40B4-BE49-F238E27FC236}">
                    <a16:creationId xmlns="" xmlns:a16="http://schemas.microsoft.com/office/drawing/2014/main" id="{2FAACC5E-CD3C-437F-9E64-DBCEF3A7F7FE}"/>
                  </a:ext>
                </a:extLst>
              </p:cNvPr>
              <p:cNvSpPr/>
              <p:nvPr/>
            </p:nvSpPr>
            <p:spPr bwMode="auto">
              <a:xfrm>
                <a:off x="2461" y="386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8" name="ï$1ïḍé">
                <a:extLst>
                  <a:ext uri="{FF2B5EF4-FFF2-40B4-BE49-F238E27FC236}">
                    <a16:creationId xmlns="" xmlns:a16="http://schemas.microsoft.com/office/drawing/2014/main" id="{EE386F79-BD52-4935-8728-318B512A0A44}"/>
                  </a:ext>
                </a:extLst>
              </p:cNvPr>
              <p:cNvSpPr/>
              <p:nvPr/>
            </p:nvSpPr>
            <p:spPr bwMode="auto">
              <a:xfrm>
                <a:off x="2461" y="388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9" name="iṥlîḋe">
                <a:extLst>
                  <a:ext uri="{FF2B5EF4-FFF2-40B4-BE49-F238E27FC236}">
                    <a16:creationId xmlns="" xmlns:a16="http://schemas.microsoft.com/office/drawing/2014/main" id="{8DB137AC-F999-443E-A14A-C27176439CA1}"/>
                  </a:ext>
                </a:extLst>
              </p:cNvPr>
              <p:cNvSpPr/>
              <p:nvPr/>
            </p:nvSpPr>
            <p:spPr bwMode="auto">
              <a:xfrm>
                <a:off x="2461" y="38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0" name="iŝľïḓè">
                <a:extLst>
                  <a:ext uri="{FF2B5EF4-FFF2-40B4-BE49-F238E27FC236}">
                    <a16:creationId xmlns="" xmlns:a16="http://schemas.microsoft.com/office/drawing/2014/main" id="{E5F24B14-AC70-4DDE-924F-BD242C8A760B}"/>
                  </a:ext>
                </a:extLst>
              </p:cNvPr>
              <p:cNvSpPr/>
              <p:nvPr/>
            </p:nvSpPr>
            <p:spPr bwMode="auto">
              <a:xfrm>
                <a:off x="2461" y="390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1" name="îsḷiḑè">
                <a:extLst>
                  <a:ext uri="{FF2B5EF4-FFF2-40B4-BE49-F238E27FC236}">
                    <a16:creationId xmlns="" xmlns:a16="http://schemas.microsoft.com/office/drawing/2014/main" id="{A1944627-8CEB-4A97-B4CA-1DAA8BA2DA1F}"/>
                  </a:ext>
                </a:extLst>
              </p:cNvPr>
              <p:cNvSpPr/>
              <p:nvPr/>
            </p:nvSpPr>
            <p:spPr bwMode="auto">
              <a:xfrm>
                <a:off x="2461" y="39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2" name="îṧlíḍè">
                <a:extLst>
                  <a:ext uri="{FF2B5EF4-FFF2-40B4-BE49-F238E27FC236}">
                    <a16:creationId xmlns="" xmlns:a16="http://schemas.microsoft.com/office/drawing/2014/main" id="{47C3F554-B330-4B39-B590-DD60A8D5F937}"/>
                  </a:ext>
                </a:extLst>
              </p:cNvPr>
              <p:cNvSpPr/>
              <p:nvPr/>
            </p:nvSpPr>
            <p:spPr bwMode="auto">
              <a:xfrm>
                <a:off x="2461" y="392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3" name="íṣľïḍê">
                <a:extLst>
                  <a:ext uri="{FF2B5EF4-FFF2-40B4-BE49-F238E27FC236}">
                    <a16:creationId xmlns="" xmlns:a16="http://schemas.microsoft.com/office/drawing/2014/main" id="{843DCDDE-5CFC-44CA-91B9-F168E27011F2}"/>
                  </a:ext>
                </a:extLst>
              </p:cNvPr>
              <p:cNvSpPr/>
              <p:nvPr/>
            </p:nvSpPr>
            <p:spPr bwMode="auto">
              <a:xfrm>
                <a:off x="2461" y="393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4" name="í$ľiḓé">
                <a:extLst>
                  <a:ext uri="{FF2B5EF4-FFF2-40B4-BE49-F238E27FC236}">
                    <a16:creationId xmlns="" xmlns:a16="http://schemas.microsoft.com/office/drawing/2014/main" id="{127DA8F9-2EA5-4340-A2E6-8FBAB3582471}"/>
                  </a:ext>
                </a:extLst>
              </p:cNvPr>
              <p:cNvSpPr/>
              <p:nvPr/>
            </p:nvSpPr>
            <p:spPr bwMode="auto">
              <a:xfrm>
                <a:off x="2461" y="39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5" name="ïṣḷidê">
                <a:extLst>
                  <a:ext uri="{FF2B5EF4-FFF2-40B4-BE49-F238E27FC236}">
                    <a16:creationId xmlns="" xmlns:a16="http://schemas.microsoft.com/office/drawing/2014/main" id="{55997039-ACDF-44D9-8D62-385E2DD0EDB4}"/>
                  </a:ext>
                </a:extLst>
              </p:cNvPr>
              <p:cNvSpPr/>
              <p:nvPr/>
            </p:nvSpPr>
            <p:spPr bwMode="auto">
              <a:xfrm>
                <a:off x="2461" y="39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6" name="ïṡľîḋe">
                <a:extLst>
                  <a:ext uri="{FF2B5EF4-FFF2-40B4-BE49-F238E27FC236}">
                    <a16:creationId xmlns="" xmlns:a16="http://schemas.microsoft.com/office/drawing/2014/main" id="{32B45F0C-FC32-4ACD-8331-448E1F0DC4D2}"/>
                  </a:ext>
                </a:extLst>
              </p:cNvPr>
              <p:cNvSpPr/>
              <p:nvPr/>
            </p:nvSpPr>
            <p:spPr bwMode="auto">
              <a:xfrm>
                <a:off x="2461" y="39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7" name="išḷîdé">
                <a:extLst>
                  <a:ext uri="{FF2B5EF4-FFF2-40B4-BE49-F238E27FC236}">
                    <a16:creationId xmlns="" xmlns:a16="http://schemas.microsoft.com/office/drawing/2014/main" id="{2B9B1984-3DA7-489D-AD3F-B98E7DEAE28F}"/>
                  </a:ext>
                </a:extLst>
              </p:cNvPr>
              <p:cNvSpPr/>
              <p:nvPr/>
            </p:nvSpPr>
            <p:spPr bwMode="auto">
              <a:xfrm>
                <a:off x="2461" y="39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8" name="íṣlïḋé">
                <a:extLst>
                  <a:ext uri="{FF2B5EF4-FFF2-40B4-BE49-F238E27FC236}">
                    <a16:creationId xmlns="" xmlns:a16="http://schemas.microsoft.com/office/drawing/2014/main" id="{A4AE8551-F61A-4997-8FC6-0A3FB4AAA17E}"/>
                  </a:ext>
                </a:extLst>
              </p:cNvPr>
              <p:cNvSpPr/>
              <p:nvPr/>
            </p:nvSpPr>
            <p:spPr bwMode="auto">
              <a:xfrm>
                <a:off x="2461" y="39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9" name="ïṡlîḑé">
                <a:extLst>
                  <a:ext uri="{FF2B5EF4-FFF2-40B4-BE49-F238E27FC236}">
                    <a16:creationId xmlns="" xmlns:a16="http://schemas.microsoft.com/office/drawing/2014/main" id="{CB48EB52-BC4E-4ABB-BDAA-E0B31478236B}"/>
                  </a:ext>
                </a:extLst>
              </p:cNvPr>
              <p:cNvSpPr/>
              <p:nvPr/>
            </p:nvSpPr>
            <p:spPr bwMode="auto">
              <a:xfrm>
                <a:off x="2209" y="33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0" name="ïṩľïdê">
                <a:extLst>
                  <a:ext uri="{FF2B5EF4-FFF2-40B4-BE49-F238E27FC236}">
                    <a16:creationId xmlns="" xmlns:a16="http://schemas.microsoft.com/office/drawing/2014/main" id="{32B6C7BF-E1CC-41A5-A3A5-7D546B8B7FDB}"/>
                  </a:ext>
                </a:extLst>
              </p:cNvPr>
              <p:cNvSpPr/>
              <p:nvPr/>
            </p:nvSpPr>
            <p:spPr bwMode="auto">
              <a:xfrm>
                <a:off x="2209" y="335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1" name="îṥḷíḑê">
                <a:extLst>
                  <a:ext uri="{FF2B5EF4-FFF2-40B4-BE49-F238E27FC236}">
                    <a16:creationId xmlns="" xmlns:a16="http://schemas.microsoft.com/office/drawing/2014/main" id="{D809D3CF-8C0C-47ED-BBC3-4F1AE518A0FB}"/>
                  </a:ext>
                </a:extLst>
              </p:cNvPr>
              <p:cNvSpPr/>
              <p:nvPr/>
            </p:nvSpPr>
            <p:spPr bwMode="auto">
              <a:xfrm>
                <a:off x="2209" y="33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2" name="ïṣľiḓé">
                <a:extLst>
                  <a:ext uri="{FF2B5EF4-FFF2-40B4-BE49-F238E27FC236}">
                    <a16:creationId xmlns="" xmlns:a16="http://schemas.microsoft.com/office/drawing/2014/main" id="{7D7D6403-2882-4ACF-9DAD-5ADDC8561292}"/>
                  </a:ext>
                </a:extLst>
              </p:cNvPr>
              <p:cNvSpPr/>
              <p:nvPr/>
            </p:nvSpPr>
            <p:spPr bwMode="auto">
              <a:xfrm>
                <a:off x="2209" y="337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3" name="iŝ1ïḑe">
                <a:extLst>
                  <a:ext uri="{FF2B5EF4-FFF2-40B4-BE49-F238E27FC236}">
                    <a16:creationId xmlns="" xmlns:a16="http://schemas.microsoft.com/office/drawing/2014/main" id="{346E3D6E-E1C6-4D92-8086-BA0BCF6D22A8}"/>
                  </a:ext>
                </a:extLst>
              </p:cNvPr>
              <p:cNvSpPr/>
              <p:nvPr/>
            </p:nvSpPr>
            <p:spPr bwMode="auto">
              <a:xfrm>
                <a:off x="2209" y="33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4" name="íSľiḍê">
                <a:extLst>
                  <a:ext uri="{FF2B5EF4-FFF2-40B4-BE49-F238E27FC236}">
                    <a16:creationId xmlns="" xmlns:a16="http://schemas.microsoft.com/office/drawing/2014/main" id="{F2C81A79-F6E7-457C-A527-1DC081CE8B7A}"/>
                  </a:ext>
                </a:extLst>
              </p:cNvPr>
              <p:cNvSpPr/>
              <p:nvPr/>
            </p:nvSpPr>
            <p:spPr bwMode="auto">
              <a:xfrm>
                <a:off x="2209" y="339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5" name="îśḻïďê">
                <a:extLst>
                  <a:ext uri="{FF2B5EF4-FFF2-40B4-BE49-F238E27FC236}">
                    <a16:creationId xmlns="" xmlns:a16="http://schemas.microsoft.com/office/drawing/2014/main" id="{B6C0332D-9174-44C0-8D09-9E56252B10D4}"/>
                  </a:ext>
                </a:extLst>
              </p:cNvPr>
              <p:cNvSpPr/>
              <p:nvPr/>
            </p:nvSpPr>
            <p:spPr bwMode="auto">
              <a:xfrm>
                <a:off x="2209" y="34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6" name="ïsḷïďé">
                <a:extLst>
                  <a:ext uri="{FF2B5EF4-FFF2-40B4-BE49-F238E27FC236}">
                    <a16:creationId xmlns="" xmlns:a16="http://schemas.microsoft.com/office/drawing/2014/main" id="{565AD141-10F3-4F62-970D-34073B28038F}"/>
                  </a:ext>
                </a:extLst>
              </p:cNvPr>
              <p:cNvSpPr/>
              <p:nvPr/>
            </p:nvSpPr>
            <p:spPr bwMode="auto">
              <a:xfrm>
                <a:off x="2209" y="34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7" name="ïS1ídé">
                <a:extLst>
                  <a:ext uri="{FF2B5EF4-FFF2-40B4-BE49-F238E27FC236}">
                    <a16:creationId xmlns="" xmlns:a16="http://schemas.microsoft.com/office/drawing/2014/main" id="{27201C70-216F-4B1E-9A28-E33E4A2578E0}"/>
                  </a:ext>
                </a:extLst>
              </p:cNvPr>
              <p:cNvSpPr/>
              <p:nvPr/>
            </p:nvSpPr>
            <p:spPr bwMode="auto">
              <a:xfrm>
                <a:off x="2209" y="34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8" name="íŝļîḑê">
                <a:extLst>
                  <a:ext uri="{FF2B5EF4-FFF2-40B4-BE49-F238E27FC236}">
                    <a16:creationId xmlns="" xmlns:a16="http://schemas.microsoft.com/office/drawing/2014/main" id="{92C04844-4C06-458C-A37E-33C3A0E26D82}"/>
                  </a:ext>
                </a:extLst>
              </p:cNvPr>
              <p:cNvSpPr/>
              <p:nvPr/>
            </p:nvSpPr>
            <p:spPr bwMode="auto">
              <a:xfrm>
                <a:off x="2209" y="344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9" name="íšḷíḑe">
                <a:extLst>
                  <a:ext uri="{FF2B5EF4-FFF2-40B4-BE49-F238E27FC236}">
                    <a16:creationId xmlns="" xmlns:a16="http://schemas.microsoft.com/office/drawing/2014/main" id="{0B7DC7BE-12A4-4E2E-95A1-C4533BB2DDEE}"/>
                  </a:ext>
                </a:extLst>
              </p:cNvPr>
              <p:cNvSpPr/>
              <p:nvPr/>
            </p:nvSpPr>
            <p:spPr bwMode="auto">
              <a:xfrm>
                <a:off x="2209" y="34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0" name="îŝ1ïḓe">
                <a:extLst>
                  <a:ext uri="{FF2B5EF4-FFF2-40B4-BE49-F238E27FC236}">
                    <a16:creationId xmlns="" xmlns:a16="http://schemas.microsoft.com/office/drawing/2014/main" id="{511D7C01-1AB2-4861-8156-1BACBEBB4DE8}"/>
                  </a:ext>
                </a:extLst>
              </p:cNvPr>
              <p:cNvSpPr/>
              <p:nvPr/>
            </p:nvSpPr>
            <p:spPr bwMode="auto">
              <a:xfrm>
                <a:off x="2209" y="346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1" name="iṧḷîḋé">
                <a:extLst>
                  <a:ext uri="{FF2B5EF4-FFF2-40B4-BE49-F238E27FC236}">
                    <a16:creationId xmlns="" xmlns:a16="http://schemas.microsoft.com/office/drawing/2014/main" id="{FC545A4A-A0CA-4B4C-8C1F-E59B7FF35842}"/>
                  </a:ext>
                </a:extLst>
              </p:cNvPr>
              <p:cNvSpPr/>
              <p:nvPr/>
            </p:nvSpPr>
            <p:spPr bwMode="auto">
              <a:xfrm>
                <a:off x="2209" y="34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2" name="ïśḷídé">
                <a:extLst>
                  <a:ext uri="{FF2B5EF4-FFF2-40B4-BE49-F238E27FC236}">
                    <a16:creationId xmlns="" xmlns:a16="http://schemas.microsoft.com/office/drawing/2014/main" id="{6FEEFD43-6110-4559-B556-E862E1F6B642}"/>
                  </a:ext>
                </a:extLst>
              </p:cNvPr>
              <p:cNvSpPr/>
              <p:nvPr/>
            </p:nvSpPr>
            <p:spPr bwMode="auto">
              <a:xfrm>
                <a:off x="2209" y="34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3" name="ï$ḻïḓê">
                <a:extLst>
                  <a:ext uri="{FF2B5EF4-FFF2-40B4-BE49-F238E27FC236}">
                    <a16:creationId xmlns="" xmlns:a16="http://schemas.microsoft.com/office/drawing/2014/main" id="{D8DE4EAC-6513-4C14-A020-943F2B7FA108}"/>
                  </a:ext>
                </a:extLst>
              </p:cNvPr>
              <p:cNvSpPr/>
              <p:nvPr/>
            </p:nvSpPr>
            <p:spPr bwMode="auto">
              <a:xfrm>
                <a:off x="2209" y="34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1" name="ïš1îďe">
              <a:extLst>
                <a:ext uri="{FF2B5EF4-FFF2-40B4-BE49-F238E27FC236}">
                  <a16:creationId xmlns="" xmlns:a16="http://schemas.microsoft.com/office/drawing/2014/main" id="{5CBE4AEA-6E11-4BEA-BE6F-1F55929E7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922" y="3633253"/>
              <a:ext cx="2241757" cy="1635953"/>
              <a:chOff x="1826" y="3343"/>
              <a:chExt cx="888" cy="648"/>
            </a:xfrm>
          </p:grpSpPr>
          <p:sp>
            <p:nvSpPr>
              <p:cNvPr id="544" name="isḷiḑe">
                <a:extLst>
                  <a:ext uri="{FF2B5EF4-FFF2-40B4-BE49-F238E27FC236}">
                    <a16:creationId xmlns="" xmlns:a16="http://schemas.microsoft.com/office/drawing/2014/main" id="{9F94F009-D0CE-4CCC-ABCD-784FC66F1445}"/>
                  </a:ext>
                </a:extLst>
              </p:cNvPr>
              <p:cNvSpPr/>
              <p:nvPr/>
            </p:nvSpPr>
            <p:spPr bwMode="auto">
              <a:xfrm>
                <a:off x="2209" y="35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iṩļîḋè">
                <a:extLst>
                  <a:ext uri="{FF2B5EF4-FFF2-40B4-BE49-F238E27FC236}">
                    <a16:creationId xmlns="" xmlns:a16="http://schemas.microsoft.com/office/drawing/2014/main" id="{A8700042-6BC4-441E-9C8D-65F045C6C174}"/>
                  </a:ext>
                </a:extLst>
              </p:cNvPr>
              <p:cNvSpPr/>
              <p:nvPr/>
            </p:nvSpPr>
            <p:spPr bwMode="auto">
              <a:xfrm>
                <a:off x="2209" y="35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îšľïdè">
                <a:extLst>
                  <a:ext uri="{FF2B5EF4-FFF2-40B4-BE49-F238E27FC236}">
                    <a16:creationId xmlns="" xmlns:a16="http://schemas.microsoft.com/office/drawing/2014/main" id="{95ED6A5C-0105-46D9-B8F5-854A4219FCA1}"/>
                  </a:ext>
                </a:extLst>
              </p:cNvPr>
              <p:cNvSpPr/>
              <p:nvPr/>
            </p:nvSpPr>
            <p:spPr bwMode="auto">
              <a:xfrm>
                <a:off x="2209" y="352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ïŝľiḓe">
                <a:extLst>
                  <a:ext uri="{FF2B5EF4-FFF2-40B4-BE49-F238E27FC236}">
                    <a16:creationId xmlns="" xmlns:a16="http://schemas.microsoft.com/office/drawing/2014/main" id="{1317BE43-F0F9-41B1-8E75-924A5991FFED}"/>
                  </a:ext>
                </a:extLst>
              </p:cNvPr>
              <p:cNvSpPr/>
              <p:nvPr/>
            </p:nvSpPr>
            <p:spPr bwMode="auto">
              <a:xfrm>
                <a:off x="2209" y="35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işḷiḑè">
                <a:extLst>
                  <a:ext uri="{FF2B5EF4-FFF2-40B4-BE49-F238E27FC236}">
                    <a16:creationId xmlns="" xmlns:a16="http://schemas.microsoft.com/office/drawing/2014/main" id="{DDF04054-2F9F-44D0-9497-470D05F71C56}"/>
                  </a:ext>
                </a:extLst>
              </p:cNvPr>
              <p:cNvSpPr/>
              <p:nvPr/>
            </p:nvSpPr>
            <p:spPr bwMode="auto">
              <a:xfrm>
                <a:off x="2209" y="35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ṣḻíďé">
                <a:extLst>
                  <a:ext uri="{FF2B5EF4-FFF2-40B4-BE49-F238E27FC236}">
                    <a16:creationId xmlns="" xmlns:a16="http://schemas.microsoft.com/office/drawing/2014/main" id="{B7C243B0-F9E1-4E3F-8BBE-EFA25E06601E}"/>
                  </a:ext>
                </a:extLst>
              </p:cNvPr>
              <p:cNvSpPr/>
              <p:nvPr/>
            </p:nvSpPr>
            <p:spPr bwMode="auto">
              <a:xfrm>
                <a:off x="2209" y="35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íSlîḍê">
                <a:extLst>
                  <a:ext uri="{FF2B5EF4-FFF2-40B4-BE49-F238E27FC236}">
                    <a16:creationId xmlns="" xmlns:a16="http://schemas.microsoft.com/office/drawing/2014/main" id="{30DD78FE-3EB6-41A9-82B4-10A9924A5621}"/>
                  </a:ext>
                </a:extLst>
              </p:cNvPr>
              <p:cNvSpPr/>
              <p:nvPr/>
            </p:nvSpPr>
            <p:spPr bwMode="auto">
              <a:xfrm>
                <a:off x="2209" y="35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ïs1íďè">
                <a:extLst>
                  <a:ext uri="{FF2B5EF4-FFF2-40B4-BE49-F238E27FC236}">
                    <a16:creationId xmlns="" xmlns:a16="http://schemas.microsoft.com/office/drawing/2014/main" id="{073CC9C2-5D86-43AA-939E-9B4ACE24AAF3}"/>
                  </a:ext>
                </a:extLst>
              </p:cNvPr>
              <p:cNvSpPr/>
              <p:nvPr/>
            </p:nvSpPr>
            <p:spPr bwMode="auto">
              <a:xfrm>
                <a:off x="2209" y="35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iš1íde">
                <a:extLst>
                  <a:ext uri="{FF2B5EF4-FFF2-40B4-BE49-F238E27FC236}">
                    <a16:creationId xmlns="" xmlns:a16="http://schemas.microsoft.com/office/drawing/2014/main" id="{29E68315-6F50-4E6E-82DC-F6CE08CAEAEC}"/>
                  </a:ext>
                </a:extLst>
              </p:cNvPr>
              <p:cNvSpPr/>
              <p:nvPr/>
            </p:nvSpPr>
            <p:spPr bwMode="auto">
              <a:xfrm>
                <a:off x="2209" y="358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íşľîďé">
                <a:extLst>
                  <a:ext uri="{FF2B5EF4-FFF2-40B4-BE49-F238E27FC236}">
                    <a16:creationId xmlns="" xmlns:a16="http://schemas.microsoft.com/office/drawing/2014/main" id="{32CC510B-7597-4792-BA7D-7208605E0551}"/>
                  </a:ext>
                </a:extLst>
              </p:cNvPr>
              <p:cNvSpPr/>
              <p:nvPr/>
            </p:nvSpPr>
            <p:spPr bwMode="auto">
              <a:xfrm>
                <a:off x="2209" y="35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šḻiḍé">
                <a:extLst>
                  <a:ext uri="{FF2B5EF4-FFF2-40B4-BE49-F238E27FC236}">
                    <a16:creationId xmlns="" xmlns:a16="http://schemas.microsoft.com/office/drawing/2014/main" id="{6A166BAC-9E50-4DE7-8D82-7FC16D7CFC2F}"/>
                  </a:ext>
                </a:extLst>
              </p:cNvPr>
              <p:cNvSpPr/>
              <p:nvPr/>
            </p:nvSpPr>
            <p:spPr bwMode="auto">
              <a:xfrm>
                <a:off x="2209" y="36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í$ḻïḑe">
                <a:extLst>
                  <a:ext uri="{FF2B5EF4-FFF2-40B4-BE49-F238E27FC236}">
                    <a16:creationId xmlns="" xmlns:a16="http://schemas.microsoft.com/office/drawing/2014/main" id="{DED2347E-14E8-4D30-9AA2-27AF61F068FB}"/>
                  </a:ext>
                </a:extLst>
              </p:cNvPr>
              <p:cNvSpPr/>
              <p:nvPr/>
            </p:nvSpPr>
            <p:spPr bwMode="auto">
              <a:xfrm>
                <a:off x="2209" y="36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islîḋé">
                <a:extLst>
                  <a:ext uri="{FF2B5EF4-FFF2-40B4-BE49-F238E27FC236}">
                    <a16:creationId xmlns="" xmlns:a16="http://schemas.microsoft.com/office/drawing/2014/main" id="{711E1CDF-B66E-45CE-B747-6E760C782688}"/>
                  </a:ext>
                </a:extLst>
              </p:cNvPr>
              <p:cNvSpPr/>
              <p:nvPr/>
            </p:nvSpPr>
            <p:spPr bwMode="auto">
              <a:xfrm>
                <a:off x="2209" y="36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iŝḻídé">
                <a:extLst>
                  <a:ext uri="{FF2B5EF4-FFF2-40B4-BE49-F238E27FC236}">
                    <a16:creationId xmlns="" xmlns:a16="http://schemas.microsoft.com/office/drawing/2014/main" id="{68EA9856-826D-4822-BC6B-9CC901048575}"/>
                  </a:ext>
                </a:extLst>
              </p:cNvPr>
              <p:cNvSpPr/>
              <p:nvPr/>
            </p:nvSpPr>
            <p:spPr bwMode="auto">
              <a:xfrm>
                <a:off x="2209" y="36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íṧļïďê">
                <a:extLst>
                  <a:ext uri="{FF2B5EF4-FFF2-40B4-BE49-F238E27FC236}">
                    <a16:creationId xmlns="" xmlns:a16="http://schemas.microsoft.com/office/drawing/2014/main" id="{C04F5ECA-9196-4CD0-B05F-73530FEE3E72}"/>
                  </a:ext>
                </a:extLst>
              </p:cNvPr>
              <p:cNvSpPr/>
              <p:nvPr/>
            </p:nvSpPr>
            <p:spPr bwMode="auto">
              <a:xfrm>
                <a:off x="2209" y="36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iṧ1îḍé">
                <a:extLst>
                  <a:ext uri="{FF2B5EF4-FFF2-40B4-BE49-F238E27FC236}">
                    <a16:creationId xmlns="" xmlns:a16="http://schemas.microsoft.com/office/drawing/2014/main" id="{544E0F54-064B-4B37-9458-DB705542AA7D}"/>
                  </a:ext>
                </a:extLst>
              </p:cNvPr>
              <p:cNvSpPr/>
              <p:nvPr/>
            </p:nvSpPr>
            <p:spPr bwMode="auto">
              <a:xfrm>
                <a:off x="2209" y="36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ïŝḷíďê">
                <a:extLst>
                  <a:ext uri="{FF2B5EF4-FFF2-40B4-BE49-F238E27FC236}">
                    <a16:creationId xmlns="" xmlns:a16="http://schemas.microsoft.com/office/drawing/2014/main" id="{D1D6E29B-92AE-4D9F-84E3-2F720CFFD5DF}"/>
                  </a:ext>
                </a:extLst>
              </p:cNvPr>
              <p:cNvSpPr/>
              <p:nvPr/>
            </p:nvSpPr>
            <p:spPr bwMode="auto">
              <a:xfrm>
                <a:off x="2209" y="36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íślïḍê">
                <a:extLst>
                  <a:ext uri="{FF2B5EF4-FFF2-40B4-BE49-F238E27FC236}">
                    <a16:creationId xmlns="" xmlns:a16="http://schemas.microsoft.com/office/drawing/2014/main" id="{0A4841FF-D8E0-4799-8999-E89584A2CC32}"/>
                  </a:ext>
                </a:extLst>
              </p:cNvPr>
              <p:cNvSpPr/>
              <p:nvPr/>
            </p:nvSpPr>
            <p:spPr bwMode="auto">
              <a:xfrm>
                <a:off x="2209" y="36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ïšḷïḍe">
                <a:extLst>
                  <a:ext uri="{FF2B5EF4-FFF2-40B4-BE49-F238E27FC236}">
                    <a16:creationId xmlns="" xmlns:a16="http://schemas.microsoft.com/office/drawing/2014/main" id="{4688934E-F098-40F8-B59F-950B36026108}"/>
                  </a:ext>
                </a:extLst>
              </p:cNvPr>
              <p:cNvSpPr/>
              <p:nvPr/>
            </p:nvSpPr>
            <p:spPr bwMode="auto">
              <a:xfrm>
                <a:off x="2209" y="36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îšḻíďé">
                <a:extLst>
                  <a:ext uri="{FF2B5EF4-FFF2-40B4-BE49-F238E27FC236}">
                    <a16:creationId xmlns="" xmlns:a16="http://schemas.microsoft.com/office/drawing/2014/main" id="{A070A3DD-008F-44CB-AC74-56CE04A60351}"/>
                  </a:ext>
                </a:extLst>
              </p:cNvPr>
              <p:cNvSpPr/>
              <p:nvPr/>
            </p:nvSpPr>
            <p:spPr bwMode="auto">
              <a:xfrm>
                <a:off x="2209" y="37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iṣliḓê">
                <a:extLst>
                  <a:ext uri="{FF2B5EF4-FFF2-40B4-BE49-F238E27FC236}">
                    <a16:creationId xmlns="" xmlns:a16="http://schemas.microsoft.com/office/drawing/2014/main" id="{EFB1CAAB-EC6C-4B60-A555-063CC9ED2CB1}"/>
                  </a:ext>
                </a:extLst>
              </p:cNvPr>
              <p:cNvSpPr/>
              <p:nvPr/>
            </p:nvSpPr>
            <p:spPr bwMode="auto">
              <a:xfrm>
                <a:off x="2209" y="37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ïṩḷïḑè">
                <a:extLst>
                  <a:ext uri="{FF2B5EF4-FFF2-40B4-BE49-F238E27FC236}">
                    <a16:creationId xmlns="" xmlns:a16="http://schemas.microsoft.com/office/drawing/2014/main" id="{0F0EFCEB-27C6-4698-90C6-83499C27114D}"/>
                  </a:ext>
                </a:extLst>
              </p:cNvPr>
              <p:cNvSpPr/>
              <p:nvPr/>
            </p:nvSpPr>
            <p:spPr bwMode="auto">
              <a:xfrm>
                <a:off x="2209" y="37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šḷidé">
                <a:extLst>
                  <a:ext uri="{FF2B5EF4-FFF2-40B4-BE49-F238E27FC236}">
                    <a16:creationId xmlns="" xmlns:a16="http://schemas.microsoft.com/office/drawing/2014/main" id="{FC7F8586-13F9-4889-B670-59C591655E90}"/>
                  </a:ext>
                </a:extLst>
              </p:cNvPr>
              <p:cNvSpPr/>
              <p:nvPr/>
            </p:nvSpPr>
            <p:spPr bwMode="auto">
              <a:xfrm>
                <a:off x="2209" y="37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íṡľîde">
                <a:extLst>
                  <a:ext uri="{FF2B5EF4-FFF2-40B4-BE49-F238E27FC236}">
                    <a16:creationId xmlns="" xmlns:a16="http://schemas.microsoft.com/office/drawing/2014/main" id="{3E41A811-1562-48E9-97D3-05142F01C899}"/>
                  </a:ext>
                </a:extLst>
              </p:cNvPr>
              <p:cNvSpPr/>
              <p:nvPr/>
            </p:nvSpPr>
            <p:spPr bwMode="auto">
              <a:xfrm>
                <a:off x="2209" y="37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i$ľïdé">
                <a:extLst>
                  <a:ext uri="{FF2B5EF4-FFF2-40B4-BE49-F238E27FC236}">
                    <a16:creationId xmlns="" xmlns:a16="http://schemas.microsoft.com/office/drawing/2014/main" id="{2068174B-B97C-4443-8B3B-78751FB42DF1}"/>
                  </a:ext>
                </a:extLst>
              </p:cNvPr>
              <p:cNvSpPr/>
              <p:nvPr/>
            </p:nvSpPr>
            <p:spPr bwMode="auto">
              <a:xfrm>
                <a:off x="2209" y="37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îṣḷïḋè">
                <a:extLst>
                  <a:ext uri="{FF2B5EF4-FFF2-40B4-BE49-F238E27FC236}">
                    <a16:creationId xmlns="" xmlns:a16="http://schemas.microsoft.com/office/drawing/2014/main" id="{CC8C80D1-4CD4-4438-909C-25E69F202577}"/>
                  </a:ext>
                </a:extLst>
              </p:cNvPr>
              <p:cNvSpPr/>
              <p:nvPr/>
            </p:nvSpPr>
            <p:spPr bwMode="auto">
              <a:xfrm>
                <a:off x="2209" y="37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î$ļîdê">
                <a:extLst>
                  <a:ext uri="{FF2B5EF4-FFF2-40B4-BE49-F238E27FC236}">
                    <a16:creationId xmlns="" xmlns:a16="http://schemas.microsoft.com/office/drawing/2014/main" id="{20F6B7F3-37A2-43ED-A678-2D2D3E13BBE2}"/>
                  </a:ext>
                </a:extLst>
              </p:cNvPr>
              <p:cNvSpPr/>
              <p:nvPr/>
            </p:nvSpPr>
            <p:spPr bwMode="auto">
              <a:xfrm>
                <a:off x="2209" y="37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işlídé">
                <a:extLst>
                  <a:ext uri="{FF2B5EF4-FFF2-40B4-BE49-F238E27FC236}">
                    <a16:creationId xmlns="" xmlns:a16="http://schemas.microsoft.com/office/drawing/2014/main" id="{D09607E0-4A01-4D48-88C6-E724F53CD043}"/>
                  </a:ext>
                </a:extLst>
              </p:cNvPr>
              <p:cNvSpPr/>
              <p:nvPr/>
            </p:nvSpPr>
            <p:spPr bwMode="auto">
              <a:xfrm>
                <a:off x="2209" y="37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íṩḷidé">
                <a:extLst>
                  <a:ext uri="{FF2B5EF4-FFF2-40B4-BE49-F238E27FC236}">
                    <a16:creationId xmlns="" xmlns:a16="http://schemas.microsoft.com/office/drawing/2014/main" id="{664CEAB9-3ACF-45C4-8EE6-FAB2950355EB}"/>
                  </a:ext>
                </a:extLst>
              </p:cNvPr>
              <p:cNvSpPr/>
              <p:nvPr/>
            </p:nvSpPr>
            <p:spPr bwMode="auto">
              <a:xfrm>
                <a:off x="2209" y="37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íṡļiďé">
                <a:extLst>
                  <a:ext uri="{FF2B5EF4-FFF2-40B4-BE49-F238E27FC236}">
                    <a16:creationId xmlns="" xmlns:a16="http://schemas.microsoft.com/office/drawing/2014/main" id="{B3C9A8C5-C032-4B41-885B-2E9B04A588B7}"/>
                  </a:ext>
                </a:extLst>
              </p:cNvPr>
              <p:cNvSpPr/>
              <p:nvPr/>
            </p:nvSpPr>
            <p:spPr bwMode="auto">
              <a:xfrm>
                <a:off x="2209" y="38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íşľidê">
                <a:extLst>
                  <a:ext uri="{FF2B5EF4-FFF2-40B4-BE49-F238E27FC236}">
                    <a16:creationId xmlns="" xmlns:a16="http://schemas.microsoft.com/office/drawing/2014/main" id="{36A415F6-7FCF-47AC-B4EB-46592C1F1997}"/>
                  </a:ext>
                </a:extLst>
              </p:cNvPr>
              <p:cNvSpPr/>
              <p:nvPr/>
            </p:nvSpPr>
            <p:spPr bwMode="auto">
              <a:xfrm>
                <a:off x="2209" y="38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îšļíḓê">
                <a:extLst>
                  <a:ext uri="{FF2B5EF4-FFF2-40B4-BE49-F238E27FC236}">
                    <a16:creationId xmlns="" xmlns:a16="http://schemas.microsoft.com/office/drawing/2014/main" id="{859760DC-3A9B-47BA-9087-311242FE8B87}"/>
                  </a:ext>
                </a:extLst>
              </p:cNvPr>
              <p:cNvSpPr/>
              <p:nvPr/>
            </p:nvSpPr>
            <p:spPr bwMode="auto">
              <a:xfrm>
                <a:off x="2209" y="38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iŝľíḑe">
                <a:extLst>
                  <a:ext uri="{FF2B5EF4-FFF2-40B4-BE49-F238E27FC236}">
                    <a16:creationId xmlns="" xmlns:a16="http://schemas.microsoft.com/office/drawing/2014/main" id="{003009A1-A6C2-4A99-91A4-00C274FAD3AA}"/>
                  </a:ext>
                </a:extLst>
              </p:cNvPr>
              <p:cNvSpPr/>
              <p:nvPr/>
            </p:nvSpPr>
            <p:spPr bwMode="auto">
              <a:xfrm>
                <a:off x="2209" y="38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ïṧlïḑé">
                <a:extLst>
                  <a:ext uri="{FF2B5EF4-FFF2-40B4-BE49-F238E27FC236}">
                    <a16:creationId xmlns="" xmlns:a16="http://schemas.microsoft.com/office/drawing/2014/main" id="{935A7882-2F9C-4A4E-B6D9-3167C6C902AC}"/>
                  </a:ext>
                </a:extLst>
              </p:cNvPr>
              <p:cNvSpPr/>
              <p:nvPr/>
            </p:nvSpPr>
            <p:spPr bwMode="auto">
              <a:xfrm>
                <a:off x="2209" y="38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ïṩļiḓê">
                <a:extLst>
                  <a:ext uri="{FF2B5EF4-FFF2-40B4-BE49-F238E27FC236}">
                    <a16:creationId xmlns="" xmlns:a16="http://schemas.microsoft.com/office/drawing/2014/main" id="{708D55F3-45E1-4C25-BF8B-1B4462580389}"/>
                  </a:ext>
                </a:extLst>
              </p:cNvPr>
              <p:cNvSpPr/>
              <p:nvPr/>
            </p:nvSpPr>
            <p:spPr bwMode="auto">
              <a:xfrm>
                <a:off x="2209" y="38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ïṡliḋe">
                <a:extLst>
                  <a:ext uri="{FF2B5EF4-FFF2-40B4-BE49-F238E27FC236}">
                    <a16:creationId xmlns="" xmlns:a16="http://schemas.microsoft.com/office/drawing/2014/main" id="{D86C39CF-E15E-4AB6-A142-72D55EEFC4C7}"/>
                  </a:ext>
                </a:extLst>
              </p:cNvPr>
              <p:cNvSpPr/>
              <p:nvPr/>
            </p:nvSpPr>
            <p:spPr bwMode="auto">
              <a:xfrm>
                <a:off x="2209" y="38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íšḻiḑe">
                <a:extLst>
                  <a:ext uri="{FF2B5EF4-FFF2-40B4-BE49-F238E27FC236}">
                    <a16:creationId xmlns="" xmlns:a16="http://schemas.microsoft.com/office/drawing/2014/main" id="{3CA9A33F-8F50-4467-B2D8-8A7441B6EE78}"/>
                  </a:ext>
                </a:extLst>
              </p:cNvPr>
              <p:cNvSpPr/>
              <p:nvPr/>
            </p:nvSpPr>
            <p:spPr bwMode="auto">
              <a:xfrm>
                <a:off x="2209" y="38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ïSḷïdè">
                <a:extLst>
                  <a:ext uri="{FF2B5EF4-FFF2-40B4-BE49-F238E27FC236}">
                    <a16:creationId xmlns="" xmlns:a16="http://schemas.microsoft.com/office/drawing/2014/main" id="{3339DC3B-B1AE-48E2-81C2-D25BDAF69C60}"/>
                  </a:ext>
                </a:extLst>
              </p:cNvPr>
              <p:cNvSpPr/>
              <p:nvPr/>
            </p:nvSpPr>
            <p:spPr bwMode="auto">
              <a:xfrm>
                <a:off x="2209" y="38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iṧḷíḋe">
                <a:extLst>
                  <a:ext uri="{FF2B5EF4-FFF2-40B4-BE49-F238E27FC236}">
                    <a16:creationId xmlns="" xmlns:a16="http://schemas.microsoft.com/office/drawing/2014/main" id="{672C98E1-4C58-47C6-9686-6165C29A95B3}"/>
                  </a:ext>
                </a:extLst>
              </p:cNvPr>
              <p:cNvSpPr/>
              <p:nvPr/>
            </p:nvSpPr>
            <p:spPr bwMode="auto">
              <a:xfrm>
                <a:off x="2209" y="39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íṡľïḍé">
                <a:extLst>
                  <a:ext uri="{FF2B5EF4-FFF2-40B4-BE49-F238E27FC236}">
                    <a16:creationId xmlns="" xmlns:a16="http://schemas.microsoft.com/office/drawing/2014/main" id="{EAB0C228-03D5-48EB-85D4-17D45DDD2829}"/>
                  </a:ext>
                </a:extLst>
              </p:cNvPr>
              <p:cNvSpPr/>
              <p:nvPr/>
            </p:nvSpPr>
            <p:spPr bwMode="auto">
              <a:xfrm>
                <a:off x="2209" y="39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íṩlîḍè">
                <a:extLst>
                  <a:ext uri="{FF2B5EF4-FFF2-40B4-BE49-F238E27FC236}">
                    <a16:creationId xmlns="" xmlns:a16="http://schemas.microsoft.com/office/drawing/2014/main" id="{C34AC60E-EAC9-461E-9E4D-8C3ABDFEC3CF}"/>
                  </a:ext>
                </a:extLst>
              </p:cNvPr>
              <p:cNvSpPr/>
              <p:nvPr/>
            </p:nvSpPr>
            <p:spPr bwMode="auto">
              <a:xfrm>
                <a:off x="2209" y="39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îsľídé">
                <a:extLst>
                  <a:ext uri="{FF2B5EF4-FFF2-40B4-BE49-F238E27FC236}">
                    <a16:creationId xmlns="" xmlns:a16="http://schemas.microsoft.com/office/drawing/2014/main" id="{1956E69F-65EA-453E-AD1F-5DDD03025015}"/>
                  </a:ext>
                </a:extLst>
              </p:cNvPr>
              <p:cNvSpPr/>
              <p:nvPr/>
            </p:nvSpPr>
            <p:spPr bwMode="auto">
              <a:xfrm>
                <a:off x="2209" y="393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íṣ1iďè">
                <a:extLst>
                  <a:ext uri="{FF2B5EF4-FFF2-40B4-BE49-F238E27FC236}">
                    <a16:creationId xmlns="" xmlns:a16="http://schemas.microsoft.com/office/drawing/2014/main" id="{CCA53365-9B9C-4860-B6B3-663EF4420057}"/>
                  </a:ext>
                </a:extLst>
              </p:cNvPr>
              <p:cNvSpPr/>
              <p:nvPr/>
            </p:nvSpPr>
            <p:spPr bwMode="auto">
              <a:xfrm>
                <a:off x="2209" y="39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ïSľídê">
                <a:extLst>
                  <a:ext uri="{FF2B5EF4-FFF2-40B4-BE49-F238E27FC236}">
                    <a16:creationId xmlns="" xmlns:a16="http://schemas.microsoft.com/office/drawing/2014/main" id="{76CA2C54-FE71-43B4-9E0F-7261D5810D5C}"/>
                  </a:ext>
                </a:extLst>
              </p:cNvPr>
              <p:cNvSpPr/>
              <p:nvPr/>
            </p:nvSpPr>
            <p:spPr bwMode="auto">
              <a:xfrm>
                <a:off x="2209" y="39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iṩ1iḓê">
                <a:extLst>
                  <a:ext uri="{FF2B5EF4-FFF2-40B4-BE49-F238E27FC236}">
                    <a16:creationId xmlns="" xmlns:a16="http://schemas.microsoft.com/office/drawing/2014/main" id="{61EEE74B-3931-44BA-A477-4034C724F169}"/>
                  </a:ext>
                </a:extLst>
              </p:cNvPr>
              <p:cNvSpPr/>
              <p:nvPr/>
            </p:nvSpPr>
            <p:spPr bwMode="auto">
              <a:xfrm>
                <a:off x="2209" y="39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îṣļiḓe">
                <a:extLst>
                  <a:ext uri="{FF2B5EF4-FFF2-40B4-BE49-F238E27FC236}">
                    <a16:creationId xmlns="" xmlns:a16="http://schemas.microsoft.com/office/drawing/2014/main" id="{114D2EF1-549A-4E30-BE3D-87D8AD127FB4}"/>
                  </a:ext>
                </a:extLst>
              </p:cNvPr>
              <p:cNvSpPr/>
              <p:nvPr/>
            </p:nvSpPr>
            <p:spPr bwMode="auto">
              <a:xfrm>
                <a:off x="2209" y="39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ṡļíḋê">
                <a:extLst>
                  <a:ext uri="{FF2B5EF4-FFF2-40B4-BE49-F238E27FC236}">
                    <a16:creationId xmlns="" xmlns:a16="http://schemas.microsoft.com/office/drawing/2014/main" id="{F7D3EE0B-4BB8-4DCB-9F57-EF8C0E79259F}"/>
                  </a:ext>
                </a:extLst>
              </p:cNvPr>
              <p:cNvSpPr/>
              <p:nvPr/>
            </p:nvSpPr>
            <p:spPr bwMode="auto">
              <a:xfrm>
                <a:off x="2209" y="39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ïşḷidé">
                <a:extLst>
                  <a:ext uri="{FF2B5EF4-FFF2-40B4-BE49-F238E27FC236}">
                    <a16:creationId xmlns="" xmlns:a16="http://schemas.microsoft.com/office/drawing/2014/main" id="{08F36965-155F-433D-AC35-31DC5CA3ED9E}"/>
                  </a:ext>
                </a:extLst>
              </p:cNvPr>
              <p:cNvSpPr/>
              <p:nvPr/>
            </p:nvSpPr>
            <p:spPr bwMode="auto">
              <a:xfrm>
                <a:off x="2713" y="334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i$ľïďè">
                <a:extLst>
                  <a:ext uri="{FF2B5EF4-FFF2-40B4-BE49-F238E27FC236}">
                    <a16:creationId xmlns="" xmlns:a16="http://schemas.microsoft.com/office/drawing/2014/main" id="{9DB64EB4-7CAD-46BB-8587-5BA216733F0C}"/>
                  </a:ext>
                </a:extLst>
              </p:cNvPr>
              <p:cNvSpPr/>
              <p:nvPr/>
            </p:nvSpPr>
            <p:spPr bwMode="auto">
              <a:xfrm>
                <a:off x="2713" y="3356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í$ľíḍê">
                <a:extLst>
                  <a:ext uri="{FF2B5EF4-FFF2-40B4-BE49-F238E27FC236}">
                    <a16:creationId xmlns="" xmlns:a16="http://schemas.microsoft.com/office/drawing/2014/main" id="{F8076258-CC80-45B9-893F-D2DE415107AC}"/>
                  </a:ext>
                </a:extLst>
              </p:cNvPr>
              <p:cNvSpPr/>
              <p:nvPr/>
            </p:nvSpPr>
            <p:spPr bwMode="auto">
              <a:xfrm>
                <a:off x="2713" y="336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íṥľîḑè">
                <a:extLst>
                  <a:ext uri="{FF2B5EF4-FFF2-40B4-BE49-F238E27FC236}">
                    <a16:creationId xmlns="" xmlns:a16="http://schemas.microsoft.com/office/drawing/2014/main" id="{1F18B2FD-91A6-439D-9089-A1ECDCC87E8B}"/>
                  </a:ext>
                </a:extLst>
              </p:cNvPr>
              <p:cNvSpPr/>
              <p:nvPr/>
            </p:nvSpPr>
            <p:spPr bwMode="auto">
              <a:xfrm>
                <a:off x="2713" y="3377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isḷïḋé">
                <a:extLst>
                  <a:ext uri="{FF2B5EF4-FFF2-40B4-BE49-F238E27FC236}">
                    <a16:creationId xmlns="" xmlns:a16="http://schemas.microsoft.com/office/drawing/2014/main" id="{53D498BB-0B67-4507-82E5-7722BC51589A}"/>
                  </a:ext>
                </a:extLst>
              </p:cNvPr>
              <p:cNvSpPr/>
              <p:nvPr/>
            </p:nvSpPr>
            <p:spPr bwMode="auto">
              <a:xfrm>
                <a:off x="2713" y="338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ïṩḻíḍe">
                <a:extLst>
                  <a:ext uri="{FF2B5EF4-FFF2-40B4-BE49-F238E27FC236}">
                    <a16:creationId xmlns="" xmlns:a16="http://schemas.microsoft.com/office/drawing/2014/main" id="{33DBD628-E96E-4500-B519-22ABCA4093D5}"/>
                  </a:ext>
                </a:extLst>
              </p:cNvPr>
              <p:cNvSpPr/>
              <p:nvPr/>
            </p:nvSpPr>
            <p:spPr bwMode="auto">
              <a:xfrm>
                <a:off x="2713" y="3398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Sľídé">
                <a:extLst>
                  <a:ext uri="{FF2B5EF4-FFF2-40B4-BE49-F238E27FC236}">
                    <a16:creationId xmlns="" xmlns:a16="http://schemas.microsoft.com/office/drawing/2014/main" id="{C3A14746-24B0-4C61-B570-EE68D7B4214E}"/>
                  </a:ext>
                </a:extLst>
              </p:cNvPr>
              <p:cNvSpPr/>
              <p:nvPr/>
            </p:nvSpPr>
            <p:spPr bwMode="auto">
              <a:xfrm>
                <a:off x="2713" y="340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îŝḷiḓé">
                <a:extLst>
                  <a:ext uri="{FF2B5EF4-FFF2-40B4-BE49-F238E27FC236}">
                    <a16:creationId xmlns="" xmlns:a16="http://schemas.microsoft.com/office/drawing/2014/main" id="{B8502DB7-5A3F-4D22-AB7A-0C93AF474346}"/>
                  </a:ext>
                </a:extLst>
              </p:cNvPr>
              <p:cNvSpPr/>
              <p:nvPr/>
            </p:nvSpPr>
            <p:spPr bwMode="auto">
              <a:xfrm>
                <a:off x="2713" y="3419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îṣḻîdé">
                <a:extLst>
                  <a:ext uri="{FF2B5EF4-FFF2-40B4-BE49-F238E27FC236}">
                    <a16:creationId xmlns="" xmlns:a16="http://schemas.microsoft.com/office/drawing/2014/main" id="{62058DC2-E567-4D66-9579-0AF6AD2D7EA4}"/>
                  </a:ext>
                </a:extLst>
              </p:cNvPr>
              <p:cNvSpPr/>
              <p:nvPr/>
            </p:nvSpPr>
            <p:spPr bwMode="auto">
              <a:xfrm>
                <a:off x="2713" y="343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îṡľíďê">
                <a:extLst>
                  <a:ext uri="{FF2B5EF4-FFF2-40B4-BE49-F238E27FC236}">
                    <a16:creationId xmlns="" xmlns:a16="http://schemas.microsoft.com/office/drawing/2014/main" id="{DAA9D6DC-178F-4C74-AA28-89E6A7570C36}"/>
                  </a:ext>
                </a:extLst>
              </p:cNvPr>
              <p:cNvSpPr/>
              <p:nvPr/>
            </p:nvSpPr>
            <p:spPr bwMode="auto">
              <a:xfrm>
                <a:off x="2713" y="3440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ïS1ïdé">
                <a:extLst>
                  <a:ext uri="{FF2B5EF4-FFF2-40B4-BE49-F238E27FC236}">
                    <a16:creationId xmlns="" xmlns:a16="http://schemas.microsoft.com/office/drawing/2014/main" id="{4628C8E0-D257-4364-9C50-D1CF5EA21BD1}"/>
                  </a:ext>
                </a:extLst>
              </p:cNvPr>
              <p:cNvSpPr/>
              <p:nvPr/>
            </p:nvSpPr>
            <p:spPr bwMode="auto">
              <a:xfrm>
                <a:off x="2713" y="345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îšḷíḋè">
                <a:extLst>
                  <a:ext uri="{FF2B5EF4-FFF2-40B4-BE49-F238E27FC236}">
                    <a16:creationId xmlns="" xmlns:a16="http://schemas.microsoft.com/office/drawing/2014/main" id="{17F1322C-39F3-4705-A724-600680627F68}"/>
                  </a:ext>
                </a:extLst>
              </p:cNvPr>
              <p:cNvSpPr/>
              <p:nvPr/>
            </p:nvSpPr>
            <p:spPr bwMode="auto">
              <a:xfrm>
                <a:off x="2713" y="3461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îṧľïdê">
                <a:extLst>
                  <a:ext uri="{FF2B5EF4-FFF2-40B4-BE49-F238E27FC236}">
                    <a16:creationId xmlns="" xmlns:a16="http://schemas.microsoft.com/office/drawing/2014/main" id="{38F00154-4273-4346-B544-4A25E1D1ACED}"/>
                  </a:ext>
                </a:extLst>
              </p:cNvPr>
              <p:cNvSpPr/>
              <p:nvPr/>
            </p:nvSpPr>
            <p:spPr bwMode="auto">
              <a:xfrm>
                <a:off x="2713" y="347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îSľiḋé">
                <a:extLst>
                  <a:ext uri="{FF2B5EF4-FFF2-40B4-BE49-F238E27FC236}">
                    <a16:creationId xmlns="" xmlns:a16="http://schemas.microsoft.com/office/drawing/2014/main" id="{CD3559DA-B82F-4A1A-8C43-F19AD40CF59F}"/>
                  </a:ext>
                </a:extLst>
              </p:cNvPr>
              <p:cNvSpPr/>
              <p:nvPr/>
            </p:nvSpPr>
            <p:spPr bwMode="auto">
              <a:xfrm>
                <a:off x="2713" y="348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$liďê">
                <a:extLst>
                  <a:ext uri="{FF2B5EF4-FFF2-40B4-BE49-F238E27FC236}">
                    <a16:creationId xmlns="" xmlns:a16="http://schemas.microsoft.com/office/drawing/2014/main" id="{BAB7DD74-43F3-4C5E-9A16-D9E178FE7DDF}"/>
                  </a:ext>
                </a:extLst>
              </p:cNvPr>
              <p:cNvSpPr/>
              <p:nvPr/>
            </p:nvSpPr>
            <p:spPr bwMode="auto">
              <a:xfrm>
                <a:off x="2713" y="349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îṥ1íḑê">
                <a:extLst>
                  <a:ext uri="{FF2B5EF4-FFF2-40B4-BE49-F238E27FC236}">
                    <a16:creationId xmlns="" xmlns:a16="http://schemas.microsoft.com/office/drawing/2014/main" id="{E6762832-323F-4F80-96EA-FED7AFB242C5}"/>
                  </a:ext>
                </a:extLst>
              </p:cNvPr>
              <p:cNvSpPr/>
              <p:nvPr/>
            </p:nvSpPr>
            <p:spPr bwMode="auto">
              <a:xfrm>
                <a:off x="2713" y="350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îŝļiḑê">
                <a:extLst>
                  <a:ext uri="{FF2B5EF4-FFF2-40B4-BE49-F238E27FC236}">
                    <a16:creationId xmlns="" xmlns:a16="http://schemas.microsoft.com/office/drawing/2014/main" id="{F52C522E-46CF-445C-8B26-BDB2E966CDC9}"/>
                  </a:ext>
                </a:extLst>
              </p:cNvPr>
              <p:cNvSpPr/>
              <p:nvPr/>
            </p:nvSpPr>
            <p:spPr bwMode="auto">
              <a:xfrm>
                <a:off x="2713" y="351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ïślîďè">
                <a:extLst>
                  <a:ext uri="{FF2B5EF4-FFF2-40B4-BE49-F238E27FC236}">
                    <a16:creationId xmlns="" xmlns:a16="http://schemas.microsoft.com/office/drawing/2014/main" id="{E8CE20A6-C268-4258-8376-2475C2D98B7F}"/>
                  </a:ext>
                </a:extLst>
              </p:cNvPr>
              <p:cNvSpPr/>
              <p:nvPr/>
            </p:nvSpPr>
            <p:spPr bwMode="auto">
              <a:xfrm>
                <a:off x="2713" y="3524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iŝľíḓê">
                <a:extLst>
                  <a:ext uri="{FF2B5EF4-FFF2-40B4-BE49-F238E27FC236}">
                    <a16:creationId xmlns="" xmlns:a16="http://schemas.microsoft.com/office/drawing/2014/main" id="{319CFD15-6808-4626-8DF0-CBA6A95F1D3F}"/>
                  </a:ext>
                </a:extLst>
              </p:cNvPr>
              <p:cNvSpPr/>
              <p:nvPr/>
            </p:nvSpPr>
            <p:spPr bwMode="auto">
              <a:xfrm>
                <a:off x="2713" y="353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îṣḷíḋê">
                <a:extLst>
                  <a:ext uri="{FF2B5EF4-FFF2-40B4-BE49-F238E27FC236}">
                    <a16:creationId xmlns="" xmlns:a16="http://schemas.microsoft.com/office/drawing/2014/main" id="{943314B0-C8A0-4A50-B832-C652CB148B4F}"/>
                  </a:ext>
                </a:extLst>
              </p:cNvPr>
              <p:cNvSpPr/>
              <p:nvPr/>
            </p:nvSpPr>
            <p:spPr bwMode="auto">
              <a:xfrm>
                <a:off x="2713" y="354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iṡḻïḑê">
                <a:extLst>
                  <a:ext uri="{FF2B5EF4-FFF2-40B4-BE49-F238E27FC236}">
                    <a16:creationId xmlns="" xmlns:a16="http://schemas.microsoft.com/office/drawing/2014/main" id="{CBFCEFC9-5D31-4C5F-BD17-965767864D48}"/>
                  </a:ext>
                </a:extLst>
              </p:cNvPr>
              <p:cNvSpPr/>
              <p:nvPr/>
            </p:nvSpPr>
            <p:spPr bwMode="auto">
              <a:xfrm>
                <a:off x="2713" y="355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íślíḋè">
                <a:extLst>
                  <a:ext uri="{FF2B5EF4-FFF2-40B4-BE49-F238E27FC236}">
                    <a16:creationId xmlns="" xmlns:a16="http://schemas.microsoft.com/office/drawing/2014/main" id="{4E3A4A41-A68A-4272-ABA8-4F076532A2DA}"/>
                  </a:ext>
                </a:extLst>
              </p:cNvPr>
              <p:cNvSpPr/>
              <p:nvPr/>
            </p:nvSpPr>
            <p:spPr bwMode="auto">
              <a:xfrm>
                <a:off x="2713" y="356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íṥľíḍê">
                <a:extLst>
                  <a:ext uri="{FF2B5EF4-FFF2-40B4-BE49-F238E27FC236}">
                    <a16:creationId xmlns="" xmlns:a16="http://schemas.microsoft.com/office/drawing/2014/main" id="{C8BEFE17-7F41-4EB8-B2F0-AE224B6982D3}"/>
                  </a:ext>
                </a:extLst>
              </p:cNvPr>
              <p:cNvSpPr/>
              <p:nvPr/>
            </p:nvSpPr>
            <p:spPr bwMode="auto">
              <a:xfrm>
                <a:off x="2713" y="357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íşlïďe">
                <a:extLst>
                  <a:ext uri="{FF2B5EF4-FFF2-40B4-BE49-F238E27FC236}">
                    <a16:creationId xmlns="" xmlns:a16="http://schemas.microsoft.com/office/drawing/2014/main" id="{4E37369B-FAA2-44F8-871A-0FD7899A2761}"/>
                  </a:ext>
                </a:extLst>
              </p:cNvPr>
              <p:cNvSpPr/>
              <p:nvPr/>
            </p:nvSpPr>
            <p:spPr bwMode="auto">
              <a:xfrm>
                <a:off x="2713" y="3587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îśḷiḓê">
                <a:extLst>
                  <a:ext uri="{FF2B5EF4-FFF2-40B4-BE49-F238E27FC236}">
                    <a16:creationId xmlns="" xmlns:a16="http://schemas.microsoft.com/office/drawing/2014/main" id="{BEDD2522-5BA5-46C3-8FFC-6B952F51E757}"/>
                  </a:ext>
                </a:extLst>
              </p:cNvPr>
              <p:cNvSpPr/>
              <p:nvPr/>
            </p:nvSpPr>
            <p:spPr bwMode="auto">
              <a:xfrm>
                <a:off x="2713" y="359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isļïďe">
                <a:extLst>
                  <a:ext uri="{FF2B5EF4-FFF2-40B4-BE49-F238E27FC236}">
                    <a16:creationId xmlns="" xmlns:a16="http://schemas.microsoft.com/office/drawing/2014/main" id="{CFBA297A-02C0-4905-B227-F9206474E92C}"/>
                  </a:ext>
                </a:extLst>
              </p:cNvPr>
              <p:cNvSpPr/>
              <p:nvPr/>
            </p:nvSpPr>
            <p:spPr bwMode="auto">
              <a:xfrm>
                <a:off x="2713" y="360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ïSḷíḍé">
                <a:extLst>
                  <a:ext uri="{FF2B5EF4-FFF2-40B4-BE49-F238E27FC236}">
                    <a16:creationId xmlns="" xmlns:a16="http://schemas.microsoft.com/office/drawing/2014/main" id="{3E64D628-02FB-48EF-8508-F4324EC990C1}"/>
                  </a:ext>
                </a:extLst>
              </p:cNvPr>
              <p:cNvSpPr/>
              <p:nvPr/>
            </p:nvSpPr>
            <p:spPr bwMode="auto">
              <a:xfrm>
                <a:off x="2713" y="361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iṧľiḋè">
                <a:extLst>
                  <a:ext uri="{FF2B5EF4-FFF2-40B4-BE49-F238E27FC236}">
                    <a16:creationId xmlns="" xmlns:a16="http://schemas.microsoft.com/office/drawing/2014/main" id="{B0453079-8989-43EA-A297-24519DC4A2E0}"/>
                  </a:ext>
                </a:extLst>
              </p:cNvPr>
              <p:cNvSpPr/>
              <p:nvPr/>
            </p:nvSpPr>
            <p:spPr bwMode="auto">
              <a:xfrm>
                <a:off x="2713" y="362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î$lïdè">
                <a:extLst>
                  <a:ext uri="{FF2B5EF4-FFF2-40B4-BE49-F238E27FC236}">
                    <a16:creationId xmlns="" xmlns:a16="http://schemas.microsoft.com/office/drawing/2014/main" id="{2818EC74-14CB-4821-9024-5583AF355B8C}"/>
                  </a:ext>
                </a:extLst>
              </p:cNvPr>
              <p:cNvSpPr/>
              <p:nvPr/>
            </p:nvSpPr>
            <p:spPr bwMode="auto">
              <a:xfrm>
                <a:off x="2713" y="364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îśľïḋè">
                <a:extLst>
                  <a:ext uri="{FF2B5EF4-FFF2-40B4-BE49-F238E27FC236}">
                    <a16:creationId xmlns="" xmlns:a16="http://schemas.microsoft.com/office/drawing/2014/main" id="{A33A9839-7C3C-4F15-910F-78D8FD33DC7C}"/>
                  </a:ext>
                </a:extLst>
              </p:cNvPr>
              <p:cNvSpPr/>
              <p:nvPr/>
            </p:nvSpPr>
            <p:spPr bwMode="auto">
              <a:xfrm>
                <a:off x="2713" y="3650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isļíḋe">
                <a:extLst>
                  <a:ext uri="{FF2B5EF4-FFF2-40B4-BE49-F238E27FC236}">
                    <a16:creationId xmlns="" xmlns:a16="http://schemas.microsoft.com/office/drawing/2014/main" id="{B167ED30-13DC-42DC-905E-CCF0AD66E94E}"/>
                  </a:ext>
                </a:extLst>
              </p:cNvPr>
              <p:cNvSpPr/>
              <p:nvPr/>
            </p:nvSpPr>
            <p:spPr bwMode="auto">
              <a:xfrm>
                <a:off x="2713" y="366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ïṥļiḍè">
                <a:extLst>
                  <a:ext uri="{FF2B5EF4-FFF2-40B4-BE49-F238E27FC236}">
                    <a16:creationId xmlns="" xmlns:a16="http://schemas.microsoft.com/office/drawing/2014/main" id="{372E9C1E-0EBD-4CC0-ADBD-3BA8467DC1FE}"/>
                  </a:ext>
                </a:extLst>
              </p:cNvPr>
              <p:cNvSpPr/>
              <p:nvPr/>
            </p:nvSpPr>
            <p:spPr bwMode="auto">
              <a:xfrm>
                <a:off x="2713" y="367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íṧľîḓe">
                <a:extLst>
                  <a:ext uri="{FF2B5EF4-FFF2-40B4-BE49-F238E27FC236}">
                    <a16:creationId xmlns="" xmlns:a16="http://schemas.microsoft.com/office/drawing/2014/main" id="{0D093581-D210-4657-91C5-15B5FCF5C1B0}"/>
                  </a:ext>
                </a:extLst>
              </p:cNvPr>
              <p:cNvSpPr/>
              <p:nvPr/>
            </p:nvSpPr>
            <p:spPr bwMode="auto">
              <a:xfrm>
                <a:off x="2713" y="368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îṥ1íḑé">
                <a:extLst>
                  <a:ext uri="{FF2B5EF4-FFF2-40B4-BE49-F238E27FC236}">
                    <a16:creationId xmlns="" xmlns:a16="http://schemas.microsoft.com/office/drawing/2014/main" id="{21C94720-FFDD-4B4A-8532-F33B54803285}"/>
                  </a:ext>
                </a:extLst>
              </p:cNvPr>
              <p:cNvSpPr/>
              <p:nvPr/>
            </p:nvSpPr>
            <p:spPr bwMode="auto">
              <a:xfrm>
                <a:off x="2713" y="369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îṡḻiḋé">
                <a:extLst>
                  <a:ext uri="{FF2B5EF4-FFF2-40B4-BE49-F238E27FC236}">
                    <a16:creationId xmlns="" xmlns:a16="http://schemas.microsoft.com/office/drawing/2014/main" id="{9E75BAB0-0373-4074-844F-E99F5CA4B74F}"/>
                  </a:ext>
                </a:extLst>
              </p:cNvPr>
              <p:cNvSpPr/>
              <p:nvPr/>
            </p:nvSpPr>
            <p:spPr bwMode="auto">
              <a:xfrm>
                <a:off x="2713" y="370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îsḻíḍè">
                <a:extLst>
                  <a:ext uri="{FF2B5EF4-FFF2-40B4-BE49-F238E27FC236}">
                    <a16:creationId xmlns="" xmlns:a16="http://schemas.microsoft.com/office/drawing/2014/main" id="{51F51AC6-2EBC-42F8-888B-6E780B8EB42F}"/>
                  </a:ext>
                </a:extLst>
              </p:cNvPr>
              <p:cNvSpPr/>
              <p:nvPr/>
            </p:nvSpPr>
            <p:spPr bwMode="auto">
              <a:xfrm>
                <a:off x="2713" y="3713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išļíḋé">
                <a:extLst>
                  <a:ext uri="{FF2B5EF4-FFF2-40B4-BE49-F238E27FC236}">
                    <a16:creationId xmlns="" xmlns:a16="http://schemas.microsoft.com/office/drawing/2014/main" id="{BECEFAC4-2BE5-427E-BE5B-9ECFDCD96838}"/>
                  </a:ext>
                </a:extLst>
              </p:cNvPr>
              <p:cNvSpPr/>
              <p:nvPr/>
            </p:nvSpPr>
            <p:spPr bwMode="auto">
              <a:xfrm>
                <a:off x="2713" y="372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îṡḷiḑè">
                <a:extLst>
                  <a:ext uri="{FF2B5EF4-FFF2-40B4-BE49-F238E27FC236}">
                    <a16:creationId xmlns="" xmlns:a16="http://schemas.microsoft.com/office/drawing/2014/main" id="{63C01C4D-B682-4905-B4FC-81023F2DA4BF}"/>
                  </a:ext>
                </a:extLst>
              </p:cNvPr>
              <p:cNvSpPr/>
              <p:nvPr/>
            </p:nvSpPr>
            <p:spPr bwMode="auto">
              <a:xfrm>
                <a:off x="2713" y="373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ïSľídé">
                <a:extLst>
                  <a:ext uri="{FF2B5EF4-FFF2-40B4-BE49-F238E27FC236}">
                    <a16:creationId xmlns="" xmlns:a16="http://schemas.microsoft.com/office/drawing/2014/main" id="{DB410682-39A6-4E20-B219-EC31C0A70183}"/>
                  </a:ext>
                </a:extLst>
              </p:cNvPr>
              <p:cNvSpPr/>
              <p:nvPr/>
            </p:nvSpPr>
            <p:spPr bwMode="auto">
              <a:xfrm>
                <a:off x="2713" y="374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íṣļiḑê">
                <a:extLst>
                  <a:ext uri="{FF2B5EF4-FFF2-40B4-BE49-F238E27FC236}">
                    <a16:creationId xmlns="" xmlns:a16="http://schemas.microsoft.com/office/drawing/2014/main" id="{6C86E168-CE8C-4FB4-8E68-5F5BA69240BC}"/>
                  </a:ext>
                </a:extLst>
              </p:cNvPr>
              <p:cNvSpPr/>
              <p:nvPr/>
            </p:nvSpPr>
            <p:spPr bwMode="auto">
              <a:xfrm>
                <a:off x="2713" y="375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iṥlïḍè">
                <a:extLst>
                  <a:ext uri="{FF2B5EF4-FFF2-40B4-BE49-F238E27FC236}">
                    <a16:creationId xmlns="" xmlns:a16="http://schemas.microsoft.com/office/drawing/2014/main" id="{60253670-585A-44E5-80DB-C5C418A01462}"/>
                  </a:ext>
                </a:extLst>
              </p:cNvPr>
              <p:cNvSpPr/>
              <p:nvPr/>
            </p:nvSpPr>
            <p:spPr bwMode="auto">
              <a:xfrm>
                <a:off x="2713" y="376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íşľiḋê">
                <a:extLst>
                  <a:ext uri="{FF2B5EF4-FFF2-40B4-BE49-F238E27FC236}">
                    <a16:creationId xmlns="" xmlns:a16="http://schemas.microsoft.com/office/drawing/2014/main" id="{BC25F284-EFEB-4985-A991-BC4F4F246419}"/>
                  </a:ext>
                </a:extLst>
              </p:cNvPr>
              <p:cNvSpPr/>
              <p:nvPr/>
            </p:nvSpPr>
            <p:spPr bwMode="auto">
              <a:xfrm>
                <a:off x="2713" y="377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îṡlíḓe">
                <a:extLst>
                  <a:ext uri="{FF2B5EF4-FFF2-40B4-BE49-F238E27FC236}">
                    <a16:creationId xmlns="" xmlns:a16="http://schemas.microsoft.com/office/drawing/2014/main" id="{1FF33ED5-6FD1-48E5-96A6-432B2DDC722D}"/>
                  </a:ext>
                </a:extLst>
              </p:cNvPr>
              <p:cNvSpPr/>
              <p:nvPr/>
            </p:nvSpPr>
            <p:spPr bwMode="auto">
              <a:xfrm>
                <a:off x="2713" y="378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ïṣḷîḍe">
                <a:extLst>
                  <a:ext uri="{FF2B5EF4-FFF2-40B4-BE49-F238E27FC236}">
                    <a16:creationId xmlns="" xmlns:a16="http://schemas.microsoft.com/office/drawing/2014/main" id="{8F19C7E2-BE45-4313-B5E7-6F95BAE86A90}"/>
                  </a:ext>
                </a:extLst>
              </p:cNvPr>
              <p:cNvSpPr/>
              <p:nvPr/>
            </p:nvSpPr>
            <p:spPr bwMode="auto">
              <a:xfrm>
                <a:off x="2713" y="379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iś1idê">
                <a:extLst>
                  <a:ext uri="{FF2B5EF4-FFF2-40B4-BE49-F238E27FC236}">
                    <a16:creationId xmlns="" xmlns:a16="http://schemas.microsoft.com/office/drawing/2014/main" id="{3E7B37EE-4722-4F53-8372-20A7D8A2FD11}"/>
                  </a:ext>
                </a:extLst>
              </p:cNvPr>
              <p:cNvSpPr/>
              <p:nvPr/>
            </p:nvSpPr>
            <p:spPr bwMode="auto">
              <a:xfrm>
                <a:off x="2713" y="380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î$lîḋê">
                <a:extLst>
                  <a:ext uri="{FF2B5EF4-FFF2-40B4-BE49-F238E27FC236}">
                    <a16:creationId xmlns="" xmlns:a16="http://schemas.microsoft.com/office/drawing/2014/main" id="{D52E6E4C-562E-4162-A311-7B9A1C5887E8}"/>
                  </a:ext>
                </a:extLst>
              </p:cNvPr>
              <p:cNvSpPr/>
              <p:nvPr/>
            </p:nvSpPr>
            <p:spPr bwMode="auto">
              <a:xfrm>
                <a:off x="2713" y="381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íŝḻíḑé">
                <a:extLst>
                  <a:ext uri="{FF2B5EF4-FFF2-40B4-BE49-F238E27FC236}">
                    <a16:creationId xmlns="" xmlns:a16="http://schemas.microsoft.com/office/drawing/2014/main" id="{FEFB68F2-23D1-4E5C-BCF1-DEB3972F41C5}"/>
                  </a:ext>
                </a:extLst>
              </p:cNvPr>
              <p:cNvSpPr/>
              <p:nvPr/>
            </p:nvSpPr>
            <p:spPr bwMode="auto">
              <a:xfrm>
                <a:off x="2713" y="382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iṥḷîḓé">
                <a:extLst>
                  <a:ext uri="{FF2B5EF4-FFF2-40B4-BE49-F238E27FC236}">
                    <a16:creationId xmlns="" xmlns:a16="http://schemas.microsoft.com/office/drawing/2014/main" id="{32EA65A5-9810-4A36-B29E-ED750E0EBF4E}"/>
                  </a:ext>
                </a:extLst>
              </p:cNvPr>
              <p:cNvSpPr/>
              <p:nvPr/>
            </p:nvSpPr>
            <p:spPr bwMode="auto">
              <a:xfrm>
                <a:off x="2713" y="383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íšḻíḋê">
                <a:extLst>
                  <a:ext uri="{FF2B5EF4-FFF2-40B4-BE49-F238E27FC236}">
                    <a16:creationId xmlns="" xmlns:a16="http://schemas.microsoft.com/office/drawing/2014/main" id="{AA6F4A91-F202-4519-957F-BDA7E31830EA}"/>
                  </a:ext>
                </a:extLst>
              </p:cNvPr>
              <p:cNvSpPr/>
              <p:nvPr/>
            </p:nvSpPr>
            <p:spPr bwMode="auto">
              <a:xfrm>
                <a:off x="2713" y="385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iṥ1iďe">
                <a:extLst>
                  <a:ext uri="{FF2B5EF4-FFF2-40B4-BE49-F238E27FC236}">
                    <a16:creationId xmlns="" xmlns:a16="http://schemas.microsoft.com/office/drawing/2014/main" id="{77CC2755-CA49-4361-80BC-32207DC8F0BD}"/>
                  </a:ext>
                </a:extLst>
              </p:cNvPr>
              <p:cNvSpPr/>
              <p:nvPr/>
            </p:nvSpPr>
            <p:spPr bwMode="auto">
              <a:xfrm>
                <a:off x="2713" y="386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íśḻîḑe">
                <a:extLst>
                  <a:ext uri="{FF2B5EF4-FFF2-40B4-BE49-F238E27FC236}">
                    <a16:creationId xmlns="" xmlns:a16="http://schemas.microsoft.com/office/drawing/2014/main" id="{E551834E-1036-4559-9894-04043DD0186C}"/>
                  </a:ext>
                </a:extLst>
              </p:cNvPr>
              <p:cNvSpPr/>
              <p:nvPr/>
            </p:nvSpPr>
            <p:spPr bwMode="auto">
              <a:xfrm>
                <a:off x="2713" y="387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îşlíde">
                <a:extLst>
                  <a:ext uri="{FF2B5EF4-FFF2-40B4-BE49-F238E27FC236}">
                    <a16:creationId xmlns="" xmlns:a16="http://schemas.microsoft.com/office/drawing/2014/main" id="{1BDEF8D5-CBEF-4C41-A4B5-637500ED440A}"/>
                  </a:ext>
                </a:extLst>
              </p:cNvPr>
              <p:cNvSpPr/>
              <p:nvPr/>
            </p:nvSpPr>
            <p:spPr bwMode="auto">
              <a:xfrm>
                <a:off x="2713" y="388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íṩ1iḑê">
                <a:extLst>
                  <a:ext uri="{FF2B5EF4-FFF2-40B4-BE49-F238E27FC236}">
                    <a16:creationId xmlns="" xmlns:a16="http://schemas.microsoft.com/office/drawing/2014/main" id="{0C0600FE-2E90-46AC-9C43-F868F8232E35}"/>
                  </a:ext>
                </a:extLst>
              </p:cNvPr>
              <p:cNvSpPr/>
              <p:nvPr/>
            </p:nvSpPr>
            <p:spPr bwMode="auto">
              <a:xfrm>
                <a:off x="2713" y="389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íṣļíďe">
                <a:extLst>
                  <a:ext uri="{FF2B5EF4-FFF2-40B4-BE49-F238E27FC236}">
                    <a16:creationId xmlns="" xmlns:a16="http://schemas.microsoft.com/office/drawing/2014/main" id="{13C6AF10-154F-4845-9B3D-D6D01055F819}"/>
                  </a:ext>
                </a:extLst>
              </p:cNvPr>
              <p:cNvSpPr/>
              <p:nvPr/>
            </p:nvSpPr>
            <p:spPr bwMode="auto">
              <a:xfrm>
                <a:off x="2713" y="390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ïsḻíḑé">
                <a:extLst>
                  <a:ext uri="{FF2B5EF4-FFF2-40B4-BE49-F238E27FC236}">
                    <a16:creationId xmlns="" xmlns:a16="http://schemas.microsoft.com/office/drawing/2014/main" id="{E1138DAB-BE79-4E13-B088-C7FD56474335}"/>
                  </a:ext>
                </a:extLst>
              </p:cNvPr>
              <p:cNvSpPr/>
              <p:nvPr/>
            </p:nvSpPr>
            <p:spPr bwMode="auto">
              <a:xfrm>
                <a:off x="2713" y="391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îsḻîde">
                <a:extLst>
                  <a:ext uri="{FF2B5EF4-FFF2-40B4-BE49-F238E27FC236}">
                    <a16:creationId xmlns="" xmlns:a16="http://schemas.microsoft.com/office/drawing/2014/main" id="{BC1F629F-ED3F-4D11-BE4A-E0D2ABFE6176}"/>
                  </a:ext>
                </a:extLst>
              </p:cNvPr>
              <p:cNvSpPr/>
              <p:nvPr/>
            </p:nvSpPr>
            <p:spPr bwMode="auto">
              <a:xfrm>
                <a:off x="2713" y="392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îṩḻîďê">
                <a:extLst>
                  <a:ext uri="{FF2B5EF4-FFF2-40B4-BE49-F238E27FC236}">
                    <a16:creationId xmlns="" xmlns:a16="http://schemas.microsoft.com/office/drawing/2014/main" id="{F96A6814-179A-4119-B380-1855FB4484D0}"/>
                  </a:ext>
                </a:extLst>
              </p:cNvPr>
              <p:cNvSpPr/>
              <p:nvPr/>
            </p:nvSpPr>
            <p:spPr bwMode="auto">
              <a:xfrm>
                <a:off x="2713" y="3933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îšḷïḋê">
                <a:extLst>
                  <a:ext uri="{FF2B5EF4-FFF2-40B4-BE49-F238E27FC236}">
                    <a16:creationId xmlns="" xmlns:a16="http://schemas.microsoft.com/office/drawing/2014/main" id="{79BFE7F7-6933-4880-A7A3-3ED19490EEF4}"/>
                  </a:ext>
                </a:extLst>
              </p:cNvPr>
              <p:cNvSpPr/>
              <p:nvPr/>
            </p:nvSpPr>
            <p:spPr bwMode="auto">
              <a:xfrm>
                <a:off x="2713" y="394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ïṧḻiďè">
                <a:extLst>
                  <a:ext uri="{FF2B5EF4-FFF2-40B4-BE49-F238E27FC236}">
                    <a16:creationId xmlns="" xmlns:a16="http://schemas.microsoft.com/office/drawing/2014/main" id="{0B1DD103-7204-47A5-BFB0-22F1B2289906}"/>
                  </a:ext>
                </a:extLst>
              </p:cNvPr>
              <p:cNvSpPr/>
              <p:nvPr/>
            </p:nvSpPr>
            <p:spPr bwMode="auto">
              <a:xfrm>
                <a:off x="2713" y="395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îşľîḑè">
                <a:extLst>
                  <a:ext uri="{FF2B5EF4-FFF2-40B4-BE49-F238E27FC236}">
                    <a16:creationId xmlns="" xmlns:a16="http://schemas.microsoft.com/office/drawing/2014/main" id="{6C27CA4C-4F3B-4008-8055-12758F0D696B}"/>
                  </a:ext>
                </a:extLst>
              </p:cNvPr>
              <p:cNvSpPr/>
              <p:nvPr/>
            </p:nvSpPr>
            <p:spPr bwMode="auto">
              <a:xfrm>
                <a:off x="2713" y="396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iṡľîḓê">
                <a:extLst>
                  <a:ext uri="{FF2B5EF4-FFF2-40B4-BE49-F238E27FC236}">
                    <a16:creationId xmlns="" xmlns:a16="http://schemas.microsoft.com/office/drawing/2014/main" id="{D8C55C66-7142-4B13-BFB1-753879D8965E}"/>
                  </a:ext>
                </a:extLst>
              </p:cNvPr>
              <p:cNvSpPr/>
              <p:nvPr/>
            </p:nvSpPr>
            <p:spPr bwMode="auto">
              <a:xfrm>
                <a:off x="2713" y="397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iṣľïḑe">
                <a:extLst>
                  <a:ext uri="{FF2B5EF4-FFF2-40B4-BE49-F238E27FC236}">
                    <a16:creationId xmlns="" xmlns:a16="http://schemas.microsoft.com/office/drawing/2014/main" id="{10500080-29ED-4B7D-BA32-CE3F96EE53A3}"/>
                  </a:ext>
                </a:extLst>
              </p:cNvPr>
              <p:cNvSpPr/>
              <p:nvPr/>
            </p:nvSpPr>
            <p:spPr bwMode="auto">
              <a:xfrm>
                <a:off x="2713" y="398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ïŝḷîďê">
                <a:extLst>
                  <a:ext uri="{FF2B5EF4-FFF2-40B4-BE49-F238E27FC236}">
                    <a16:creationId xmlns="" xmlns:a16="http://schemas.microsoft.com/office/drawing/2014/main" id="{58227B35-4AB2-4C72-A0F0-930377CA702C}"/>
                  </a:ext>
                </a:extLst>
              </p:cNvPr>
              <p:cNvSpPr/>
              <p:nvPr/>
            </p:nvSpPr>
            <p:spPr bwMode="auto">
              <a:xfrm>
                <a:off x="1957" y="33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ísḻiḍê">
                <a:extLst>
                  <a:ext uri="{FF2B5EF4-FFF2-40B4-BE49-F238E27FC236}">
                    <a16:creationId xmlns="" xmlns:a16="http://schemas.microsoft.com/office/drawing/2014/main" id="{7B04569C-7725-42B7-B39D-85C1651E8FE5}"/>
                  </a:ext>
                </a:extLst>
              </p:cNvPr>
              <p:cNvSpPr/>
              <p:nvPr/>
            </p:nvSpPr>
            <p:spPr bwMode="auto">
              <a:xfrm>
                <a:off x="1957" y="335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ïṩlîde">
                <a:extLst>
                  <a:ext uri="{FF2B5EF4-FFF2-40B4-BE49-F238E27FC236}">
                    <a16:creationId xmlns="" xmlns:a16="http://schemas.microsoft.com/office/drawing/2014/main" id="{D3006C9C-FFAF-45D4-8199-9251B93FE718}"/>
                  </a:ext>
                </a:extLst>
              </p:cNvPr>
              <p:cNvSpPr/>
              <p:nvPr/>
            </p:nvSpPr>
            <p:spPr bwMode="auto">
              <a:xfrm>
                <a:off x="1957" y="33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ïSḻíḑè">
                <a:extLst>
                  <a:ext uri="{FF2B5EF4-FFF2-40B4-BE49-F238E27FC236}">
                    <a16:creationId xmlns="" xmlns:a16="http://schemas.microsoft.com/office/drawing/2014/main" id="{0FFCDBD2-1CE6-4470-AADE-46F2253A2643}"/>
                  </a:ext>
                </a:extLst>
              </p:cNvPr>
              <p:cNvSpPr/>
              <p:nvPr/>
            </p:nvSpPr>
            <p:spPr bwMode="auto">
              <a:xfrm>
                <a:off x="1957" y="337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íş1ïḑé">
                <a:extLst>
                  <a:ext uri="{FF2B5EF4-FFF2-40B4-BE49-F238E27FC236}">
                    <a16:creationId xmlns="" xmlns:a16="http://schemas.microsoft.com/office/drawing/2014/main" id="{77A5A806-19F3-4FFB-A8F9-50015DE687CD}"/>
                  </a:ext>
                </a:extLst>
              </p:cNvPr>
              <p:cNvSpPr/>
              <p:nvPr/>
            </p:nvSpPr>
            <p:spPr bwMode="auto">
              <a:xfrm>
                <a:off x="1957" y="33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íşlîḋe">
                <a:extLst>
                  <a:ext uri="{FF2B5EF4-FFF2-40B4-BE49-F238E27FC236}">
                    <a16:creationId xmlns="" xmlns:a16="http://schemas.microsoft.com/office/drawing/2014/main" id="{72C971F4-0090-48BF-81B5-F735AFF19D9F}"/>
                  </a:ext>
                </a:extLst>
              </p:cNvPr>
              <p:cNvSpPr/>
              <p:nvPr/>
            </p:nvSpPr>
            <p:spPr bwMode="auto">
              <a:xfrm>
                <a:off x="1957" y="339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îş1íḋè">
                <a:extLst>
                  <a:ext uri="{FF2B5EF4-FFF2-40B4-BE49-F238E27FC236}">
                    <a16:creationId xmlns="" xmlns:a16="http://schemas.microsoft.com/office/drawing/2014/main" id="{1B1DB381-AAC1-4F10-8EB1-49ED98096EE7}"/>
                  </a:ext>
                </a:extLst>
              </p:cNvPr>
              <p:cNvSpPr/>
              <p:nvPr/>
            </p:nvSpPr>
            <p:spPr bwMode="auto">
              <a:xfrm>
                <a:off x="1957" y="340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íş1îḓè">
                <a:extLst>
                  <a:ext uri="{FF2B5EF4-FFF2-40B4-BE49-F238E27FC236}">
                    <a16:creationId xmlns="" xmlns:a16="http://schemas.microsoft.com/office/drawing/2014/main" id="{9E77A7D3-6F61-4B00-9048-01223B594FA5}"/>
                  </a:ext>
                </a:extLst>
              </p:cNvPr>
              <p:cNvSpPr/>
              <p:nvPr/>
            </p:nvSpPr>
            <p:spPr bwMode="auto">
              <a:xfrm>
                <a:off x="1957" y="341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ṥļidé">
                <a:extLst>
                  <a:ext uri="{FF2B5EF4-FFF2-40B4-BE49-F238E27FC236}">
                    <a16:creationId xmlns="" xmlns:a16="http://schemas.microsoft.com/office/drawing/2014/main" id="{4904D586-9CAF-4F33-A525-467097E5E1BB}"/>
                  </a:ext>
                </a:extLst>
              </p:cNvPr>
              <p:cNvSpPr/>
              <p:nvPr/>
            </p:nvSpPr>
            <p:spPr bwMode="auto">
              <a:xfrm>
                <a:off x="1957" y="342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iṩ1íḋê">
                <a:extLst>
                  <a:ext uri="{FF2B5EF4-FFF2-40B4-BE49-F238E27FC236}">
                    <a16:creationId xmlns="" xmlns:a16="http://schemas.microsoft.com/office/drawing/2014/main" id="{49EE243E-4F77-4949-B70F-D7DA1BB4EAD6}"/>
                  </a:ext>
                </a:extLst>
              </p:cNvPr>
              <p:cNvSpPr/>
              <p:nvPr/>
            </p:nvSpPr>
            <p:spPr bwMode="auto">
              <a:xfrm>
                <a:off x="1957" y="343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ïṥļíḓè">
                <a:extLst>
                  <a:ext uri="{FF2B5EF4-FFF2-40B4-BE49-F238E27FC236}">
                    <a16:creationId xmlns="" xmlns:a16="http://schemas.microsoft.com/office/drawing/2014/main" id="{EF7DDF48-58FB-4617-965D-C42CF8FD75DC}"/>
                  </a:ext>
                </a:extLst>
              </p:cNvPr>
              <p:cNvSpPr/>
              <p:nvPr/>
            </p:nvSpPr>
            <p:spPr bwMode="auto">
              <a:xfrm>
                <a:off x="1957" y="344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îSlide">
                <a:extLst>
                  <a:ext uri="{FF2B5EF4-FFF2-40B4-BE49-F238E27FC236}">
                    <a16:creationId xmlns="" xmlns:a16="http://schemas.microsoft.com/office/drawing/2014/main" id="{0F2171D9-2756-4887-A3E9-B4F9BD94D2B7}"/>
                  </a:ext>
                </a:extLst>
              </p:cNvPr>
              <p:cNvSpPr/>
              <p:nvPr/>
            </p:nvSpPr>
            <p:spPr bwMode="auto">
              <a:xfrm>
                <a:off x="1957" y="345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iśḷîdé">
                <a:extLst>
                  <a:ext uri="{FF2B5EF4-FFF2-40B4-BE49-F238E27FC236}">
                    <a16:creationId xmlns="" xmlns:a16="http://schemas.microsoft.com/office/drawing/2014/main" id="{5CE71257-7A73-4781-AE53-F9CD49E937F8}"/>
                  </a:ext>
                </a:extLst>
              </p:cNvPr>
              <p:cNvSpPr/>
              <p:nvPr/>
            </p:nvSpPr>
            <p:spPr bwMode="auto">
              <a:xfrm>
                <a:off x="1957" y="346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íšlîḋe">
                <a:extLst>
                  <a:ext uri="{FF2B5EF4-FFF2-40B4-BE49-F238E27FC236}">
                    <a16:creationId xmlns="" xmlns:a16="http://schemas.microsoft.com/office/drawing/2014/main" id="{6E60728B-6688-4CFF-8C93-D7710BC83655}"/>
                  </a:ext>
                </a:extLst>
              </p:cNvPr>
              <p:cNvSpPr/>
              <p:nvPr/>
            </p:nvSpPr>
            <p:spPr bwMode="auto">
              <a:xfrm>
                <a:off x="1957" y="347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i$ḻîḑê">
                <a:extLst>
                  <a:ext uri="{FF2B5EF4-FFF2-40B4-BE49-F238E27FC236}">
                    <a16:creationId xmlns="" xmlns:a16="http://schemas.microsoft.com/office/drawing/2014/main" id="{FFBE651D-D047-4164-AFF1-52F5C8F3734A}"/>
                  </a:ext>
                </a:extLst>
              </p:cNvPr>
              <p:cNvSpPr/>
              <p:nvPr/>
            </p:nvSpPr>
            <p:spPr bwMode="auto">
              <a:xfrm>
                <a:off x="1957" y="349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iśḷiḑé">
                <a:extLst>
                  <a:ext uri="{FF2B5EF4-FFF2-40B4-BE49-F238E27FC236}">
                    <a16:creationId xmlns="" xmlns:a16="http://schemas.microsoft.com/office/drawing/2014/main" id="{F8CD40DE-B40F-4EA2-BF25-47547BF7BD61}"/>
                  </a:ext>
                </a:extLst>
              </p:cNvPr>
              <p:cNvSpPr/>
              <p:nvPr/>
            </p:nvSpPr>
            <p:spPr bwMode="auto">
              <a:xfrm>
                <a:off x="1957" y="350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ïslîdé">
                <a:extLst>
                  <a:ext uri="{FF2B5EF4-FFF2-40B4-BE49-F238E27FC236}">
                    <a16:creationId xmlns="" xmlns:a16="http://schemas.microsoft.com/office/drawing/2014/main" id="{D46CD7FE-67DC-4511-AAF9-AA453A0E438E}"/>
                  </a:ext>
                </a:extLst>
              </p:cNvPr>
              <p:cNvSpPr/>
              <p:nvPr/>
            </p:nvSpPr>
            <p:spPr bwMode="auto">
              <a:xfrm>
                <a:off x="1957" y="351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iṥľídé">
                <a:extLst>
                  <a:ext uri="{FF2B5EF4-FFF2-40B4-BE49-F238E27FC236}">
                    <a16:creationId xmlns="" xmlns:a16="http://schemas.microsoft.com/office/drawing/2014/main" id="{CF0E8D0C-DD72-487B-94E2-E3188FC02B98}"/>
                  </a:ext>
                </a:extLst>
              </p:cNvPr>
              <p:cNvSpPr/>
              <p:nvPr/>
            </p:nvSpPr>
            <p:spPr bwMode="auto">
              <a:xfrm>
                <a:off x="1957" y="352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ïṣľîḓè">
                <a:extLst>
                  <a:ext uri="{FF2B5EF4-FFF2-40B4-BE49-F238E27FC236}">
                    <a16:creationId xmlns="" xmlns:a16="http://schemas.microsoft.com/office/drawing/2014/main" id="{F037AC2D-E36D-4597-8598-85A7F507D46B}"/>
                  </a:ext>
                </a:extLst>
              </p:cNvPr>
              <p:cNvSpPr/>
              <p:nvPr/>
            </p:nvSpPr>
            <p:spPr bwMode="auto">
              <a:xfrm>
                <a:off x="1957" y="353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î$líḍé">
                <a:extLst>
                  <a:ext uri="{FF2B5EF4-FFF2-40B4-BE49-F238E27FC236}">
                    <a16:creationId xmlns="" xmlns:a16="http://schemas.microsoft.com/office/drawing/2014/main" id="{61970045-A1FC-4D3C-B394-575AFAF77F96}"/>
                  </a:ext>
                </a:extLst>
              </p:cNvPr>
              <p:cNvSpPr/>
              <p:nvPr/>
            </p:nvSpPr>
            <p:spPr bwMode="auto">
              <a:xfrm>
                <a:off x="1957" y="35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íṧļídê">
                <a:extLst>
                  <a:ext uri="{FF2B5EF4-FFF2-40B4-BE49-F238E27FC236}">
                    <a16:creationId xmlns="" xmlns:a16="http://schemas.microsoft.com/office/drawing/2014/main" id="{5BA39238-723F-42B1-8AE1-75945AFBB651}"/>
                  </a:ext>
                </a:extLst>
              </p:cNvPr>
              <p:cNvSpPr/>
              <p:nvPr/>
            </p:nvSpPr>
            <p:spPr bwMode="auto">
              <a:xfrm>
                <a:off x="1957" y="355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íšḷiḓê">
                <a:extLst>
                  <a:ext uri="{FF2B5EF4-FFF2-40B4-BE49-F238E27FC236}">
                    <a16:creationId xmlns="" xmlns:a16="http://schemas.microsoft.com/office/drawing/2014/main" id="{829383FC-CF4C-40D4-8A3C-A206D0AD44BC}"/>
                  </a:ext>
                </a:extLst>
              </p:cNvPr>
              <p:cNvSpPr/>
              <p:nvPr/>
            </p:nvSpPr>
            <p:spPr bwMode="auto">
              <a:xfrm>
                <a:off x="1957" y="356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íšḷîḍê">
                <a:extLst>
                  <a:ext uri="{FF2B5EF4-FFF2-40B4-BE49-F238E27FC236}">
                    <a16:creationId xmlns="" xmlns:a16="http://schemas.microsoft.com/office/drawing/2014/main" id="{37AFDED3-2582-41CD-8B78-1EE321D7669A}"/>
                  </a:ext>
                </a:extLst>
              </p:cNvPr>
              <p:cNvSpPr/>
              <p:nvPr/>
            </p:nvSpPr>
            <p:spPr bwMode="auto">
              <a:xfrm>
                <a:off x="1957" y="357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îṣ1iďê">
                <a:extLst>
                  <a:ext uri="{FF2B5EF4-FFF2-40B4-BE49-F238E27FC236}">
                    <a16:creationId xmlns="" xmlns:a16="http://schemas.microsoft.com/office/drawing/2014/main" id="{39C66848-D9DE-40BF-9C36-7D89FABADDCD}"/>
                  </a:ext>
                </a:extLst>
              </p:cNvPr>
              <p:cNvSpPr/>
              <p:nvPr/>
            </p:nvSpPr>
            <p:spPr bwMode="auto">
              <a:xfrm>
                <a:off x="1957" y="35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íṩľíḑè">
                <a:extLst>
                  <a:ext uri="{FF2B5EF4-FFF2-40B4-BE49-F238E27FC236}">
                    <a16:creationId xmlns="" xmlns:a16="http://schemas.microsoft.com/office/drawing/2014/main" id="{BAC2E410-0DEF-49FC-82D5-0D5C58E43453}"/>
                  </a:ext>
                </a:extLst>
              </p:cNvPr>
              <p:cNvSpPr/>
              <p:nvPr/>
            </p:nvSpPr>
            <p:spPr bwMode="auto">
              <a:xfrm>
                <a:off x="1957" y="359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íṩḷîdè">
                <a:extLst>
                  <a:ext uri="{FF2B5EF4-FFF2-40B4-BE49-F238E27FC236}">
                    <a16:creationId xmlns="" xmlns:a16="http://schemas.microsoft.com/office/drawing/2014/main" id="{3F200863-B362-4E37-A1D2-F7E37148C6C9}"/>
                  </a:ext>
                </a:extLst>
              </p:cNvPr>
              <p:cNvSpPr/>
              <p:nvPr/>
            </p:nvSpPr>
            <p:spPr bwMode="auto">
              <a:xfrm>
                <a:off x="1957" y="36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iṧľîde">
                <a:extLst>
                  <a:ext uri="{FF2B5EF4-FFF2-40B4-BE49-F238E27FC236}">
                    <a16:creationId xmlns="" xmlns:a16="http://schemas.microsoft.com/office/drawing/2014/main" id="{922A1939-1126-4846-97DC-18997A022123}"/>
                  </a:ext>
                </a:extLst>
              </p:cNvPr>
              <p:cNvSpPr/>
              <p:nvPr/>
            </p:nvSpPr>
            <p:spPr bwMode="auto">
              <a:xfrm>
                <a:off x="1957" y="361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ïṧḻîdê">
                <a:extLst>
                  <a:ext uri="{FF2B5EF4-FFF2-40B4-BE49-F238E27FC236}">
                    <a16:creationId xmlns="" xmlns:a16="http://schemas.microsoft.com/office/drawing/2014/main" id="{39E590A1-7960-4586-88A3-9EC7D942F8C8}"/>
                  </a:ext>
                </a:extLst>
              </p:cNvPr>
              <p:cNvSpPr/>
              <p:nvPr/>
            </p:nvSpPr>
            <p:spPr bwMode="auto">
              <a:xfrm>
                <a:off x="1957" y="36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îşḷíďé">
                <a:extLst>
                  <a:ext uri="{FF2B5EF4-FFF2-40B4-BE49-F238E27FC236}">
                    <a16:creationId xmlns="" xmlns:a16="http://schemas.microsoft.com/office/drawing/2014/main" id="{055AB5F0-DED8-4AC9-A8E5-36D481DF1C8D}"/>
                  </a:ext>
                </a:extLst>
              </p:cNvPr>
              <p:cNvSpPr/>
              <p:nvPr/>
            </p:nvSpPr>
            <p:spPr bwMode="auto">
              <a:xfrm>
                <a:off x="1957" y="363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íśḻîdé">
                <a:extLst>
                  <a:ext uri="{FF2B5EF4-FFF2-40B4-BE49-F238E27FC236}">
                    <a16:creationId xmlns="" xmlns:a16="http://schemas.microsoft.com/office/drawing/2014/main" id="{682106F4-D42B-4F50-B884-003FBF988F6B}"/>
                  </a:ext>
                </a:extLst>
              </p:cNvPr>
              <p:cNvSpPr/>
              <p:nvPr/>
            </p:nvSpPr>
            <p:spPr bwMode="auto">
              <a:xfrm>
                <a:off x="1957" y="36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íslíḑè">
                <a:extLst>
                  <a:ext uri="{FF2B5EF4-FFF2-40B4-BE49-F238E27FC236}">
                    <a16:creationId xmlns="" xmlns:a16="http://schemas.microsoft.com/office/drawing/2014/main" id="{FE857599-9C01-4106-A9F0-D1531F9BE493}"/>
                  </a:ext>
                </a:extLst>
              </p:cNvPr>
              <p:cNvSpPr/>
              <p:nvPr/>
            </p:nvSpPr>
            <p:spPr bwMode="auto">
              <a:xfrm>
                <a:off x="1957" y="365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iṧḷíḑé">
                <a:extLst>
                  <a:ext uri="{FF2B5EF4-FFF2-40B4-BE49-F238E27FC236}">
                    <a16:creationId xmlns="" xmlns:a16="http://schemas.microsoft.com/office/drawing/2014/main" id="{9C63D76D-6FDC-4534-B654-67273D68BA5C}"/>
                  </a:ext>
                </a:extLst>
              </p:cNvPr>
              <p:cNvSpPr/>
              <p:nvPr/>
            </p:nvSpPr>
            <p:spPr bwMode="auto">
              <a:xfrm>
                <a:off x="1957" y="36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íšļïḋe">
                <a:extLst>
                  <a:ext uri="{FF2B5EF4-FFF2-40B4-BE49-F238E27FC236}">
                    <a16:creationId xmlns="" xmlns:a16="http://schemas.microsoft.com/office/drawing/2014/main" id="{8654F8CD-E26C-405B-A18F-888DD7BFDDE3}"/>
                  </a:ext>
                </a:extLst>
              </p:cNvPr>
              <p:cNvSpPr/>
              <p:nvPr/>
            </p:nvSpPr>
            <p:spPr bwMode="auto">
              <a:xfrm>
                <a:off x="1957" y="367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iṧľíḑé">
                <a:extLst>
                  <a:ext uri="{FF2B5EF4-FFF2-40B4-BE49-F238E27FC236}">
                    <a16:creationId xmlns="" xmlns:a16="http://schemas.microsoft.com/office/drawing/2014/main" id="{415C5E2F-0CFC-4E88-9D87-A8E4FD80CE2D}"/>
                  </a:ext>
                </a:extLst>
              </p:cNvPr>
              <p:cNvSpPr/>
              <p:nvPr/>
            </p:nvSpPr>
            <p:spPr bwMode="auto">
              <a:xfrm>
                <a:off x="1957" y="36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îSļiḋê">
                <a:extLst>
                  <a:ext uri="{FF2B5EF4-FFF2-40B4-BE49-F238E27FC236}">
                    <a16:creationId xmlns="" xmlns:a16="http://schemas.microsoft.com/office/drawing/2014/main" id="{B58BBAB0-23F6-4E13-8CA3-CB16CB9F5EB2}"/>
                  </a:ext>
                </a:extLst>
              </p:cNvPr>
              <p:cNvSpPr/>
              <p:nvPr/>
            </p:nvSpPr>
            <p:spPr bwMode="auto">
              <a:xfrm>
                <a:off x="1957" y="370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íṥḷïḋê">
                <a:extLst>
                  <a:ext uri="{FF2B5EF4-FFF2-40B4-BE49-F238E27FC236}">
                    <a16:creationId xmlns="" xmlns:a16="http://schemas.microsoft.com/office/drawing/2014/main" id="{262C77C3-D7D4-4873-9ACF-C971C0B1B36B}"/>
                  </a:ext>
                </a:extLst>
              </p:cNvPr>
              <p:cNvSpPr/>
              <p:nvPr/>
            </p:nvSpPr>
            <p:spPr bwMode="auto">
              <a:xfrm>
                <a:off x="1957" y="37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ïṥlîḍè">
                <a:extLst>
                  <a:ext uri="{FF2B5EF4-FFF2-40B4-BE49-F238E27FC236}">
                    <a16:creationId xmlns="" xmlns:a16="http://schemas.microsoft.com/office/drawing/2014/main" id="{9C0B293F-863C-40FE-BD57-0DAE4C18C7B3}"/>
                  </a:ext>
                </a:extLst>
              </p:cNvPr>
              <p:cNvSpPr/>
              <p:nvPr/>
            </p:nvSpPr>
            <p:spPr bwMode="auto">
              <a:xfrm>
                <a:off x="1957" y="372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iśľidê">
                <a:extLst>
                  <a:ext uri="{FF2B5EF4-FFF2-40B4-BE49-F238E27FC236}">
                    <a16:creationId xmlns="" xmlns:a16="http://schemas.microsoft.com/office/drawing/2014/main" id="{4C632D26-B564-4FC8-99EF-925F0E4B83E2}"/>
                  </a:ext>
                </a:extLst>
              </p:cNvPr>
              <p:cNvSpPr/>
              <p:nvPr/>
            </p:nvSpPr>
            <p:spPr bwMode="auto">
              <a:xfrm>
                <a:off x="1957" y="37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iṩ1ïḑe">
                <a:extLst>
                  <a:ext uri="{FF2B5EF4-FFF2-40B4-BE49-F238E27FC236}">
                    <a16:creationId xmlns="" xmlns:a16="http://schemas.microsoft.com/office/drawing/2014/main" id="{2EF284C3-46B3-4714-B345-E2DBC3D6DE17}"/>
                  </a:ext>
                </a:extLst>
              </p:cNvPr>
              <p:cNvSpPr/>
              <p:nvPr/>
            </p:nvSpPr>
            <p:spPr bwMode="auto">
              <a:xfrm>
                <a:off x="1957" y="37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íşļîďè">
                <a:extLst>
                  <a:ext uri="{FF2B5EF4-FFF2-40B4-BE49-F238E27FC236}">
                    <a16:creationId xmlns="" xmlns:a16="http://schemas.microsoft.com/office/drawing/2014/main" id="{F2ED36BE-4FE6-4E85-A3F7-A244DECFC3D9}"/>
                  </a:ext>
                </a:extLst>
              </p:cNvPr>
              <p:cNvSpPr/>
              <p:nvPr/>
            </p:nvSpPr>
            <p:spPr bwMode="auto">
              <a:xfrm>
                <a:off x="1957" y="37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îsľïďê">
                <a:extLst>
                  <a:ext uri="{FF2B5EF4-FFF2-40B4-BE49-F238E27FC236}">
                    <a16:creationId xmlns="" xmlns:a16="http://schemas.microsoft.com/office/drawing/2014/main" id="{06B9D84F-11B9-4D88-8955-C96BE1E4BB11}"/>
                  </a:ext>
                </a:extLst>
              </p:cNvPr>
              <p:cNvSpPr/>
              <p:nvPr/>
            </p:nvSpPr>
            <p:spPr bwMode="auto">
              <a:xfrm>
                <a:off x="1957" y="37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ïṥļîďé">
                <a:extLst>
                  <a:ext uri="{FF2B5EF4-FFF2-40B4-BE49-F238E27FC236}">
                    <a16:creationId xmlns="" xmlns:a16="http://schemas.microsoft.com/office/drawing/2014/main" id="{2D707C9C-A5BA-4C5A-A050-F01D112D1D27}"/>
                  </a:ext>
                </a:extLst>
              </p:cNvPr>
              <p:cNvSpPr/>
              <p:nvPr/>
            </p:nvSpPr>
            <p:spPr bwMode="auto">
              <a:xfrm>
                <a:off x="1957" y="37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ïṡľïḋè">
                <a:extLst>
                  <a:ext uri="{FF2B5EF4-FFF2-40B4-BE49-F238E27FC236}">
                    <a16:creationId xmlns="" xmlns:a16="http://schemas.microsoft.com/office/drawing/2014/main" id="{2F7B9385-07CD-4938-93D9-8829B0222536}"/>
                  </a:ext>
                </a:extLst>
              </p:cNvPr>
              <p:cNvSpPr/>
              <p:nvPr/>
            </p:nvSpPr>
            <p:spPr bwMode="auto">
              <a:xfrm>
                <a:off x="1957" y="37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íṩḻîďê">
                <a:extLst>
                  <a:ext uri="{FF2B5EF4-FFF2-40B4-BE49-F238E27FC236}">
                    <a16:creationId xmlns="" xmlns:a16="http://schemas.microsoft.com/office/drawing/2014/main" id="{9831720E-9CB6-4BA3-9D20-8B6F6B726891}"/>
                  </a:ext>
                </a:extLst>
              </p:cNvPr>
              <p:cNvSpPr/>
              <p:nvPr/>
            </p:nvSpPr>
            <p:spPr bwMode="auto">
              <a:xfrm>
                <a:off x="1957" y="37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ïṣḻîḑè">
                <a:extLst>
                  <a:ext uri="{FF2B5EF4-FFF2-40B4-BE49-F238E27FC236}">
                    <a16:creationId xmlns="" xmlns:a16="http://schemas.microsoft.com/office/drawing/2014/main" id="{EEA07188-7722-4A37-AD23-4B3F616D602D}"/>
                  </a:ext>
                </a:extLst>
              </p:cNvPr>
              <p:cNvSpPr/>
              <p:nvPr/>
            </p:nvSpPr>
            <p:spPr bwMode="auto">
              <a:xfrm>
                <a:off x="1957" y="38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íṩḷïďè">
                <a:extLst>
                  <a:ext uri="{FF2B5EF4-FFF2-40B4-BE49-F238E27FC236}">
                    <a16:creationId xmlns="" xmlns:a16="http://schemas.microsoft.com/office/drawing/2014/main" id="{75713A4C-E11F-4B8F-8BC3-5CFB998C7F13}"/>
                  </a:ext>
                </a:extLst>
              </p:cNvPr>
              <p:cNvSpPr/>
              <p:nvPr/>
            </p:nvSpPr>
            <p:spPr bwMode="auto">
              <a:xfrm>
                <a:off x="1957" y="38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ślíḋé">
                <a:extLst>
                  <a:ext uri="{FF2B5EF4-FFF2-40B4-BE49-F238E27FC236}">
                    <a16:creationId xmlns="" xmlns:a16="http://schemas.microsoft.com/office/drawing/2014/main" id="{59001DBF-3A0C-4615-892E-04B15EB0E44F}"/>
                  </a:ext>
                </a:extLst>
              </p:cNvPr>
              <p:cNvSpPr/>
              <p:nvPr/>
            </p:nvSpPr>
            <p:spPr bwMode="auto">
              <a:xfrm>
                <a:off x="1957" y="38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íṩļíde">
                <a:extLst>
                  <a:ext uri="{FF2B5EF4-FFF2-40B4-BE49-F238E27FC236}">
                    <a16:creationId xmlns="" xmlns:a16="http://schemas.microsoft.com/office/drawing/2014/main" id="{64125CE8-EF18-4902-BB08-0EFB8A6A96F8}"/>
                  </a:ext>
                </a:extLst>
              </p:cNvPr>
              <p:cNvSpPr/>
              <p:nvPr/>
            </p:nvSpPr>
            <p:spPr bwMode="auto">
              <a:xfrm>
                <a:off x="1957" y="38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śḷíḋè">
                <a:extLst>
                  <a:ext uri="{FF2B5EF4-FFF2-40B4-BE49-F238E27FC236}">
                    <a16:creationId xmlns="" xmlns:a16="http://schemas.microsoft.com/office/drawing/2014/main" id="{66A2A5EB-C430-4573-9E55-67509F4C1B05}"/>
                  </a:ext>
                </a:extLst>
              </p:cNvPr>
              <p:cNvSpPr/>
              <p:nvPr/>
            </p:nvSpPr>
            <p:spPr bwMode="auto">
              <a:xfrm>
                <a:off x="1957" y="384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îslîdè">
                <a:extLst>
                  <a:ext uri="{FF2B5EF4-FFF2-40B4-BE49-F238E27FC236}">
                    <a16:creationId xmlns="" xmlns:a16="http://schemas.microsoft.com/office/drawing/2014/main" id="{8C29032F-2AAD-4CE3-B10D-956CFC5365B8}"/>
                  </a:ext>
                </a:extLst>
              </p:cNvPr>
              <p:cNvSpPr/>
              <p:nvPr/>
            </p:nvSpPr>
            <p:spPr bwMode="auto">
              <a:xfrm>
                <a:off x="1957" y="38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ï$ḻíḍè">
                <a:extLst>
                  <a:ext uri="{FF2B5EF4-FFF2-40B4-BE49-F238E27FC236}">
                    <a16:creationId xmlns="" xmlns:a16="http://schemas.microsoft.com/office/drawing/2014/main" id="{2421E1D0-14C8-439D-9BBB-85387FAD1FF1}"/>
                  </a:ext>
                </a:extLst>
              </p:cNvPr>
              <p:cNvSpPr/>
              <p:nvPr/>
            </p:nvSpPr>
            <p:spPr bwMode="auto">
              <a:xfrm>
                <a:off x="1957" y="38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ïSľidê">
                <a:extLst>
                  <a:ext uri="{FF2B5EF4-FFF2-40B4-BE49-F238E27FC236}">
                    <a16:creationId xmlns="" xmlns:a16="http://schemas.microsoft.com/office/drawing/2014/main" id="{CC18D955-5CF0-47D3-8339-C72E7AF84045}"/>
                  </a:ext>
                </a:extLst>
              </p:cNvPr>
              <p:cNvSpPr/>
              <p:nvPr/>
            </p:nvSpPr>
            <p:spPr bwMode="auto">
              <a:xfrm>
                <a:off x="1957" y="38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ïṧlíḋè">
                <a:extLst>
                  <a:ext uri="{FF2B5EF4-FFF2-40B4-BE49-F238E27FC236}">
                    <a16:creationId xmlns="" xmlns:a16="http://schemas.microsoft.com/office/drawing/2014/main" id="{4C12828F-E820-471D-9ED2-88136F9F2E32}"/>
                  </a:ext>
                </a:extLst>
              </p:cNvPr>
              <p:cNvSpPr/>
              <p:nvPr/>
            </p:nvSpPr>
            <p:spPr bwMode="auto">
              <a:xfrm>
                <a:off x="1957" y="38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íṩļïḓè">
                <a:extLst>
                  <a:ext uri="{FF2B5EF4-FFF2-40B4-BE49-F238E27FC236}">
                    <a16:creationId xmlns="" xmlns:a16="http://schemas.microsoft.com/office/drawing/2014/main" id="{083B067F-B4DF-40BB-B1F3-6015A0C49DAD}"/>
                  </a:ext>
                </a:extLst>
              </p:cNvPr>
              <p:cNvSpPr/>
              <p:nvPr/>
            </p:nvSpPr>
            <p:spPr bwMode="auto">
              <a:xfrm>
                <a:off x="1957" y="38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îslíḋê">
                <a:extLst>
                  <a:ext uri="{FF2B5EF4-FFF2-40B4-BE49-F238E27FC236}">
                    <a16:creationId xmlns="" xmlns:a16="http://schemas.microsoft.com/office/drawing/2014/main" id="{7E5536CC-8AA9-41C6-8CE9-CB350C50D50F}"/>
                  </a:ext>
                </a:extLst>
              </p:cNvPr>
              <p:cNvSpPr/>
              <p:nvPr/>
            </p:nvSpPr>
            <p:spPr bwMode="auto">
              <a:xfrm>
                <a:off x="1957" y="390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ïś1ïḑe">
                <a:extLst>
                  <a:ext uri="{FF2B5EF4-FFF2-40B4-BE49-F238E27FC236}">
                    <a16:creationId xmlns="" xmlns:a16="http://schemas.microsoft.com/office/drawing/2014/main" id="{50C5BF65-772A-454E-958C-2EF442EBC8F9}"/>
                  </a:ext>
                </a:extLst>
              </p:cNvPr>
              <p:cNvSpPr/>
              <p:nvPr/>
            </p:nvSpPr>
            <p:spPr bwMode="auto">
              <a:xfrm>
                <a:off x="1957" y="39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îs1iḍê">
                <a:extLst>
                  <a:ext uri="{FF2B5EF4-FFF2-40B4-BE49-F238E27FC236}">
                    <a16:creationId xmlns="" xmlns:a16="http://schemas.microsoft.com/office/drawing/2014/main" id="{C85D8418-8C51-4536-B364-05464E524D67}"/>
                  </a:ext>
                </a:extLst>
              </p:cNvPr>
              <p:cNvSpPr/>
              <p:nvPr/>
            </p:nvSpPr>
            <p:spPr bwMode="auto">
              <a:xfrm>
                <a:off x="1957" y="39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îŝlîḋè">
                <a:extLst>
                  <a:ext uri="{FF2B5EF4-FFF2-40B4-BE49-F238E27FC236}">
                    <a16:creationId xmlns="" xmlns:a16="http://schemas.microsoft.com/office/drawing/2014/main" id="{72A382BB-A4A4-44CC-976A-C324326054CC}"/>
                  </a:ext>
                </a:extLst>
              </p:cNvPr>
              <p:cNvSpPr/>
              <p:nvPr/>
            </p:nvSpPr>
            <p:spPr bwMode="auto">
              <a:xfrm>
                <a:off x="1957" y="39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i$ḻïḋé">
                <a:extLst>
                  <a:ext uri="{FF2B5EF4-FFF2-40B4-BE49-F238E27FC236}">
                    <a16:creationId xmlns="" xmlns:a16="http://schemas.microsoft.com/office/drawing/2014/main" id="{D2384D1C-AA9A-4904-AFB5-D432147FBEF2}"/>
                  </a:ext>
                </a:extLst>
              </p:cNvPr>
              <p:cNvSpPr/>
              <p:nvPr/>
            </p:nvSpPr>
            <p:spPr bwMode="auto">
              <a:xfrm>
                <a:off x="1957" y="395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ïsľîḑè">
                <a:extLst>
                  <a:ext uri="{FF2B5EF4-FFF2-40B4-BE49-F238E27FC236}">
                    <a16:creationId xmlns="" xmlns:a16="http://schemas.microsoft.com/office/drawing/2014/main" id="{880C4CD5-89A3-4F85-B7BB-3F32FDDAF204}"/>
                  </a:ext>
                </a:extLst>
              </p:cNvPr>
              <p:cNvSpPr/>
              <p:nvPr/>
            </p:nvSpPr>
            <p:spPr bwMode="auto">
              <a:xfrm>
                <a:off x="1957" y="39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iṣḷîdê">
                <a:extLst>
                  <a:ext uri="{FF2B5EF4-FFF2-40B4-BE49-F238E27FC236}">
                    <a16:creationId xmlns="" xmlns:a16="http://schemas.microsoft.com/office/drawing/2014/main" id="{EAD0F097-ADC7-424D-B9DF-9410A2FDF6BF}"/>
                  </a:ext>
                </a:extLst>
              </p:cNvPr>
              <p:cNvSpPr/>
              <p:nvPr/>
            </p:nvSpPr>
            <p:spPr bwMode="auto">
              <a:xfrm>
                <a:off x="1957" y="397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ïSliḓe">
                <a:extLst>
                  <a:ext uri="{FF2B5EF4-FFF2-40B4-BE49-F238E27FC236}">
                    <a16:creationId xmlns="" xmlns:a16="http://schemas.microsoft.com/office/drawing/2014/main" id="{3FA0FAD1-495C-4695-9E9A-2AB7605DA031}"/>
                  </a:ext>
                </a:extLst>
              </p:cNvPr>
              <p:cNvSpPr/>
              <p:nvPr/>
            </p:nvSpPr>
            <p:spPr bwMode="auto">
              <a:xfrm>
                <a:off x="1957" y="39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íś1îde">
                <a:extLst>
                  <a:ext uri="{FF2B5EF4-FFF2-40B4-BE49-F238E27FC236}">
                    <a16:creationId xmlns="" xmlns:a16="http://schemas.microsoft.com/office/drawing/2014/main" id="{DAF189E7-35B7-4C1E-9993-5C82800F31A5}"/>
                  </a:ext>
                </a:extLst>
              </p:cNvPr>
              <p:cNvSpPr/>
              <p:nvPr/>
            </p:nvSpPr>
            <p:spPr bwMode="auto">
              <a:xfrm>
                <a:off x="182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şḷïḋê">
                <a:extLst>
                  <a:ext uri="{FF2B5EF4-FFF2-40B4-BE49-F238E27FC236}">
                    <a16:creationId xmlns="" xmlns:a16="http://schemas.microsoft.com/office/drawing/2014/main" id="{8E7E9366-DB95-43A2-837B-D652A1B2340D}"/>
                  </a:ext>
                </a:extLst>
              </p:cNvPr>
              <p:cNvSpPr/>
              <p:nvPr/>
            </p:nvSpPr>
            <p:spPr bwMode="auto">
              <a:xfrm>
                <a:off x="183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ïs1ídè">
                <a:extLst>
                  <a:ext uri="{FF2B5EF4-FFF2-40B4-BE49-F238E27FC236}">
                    <a16:creationId xmlns="" xmlns:a16="http://schemas.microsoft.com/office/drawing/2014/main" id="{11BAFB25-8460-49B3-8681-17CB8DCC540C}"/>
                  </a:ext>
                </a:extLst>
              </p:cNvPr>
              <p:cNvSpPr/>
              <p:nvPr/>
            </p:nvSpPr>
            <p:spPr bwMode="auto">
              <a:xfrm>
                <a:off x="184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îşľïďé">
                <a:extLst>
                  <a:ext uri="{FF2B5EF4-FFF2-40B4-BE49-F238E27FC236}">
                    <a16:creationId xmlns="" xmlns:a16="http://schemas.microsoft.com/office/drawing/2014/main" id="{1EB6E473-A6F4-4FFF-9298-FF23175026E3}"/>
                  </a:ext>
                </a:extLst>
              </p:cNvPr>
              <p:cNvSpPr/>
              <p:nvPr/>
            </p:nvSpPr>
            <p:spPr bwMode="auto">
              <a:xfrm>
                <a:off x="185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iSļíďe">
                <a:extLst>
                  <a:ext uri="{FF2B5EF4-FFF2-40B4-BE49-F238E27FC236}">
                    <a16:creationId xmlns="" xmlns:a16="http://schemas.microsoft.com/office/drawing/2014/main" id="{6AC1490E-2330-41E1-9ED5-C68B130C66F0}"/>
                  </a:ext>
                </a:extLst>
              </p:cNvPr>
              <p:cNvSpPr/>
              <p:nvPr/>
            </p:nvSpPr>
            <p:spPr bwMode="auto">
              <a:xfrm>
                <a:off x="186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išļîḑe">
                <a:extLst>
                  <a:ext uri="{FF2B5EF4-FFF2-40B4-BE49-F238E27FC236}">
                    <a16:creationId xmlns="" xmlns:a16="http://schemas.microsoft.com/office/drawing/2014/main" id="{20A91B58-B85C-4E72-B71E-34A928AE377B}"/>
                  </a:ext>
                </a:extLst>
              </p:cNvPr>
              <p:cNvSpPr/>
              <p:nvPr/>
            </p:nvSpPr>
            <p:spPr bwMode="auto">
              <a:xfrm>
                <a:off x="187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î$ḻiḑé">
                <a:extLst>
                  <a:ext uri="{FF2B5EF4-FFF2-40B4-BE49-F238E27FC236}">
                    <a16:creationId xmlns="" xmlns:a16="http://schemas.microsoft.com/office/drawing/2014/main" id="{9A9BF974-E3FA-4EDC-A885-9477B18FAF04}"/>
                  </a:ext>
                </a:extLst>
              </p:cNvPr>
              <p:cNvSpPr/>
              <p:nvPr/>
            </p:nvSpPr>
            <p:spPr bwMode="auto">
              <a:xfrm>
                <a:off x="1889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íṩľïḓe">
                <a:extLst>
                  <a:ext uri="{FF2B5EF4-FFF2-40B4-BE49-F238E27FC236}">
                    <a16:creationId xmlns="" xmlns:a16="http://schemas.microsoft.com/office/drawing/2014/main" id="{B7576ACE-E8E2-42F2-A50E-29AF67C7DAB0}"/>
                  </a:ext>
                </a:extLst>
              </p:cNvPr>
              <p:cNvSpPr/>
              <p:nvPr/>
            </p:nvSpPr>
            <p:spPr bwMode="auto">
              <a:xfrm>
                <a:off x="190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ïṩḻïḑé">
                <a:extLst>
                  <a:ext uri="{FF2B5EF4-FFF2-40B4-BE49-F238E27FC236}">
                    <a16:creationId xmlns="" xmlns:a16="http://schemas.microsoft.com/office/drawing/2014/main" id="{06395CCD-0525-48BB-A5F2-30DD9F154BE0}"/>
                  </a:ext>
                </a:extLst>
              </p:cNvPr>
              <p:cNvSpPr/>
              <p:nvPr/>
            </p:nvSpPr>
            <p:spPr bwMode="auto">
              <a:xfrm>
                <a:off x="191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îṩľíḍe">
                <a:extLst>
                  <a:ext uri="{FF2B5EF4-FFF2-40B4-BE49-F238E27FC236}">
                    <a16:creationId xmlns="" xmlns:a16="http://schemas.microsoft.com/office/drawing/2014/main" id="{6F6C3AFB-26E7-449F-BA0E-F44EB0BD2699}"/>
                  </a:ext>
                </a:extLst>
              </p:cNvPr>
              <p:cNvSpPr/>
              <p:nvPr/>
            </p:nvSpPr>
            <p:spPr bwMode="auto">
              <a:xfrm>
                <a:off x="192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îṣ1îḑè">
                <a:extLst>
                  <a:ext uri="{FF2B5EF4-FFF2-40B4-BE49-F238E27FC236}">
                    <a16:creationId xmlns="" xmlns:a16="http://schemas.microsoft.com/office/drawing/2014/main" id="{DD0AC6E5-E25E-4C03-B304-034F8098B811}"/>
                  </a:ext>
                </a:extLst>
              </p:cNvPr>
              <p:cNvSpPr/>
              <p:nvPr/>
            </p:nvSpPr>
            <p:spPr bwMode="auto">
              <a:xfrm>
                <a:off x="193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í$ľïḓê">
                <a:extLst>
                  <a:ext uri="{FF2B5EF4-FFF2-40B4-BE49-F238E27FC236}">
                    <a16:creationId xmlns="" xmlns:a16="http://schemas.microsoft.com/office/drawing/2014/main" id="{CA82BBED-6206-45EF-BC63-FED6914C9F7C}"/>
                  </a:ext>
                </a:extLst>
              </p:cNvPr>
              <p:cNvSpPr/>
              <p:nvPr/>
            </p:nvSpPr>
            <p:spPr bwMode="auto">
              <a:xfrm>
                <a:off x="194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íṩlïḍè">
                <a:extLst>
                  <a:ext uri="{FF2B5EF4-FFF2-40B4-BE49-F238E27FC236}">
                    <a16:creationId xmlns="" xmlns:a16="http://schemas.microsoft.com/office/drawing/2014/main" id="{5F47EEE6-B77E-4571-ADAF-EBD412C2DA7B}"/>
                  </a:ext>
                </a:extLst>
              </p:cNvPr>
              <p:cNvSpPr/>
              <p:nvPr/>
            </p:nvSpPr>
            <p:spPr bwMode="auto">
              <a:xfrm>
                <a:off x="195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íṩlîḓè">
                <a:extLst>
                  <a:ext uri="{FF2B5EF4-FFF2-40B4-BE49-F238E27FC236}">
                    <a16:creationId xmlns="" xmlns:a16="http://schemas.microsoft.com/office/drawing/2014/main" id="{701768AC-549E-4637-8484-D32FBFE9EF29}"/>
                  </a:ext>
                </a:extLst>
              </p:cNvPr>
              <p:cNvSpPr/>
              <p:nvPr/>
            </p:nvSpPr>
            <p:spPr bwMode="auto">
              <a:xfrm>
                <a:off x="196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íśľïde">
                <a:extLst>
                  <a:ext uri="{FF2B5EF4-FFF2-40B4-BE49-F238E27FC236}">
                    <a16:creationId xmlns="" xmlns:a16="http://schemas.microsoft.com/office/drawing/2014/main" id="{BCE9A6A9-2B39-4AD6-BE02-ADE844CB63C3}"/>
                  </a:ext>
                </a:extLst>
              </p:cNvPr>
              <p:cNvSpPr/>
              <p:nvPr/>
            </p:nvSpPr>
            <p:spPr bwMode="auto">
              <a:xfrm>
                <a:off x="197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îśḷïḑe">
                <a:extLst>
                  <a:ext uri="{FF2B5EF4-FFF2-40B4-BE49-F238E27FC236}">
                    <a16:creationId xmlns="" xmlns:a16="http://schemas.microsoft.com/office/drawing/2014/main" id="{F84BF5AB-8382-48E9-A3DC-60EC707CF2E7}"/>
                  </a:ext>
                </a:extLst>
              </p:cNvPr>
              <p:cNvSpPr/>
              <p:nvPr/>
            </p:nvSpPr>
            <p:spPr bwMode="auto">
              <a:xfrm>
                <a:off x="198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îşḷiḍé">
                <a:extLst>
                  <a:ext uri="{FF2B5EF4-FFF2-40B4-BE49-F238E27FC236}">
                    <a16:creationId xmlns="" xmlns:a16="http://schemas.microsoft.com/office/drawing/2014/main" id="{0427761D-CCA7-4720-9C8D-3FA89273AEA4}"/>
                  </a:ext>
                </a:extLst>
              </p:cNvPr>
              <p:cNvSpPr/>
              <p:nvPr/>
            </p:nvSpPr>
            <p:spPr bwMode="auto">
              <a:xfrm>
                <a:off x="199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îṧḷïḍe">
                <a:extLst>
                  <a:ext uri="{FF2B5EF4-FFF2-40B4-BE49-F238E27FC236}">
                    <a16:creationId xmlns="" xmlns:a16="http://schemas.microsoft.com/office/drawing/2014/main" id="{76F51F7F-D9A9-4EDB-8A18-1FF0BC8AD8A7}"/>
                  </a:ext>
                </a:extLst>
              </p:cNvPr>
              <p:cNvSpPr/>
              <p:nvPr/>
            </p:nvSpPr>
            <p:spPr bwMode="auto">
              <a:xfrm>
                <a:off x="200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íş1idê">
                <a:extLst>
                  <a:ext uri="{FF2B5EF4-FFF2-40B4-BE49-F238E27FC236}">
                    <a16:creationId xmlns="" xmlns:a16="http://schemas.microsoft.com/office/drawing/2014/main" id="{EB08C520-2133-4301-9B31-EA10FF40A30F}"/>
                  </a:ext>
                </a:extLst>
              </p:cNvPr>
              <p:cNvSpPr/>
              <p:nvPr/>
            </p:nvSpPr>
            <p:spPr bwMode="auto">
              <a:xfrm>
                <a:off x="201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4" name="ïSḻîḋè">
                <a:extLst>
                  <a:ext uri="{FF2B5EF4-FFF2-40B4-BE49-F238E27FC236}">
                    <a16:creationId xmlns="" xmlns:a16="http://schemas.microsoft.com/office/drawing/2014/main" id="{2170AB1C-86C6-4FDD-AFC2-416B46AF1B94}"/>
                  </a:ext>
                </a:extLst>
              </p:cNvPr>
              <p:cNvSpPr/>
              <p:nvPr/>
            </p:nvSpPr>
            <p:spPr bwMode="auto">
              <a:xfrm>
                <a:off x="202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5" name="ïṥ1íḍè">
                <a:extLst>
                  <a:ext uri="{FF2B5EF4-FFF2-40B4-BE49-F238E27FC236}">
                    <a16:creationId xmlns="" xmlns:a16="http://schemas.microsoft.com/office/drawing/2014/main" id="{75AD87FB-40BA-4E76-832E-23FF9831CC75}"/>
                  </a:ext>
                </a:extLst>
              </p:cNvPr>
              <p:cNvSpPr/>
              <p:nvPr/>
            </p:nvSpPr>
            <p:spPr bwMode="auto">
              <a:xfrm>
                <a:off x="203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6" name="iṥḷídè">
                <a:extLst>
                  <a:ext uri="{FF2B5EF4-FFF2-40B4-BE49-F238E27FC236}">
                    <a16:creationId xmlns="" xmlns:a16="http://schemas.microsoft.com/office/drawing/2014/main" id="{C9309F07-0D08-4D57-957F-1243E1BD0775}"/>
                  </a:ext>
                </a:extLst>
              </p:cNvPr>
              <p:cNvSpPr/>
              <p:nvPr/>
            </p:nvSpPr>
            <p:spPr bwMode="auto">
              <a:xfrm>
                <a:off x="204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7" name="îś1ïdê">
                <a:extLst>
                  <a:ext uri="{FF2B5EF4-FFF2-40B4-BE49-F238E27FC236}">
                    <a16:creationId xmlns="" xmlns:a16="http://schemas.microsoft.com/office/drawing/2014/main" id="{6D34AF83-F830-42E3-8AD2-DDA6DECBE8E4}"/>
                  </a:ext>
                </a:extLst>
              </p:cNvPr>
              <p:cNvSpPr/>
              <p:nvPr/>
            </p:nvSpPr>
            <p:spPr bwMode="auto">
              <a:xfrm>
                <a:off x="2058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8" name="îṩḻíḍe">
                <a:extLst>
                  <a:ext uri="{FF2B5EF4-FFF2-40B4-BE49-F238E27FC236}">
                    <a16:creationId xmlns="" xmlns:a16="http://schemas.microsoft.com/office/drawing/2014/main" id="{18E6EB9E-FF1F-41AD-AC10-A1B511FA6D09}"/>
                  </a:ext>
                </a:extLst>
              </p:cNvPr>
              <p:cNvSpPr/>
              <p:nvPr/>
            </p:nvSpPr>
            <p:spPr bwMode="auto">
              <a:xfrm>
                <a:off x="206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9" name="iṥlïdé">
                <a:extLst>
                  <a:ext uri="{FF2B5EF4-FFF2-40B4-BE49-F238E27FC236}">
                    <a16:creationId xmlns="" xmlns:a16="http://schemas.microsoft.com/office/drawing/2014/main" id="{6EEE5059-59FC-412F-AA3D-7F020877B600}"/>
                  </a:ext>
                </a:extLst>
              </p:cNvPr>
              <p:cNvSpPr/>
              <p:nvPr/>
            </p:nvSpPr>
            <p:spPr bwMode="auto">
              <a:xfrm>
                <a:off x="208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0" name="iSḷídê">
                <a:extLst>
                  <a:ext uri="{FF2B5EF4-FFF2-40B4-BE49-F238E27FC236}">
                    <a16:creationId xmlns="" xmlns:a16="http://schemas.microsoft.com/office/drawing/2014/main" id="{070B8054-1D3E-4D66-A0DD-EB3050C622CD}"/>
                  </a:ext>
                </a:extLst>
              </p:cNvPr>
              <p:cNvSpPr/>
              <p:nvPr/>
            </p:nvSpPr>
            <p:spPr bwMode="auto">
              <a:xfrm>
                <a:off x="209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1" name="í$ľíḓê">
                <a:extLst>
                  <a:ext uri="{FF2B5EF4-FFF2-40B4-BE49-F238E27FC236}">
                    <a16:creationId xmlns="" xmlns:a16="http://schemas.microsoft.com/office/drawing/2014/main" id="{D88086E3-EC50-436E-8CEE-D27DB6F9C628}"/>
                  </a:ext>
                </a:extLst>
              </p:cNvPr>
              <p:cNvSpPr/>
              <p:nvPr/>
            </p:nvSpPr>
            <p:spPr bwMode="auto">
              <a:xfrm>
                <a:off x="210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2" name="íSḷîḍé">
                <a:extLst>
                  <a:ext uri="{FF2B5EF4-FFF2-40B4-BE49-F238E27FC236}">
                    <a16:creationId xmlns="" xmlns:a16="http://schemas.microsoft.com/office/drawing/2014/main" id="{D675A3C4-7FAE-4E43-ADDF-4EF0B5309901}"/>
                  </a:ext>
                </a:extLst>
              </p:cNvPr>
              <p:cNvSpPr/>
              <p:nvPr/>
            </p:nvSpPr>
            <p:spPr bwMode="auto">
              <a:xfrm>
                <a:off x="211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3" name="ïş1iďé">
                <a:extLst>
                  <a:ext uri="{FF2B5EF4-FFF2-40B4-BE49-F238E27FC236}">
                    <a16:creationId xmlns="" xmlns:a16="http://schemas.microsoft.com/office/drawing/2014/main" id="{1B346848-C5D7-4551-BD92-6D01D7B9B7FB}"/>
                  </a:ext>
                </a:extLst>
              </p:cNvPr>
              <p:cNvSpPr/>
              <p:nvPr/>
            </p:nvSpPr>
            <p:spPr bwMode="auto">
              <a:xfrm>
                <a:off x="212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2" name="ïš1ïďê">
              <a:extLst>
                <a:ext uri="{FF2B5EF4-FFF2-40B4-BE49-F238E27FC236}">
                  <a16:creationId xmlns="" xmlns:a16="http://schemas.microsoft.com/office/drawing/2014/main" id="{665AED29-A95B-46DE-9D96-F83131FA3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12" y="3958512"/>
              <a:ext cx="2600457" cy="987080"/>
              <a:chOff x="1826" y="3472"/>
              <a:chExt cx="1030" cy="391"/>
            </a:xfrm>
          </p:grpSpPr>
          <p:sp>
            <p:nvSpPr>
              <p:cNvPr id="344" name="íŝ1ïḋê">
                <a:extLst>
                  <a:ext uri="{FF2B5EF4-FFF2-40B4-BE49-F238E27FC236}">
                    <a16:creationId xmlns="" xmlns:a16="http://schemas.microsoft.com/office/drawing/2014/main" id="{35DF7695-E291-4B0F-8080-4068C00D4770}"/>
                  </a:ext>
                </a:extLst>
              </p:cNvPr>
              <p:cNvSpPr/>
              <p:nvPr/>
            </p:nvSpPr>
            <p:spPr bwMode="auto">
              <a:xfrm>
                <a:off x="213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ṡľiḋe">
                <a:extLst>
                  <a:ext uri="{FF2B5EF4-FFF2-40B4-BE49-F238E27FC236}">
                    <a16:creationId xmlns="" xmlns:a16="http://schemas.microsoft.com/office/drawing/2014/main" id="{BA4232EA-79A0-42CE-A52F-F1EB66908A3E}"/>
                  </a:ext>
                </a:extLst>
              </p:cNvPr>
              <p:cNvSpPr/>
              <p:nvPr/>
            </p:nvSpPr>
            <p:spPr bwMode="auto">
              <a:xfrm>
                <a:off x="214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îsliḍê">
                <a:extLst>
                  <a:ext uri="{FF2B5EF4-FFF2-40B4-BE49-F238E27FC236}">
                    <a16:creationId xmlns="" xmlns:a16="http://schemas.microsoft.com/office/drawing/2014/main" id="{A7EA875B-12EB-4CD8-AB9F-8262BA5A5220}"/>
                  </a:ext>
                </a:extLst>
              </p:cNvPr>
              <p:cNvSpPr/>
              <p:nvPr/>
            </p:nvSpPr>
            <p:spPr bwMode="auto">
              <a:xfrm>
                <a:off x="215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îṡḷidè">
                <a:extLst>
                  <a:ext uri="{FF2B5EF4-FFF2-40B4-BE49-F238E27FC236}">
                    <a16:creationId xmlns="" xmlns:a16="http://schemas.microsoft.com/office/drawing/2014/main" id="{CAC53400-0230-4B68-BEEB-DC5D91387B47}"/>
                  </a:ext>
                </a:extLst>
              </p:cNvPr>
              <p:cNvSpPr/>
              <p:nvPr/>
            </p:nvSpPr>
            <p:spPr bwMode="auto">
              <a:xfrm>
                <a:off x="216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íṡ1îďe">
                <a:extLst>
                  <a:ext uri="{FF2B5EF4-FFF2-40B4-BE49-F238E27FC236}">
                    <a16:creationId xmlns="" xmlns:a16="http://schemas.microsoft.com/office/drawing/2014/main" id="{563F4481-D483-4F67-85A6-C1DA225AECB6}"/>
                  </a:ext>
                </a:extLst>
              </p:cNvPr>
              <p:cNvSpPr/>
              <p:nvPr/>
            </p:nvSpPr>
            <p:spPr bwMode="auto">
              <a:xfrm>
                <a:off x="217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îS1idè">
                <a:extLst>
                  <a:ext uri="{FF2B5EF4-FFF2-40B4-BE49-F238E27FC236}">
                    <a16:creationId xmlns="" xmlns:a16="http://schemas.microsoft.com/office/drawing/2014/main" id="{37FC2093-6CB1-4423-9C02-5B9A256FA9AE}"/>
                  </a:ext>
                </a:extLst>
              </p:cNvPr>
              <p:cNvSpPr/>
              <p:nvPr/>
            </p:nvSpPr>
            <p:spPr bwMode="auto">
              <a:xfrm>
                <a:off x="218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îṩḻíḋè">
                <a:extLst>
                  <a:ext uri="{FF2B5EF4-FFF2-40B4-BE49-F238E27FC236}">
                    <a16:creationId xmlns="" xmlns:a16="http://schemas.microsoft.com/office/drawing/2014/main" id="{FF9EF134-554D-48C8-A187-25D67ACE3089}"/>
                  </a:ext>
                </a:extLst>
              </p:cNvPr>
              <p:cNvSpPr/>
              <p:nvPr/>
            </p:nvSpPr>
            <p:spPr bwMode="auto">
              <a:xfrm>
                <a:off x="219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íSḻîďe">
                <a:extLst>
                  <a:ext uri="{FF2B5EF4-FFF2-40B4-BE49-F238E27FC236}">
                    <a16:creationId xmlns="" xmlns:a16="http://schemas.microsoft.com/office/drawing/2014/main" id="{F134278D-6243-40B3-ABAC-49D35D4DF9ED}"/>
                  </a:ext>
                </a:extLst>
              </p:cNvPr>
              <p:cNvSpPr/>
              <p:nvPr/>
            </p:nvSpPr>
            <p:spPr bwMode="auto">
              <a:xfrm>
                <a:off x="220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íŝļíḍé">
                <a:extLst>
                  <a:ext uri="{FF2B5EF4-FFF2-40B4-BE49-F238E27FC236}">
                    <a16:creationId xmlns="" xmlns:a16="http://schemas.microsoft.com/office/drawing/2014/main" id="{87D66017-E214-44B8-9C07-8BB1F7B9E349}"/>
                  </a:ext>
                </a:extLst>
              </p:cNvPr>
              <p:cNvSpPr/>
              <p:nvPr/>
            </p:nvSpPr>
            <p:spPr bwMode="auto">
              <a:xfrm>
                <a:off x="221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iśļîḓê">
                <a:extLst>
                  <a:ext uri="{FF2B5EF4-FFF2-40B4-BE49-F238E27FC236}">
                    <a16:creationId xmlns="" xmlns:a16="http://schemas.microsoft.com/office/drawing/2014/main" id="{07149A84-91C7-4DA3-B916-02A0C515A464}"/>
                  </a:ext>
                </a:extLst>
              </p:cNvPr>
              <p:cNvSpPr/>
              <p:nvPr/>
            </p:nvSpPr>
            <p:spPr bwMode="auto">
              <a:xfrm>
                <a:off x="222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îṥľíḓe">
                <a:extLst>
                  <a:ext uri="{FF2B5EF4-FFF2-40B4-BE49-F238E27FC236}">
                    <a16:creationId xmlns="" xmlns:a16="http://schemas.microsoft.com/office/drawing/2014/main" id="{E3B7ABDA-2278-4C73-9505-D8AB3D6BF9D5}"/>
                  </a:ext>
                </a:extLst>
              </p:cNvPr>
              <p:cNvSpPr/>
              <p:nvPr/>
            </p:nvSpPr>
            <p:spPr bwMode="auto">
              <a:xfrm>
                <a:off x="223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ïŝ1ïḍê">
                <a:extLst>
                  <a:ext uri="{FF2B5EF4-FFF2-40B4-BE49-F238E27FC236}">
                    <a16:creationId xmlns="" xmlns:a16="http://schemas.microsoft.com/office/drawing/2014/main" id="{6A522691-8C24-461B-8BB0-BECD8149E2B9}"/>
                  </a:ext>
                </a:extLst>
              </p:cNvPr>
              <p:cNvSpPr/>
              <p:nvPr/>
            </p:nvSpPr>
            <p:spPr bwMode="auto">
              <a:xfrm>
                <a:off x="2248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ïslíḓe">
                <a:extLst>
                  <a:ext uri="{FF2B5EF4-FFF2-40B4-BE49-F238E27FC236}">
                    <a16:creationId xmlns="" xmlns:a16="http://schemas.microsoft.com/office/drawing/2014/main" id="{DCE06B5E-B1E6-4A31-B5DA-E4DE25BF1D70}"/>
                  </a:ext>
                </a:extLst>
              </p:cNvPr>
              <p:cNvSpPr/>
              <p:nvPr/>
            </p:nvSpPr>
            <p:spPr bwMode="auto">
              <a:xfrm>
                <a:off x="225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îṥľïḋe">
                <a:extLst>
                  <a:ext uri="{FF2B5EF4-FFF2-40B4-BE49-F238E27FC236}">
                    <a16:creationId xmlns="" xmlns:a16="http://schemas.microsoft.com/office/drawing/2014/main" id="{3DA7A585-B985-4B99-AFEC-0ED7F1806C78}"/>
                  </a:ext>
                </a:extLst>
              </p:cNvPr>
              <p:cNvSpPr/>
              <p:nvPr/>
            </p:nvSpPr>
            <p:spPr bwMode="auto">
              <a:xfrm>
                <a:off x="227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íśļîďê">
                <a:extLst>
                  <a:ext uri="{FF2B5EF4-FFF2-40B4-BE49-F238E27FC236}">
                    <a16:creationId xmlns="" xmlns:a16="http://schemas.microsoft.com/office/drawing/2014/main" id="{5C3E638A-1E78-43F9-BC75-A259F9BD47FC}"/>
                  </a:ext>
                </a:extLst>
              </p:cNvPr>
              <p:cNvSpPr/>
              <p:nvPr/>
            </p:nvSpPr>
            <p:spPr bwMode="auto">
              <a:xfrm>
                <a:off x="228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ïSḷiḓé">
                <a:extLst>
                  <a:ext uri="{FF2B5EF4-FFF2-40B4-BE49-F238E27FC236}">
                    <a16:creationId xmlns="" xmlns:a16="http://schemas.microsoft.com/office/drawing/2014/main" id="{E12E29E6-069C-4383-8FBE-5169E000603C}"/>
                  </a:ext>
                </a:extLst>
              </p:cNvPr>
              <p:cNvSpPr/>
              <p:nvPr/>
            </p:nvSpPr>
            <p:spPr bwMode="auto">
              <a:xfrm>
                <a:off x="229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ïSľîḓè">
                <a:extLst>
                  <a:ext uri="{FF2B5EF4-FFF2-40B4-BE49-F238E27FC236}">
                    <a16:creationId xmlns="" xmlns:a16="http://schemas.microsoft.com/office/drawing/2014/main" id="{D1EF43B1-C9BE-4DF0-8D43-C40C46DDF00D}"/>
                  </a:ext>
                </a:extLst>
              </p:cNvPr>
              <p:cNvSpPr/>
              <p:nvPr/>
            </p:nvSpPr>
            <p:spPr bwMode="auto">
              <a:xfrm>
                <a:off x="230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iṥlîḍè">
                <a:extLst>
                  <a:ext uri="{FF2B5EF4-FFF2-40B4-BE49-F238E27FC236}">
                    <a16:creationId xmlns="" xmlns:a16="http://schemas.microsoft.com/office/drawing/2014/main" id="{02DCCA21-A4D9-4236-9A25-F7549B436B88}"/>
                  </a:ext>
                </a:extLst>
              </p:cNvPr>
              <p:cNvSpPr/>
              <p:nvPr/>
            </p:nvSpPr>
            <p:spPr bwMode="auto">
              <a:xfrm>
                <a:off x="231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íŝļîḋe">
                <a:extLst>
                  <a:ext uri="{FF2B5EF4-FFF2-40B4-BE49-F238E27FC236}">
                    <a16:creationId xmlns="" xmlns:a16="http://schemas.microsoft.com/office/drawing/2014/main" id="{5396907A-21F5-4008-ADD9-1A9495D68113}"/>
                  </a:ext>
                </a:extLst>
              </p:cNvPr>
              <p:cNvSpPr/>
              <p:nvPr/>
            </p:nvSpPr>
            <p:spPr bwMode="auto">
              <a:xfrm>
                <a:off x="232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íšlíďè">
                <a:extLst>
                  <a:ext uri="{FF2B5EF4-FFF2-40B4-BE49-F238E27FC236}">
                    <a16:creationId xmlns="" xmlns:a16="http://schemas.microsoft.com/office/drawing/2014/main" id="{D4B219C2-5FEA-406E-A4D8-54555680F9C8}"/>
                  </a:ext>
                </a:extLst>
              </p:cNvPr>
              <p:cNvSpPr/>
              <p:nvPr/>
            </p:nvSpPr>
            <p:spPr bwMode="auto">
              <a:xfrm>
                <a:off x="233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îṩḷídè">
                <a:extLst>
                  <a:ext uri="{FF2B5EF4-FFF2-40B4-BE49-F238E27FC236}">
                    <a16:creationId xmlns="" xmlns:a16="http://schemas.microsoft.com/office/drawing/2014/main" id="{83F09E35-2C55-4FA3-B314-04E91A80F22B}"/>
                  </a:ext>
                </a:extLst>
              </p:cNvPr>
              <p:cNvSpPr/>
              <p:nvPr/>
            </p:nvSpPr>
            <p:spPr bwMode="auto">
              <a:xfrm>
                <a:off x="234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iṣľíḍé">
                <a:extLst>
                  <a:ext uri="{FF2B5EF4-FFF2-40B4-BE49-F238E27FC236}">
                    <a16:creationId xmlns="" xmlns:a16="http://schemas.microsoft.com/office/drawing/2014/main" id="{AE3A88FA-FA5D-44D1-9D66-1E716BCCE33D}"/>
                  </a:ext>
                </a:extLst>
              </p:cNvPr>
              <p:cNvSpPr/>
              <p:nvPr/>
            </p:nvSpPr>
            <p:spPr bwMode="auto">
              <a:xfrm>
                <a:off x="235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îṧḷiḓé">
                <a:extLst>
                  <a:ext uri="{FF2B5EF4-FFF2-40B4-BE49-F238E27FC236}">
                    <a16:creationId xmlns="" xmlns:a16="http://schemas.microsoft.com/office/drawing/2014/main" id="{22A2AF39-7E3A-4067-9F9F-3253814F263D}"/>
                  </a:ext>
                </a:extLst>
              </p:cNvPr>
              <p:cNvSpPr/>
              <p:nvPr/>
            </p:nvSpPr>
            <p:spPr bwMode="auto">
              <a:xfrm>
                <a:off x="236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ïṧḷidè">
                <a:extLst>
                  <a:ext uri="{FF2B5EF4-FFF2-40B4-BE49-F238E27FC236}">
                    <a16:creationId xmlns="" xmlns:a16="http://schemas.microsoft.com/office/drawing/2014/main" id="{CF82A6EC-B0D4-4874-B340-2A3D72884605}"/>
                  </a:ext>
                </a:extLst>
              </p:cNvPr>
              <p:cNvSpPr/>
              <p:nvPr/>
            </p:nvSpPr>
            <p:spPr bwMode="auto">
              <a:xfrm>
                <a:off x="2375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isḻîḓê">
                <a:extLst>
                  <a:ext uri="{FF2B5EF4-FFF2-40B4-BE49-F238E27FC236}">
                    <a16:creationId xmlns="" xmlns:a16="http://schemas.microsoft.com/office/drawing/2014/main" id="{A467DAAA-2DEE-4F17-9908-2667F4BBAA3A}"/>
                  </a:ext>
                </a:extLst>
              </p:cNvPr>
              <p:cNvSpPr/>
              <p:nvPr/>
            </p:nvSpPr>
            <p:spPr bwMode="auto">
              <a:xfrm>
                <a:off x="238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íṥ1ïdè">
                <a:extLst>
                  <a:ext uri="{FF2B5EF4-FFF2-40B4-BE49-F238E27FC236}">
                    <a16:creationId xmlns="" xmlns:a16="http://schemas.microsoft.com/office/drawing/2014/main" id="{23122698-DB8F-4DD3-A1E8-54743C3B6F45}"/>
                  </a:ext>
                </a:extLst>
              </p:cNvPr>
              <p:cNvSpPr/>
              <p:nvPr/>
            </p:nvSpPr>
            <p:spPr bwMode="auto">
              <a:xfrm>
                <a:off x="239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îšľïḑê">
                <a:extLst>
                  <a:ext uri="{FF2B5EF4-FFF2-40B4-BE49-F238E27FC236}">
                    <a16:creationId xmlns="" xmlns:a16="http://schemas.microsoft.com/office/drawing/2014/main" id="{D9A3FED1-BC10-48EF-BDC5-DE073D717D82}"/>
                  </a:ext>
                </a:extLst>
              </p:cNvPr>
              <p:cNvSpPr/>
              <p:nvPr/>
            </p:nvSpPr>
            <p:spPr bwMode="auto">
              <a:xfrm>
                <a:off x="240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ïşlïďè">
                <a:extLst>
                  <a:ext uri="{FF2B5EF4-FFF2-40B4-BE49-F238E27FC236}">
                    <a16:creationId xmlns="" xmlns:a16="http://schemas.microsoft.com/office/drawing/2014/main" id="{FFC50583-EF9B-4A78-8A18-E8D00E5BDBE6}"/>
                  </a:ext>
                </a:extLst>
              </p:cNvPr>
              <p:cNvSpPr/>
              <p:nvPr/>
            </p:nvSpPr>
            <p:spPr bwMode="auto">
              <a:xfrm>
                <a:off x="241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í$1îḍe">
                <a:extLst>
                  <a:ext uri="{FF2B5EF4-FFF2-40B4-BE49-F238E27FC236}">
                    <a16:creationId xmlns="" xmlns:a16="http://schemas.microsoft.com/office/drawing/2014/main" id="{30DEFE10-0551-4AF9-B590-7497A0B3103D}"/>
                  </a:ext>
                </a:extLst>
              </p:cNvPr>
              <p:cNvSpPr/>
              <p:nvPr/>
            </p:nvSpPr>
            <p:spPr bwMode="auto">
              <a:xfrm>
                <a:off x="242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îṡľídê">
                <a:extLst>
                  <a:ext uri="{FF2B5EF4-FFF2-40B4-BE49-F238E27FC236}">
                    <a16:creationId xmlns="" xmlns:a16="http://schemas.microsoft.com/office/drawing/2014/main" id="{5868CAC5-DA22-4E8E-8115-0BB84280E2EF}"/>
                  </a:ext>
                </a:extLst>
              </p:cNvPr>
              <p:cNvSpPr/>
              <p:nvPr/>
            </p:nvSpPr>
            <p:spPr bwMode="auto">
              <a:xfrm>
                <a:off x="243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îṥḻîdê">
                <a:extLst>
                  <a:ext uri="{FF2B5EF4-FFF2-40B4-BE49-F238E27FC236}">
                    <a16:creationId xmlns="" xmlns:a16="http://schemas.microsoft.com/office/drawing/2014/main" id="{28F7CB54-1144-4F5F-B1FB-1FD05F42671A}"/>
                  </a:ext>
                </a:extLst>
              </p:cNvPr>
              <p:cNvSpPr/>
              <p:nvPr/>
            </p:nvSpPr>
            <p:spPr bwMode="auto">
              <a:xfrm>
                <a:off x="244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îŝḷîḑê">
                <a:extLst>
                  <a:ext uri="{FF2B5EF4-FFF2-40B4-BE49-F238E27FC236}">
                    <a16:creationId xmlns="" xmlns:a16="http://schemas.microsoft.com/office/drawing/2014/main" id="{2158EDCE-9C19-43DF-AF68-1A33837FCBC6}"/>
                  </a:ext>
                </a:extLst>
              </p:cNvPr>
              <p:cNvSpPr/>
              <p:nvPr/>
            </p:nvSpPr>
            <p:spPr bwMode="auto">
              <a:xfrm>
                <a:off x="2459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işliḋe">
                <a:extLst>
                  <a:ext uri="{FF2B5EF4-FFF2-40B4-BE49-F238E27FC236}">
                    <a16:creationId xmlns="" xmlns:a16="http://schemas.microsoft.com/office/drawing/2014/main" id="{544A1341-1AC2-4789-94C3-94D5D15CDD3E}"/>
                  </a:ext>
                </a:extLst>
              </p:cNvPr>
              <p:cNvSpPr/>
              <p:nvPr/>
            </p:nvSpPr>
            <p:spPr bwMode="auto">
              <a:xfrm>
                <a:off x="247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i$1íḍé">
                <a:extLst>
                  <a:ext uri="{FF2B5EF4-FFF2-40B4-BE49-F238E27FC236}">
                    <a16:creationId xmlns="" xmlns:a16="http://schemas.microsoft.com/office/drawing/2014/main" id="{306A413B-A4D3-4666-A6E0-A59970AB7F84}"/>
                  </a:ext>
                </a:extLst>
              </p:cNvPr>
              <p:cNvSpPr/>
              <p:nvPr/>
            </p:nvSpPr>
            <p:spPr bwMode="auto">
              <a:xfrm>
                <a:off x="248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îŝ1iḍé">
                <a:extLst>
                  <a:ext uri="{FF2B5EF4-FFF2-40B4-BE49-F238E27FC236}">
                    <a16:creationId xmlns="" xmlns:a16="http://schemas.microsoft.com/office/drawing/2014/main" id="{6E5E8F60-FB02-4EB3-837E-4EF818231CE0}"/>
                  </a:ext>
                </a:extLst>
              </p:cNvPr>
              <p:cNvSpPr/>
              <p:nvPr/>
            </p:nvSpPr>
            <p:spPr bwMode="auto">
              <a:xfrm>
                <a:off x="249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ï$ḷíḍê">
                <a:extLst>
                  <a:ext uri="{FF2B5EF4-FFF2-40B4-BE49-F238E27FC236}">
                    <a16:creationId xmlns="" xmlns:a16="http://schemas.microsoft.com/office/drawing/2014/main" id="{0457F948-F804-4F7C-AA04-595F61DF7F90}"/>
                  </a:ext>
                </a:extLst>
              </p:cNvPr>
              <p:cNvSpPr/>
              <p:nvPr/>
            </p:nvSpPr>
            <p:spPr bwMode="auto">
              <a:xfrm>
                <a:off x="250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ïṡḷíḍè">
                <a:extLst>
                  <a:ext uri="{FF2B5EF4-FFF2-40B4-BE49-F238E27FC236}">
                    <a16:creationId xmlns="" xmlns:a16="http://schemas.microsoft.com/office/drawing/2014/main" id="{719B0314-9BB4-4A54-A77A-D1B9DB1CA837}"/>
                  </a:ext>
                </a:extLst>
              </p:cNvPr>
              <p:cNvSpPr/>
              <p:nvPr/>
            </p:nvSpPr>
            <p:spPr bwMode="auto">
              <a:xfrm>
                <a:off x="251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îŝļíḑé">
                <a:extLst>
                  <a:ext uri="{FF2B5EF4-FFF2-40B4-BE49-F238E27FC236}">
                    <a16:creationId xmlns="" xmlns:a16="http://schemas.microsoft.com/office/drawing/2014/main" id="{7DE0EDB6-AE6F-4358-B184-A09D8FBEA446}"/>
                  </a:ext>
                </a:extLst>
              </p:cNvPr>
              <p:cNvSpPr/>
              <p:nvPr/>
            </p:nvSpPr>
            <p:spPr bwMode="auto">
              <a:xfrm>
                <a:off x="252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ïṥliḋê">
                <a:extLst>
                  <a:ext uri="{FF2B5EF4-FFF2-40B4-BE49-F238E27FC236}">
                    <a16:creationId xmlns="" xmlns:a16="http://schemas.microsoft.com/office/drawing/2014/main" id="{DC46D0D1-DAFB-4EE8-9EE0-BEC4B97B438E}"/>
                  </a:ext>
                </a:extLst>
              </p:cNvPr>
              <p:cNvSpPr/>
              <p:nvPr/>
            </p:nvSpPr>
            <p:spPr bwMode="auto">
              <a:xfrm>
                <a:off x="253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ïSlíďè">
                <a:extLst>
                  <a:ext uri="{FF2B5EF4-FFF2-40B4-BE49-F238E27FC236}">
                    <a16:creationId xmlns="" xmlns:a16="http://schemas.microsoft.com/office/drawing/2014/main" id="{00747D5A-94A7-4174-83A1-684F4C85567D}"/>
                  </a:ext>
                </a:extLst>
              </p:cNvPr>
              <p:cNvSpPr/>
              <p:nvPr/>
            </p:nvSpPr>
            <p:spPr bwMode="auto">
              <a:xfrm>
                <a:off x="254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ïṩlïḑè">
                <a:extLst>
                  <a:ext uri="{FF2B5EF4-FFF2-40B4-BE49-F238E27FC236}">
                    <a16:creationId xmlns="" xmlns:a16="http://schemas.microsoft.com/office/drawing/2014/main" id="{0919D9FC-1AB3-4D2C-8F72-3E92BD9044B3}"/>
                  </a:ext>
                </a:extLst>
              </p:cNvPr>
              <p:cNvSpPr/>
              <p:nvPr/>
            </p:nvSpPr>
            <p:spPr bwMode="auto">
              <a:xfrm>
                <a:off x="255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iŝļídê">
                <a:extLst>
                  <a:ext uri="{FF2B5EF4-FFF2-40B4-BE49-F238E27FC236}">
                    <a16:creationId xmlns="" xmlns:a16="http://schemas.microsoft.com/office/drawing/2014/main" id="{54641B7A-F1A3-44BC-9D08-D2C1DEF1B756}"/>
                  </a:ext>
                </a:extLst>
              </p:cNvPr>
              <p:cNvSpPr/>
              <p:nvPr/>
            </p:nvSpPr>
            <p:spPr bwMode="auto">
              <a:xfrm>
                <a:off x="256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íŝḷïḓé">
                <a:extLst>
                  <a:ext uri="{FF2B5EF4-FFF2-40B4-BE49-F238E27FC236}">
                    <a16:creationId xmlns="" xmlns:a16="http://schemas.microsoft.com/office/drawing/2014/main" id="{2B351D14-6B3B-4E0E-81FB-8B263FE4E77F}"/>
                  </a:ext>
                </a:extLst>
              </p:cNvPr>
              <p:cNvSpPr/>
              <p:nvPr/>
            </p:nvSpPr>
            <p:spPr bwMode="auto">
              <a:xfrm>
                <a:off x="257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ïṡlîḋê">
                <a:extLst>
                  <a:ext uri="{FF2B5EF4-FFF2-40B4-BE49-F238E27FC236}">
                    <a16:creationId xmlns="" xmlns:a16="http://schemas.microsoft.com/office/drawing/2014/main" id="{AEA1C968-5848-443C-83F3-0827252CAD9E}"/>
                  </a:ext>
                </a:extLst>
              </p:cNvPr>
              <p:cNvSpPr/>
              <p:nvPr/>
            </p:nvSpPr>
            <p:spPr bwMode="auto">
              <a:xfrm>
                <a:off x="258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îṧḻïḑè">
                <a:extLst>
                  <a:ext uri="{FF2B5EF4-FFF2-40B4-BE49-F238E27FC236}">
                    <a16:creationId xmlns="" xmlns:a16="http://schemas.microsoft.com/office/drawing/2014/main" id="{0533346D-FB3E-4FC0-AE5C-F3FEDEEDCF3E}"/>
                  </a:ext>
                </a:extLst>
              </p:cNvPr>
              <p:cNvSpPr/>
              <p:nvPr/>
            </p:nvSpPr>
            <p:spPr bwMode="auto">
              <a:xfrm>
                <a:off x="259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ïṥļíḑê">
                <a:extLst>
                  <a:ext uri="{FF2B5EF4-FFF2-40B4-BE49-F238E27FC236}">
                    <a16:creationId xmlns="" xmlns:a16="http://schemas.microsoft.com/office/drawing/2014/main" id="{66B36BC3-79EC-4915-B42F-3BD80F57E5D8}"/>
                  </a:ext>
                </a:extLst>
              </p:cNvPr>
              <p:cNvSpPr/>
              <p:nvPr/>
            </p:nvSpPr>
            <p:spPr bwMode="auto">
              <a:xfrm>
                <a:off x="260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iŝliḋê">
                <a:extLst>
                  <a:ext uri="{FF2B5EF4-FFF2-40B4-BE49-F238E27FC236}">
                    <a16:creationId xmlns="" xmlns:a16="http://schemas.microsoft.com/office/drawing/2014/main" id="{7F5A5484-1EB4-4E1B-B049-7DA0B7F35E68}"/>
                  </a:ext>
                </a:extLst>
              </p:cNvPr>
              <p:cNvSpPr/>
              <p:nvPr/>
            </p:nvSpPr>
            <p:spPr bwMode="auto">
              <a:xfrm>
                <a:off x="261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ïṥľíḓé">
                <a:extLst>
                  <a:ext uri="{FF2B5EF4-FFF2-40B4-BE49-F238E27FC236}">
                    <a16:creationId xmlns="" xmlns:a16="http://schemas.microsoft.com/office/drawing/2014/main" id="{21CA0BFD-741A-4505-847C-F1C80D795270}"/>
                  </a:ext>
                </a:extLst>
              </p:cNvPr>
              <p:cNvSpPr/>
              <p:nvPr/>
            </p:nvSpPr>
            <p:spPr bwMode="auto">
              <a:xfrm>
                <a:off x="262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işlîḍè">
                <a:extLst>
                  <a:ext uri="{FF2B5EF4-FFF2-40B4-BE49-F238E27FC236}">
                    <a16:creationId xmlns="" xmlns:a16="http://schemas.microsoft.com/office/drawing/2014/main" id="{4FC23170-F11A-4F46-BF93-2A2DCF0E8E5F}"/>
                  </a:ext>
                </a:extLst>
              </p:cNvPr>
              <p:cNvSpPr/>
              <p:nvPr/>
            </p:nvSpPr>
            <p:spPr bwMode="auto">
              <a:xfrm>
                <a:off x="263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i$líḍé">
                <a:extLst>
                  <a:ext uri="{FF2B5EF4-FFF2-40B4-BE49-F238E27FC236}">
                    <a16:creationId xmlns="" xmlns:a16="http://schemas.microsoft.com/office/drawing/2014/main" id="{F35361C4-B7E0-4F80-A710-A3961C3F867D}"/>
                  </a:ext>
                </a:extLst>
              </p:cNvPr>
              <p:cNvSpPr/>
              <p:nvPr/>
            </p:nvSpPr>
            <p:spPr bwMode="auto">
              <a:xfrm>
                <a:off x="265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îs1íḑé">
                <a:extLst>
                  <a:ext uri="{FF2B5EF4-FFF2-40B4-BE49-F238E27FC236}">
                    <a16:creationId xmlns="" xmlns:a16="http://schemas.microsoft.com/office/drawing/2014/main" id="{E71A9976-D1C5-4F9E-BC49-3507073331DB}"/>
                  </a:ext>
                </a:extLst>
              </p:cNvPr>
              <p:cNvSpPr/>
              <p:nvPr/>
            </p:nvSpPr>
            <p:spPr bwMode="auto">
              <a:xfrm>
                <a:off x="2660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íş1ïďe">
                <a:extLst>
                  <a:ext uri="{FF2B5EF4-FFF2-40B4-BE49-F238E27FC236}">
                    <a16:creationId xmlns="" xmlns:a16="http://schemas.microsoft.com/office/drawing/2014/main" id="{86D69CDC-D567-4259-8E18-1BF24C0C99E2}"/>
                  </a:ext>
                </a:extLst>
              </p:cNvPr>
              <p:cNvSpPr/>
              <p:nvPr/>
            </p:nvSpPr>
            <p:spPr bwMode="auto">
              <a:xfrm>
                <a:off x="267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íš1íḑé">
                <a:extLst>
                  <a:ext uri="{FF2B5EF4-FFF2-40B4-BE49-F238E27FC236}">
                    <a16:creationId xmlns="" xmlns:a16="http://schemas.microsoft.com/office/drawing/2014/main" id="{AA92EC8B-CFAD-4854-845E-23AE1F635DDE}"/>
                  </a:ext>
                </a:extLst>
              </p:cNvPr>
              <p:cNvSpPr/>
              <p:nvPr/>
            </p:nvSpPr>
            <p:spPr bwMode="auto">
              <a:xfrm>
                <a:off x="268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í$1íḓé">
                <a:extLst>
                  <a:ext uri="{FF2B5EF4-FFF2-40B4-BE49-F238E27FC236}">
                    <a16:creationId xmlns="" xmlns:a16="http://schemas.microsoft.com/office/drawing/2014/main" id="{928877EF-6450-4F8B-A2C4-E69A6D77C5B7}"/>
                  </a:ext>
                </a:extLst>
              </p:cNvPr>
              <p:cNvSpPr/>
              <p:nvPr/>
            </p:nvSpPr>
            <p:spPr bwMode="auto">
              <a:xfrm>
                <a:off x="269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ï$liḋè">
                <a:extLst>
                  <a:ext uri="{FF2B5EF4-FFF2-40B4-BE49-F238E27FC236}">
                    <a16:creationId xmlns="" xmlns:a16="http://schemas.microsoft.com/office/drawing/2014/main" id="{88E4FA4D-2A57-4465-BEA8-87609A425DBF}"/>
                  </a:ext>
                </a:extLst>
              </p:cNvPr>
              <p:cNvSpPr/>
              <p:nvPr/>
            </p:nvSpPr>
            <p:spPr bwMode="auto">
              <a:xfrm>
                <a:off x="270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îṥlíḑe">
                <a:extLst>
                  <a:ext uri="{FF2B5EF4-FFF2-40B4-BE49-F238E27FC236}">
                    <a16:creationId xmlns="" xmlns:a16="http://schemas.microsoft.com/office/drawing/2014/main" id="{F032076A-51A5-492B-B5F5-DE0A196510E7}"/>
                  </a:ext>
                </a:extLst>
              </p:cNvPr>
              <p:cNvSpPr/>
              <p:nvPr/>
            </p:nvSpPr>
            <p:spPr bwMode="auto">
              <a:xfrm>
                <a:off x="271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îṥḻïdê">
                <a:extLst>
                  <a:ext uri="{FF2B5EF4-FFF2-40B4-BE49-F238E27FC236}">
                    <a16:creationId xmlns="" xmlns:a16="http://schemas.microsoft.com/office/drawing/2014/main" id="{728ACE64-AD93-4AA7-B80C-BA5484AABD4A}"/>
                  </a:ext>
                </a:extLst>
              </p:cNvPr>
              <p:cNvSpPr/>
              <p:nvPr/>
            </p:nvSpPr>
            <p:spPr bwMode="auto">
              <a:xfrm>
                <a:off x="272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îs1idè">
                <a:extLst>
                  <a:ext uri="{FF2B5EF4-FFF2-40B4-BE49-F238E27FC236}">
                    <a16:creationId xmlns="" xmlns:a16="http://schemas.microsoft.com/office/drawing/2014/main" id="{9B15F531-668F-4EC7-B7C3-AF63AD103EE8}"/>
                  </a:ext>
                </a:extLst>
              </p:cNvPr>
              <p:cNvSpPr/>
              <p:nvPr/>
            </p:nvSpPr>
            <p:spPr bwMode="auto">
              <a:xfrm>
                <a:off x="273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íṧļîdè">
                <a:extLst>
                  <a:ext uri="{FF2B5EF4-FFF2-40B4-BE49-F238E27FC236}">
                    <a16:creationId xmlns="" xmlns:a16="http://schemas.microsoft.com/office/drawing/2014/main" id="{74364CA3-83BC-4589-A39C-923679562715}"/>
                  </a:ext>
                </a:extLst>
              </p:cNvPr>
              <p:cNvSpPr/>
              <p:nvPr/>
            </p:nvSpPr>
            <p:spPr bwMode="auto">
              <a:xfrm>
                <a:off x="274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î$líḍè">
                <a:extLst>
                  <a:ext uri="{FF2B5EF4-FFF2-40B4-BE49-F238E27FC236}">
                    <a16:creationId xmlns="" xmlns:a16="http://schemas.microsoft.com/office/drawing/2014/main" id="{DA98857B-E27E-4B68-BB88-95FB33B98525}"/>
                  </a:ext>
                </a:extLst>
              </p:cNvPr>
              <p:cNvSpPr/>
              <p:nvPr/>
            </p:nvSpPr>
            <p:spPr bwMode="auto">
              <a:xfrm>
                <a:off x="275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ísḷîḋè">
                <a:extLst>
                  <a:ext uri="{FF2B5EF4-FFF2-40B4-BE49-F238E27FC236}">
                    <a16:creationId xmlns="" xmlns:a16="http://schemas.microsoft.com/office/drawing/2014/main" id="{8BC1CD30-649B-4DC8-B554-695E43D33064}"/>
                  </a:ext>
                </a:extLst>
              </p:cNvPr>
              <p:cNvSpPr/>
              <p:nvPr/>
            </p:nvSpPr>
            <p:spPr bwMode="auto">
              <a:xfrm>
                <a:off x="276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ïSlïḓe">
                <a:extLst>
                  <a:ext uri="{FF2B5EF4-FFF2-40B4-BE49-F238E27FC236}">
                    <a16:creationId xmlns="" xmlns:a16="http://schemas.microsoft.com/office/drawing/2014/main" id="{43E5FA1A-E129-45DF-99D8-EC3FC94D1C9F}"/>
                  </a:ext>
                </a:extLst>
              </p:cNvPr>
              <p:cNvSpPr/>
              <p:nvPr/>
            </p:nvSpPr>
            <p:spPr bwMode="auto">
              <a:xfrm>
                <a:off x="277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îṩ1íḓé">
                <a:extLst>
                  <a:ext uri="{FF2B5EF4-FFF2-40B4-BE49-F238E27FC236}">
                    <a16:creationId xmlns="" xmlns:a16="http://schemas.microsoft.com/office/drawing/2014/main" id="{6BC130EB-25E8-4629-B1FD-9433B5BAC1F5}"/>
                  </a:ext>
                </a:extLst>
              </p:cNvPr>
              <p:cNvSpPr/>
              <p:nvPr/>
            </p:nvSpPr>
            <p:spPr bwMode="auto">
              <a:xfrm>
                <a:off x="278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îš1îḓè">
                <a:extLst>
                  <a:ext uri="{FF2B5EF4-FFF2-40B4-BE49-F238E27FC236}">
                    <a16:creationId xmlns="" xmlns:a16="http://schemas.microsoft.com/office/drawing/2014/main" id="{D501B56B-AC91-491C-A48B-7FE8330B07CA}"/>
                  </a:ext>
                </a:extLst>
              </p:cNvPr>
              <p:cNvSpPr/>
              <p:nvPr/>
            </p:nvSpPr>
            <p:spPr bwMode="auto">
              <a:xfrm>
                <a:off x="279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ïşľïḓè">
                <a:extLst>
                  <a:ext uri="{FF2B5EF4-FFF2-40B4-BE49-F238E27FC236}">
                    <a16:creationId xmlns="" xmlns:a16="http://schemas.microsoft.com/office/drawing/2014/main" id="{500E249B-EF65-4D39-A3C5-0D69C3A15675}"/>
                  </a:ext>
                </a:extLst>
              </p:cNvPr>
              <p:cNvSpPr/>
              <p:nvPr/>
            </p:nvSpPr>
            <p:spPr bwMode="auto">
              <a:xfrm>
                <a:off x="280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ï$lîḑê">
                <a:extLst>
                  <a:ext uri="{FF2B5EF4-FFF2-40B4-BE49-F238E27FC236}">
                    <a16:creationId xmlns="" xmlns:a16="http://schemas.microsoft.com/office/drawing/2014/main" id="{181DB9D3-EDA5-40E9-8455-AA7C0E6E1F68}"/>
                  </a:ext>
                </a:extLst>
              </p:cNvPr>
              <p:cNvSpPr/>
              <p:nvPr/>
            </p:nvSpPr>
            <p:spPr bwMode="auto">
              <a:xfrm>
                <a:off x="281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iṧḻïḋe">
                <a:extLst>
                  <a:ext uri="{FF2B5EF4-FFF2-40B4-BE49-F238E27FC236}">
                    <a16:creationId xmlns="" xmlns:a16="http://schemas.microsoft.com/office/drawing/2014/main" id="{8E885282-03C7-4DF3-8E68-A7424E640332}"/>
                  </a:ext>
                </a:extLst>
              </p:cNvPr>
              <p:cNvSpPr/>
              <p:nvPr/>
            </p:nvSpPr>
            <p:spPr bwMode="auto">
              <a:xfrm>
                <a:off x="282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íṡ1îďé">
                <a:extLst>
                  <a:ext uri="{FF2B5EF4-FFF2-40B4-BE49-F238E27FC236}">
                    <a16:creationId xmlns="" xmlns:a16="http://schemas.microsoft.com/office/drawing/2014/main" id="{0754DA64-BC56-4AB8-B897-09055139E7BA}"/>
                  </a:ext>
                </a:extLst>
              </p:cNvPr>
              <p:cNvSpPr/>
              <p:nvPr/>
            </p:nvSpPr>
            <p:spPr bwMode="auto">
              <a:xfrm>
                <a:off x="284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iṡľîḓé">
                <a:extLst>
                  <a:ext uri="{FF2B5EF4-FFF2-40B4-BE49-F238E27FC236}">
                    <a16:creationId xmlns="" xmlns:a16="http://schemas.microsoft.com/office/drawing/2014/main" id="{D5C3248F-576A-4B1D-882E-6DCFF2779A6F}"/>
                  </a:ext>
                </a:extLst>
              </p:cNvPr>
              <p:cNvSpPr/>
              <p:nvPr/>
            </p:nvSpPr>
            <p:spPr bwMode="auto">
              <a:xfrm>
                <a:off x="2850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íṥľíďè">
                <a:extLst>
                  <a:ext uri="{FF2B5EF4-FFF2-40B4-BE49-F238E27FC236}">
                    <a16:creationId xmlns="" xmlns:a16="http://schemas.microsoft.com/office/drawing/2014/main" id="{F8A843EE-E055-4B49-8681-7532FF8EDEAA}"/>
                  </a:ext>
                </a:extLst>
              </p:cNvPr>
              <p:cNvSpPr/>
              <p:nvPr/>
            </p:nvSpPr>
            <p:spPr bwMode="auto">
              <a:xfrm>
                <a:off x="182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ïşlïḋé">
                <a:extLst>
                  <a:ext uri="{FF2B5EF4-FFF2-40B4-BE49-F238E27FC236}">
                    <a16:creationId xmlns="" xmlns:a16="http://schemas.microsoft.com/office/drawing/2014/main" id="{E75EC717-9F11-427D-89D9-FD3593936C8F}"/>
                  </a:ext>
                </a:extLst>
              </p:cNvPr>
              <p:cNvSpPr/>
              <p:nvPr/>
            </p:nvSpPr>
            <p:spPr bwMode="auto">
              <a:xfrm>
                <a:off x="183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ïSḷiḋe">
                <a:extLst>
                  <a:ext uri="{FF2B5EF4-FFF2-40B4-BE49-F238E27FC236}">
                    <a16:creationId xmlns="" xmlns:a16="http://schemas.microsoft.com/office/drawing/2014/main" id="{6DB58A1F-F0D6-49CA-9BA7-132DF1B8CB13}"/>
                  </a:ext>
                </a:extLst>
              </p:cNvPr>
              <p:cNvSpPr/>
              <p:nvPr/>
            </p:nvSpPr>
            <p:spPr bwMode="auto">
              <a:xfrm>
                <a:off x="184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ïšļïḍè">
                <a:extLst>
                  <a:ext uri="{FF2B5EF4-FFF2-40B4-BE49-F238E27FC236}">
                    <a16:creationId xmlns="" xmlns:a16="http://schemas.microsoft.com/office/drawing/2014/main" id="{EA280E1B-9DDD-450C-973A-5BCAFA5D64CE}"/>
                  </a:ext>
                </a:extLst>
              </p:cNvPr>
              <p:cNvSpPr/>
              <p:nvPr/>
            </p:nvSpPr>
            <p:spPr bwMode="auto">
              <a:xfrm>
                <a:off x="185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ís1ïḓè">
                <a:extLst>
                  <a:ext uri="{FF2B5EF4-FFF2-40B4-BE49-F238E27FC236}">
                    <a16:creationId xmlns="" xmlns:a16="http://schemas.microsoft.com/office/drawing/2014/main" id="{68ECA478-D04A-40EC-9920-E3BE6AC968B4}"/>
                  </a:ext>
                </a:extLst>
              </p:cNvPr>
              <p:cNvSpPr/>
              <p:nvPr/>
            </p:nvSpPr>
            <p:spPr bwMode="auto">
              <a:xfrm>
                <a:off x="186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isľîḍe">
                <a:extLst>
                  <a:ext uri="{FF2B5EF4-FFF2-40B4-BE49-F238E27FC236}">
                    <a16:creationId xmlns="" xmlns:a16="http://schemas.microsoft.com/office/drawing/2014/main" id="{E23D0803-DF77-4E2D-9C7F-C72624B4DBB4}"/>
                  </a:ext>
                </a:extLst>
              </p:cNvPr>
              <p:cNvSpPr/>
              <p:nvPr/>
            </p:nvSpPr>
            <p:spPr bwMode="auto">
              <a:xfrm>
                <a:off x="187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îŝḻîďè">
                <a:extLst>
                  <a:ext uri="{FF2B5EF4-FFF2-40B4-BE49-F238E27FC236}">
                    <a16:creationId xmlns="" xmlns:a16="http://schemas.microsoft.com/office/drawing/2014/main" id="{6CB2C402-5948-4E55-A3EC-DBF1A2733878}"/>
                  </a:ext>
                </a:extLst>
              </p:cNvPr>
              <p:cNvSpPr/>
              <p:nvPr/>
            </p:nvSpPr>
            <p:spPr bwMode="auto">
              <a:xfrm>
                <a:off x="1889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ïṥ1îḓê">
                <a:extLst>
                  <a:ext uri="{FF2B5EF4-FFF2-40B4-BE49-F238E27FC236}">
                    <a16:creationId xmlns="" xmlns:a16="http://schemas.microsoft.com/office/drawing/2014/main" id="{FE549297-FFB7-49FE-9B65-AF63A8ADFF9E}"/>
                  </a:ext>
                </a:extLst>
              </p:cNvPr>
              <p:cNvSpPr/>
              <p:nvPr/>
            </p:nvSpPr>
            <p:spPr bwMode="auto">
              <a:xfrm>
                <a:off x="190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ïSlíďê">
                <a:extLst>
                  <a:ext uri="{FF2B5EF4-FFF2-40B4-BE49-F238E27FC236}">
                    <a16:creationId xmlns="" xmlns:a16="http://schemas.microsoft.com/office/drawing/2014/main" id="{990BA647-1192-4658-8108-F3FB4189818B}"/>
                  </a:ext>
                </a:extLst>
              </p:cNvPr>
              <p:cNvSpPr/>
              <p:nvPr/>
            </p:nvSpPr>
            <p:spPr bwMode="auto">
              <a:xfrm>
                <a:off x="191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ïś1ïďê">
                <a:extLst>
                  <a:ext uri="{FF2B5EF4-FFF2-40B4-BE49-F238E27FC236}">
                    <a16:creationId xmlns="" xmlns:a16="http://schemas.microsoft.com/office/drawing/2014/main" id="{DD66441C-7D53-4B21-81EC-9F9AC703BF9C}"/>
                  </a:ext>
                </a:extLst>
              </p:cNvPr>
              <p:cNvSpPr/>
              <p:nvPr/>
            </p:nvSpPr>
            <p:spPr bwMode="auto">
              <a:xfrm>
                <a:off x="192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íSlïḑe">
                <a:extLst>
                  <a:ext uri="{FF2B5EF4-FFF2-40B4-BE49-F238E27FC236}">
                    <a16:creationId xmlns="" xmlns:a16="http://schemas.microsoft.com/office/drawing/2014/main" id="{19D135ED-1072-4E61-80C2-1C198ABD1A06}"/>
                  </a:ext>
                </a:extLst>
              </p:cNvPr>
              <p:cNvSpPr/>
              <p:nvPr/>
            </p:nvSpPr>
            <p:spPr bwMode="auto">
              <a:xfrm>
                <a:off x="193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isļîḑè">
                <a:extLst>
                  <a:ext uri="{FF2B5EF4-FFF2-40B4-BE49-F238E27FC236}">
                    <a16:creationId xmlns="" xmlns:a16="http://schemas.microsoft.com/office/drawing/2014/main" id="{106B42AC-C970-4C38-B392-C28EB902ABE9}"/>
                  </a:ext>
                </a:extLst>
              </p:cNvPr>
              <p:cNvSpPr/>
              <p:nvPr/>
            </p:nvSpPr>
            <p:spPr bwMode="auto">
              <a:xfrm>
                <a:off x="194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i$ḻídê">
                <a:extLst>
                  <a:ext uri="{FF2B5EF4-FFF2-40B4-BE49-F238E27FC236}">
                    <a16:creationId xmlns="" xmlns:a16="http://schemas.microsoft.com/office/drawing/2014/main" id="{60F28C56-378A-41C6-8AD0-BAAB53C1BAE3}"/>
                  </a:ext>
                </a:extLst>
              </p:cNvPr>
              <p:cNvSpPr/>
              <p:nvPr/>
            </p:nvSpPr>
            <p:spPr bwMode="auto">
              <a:xfrm>
                <a:off x="195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íṧľiďé">
                <a:extLst>
                  <a:ext uri="{FF2B5EF4-FFF2-40B4-BE49-F238E27FC236}">
                    <a16:creationId xmlns="" xmlns:a16="http://schemas.microsoft.com/office/drawing/2014/main" id="{8C61AA10-25E3-4756-8EE0-9833192A40B3}"/>
                  </a:ext>
                </a:extLst>
              </p:cNvPr>
              <p:cNvSpPr/>
              <p:nvPr/>
            </p:nvSpPr>
            <p:spPr bwMode="auto">
              <a:xfrm>
                <a:off x="196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iṧlíḓe">
                <a:extLst>
                  <a:ext uri="{FF2B5EF4-FFF2-40B4-BE49-F238E27FC236}">
                    <a16:creationId xmlns="" xmlns:a16="http://schemas.microsoft.com/office/drawing/2014/main" id="{93313D22-C338-4A19-ACFC-10A1EABE66D8}"/>
                  </a:ext>
                </a:extLst>
              </p:cNvPr>
              <p:cNvSpPr/>
              <p:nvPr/>
            </p:nvSpPr>
            <p:spPr bwMode="auto">
              <a:xfrm>
                <a:off x="197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iŝḷiḋê">
                <a:extLst>
                  <a:ext uri="{FF2B5EF4-FFF2-40B4-BE49-F238E27FC236}">
                    <a16:creationId xmlns="" xmlns:a16="http://schemas.microsoft.com/office/drawing/2014/main" id="{5DF18A16-3B2C-467C-9E3B-94A76214BFF2}"/>
                  </a:ext>
                </a:extLst>
              </p:cNvPr>
              <p:cNvSpPr/>
              <p:nvPr/>
            </p:nvSpPr>
            <p:spPr bwMode="auto">
              <a:xfrm>
                <a:off x="198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işḻiḍé">
                <a:extLst>
                  <a:ext uri="{FF2B5EF4-FFF2-40B4-BE49-F238E27FC236}">
                    <a16:creationId xmlns="" xmlns:a16="http://schemas.microsoft.com/office/drawing/2014/main" id="{01BC09CA-1345-4757-AC3E-AC6D6551265A}"/>
                  </a:ext>
                </a:extLst>
              </p:cNvPr>
              <p:cNvSpPr/>
              <p:nvPr/>
            </p:nvSpPr>
            <p:spPr bwMode="auto">
              <a:xfrm>
                <a:off x="199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í$ļïḋé">
                <a:extLst>
                  <a:ext uri="{FF2B5EF4-FFF2-40B4-BE49-F238E27FC236}">
                    <a16:creationId xmlns="" xmlns:a16="http://schemas.microsoft.com/office/drawing/2014/main" id="{C744ECB0-B27E-445E-BEEE-38CFDFBB5503}"/>
                  </a:ext>
                </a:extLst>
              </p:cNvPr>
              <p:cNvSpPr/>
              <p:nvPr/>
            </p:nvSpPr>
            <p:spPr bwMode="auto">
              <a:xfrm>
                <a:off x="200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iṥ1iḑe">
                <a:extLst>
                  <a:ext uri="{FF2B5EF4-FFF2-40B4-BE49-F238E27FC236}">
                    <a16:creationId xmlns="" xmlns:a16="http://schemas.microsoft.com/office/drawing/2014/main" id="{6F7A9DEF-06BB-4CC5-838B-99223F9A2EC9}"/>
                  </a:ext>
                </a:extLst>
              </p:cNvPr>
              <p:cNvSpPr/>
              <p:nvPr/>
            </p:nvSpPr>
            <p:spPr bwMode="auto">
              <a:xfrm>
                <a:off x="201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í$1íḓê">
                <a:extLst>
                  <a:ext uri="{FF2B5EF4-FFF2-40B4-BE49-F238E27FC236}">
                    <a16:creationId xmlns="" xmlns:a16="http://schemas.microsoft.com/office/drawing/2014/main" id="{3943CE70-8A7A-49BE-BEB4-4FC3B2F3A4CA}"/>
                  </a:ext>
                </a:extLst>
              </p:cNvPr>
              <p:cNvSpPr/>
              <p:nvPr/>
            </p:nvSpPr>
            <p:spPr bwMode="auto">
              <a:xfrm>
                <a:off x="202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ïṣľîḑê">
                <a:extLst>
                  <a:ext uri="{FF2B5EF4-FFF2-40B4-BE49-F238E27FC236}">
                    <a16:creationId xmlns="" xmlns:a16="http://schemas.microsoft.com/office/drawing/2014/main" id="{872DF439-5804-4DDF-8DCF-3ED828740FE3}"/>
                  </a:ext>
                </a:extLst>
              </p:cNvPr>
              <p:cNvSpPr/>
              <p:nvPr/>
            </p:nvSpPr>
            <p:spPr bwMode="auto">
              <a:xfrm>
                <a:off x="203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îSḻiḋe">
                <a:extLst>
                  <a:ext uri="{FF2B5EF4-FFF2-40B4-BE49-F238E27FC236}">
                    <a16:creationId xmlns="" xmlns:a16="http://schemas.microsoft.com/office/drawing/2014/main" id="{E96E0112-6A67-4F66-9C73-CB09E0B6858F}"/>
                  </a:ext>
                </a:extLst>
              </p:cNvPr>
              <p:cNvSpPr/>
              <p:nvPr/>
            </p:nvSpPr>
            <p:spPr bwMode="auto">
              <a:xfrm>
                <a:off x="204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isľïḓé">
                <a:extLst>
                  <a:ext uri="{FF2B5EF4-FFF2-40B4-BE49-F238E27FC236}">
                    <a16:creationId xmlns="" xmlns:a16="http://schemas.microsoft.com/office/drawing/2014/main" id="{9283A06E-1B9D-4897-AA00-DCFD008423DB}"/>
                  </a:ext>
                </a:extLst>
              </p:cNvPr>
              <p:cNvSpPr/>
              <p:nvPr/>
            </p:nvSpPr>
            <p:spPr bwMode="auto">
              <a:xfrm>
                <a:off x="2058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iṡļîḍè">
                <a:extLst>
                  <a:ext uri="{FF2B5EF4-FFF2-40B4-BE49-F238E27FC236}">
                    <a16:creationId xmlns="" xmlns:a16="http://schemas.microsoft.com/office/drawing/2014/main" id="{AC70AB5E-1DC1-45C9-BAC4-8B2845043A01}"/>
                  </a:ext>
                </a:extLst>
              </p:cNvPr>
              <p:cNvSpPr/>
              <p:nvPr/>
            </p:nvSpPr>
            <p:spPr bwMode="auto">
              <a:xfrm>
                <a:off x="206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ïş1îḓe">
                <a:extLst>
                  <a:ext uri="{FF2B5EF4-FFF2-40B4-BE49-F238E27FC236}">
                    <a16:creationId xmlns="" xmlns:a16="http://schemas.microsoft.com/office/drawing/2014/main" id="{1E927682-A5B0-4D5D-88A7-70C49B52D22A}"/>
                  </a:ext>
                </a:extLst>
              </p:cNvPr>
              <p:cNvSpPr/>
              <p:nvPr/>
            </p:nvSpPr>
            <p:spPr bwMode="auto">
              <a:xfrm>
                <a:off x="208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ïṣ1ïḋê">
                <a:extLst>
                  <a:ext uri="{FF2B5EF4-FFF2-40B4-BE49-F238E27FC236}">
                    <a16:creationId xmlns="" xmlns:a16="http://schemas.microsoft.com/office/drawing/2014/main" id="{37060A9B-0D49-4FB6-9271-52C1F74923FF}"/>
                  </a:ext>
                </a:extLst>
              </p:cNvPr>
              <p:cNvSpPr/>
              <p:nvPr/>
            </p:nvSpPr>
            <p:spPr bwMode="auto">
              <a:xfrm>
                <a:off x="209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íṧļîde">
                <a:extLst>
                  <a:ext uri="{FF2B5EF4-FFF2-40B4-BE49-F238E27FC236}">
                    <a16:creationId xmlns="" xmlns:a16="http://schemas.microsoft.com/office/drawing/2014/main" id="{B7F4944C-BE72-4ADB-8495-2411CEE5C892}"/>
                  </a:ext>
                </a:extLst>
              </p:cNvPr>
              <p:cNvSpPr/>
              <p:nvPr/>
            </p:nvSpPr>
            <p:spPr bwMode="auto">
              <a:xfrm>
                <a:off x="210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ïşlïdè">
                <a:extLst>
                  <a:ext uri="{FF2B5EF4-FFF2-40B4-BE49-F238E27FC236}">
                    <a16:creationId xmlns="" xmlns:a16="http://schemas.microsoft.com/office/drawing/2014/main" id="{D6CD78FD-375C-4D57-849F-6A8736BB17A8}"/>
                  </a:ext>
                </a:extLst>
              </p:cNvPr>
              <p:cNvSpPr/>
              <p:nvPr/>
            </p:nvSpPr>
            <p:spPr bwMode="auto">
              <a:xfrm>
                <a:off x="211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ïṣľíḋè">
                <a:extLst>
                  <a:ext uri="{FF2B5EF4-FFF2-40B4-BE49-F238E27FC236}">
                    <a16:creationId xmlns="" xmlns:a16="http://schemas.microsoft.com/office/drawing/2014/main" id="{67A1686E-EAE5-461F-ADCD-EE8D6FCDA093}"/>
                  </a:ext>
                </a:extLst>
              </p:cNvPr>
              <p:cNvSpPr/>
              <p:nvPr/>
            </p:nvSpPr>
            <p:spPr bwMode="auto">
              <a:xfrm>
                <a:off x="212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iś1iḑé">
                <a:extLst>
                  <a:ext uri="{FF2B5EF4-FFF2-40B4-BE49-F238E27FC236}">
                    <a16:creationId xmlns="" xmlns:a16="http://schemas.microsoft.com/office/drawing/2014/main" id="{6578A59F-64D7-4373-AC7C-4BEA6428B5CB}"/>
                  </a:ext>
                </a:extLst>
              </p:cNvPr>
              <p:cNvSpPr/>
              <p:nvPr/>
            </p:nvSpPr>
            <p:spPr bwMode="auto">
              <a:xfrm>
                <a:off x="213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îsľïḋé">
                <a:extLst>
                  <a:ext uri="{FF2B5EF4-FFF2-40B4-BE49-F238E27FC236}">
                    <a16:creationId xmlns="" xmlns:a16="http://schemas.microsoft.com/office/drawing/2014/main" id="{875DE89C-9302-4E1F-B6B0-A5696C23AD30}"/>
                  </a:ext>
                </a:extLst>
              </p:cNvPr>
              <p:cNvSpPr/>
              <p:nvPr/>
            </p:nvSpPr>
            <p:spPr bwMode="auto">
              <a:xfrm>
                <a:off x="214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isḻíḍê">
                <a:extLst>
                  <a:ext uri="{FF2B5EF4-FFF2-40B4-BE49-F238E27FC236}">
                    <a16:creationId xmlns="" xmlns:a16="http://schemas.microsoft.com/office/drawing/2014/main" id="{6445C1DA-BC8C-4A64-AEFD-8DCB10EBCFDC}"/>
                  </a:ext>
                </a:extLst>
              </p:cNvPr>
              <p:cNvSpPr/>
              <p:nvPr/>
            </p:nvSpPr>
            <p:spPr bwMode="auto">
              <a:xfrm>
                <a:off x="215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iṩľîḓè">
                <a:extLst>
                  <a:ext uri="{FF2B5EF4-FFF2-40B4-BE49-F238E27FC236}">
                    <a16:creationId xmlns="" xmlns:a16="http://schemas.microsoft.com/office/drawing/2014/main" id="{141B4053-675D-4AA4-8B52-FCEEBB5B54C9}"/>
                  </a:ext>
                </a:extLst>
              </p:cNvPr>
              <p:cNvSpPr/>
              <p:nvPr/>
            </p:nvSpPr>
            <p:spPr bwMode="auto">
              <a:xfrm>
                <a:off x="216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ïşḻîḓe">
                <a:extLst>
                  <a:ext uri="{FF2B5EF4-FFF2-40B4-BE49-F238E27FC236}">
                    <a16:creationId xmlns="" xmlns:a16="http://schemas.microsoft.com/office/drawing/2014/main" id="{508241CF-E3E2-4891-8B53-9F5613634C3D}"/>
                  </a:ext>
                </a:extLst>
              </p:cNvPr>
              <p:cNvSpPr/>
              <p:nvPr/>
            </p:nvSpPr>
            <p:spPr bwMode="auto">
              <a:xfrm>
                <a:off x="217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îṡľîḓe">
                <a:extLst>
                  <a:ext uri="{FF2B5EF4-FFF2-40B4-BE49-F238E27FC236}">
                    <a16:creationId xmlns="" xmlns:a16="http://schemas.microsoft.com/office/drawing/2014/main" id="{4E5ECF5D-3F2A-4C6B-9138-B0A69B7EDB8E}"/>
                  </a:ext>
                </a:extLst>
              </p:cNvPr>
              <p:cNvSpPr/>
              <p:nvPr/>
            </p:nvSpPr>
            <p:spPr bwMode="auto">
              <a:xfrm>
                <a:off x="218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î$lïdê">
                <a:extLst>
                  <a:ext uri="{FF2B5EF4-FFF2-40B4-BE49-F238E27FC236}">
                    <a16:creationId xmlns="" xmlns:a16="http://schemas.microsoft.com/office/drawing/2014/main" id="{1E1BDB98-2AD2-468F-8257-998BE61925BD}"/>
                  </a:ext>
                </a:extLst>
              </p:cNvPr>
              <p:cNvSpPr/>
              <p:nvPr/>
            </p:nvSpPr>
            <p:spPr bwMode="auto">
              <a:xfrm>
                <a:off x="219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îSḷîďê">
                <a:extLst>
                  <a:ext uri="{FF2B5EF4-FFF2-40B4-BE49-F238E27FC236}">
                    <a16:creationId xmlns="" xmlns:a16="http://schemas.microsoft.com/office/drawing/2014/main" id="{60545652-4CF7-49B6-87B0-CDFF245B04AD}"/>
                  </a:ext>
                </a:extLst>
              </p:cNvPr>
              <p:cNvSpPr/>
              <p:nvPr/>
            </p:nvSpPr>
            <p:spPr bwMode="auto">
              <a:xfrm>
                <a:off x="220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îś1ídê">
                <a:extLst>
                  <a:ext uri="{FF2B5EF4-FFF2-40B4-BE49-F238E27FC236}">
                    <a16:creationId xmlns="" xmlns:a16="http://schemas.microsoft.com/office/drawing/2014/main" id="{D7F6ED18-B051-4D26-8E28-FF2D57515094}"/>
                  </a:ext>
                </a:extLst>
              </p:cNvPr>
              <p:cNvSpPr/>
              <p:nvPr/>
            </p:nvSpPr>
            <p:spPr bwMode="auto">
              <a:xfrm>
                <a:off x="221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iŝļîdé">
                <a:extLst>
                  <a:ext uri="{FF2B5EF4-FFF2-40B4-BE49-F238E27FC236}">
                    <a16:creationId xmlns="" xmlns:a16="http://schemas.microsoft.com/office/drawing/2014/main" id="{20DA14AD-2D37-496C-8BA9-2B4C506E0231}"/>
                  </a:ext>
                </a:extLst>
              </p:cNvPr>
              <p:cNvSpPr/>
              <p:nvPr/>
            </p:nvSpPr>
            <p:spPr bwMode="auto">
              <a:xfrm>
                <a:off x="222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ïsľíḋê">
                <a:extLst>
                  <a:ext uri="{FF2B5EF4-FFF2-40B4-BE49-F238E27FC236}">
                    <a16:creationId xmlns="" xmlns:a16="http://schemas.microsoft.com/office/drawing/2014/main" id="{4584AA3A-5214-4989-8AED-2CF50996E530}"/>
                  </a:ext>
                </a:extLst>
              </p:cNvPr>
              <p:cNvSpPr/>
              <p:nvPr/>
            </p:nvSpPr>
            <p:spPr bwMode="auto">
              <a:xfrm>
                <a:off x="223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iṡľïḓè">
                <a:extLst>
                  <a:ext uri="{FF2B5EF4-FFF2-40B4-BE49-F238E27FC236}">
                    <a16:creationId xmlns="" xmlns:a16="http://schemas.microsoft.com/office/drawing/2014/main" id="{21D6F2E8-E35E-4FC6-9398-F35564DE4BB9}"/>
                  </a:ext>
                </a:extLst>
              </p:cNvPr>
              <p:cNvSpPr/>
              <p:nvPr/>
            </p:nvSpPr>
            <p:spPr bwMode="auto">
              <a:xfrm>
                <a:off x="2248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ïṡľíḓé">
                <a:extLst>
                  <a:ext uri="{FF2B5EF4-FFF2-40B4-BE49-F238E27FC236}">
                    <a16:creationId xmlns="" xmlns:a16="http://schemas.microsoft.com/office/drawing/2014/main" id="{637D6436-7CEA-4CB8-98DE-E980B027AF44}"/>
                  </a:ext>
                </a:extLst>
              </p:cNvPr>
              <p:cNvSpPr/>
              <p:nvPr/>
            </p:nvSpPr>
            <p:spPr bwMode="auto">
              <a:xfrm>
                <a:off x="225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îś1iďè">
                <a:extLst>
                  <a:ext uri="{FF2B5EF4-FFF2-40B4-BE49-F238E27FC236}">
                    <a16:creationId xmlns="" xmlns:a16="http://schemas.microsoft.com/office/drawing/2014/main" id="{89318C97-DF17-49CC-8F02-F3FCD7020E9C}"/>
                  </a:ext>
                </a:extLst>
              </p:cNvPr>
              <p:cNvSpPr/>
              <p:nvPr/>
            </p:nvSpPr>
            <p:spPr bwMode="auto">
              <a:xfrm>
                <a:off x="227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ïslîḑe">
                <a:extLst>
                  <a:ext uri="{FF2B5EF4-FFF2-40B4-BE49-F238E27FC236}">
                    <a16:creationId xmlns="" xmlns:a16="http://schemas.microsoft.com/office/drawing/2014/main" id="{6011C11E-C9CD-4F70-8801-EFC36F06AE42}"/>
                  </a:ext>
                </a:extLst>
              </p:cNvPr>
              <p:cNvSpPr/>
              <p:nvPr/>
            </p:nvSpPr>
            <p:spPr bwMode="auto">
              <a:xfrm>
                <a:off x="228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îş1îďê">
                <a:extLst>
                  <a:ext uri="{FF2B5EF4-FFF2-40B4-BE49-F238E27FC236}">
                    <a16:creationId xmlns="" xmlns:a16="http://schemas.microsoft.com/office/drawing/2014/main" id="{2884E109-64F8-4DA9-BB5E-017AC003F3E0}"/>
                  </a:ext>
                </a:extLst>
              </p:cNvPr>
              <p:cNvSpPr/>
              <p:nvPr/>
            </p:nvSpPr>
            <p:spPr bwMode="auto">
              <a:xfrm>
                <a:off x="229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íṩḷïḍè">
                <a:extLst>
                  <a:ext uri="{FF2B5EF4-FFF2-40B4-BE49-F238E27FC236}">
                    <a16:creationId xmlns="" xmlns:a16="http://schemas.microsoft.com/office/drawing/2014/main" id="{53B09129-DCE2-4AAC-9A43-DB5113D8CE0C}"/>
                  </a:ext>
                </a:extLst>
              </p:cNvPr>
              <p:cNvSpPr/>
              <p:nvPr/>
            </p:nvSpPr>
            <p:spPr bwMode="auto">
              <a:xfrm>
                <a:off x="230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îṧļïḓé">
                <a:extLst>
                  <a:ext uri="{FF2B5EF4-FFF2-40B4-BE49-F238E27FC236}">
                    <a16:creationId xmlns="" xmlns:a16="http://schemas.microsoft.com/office/drawing/2014/main" id="{F7E8C782-DB8F-4842-B5E4-8C850709E7BE}"/>
                  </a:ext>
                </a:extLst>
              </p:cNvPr>
              <p:cNvSpPr/>
              <p:nvPr/>
            </p:nvSpPr>
            <p:spPr bwMode="auto">
              <a:xfrm>
                <a:off x="231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íṣḻïďê">
                <a:extLst>
                  <a:ext uri="{FF2B5EF4-FFF2-40B4-BE49-F238E27FC236}">
                    <a16:creationId xmlns="" xmlns:a16="http://schemas.microsoft.com/office/drawing/2014/main" id="{3CE46E97-9F29-484E-83AE-89A476B2A92F}"/>
                  </a:ext>
                </a:extLst>
              </p:cNvPr>
              <p:cNvSpPr/>
              <p:nvPr/>
            </p:nvSpPr>
            <p:spPr bwMode="auto">
              <a:xfrm>
                <a:off x="232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íṧ1ïḍe">
                <a:extLst>
                  <a:ext uri="{FF2B5EF4-FFF2-40B4-BE49-F238E27FC236}">
                    <a16:creationId xmlns="" xmlns:a16="http://schemas.microsoft.com/office/drawing/2014/main" id="{F2BCAC12-C3FA-4889-A77A-9CEB98D094B8}"/>
                  </a:ext>
                </a:extLst>
              </p:cNvPr>
              <p:cNvSpPr/>
              <p:nvPr/>
            </p:nvSpPr>
            <p:spPr bwMode="auto">
              <a:xfrm>
                <a:off x="233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îṥḷíḋê">
                <a:extLst>
                  <a:ext uri="{FF2B5EF4-FFF2-40B4-BE49-F238E27FC236}">
                    <a16:creationId xmlns="" xmlns:a16="http://schemas.microsoft.com/office/drawing/2014/main" id="{FFF0DBD8-D172-4FC0-9290-7704575AB9B8}"/>
                  </a:ext>
                </a:extLst>
              </p:cNvPr>
              <p:cNvSpPr/>
              <p:nvPr/>
            </p:nvSpPr>
            <p:spPr bwMode="auto">
              <a:xfrm>
                <a:off x="234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i$ľîďè">
                <a:extLst>
                  <a:ext uri="{FF2B5EF4-FFF2-40B4-BE49-F238E27FC236}">
                    <a16:creationId xmlns="" xmlns:a16="http://schemas.microsoft.com/office/drawing/2014/main" id="{1EAB4FAA-41EE-4DFF-A6DC-0DB11053DCA2}"/>
                  </a:ext>
                </a:extLst>
              </p:cNvPr>
              <p:cNvSpPr/>
              <p:nvPr/>
            </p:nvSpPr>
            <p:spPr bwMode="auto">
              <a:xfrm>
                <a:off x="235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ïšḻîḍe">
                <a:extLst>
                  <a:ext uri="{FF2B5EF4-FFF2-40B4-BE49-F238E27FC236}">
                    <a16:creationId xmlns="" xmlns:a16="http://schemas.microsoft.com/office/drawing/2014/main" id="{F68197AC-325F-4251-86F5-D80B0D8B110F}"/>
                  </a:ext>
                </a:extLst>
              </p:cNvPr>
              <p:cNvSpPr/>
              <p:nvPr/>
            </p:nvSpPr>
            <p:spPr bwMode="auto">
              <a:xfrm>
                <a:off x="236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ïSľîḋê">
                <a:extLst>
                  <a:ext uri="{FF2B5EF4-FFF2-40B4-BE49-F238E27FC236}">
                    <a16:creationId xmlns="" xmlns:a16="http://schemas.microsoft.com/office/drawing/2014/main" id="{05ECF07E-04C2-4375-AC9D-40F245D8E435}"/>
                  </a:ext>
                </a:extLst>
              </p:cNvPr>
              <p:cNvSpPr/>
              <p:nvPr/>
            </p:nvSpPr>
            <p:spPr bwMode="auto">
              <a:xfrm>
                <a:off x="2375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iṧ1íde">
                <a:extLst>
                  <a:ext uri="{FF2B5EF4-FFF2-40B4-BE49-F238E27FC236}">
                    <a16:creationId xmlns="" xmlns:a16="http://schemas.microsoft.com/office/drawing/2014/main" id="{01DC5ECE-9A77-4480-9556-A8A4642C1D63}"/>
                  </a:ext>
                </a:extLst>
              </p:cNvPr>
              <p:cNvSpPr/>
              <p:nvPr/>
            </p:nvSpPr>
            <p:spPr bwMode="auto">
              <a:xfrm>
                <a:off x="238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îṥ1ïḋê">
                <a:extLst>
                  <a:ext uri="{FF2B5EF4-FFF2-40B4-BE49-F238E27FC236}">
                    <a16:creationId xmlns="" xmlns:a16="http://schemas.microsoft.com/office/drawing/2014/main" id="{2148E1D7-7A22-4A6D-ADC6-0BBA7C37AC4A}"/>
                  </a:ext>
                </a:extLst>
              </p:cNvPr>
              <p:cNvSpPr/>
              <p:nvPr/>
            </p:nvSpPr>
            <p:spPr bwMode="auto">
              <a:xfrm>
                <a:off x="239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î$ļîḑè">
                <a:extLst>
                  <a:ext uri="{FF2B5EF4-FFF2-40B4-BE49-F238E27FC236}">
                    <a16:creationId xmlns="" xmlns:a16="http://schemas.microsoft.com/office/drawing/2014/main" id="{17354959-8387-4696-86FC-873DC2D0A09E}"/>
                  </a:ext>
                </a:extLst>
              </p:cNvPr>
              <p:cNvSpPr/>
              <p:nvPr/>
            </p:nvSpPr>
            <p:spPr bwMode="auto">
              <a:xfrm>
                <a:off x="240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íŝļîďe">
                <a:extLst>
                  <a:ext uri="{FF2B5EF4-FFF2-40B4-BE49-F238E27FC236}">
                    <a16:creationId xmlns="" xmlns:a16="http://schemas.microsoft.com/office/drawing/2014/main" id="{DEDB6D3E-DF39-41E8-AB22-C6DAFBD1B30E}"/>
                  </a:ext>
                </a:extLst>
              </p:cNvPr>
              <p:cNvSpPr/>
              <p:nvPr/>
            </p:nvSpPr>
            <p:spPr bwMode="auto">
              <a:xfrm>
                <a:off x="241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ïṧľïdè">
                <a:extLst>
                  <a:ext uri="{FF2B5EF4-FFF2-40B4-BE49-F238E27FC236}">
                    <a16:creationId xmlns="" xmlns:a16="http://schemas.microsoft.com/office/drawing/2014/main" id="{29DF8A63-CCAF-47DA-9F31-FBE791B881FE}"/>
                  </a:ext>
                </a:extLst>
              </p:cNvPr>
              <p:cNvSpPr/>
              <p:nvPr/>
            </p:nvSpPr>
            <p:spPr bwMode="auto">
              <a:xfrm>
                <a:off x="242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îSlïḋé">
                <a:extLst>
                  <a:ext uri="{FF2B5EF4-FFF2-40B4-BE49-F238E27FC236}">
                    <a16:creationId xmlns="" xmlns:a16="http://schemas.microsoft.com/office/drawing/2014/main" id="{154F9EA1-79AB-4608-902B-0A7079D45067}"/>
                  </a:ext>
                </a:extLst>
              </p:cNvPr>
              <p:cNvSpPr/>
              <p:nvPr/>
            </p:nvSpPr>
            <p:spPr bwMode="auto">
              <a:xfrm>
                <a:off x="243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ïş1íďè">
                <a:extLst>
                  <a:ext uri="{FF2B5EF4-FFF2-40B4-BE49-F238E27FC236}">
                    <a16:creationId xmlns="" xmlns:a16="http://schemas.microsoft.com/office/drawing/2014/main" id="{D9D5CF82-6181-41E2-AE12-34194AECCA27}"/>
                  </a:ext>
                </a:extLst>
              </p:cNvPr>
              <p:cNvSpPr/>
              <p:nvPr/>
            </p:nvSpPr>
            <p:spPr bwMode="auto">
              <a:xfrm>
                <a:off x="244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ísḷïdè">
                <a:extLst>
                  <a:ext uri="{FF2B5EF4-FFF2-40B4-BE49-F238E27FC236}">
                    <a16:creationId xmlns="" xmlns:a16="http://schemas.microsoft.com/office/drawing/2014/main" id="{789A2B44-2C09-48C8-B8ED-ABF433A08F68}"/>
                  </a:ext>
                </a:extLst>
              </p:cNvPr>
              <p:cNvSpPr/>
              <p:nvPr/>
            </p:nvSpPr>
            <p:spPr bwMode="auto">
              <a:xfrm>
                <a:off x="2459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î$ľïḋé">
                <a:extLst>
                  <a:ext uri="{FF2B5EF4-FFF2-40B4-BE49-F238E27FC236}">
                    <a16:creationId xmlns="" xmlns:a16="http://schemas.microsoft.com/office/drawing/2014/main" id="{E350CB2A-EB4F-47C0-B43B-E8A521BD0807}"/>
                  </a:ext>
                </a:extLst>
              </p:cNvPr>
              <p:cNvSpPr/>
              <p:nvPr/>
            </p:nvSpPr>
            <p:spPr bwMode="auto">
              <a:xfrm>
                <a:off x="247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íṩḻïḋè">
                <a:extLst>
                  <a:ext uri="{FF2B5EF4-FFF2-40B4-BE49-F238E27FC236}">
                    <a16:creationId xmlns="" xmlns:a16="http://schemas.microsoft.com/office/drawing/2014/main" id="{33591940-9ABA-47B5-A8B4-FBD1CF51E85C}"/>
                  </a:ext>
                </a:extLst>
              </p:cNvPr>
              <p:cNvSpPr/>
              <p:nvPr/>
            </p:nvSpPr>
            <p:spPr bwMode="auto">
              <a:xfrm>
                <a:off x="248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ïŝľïde">
                <a:extLst>
                  <a:ext uri="{FF2B5EF4-FFF2-40B4-BE49-F238E27FC236}">
                    <a16:creationId xmlns="" xmlns:a16="http://schemas.microsoft.com/office/drawing/2014/main" id="{DAD62E3A-58FA-4309-B1B6-15532EE2E779}"/>
                  </a:ext>
                </a:extLst>
              </p:cNvPr>
              <p:cNvSpPr/>
              <p:nvPr/>
            </p:nvSpPr>
            <p:spPr bwMode="auto">
              <a:xfrm>
                <a:off x="249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îṧḻïďé">
                <a:extLst>
                  <a:ext uri="{FF2B5EF4-FFF2-40B4-BE49-F238E27FC236}">
                    <a16:creationId xmlns="" xmlns:a16="http://schemas.microsoft.com/office/drawing/2014/main" id="{9E8544E5-9391-428E-8F20-0C5437D596E2}"/>
                  </a:ext>
                </a:extLst>
              </p:cNvPr>
              <p:cNvSpPr/>
              <p:nvPr/>
            </p:nvSpPr>
            <p:spPr bwMode="auto">
              <a:xfrm>
                <a:off x="250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íSḻiḍé">
                <a:extLst>
                  <a:ext uri="{FF2B5EF4-FFF2-40B4-BE49-F238E27FC236}">
                    <a16:creationId xmlns="" xmlns:a16="http://schemas.microsoft.com/office/drawing/2014/main" id="{8CDCFBE8-9194-47D0-8D89-3659D322BD14}"/>
                  </a:ext>
                </a:extLst>
              </p:cNvPr>
              <p:cNvSpPr/>
              <p:nvPr/>
            </p:nvSpPr>
            <p:spPr bwMode="auto">
              <a:xfrm>
                <a:off x="251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íSḷiḋê">
                <a:extLst>
                  <a:ext uri="{FF2B5EF4-FFF2-40B4-BE49-F238E27FC236}">
                    <a16:creationId xmlns="" xmlns:a16="http://schemas.microsoft.com/office/drawing/2014/main" id="{E36B9DB7-CDA2-4659-A663-CA917C87736C}"/>
                  </a:ext>
                </a:extLst>
              </p:cNvPr>
              <p:cNvSpPr/>
              <p:nvPr/>
            </p:nvSpPr>
            <p:spPr bwMode="auto">
              <a:xfrm>
                <a:off x="252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ïŝḷîḑê">
                <a:extLst>
                  <a:ext uri="{FF2B5EF4-FFF2-40B4-BE49-F238E27FC236}">
                    <a16:creationId xmlns="" xmlns:a16="http://schemas.microsoft.com/office/drawing/2014/main" id="{5986212B-57F7-46DB-9FF2-9B3F8908E08A}"/>
                  </a:ext>
                </a:extLst>
              </p:cNvPr>
              <p:cNvSpPr/>
              <p:nvPr/>
            </p:nvSpPr>
            <p:spPr bwMode="auto">
              <a:xfrm>
                <a:off x="253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îṧļïḍe">
                <a:extLst>
                  <a:ext uri="{FF2B5EF4-FFF2-40B4-BE49-F238E27FC236}">
                    <a16:creationId xmlns="" xmlns:a16="http://schemas.microsoft.com/office/drawing/2014/main" id="{063B4399-B2D0-4A19-A615-089C4FCD4D46}"/>
                  </a:ext>
                </a:extLst>
              </p:cNvPr>
              <p:cNvSpPr/>
              <p:nvPr/>
            </p:nvSpPr>
            <p:spPr bwMode="auto">
              <a:xfrm>
                <a:off x="254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ïṥ1îḋè">
                <a:extLst>
                  <a:ext uri="{FF2B5EF4-FFF2-40B4-BE49-F238E27FC236}">
                    <a16:creationId xmlns="" xmlns:a16="http://schemas.microsoft.com/office/drawing/2014/main" id="{CB460A3D-9547-424D-B727-5D707854EFCD}"/>
                  </a:ext>
                </a:extLst>
              </p:cNvPr>
              <p:cNvSpPr/>
              <p:nvPr/>
            </p:nvSpPr>
            <p:spPr bwMode="auto">
              <a:xfrm>
                <a:off x="255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íŝlïḑe">
                <a:extLst>
                  <a:ext uri="{FF2B5EF4-FFF2-40B4-BE49-F238E27FC236}">
                    <a16:creationId xmlns="" xmlns:a16="http://schemas.microsoft.com/office/drawing/2014/main" id="{E5B52761-8EE4-4770-B978-B577F7F08A72}"/>
                  </a:ext>
                </a:extLst>
              </p:cNvPr>
              <p:cNvSpPr/>
              <p:nvPr/>
            </p:nvSpPr>
            <p:spPr bwMode="auto">
              <a:xfrm>
                <a:off x="256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îs1iḑè">
                <a:extLst>
                  <a:ext uri="{FF2B5EF4-FFF2-40B4-BE49-F238E27FC236}">
                    <a16:creationId xmlns="" xmlns:a16="http://schemas.microsoft.com/office/drawing/2014/main" id="{FED54B7E-E7DF-4DDC-9B2E-D23A6A3470BA}"/>
                  </a:ext>
                </a:extLst>
              </p:cNvPr>
              <p:cNvSpPr/>
              <p:nvPr/>
            </p:nvSpPr>
            <p:spPr bwMode="auto">
              <a:xfrm>
                <a:off x="257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îṧľîďè">
                <a:extLst>
                  <a:ext uri="{FF2B5EF4-FFF2-40B4-BE49-F238E27FC236}">
                    <a16:creationId xmlns="" xmlns:a16="http://schemas.microsoft.com/office/drawing/2014/main" id="{195C5113-B8EE-4EF8-9E00-3C1898811EA3}"/>
                  </a:ext>
                </a:extLst>
              </p:cNvPr>
              <p:cNvSpPr/>
              <p:nvPr/>
            </p:nvSpPr>
            <p:spPr bwMode="auto">
              <a:xfrm>
                <a:off x="258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íSliḍe">
                <a:extLst>
                  <a:ext uri="{FF2B5EF4-FFF2-40B4-BE49-F238E27FC236}">
                    <a16:creationId xmlns="" xmlns:a16="http://schemas.microsoft.com/office/drawing/2014/main" id="{C1888C19-F7DD-488F-988F-4274E0CA79F3}"/>
                  </a:ext>
                </a:extLst>
              </p:cNvPr>
              <p:cNvSpPr/>
              <p:nvPr/>
            </p:nvSpPr>
            <p:spPr bwMode="auto">
              <a:xfrm>
                <a:off x="259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iṣļîḋê">
                <a:extLst>
                  <a:ext uri="{FF2B5EF4-FFF2-40B4-BE49-F238E27FC236}">
                    <a16:creationId xmlns="" xmlns:a16="http://schemas.microsoft.com/office/drawing/2014/main" id="{A5C6257B-7F22-42A8-9132-5A3090E47998}"/>
                  </a:ext>
                </a:extLst>
              </p:cNvPr>
              <p:cNvSpPr/>
              <p:nvPr/>
            </p:nvSpPr>
            <p:spPr bwMode="auto">
              <a:xfrm>
                <a:off x="260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îšḻíḓé">
                <a:extLst>
                  <a:ext uri="{FF2B5EF4-FFF2-40B4-BE49-F238E27FC236}">
                    <a16:creationId xmlns="" xmlns:a16="http://schemas.microsoft.com/office/drawing/2014/main" id="{60CBB777-8DBF-4604-90FC-AF8E2A6B33C4}"/>
                  </a:ext>
                </a:extLst>
              </p:cNvPr>
              <p:cNvSpPr/>
              <p:nvPr/>
            </p:nvSpPr>
            <p:spPr bwMode="auto">
              <a:xfrm>
                <a:off x="261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îşlîďè">
                <a:extLst>
                  <a:ext uri="{FF2B5EF4-FFF2-40B4-BE49-F238E27FC236}">
                    <a16:creationId xmlns="" xmlns:a16="http://schemas.microsoft.com/office/drawing/2014/main" id="{E047092E-C0FC-4D8A-9E5B-83650A9DD3B8}"/>
                  </a:ext>
                </a:extLst>
              </p:cNvPr>
              <p:cNvSpPr/>
              <p:nvPr/>
            </p:nvSpPr>
            <p:spPr bwMode="auto">
              <a:xfrm>
                <a:off x="262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îṩ1íḋé">
                <a:extLst>
                  <a:ext uri="{FF2B5EF4-FFF2-40B4-BE49-F238E27FC236}">
                    <a16:creationId xmlns="" xmlns:a16="http://schemas.microsoft.com/office/drawing/2014/main" id="{487B9FC2-2CE4-4B77-B727-C19D22147D8B}"/>
                  </a:ext>
                </a:extLst>
              </p:cNvPr>
              <p:cNvSpPr/>
              <p:nvPr/>
            </p:nvSpPr>
            <p:spPr bwMode="auto">
              <a:xfrm>
                <a:off x="263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îṡļîḋe">
                <a:extLst>
                  <a:ext uri="{FF2B5EF4-FFF2-40B4-BE49-F238E27FC236}">
                    <a16:creationId xmlns="" xmlns:a16="http://schemas.microsoft.com/office/drawing/2014/main" id="{C826A9EA-9CE2-4271-B4A5-4316D396D0FE}"/>
                  </a:ext>
                </a:extLst>
              </p:cNvPr>
              <p:cNvSpPr/>
              <p:nvPr/>
            </p:nvSpPr>
            <p:spPr bwMode="auto">
              <a:xfrm>
                <a:off x="265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iśliḓê">
                <a:extLst>
                  <a:ext uri="{FF2B5EF4-FFF2-40B4-BE49-F238E27FC236}">
                    <a16:creationId xmlns="" xmlns:a16="http://schemas.microsoft.com/office/drawing/2014/main" id="{5B70AA5D-7D2C-45BA-9F52-5E3CE0E0466F}"/>
                  </a:ext>
                </a:extLst>
              </p:cNvPr>
              <p:cNvSpPr/>
              <p:nvPr/>
            </p:nvSpPr>
            <p:spPr bwMode="auto">
              <a:xfrm>
                <a:off x="2660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îşḻíḑê">
                <a:extLst>
                  <a:ext uri="{FF2B5EF4-FFF2-40B4-BE49-F238E27FC236}">
                    <a16:creationId xmlns="" xmlns:a16="http://schemas.microsoft.com/office/drawing/2014/main" id="{4D0D59DC-D9AA-4481-B80F-41DA075ACE00}"/>
                  </a:ext>
                </a:extLst>
              </p:cNvPr>
              <p:cNvSpPr/>
              <p:nvPr/>
            </p:nvSpPr>
            <p:spPr bwMode="auto">
              <a:xfrm>
                <a:off x="267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ís1ïďê">
                <a:extLst>
                  <a:ext uri="{FF2B5EF4-FFF2-40B4-BE49-F238E27FC236}">
                    <a16:creationId xmlns="" xmlns:a16="http://schemas.microsoft.com/office/drawing/2014/main" id="{65F5331A-DFFB-4672-A6EF-340C8623DC19}"/>
                  </a:ext>
                </a:extLst>
              </p:cNvPr>
              <p:cNvSpPr/>
              <p:nvPr/>
            </p:nvSpPr>
            <p:spPr bwMode="auto">
              <a:xfrm>
                <a:off x="268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iŝ1ïḍê">
                <a:extLst>
                  <a:ext uri="{FF2B5EF4-FFF2-40B4-BE49-F238E27FC236}">
                    <a16:creationId xmlns="" xmlns:a16="http://schemas.microsoft.com/office/drawing/2014/main" id="{A53BF14A-1C34-4FC4-81B4-0ECEB5670FBE}"/>
                  </a:ext>
                </a:extLst>
              </p:cNvPr>
              <p:cNvSpPr/>
              <p:nvPr/>
            </p:nvSpPr>
            <p:spPr bwMode="auto">
              <a:xfrm>
                <a:off x="269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iṣľïdê">
                <a:extLst>
                  <a:ext uri="{FF2B5EF4-FFF2-40B4-BE49-F238E27FC236}">
                    <a16:creationId xmlns="" xmlns:a16="http://schemas.microsoft.com/office/drawing/2014/main" id="{86279AD8-CF43-4768-A9F7-F4FA8BBA2E00}"/>
                  </a:ext>
                </a:extLst>
              </p:cNvPr>
              <p:cNvSpPr/>
              <p:nvPr/>
            </p:nvSpPr>
            <p:spPr bwMode="auto">
              <a:xfrm>
                <a:off x="270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íşḷïḍè">
                <a:extLst>
                  <a:ext uri="{FF2B5EF4-FFF2-40B4-BE49-F238E27FC236}">
                    <a16:creationId xmlns="" xmlns:a16="http://schemas.microsoft.com/office/drawing/2014/main" id="{2253D9C3-47BB-404A-9A11-436BB8573D56}"/>
                  </a:ext>
                </a:extLst>
              </p:cNvPr>
              <p:cNvSpPr/>
              <p:nvPr/>
            </p:nvSpPr>
            <p:spPr bwMode="auto">
              <a:xfrm>
                <a:off x="271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íṣlíďê">
                <a:extLst>
                  <a:ext uri="{FF2B5EF4-FFF2-40B4-BE49-F238E27FC236}">
                    <a16:creationId xmlns="" xmlns:a16="http://schemas.microsoft.com/office/drawing/2014/main" id="{5199E98B-B454-4188-A359-08C2A51FB883}"/>
                  </a:ext>
                </a:extLst>
              </p:cNvPr>
              <p:cNvSpPr/>
              <p:nvPr/>
            </p:nvSpPr>
            <p:spPr bwMode="auto">
              <a:xfrm>
                <a:off x="272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íṩḻíde">
                <a:extLst>
                  <a:ext uri="{FF2B5EF4-FFF2-40B4-BE49-F238E27FC236}">
                    <a16:creationId xmlns="" xmlns:a16="http://schemas.microsoft.com/office/drawing/2014/main" id="{6FAA5662-B679-4706-AA0F-9BA133D0816A}"/>
                  </a:ext>
                </a:extLst>
              </p:cNvPr>
              <p:cNvSpPr/>
              <p:nvPr/>
            </p:nvSpPr>
            <p:spPr bwMode="auto">
              <a:xfrm>
                <a:off x="273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îšľîḑè">
                <a:extLst>
                  <a:ext uri="{FF2B5EF4-FFF2-40B4-BE49-F238E27FC236}">
                    <a16:creationId xmlns="" xmlns:a16="http://schemas.microsoft.com/office/drawing/2014/main" id="{73E47711-F6AC-497B-B1A8-AD4CC4D71C6B}"/>
                  </a:ext>
                </a:extLst>
              </p:cNvPr>
              <p:cNvSpPr/>
              <p:nvPr/>
            </p:nvSpPr>
            <p:spPr bwMode="auto">
              <a:xfrm>
                <a:off x="274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ïśḻíďe">
                <a:extLst>
                  <a:ext uri="{FF2B5EF4-FFF2-40B4-BE49-F238E27FC236}">
                    <a16:creationId xmlns="" xmlns:a16="http://schemas.microsoft.com/office/drawing/2014/main" id="{CFCE2CED-6C0C-4F0B-A260-241B5ADDD411}"/>
                  </a:ext>
                </a:extLst>
              </p:cNvPr>
              <p:cNvSpPr/>
              <p:nvPr/>
            </p:nvSpPr>
            <p:spPr bwMode="auto">
              <a:xfrm>
                <a:off x="275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íṧḻiďé">
                <a:extLst>
                  <a:ext uri="{FF2B5EF4-FFF2-40B4-BE49-F238E27FC236}">
                    <a16:creationId xmlns="" xmlns:a16="http://schemas.microsoft.com/office/drawing/2014/main" id="{B4455688-D041-4420-8AC0-69B73FA85698}"/>
                  </a:ext>
                </a:extLst>
              </p:cNvPr>
              <p:cNvSpPr/>
              <p:nvPr/>
            </p:nvSpPr>
            <p:spPr bwMode="auto">
              <a:xfrm>
                <a:off x="276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iṣḷîḍè">
                <a:extLst>
                  <a:ext uri="{FF2B5EF4-FFF2-40B4-BE49-F238E27FC236}">
                    <a16:creationId xmlns="" xmlns:a16="http://schemas.microsoft.com/office/drawing/2014/main" id="{CBD6C84F-8D24-4A7E-BACB-1DC6A64994DC}"/>
                  </a:ext>
                </a:extLst>
              </p:cNvPr>
              <p:cNvSpPr/>
              <p:nvPr/>
            </p:nvSpPr>
            <p:spPr bwMode="auto">
              <a:xfrm>
                <a:off x="277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ïṧḷiḋê">
                <a:extLst>
                  <a:ext uri="{FF2B5EF4-FFF2-40B4-BE49-F238E27FC236}">
                    <a16:creationId xmlns="" xmlns:a16="http://schemas.microsoft.com/office/drawing/2014/main" id="{5C308237-06AC-4789-9C45-3C45E2EE082D}"/>
                  </a:ext>
                </a:extLst>
              </p:cNvPr>
              <p:cNvSpPr/>
              <p:nvPr/>
            </p:nvSpPr>
            <p:spPr bwMode="auto">
              <a:xfrm>
                <a:off x="278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iŝļíḋe">
                <a:extLst>
                  <a:ext uri="{FF2B5EF4-FFF2-40B4-BE49-F238E27FC236}">
                    <a16:creationId xmlns="" xmlns:a16="http://schemas.microsoft.com/office/drawing/2014/main" id="{9424327B-686A-49CC-9B16-D0B67EE45D7D}"/>
                  </a:ext>
                </a:extLst>
              </p:cNvPr>
              <p:cNvSpPr/>
              <p:nvPr/>
            </p:nvSpPr>
            <p:spPr bwMode="auto">
              <a:xfrm>
                <a:off x="279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íŝľiḓe">
                <a:extLst>
                  <a:ext uri="{FF2B5EF4-FFF2-40B4-BE49-F238E27FC236}">
                    <a16:creationId xmlns="" xmlns:a16="http://schemas.microsoft.com/office/drawing/2014/main" id="{5E259500-524D-4859-8463-E379DD914867}"/>
                  </a:ext>
                </a:extLst>
              </p:cNvPr>
              <p:cNvSpPr/>
              <p:nvPr/>
            </p:nvSpPr>
            <p:spPr bwMode="auto">
              <a:xfrm>
                <a:off x="280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íşḷïďe">
                <a:extLst>
                  <a:ext uri="{FF2B5EF4-FFF2-40B4-BE49-F238E27FC236}">
                    <a16:creationId xmlns="" xmlns:a16="http://schemas.microsoft.com/office/drawing/2014/main" id="{A16B5B0B-F488-4D96-A32C-742CB9F2EB8B}"/>
                  </a:ext>
                </a:extLst>
              </p:cNvPr>
              <p:cNvSpPr/>
              <p:nvPr/>
            </p:nvSpPr>
            <p:spPr bwMode="auto">
              <a:xfrm>
                <a:off x="281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ïśļíḋè">
                <a:extLst>
                  <a:ext uri="{FF2B5EF4-FFF2-40B4-BE49-F238E27FC236}">
                    <a16:creationId xmlns="" xmlns:a16="http://schemas.microsoft.com/office/drawing/2014/main" id="{5F7858F8-210B-4330-B58B-3676445C7521}"/>
                  </a:ext>
                </a:extLst>
              </p:cNvPr>
              <p:cNvSpPr/>
              <p:nvPr/>
            </p:nvSpPr>
            <p:spPr bwMode="auto">
              <a:xfrm>
                <a:off x="282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íšľiḓê">
                <a:extLst>
                  <a:ext uri="{FF2B5EF4-FFF2-40B4-BE49-F238E27FC236}">
                    <a16:creationId xmlns="" xmlns:a16="http://schemas.microsoft.com/office/drawing/2014/main" id="{D5CE6093-F33D-482C-8946-27FC2BB4A2E5}"/>
                  </a:ext>
                </a:extLst>
              </p:cNvPr>
              <p:cNvSpPr/>
              <p:nvPr/>
            </p:nvSpPr>
            <p:spPr bwMode="auto">
              <a:xfrm>
                <a:off x="284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îṧḻiḍe">
                <a:extLst>
                  <a:ext uri="{FF2B5EF4-FFF2-40B4-BE49-F238E27FC236}">
                    <a16:creationId xmlns="" xmlns:a16="http://schemas.microsoft.com/office/drawing/2014/main" id="{C0F36C7A-3D0C-433D-BF2D-B0B360310989}"/>
                  </a:ext>
                </a:extLst>
              </p:cNvPr>
              <p:cNvSpPr/>
              <p:nvPr/>
            </p:nvSpPr>
            <p:spPr bwMode="auto">
              <a:xfrm>
                <a:off x="2850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îSľïḓè">
                <a:extLst>
                  <a:ext uri="{FF2B5EF4-FFF2-40B4-BE49-F238E27FC236}">
                    <a16:creationId xmlns="" xmlns:a16="http://schemas.microsoft.com/office/drawing/2014/main" id="{2D59C414-CDD6-4313-918C-304636075C14}"/>
                  </a:ext>
                </a:extLst>
              </p:cNvPr>
              <p:cNvSpPr/>
              <p:nvPr/>
            </p:nvSpPr>
            <p:spPr bwMode="auto">
              <a:xfrm>
                <a:off x="182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išḷîḋé">
                <a:extLst>
                  <a:ext uri="{FF2B5EF4-FFF2-40B4-BE49-F238E27FC236}">
                    <a16:creationId xmlns="" xmlns:a16="http://schemas.microsoft.com/office/drawing/2014/main" id="{3AE54CD6-152B-4AA5-94B1-B37B37861F98}"/>
                  </a:ext>
                </a:extLst>
              </p:cNvPr>
              <p:cNvSpPr/>
              <p:nvPr/>
            </p:nvSpPr>
            <p:spPr bwMode="auto">
              <a:xfrm>
                <a:off x="183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îṧḷîḋe">
                <a:extLst>
                  <a:ext uri="{FF2B5EF4-FFF2-40B4-BE49-F238E27FC236}">
                    <a16:creationId xmlns="" xmlns:a16="http://schemas.microsoft.com/office/drawing/2014/main" id="{0E4190D0-B065-40D9-9412-15600E3D1A61}"/>
                  </a:ext>
                </a:extLst>
              </p:cNvPr>
              <p:cNvSpPr/>
              <p:nvPr/>
            </p:nvSpPr>
            <p:spPr bwMode="auto">
              <a:xfrm>
                <a:off x="1847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íŝľidè">
                <a:extLst>
                  <a:ext uri="{FF2B5EF4-FFF2-40B4-BE49-F238E27FC236}">
                    <a16:creationId xmlns="" xmlns:a16="http://schemas.microsoft.com/office/drawing/2014/main" id="{2DF69E23-44FE-49F2-9879-4A8D8D9F313A}"/>
                  </a:ext>
                </a:extLst>
              </p:cNvPr>
              <p:cNvSpPr/>
              <p:nvPr/>
            </p:nvSpPr>
            <p:spPr bwMode="auto">
              <a:xfrm>
                <a:off x="185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îṡḻîḑe">
                <a:extLst>
                  <a:ext uri="{FF2B5EF4-FFF2-40B4-BE49-F238E27FC236}">
                    <a16:creationId xmlns="" xmlns:a16="http://schemas.microsoft.com/office/drawing/2014/main" id="{C781993D-486B-4905-AD8B-FAF3A4823767}"/>
                  </a:ext>
                </a:extLst>
              </p:cNvPr>
              <p:cNvSpPr/>
              <p:nvPr/>
            </p:nvSpPr>
            <p:spPr bwMode="auto">
              <a:xfrm>
                <a:off x="186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iśļîḍê">
                <a:extLst>
                  <a:ext uri="{FF2B5EF4-FFF2-40B4-BE49-F238E27FC236}">
                    <a16:creationId xmlns="" xmlns:a16="http://schemas.microsoft.com/office/drawing/2014/main" id="{60234772-B4F5-47CD-9C13-7B14F8BA6434}"/>
                  </a:ext>
                </a:extLst>
              </p:cNvPr>
              <p:cNvSpPr/>
              <p:nvPr/>
            </p:nvSpPr>
            <p:spPr bwMode="auto">
              <a:xfrm>
                <a:off x="1879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î$ļidè">
                <a:extLst>
                  <a:ext uri="{FF2B5EF4-FFF2-40B4-BE49-F238E27FC236}">
                    <a16:creationId xmlns="" xmlns:a16="http://schemas.microsoft.com/office/drawing/2014/main" id="{DD49B08A-6A07-4F16-B43B-557C8D2D8246}"/>
                  </a:ext>
                </a:extLst>
              </p:cNvPr>
              <p:cNvSpPr/>
              <p:nvPr/>
            </p:nvSpPr>
            <p:spPr bwMode="auto">
              <a:xfrm>
                <a:off x="1889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îṧļïḍe">
                <a:extLst>
                  <a:ext uri="{FF2B5EF4-FFF2-40B4-BE49-F238E27FC236}">
                    <a16:creationId xmlns="" xmlns:a16="http://schemas.microsoft.com/office/drawing/2014/main" id="{8CF91ADC-9626-44A4-9FC5-7ED26ABCAA92}"/>
                  </a:ext>
                </a:extLst>
              </p:cNvPr>
              <p:cNvSpPr/>
              <p:nvPr/>
            </p:nvSpPr>
            <p:spPr bwMode="auto">
              <a:xfrm>
                <a:off x="190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ïşļïḓé">
                <a:extLst>
                  <a:ext uri="{FF2B5EF4-FFF2-40B4-BE49-F238E27FC236}">
                    <a16:creationId xmlns="" xmlns:a16="http://schemas.microsoft.com/office/drawing/2014/main" id="{96C80F75-7E43-4C3D-BE3F-FE65DC678B2C}"/>
                  </a:ext>
                </a:extLst>
              </p:cNvPr>
              <p:cNvSpPr/>
              <p:nvPr/>
            </p:nvSpPr>
            <p:spPr bwMode="auto">
              <a:xfrm>
                <a:off x="191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îṡḻidè">
                <a:extLst>
                  <a:ext uri="{FF2B5EF4-FFF2-40B4-BE49-F238E27FC236}">
                    <a16:creationId xmlns="" xmlns:a16="http://schemas.microsoft.com/office/drawing/2014/main" id="{B2CEE58C-2016-45D5-9232-BA68D7F46346}"/>
                  </a:ext>
                </a:extLst>
              </p:cNvPr>
              <p:cNvSpPr/>
              <p:nvPr/>
            </p:nvSpPr>
            <p:spPr bwMode="auto">
              <a:xfrm>
                <a:off x="192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íṣlïḍê">
                <a:extLst>
                  <a:ext uri="{FF2B5EF4-FFF2-40B4-BE49-F238E27FC236}">
                    <a16:creationId xmlns="" xmlns:a16="http://schemas.microsoft.com/office/drawing/2014/main" id="{9EABB85A-08B6-47D2-99F5-4D583616F46F}"/>
                  </a:ext>
                </a:extLst>
              </p:cNvPr>
              <p:cNvSpPr/>
              <p:nvPr/>
            </p:nvSpPr>
            <p:spPr bwMode="auto">
              <a:xfrm>
                <a:off x="193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ïsľïďe">
                <a:extLst>
                  <a:ext uri="{FF2B5EF4-FFF2-40B4-BE49-F238E27FC236}">
                    <a16:creationId xmlns="" xmlns:a16="http://schemas.microsoft.com/office/drawing/2014/main" id="{AA848883-A329-46B6-BF6B-08A23B338B83}"/>
                  </a:ext>
                </a:extLst>
              </p:cNvPr>
              <p:cNvSpPr/>
              <p:nvPr/>
            </p:nvSpPr>
            <p:spPr bwMode="auto">
              <a:xfrm>
                <a:off x="194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ísļiḑè">
                <a:extLst>
                  <a:ext uri="{FF2B5EF4-FFF2-40B4-BE49-F238E27FC236}">
                    <a16:creationId xmlns="" xmlns:a16="http://schemas.microsoft.com/office/drawing/2014/main" id="{1E11FB9C-B1E4-44C9-8828-E171B8E97BAF}"/>
                  </a:ext>
                </a:extLst>
              </p:cNvPr>
              <p:cNvSpPr/>
              <p:nvPr/>
            </p:nvSpPr>
            <p:spPr bwMode="auto">
              <a:xfrm>
                <a:off x="1953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ïṧḻïḑé">
                <a:extLst>
                  <a:ext uri="{FF2B5EF4-FFF2-40B4-BE49-F238E27FC236}">
                    <a16:creationId xmlns="" xmlns:a16="http://schemas.microsoft.com/office/drawing/2014/main" id="{84938177-9DAC-4B69-BE42-077DF159AB49}"/>
                  </a:ext>
                </a:extLst>
              </p:cNvPr>
              <p:cNvSpPr/>
              <p:nvPr/>
            </p:nvSpPr>
            <p:spPr bwMode="auto">
              <a:xfrm>
                <a:off x="1963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íśļïḓe">
                <a:extLst>
                  <a:ext uri="{FF2B5EF4-FFF2-40B4-BE49-F238E27FC236}">
                    <a16:creationId xmlns="" xmlns:a16="http://schemas.microsoft.com/office/drawing/2014/main" id="{A7E30147-340C-4CA5-9D1A-9BF3CFB64704}"/>
                  </a:ext>
                </a:extLst>
              </p:cNvPr>
              <p:cNvSpPr/>
              <p:nvPr/>
            </p:nvSpPr>
            <p:spPr bwMode="auto">
              <a:xfrm>
                <a:off x="1974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iṣ1iḓé">
                <a:extLst>
                  <a:ext uri="{FF2B5EF4-FFF2-40B4-BE49-F238E27FC236}">
                    <a16:creationId xmlns="" xmlns:a16="http://schemas.microsoft.com/office/drawing/2014/main" id="{4EDE37B3-023C-4D94-8A02-B095DCD67AFB}"/>
                  </a:ext>
                </a:extLst>
              </p:cNvPr>
              <p:cNvSpPr/>
              <p:nvPr/>
            </p:nvSpPr>
            <p:spPr bwMode="auto">
              <a:xfrm>
                <a:off x="1984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iṧľîďè">
                <a:extLst>
                  <a:ext uri="{FF2B5EF4-FFF2-40B4-BE49-F238E27FC236}">
                    <a16:creationId xmlns="" xmlns:a16="http://schemas.microsoft.com/office/drawing/2014/main" id="{9EDD125F-F1F2-48B5-B871-6A2C4528BFD6}"/>
                  </a:ext>
                </a:extLst>
              </p:cNvPr>
              <p:cNvSpPr/>
              <p:nvPr/>
            </p:nvSpPr>
            <p:spPr bwMode="auto">
              <a:xfrm>
                <a:off x="1995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îs1îḍé">
                <a:extLst>
                  <a:ext uri="{FF2B5EF4-FFF2-40B4-BE49-F238E27FC236}">
                    <a16:creationId xmlns="" xmlns:a16="http://schemas.microsoft.com/office/drawing/2014/main" id="{C321F849-EEB1-439F-870F-F75FA816986D}"/>
                  </a:ext>
                </a:extLst>
              </p:cNvPr>
              <p:cNvSpPr/>
              <p:nvPr/>
            </p:nvSpPr>
            <p:spPr bwMode="auto">
              <a:xfrm>
                <a:off x="200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iṣḷîḋè">
                <a:extLst>
                  <a:ext uri="{FF2B5EF4-FFF2-40B4-BE49-F238E27FC236}">
                    <a16:creationId xmlns="" xmlns:a16="http://schemas.microsoft.com/office/drawing/2014/main" id="{5BFA5DDD-44F2-4E4C-8800-EA24D4A4CF6C}"/>
                  </a:ext>
                </a:extLst>
              </p:cNvPr>
              <p:cNvSpPr/>
              <p:nvPr/>
            </p:nvSpPr>
            <p:spPr bwMode="auto">
              <a:xfrm>
                <a:off x="201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íṥḻîḋe">
                <a:extLst>
                  <a:ext uri="{FF2B5EF4-FFF2-40B4-BE49-F238E27FC236}">
                    <a16:creationId xmlns="" xmlns:a16="http://schemas.microsoft.com/office/drawing/2014/main" id="{5475C294-6AB0-4689-957F-D65F3FD9F41B}"/>
                  </a:ext>
                </a:extLst>
              </p:cNvPr>
              <p:cNvSpPr/>
              <p:nvPr/>
            </p:nvSpPr>
            <p:spPr bwMode="auto">
              <a:xfrm>
                <a:off x="202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ísľíďè">
                <a:extLst>
                  <a:ext uri="{FF2B5EF4-FFF2-40B4-BE49-F238E27FC236}">
                    <a16:creationId xmlns="" xmlns:a16="http://schemas.microsoft.com/office/drawing/2014/main" id="{078B44B9-2DA1-466A-8DA7-7A2920086D46}"/>
                  </a:ext>
                </a:extLst>
              </p:cNvPr>
              <p:cNvSpPr/>
              <p:nvPr/>
            </p:nvSpPr>
            <p:spPr bwMode="auto">
              <a:xfrm>
                <a:off x="203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ïśľidê">
                <a:extLst>
                  <a:ext uri="{FF2B5EF4-FFF2-40B4-BE49-F238E27FC236}">
                    <a16:creationId xmlns="" xmlns:a16="http://schemas.microsoft.com/office/drawing/2014/main" id="{383C76BB-ECBC-48A0-B812-97CDD885EE06}"/>
                  </a:ext>
                </a:extLst>
              </p:cNvPr>
              <p:cNvSpPr/>
              <p:nvPr/>
            </p:nvSpPr>
            <p:spPr bwMode="auto">
              <a:xfrm>
                <a:off x="204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ïśḻîḋé">
                <a:extLst>
                  <a:ext uri="{FF2B5EF4-FFF2-40B4-BE49-F238E27FC236}">
                    <a16:creationId xmlns="" xmlns:a16="http://schemas.microsoft.com/office/drawing/2014/main" id="{2193D84A-A61A-4D32-9BAA-B5DC69D7D370}"/>
                  </a:ext>
                </a:extLst>
              </p:cNvPr>
              <p:cNvSpPr/>
              <p:nvPr/>
            </p:nvSpPr>
            <p:spPr bwMode="auto">
              <a:xfrm>
                <a:off x="2058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îşḷïḓe">
                <a:extLst>
                  <a:ext uri="{FF2B5EF4-FFF2-40B4-BE49-F238E27FC236}">
                    <a16:creationId xmlns="" xmlns:a16="http://schemas.microsoft.com/office/drawing/2014/main" id="{BF1D116C-B21D-4EED-8F10-96D9CBB72CF8}"/>
                  </a:ext>
                </a:extLst>
              </p:cNvPr>
              <p:cNvSpPr/>
              <p:nvPr/>
            </p:nvSpPr>
            <p:spPr bwMode="auto">
              <a:xfrm>
                <a:off x="2069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íṡľïḓe">
                <a:extLst>
                  <a:ext uri="{FF2B5EF4-FFF2-40B4-BE49-F238E27FC236}">
                    <a16:creationId xmlns="" xmlns:a16="http://schemas.microsoft.com/office/drawing/2014/main" id="{C3101A16-85CB-4085-A239-EF84D627ED2A}"/>
                  </a:ext>
                </a:extLst>
              </p:cNvPr>
              <p:cNvSpPr/>
              <p:nvPr/>
            </p:nvSpPr>
            <p:spPr bwMode="auto">
              <a:xfrm>
                <a:off x="208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îṡľidê">
                <a:extLst>
                  <a:ext uri="{FF2B5EF4-FFF2-40B4-BE49-F238E27FC236}">
                    <a16:creationId xmlns="" xmlns:a16="http://schemas.microsoft.com/office/drawing/2014/main" id="{69999111-4A6E-4922-9BBD-C35EB5FACFE7}"/>
                  </a:ext>
                </a:extLst>
              </p:cNvPr>
              <p:cNvSpPr/>
              <p:nvPr/>
            </p:nvSpPr>
            <p:spPr bwMode="auto">
              <a:xfrm>
                <a:off x="209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ïslîḑe">
                <a:extLst>
                  <a:ext uri="{FF2B5EF4-FFF2-40B4-BE49-F238E27FC236}">
                    <a16:creationId xmlns="" xmlns:a16="http://schemas.microsoft.com/office/drawing/2014/main" id="{046C9CEA-5A40-484C-9071-7F7352021E48}"/>
                  </a:ext>
                </a:extLst>
              </p:cNvPr>
              <p:cNvSpPr/>
              <p:nvPr/>
            </p:nvSpPr>
            <p:spPr bwMode="auto">
              <a:xfrm>
                <a:off x="210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ísļïḓê">
                <a:extLst>
                  <a:ext uri="{FF2B5EF4-FFF2-40B4-BE49-F238E27FC236}">
                    <a16:creationId xmlns="" xmlns:a16="http://schemas.microsoft.com/office/drawing/2014/main" id="{87064053-060A-4658-8DD3-05426A984998}"/>
                  </a:ext>
                </a:extLst>
              </p:cNvPr>
              <p:cNvSpPr/>
              <p:nvPr/>
            </p:nvSpPr>
            <p:spPr bwMode="auto">
              <a:xfrm>
                <a:off x="211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íṧlídè">
                <a:extLst>
                  <a:ext uri="{FF2B5EF4-FFF2-40B4-BE49-F238E27FC236}">
                    <a16:creationId xmlns="" xmlns:a16="http://schemas.microsoft.com/office/drawing/2014/main" id="{0E1DA9D5-1B99-41E4-8A7D-C4546A5F67C7}"/>
                  </a:ext>
                </a:extLst>
              </p:cNvPr>
              <p:cNvSpPr/>
              <p:nvPr/>
            </p:nvSpPr>
            <p:spPr bwMode="auto">
              <a:xfrm>
                <a:off x="212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ṥľidè">
                <a:extLst>
                  <a:ext uri="{FF2B5EF4-FFF2-40B4-BE49-F238E27FC236}">
                    <a16:creationId xmlns="" xmlns:a16="http://schemas.microsoft.com/office/drawing/2014/main" id="{5409D697-8444-4E69-A80A-57DBC307F2ED}"/>
                  </a:ext>
                </a:extLst>
              </p:cNvPr>
              <p:cNvSpPr/>
              <p:nvPr/>
            </p:nvSpPr>
            <p:spPr bwMode="auto">
              <a:xfrm>
                <a:off x="2132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ï$ļiḍé">
                <a:extLst>
                  <a:ext uri="{FF2B5EF4-FFF2-40B4-BE49-F238E27FC236}">
                    <a16:creationId xmlns="" xmlns:a16="http://schemas.microsoft.com/office/drawing/2014/main" id="{D4D1A64A-5EEE-4915-8990-90503CEF861D}"/>
                  </a:ext>
                </a:extLst>
              </p:cNvPr>
              <p:cNvSpPr/>
              <p:nvPr/>
            </p:nvSpPr>
            <p:spPr bwMode="auto">
              <a:xfrm>
                <a:off x="2143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íŝ1iḓe">
                <a:extLst>
                  <a:ext uri="{FF2B5EF4-FFF2-40B4-BE49-F238E27FC236}">
                    <a16:creationId xmlns="" xmlns:a16="http://schemas.microsoft.com/office/drawing/2014/main" id="{535AB825-98E3-4FB3-B85C-9FDAB025F2F4}"/>
                  </a:ext>
                </a:extLst>
              </p:cNvPr>
              <p:cNvSpPr/>
              <p:nvPr/>
            </p:nvSpPr>
            <p:spPr bwMode="auto">
              <a:xfrm>
                <a:off x="2153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íşľîḑé">
                <a:extLst>
                  <a:ext uri="{FF2B5EF4-FFF2-40B4-BE49-F238E27FC236}">
                    <a16:creationId xmlns="" xmlns:a16="http://schemas.microsoft.com/office/drawing/2014/main" id="{741CE169-08AD-42E7-B178-E201B135F17E}"/>
                  </a:ext>
                </a:extLst>
              </p:cNvPr>
              <p:cNvSpPr/>
              <p:nvPr/>
            </p:nvSpPr>
            <p:spPr bwMode="auto">
              <a:xfrm>
                <a:off x="2164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3" name="îṡḷîḍê">
              <a:extLst>
                <a:ext uri="{FF2B5EF4-FFF2-40B4-BE49-F238E27FC236}">
                  <a16:creationId xmlns="" xmlns:a16="http://schemas.microsoft.com/office/drawing/2014/main" id="{02DCE793-8799-4C2F-877A-19267408B8C5}"/>
                </a:ext>
              </a:extLst>
            </p:cNvPr>
            <p:cNvSpPr/>
            <p:nvPr/>
          </p:nvSpPr>
          <p:spPr bwMode="auto">
            <a:xfrm>
              <a:off x="483369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sliďé">
              <a:extLst>
                <a:ext uri="{FF2B5EF4-FFF2-40B4-BE49-F238E27FC236}">
                  <a16:creationId xmlns="" xmlns:a16="http://schemas.microsoft.com/office/drawing/2014/main" id="{FE36CE79-1CA3-4A7D-B123-3B29E59B3442}"/>
                </a:ext>
              </a:extLst>
            </p:cNvPr>
            <p:cNvSpPr/>
            <p:nvPr/>
          </p:nvSpPr>
          <p:spPr bwMode="auto">
            <a:xfrm>
              <a:off x="486146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ṧ1îḓè">
              <a:extLst>
                <a:ext uri="{FF2B5EF4-FFF2-40B4-BE49-F238E27FC236}">
                  <a16:creationId xmlns="" xmlns:a16="http://schemas.microsoft.com/office/drawing/2014/main" id="{8CB93523-A0E2-4569-9038-95E6CC0C01EA}"/>
                </a:ext>
              </a:extLst>
            </p:cNvPr>
            <p:cNvSpPr/>
            <p:nvPr/>
          </p:nvSpPr>
          <p:spPr bwMode="auto">
            <a:xfrm>
              <a:off x="488923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$ḷïḑê">
              <a:extLst>
                <a:ext uri="{FF2B5EF4-FFF2-40B4-BE49-F238E27FC236}">
                  <a16:creationId xmlns="" xmlns:a16="http://schemas.microsoft.com/office/drawing/2014/main" id="{AD4645ED-4CD9-4788-9036-C17927766EF4}"/>
                </a:ext>
              </a:extLst>
            </p:cNvPr>
            <p:cNvSpPr/>
            <p:nvPr/>
          </p:nvSpPr>
          <p:spPr bwMode="auto">
            <a:xfrm>
              <a:off x="491448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$1ide">
              <a:extLst>
                <a:ext uri="{FF2B5EF4-FFF2-40B4-BE49-F238E27FC236}">
                  <a16:creationId xmlns="" xmlns:a16="http://schemas.microsoft.com/office/drawing/2014/main" id="{78AD9CB1-01E0-4BA8-93E7-8344D7118090}"/>
                </a:ext>
              </a:extLst>
            </p:cNvPr>
            <p:cNvSpPr/>
            <p:nvPr/>
          </p:nvSpPr>
          <p:spPr bwMode="auto">
            <a:xfrm>
              <a:off x="494225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ŝḻïḑê">
              <a:extLst>
                <a:ext uri="{FF2B5EF4-FFF2-40B4-BE49-F238E27FC236}">
                  <a16:creationId xmlns="" xmlns:a16="http://schemas.microsoft.com/office/drawing/2014/main" id="{D69E3236-35BF-46ED-B2C6-B59A89887DB1}"/>
                </a:ext>
              </a:extLst>
            </p:cNvPr>
            <p:cNvSpPr/>
            <p:nvPr/>
          </p:nvSpPr>
          <p:spPr bwMode="auto">
            <a:xfrm>
              <a:off x="4967499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ṩḷîḋè">
              <a:extLst>
                <a:ext uri="{FF2B5EF4-FFF2-40B4-BE49-F238E27FC236}">
                  <a16:creationId xmlns="" xmlns:a16="http://schemas.microsoft.com/office/drawing/2014/main" id="{593AEC63-D34D-4870-98EA-5E03BA1DB72C}"/>
                </a:ext>
              </a:extLst>
            </p:cNvPr>
            <p:cNvSpPr/>
            <p:nvPr/>
          </p:nvSpPr>
          <p:spPr bwMode="auto">
            <a:xfrm>
              <a:off x="499526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śḷíḓê">
              <a:extLst>
                <a:ext uri="{FF2B5EF4-FFF2-40B4-BE49-F238E27FC236}">
                  <a16:creationId xmlns="" xmlns:a16="http://schemas.microsoft.com/office/drawing/2014/main" id="{04AC7E77-A3D4-4270-9FC2-1F650DBA2BFD}"/>
                </a:ext>
              </a:extLst>
            </p:cNvPr>
            <p:cNvSpPr/>
            <p:nvPr/>
          </p:nvSpPr>
          <p:spPr bwMode="auto">
            <a:xfrm>
              <a:off x="5020515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ṣlïďè">
              <a:extLst>
                <a:ext uri="{FF2B5EF4-FFF2-40B4-BE49-F238E27FC236}">
                  <a16:creationId xmlns="" xmlns:a16="http://schemas.microsoft.com/office/drawing/2014/main" id="{B34CF26F-3F3F-4E5F-B752-944AEDF270AA}"/>
                </a:ext>
              </a:extLst>
            </p:cNvPr>
            <p:cNvSpPr/>
            <p:nvPr/>
          </p:nvSpPr>
          <p:spPr bwMode="auto">
            <a:xfrm>
              <a:off x="504828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ŝḷîḓe">
              <a:extLst>
                <a:ext uri="{FF2B5EF4-FFF2-40B4-BE49-F238E27FC236}">
                  <a16:creationId xmlns="" xmlns:a16="http://schemas.microsoft.com/office/drawing/2014/main" id="{01BCC2BC-AD0B-463D-973C-03B185D402AA}"/>
                </a:ext>
              </a:extLst>
            </p:cNvPr>
            <p:cNvSpPr/>
            <p:nvPr/>
          </p:nvSpPr>
          <p:spPr bwMode="auto">
            <a:xfrm>
              <a:off x="507605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ṧ1ide">
              <a:extLst>
                <a:ext uri="{FF2B5EF4-FFF2-40B4-BE49-F238E27FC236}">
                  <a16:creationId xmlns="" xmlns:a16="http://schemas.microsoft.com/office/drawing/2014/main" id="{F596D55F-EC96-495B-A07E-6C19463C5BA7}"/>
                </a:ext>
              </a:extLst>
            </p:cNvPr>
            <p:cNvSpPr/>
            <p:nvPr/>
          </p:nvSpPr>
          <p:spPr bwMode="auto">
            <a:xfrm>
              <a:off x="510130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ṥliďe">
              <a:extLst>
                <a:ext uri="{FF2B5EF4-FFF2-40B4-BE49-F238E27FC236}">
                  <a16:creationId xmlns="" xmlns:a16="http://schemas.microsoft.com/office/drawing/2014/main" id="{6013DD2B-5057-42F7-BDE7-DED8CB95393C}"/>
                </a:ext>
              </a:extLst>
            </p:cNvPr>
            <p:cNvSpPr/>
            <p:nvPr/>
          </p:nvSpPr>
          <p:spPr bwMode="auto">
            <a:xfrm>
              <a:off x="512907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ḻíḑè">
              <a:extLst>
                <a:ext uri="{FF2B5EF4-FFF2-40B4-BE49-F238E27FC236}">
                  <a16:creationId xmlns="" xmlns:a16="http://schemas.microsoft.com/office/drawing/2014/main" id="{7D6F860E-7896-4B78-96B9-AA5FCB955B56}"/>
                </a:ext>
              </a:extLst>
            </p:cNvPr>
            <p:cNvSpPr/>
            <p:nvPr/>
          </p:nvSpPr>
          <p:spPr bwMode="auto">
            <a:xfrm>
              <a:off x="5154320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ļidè">
              <a:extLst>
                <a:ext uri="{FF2B5EF4-FFF2-40B4-BE49-F238E27FC236}">
                  <a16:creationId xmlns="" xmlns:a16="http://schemas.microsoft.com/office/drawing/2014/main" id="{6C8005C2-784F-41BA-852B-55CD13E1A26E}"/>
                </a:ext>
              </a:extLst>
            </p:cNvPr>
            <p:cNvSpPr/>
            <p:nvPr/>
          </p:nvSpPr>
          <p:spPr bwMode="auto">
            <a:xfrm>
              <a:off x="518209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Sḷídê">
              <a:extLst>
                <a:ext uri="{FF2B5EF4-FFF2-40B4-BE49-F238E27FC236}">
                  <a16:creationId xmlns="" xmlns:a16="http://schemas.microsoft.com/office/drawing/2014/main" id="{B9A313AA-1C65-403C-8681-80E604471B2A}"/>
                </a:ext>
              </a:extLst>
            </p:cNvPr>
            <p:cNvSpPr/>
            <p:nvPr/>
          </p:nvSpPr>
          <p:spPr bwMode="auto">
            <a:xfrm>
              <a:off x="520733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sḷîďè">
              <a:extLst>
                <a:ext uri="{FF2B5EF4-FFF2-40B4-BE49-F238E27FC236}">
                  <a16:creationId xmlns="" xmlns:a16="http://schemas.microsoft.com/office/drawing/2014/main" id="{E847A021-9817-440E-A6CC-2E7DB74740A4}"/>
                </a:ext>
              </a:extLst>
            </p:cNvPr>
            <p:cNvSpPr/>
            <p:nvPr/>
          </p:nvSpPr>
          <p:spPr bwMode="auto">
            <a:xfrm>
              <a:off x="523510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$lîḓe">
              <a:extLst>
                <a:ext uri="{FF2B5EF4-FFF2-40B4-BE49-F238E27FC236}">
                  <a16:creationId xmlns="" xmlns:a16="http://schemas.microsoft.com/office/drawing/2014/main" id="{6C30D817-C3CA-42C0-A3D5-537AD0A64815}"/>
                </a:ext>
              </a:extLst>
            </p:cNvPr>
            <p:cNvSpPr/>
            <p:nvPr/>
          </p:nvSpPr>
          <p:spPr bwMode="auto">
            <a:xfrm>
              <a:off x="526035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šḷiḍê">
              <a:extLst>
                <a:ext uri="{FF2B5EF4-FFF2-40B4-BE49-F238E27FC236}">
                  <a16:creationId xmlns="" xmlns:a16="http://schemas.microsoft.com/office/drawing/2014/main" id="{12C710B0-6867-4D9C-82F6-53F7FE71A4BC}"/>
                </a:ext>
              </a:extLst>
            </p:cNvPr>
            <p:cNvSpPr/>
            <p:nvPr/>
          </p:nvSpPr>
          <p:spPr bwMode="auto">
            <a:xfrm>
              <a:off x="528812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1îḍè">
              <a:extLst>
                <a:ext uri="{FF2B5EF4-FFF2-40B4-BE49-F238E27FC236}">
                  <a16:creationId xmlns="" xmlns:a16="http://schemas.microsoft.com/office/drawing/2014/main" id="{D9F06F03-85F4-4E92-B853-9349FD4D86BF}"/>
                </a:ext>
              </a:extLst>
            </p:cNvPr>
            <p:cNvSpPr/>
            <p:nvPr/>
          </p:nvSpPr>
          <p:spPr bwMode="auto">
            <a:xfrm>
              <a:off x="531589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ṥḷîḋê">
              <a:extLst>
                <a:ext uri="{FF2B5EF4-FFF2-40B4-BE49-F238E27FC236}">
                  <a16:creationId xmlns="" xmlns:a16="http://schemas.microsoft.com/office/drawing/2014/main" id="{4C9CEA10-12D2-4D7E-A605-BAC415D2F28F}"/>
                </a:ext>
              </a:extLst>
            </p:cNvPr>
            <p:cNvSpPr/>
            <p:nvPr/>
          </p:nvSpPr>
          <p:spPr bwMode="auto">
            <a:xfrm>
              <a:off x="534114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ľíḋê">
              <a:extLst>
                <a:ext uri="{FF2B5EF4-FFF2-40B4-BE49-F238E27FC236}">
                  <a16:creationId xmlns="" xmlns:a16="http://schemas.microsoft.com/office/drawing/2014/main" id="{E56A82DC-C045-4567-A1FC-CE5C2EF2F08E}"/>
                </a:ext>
              </a:extLst>
            </p:cNvPr>
            <p:cNvSpPr/>
            <p:nvPr/>
          </p:nvSpPr>
          <p:spPr bwMode="auto">
            <a:xfrm>
              <a:off x="536891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lîḋè">
              <a:extLst>
                <a:ext uri="{FF2B5EF4-FFF2-40B4-BE49-F238E27FC236}">
                  <a16:creationId xmlns="" xmlns:a16="http://schemas.microsoft.com/office/drawing/2014/main" id="{CC3B006C-D8B1-49C8-9FA2-CA9E976D3E6F}"/>
                </a:ext>
              </a:extLst>
            </p:cNvPr>
            <p:cNvSpPr/>
            <p:nvPr/>
          </p:nvSpPr>
          <p:spPr bwMode="auto">
            <a:xfrm>
              <a:off x="539415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ṣļíḑe">
              <a:extLst>
                <a:ext uri="{FF2B5EF4-FFF2-40B4-BE49-F238E27FC236}">
                  <a16:creationId xmlns="" xmlns:a16="http://schemas.microsoft.com/office/drawing/2014/main" id="{1A9EA588-6E02-40A9-87D5-A2E6D674CD24}"/>
                </a:ext>
              </a:extLst>
            </p:cNvPr>
            <p:cNvSpPr/>
            <p:nvPr/>
          </p:nvSpPr>
          <p:spPr bwMode="auto">
            <a:xfrm>
              <a:off x="542192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ṧḷïdé">
              <a:extLst>
                <a:ext uri="{FF2B5EF4-FFF2-40B4-BE49-F238E27FC236}">
                  <a16:creationId xmlns="" xmlns:a16="http://schemas.microsoft.com/office/drawing/2014/main" id="{1B53A993-6970-48E7-8D4A-F2F979F19145}"/>
                </a:ext>
              </a:extLst>
            </p:cNvPr>
            <p:cNvSpPr/>
            <p:nvPr/>
          </p:nvSpPr>
          <p:spPr bwMode="auto">
            <a:xfrm>
              <a:off x="5447176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ṩļíďè">
              <a:extLst>
                <a:ext uri="{FF2B5EF4-FFF2-40B4-BE49-F238E27FC236}">
                  <a16:creationId xmlns="" xmlns:a16="http://schemas.microsoft.com/office/drawing/2014/main" id="{5B14A95A-B530-4EC4-B4D7-33A7370CC684}"/>
                </a:ext>
              </a:extLst>
            </p:cNvPr>
            <p:cNvSpPr/>
            <p:nvPr/>
          </p:nvSpPr>
          <p:spPr bwMode="auto">
            <a:xfrm>
              <a:off x="547494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ṣḻíḋé">
              <a:extLst>
                <a:ext uri="{FF2B5EF4-FFF2-40B4-BE49-F238E27FC236}">
                  <a16:creationId xmlns="" xmlns:a16="http://schemas.microsoft.com/office/drawing/2014/main" id="{924B9342-C1B1-42B7-AFF7-F957407BD814}"/>
                </a:ext>
              </a:extLst>
            </p:cNvPr>
            <p:cNvSpPr/>
            <p:nvPr/>
          </p:nvSpPr>
          <p:spPr bwMode="auto">
            <a:xfrm>
              <a:off x="550271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śļïḑè">
              <a:extLst>
                <a:ext uri="{FF2B5EF4-FFF2-40B4-BE49-F238E27FC236}">
                  <a16:creationId xmlns="" xmlns:a16="http://schemas.microsoft.com/office/drawing/2014/main" id="{3A54F567-EB60-4574-881D-2F9193B8C610}"/>
                </a:ext>
              </a:extLst>
            </p:cNvPr>
            <p:cNvSpPr/>
            <p:nvPr/>
          </p:nvSpPr>
          <p:spPr bwMode="auto">
            <a:xfrm>
              <a:off x="552796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š1ïḍê">
              <a:extLst>
                <a:ext uri="{FF2B5EF4-FFF2-40B4-BE49-F238E27FC236}">
                  <a16:creationId xmlns="" xmlns:a16="http://schemas.microsoft.com/office/drawing/2014/main" id="{50EA1946-0007-4869-B68D-373EDA11F255}"/>
                </a:ext>
              </a:extLst>
            </p:cNvPr>
            <p:cNvSpPr/>
            <p:nvPr/>
          </p:nvSpPr>
          <p:spPr bwMode="auto">
            <a:xfrm>
              <a:off x="5553209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śḻîḓè">
              <a:extLst>
                <a:ext uri="{FF2B5EF4-FFF2-40B4-BE49-F238E27FC236}">
                  <a16:creationId xmlns="" xmlns:a16="http://schemas.microsoft.com/office/drawing/2014/main" id="{3BF6E3F5-CE33-4EA2-9B0F-FB84143F3D31}"/>
                </a:ext>
              </a:extLst>
            </p:cNvPr>
            <p:cNvSpPr/>
            <p:nvPr/>
          </p:nvSpPr>
          <p:spPr bwMode="auto">
            <a:xfrm>
              <a:off x="558097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ṩ1ïḑê">
              <a:extLst>
                <a:ext uri="{FF2B5EF4-FFF2-40B4-BE49-F238E27FC236}">
                  <a16:creationId xmlns="" xmlns:a16="http://schemas.microsoft.com/office/drawing/2014/main" id="{CE0A29AD-DE54-4A42-8CA2-E2908F9F0785}"/>
                </a:ext>
              </a:extLst>
            </p:cNvPr>
            <p:cNvSpPr/>
            <p:nvPr/>
          </p:nvSpPr>
          <p:spPr bwMode="auto">
            <a:xfrm>
              <a:off x="560875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1ïďé">
              <a:extLst>
                <a:ext uri="{FF2B5EF4-FFF2-40B4-BE49-F238E27FC236}">
                  <a16:creationId xmlns="" xmlns:a16="http://schemas.microsoft.com/office/drawing/2014/main" id="{39064072-5CB6-42C1-A059-37AD6C967EC4}"/>
                </a:ext>
              </a:extLst>
            </p:cNvPr>
            <p:cNvSpPr/>
            <p:nvPr/>
          </p:nvSpPr>
          <p:spPr bwMode="auto">
            <a:xfrm>
              <a:off x="563399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ŝľiḓè">
              <a:extLst>
                <a:ext uri="{FF2B5EF4-FFF2-40B4-BE49-F238E27FC236}">
                  <a16:creationId xmlns="" xmlns:a16="http://schemas.microsoft.com/office/drawing/2014/main" id="{C287594B-381F-44D5-9684-42540FAAA428}"/>
                </a:ext>
              </a:extLst>
            </p:cNvPr>
            <p:cNvSpPr/>
            <p:nvPr/>
          </p:nvSpPr>
          <p:spPr bwMode="auto">
            <a:xfrm>
              <a:off x="566176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şlíḋe">
              <a:extLst>
                <a:ext uri="{FF2B5EF4-FFF2-40B4-BE49-F238E27FC236}">
                  <a16:creationId xmlns="" xmlns:a16="http://schemas.microsoft.com/office/drawing/2014/main" id="{64317416-EF36-477C-ADCE-4CB02C4D5331}"/>
                </a:ext>
              </a:extLst>
            </p:cNvPr>
            <p:cNvSpPr/>
            <p:nvPr/>
          </p:nvSpPr>
          <p:spPr bwMode="auto">
            <a:xfrm>
              <a:off x="5687013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ḻîḓé">
              <a:extLst>
                <a:ext uri="{FF2B5EF4-FFF2-40B4-BE49-F238E27FC236}">
                  <a16:creationId xmlns="" xmlns:a16="http://schemas.microsoft.com/office/drawing/2014/main" id="{1AFF04EF-1CFA-4C1D-AD43-35A79D765537}"/>
                </a:ext>
              </a:extLst>
            </p:cNvPr>
            <p:cNvSpPr/>
            <p:nvPr/>
          </p:nvSpPr>
          <p:spPr bwMode="auto">
            <a:xfrm>
              <a:off x="571478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şḷîdê">
              <a:extLst>
                <a:ext uri="{FF2B5EF4-FFF2-40B4-BE49-F238E27FC236}">
                  <a16:creationId xmlns="" xmlns:a16="http://schemas.microsoft.com/office/drawing/2014/main" id="{C8832FBD-52B3-4616-8260-4CD6756BD179}"/>
                </a:ext>
              </a:extLst>
            </p:cNvPr>
            <p:cNvSpPr/>
            <p:nvPr/>
          </p:nvSpPr>
          <p:spPr bwMode="auto">
            <a:xfrm>
              <a:off x="574003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šḷïḑé">
              <a:extLst>
                <a:ext uri="{FF2B5EF4-FFF2-40B4-BE49-F238E27FC236}">
                  <a16:creationId xmlns="" xmlns:a16="http://schemas.microsoft.com/office/drawing/2014/main" id="{53035FF4-09A3-48BE-A44A-382BC5EC62B0}"/>
                </a:ext>
              </a:extLst>
            </p:cNvPr>
            <p:cNvSpPr/>
            <p:nvPr/>
          </p:nvSpPr>
          <p:spPr bwMode="auto">
            <a:xfrm>
              <a:off x="576780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šḻîḍé">
              <a:extLst>
                <a:ext uri="{FF2B5EF4-FFF2-40B4-BE49-F238E27FC236}">
                  <a16:creationId xmlns="" xmlns:a16="http://schemas.microsoft.com/office/drawing/2014/main" id="{F91DC878-CAFB-4970-A11A-7BC425A33F92}"/>
                </a:ext>
              </a:extLst>
            </p:cNvPr>
            <p:cNvSpPr/>
            <p:nvPr/>
          </p:nvSpPr>
          <p:spPr bwMode="auto">
            <a:xfrm>
              <a:off x="579557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ṥļîḋê">
              <a:extLst>
                <a:ext uri="{FF2B5EF4-FFF2-40B4-BE49-F238E27FC236}">
                  <a16:creationId xmlns="" xmlns:a16="http://schemas.microsoft.com/office/drawing/2014/main" id="{70901997-F3BE-46AD-BF8F-FB5AFBED0097}"/>
                </a:ext>
              </a:extLst>
            </p:cNvPr>
            <p:cNvSpPr/>
            <p:nvPr/>
          </p:nvSpPr>
          <p:spPr bwMode="auto">
            <a:xfrm>
              <a:off x="582081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şlïḋé">
              <a:extLst>
                <a:ext uri="{FF2B5EF4-FFF2-40B4-BE49-F238E27FC236}">
                  <a16:creationId xmlns="" xmlns:a16="http://schemas.microsoft.com/office/drawing/2014/main" id="{23D7A99F-69D9-46F3-855C-3AC87D40A90A}"/>
                </a:ext>
              </a:extLst>
            </p:cNvPr>
            <p:cNvSpPr/>
            <p:nvPr/>
          </p:nvSpPr>
          <p:spPr bwMode="auto">
            <a:xfrm>
              <a:off x="584858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ṥlíḑe">
              <a:extLst>
                <a:ext uri="{FF2B5EF4-FFF2-40B4-BE49-F238E27FC236}">
                  <a16:creationId xmlns="" xmlns:a16="http://schemas.microsoft.com/office/drawing/2014/main" id="{011A87F1-B55A-4BFF-8E68-CB984561CD80}"/>
                </a:ext>
              </a:extLst>
            </p:cNvPr>
            <p:cNvSpPr/>
            <p:nvPr/>
          </p:nvSpPr>
          <p:spPr bwMode="auto">
            <a:xfrm>
              <a:off x="5873835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šḷîḓê">
              <a:extLst>
                <a:ext uri="{FF2B5EF4-FFF2-40B4-BE49-F238E27FC236}">
                  <a16:creationId xmlns="" xmlns:a16="http://schemas.microsoft.com/office/drawing/2014/main" id="{18306A01-9421-4058-B884-8AD31B2867BF}"/>
                </a:ext>
              </a:extLst>
            </p:cNvPr>
            <p:cNvSpPr/>
            <p:nvPr/>
          </p:nvSpPr>
          <p:spPr bwMode="auto">
            <a:xfrm>
              <a:off x="590160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lîḋè">
              <a:extLst>
                <a:ext uri="{FF2B5EF4-FFF2-40B4-BE49-F238E27FC236}">
                  <a16:creationId xmlns="" xmlns:a16="http://schemas.microsoft.com/office/drawing/2014/main" id="{5004D9A6-CD65-4928-8F7B-241CADFB53C0}"/>
                </a:ext>
              </a:extLst>
            </p:cNvPr>
            <p:cNvSpPr/>
            <p:nvPr/>
          </p:nvSpPr>
          <p:spPr bwMode="auto">
            <a:xfrm>
              <a:off x="592685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Sļide">
              <a:extLst>
                <a:ext uri="{FF2B5EF4-FFF2-40B4-BE49-F238E27FC236}">
                  <a16:creationId xmlns="" xmlns:a16="http://schemas.microsoft.com/office/drawing/2014/main" id="{C6741B4E-9BF1-49AE-B82D-2E8F4CF8ABBA}"/>
                </a:ext>
              </a:extLst>
            </p:cNvPr>
            <p:cNvSpPr/>
            <p:nvPr/>
          </p:nvSpPr>
          <p:spPr bwMode="auto">
            <a:xfrm>
              <a:off x="595462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ŝḷïḋe">
              <a:extLst>
                <a:ext uri="{FF2B5EF4-FFF2-40B4-BE49-F238E27FC236}">
                  <a16:creationId xmlns="" xmlns:a16="http://schemas.microsoft.com/office/drawing/2014/main" id="{0A54A008-39FA-451E-9831-D80E55180767}"/>
                </a:ext>
              </a:extLst>
            </p:cNvPr>
            <p:cNvSpPr/>
            <p:nvPr/>
          </p:nvSpPr>
          <p:spPr bwMode="auto">
            <a:xfrm>
              <a:off x="598239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ḷide">
              <a:extLst>
                <a:ext uri="{FF2B5EF4-FFF2-40B4-BE49-F238E27FC236}">
                  <a16:creationId xmlns="" xmlns:a16="http://schemas.microsoft.com/office/drawing/2014/main" id="{29CDE01D-245B-4A5C-8A5A-76ACCFB8EAD2}"/>
                </a:ext>
              </a:extLst>
            </p:cNvPr>
            <p:cNvSpPr/>
            <p:nvPr/>
          </p:nvSpPr>
          <p:spPr bwMode="auto">
            <a:xfrm>
              <a:off x="600764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ŝľïḓé">
              <a:extLst>
                <a:ext uri="{FF2B5EF4-FFF2-40B4-BE49-F238E27FC236}">
                  <a16:creationId xmlns="" xmlns:a16="http://schemas.microsoft.com/office/drawing/2014/main" id="{B7EC0E10-8C89-4C80-B4C8-961E00D5DC88}"/>
                </a:ext>
              </a:extLst>
            </p:cNvPr>
            <p:cNvSpPr/>
            <p:nvPr/>
          </p:nvSpPr>
          <p:spPr bwMode="auto">
            <a:xfrm>
              <a:off x="603541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Sḷïdé">
              <a:extLst>
                <a:ext uri="{FF2B5EF4-FFF2-40B4-BE49-F238E27FC236}">
                  <a16:creationId xmlns="" xmlns:a16="http://schemas.microsoft.com/office/drawing/2014/main" id="{A4DB95BA-971A-464F-93BD-A80D75008EAC}"/>
                </a:ext>
              </a:extLst>
            </p:cNvPr>
            <p:cNvSpPr/>
            <p:nvPr/>
          </p:nvSpPr>
          <p:spPr bwMode="auto">
            <a:xfrm>
              <a:off x="6060656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ṩḷïḑe">
              <a:extLst>
                <a:ext uri="{FF2B5EF4-FFF2-40B4-BE49-F238E27FC236}">
                  <a16:creationId xmlns="" xmlns:a16="http://schemas.microsoft.com/office/drawing/2014/main" id="{03D7960E-5176-4A99-9F45-445A6756A2B9}"/>
                </a:ext>
              </a:extLst>
            </p:cNvPr>
            <p:cNvSpPr/>
            <p:nvPr/>
          </p:nvSpPr>
          <p:spPr bwMode="auto">
            <a:xfrm>
              <a:off x="608842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ṥľiḍê">
              <a:extLst>
                <a:ext uri="{FF2B5EF4-FFF2-40B4-BE49-F238E27FC236}">
                  <a16:creationId xmlns="" xmlns:a16="http://schemas.microsoft.com/office/drawing/2014/main" id="{06EA8949-8731-4E24-B7DA-0FABBEF69C5A}"/>
                </a:ext>
              </a:extLst>
            </p:cNvPr>
            <p:cNvSpPr/>
            <p:nvPr/>
          </p:nvSpPr>
          <p:spPr bwMode="auto">
            <a:xfrm>
              <a:off x="611367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šļîďè">
              <a:extLst>
                <a:ext uri="{FF2B5EF4-FFF2-40B4-BE49-F238E27FC236}">
                  <a16:creationId xmlns="" xmlns:a16="http://schemas.microsoft.com/office/drawing/2014/main" id="{EC0763FB-3A44-4139-870B-846CDC82BC6C}"/>
                </a:ext>
              </a:extLst>
            </p:cNvPr>
            <p:cNvSpPr/>
            <p:nvPr/>
          </p:nvSpPr>
          <p:spPr bwMode="auto">
            <a:xfrm>
              <a:off x="614144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ṥļíḑè">
              <a:extLst>
                <a:ext uri="{FF2B5EF4-FFF2-40B4-BE49-F238E27FC236}">
                  <a16:creationId xmlns="" xmlns:a16="http://schemas.microsoft.com/office/drawing/2014/main" id="{1C8E9587-AA5B-425A-898D-4AF70ECCFC6F}"/>
                </a:ext>
              </a:extLst>
            </p:cNvPr>
            <p:cNvSpPr/>
            <p:nvPr/>
          </p:nvSpPr>
          <p:spPr bwMode="auto">
            <a:xfrm>
              <a:off x="6166690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ṥliḋe">
              <a:extLst>
                <a:ext uri="{FF2B5EF4-FFF2-40B4-BE49-F238E27FC236}">
                  <a16:creationId xmlns="" xmlns:a16="http://schemas.microsoft.com/office/drawing/2014/main" id="{127BDE67-A027-4E0A-BAB1-5C4484703299}"/>
                </a:ext>
              </a:extLst>
            </p:cNvPr>
            <p:cNvSpPr/>
            <p:nvPr/>
          </p:nvSpPr>
          <p:spPr bwMode="auto">
            <a:xfrm>
              <a:off x="619446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śļiḍê">
              <a:extLst>
                <a:ext uri="{FF2B5EF4-FFF2-40B4-BE49-F238E27FC236}">
                  <a16:creationId xmlns="" xmlns:a16="http://schemas.microsoft.com/office/drawing/2014/main" id="{33F37B62-1AF1-4E49-BFC1-B24350056687}"/>
                </a:ext>
              </a:extLst>
            </p:cNvPr>
            <p:cNvSpPr/>
            <p:nvPr/>
          </p:nvSpPr>
          <p:spPr bwMode="auto">
            <a:xfrm>
              <a:off x="622223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ŝḻídè">
              <a:extLst>
                <a:ext uri="{FF2B5EF4-FFF2-40B4-BE49-F238E27FC236}">
                  <a16:creationId xmlns="" xmlns:a16="http://schemas.microsoft.com/office/drawing/2014/main" id="{C14D3CC4-6B08-4F62-B9F2-998373F4ABE8}"/>
                </a:ext>
              </a:extLst>
            </p:cNvPr>
            <p:cNvSpPr/>
            <p:nvPr/>
          </p:nvSpPr>
          <p:spPr bwMode="auto">
            <a:xfrm>
              <a:off x="624747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şlíḍê">
              <a:extLst>
                <a:ext uri="{FF2B5EF4-FFF2-40B4-BE49-F238E27FC236}">
                  <a16:creationId xmlns="" xmlns:a16="http://schemas.microsoft.com/office/drawing/2014/main" id="{789ECED8-8F0B-4FA0-8FB9-A2474B060C89}"/>
                </a:ext>
              </a:extLst>
            </p:cNvPr>
            <p:cNvSpPr/>
            <p:nvPr/>
          </p:nvSpPr>
          <p:spPr bwMode="auto">
            <a:xfrm>
              <a:off x="627524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ṡ1íḓé">
              <a:extLst>
                <a:ext uri="{FF2B5EF4-FFF2-40B4-BE49-F238E27FC236}">
                  <a16:creationId xmlns="" xmlns:a16="http://schemas.microsoft.com/office/drawing/2014/main" id="{0F4703A5-A9D4-4591-BB64-9E12FEFFB5F6}"/>
                </a:ext>
              </a:extLst>
            </p:cNvPr>
            <p:cNvSpPr/>
            <p:nvPr/>
          </p:nvSpPr>
          <p:spPr bwMode="auto">
            <a:xfrm>
              <a:off x="630049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śḻiďe">
              <a:extLst>
                <a:ext uri="{FF2B5EF4-FFF2-40B4-BE49-F238E27FC236}">
                  <a16:creationId xmlns="" xmlns:a16="http://schemas.microsoft.com/office/drawing/2014/main" id="{CF29E5D8-1C54-4FE0-B33B-8C82E4D663D7}"/>
                </a:ext>
              </a:extLst>
            </p:cNvPr>
            <p:cNvSpPr/>
            <p:nvPr/>
          </p:nvSpPr>
          <p:spPr bwMode="auto">
            <a:xfrm>
              <a:off x="632826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ľíḓe">
              <a:extLst>
                <a:ext uri="{FF2B5EF4-FFF2-40B4-BE49-F238E27FC236}">
                  <a16:creationId xmlns="" xmlns:a16="http://schemas.microsoft.com/office/drawing/2014/main" id="{0DF761BD-81B1-4BBA-AEFD-9A25EFB27C8E}"/>
                </a:ext>
              </a:extLst>
            </p:cNvPr>
            <p:cNvSpPr/>
            <p:nvPr/>
          </p:nvSpPr>
          <p:spPr bwMode="auto">
            <a:xfrm>
              <a:off x="635351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ṡļîḋe">
              <a:extLst>
                <a:ext uri="{FF2B5EF4-FFF2-40B4-BE49-F238E27FC236}">
                  <a16:creationId xmlns="" xmlns:a16="http://schemas.microsoft.com/office/drawing/2014/main" id="{6C1E21E9-F5C1-4B40-8782-2EC2B96F3DF6}"/>
                </a:ext>
              </a:extLst>
            </p:cNvPr>
            <p:cNvSpPr/>
            <p:nvPr/>
          </p:nvSpPr>
          <p:spPr bwMode="auto">
            <a:xfrm>
              <a:off x="638128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ṣľiḓé">
              <a:extLst>
                <a:ext uri="{FF2B5EF4-FFF2-40B4-BE49-F238E27FC236}">
                  <a16:creationId xmlns="" xmlns:a16="http://schemas.microsoft.com/office/drawing/2014/main" id="{1C5C7C89-DEF1-4A99-B9A6-87A1DA3D3F0E}"/>
                </a:ext>
              </a:extLst>
            </p:cNvPr>
            <p:cNvSpPr/>
            <p:nvPr/>
          </p:nvSpPr>
          <p:spPr bwMode="auto">
            <a:xfrm>
              <a:off x="640905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ṥ1íḋê">
              <a:extLst>
                <a:ext uri="{FF2B5EF4-FFF2-40B4-BE49-F238E27FC236}">
                  <a16:creationId xmlns="" xmlns:a16="http://schemas.microsoft.com/office/drawing/2014/main" id="{478F467C-1C76-456A-B2F5-9AFD2622E015}"/>
                </a:ext>
              </a:extLst>
            </p:cNvPr>
            <p:cNvSpPr/>
            <p:nvPr/>
          </p:nvSpPr>
          <p:spPr bwMode="auto">
            <a:xfrm>
              <a:off x="643429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ļiďe">
              <a:extLst>
                <a:ext uri="{FF2B5EF4-FFF2-40B4-BE49-F238E27FC236}">
                  <a16:creationId xmlns="" xmlns:a16="http://schemas.microsoft.com/office/drawing/2014/main" id="{29223EC7-DBEA-454D-9D76-96CEDC94E950}"/>
                </a:ext>
              </a:extLst>
            </p:cNvPr>
            <p:cNvSpPr/>
            <p:nvPr/>
          </p:nvSpPr>
          <p:spPr bwMode="auto">
            <a:xfrm>
              <a:off x="646207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sḻïḑè">
              <a:extLst>
                <a:ext uri="{FF2B5EF4-FFF2-40B4-BE49-F238E27FC236}">
                  <a16:creationId xmlns="" xmlns:a16="http://schemas.microsoft.com/office/drawing/2014/main" id="{5C92605D-30B2-49B8-AA8D-8095E4293AB6}"/>
                </a:ext>
              </a:extLst>
            </p:cNvPr>
            <p:cNvSpPr/>
            <p:nvPr/>
          </p:nvSpPr>
          <p:spPr bwMode="auto">
            <a:xfrm>
              <a:off x="648731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ṡliḋe">
              <a:extLst>
                <a:ext uri="{FF2B5EF4-FFF2-40B4-BE49-F238E27FC236}">
                  <a16:creationId xmlns="" xmlns:a16="http://schemas.microsoft.com/office/drawing/2014/main" id="{877A3F62-7267-47F6-B1EB-1FF44DB540E2}"/>
                </a:ext>
              </a:extLst>
            </p:cNvPr>
            <p:cNvSpPr/>
            <p:nvPr/>
          </p:nvSpPr>
          <p:spPr bwMode="auto">
            <a:xfrm>
              <a:off x="651508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$1iďe">
              <a:extLst>
                <a:ext uri="{FF2B5EF4-FFF2-40B4-BE49-F238E27FC236}">
                  <a16:creationId xmlns="" xmlns:a16="http://schemas.microsoft.com/office/drawing/2014/main" id="{0DE8EC14-4392-404B-BA5A-78C384035189}"/>
                </a:ext>
              </a:extLst>
            </p:cNvPr>
            <p:cNvSpPr/>
            <p:nvPr/>
          </p:nvSpPr>
          <p:spPr bwMode="auto">
            <a:xfrm>
              <a:off x="654033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şļídè">
              <a:extLst>
                <a:ext uri="{FF2B5EF4-FFF2-40B4-BE49-F238E27FC236}">
                  <a16:creationId xmlns="" xmlns:a16="http://schemas.microsoft.com/office/drawing/2014/main" id="{38D73C4D-781B-4CF5-8689-2C5ABD7F6A68}"/>
                </a:ext>
              </a:extLst>
            </p:cNvPr>
            <p:cNvSpPr/>
            <p:nvPr/>
          </p:nvSpPr>
          <p:spPr bwMode="auto">
            <a:xfrm>
              <a:off x="395512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ṥḷíḋê">
              <a:extLst>
                <a:ext uri="{FF2B5EF4-FFF2-40B4-BE49-F238E27FC236}">
                  <a16:creationId xmlns="" xmlns:a16="http://schemas.microsoft.com/office/drawing/2014/main" id="{8D6BEBD3-58B8-4394-B5FC-BBED2E0DAFC5}"/>
                </a:ext>
              </a:extLst>
            </p:cNvPr>
            <p:cNvSpPr/>
            <p:nvPr/>
          </p:nvSpPr>
          <p:spPr bwMode="auto">
            <a:xfrm>
              <a:off x="398290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sľíḓe">
              <a:extLst>
                <a:ext uri="{FF2B5EF4-FFF2-40B4-BE49-F238E27FC236}">
                  <a16:creationId xmlns="" xmlns:a16="http://schemas.microsoft.com/office/drawing/2014/main" id="{C9D7006A-13D4-4E0E-916C-444EBCBB7572}"/>
                </a:ext>
              </a:extLst>
            </p:cNvPr>
            <p:cNvSpPr/>
            <p:nvPr/>
          </p:nvSpPr>
          <p:spPr bwMode="auto">
            <a:xfrm>
              <a:off x="400814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ŝ1idè">
              <a:extLst>
                <a:ext uri="{FF2B5EF4-FFF2-40B4-BE49-F238E27FC236}">
                  <a16:creationId xmlns="" xmlns:a16="http://schemas.microsoft.com/office/drawing/2014/main" id="{DEEA9CBC-992E-4A9A-A4D7-416A0DE99FD5}"/>
                </a:ext>
              </a:extLst>
            </p:cNvPr>
            <p:cNvSpPr/>
            <p:nvPr/>
          </p:nvSpPr>
          <p:spPr bwMode="auto">
            <a:xfrm>
              <a:off x="403591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liďê">
              <a:extLst>
                <a:ext uri="{FF2B5EF4-FFF2-40B4-BE49-F238E27FC236}">
                  <a16:creationId xmlns="" xmlns:a16="http://schemas.microsoft.com/office/drawing/2014/main" id="{CD4DEB78-DE0C-4CED-9C2B-C7E04809647A}"/>
                </a:ext>
              </a:extLst>
            </p:cNvPr>
            <p:cNvSpPr/>
            <p:nvPr/>
          </p:nvSpPr>
          <p:spPr bwMode="auto">
            <a:xfrm>
              <a:off x="406116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ş1îďe">
              <a:extLst>
                <a:ext uri="{FF2B5EF4-FFF2-40B4-BE49-F238E27FC236}">
                  <a16:creationId xmlns="" xmlns:a16="http://schemas.microsoft.com/office/drawing/2014/main" id="{0D7A4422-F968-42F9-80C5-D1B4E03087F2}"/>
                </a:ext>
              </a:extLst>
            </p:cNvPr>
            <p:cNvSpPr/>
            <p:nvPr/>
          </p:nvSpPr>
          <p:spPr bwMode="auto">
            <a:xfrm>
              <a:off x="408893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ṣ1îďê">
              <a:extLst>
                <a:ext uri="{FF2B5EF4-FFF2-40B4-BE49-F238E27FC236}">
                  <a16:creationId xmlns="" xmlns:a16="http://schemas.microsoft.com/office/drawing/2014/main" id="{7527A1DD-4545-4DEF-9575-00839B266411}"/>
                </a:ext>
              </a:extLst>
            </p:cNvPr>
            <p:cNvSpPr/>
            <p:nvPr/>
          </p:nvSpPr>
          <p:spPr bwMode="auto">
            <a:xfrm>
              <a:off x="411418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ṣ1íḑe">
              <a:extLst>
                <a:ext uri="{FF2B5EF4-FFF2-40B4-BE49-F238E27FC236}">
                  <a16:creationId xmlns="" xmlns:a16="http://schemas.microsoft.com/office/drawing/2014/main" id="{3AAE2F6B-E7F2-4BEB-BEA9-A2E923DB7F33}"/>
                </a:ext>
              </a:extLst>
            </p:cNvPr>
            <p:cNvSpPr/>
            <p:nvPr/>
          </p:nvSpPr>
          <p:spPr bwMode="auto">
            <a:xfrm>
              <a:off x="414195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şľïḓe">
              <a:extLst>
                <a:ext uri="{FF2B5EF4-FFF2-40B4-BE49-F238E27FC236}">
                  <a16:creationId xmlns="" xmlns:a16="http://schemas.microsoft.com/office/drawing/2014/main" id="{8D8C08F2-F54C-4ED9-9789-3EFF3B21EE3F}"/>
                </a:ext>
              </a:extLst>
            </p:cNvPr>
            <p:cNvSpPr/>
            <p:nvPr/>
          </p:nvSpPr>
          <p:spPr bwMode="auto">
            <a:xfrm>
              <a:off x="416972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Sḻíďê">
              <a:extLst>
                <a:ext uri="{FF2B5EF4-FFF2-40B4-BE49-F238E27FC236}">
                  <a16:creationId xmlns="" xmlns:a16="http://schemas.microsoft.com/office/drawing/2014/main" id="{DFDA2510-D1CC-4A66-AFB7-168959BB0F38}"/>
                </a:ext>
              </a:extLst>
            </p:cNvPr>
            <p:cNvSpPr/>
            <p:nvPr/>
          </p:nvSpPr>
          <p:spPr bwMode="auto">
            <a:xfrm>
              <a:off x="419496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ļîḑè">
              <a:extLst>
                <a:ext uri="{FF2B5EF4-FFF2-40B4-BE49-F238E27FC236}">
                  <a16:creationId xmlns="" xmlns:a16="http://schemas.microsoft.com/office/drawing/2014/main" id="{0658102A-BEAD-49EF-8FED-C72F79D8A1C2}"/>
                </a:ext>
              </a:extLst>
            </p:cNvPr>
            <p:cNvSpPr/>
            <p:nvPr/>
          </p:nvSpPr>
          <p:spPr bwMode="auto">
            <a:xfrm>
              <a:off x="422273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Slíďe">
              <a:extLst>
                <a:ext uri="{FF2B5EF4-FFF2-40B4-BE49-F238E27FC236}">
                  <a16:creationId xmlns="" xmlns:a16="http://schemas.microsoft.com/office/drawing/2014/main" id="{7C1140B3-7C78-4038-A6F6-BF2A9A7DA119}"/>
                </a:ext>
              </a:extLst>
            </p:cNvPr>
            <p:cNvSpPr/>
            <p:nvPr/>
          </p:nvSpPr>
          <p:spPr bwMode="auto">
            <a:xfrm>
              <a:off x="424798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ṧḷiḑè">
              <a:extLst>
                <a:ext uri="{FF2B5EF4-FFF2-40B4-BE49-F238E27FC236}">
                  <a16:creationId xmlns="" xmlns:a16="http://schemas.microsoft.com/office/drawing/2014/main" id="{06A3B164-FA25-41A5-A147-8158C124FE20}"/>
                </a:ext>
              </a:extLst>
            </p:cNvPr>
            <p:cNvSpPr/>
            <p:nvPr/>
          </p:nvSpPr>
          <p:spPr bwMode="auto">
            <a:xfrm>
              <a:off x="427575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ļiḍe">
              <a:extLst>
                <a:ext uri="{FF2B5EF4-FFF2-40B4-BE49-F238E27FC236}">
                  <a16:creationId xmlns="" xmlns:a16="http://schemas.microsoft.com/office/drawing/2014/main" id="{2A4EF524-ADE6-4609-8A25-6D49BA1B472E}"/>
                </a:ext>
              </a:extLst>
            </p:cNvPr>
            <p:cNvSpPr/>
            <p:nvPr/>
          </p:nvSpPr>
          <p:spPr bwMode="auto">
            <a:xfrm>
              <a:off x="430100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şlïḑê">
              <a:extLst>
                <a:ext uri="{FF2B5EF4-FFF2-40B4-BE49-F238E27FC236}">
                  <a16:creationId xmlns="" xmlns:a16="http://schemas.microsoft.com/office/drawing/2014/main" id="{C4D21280-7C73-4240-9C34-6C719A650611}"/>
                </a:ext>
              </a:extLst>
            </p:cNvPr>
            <p:cNvSpPr/>
            <p:nvPr/>
          </p:nvSpPr>
          <p:spPr bwMode="auto">
            <a:xfrm>
              <a:off x="432877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$ḷiḍe">
              <a:extLst>
                <a:ext uri="{FF2B5EF4-FFF2-40B4-BE49-F238E27FC236}">
                  <a16:creationId xmlns="" xmlns:a16="http://schemas.microsoft.com/office/drawing/2014/main" id="{FDB8E048-F194-4275-A630-3EAC8D45EEC6}"/>
                </a:ext>
              </a:extLst>
            </p:cNvPr>
            <p:cNvSpPr/>
            <p:nvPr/>
          </p:nvSpPr>
          <p:spPr bwMode="auto">
            <a:xfrm>
              <a:off x="435401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š1îḑé">
              <a:extLst>
                <a:ext uri="{FF2B5EF4-FFF2-40B4-BE49-F238E27FC236}">
                  <a16:creationId xmlns="" xmlns:a16="http://schemas.microsoft.com/office/drawing/2014/main" id="{FEF8F7F5-450E-4CC8-8DE8-4646900C23F5}"/>
                </a:ext>
              </a:extLst>
            </p:cNvPr>
            <p:cNvSpPr/>
            <p:nvPr/>
          </p:nvSpPr>
          <p:spPr bwMode="auto">
            <a:xfrm>
              <a:off x="438178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ṡ1íḓê">
              <a:extLst>
                <a:ext uri="{FF2B5EF4-FFF2-40B4-BE49-F238E27FC236}">
                  <a16:creationId xmlns="" xmlns:a16="http://schemas.microsoft.com/office/drawing/2014/main" id="{C8058691-CE33-4D8E-AAFA-AE5DD83AAB3A}"/>
                </a:ext>
              </a:extLst>
            </p:cNvPr>
            <p:cNvSpPr/>
            <p:nvPr/>
          </p:nvSpPr>
          <p:spPr bwMode="auto">
            <a:xfrm>
              <a:off x="440955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ṧļîďê">
              <a:extLst>
                <a:ext uri="{FF2B5EF4-FFF2-40B4-BE49-F238E27FC236}">
                  <a16:creationId xmlns="" xmlns:a16="http://schemas.microsoft.com/office/drawing/2014/main" id="{1014A0BD-4F84-49E9-BB87-4C288291DF5F}"/>
                </a:ext>
              </a:extLst>
            </p:cNvPr>
            <p:cNvSpPr/>
            <p:nvPr/>
          </p:nvSpPr>
          <p:spPr bwMode="auto">
            <a:xfrm>
              <a:off x="443480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şļîḋé">
              <a:extLst>
                <a:ext uri="{FF2B5EF4-FFF2-40B4-BE49-F238E27FC236}">
                  <a16:creationId xmlns="" xmlns:a16="http://schemas.microsoft.com/office/drawing/2014/main" id="{5FFEE3A3-0DD9-43B5-A031-EFB9BD07A18C}"/>
                </a:ext>
              </a:extLst>
            </p:cNvPr>
            <p:cNvSpPr/>
            <p:nvPr/>
          </p:nvSpPr>
          <p:spPr bwMode="auto">
            <a:xfrm>
              <a:off x="446257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šľíḋé">
              <a:extLst>
                <a:ext uri="{FF2B5EF4-FFF2-40B4-BE49-F238E27FC236}">
                  <a16:creationId xmlns="" xmlns:a16="http://schemas.microsoft.com/office/drawing/2014/main" id="{AB383ED5-9BE4-49E4-B8B1-FECE25E4853F}"/>
                </a:ext>
              </a:extLst>
            </p:cNvPr>
            <p:cNvSpPr/>
            <p:nvPr/>
          </p:nvSpPr>
          <p:spPr bwMode="auto">
            <a:xfrm>
              <a:off x="448782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şľïḓé">
              <a:extLst>
                <a:ext uri="{FF2B5EF4-FFF2-40B4-BE49-F238E27FC236}">
                  <a16:creationId xmlns="" xmlns:a16="http://schemas.microsoft.com/office/drawing/2014/main" id="{01092F1E-BD21-483A-83F4-D4A2A2D4BA71}"/>
                </a:ext>
              </a:extLst>
            </p:cNvPr>
            <p:cNvSpPr/>
            <p:nvPr/>
          </p:nvSpPr>
          <p:spPr bwMode="auto">
            <a:xfrm>
              <a:off x="451559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ṣļiḋe">
              <a:extLst>
                <a:ext uri="{FF2B5EF4-FFF2-40B4-BE49-F238E27FC236}">
                  <a16:creationId xmlns="" xmlns:a16="http://schemas.microsoft.com/office/drawing/2014/main" id="{5108E6B7-7F36-4C5C-B5CF-1C7DD75AF9FB}"/>
                </a:ext>
              </a:extLst>
            </p:cNvPr>
            <p:cNvSpPr/>
            <p:nvPr/>
          </p:nvSpPr>
          <p:spPr bwMode="auto">
            <a:xfrm>
              <a:off x="454083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s1íḑê">
              <a:extLst>
                <a:ext uri="{FF2B5EF4-FFF2-40B4-BE49-F238E27FC236}">
                  <a16:creationId xmlns="" xmlns:a16="http://schemas.microsoft.com/office/drawing/2014/main" id="{FC7512DA-3B98-450F-96F4-D080CEBEE305}"/>
                </a:ext>
              </a:extLst>
            </p:cNvPr>
            <p:cNvSpPr/>
            <p:nvPr/>
          </p:nvSpPr>
          <p:spPr bwMode="auto">
            <a:xfrm>
              <a:off x="456861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ṣlïḓè">
              <a:extLst>
                <a:ext uri="{FF2B5EF4-FFF2-40B4-BE49-F238E27FC236}">
                  <a16:creationId xmlns="" xmlns:a16="http://schemas.microsoft.com/office/drawing/2014/main" id="{710AB68D-068C-4B02-B5B1-D26456A2D0F4}"/>
                </a:ext>
              </a:extLst>
            </p:cNvPr>
            <p:cNvSpPr/>
            <p:nvPr/>
          </p:nvSpPr>
          <p:spPr bwMode="auto">
            <a:xfrm>
              <a:off x="459638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šļíḑé">
              <a:extLst>
                <a:ext uri="{FF2B5EF4-FFF2-40B4-BE49-F238E27FC236}">
                  <a16:creationId xmlns="" xmlns:a16="http://schemas.microsoft.com/office/drawing/2014/main" id="{F229DB9B-D281-454E-9092-CD998786A49C}"/>
                </a:ext>
              </a:extLst>
            </p:cNvPr>
            <p:cNvSpPr/>
            <p:nvPr/>
          </p:nvSpPr>
          <p:spPr bwMode="auto">
            <a:xfrm>
              <a:off x="462162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ídê">
              <a:extLst>
                <a:ext uri="{FF2B5EF4-FFF2-40B4-BE49-F238E27FC236}">
                  <a16:creationId xmlns="" xmlns:a16="http://schemas.microsoft.com/office/drawing/2014/main" id="{0AF9CCC7-C0AD-4CF0-9E67-52BE9AF03136}"/>
                </a:ext>
              </a:extLst>
            </p:cNvPr>
            <p:cNvSpPr/>
            <p:nvPr/>
          </p:nvSpPr>
          <p:spPr bwMode="auto">
            <a:xfrm>
              <a:off x="464939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ṥ1ïdè">
              <a:extLst>
                <a:ext uri="{FF2B5EF4-FFF2-40B4-BE49-F238E27FC236}">
                  <a16:creationId xmlns="" xmlns:a16="http://schemas.microsoft.com/office/drawing/2014/main" id="{8BB275A3-BE49-40EE-ACAC-9BDF7BBDE810}"/>
                </a:ext>
              </a:extLst>
            </p:cNvPr>
            <p:cNvSpPr/>
            <p:nvPr/>
          </p:nvSpPr>
          <p:spPr bwMode="auto">
            <a:xfrm>
              <a:off x="467464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śḷíḑe">
              <a:extLst>
                <a:ext uri="{FF2B5EF4-FFF2-40B4-BE49-F238E27FC236}">
                  <a16:creationId xmlns="" xmlns:a16="http://schemas.microsoft.com/office/drawing/2014/main" id="{96C572A5-A002-45DF-9E41-E7334F450C04}"/>
                </a:ext>
              </a:extLst>
            </p:cNvPr>
            <p:cNvSpPr/>
            <p:nvPr/>
          </p:nvSpPr>
          <p:spPr bwMode="auto">
            <a:xfrm>
              <a:off x="470241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šlîďé">
              <a:extLst>
                <a:ext uri="{FF2B5EF4-FFF2-40B4-BE49-F238E27FC236}">
                  <a16:creationId xmlns="" xmlns:a16="http://schemas.microsoft.com/office/drawing/2014/main" id="{7BD76A3C-2D3E-4960-AF26-48D7387E09CB}"/>
                </a:ext>
              </a:extLst>
            </p:cNvPr>
            <p:cNvSpPr/>
            <p:nvPr/>
          </p:nvSpPr>
          <p:spPr bwMode="auto">
            <a:xfrm>
              <a:off x="472766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ṩ1ïḋê">
              <a:extLst>
                <a:ext uri="{FF2B5EF4-FFF2-40B4-BE49-F238E27FC236}">
                  <a16:creationId xmlns="" xmlns:a16="http://schemas.microsoft.com/office/drawing/2014/main" id="{B84C1C31-1919-473E-A816-DBD2E20987BF}"/>
                </a:ext>
              </a:extLst>
            </p:cNvPr>
            <p:cNvSpPr/>
            <p:nvPr/>
          </p:nvSpPr>
          <p:spPr bwMode="auto">
            <a:xfrm>
              <a:off x="475543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1ïďé">
              <a:extLst>
                <a:ext uri="{FF2B5EF4-FFF2-40B4-BE49-F238E27FC236}">
                  <a16:creationId xmlns="" xmlns:a16="http://schemas.microsoft.com/office/drawing/2014/main" id="{48F02673-97FF-4F3F-B82D-B27F681EC448}"/>
                </a:ext>
              </a:extLst>
            </p:cNvPr>
            <p:cNvSpPr/>
            <p:nvPr/>
          </p:nvSpPr>
          <p:spPr bwMode="auto">
            <a:xfrm>
              <a:off x="4780678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ṣ1íḑe">
              <a:extLst>
                <a:ext uri="{FF2B5EF4-FFF2-40B4-BE49-F238E27FC236}">
                  <a16:creationId xmlns="" xmlns:a16="http://schemas.microsoft.com/office/drawing/2014/main" id="{D5F935C3-7217-4A60-BC83-0DF268F332F8}"/>
                </a:ext>
              </a:extLst>
            </p:cNvPr>
            <p:cNvSpPr/>
            <p:nvPr/>
          </p:nvSpPr>
          <p:spPr bwMode="auto">
            <a:xfrm>
              <a:off x="480844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ṩľïḑè">
              <a:extLst>
                <a:ext uri="{FF2B5EF4-FFF2-40B4-BE49-F238E27FC236}">
                  <a16:creationId xmlns="" xmlns:a16="http://schemas.microsoft.com/office/drawing/2014/main" id="{293ABB53-5B95-4630-AF62-92539929449E}"/>
                </a:ext>
              </a:extLst>
            </p:cNvPr>
            <p:cNvSpPr/>
            <p:nvPr/>
          </p:nvSpPr>
          <p:spPr bwMode="auto">
            <a:xfrm>
              <a:off x="483369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líḓé">
              <a:extLst>
                <a:ext uri="{FF2B5EF4-FFF2-40B4-BE49-F238E27FC236}">
                  <a16:creationId xmlns="" xmlns:a16="http://schemas.microsoft.com/office/drawing/2014/main" id="{D37E7CE5-CE37-4269-92C4-2EE4E74CBE9E}"/>
                </a:ext>
              </a:extLst>
            </p:cNvPr>
            <p:cNvSpPr/>
            <p:nvPr/>
          </p:nvSpPr>
          <p:spPr bwMode="auto">
            <a:xfrm>
              <a:off x="486146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ṡļîďé">
              <a:extLst>
                <a:ext uri="{FF2B5EF4-FFF2-40B4-BE49-F238E27FC236}">
                  <a16:creationId xmlns="" xmlns:a16="http://schemas.microsoft.com/office/drawing/2014/main" id="{27385ECF-232B-4CED-8A4A-B153CCF655B6}"/>
                </a:ext>
              </a:extLst>
            </p:cNvPr>
            <p:cNvSpPr/>
            <p:nvPr/>
          </p:nvSpPr>
          <p:spPr bwMode="auto">
            <a:xfrm>
              <a:off x="488923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ṧliḓe">
              <a:extLst>
                <a:ext uri="{FF2B5EF4-FFF2-40B4-BE49-F238E27FC236}">
                  <a16:creationId xmlns="" xmlns:a16="http://schemas.microsoft.com/office/drawing/2014/main" id="{DFD04B42-1E3D-4EAB-9474-24B15DAC7A4D}"/>
                </a:ext>
              </a:extLst>
            </p:cNvPr>
            <p:cNvSpPr/>
            <p:nvPr/>
          </p:nvSpPr>
          <p:spPr bwMode="auto">
            <a:xfrm>
              <a:off x="491448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ľiḑê">
              <a:extLst>
                <a:ext uri="{FF2B5EF4-FFF2-40B4-BE49-F238E27FC236}">
                  <a16:creationId xmlns="" xmlns:a16="http://schemas.microsoft.com/office/drawing/2014/main" id="{D74686B9-4855-4FFD-89D2-118CC444B886}"/>
                </a:ext>
              </a:extLst>
            </p:cNvPr>
            <p:cNvSpPr/>
            <p:nvPr/>
          </p:nvSpPr>
          <p:spPr bwMode="auto">
            <a:xfrm>
              <a:off x="494225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ślídè">
              <a:extLst>
                <a:ext uri="{FF2B5EF4-FFF2-40B4-BE49-F238E27FC236}">
                  <a16:creationId xmlns="" xmlns:a16="http://schemas.microsoft.com/office/drawing/2014/main" id="{29121AEF-C9F8-4FA9-BBF9-7C39A1CEAC90}"/>
                </a:ext>
              </a:extLst>
            </p:cNvPr>
            <p:cNvSpPr/>
            <p:nvPr/>
          </p:nvSpPr>
          <p:spPr bwMode="auto">
            <a:xfrm>
              <a:off x="496749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ṩḷîde">
              <a:extLst>
                <a:ext uri="{FF2B5EF4-FFF2-40B4-BE49-F238E27FC236}">
                  <a16:creationId xmlns="" xmlns:a16="http://schemas.microsoft.com/office/drawing/2014/main" id="{DE4ACEBA-315F-4F64-80EC-8660068D3658}"/>
                </a:ext>
              </a:extLst>
            </p:cNvPr>
            <p:cNvSpPr/>
            <p:nvPr/>
          </p:nvSpPr>
          <p:spPr bwMode="auto">
            <a:xfrm>
              <a:off x="499526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ŝľíḑé">
              <a:extLst>
                <a:ext uri="{FF2B5EF4-FFF2-40B4-BE49-F238E27FC236}">
                  <a16:creationId xmlns="" xmlns:a16="http://schemas.microsoft.com/office/drawing/2014/main" id="{EEAA8517-B80B-4DFD-9AAA-3F12A3460EFD}"/>
                </a:ext>
              </a:extLst>
            </p:cNvPr>
            <p:cNvSpPr/>
            <p:nvPr/>
          </p:nvSpPr>
          <p:spPr bwMode="auto">
            <a:xfrm>
              <a:off x="5020515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ļîḑê">
              <a:extLst>
                <a:ext uri="{FF2B5EF4-FFF2-40B4-BE49-F238E27FC236}">
                  <a16:creationId xmlns="" xmlns:a16="http://schemas.microsoft.com/office/drawing/2014/main" id="{70904963-7BC7-4A12-B964-6E5A810999FC}"/>
                </a:ext>
              </a:extLst>
            </p:cNvPr>
            <p:cNvSpPr/>
            <p:nvPr/>
          </p:nvSpPr>
          <p:spPr bwMode="auto">
            <a:xfrm>
              <a:off x="504828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ṩḷíḓè">
              <a:extLst>
                <a:ext uri="{FF2B5EF4-FFF2-40B4-BE49-F238E27FC236}">
                  <a16:creationId xmlns="" xmlns:a16="http://schemas.microsoft.com/office/drawing/2014/main" id="{8DE454D7-01BA-48B7-BFE0-BC6981015FD0}"/>
                </a:ext>
              </a:extLst>
            </p:cNvPr>
            <p:cNvSpPr/>
            <p:nvPr/>
          </p:nvSpPr>
          <p:spPr bwMode="auto">
            <a:xfrm>
              <a:off x="507605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ŝľíḍè">
              <a:extLst>
                <a:ext uri="{FF2B5EF4-FFF2-40B4-BE49-F238E27FC236}">
                  <a16:creationId xmlns="" xmlns:a16="http://schemas.microsoft.com/office/drawing/2014/main" id="{013B024C-D4A5-4DCA-861E-77D262FC1015}"/>
                </a:ext>
              </a:extLst>
            </p:cNvPr>
            <p:cNvSpPr/>
            <p:nvPr/>
          </p:nvSpPr>
          <p:spPr bwMode="auto">
            <a:xfrm>
              <a:off x="510130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Sľiḋé">
              <a:extLst>
                <a:ext uri="{FF2B5EF4-FFF2-40B4-BE49-F238E27FC236}">
                  <a16:creationId xmlns="" xmlns:a16="http://schemas.microsoft.com/office/drawing/2014/main" id="{09065613-97D4-406A-84CD-7072C70F4554}"/>
                </a:ext>
              </a:extLst>
            </p:cNvPr>
            <p:cNvSpPr/>
            <p:nvPr/>
          </p:nvSpPr>
          <p:spPr bwMode="auto">
            <a:xfrm>
              <a:off x="512907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şļiḑe">
              <a:extLst>
                <a:ext uri="{FF2B5EF4-FFF2-40B4-BE49-F238E27FC236}">
                  <a16:creationId xmlns="" xmlns:a16="http://schemas.microsoft.com/office/drawing/2014/main" id="{979D195C-DAB1-4BAD-B025-99A0DF148994}"/>
                </a:ext>
              </a:extLst>
            </p:cNvPr>
            <p:cNvSpPr/>
            <p:nvPr/>
          </p:nvSpPr>
          <p:spPr bwMode="auto">
            <a:xfrm>
              <a:off x="515432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ŝļïďe">
              <a:extLst>
                <a:ext uri="{FF2B5EF4-FFF2-40B4-BE49-F238E27FC236}">
                  <a16:creationId xmlns="" xmlns:a16="http://schemas.microsoft.com/office/drawing/2014/main" id="{73E91A0E-FFAC-4AA4-B07F-F06B71F2BA8E}"/>
                </a:ext>
              </a:extLst>
            </p:cNvPr>
            <p:cNvSpPr/>
            <p:nvPr/>
          </p:nvSpPr>
          <p:spPr bwMode="auto">
            <a:xfrm>
              <a:off x="518209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ṥļíḑé">
              <a:extLst>
                <a:ext uri="{FF2B5EF4-FFF2-40B4-BE49-F238E27FC236}">
                  <a16:creationId xmlns="" xmlns:a16="http://schemas.microsoft.com/office/drawing/2014/main" id="{4EEBAD9D-BAFD-4D8D-8551-F07DA20BB2CE}"/>
                </a:ext>
              </a:extLst>
            </p:cNvPr>
            <p:cNvSpPr/>
            <p:nvPr/>
          </p:nvSpPr>
          <p:spPr bwMode="auto">
            <a:xfrm>
              <a:off x="520733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ṧļíḑè">
              <a:extLst>
                <a:ext uri="{FF2B5EF4-FFF2-40B4-BE49-F238E27FC236}">
                  <a16:creationId xmlns="" xmlns:a16="http://schemas.microsoft.com/office/drawing/2014/main" id="{F573A2F9-1B7B-4DF5-B927-16F99E61605B}"/>
                </a:ext>
              </a:extLst>
            </p:cNvPr>
            <p:cNvSpPr/>
            <p:nvPr/>
          </p:nvSpPr>
          <p:spPr bwMode="auto">
            <a:xfrm>
              <a:off x="523510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$ľïďé">
              <a:extLst>
                <a:ext uri="{FF2B5EF4-FFF2-40B4-BE49-F238E27FC236}">
                  <a16:creationId xmlns="" xmlns:a16="http://schemas.microsoft.com/office/drawing/2014/main" id="{5E734364-2997-41A0-BD83-EA7B3BC98C92}"/>
                </a:ext>
              </a:extLst>
            </p:cNvPr>
            <p:cNvSpPr/>
            <p:nvPr/>
          </p:nvSpPr>
          <p:spPr bwMode="auto">
            <a:xfrm>
              <a:off x="526035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S1iḓé">
              <a:extLst>
                <a:ext uri="{FF2B5EF4-FFF2-40B4-BE49-F238E27FC236}">
                  <a16:creationId xmlns="" xmlns:a16="http://schemas.microsoft.com/office/drawing/2014/main" id="{EAACF514-B8EA-4AA3-B3FF-06AE834E2880}"/>
                </a:ext>
              </a:extLst>
            </p:cNvPr>
            <p:cNvSpPr/>
            <p:nvPr/>
          </p:nvSpPr>
          <p:spPr bwMode="auto">
            <a:xfrm>
              <a:off x="528812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ṣḷîḓe">
              <a:extLst>
                <a:ext uri="{FF2B5EF4-FFF2-40B4-BE49-F238E27FC236}">
                  <a16:creationId xmlns="" xmlns:a16="http://schemas.microsoft.com/office/drawing/2014/main" id="{EEBB621B-B907-4D02-A1BA-B55EE3EE5688}"/>
                </a:ext>
              </a:extLst>
            </p:cNvPr>
            <p:cNvSpPr/>
            <p:nvPr/>
          </p:nvSpPr>
          <p:spPr bwMode="auto">
            <a:xfrm>
              <a:off x="531589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śḷidê">
              <a:extLst>
                <a:ext uri="{FF2B5EF4-FFF2-40B4-BE49-F238E27FC236}">
                  <a16:creationId xmlns="" xmlns:a16="http://schemas.microsoft.com/office/drawing/2014/main" id="{D4D24C44-2E1D-4E3E-84F7-E348C41660A6}"/>
                </a:ext>
              </a:extLst>
            </p:cNvPr>
            <p:cNvSpPr/>
            <p:nvPr/>
          </p:nvSpPr>
          <p:spPr bwMode="auto">
            <a:xfrm>
              <a:off x="534114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ļïḋé">
              <a:extLst>
                <a:ext uri="{FF2B5EF4-FFF2-40B4-BE49-F238E27FC236}">
                  <a16:creationId xmlns="" xmlns:a16="http://schemas.microsoft.com/office/drawing/2014/main" id="{77AE063F-70C8-41E6-8D94-9049A4A5E89A}"/>
                </a:ext>
              </a:extLst>
            </p:cNvPr>
            <p:cNvSpPr/>
            <p:nvPr/>
          </p:nvSpPr>
          <p:spPr bwMode="auto">
            <a:xfrm>
              <a:off x="536891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śľiḍè">
              <a:extLst>
                <a:ext uri="{FF2B5EF4-FFF2-40B4-BE49-F238E27FC236}">
                  <a16:creationId xmlns="" xmlns:a16="http://schemas.microsoft.com/office/drawing/2014/main" id="{7ABE640D-6389-4143-BB46-A9EEC0308CC9}"/>
                </a:ext>
              </a:extLst>
            </p:cNvPr>
            <p:cNvSpPr/>
            <p:nvPr/>
          </p:nvSpPr>
          <p:spPr bwMode="auto">
            <a:xfrm>
              <a:off x="539415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ŝḷiḑê">
              <a:extLst>
                <a:ext uri="{FF2B5EF4-FFF2-40B4-BE49-F238E27FC236}">
                  <a16:creationId xmlns="" xmlns:a16="http://schemas.microsoft.com/office/drawing/2014/main" id="{31308E5F-57DC-4891-94E9-EFAEC53D3198}"/>
                </a:ext>
              </a:extLst>
            </p:cNvPr>
            <p:cNvSpPr/>
            <p:nvPr/>
          </p:nvSpPr>
          <p:spPr bwMode="auto">
            <a:xfrm>
              <a:off x="542192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ḷidê">
              <a:extLst>
                <a:ext uri="{FF2B5EF4-FFF2-40B4-BE49-F238E27FC236}">
                  <a16:creationId xmlns="" xmlns:a16="http://schemas.microsoft.com/office/drawing/2014/main" id="{A33DDEDE-7232-48B4-8FA8-DA6713253ABF}"/>
                </a:ext>
              </a:extLst>
            </p:cNvPr>
            <p:cNvSpPr/>
            <p:nvPr/>
          </p:nvSpPr>
          <p:spPr bwMode="auto">
            <a:xfrm>
              <a:off x="544717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s1îḓè">
              <a:extLst>
                <a:ext uri="{FF2B5EF4-FFF2-40B4-BE49-F238E27FC236}">
                  <a16:creationId xmlns="" xmlns:a16="http://schemas.microsoft.com/office/drawing/2014/main" id="{C4871C90-1736-4B48-8D52-D3F9A9AE5FC1}"/>
                </a:ext>
              </a:extLst>
            </p:cNvPr>
            <p:cNvSpPr/>
            <p:nvPr/>
          </p:nvSpPr>
          <p:spPr bwMode="auto">
            <a:xfrm>
              <a:off x="547494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ṥlîḋê">
              <a:extLst>
                <a:ext uri="{FF2B5EF4-FFF2-40B4-BE49-F238E27FC236}">
                  <a16:creationId xmlns="" xmlns:a16="http://schemas.microsoft.com/office/drawing/2014/main" id="{7694B14B-AAD4-4185-AEA5-5EAE94E9D31E}"/>
                </a:ext>
              </a:extLst>
            </p:cNvPr>
            <p:cNvSpPr/>
            <p:nvPr/>
          </p:nvSpPr>
          <p:spPr bwMode="auto">
            <a:xfrm>
              <a:off x="550271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ṡḷîḋé">
              <a:extLst>
                <a:ext uri="{FF2B5EF4-FFF2-40B4-BE49-F238E27FC236}">
                  <a16:creationId xmlns="" xmlns:a16="http://schemas.microsoft.com/office/drawing/2014/main" id="{6CC25694-3ACA-4E17-A6A2-DC9EAA108519}"/>
                </a:ext>
              </a:extLst>
            </p:cNvPr>
            <p:cNvSpPr/>
            <p:nvPr/>
          </p:nvSpPr>
          <p:spPr bwMode="auto">
            <a:xfrm>
              <a:off x="552796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Slíďe">
              <a:extLst>
                <a:ext uri="{FF2B5EF4-FFF2-40B4-BE49-F238E27FC236}">
                  <a16:creationId xmlns="" xmlns:a16="http://schemas.microsoft.com/office/drawing/2014/main" id="{2D77EAEF-B04C-4CAD-B80D-6F564CFE78BA}"/>
                </a:ext>
              </a:extLst>
            </p:cNvPr>
            <p:cNvSpPr/>
            <p:nvPr/>
          </p:nvSpPr>
          <p:spPr bwMode="auto">
            <a:xfrm>
              <a:off x="555320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ṣḷïďê">
              <a:extLst>
                <a:ext uri="{FF2B5EF4-FFF2-40B4-BE49-F238E27FC236}">
                  <a16:creationId xmlns="" xmlns:a16="http://schemas.microsoft.com/office/drawing/2014/main" id="{EE9A5DCF-7F5C-45DB-B15F-4941BEC8B147}"/>
                </a:ext>
              </a:extLst>
            </p:cNvPr>
            <p:cNvSpPr/>
            <p:nvPr/>
          </p:nvSpPr>
          <p:spPr bwMode="auto">
            <a:xfrm>
              <a:off x="558097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ḻîde">
              <a:extLst>
                <a:ext uri="{FF2B5EF4-FFF2-40B4-BE49-F238E27FC236}">
                  <a16:creationId xmlns="" xmlns:a16="http://schemas.microsoft.com/office/drawing/2014/main" id="{19F572C3-AF3D-4A03-A7F6-11DDE953609C}"/>
                </a:ext>
              </a:extLst>
            </p:cNvPr>
            <p:cNvSpPr/>
            <p:nvPr/>
          </p:nvSpPr>
          <p:spPr bwMode="auto">
            <a:xfrm>
              <a:off x="560875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ṡļiḑê">
              <a:extLst>
                <a:ext uri="{FF2B5EF4-FFF2-40B4-BE49-F238E27FC236}">
                  <a16:creationId xmlns="" xmlns:a16="http://schemas.microsoft.com/office/drawing/2014/main" id="{5E786B67-1DA0-4F24-A500-1994FA43B6C2}"/>
                </a:ext>
              </a:extLst>
            </p:cNvPr>
            <p:cNvSpPr/>
            <p:nvPr/>
          </p:nvSpPr>
          <p:spPr bwMode="auto">
            <a:xfrm>
              <a:off x="563399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$ļïde">
              <a:extLst>
                <a:ext uri="{FF2B5EF4-FFF2-40B4-BE49-F238E27FC236}">
                  <a16:creationId xmlns="" xmlns:a16="http://schemas.microsoft.com/office/drawing/2014/main" id="{20A6F66C-D88C-4A7D-B4FA-5A098BB8DBBB}"/>
                </a:ext>
              </a:extLst>
            </p:cNvPr>
            <p:cNvSpPr/>
            <p:nvPr/>
          </p:nvSpPr>
          <p:spPr bwMode="auto">
            <a:xfrm>
              <a:off x="566176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ŝ1iḓe">
              <a:extLst>
                <a:ext uri="{FF2B5EF4-FFF2-40B4-BE49-F238E27FC236}">
                  <a16:creationId xmlns="" xmlns:a16="http://schemas.microsoft.com/office/drawing/2014/main" id="{78685D5B-499D-4D3F-897E-51EE2317D116}"/>
                </a:ext>
              </a:extLst>
            </p:cNvPr>
            <p:cNvSpPr/>
            <p:nvPr/>
          </p:nvSpPr>
          <p:spPr bwMode="auto">
            <a:xfrm>
              <a:off x="5687013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śliḋe">
              <a:extLst>
                <a:ext uri="{FF2B5EF4-FFF2-40B4-BE49-F238E27FC236}">
                  <a16:creationId xmlns="" xmlns:a16="http://schemas.microsoft.com/office/drawing/2014/main" id="{6D913E4A-D3F4-436C-9A16-7F20521C64FC}"/>
                </a:ext>
              </a:extLst>
            </p:cNvPr>
            <p:cNvSpPr/>
            <p:nvPr/>
          </p:nvSpPr>
          <p:spPr bwMode="auto">
            <a:xfrm>
              <a:off x="571478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šļíḍè">
              <a:extLst>
                <a:ext uri="{FF2B5EF4-FFF2-40B4-BE49-F238E27FC236}">
                  <a16:creationId xmlns="" xmlns:a16="http://schemas.microsoft.com/office/drawing/2014/main" id="{B402B4BC-7621-473E-9F6D-96D9EDF3EB6D}"/>
                </a:ext>
              </a:extLst>
            </p:cNvPr>
            <p:cNvSpPr/>
            <p:nvPr/>
          </p:nvSpPr>
          <p:spPr bwMode="auto">
            <a:xfrm>
              <a:off x="574003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ṩlîdê">
              <a:extLst>
                <a:ext uri="{FF2B5EF4-FFF2-40B4-BE49-F238E27FC236}">
                  <a16:creationId xmlns="" xmlns:a16="http://schemas.microsoft.com/office/drawing/2014/main" id="{ED7949C9-25E7-4361-BAE7-E27857FC751F}"/>
                </a:ext>
              </a:extLst>
            </p:cNvPr>
            <p:cNvSpPr/>
            <p:nvPr/>
          </p:nvSpPr>
          <p:spPr bwMode="auto">
            <a:xfrm>
              <a:off x="576780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ļíḋé">
              <a:extLst>
                <a:ext uri="{FF2B5EF4-FFF2-40B4-BE49-F238E27FC236}">
                  <a16:creationId xmlns="" xmlns:a16="http://schemas.microsoft.com/office/drawing/2014/main" id="{347E1B7A-9922-4BA3-A3E0-73DD14BA363A}"/>
                </a:ext>
              </a:extLst>
            </p:cNvPr>
            <p:cNvSpPr/>
            <p:nvPr/>
          </p:nvSpPr>
          <p:spPr bwMode="auto">
            <a:xfrm>
              <a:off x="579557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ṡļîḑè">
              <a:extLst>
                <a:ext uri="{FF2B5EF4-FFF2-40B4-BE49-F238E27FC236}">
                  <a16:creationId xmlns="" xmlns:a16="http://schemas.microsoft.com/office/drawing/2014/main" id="{0C2F22A5-E223-4BF4-B44E-4AA9DC7F384F}"/>
                </a:ext>
              </a:extLst>
            </p:cNvPr>
            <p:cNvSpPr/>
            <p:nvPr/>
          </p:nvSpPr>
          <p:spPr bwMode="auto">
            <a:xfrm>
              <a:off x="582081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şḻïḓê">
              <a:extLst>
                <a:ext uri="{FF2B5EF4-FFF2-40B4-BE49-F238E27FC236}">
                  <a16:creationId xmlns="" xmlns:a16="http://schemas.microsoft.com/office/drawing/2014/main" id="{CB0CCA30-2D06-4D2C-BF51-4BACFA5EB950}"/>
                </a:ext>
              </a:extLst>
            </p:cNvPr>
            <p:cNvSpPr/>
            <p:nvPr/>
          </p:nvSpPr>
          <p:spPr bwMode="auto">
            <a:xfrm>
              <a:off x="584858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ṡ1îḑé">
              <a:extLst>
                <a:ext uri="{FF2B5EF4-FFF2-40B4-BE49-F238E27FC236}">
                  <a16:creationId xmlns="" xmlns:a16="http://schemas.microsoft.com/office/drawing/2014/main" id="{528541BD-F35A-410B-BF87-734FDF989678}"/>
                </a:ext>
              </a:extLst>
            </p:cNvPr>
            <p:cNvSpPr/>
            <p:nvPr/>
          </p:nvSpPr>
          <p:spPr bwMode="auto">
            <a:xfrm>
              <a:off x="5873835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ṧḻiďé">
              <a:extLst>
                <a:ext uri="{FF2B5EF4-FFF2-40B4-BE49-F238E27FC236}">
                  <a16:creationId xmlns="" xmlns:a16="http://schemas.microsoft.com/office/drawing/2014/main" id="{8D61F083-7ADE-4520-AD68-DF8AF54DBB28}"/>
                </a:ext>
              </a:extLst>
            </p:cNvPr>
            <p:cNvSpPr/>
            <p:nvPr/>
          </p:nvSpPr>
          <p:spPr bwMode="auto">
            <a:xfrm>
              <a:off x="590160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ŝļíḋé">
              <a:extLst>
                <a:ext uri="{FF2B5EF4-FFF2-40B4-BE49-F238E27FC236}">
                  <a16:creationId xmlns="" xmlns:a16="http://schemas.microsoft.com/office/drawing/2014/main" id="{E4BDDA10-24F3-453D-8D06-97769838F8BA}"/>
                </a:ext>
              </a:extLst>
            </p:cNvPr>
            <p:cNvSpPr/>
            <p:nvPr/>
          </p:nvSpPr>
          <p:spPr bwMode="auto">
            <a:xfrm>
              <a:off x="592685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ś1îḑê">
              <a:extLst>
                <a:ext uri="{FF2B5EF4-FFF2-40B4-BE49-F238E27FC236}">
                  <a16:creationId xmlns="" xmlns:a16="http://schemas.microsoft.com/office/drawing/2014/main" id="{DB3F7B93-C3CA-4405-B208-E62A1F488AA0}"/>
                </a:ext>
              </a:extLst>
            </p:cNvPr>
            <p:cNvSpPr/>
            <p:nvPr/>
          </p:nvSpPr>
          <p:spPr bwMode="auto">
            <a:xfrm>
              <a:off x="595462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líḑè">
              <a:extLst>
                <a:ext uri="{FF2B5EF4-FFF2-40B4-BE49-F238E27FC236}">
                  <a16:creationId xmlns="" xmlns:a16="http://schemas.microsoft.com/office/drawing/2014/main" id="{AA3E97D5-7281-4D1C-9C0B-140E21A3AAF1}"/>
                </a:ext>
              </a:extLst>
            </p:cNvPr>
            <p:cNvSpPr/>
            <p:nvPr/>
          </p:nvSpPr>
          <p:spPr bwMode="auto">
            <a:xfrm>
              <a:off x="598239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ļîḑê">
              <a:extLst>
                <a:ext uri="{FF2B5EF4-FFF2-40B4-BE49-F238E27FC236}">
                  <a16:creationId xmlns="" xmlns:a16="http://schemas.microsoft.com/office/drawing/2014/main" id="{24DF2862-479E-4F07-A120-7404142EE0B2}"/>
                </a:ext>
              </a:extLst>
            </p:cNvPr>
            <p:cNvSpPr/>
            <p:nvPr/>
          </p:nvSpPr>
          <p:spPr bwMode="auto">
            <a:xfrm>
              <a:off x="600764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ṡľïḋè">
              <a:extLst>
                <a:ext uri="{FF2B5EF4-FFF2-40B4-BE49-F238E27FC236}">
                  <a16:creationId xmlns="" xmlns:a16="http://schemas.microsoft.com/office/drawing/2014/main" id="{45E65734-3E4B-4B14-8C60-2F685BB40410}"/>
                </a:ext>
              </a:extLst>
            </p:cNvPr>
            <p:cNvSpPr/>
            <p:nvPr/>
          </p:nvSpPr>
          <p:spPr bwMode="auto">
            <a:xfrm>
              <a:off x="603541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ṡľïḓê">
              <a:extLst>
                <a:ext uri="{FF2B5EF4-FFF2-40B4-BE49-F238E27FC236}">
                  <a16:creationId xmlns="" xmlns:a16="http://schemas.microsoft.com/office/drawing/2014/main" id="{60A272CC-4F32-4A2D-A4DA-3EE0B4E56702}"/>
                </a:ext>
              </a:extLst>
            </p:cNvPr>
            <p:cNvSpPr/>
            <p:nvPr/>
          </p:nvSpPr>
          <p:spPr bwMode="auto">
            <a:xfrm>
              <a:off x="606065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ṥļíḍé">
              <a:extLst>
                <a:ext uri="{FF2B5EF4-FFF2-40B4-BE49-F238E27FC236}">
                  <a16:creationId xmlns="" xmlns:a16="http://schemas.microsoft.com/office/drawing/2014/main" id="{84328B77-C47D-45F9-8071-DF9318A4DE10}"/>
                </a:ext>
              </a:extLst>
            </p:cNvPr>
            <p:cNvSpPr/>
            <p:nvPr/>
          </p:nvSpPr>
          <p:spPr bwMode="auto">
            <a:xfrm>
              <a:off x="608842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ṡḷíďé">
              <a:extLst>
                <a:ext uri="{FF2B5EF4-FFF2-40B4-BE49-F238E27FC236}">
                  <a16:creationId xmlns="" xmlns:a16="http://schemas.microsoft.com/office/drawing/2014/main" id="{18AB7983-F891-4D86-96C7-98EBC4F4054C}"/>
                </a:ext>
              </a:extLst>
            </p:cNvPr>
            <p:cNvSpPr/>
            <p:nvPr/>
          </p:nvSpPr>
          <p:spPr bwMode="auto">
            <a:xfrm>
              <a:off x="611367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šlíḓe">
              <a:extLst>
                <a:ext uri="{FF2B5EF4-FFF2-40B4-BE49-F238E27FC236}">
                  <a16:creationId xmlns="" xmlns:a16="http://schemas.microsoft.com/office/drawing/2014/main" id="{2C27AF07-95EF-4347-93B3-3DD04ACC9EE7}"/>
                </a:ext>
              </a:extLst>
            </p:cNvPr>
            <p:cNvSpPr/>
            <p:nvPr/>
          </p:nvSpPr>
          <p:spPr bwMode="auto">
            <a:xfrm>
              <a:off x="614144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ślïḑê">
              <a:extLst>
                <a:ext uri="{FF2B5EF4-FFF2-40B4-BE49-F238E27FC236}">
                  <a16:creationId xmlns="" xmlns:a16="http://schemas.microsoft.com/office/drawing/2014/main" id="{1D9A1486-EF0C-4AC1-AA42-5841D6B5B48E}"/>
                </a:ext>
              </a:extLst>
            </p:cNvPr>
            <p:cNvSpPr/>
            <p:nvPr/>
          </p:nvSpPr>
          <p:spPr bwMode="auto">
            <a:xfrm>
              <a:off x="616669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ṥ1îḓe">
              <a:extLst>
                <a:ext uri="{FF2B5EF4-FFF2-40B4-BE49-F238E27FC236}">
                  <a16:creationId xmlns="" xmlns:a16="http://schemas.microsoft.com/office/drawing/2014/main" id="{1CE1695C-AEF0-41B7-9606-9BA48CD93016}"/>
                </a:ext>
              </a:extLst>
            </p:cNvPr>
            <p:cNvSpPr/>
            <p:nvPr/>
          </p:nvSpPr>
          <p:spPr bwMode="auto">
            <a:xfrm>
              <a:off x="619446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ŝ1íḑe">
              <a:extLst>
                <a:ext uri="{FF2B5EF4-FFF2-40B4-BE49-F238E27FC236}">
                  <a16:creationId xmlns="" xmlns:a16="http://schemas.microsoft.com/office/drawing/2014/main" id="{D169F129-31BB-42D8-9A9A-FC0CD04DD7B5}"/>
                </a:ext>
              </a:extLst>
            </p:cNvPr>
            <p:cNvSpPr/>
            <p:nvPr/>
          </p:nvSpPr>
          <p:spPr bwMode="auto">
            <a:xfrm>
              <a:off x="622223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ľiďe">
              <a:extLst>
                <a:ext uri="{FF2B5EF4-FFF2-40B4-BE49-F238E27FC236}">
                  <a16:creationId xmlns="" xmlns:a16="http://schemas.microsoft.com/office/drawing/2014/main" id="{2B5C6DA9-BBE9-4F56-ADA3-DFAAD8C637FF}"/>
                </a:ext>
              </a:extLst>
            </p:cNvPr>
            <p:cNvSpPr/>
            <p:nvPr/>
          </p:nvSpPr>
          <p:spPr bwMode="auto">
            <a:xfrm>
              <a:off x="624747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śľïḍè">
              <a:extLst>
                <a:ext uri="{FF2B5EF4-FFF2-40B4-BE49-F238E27FC236}">
                  <a16:creationId xmlns="" xmlns:a16="http://schemas.microsoft.com/office/drawing/2014/main" id="{8E6AC667-EE3C-4AF5-8DE6-BE457473CC35}"/>
                </a:ext>
              </a:extLst>
            </p:cNvPr>
            <p:cNvSpPr/>
            <p:nvPr/>
          </p:nvSpPr>
          <p:spPr bwMode="auto">
            <a:xfrm>
              <a:off x="627524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ṡḷíďé">
              <a:extLst>
                <a:ext uri="{FF2B5EF4-FFF2-40B4-BE49-F238E27FC236}">
                  <a16:creationId xmlns="" xmlns:a16="http://schemas.microsoft.com/office/drawing/2014/main" id="{8D2E5B2F-8F4A-4CD9-95E3-42CE76E96B51}"/>
                </a:ext>
              </a:extLst>
            </p:cNvPr>
            <p:cNvSpPr/>
            <p:nvPr/>
          </p:nvSpPr>
          <p:spPr bwMode="auto">
            <a:xfrm>
              <a:off x="630049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šḻîḋê">
              <a:extLst>
                <a:ext uri="{FF2B5EF4-FFF2-40B4-BE49-F238E27FC236}">
                  <a16:creationId xmlns="" xmlns:a16="http://schemas.microsoft.com/office/drawing/2014/main" id="{FDE59593-4DD0-40B0-99A6-9E7314B328FB}"/>
                </a:ext>
              </a:extLst>
            </p:cNvPr>
            <p:cNvSpPr/>
            <p:nvPr/>
          </p:nvSpPr>
          <p:spPr bwMode="auto">
            <a:xfrm>
              <a:off x="632826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sļîďe">
              <a:extLst>
                <a:ext uri="{FF2B5EF4-FFF2-40B4-BE49-F238E27FC236}">
                  <a16:creationId xmlns="" xmlns:a16="http://schemas.microsoft.com/office/drawing/2014/main" id="{3ECF01A0-26A7-4882-8D99-750769AE1DA9}"/>
                </a:ext>
              </a:extLst>
            </p:cNvPr>
            <p:cNvSpPr/>
            <p:nvPr/>
          </p:nvSpPr>
          <p:spPr bwMode="auto">
            <a:xfrm>
              <a:off x="635351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Sliḑé">
              <a:extLst>
                <a:ext uri="{FF2B5EF4-FFF2-40B4-BE49-F238E27FC236}">
                  <a16:creationId xmlns="" xmlns:a16="http://schemas.microsoft.com/office/drawing/2014/main" id="{C7798DC0-CCCA-4835-9B5E-BDD4ACFE524F}"/>
                </a:ext>
              </a:extLst>
            </p:cNvPr>
            <p:cNvSpPr/>
            <p:nvPr/>
          </p:nvSpPr>
          <p:spPr bwMode="auto">
            <a:xfrm>
              <a:off x="638128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şľïḓè">
              <a:extLst>
                <a:ext uri="{FF2B5EF4-FFF2-40B4-BE49-F238E27FC236}">
                  <a16:creationId xmlns="" xmlns:a16="http://schemas.microsoft.com/office/drawing/2014/main" id="{35BE2FD5-91E4-4526-AE73-E727E527B9A0}"/>
                </a:ext>
              </a:extLst>
            </p:cNvPr>
            <p:cNvSpPr/>
            <p:nvPr/>
          </p:nvSpPr>
          <p:spPr bwMode="auto">
            <a:xfrm>
              <a:off x="640905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ṡ1îḋè">
              <a:extLst>
                <a:ext uri="{FF2B5EF4-FFF2-40B4-BE49-F238E27FC236}">
                  <a16:creationId xmlns="" xmlns:a16="http://schemas.microsoft.com/office/drawing/2014/main" id="{16B27E3E-0DFD-4D30-87C1-6011457D6C72}"/>
                </a:ext>
              </a:extLst>
            </p:cNvPr>
            <p:cNvSpPr/>
            <p:nvPr/>
          </p:nvSpPr>
          <p:spPr bwMode="auto">
            <a:xfrm>
              <a:off x="643429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Sḻîḑé">
              <a:extLst>
                <a:ext uri="{FF2B5EF4-FFF2-40B4-BE49-F238E27FC236}">
                  <a16:creationId xmlns="" xmlns:a16="http://schemas.microsoft.com/office/drawing/2014/main" id="{F40A52A5-5836-4ACC-9CAA-1D7330BFA307}"/>
                </a:ext>
              </a:extLst>
            </p:cNvPr>
            <p:cNvSpPr/>
            <p:nvPr/>
          </p:nvSpPr>
          <p:spPr bwMode="auto">
            <a:xfrm>
              <a:off x="646207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Sḻîḑé">
              <a:extLst>
                <a:ext uri="{FF2B5EF4-FFF2-40B4-BE49-F238E27FC236}">
                  <a16:creationId xmlns="" xmlns:a16="http://schemas.microsoft.com/office/drawing/2014/main" id="{C56FF8AA-D3F8-45E5-8AFA-CE6897DCD3F6}"/>
                </a:ext>
              </a:extLst>
            </p:cNvPr>
            <p:cNvSpPr/>
            <p:nvPr/>
          </p:nvSpPr>
          <p:spPr bwMode="auto">
            <a:xfrm>
              <a:off x="648731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ṩľidè">
              <a:extLst>
                <a:ext uri="{FF2B5EF4-FFF2-40B4-BE49-F238E27FC236}">
                  <a16:creationId xmlns="" xmlns:a16="http://schemas.microsoft.com/office/drawing/2014/main" id="{B76A3FC1-7C13-4EB9-95E8-E5B27CF7AF4A}"/>
                </a:ext>
              </a:extLst>
            </p:cNvPr>
            <p:cNvSpPr/>
            <p:nvPr/>
          </p:nvSpPr>
          <p:spPr bwMode="auto">
            <a:xfrm>
              <a:off x="651508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ḷiḓê">
              <a:extLst>
                <a:ext uri="{FF2B5EF4-FFF2-40B4-BE49-F238E27FC236}">
                  <a16:creationId xmlns="" xmlns:a16="http://schemas.microsoft.com/office/drawing/2014/main" id="{0012FE29-6647-4C5D-9D66-3986A96FAC62}"/>
                </a:ext>
              </a:extLst>
            </p:cNvPr>
            <p:cNvSpPr/>
            <p:nvPr/>
          </p:nvSpPr>
          <p:spPr bwMode="auto">
            <a:xfrm>
              <a:off x="654033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ŝ1îḋê">
              <a:extLst>
                <a:ext uri="{FF2B5EF4-FFF2-40B4-BE49-F238E27FC236}">
                  <a16:creationId xmlns="" xmlns:a16="http://schemas.microsoft.com/office/drawing/2014/main" id="{AD2783C1-A672-4860-9A95-F865A34F5094}"/>
                </a:ext>
              </a:extLst>
            </p:cNvPr>
            <p:cNvSpPr/>
            <p:nvPr/>
          </p:nvSpPr>
          <p:spPr bwMode="auto">
            <a:xfrm>
              <a:off x="6234855" y="3638285"/>
              <a:ext cx="330725" cy="333249"/>
            </a:xfrm>
            <a:custGeom>
              <a:avLst/>
              <a:gdLst>
                <a:gd name="T0" fmla="*/ 28 w 546"/>
                <a:gd name="T1" fmla="*/ 201 h 547"/>
                <a:gd name="T2" fmla="*/ 44 w 546"/>
                <a:gd name="T3" fmla="*/ 135 h 547"/>
                <a:gd name="T4" fmla="*/ 487 w 546"/>
                <a:gd name="T5" fmla="*/ 10 h 547"/>
                <a:gd name="T6" fmla="*/ 536 w 546"/>
                <a:gd name="T7" fmla="*/ 58 h 547"/>
                <a:gd name="T8" fmla="*/ 425 w 546"/>
                <a:gd name="T9" fmla="*/ 502 h 547"/>
                <a:gd name="T10" fmla="*/ 359 w 546"/>
                <a:gd name="T11" fmla="*/ 521 h 547"/>
                <a:gd name="T12" fmla="*/ 28 w 546"/>
                <a:gd name="T13" fmla="*/ 201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47">
                  <a:moveTo>
                    <a:pt x="28" y="201"/>
                  </a:moveTo>
                  <a:cubicBezTo>
                    <a:pt x="0" y="175"/>
                    <a:pt x="8" y="145"/>
                    <a:pt x="44" y="135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523" y="0"/>
                    <a:pt x="546" y="21"/>
                    <a:pt x="536" y="58"/>
                  </a:cubicBezTo>
                  <a:cubicBezTo>
                    <a:pt x="425" y="502"/>
                    <a:pt x="425" y="502"/>
                    <a:pt x="425" y="502"/>
                  </a:cubicBezTo>
                  <a:cubicBezTo>
                    <a:pt x="416" y="538"/>
                    <a:pt x="386" y="547"/>
                    <a:pt x="359" y="521"/>
                  </a:cubicBezTo>
                  <a:lnTo>
                    <a:pt x="28" y="20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ṧḷidê">
              <a:extLst>
                <a:ext uri="{FF2B5EF4-FFF2-40B4-BE49-F238E27FC236}">
                  <a16:creationId xmlns="" xmlns:a16="http://schemas.microsoft.com/office/drawing/2014/main" id="{987CDB2C-4CFF-450B-8ADC-69F6F25BF4E6}"/>
                </a:ext>
              </a:extLst>
            </p:cNvPr>
            <p:cNvSpPr/>
            <p:nvPr/>
          </p:nvSpPr>
          <p:spPr bwMode="auto">
            <a:xfrm>
              <a:off x="3844045" y="3787237"/>
              <a:ext cx="2587730" cy="1421359"/>
            </a:xfrm>
            <a:custGeom>
              <a:avLst/>
              <a:gdLst>
                <a:gd name="T0" fmla="*/ 114 w 4254"/>
                <a:gd name="T1" fmla="*/ 2342 h 2342"/>
                <a:gd name="T2" fmla="*/ 15 w 4254"/>
                <a:gd name="T3" fmla="*/ 2267 h 2342"/>
                <a:gd name="T4" fmla="*/ 87 w 4254"/>
                <a:gd name="T5" fmla="*/ 2141 h 2342"/>
                <a:gd name="T6" fmla="*/ 1168 w 4254"/>
                <a:gd name="T7" fmla="*/ 1847 h 2342"/>
                <a:gd name="T8" fmla="*/ 1681 w 4254"/>
                <a:gd name="T9" fmla="*/ 1345 h 2342"/>
                <a:gd name="T10" fmla="*/ 1737 w 4254"/>
                <a:gd name="T11" fmla="*/ 1317 h 2342"/>
                <a:gd name="T12" fmla="*/ 2244 w 4254"/>
                <a:gd name="T13" fmla="*/ 1240 h 2342"/>
                <a:gd name="T14" fmla="*/ 2756 w 4254"/>
                <a:gd name="T15" fmla="*/ 865 h 2342"/>
                <a:gd name="T16" fmla="*/ 2818 w 4254"/>
                <a:gd name="T17" fmla="*/ 845 h 2342"/>
                <a:gd name="T18" fmla="*/ 3292 w 4254"/>
                <a:gd name="T19" fmla="*/ 853 h 2342"/>
                <a:gd name="T20" fmla="*/ 4066 w 4254"/>
                <a:gd name="T21" fmla="*/ 43 h 2342"/>
                <a:gd name="T22" fmla="*/ 4211 w 4254"/>
                <a:gd name="T23" fmla="*/ 39 h 2342"/>
                <a:gd name="T24" fmla="*/ 4215 w 4254"/>
                <a:gd name="T25" fmla="*/ 184 h 2342"/>
                <a:gd name="T26" fmla="*/ 3410 w 4254"/>
                <a:gd name="T27" fmla="*/ 1027 h 2342"/>
                <a:gd name="T28" fmla="*/ 3334 w 4254"/>
                <a:gd name="T29" fmla="*/ 1059 h 2342"/>
                <a:gd name="T30" fmla="*/ 2850 w 4254"/>
                <a:gd name="T31" fmla="*/ 1051 h 2342"/>
                <a:gd name="T32" fmla="*/ 2346 w 4254"/>
                <a:gd name="T33" fmla="*/ 1420 h 2342"/>
                <a:gd name="T34" fmla="*/ 2300 w 4254"/>
                <a:gd name="T35" fmla="*/ 1439 h 2342"/>
                <a:gd name="T36" fmla="*/ 1801 w 4254"/>
                <a:gd name="T37" fmla="*/ 1514 h 2342"/>
                <a:gd name="T38" fmla="*/ 1293 w 4254"/>
                <a:gd name="T39" fmla="*/ 2012 h 2342"/>
                <a:gd name="T40" fmla="*/ 1248 w 4254"/>
                <a:gd name="T41" fmla="*/ 2038 h 2342"/>
                <a:gd name="T42" fmla="*/ 141 w 4254"/>
                <a:gd name="T43" fmla="*/ 2339 h 2342"/>
                <a:gd name="T44" fmla="*/ 114 w 4254"/>
                <a:gd name="T45" fmla="*/ 2342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54" h="2342">
                  <a:moveTo>
                    <a:pt x="114" y="2342"/>
                  </a:moveTo>
                  <a:cubicBezTo>
                    <a:pt x="69" y="2342"/>
                    <a:pt x="27" y="2312"/>
                    <a:pt x="15" y="2267"/>
                  </a:cubicBezTo>
                  <a:cubicBezTo>
                    <a:pt x="0" y="2212"/>
                    <a:pt x="32" y="2156"/>
                    <a:pt x="87" y="2141"/>
                  </a:cubicBezTo>
                  <a:cubicBezTo>
                    <a:pt x="1168" y="1847"/>
                    <a:pt x="1168" y="1847"/>
                    <a:pt x="1168" y="1847"/>
                  </a:cubicBezTo>
                  <a:cubicBezTo>
                    <a:pt x="1681" y="1345"/>
                    <a:pt x="1681" y="1345"/>
                    <a:pt x="1681" y="1345"/>
                  </a:cubicBezTo>
                  <a:cubicBezTo>
                    <a:pt x="1696" y="1330"/>
                    <a:pt x="1716" y="1320"/>
                    <a:pt x="1737" y="1317"/>
                  </a:cubicBezTo>
                  <a:cubicBezTo>
                    <a:pt x="2244" y="1240"/>
                    <a:pt x="2244" y="1240"/>
                    <a:pt x="2244" y="1240"/>
                  </a:cubicBezTo>
                  <a:cubicBezTo>
                    <a:pt x="2756" y="865"/>
                    <a:pt x="2756" y="865"/>
                    <a:pt x="2756" y="865"/>
                  </a:cubicBezTo>
                  <a:cubicBezTo>
                    <a:pt x="2774" y="852"/>
                    <a:pt x="2796" y="845"/>
                    <a:pt x="2818" y="845"/>
                  </a:cubicBezTo>
                  <a:cubicBezTo>
                    <a:pt x="3292" y="853"/>
                    <a:pt x="3292" y="853"/>
                    <a:pt x="3292" y="853"/>
                  </a:cubicBezTo>
                  <a:cubicBezTo>
                    <a:pt x="4066" y="43"/>
                    <a:pt x="4066" y="43"/>
                    <a:pt x="4066" y="43"/>
                  </a:cubicBezTo>
                  <a:cubicBezTo>
                    <a:pt x="4105" y="2"/>
                    <a:pt x="4170" y="0"/>
                    <a:pt x="4211" y="39"/>
                  </a:cubicBezTo>
                  <a:cubicBezTo>
                    <a:pt x="4252" y="78"/>
                    <a:pt x="4254" y="143"/>
                    <a:pt x="4215" y="184"/>
                  </a:cubicBezTo>
                  <a:cubicBezTo>
                    <a:pt x="3410" y="1027"/>
                    <a:pt x="3410" y="1027"/>
                    <a:pt x="3410" y="1027"/>
                  </a:cubicBezTo>
                  <a:cubicBezTo>
                    <a:pt x="3391" y="1048"/>
                    <a:pt x="3363" y="1059"/>
                    <a:pt x="3334" y="1059"/>
                  </a:cubicBezTo>
                  <a:cubicBezTo>
                    <a:pt x="2850" y="1051"/>
                    <a:pt x="2850" y="1051"/>
                    <a:pt x="2850" y="1051"/>
                  </a:cubicBezTo>
                  <a:cubicBezTo>
                    <a:pt x="2346" y="1420"/>
                    <a:pt x="2346" y="1420"/>
                    <a:pt x="2346" y="1420"/>
                  </a:cubicBezTo>
                  <a:cubicBezTo>
                    <a:pt x="2332" y="1430"/>
                    <a:pt x="2317" y="1436"/>
                    <a:pt x="2300" y="1439"/>
                  </a:cubicBezTo>
                  <a:cubicBezTo>
                    <a:pt x="1801" y="1514"/>
                    <a:pt x="1801" y="1514"/>
                    <a:pt x="1801" y="1514"/>
                  </a:cubicBezTo>
                  <a:cubicBezTo>
                    <a:pt x="1293" y="2012"/>
                    <a:pt x="1293" y="2012"/>
                    <a:pt x="1293" y="2012"/>
                  </a:cubicBezTo>
                  <a:cubicBezTo>
                    <a:pt x="1280" y="2024"/>
                    <a:pt x="1265" y="2033"/>
                    <a:pt x="1248" y="2038"/>
                  </a:cubicBezTo>
                  <a:cubicBezTo>
                    <a:pt x="141" y="2339"/>
                    <a:pt x="141" y="2339"/>
                    <a:pt x="141" y="2339"/>
                  </a:cubicBezTo>
                  <a:cubicBezTo>
                    <a:pt x="132" y="2341"/>
                    <a:pt x="123" y="2342"/>
                    <a:pt x="114" y="2342"/>
                  </a:cubicBez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Sľîdé">
              <a:extLst>
                <a:ext uri="{FF2B5EF4-FFF2-40B4-BE49-F238E27FC236}">
                  <a16:creationId xmlns="" xmlns:a16="http://schemas.microsoft.com/office/drawing/2014/main" id="{7D80A29F-CA63-4D2F-A20D-CBF8E9A548E2}"/>
                </a:ext>
              </a:extLst>
            </p:cNvPr>
            <p:cNvSpPr/>
            <p:nvPr/>
          </p:nvSpPr>
          <p:spPr bwMode="auto">
            <a:xfrm>
              <a:off x="3844045" y="3772089"/>
              <a:ext cx="2587730" cy="1421359"/>
            </a:xfrm>
            <a:custGeom>
              <a:avLst/>
              <a:gdLst>
                <a:gd name="T0" fmla="*/ 114 w 4254"/>
                <a:gd name="T1" fmla="*/ 2342 h 2342"/>
                <a:gd name="T2" fmla="*/ 15 w 4254"/>
                <a:gd name="T3" fmla="*/ 2267 h 2342"/>
                <a:gd name="T4" fmla="*/ 87 w 4254"/>
                <a:gd name="T5" fmla="*/ 2141 h 2342"/>
                <a:gd name="T6" fmla="*/ 1168 w 4254"/>
                <a:gd name="T7" fmla="*/ 1847 h 2342"/>
                <a:gd name="T8" fmla="*/ 1681 w 4254"/>
                <a:gd name="T9" fmla="*/ 1345 h 2342"/>
                <a:gd name="T10" fmla="*/ 1737 w 4254"/>
                <a:gd name="T11" fmla="*/ 1316 h 2342"/>
                <a:gd name="T12" fmla="*/ 2244 w 4254"/>
                <a:gd name="T13" fmla="*/ 1240 h 2342"/>
                <a:gd name="T14" fmla="*/ 2756 w 4254"/>
                <a:gd name="T15" fmla="*/ 865 h 2342"/>
                <a:gd name="T16" fmla="*/ 2818 w 4254"/>
                <a:gd name="T17" fmla="*/ 845 h 2342"/>
                <a:gd name="T18" fmla="*/ 3292 w 4254"/>
                <a:gd name="T19" fmla="*/ 853 h 2342"/>
                <a:gd name="T20" fmla="*/ 4066 w 4254"/>
                <a:gd name="T21" fmla="*/ 42 h 2342"/>
                <a:gd name="T22" fmla="*/ 4211 w 4254"/>
                <a:gd name="T23" fmla="*/ 39 h 2342"/>
                <a:gd name="T24" fmla="*/ 4215 w 4254"/>
                <a:gd name="T25" fmla="*/ 183 h 2342"/>
                <a:gd name="T26" fmla="*/ 3410 w 4254"/>
                <a:gd name="T27" fmla="*/ 1026 h 2342"/>
                <a:gd name="T28" fmla="*/ 3334 w 4254"/>
                <a:gd name="T29" fmla="*/ 1058 h 2342"/>
                <a:gd name="T30" fmla="*/ 2850 w 4254"/>
                <a:gd name="T31" fmla="*/ 1050 h 2342"/>
                <a:gd name="T32" fmla="*/ 2346 w 4254"/>
                <a:gd name="T33" fmla="*/ 1420 h 2342"/>
                <a:gd name="T34" fmla="*/ 2300 w 4254"/>
                <a:gd name="T35" fmla="*/ 1438 h 2342"/>
                <a:gd name="T36" fmla="*/ 1801 w 4254"/>
                <a:gd name="T37" fmla="*/ 1514 h 2342"/>
                <a:gd name="T38" fmla="*/ 1293 w 4254"/>
                <a:gd name="T39" fmla="*/ 2012 h 2342"/>
                <a:gd name="T40" fmla="*/ 1248 w 4254"/>
                <a:gd name="T41" fmla="*/ 2038 h 2342"/>
                <a:gd name="T42" fmla="*/ 141 w 4254"/>
                <a:gd name="T43" fmla="*/ 2338 h 2342"/>
                <a:gd name="T44" fmla="*/ 114 w 4254"/>
                <a:gd name="T45" fmla="*/ 2342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54" h="2342">
                  <a:moveTo>
                    <a:pt x="114" y="2342"/>
                  </a:moveTo>
                  <a:cubicBezTo>
                    <a:pt x="69" y="2342"/>
                    <a:pt x="27" y="2312"/>
                    <a:pt x="15" y="2267"/>
                  </a:cubicBezTo>
                  <a:cubicBezTo>
                    <a:pt x="0" y="2212"/>
                    <a:pt x="32" y="2156"/>
                    <a:pt x="87" y="2141"/>
                  </a:cubicBezTo>
                  <a:cubicBezTo>
                    <a:pt x="1168" y="1847"/>
                    <a:pt x="1168" y="1847"/>
                    <a:pt x="1168" y="1847"/>
                  </a:cubicBezTo>
                  <a:cubicBezTo>
                    <a:pt x="1681" y="1345"/>
                    <a:pt x="1681" y="1345"/>
                    <a:pt x="1681" y="1345"/>
                  </a:cubicBezTo>
                  <a:cubicBezTo>
                    <a:pt x="1696" y="1330"/>
                    <a:pt x="1716" y="1320"/>
                    <a:pt x="1737" y="1316"/>
                  </a:cubicBezTo>
                  <a:cubicBezTo>
                    <a:pt x="2244" y="1240"/>
                    <a:pt x="2244" y="1240"/>
                    <a:pt x="2244" y="1240"/>
                  </a:cubicBezTo>
                  <a:cubicBezTo>
                    <a:pt x="2756" y="865"/>
                    <a:pt x="2756" y="865"/>
                    <a:pt x="2756" y="865"/>
                  </a:cubicBezTo>
                  <a:cubicBezTo>
                    <a:pt x="2774" y="852"/>
                    <a:pt x="2796" y="845"/>
                    <a:pt x="2818" y="845"/>
                  </a:cubicBezTo>
                  <a:cubicBezTo>
                    <a:pt x="3292" y="853"/>
                    <a:pt x="3292" y="853"/>
                    <a:pt x="3292" y="853"/>
                  </a:cubicBezTo>
                  <a:cubicBezTo>
                    <a:pt x="4066" y="42"/>
                    <a:pt x="4066" y="42"/>
                    <a:pt x="4066" y="42"/>
                  </a:cubicBezTo>
                  <a:cubicBezTo>
                    <a:pt x="4105" y="1"/>
                    <a:pt x="4170" y="0"/>
                    <a:pt x="4211" y="39"/>
                  </a:cubicBezTo>
                  <a:cubicBezTo>
                    <a:pt x="4252" y="78"/>
                    <a:pt x="4254" y="142"/>
                    <a:pt x="4215" y="183"/>
                  </a:cubicBezTo>
                  <a:cubicBezTo>
                    <a:pt x="3410" y="1026"/>
                    <a:pt x="3410" y="1026"/>
                    <a:pt x="3410" y="1026"/>
                  </a:cubicBezTo>
                  <a:cubicBezTo>
                    <a:pt x="3391" y="1047"/>
                    <a:pt x="3363" y="1059"/>
                    <a:pt x="3334" y="1058"/>
                  </a:cubicBezTo>
                  <a:cubicBezTo>
                    <a:pt x="2850" y="1050"/>
                    <a:pt x="2850" y="1050"/>
                    <a:pt x="2850" y="1050"/>
                  </a:cubicBezTo>
                  <a:cubicBezTo>
                    <a:pt x="2346" y="1420"/>
                    <a:pt x="2346" y="1420"/>
                    <a:pt x="2346" y="1420"/>
                  </a:cubicBezTo>
                  <a:cubicBezTo>
                    <a:pt x="2332" y="1429"/>
                    <a:pt x="2317" y="1436"/>
                    <a:pt x="2300" y="1438"/>
                  </a:cubicBezTo>
                  <a:cubicBezTo>
                    <a:pt x="1801" y="1514"/>
                    <a:pt x="1801" y="1514"/>
                    <a:pt x="1801" y="1514"/>
                  </a:cubicBezTo>
                  <a:cubicBezTo>
                    <a:pt x="1293" y="2012"/>
                    <a:pt x="1293" y="2012"/>
                    <a:pt x="1293" y="2012"/>
                  </a:cubicBezTo>
                  <a:cubicBezTo>
                    <a:pt x="1280" y="2024"/>
                    <a:pt x="1265" y="2033"/>
                    <a:pt x="1248" y="2038"/>
                  </a:cubicBezTo>
                  <a:cubicBezTo>
                    <a:pt x="141" y="2338"/>
                    <a:pt x="141" y="2338"/>
                    <a:pt x="141" y="2338"/>
                  </a:cubicBezTo>
                  <a:cubicBezTo>
                    <a:pt x="132" y="2341"/>
                    <a:pt x="123" y="2342"/>
                    <a:pt x="114" y="2342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şľîḋè">
              <a:extLst>
                <a:ext uri="{FF2B5EF4-FFF2-40B4-BE49-F238E27FC236}">
                  <a16:creationId xmlns="" xmlns:a16="http://schemas.microsoft.com/office/drawing/2014/main" id="{01A6C783-00D5-4CE6-BC27-ACD308CE09CC}"/>
                </a:ext>
              </a:extLst>
            </p:cNvPr>
            <p:cNvSpPr/>
            <p:nvPr/>
          </p:nvSpPr>
          <p:spPr bwMode="auto">
            <a:xfrm>
              <a:off x="4884186" y="5541844"/>
              <a:ext cx="742236" cy="65640"/>
            </a:xfrm>
            <a:custGeom>
              <a:avLst/>
              <a:gdLst>
                <a:gd name="T0" fmla="*/ 1223 w 1223"/>
                <a:gd name="T1" fmla="*/ 54 h 108"/>
                <a:gd name="T2" fmla="*/ 1169 w 1223"/>
                <a:gd name="T3" fmla="*/ 108 h 108"/>
                <a:gd name="T4" fmla="*/ 54 w 1223"/>
                <a:gd name="T5" fmla="*/ 108 h 108"/>
                <a:gd name="T6" fmla="*/ 0 w 1223"/>
                <a:gd name="T7" fmla="*/ 54 h 108"/>
                <a:gd name="T8" fmla="*/ 54 w 1223"/>
                <a:gd name="T9" fmla="*/ 0 h 108"/>
                <a:gd name="T10" fmla="*/ 1169 w 1223"/>
                <a:gd name="T11" fmla="*/ 0 h 108"/>
                <a:gd name="T12" fmla="*/ 1223 w 1223"/>
                <a:gd name="T13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108">
                  <a:moveTo>
                    <a:pt x="1223" y="54"/>
                  </a:moveTo>
                  <a:cubicBezTo>
                    <a:pt x="1223" y="83"/>
                    <a:pt x="1199" y="108"/>
                    <a:pt x="1169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1169" y="0"/>
                    <a:pt x="1169" y="0"/>
                    <a:pt x="1169" y="0"/>
                  </a:cubicBezTo>
                  <a:cubicBezTo>
                    <a:pt x="1199" y="0"/>
                    <a:pt x="1223" y="24"/>
                    <a:pt x="1223" y="54"/>
                  </a:cubicBezTo>
                  <a:close/>
                </a:path>
              </a:pathLst>
            </a:custGeom>
            <a:solidFill>
              <a:srgbClr val="183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ślîḑe">
              <a:extLst>
                <a:ext uri="{FF2B5EF4-FFF2-40B4-BE49-F238E27FC236}">
                  <a16:creationId xmlns="" xmlns:a16="http://schemas.microsoft.com/office/drawing/2014/main" id="{C64F7AAA-CCEF-4978-8C13-FA59837EA7B1}"/>
                </a:ext>
              </a:extLst>
            </p:cNvPr>
            <p:cNvSpPr/>
            <p:nvPr/>
          </p:nvSpPr>
          <p:spPr bwMode="auto">
            <a:xfrm>
              <a:off x="4194967" y="3390873"/>
              <a:ext cx="2118152" cy="136329"/>
            </a:xfrm>
            <a:custGeom>
              <a:avLst/>
              <a:gdLst>
                <a:gd name="T0" fmla="*/ 3486 w 3486"/>
                <a:gd name="T1" fmla="*/ 182 h 224"/>
                <a:gd name="T2" fmla="*/ 3443 w 3486"/>
                <a:gd name="T3" fmla="*/ 224 h 224"/>
                <a:gd name="T4" fmla="*/ 43 w 3486"/>
                <a:gd name="T5" fmla="*/ 224 h 224"/>
                <a:gd name="T6" fmla="*/ 0 w 3486"/>
                <a:gd name="T7" fmla="*/ 182 h 224"/>
                <a:gd name="T8" fmla="*/ 0 w 3486"/>
                <a:gd name="T9" fmla="*/ 43 h 224"/>
                <a:gd name="T10" fmla="*/ 43 w 3486"/>
                <a:gd name="T11" fmla="*/ 0 h 224"/>
                <a:gd name="T12" fmla="*/ 3443 w 3486"/>
                <a:gd name="T13" fmla="*/ 0 h 224"/>
                <a:gd name="T14" fmla="*/ 3486 w 3486"/>
                <a:gd name="T15" fmla="*/ 43 h 224"/>
                <a:gd name="T16" fmla="*/ 3486 w 3486"/>
                <a:gd name="T17" fmla="*/ 18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6" h="224">
                  <a:moveTo>
                    <a:pt x="3486" y="182"/>
                  </a:moveTo>
                  <a:cubicBezTo>
                    <a:pt x="3486" y="205"/>
                    <a:pt x="3467" y="224"/>
                    <a:pt x="3443" y="224"/>
                  </a:cubicBezTo>
                  <a:cubicBezTo>
                    <a:pt x="43" y="224"/>
                    <a:pt x="43" y="224"/>
                    <a:pt x="43" y="224"/>
                  </a:cubicBezTo>
                  <a:cubicBezTo>
                    <a:pt x="19" y="224"/>
                    <a:pt x="0" y="205"/>
                    <a:pt x="0" y="18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3443" y="0"/>
                    <a:pt x="3443" y="0"/>
                    <a:pt x="3443" y="0"/>
                  </a:cubicBezTo>
                  <a:cubicBezTo>
                    <a:pt x="3467" y="0"/>
                    <a:pt x="3486" y="19"/>
                    <a:pt x="3486" y="43"/>
                  </a:cubicBezTo>
                  <a:lnTo>
                    <a:pt x="3486" y="182"/>
                  </a:lnTo>
                  <a:close/>
                </a:path>
              </a:pathLst>
            </a:custGeom>
            <a:solidFill>
              <a:srgbClr val="31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ṡlïḑê">
              <a:extLst>
                <a:ext uri="{FF2B5EF4-FFF2-40B4-BE49-F238E27FC236}">
                  <a16:creationId xmlns="" xmlns:a16="http://schemas.microsoft.com/office/drawing/2014/main" id="{52BCEFD2-B66F-458A-92CF-F6A0E4F6C50A}"/>
                </a:ext>
              </a:extLst>
            </p:cNvPr>
            <p:cNvSpPr/>
            <p:nvPr/>
          </p:nvSpPr>
          <p:spPr bwMode="auto">
            <a:xfrm>
              <a:off x="4207590" y="3403495"/>
              <a:ext cx="1966675" cy="111083"/>
            </a:xfrm>
            <a:custGeom>
              <a:avLst/>
              <a:gdLst>
                <a:gd name="T0" fmla="*/ 35 w 3233"/>
                <a:gd name="T1" fmla="*/ 0 h 184"/>
                <a:gd name="T2" fmla="*/ 0 w 3233"/>
                <a:gd name="T3" fmla="*/ 35 h 184"/>
                <a:gd name="T4" fmla="*/ 0 w 3233"/>
                <a:gd name="T5" fmla="*/ 149 h 184"/>
                <a:gd name="T6" fmla="*/ 35 w 3233"/>
                <a:gd name="T7" fmla="*/ 184 h 184"/>
                <a:gd name="T8" fmla="*/ 3233 w 3233"/>
                <a:gd name="T9" fmla="*/ 184 h 184"/>
                <a:gd name="T10" fmla="*/ 3233 w 3233"/>
                <a:gd name="T11" fmla="*/ 0 h 184"/>
                <a:gd name="T12" fmla="*/ 35 w 323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3" h="184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8"/>
                    <a:pt x="16" y="184"/>
                    <a:pt x="35" y="184"/>
                  </a:cubicBezTo>
                  <a:cubicBezTo>
                    <a:pt x="3233" y="184"/>
                    <a:pt x="3233" y="184"/>
                    <a:pt x="3233" y="184"/>
                  </a:cubicBezTo>
                  <a:cubicBezTo>
                    <a:pt x="3233" y="0"/>
                    <a:pt x="3233" y="0"/>
                    <a:pt x="3233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ṣḷiḓê">
              <a:extLst>
                <a:ext uri="{FF2B5EF4-FFF2-40B4-BE49-F238E27FC236}">
                  <a16:creationId xmlns="" xmlns:a16="http://schemas.microsoft.com/office/drawing/2014/main" id="{F3694C22-2EB5-4053-92F8-6C0E12AA2351}"/>
                </a:ext>
              </a:extLst>
            </p:cNvPr>
            <p:cNvSpPr/>
            <p:nvPr/>
          </p:nvSpPr>
          <p:spPr bwMode="auto">
            <a:xfrm>
              <a:off x="6184363" y="3411070"/>
              <a:ext cx="106034" cy="95935"/>
            </a:xfrm>
            <a:custGeom>
              <a:avLst/>
              <a:gdLst>
                <a:gd name="T0" fmla="*/ 22 w 173"/>
                <a:gd name="T1" fmla="*/ 91 h 161"/>
                <a:gd name="T2" fmla="*/ 87 w 173"/>
                <a:gd name="T3" fmla="*/ 90 h 161"/>
                <a:gd name="T4" fmla="*/ 108 w 173"/>
                <a:gd name="T5" fmla="*/ 108 h 161"/>
                <a:gd name="T6" fmla="*/ 111 w 173"/>
                <a:gd name="T7" fmla="*/ 119 h 161"/>
                <a:gd name="T8" fmla="*/ 155 w 173"/>
                <a:gd name="T9" fmla="*/ 157 h 161"/>
                <a:gd name="T10" fmla="*/ 169 w 173"/>
                <a:gd name="T11" fmla="*/ 155 h 161"/>
                <a:gd name="T12" fmla="*/ 169 w 173"/>
                <a:gd name="T13" fmla="*/ 141 h 161"/>
                <a:gd name="T14" fmla="*/ 125 w 173"/>
                <a:gd name="T15" fmla="*/ 102 h 161"/>
                <a:gd name="T16" fmla="*/ 115 w 173"/>
                <a:gd name="T17" fmla="*/ 101 h 161"/>
                <a:gd name="T18" fmla="*/ 94 w 173"/>
                <a:gd name="T19" fmla="*/ 83 h 161"/>
                <a:gd name="T20" fmla="*/ 86 w 173"/>
                <a:gd name="T21" fmla="*/ 17 h 161"/>
                <a:gd name="T22" fmla="*/ 17 w 173"/>
                <a:gd name="T23" fmla="*/ 22 h 161"/>
                <a:gd name="T24" fmla="*/ 22 w 173"/>
                <a:gd name="T25" fmla="*/ 91 h 161"/>
                <a:gd name="T26" fmla="*/ 15 w 173"/>
                <a:gd name="T27" fmla="*/ 54 h 161"/>
                <a:gd name="T28" fmla="*/ 54 w 173"/>
                <a:gd name="T29" fmla="*/ 14 h 161"/>
                <a:gd name="T30" fmla="*/ 94 w 173"/>
                <a:gd name="T31" fmla="*/ 54 h 161"/>
                <a:gd name="T32" fmla="*/ 54 w 173"/>
                <a:gd name="T33" fmla="*/ 94 h 161"/>
                <a:gd name="T34" fmla="*/ 15 w 173"/>
                <a:gd name="T35" fmla="*/ 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61">
                  <a:moveTo>
                    <a:pt x="22" y="91"/>
                  </a:moveTo>
                  <a:cubicBezTo>
                    <a:pt x="41" y="107"/>
                    <a:pt x="69" y="107"/>
                    <a:pt x="87" y="9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7" y="112"/>
                    <a:pt x="108" y="116"/>
                    <a:pt x="111" y="119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159" y="161"/>
                    <a:pt x="165" y="160"/>
                    <a:pt x="169" y="155"/>
                  </a:cubicBezTo>
                  <a:cubicBezTo>
                    <a:pt x="173" y="151"/>
                    <a:pt x="173" y="144"/>
                    <a:pt x="169" y="141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2" y="100"/>
                    <a:pt x="118" y="99"/>
                    <a:pt x="115" y="101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8" y="62"/>
                    <a:pt x="105" y="34"/>
                    <a:pt x="86" y="17"/>
                  </a:cubicBezTo>
                  <a:cubicBezTo>
                    <a:pt x="66" y="0"/>
                    <a:pt x="35" y="2"/>
                    <a:pt x="17" y="22"/>
                  </a:cubicBezTo>
                  <a:cubicBezTo>
                    <a:pt x="0" y="42"/>
                    <a:pt x="2" y="73"/>
                    <a:pt x="22" y="91"/>
                  </a:cubicBezTo>
                  <a:close/>
                  <a:moveTo>
                    <a:pt x="15" y="54"/>
                  </a:moveTo>
                  <a:cubicBezTo>
                    <a:pt x="15" y="32"/>
                    <a:pt x="32" y="14"/>
                    <a:pt x="54" y="14"/>
                  </a:cubicBezTo>
                  <a:cubicBezTo>
                    <a:pt x="76" y="14"/>
                    <a:pt x="94" y="32"/>
                    <a:pt x="94" y="54"/>
                  </a:cubicBezTo>
                  <a:cubicBezTo>
                    <a:pt x="94" y="76"/>
                    <a:pt x="76" y="94"/>
                    <a:pt x="54" y="94"/>
                  </a:cubicBezTo>
                  <a:cubicBezTo>
                    <a:pt x="32" y="94"/>
                    <a:pt x="15" y="76"/>
                    <a:pt x="1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ṥľîḓe">
              <a:extLst>
                <a:ext uri="{FF2B5EF4-FFF2-40B4-BE49-F238E27FC236}">
                  <a16:creationId xmlns="" xmlns:a16="http://schemas.microsoft.com/office/drawing/2014/main" id="{8D1C7057-7C3F-47FE-932E-E437559D04AD}"/>
                </a:ext>
              </a:extLst>
            </p:cNvPr>
            <p:cNvSpPr/>
            <p:nvPr/>
          </p:nvSpPr>
          <p:spPr bwMode="auto">
            <a:xfrm>
              <a:off x="6545382" y="3413594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ṩ1íḍê">
              <a:extLst>
                <a:ext uri="{FF2B5EF4-FFF2-40B4-BE49-F238E27FC236}">
                  <a16:creationId xmlns="" xmlns:a16="http://schemas.microsoft.com/office/drawing/2014/main" id="{0A2FC3B2-290D-46B1-8C85-8A8770539512}"/>
                </a:ext>
              </a:extLst>
            </p:cNvPr>
            <p:cNvSpPr/>
            <p:nvPr/>
          </p:nvSpPr>
          <p:spPr bwMode="auto">
            <a:xfrm>
              <a:off x="6545382" y="3441365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ṡľîḑê">
              <a:extLst>
                <a:ext uri="{FF2B5EF4-FFF2-40B4-BE49-F238E27FC236}">
                  <a16:creationId xmlns="" xmlns:a16="http://schemas.microsoft.com/office/drawing/2014/main" id="{51208969-7606-413A-81C6-7BD49086E5FF}"/>
                </a:ext>
              </a:extLst>
            </p:cNvPr>
            <p:cNvSpPr/>
            <p:nvPr/>
          </p:nvSpPr>
          <p:spPr bwMode="auto">
            <a:xfrm>
              <a:off x="6545382" y="3466612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$1îḍé">
              <a:extLst>
                <a:ext uri="{FF2B5EF4-FFF2-40B4-BE49-F238E27FC236}">
                  <a16:creationId xmlns="" xmlns:a16="http://schemas.microsoft.com/office/drawing/2014/main" id="{FB84D2AE-2311-452B-BB64-1C8F54220AB1}"/>
                </a:ext>
              </a:extLst>
            </p:cNvPr>
            <p:cNvSpPr/>
            <p:nvPr/>
          </p:nvSpPr>
          <p:spPr bwMode="auto">
            <a:xfrm>
              <a:off x="6545382" y="3491858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ṩľîďè">
              <a:extLst>
                <a:ext uri="{FF2B5EF4-FFF2-40B4-BE49-F238E27FC236}">
                  <a16:creationId xmlns="" xmlns:a16="http://schemas.microsoft.com/office/drawing/2014/main" id="{A485F043-8338-44E0-AFEC-637FB146C6B7}"/>
                </a:ext>
              </a:extLst>
            </p:cNvPr>
            <p:cNvSpPr/>
            <p:nvPr/>
          </p:nvSpPr>
          <p:spPr bwMode="auto">
            <a:xfrm>
              <a:off x="6234855" y="3623138"/>
              <a:ext cx="330725" cy="333249"/>
            </a:xfrm>
            <a:custGeom>
              <a:avLst/>
              <a:gdLst>
                <a:gd name="T0" fmla="*/ 28 w 546"/>
                <a:gd name="T1" fmla="*/ 202 h 548"/>
                <a:gd name="T2" fmla="*/ 44 w 546"/>
                <a:gd name="T3" fmla="*/ 135 h 548"/>
                <a:gd name="T4" fmla="*/ 487 w 546"/>
                <a:gd name="T5" fmla="*/ 10 h 548"/>
                <a:gd name="T6" fmla="*/ 536 w 546"/>
                <a:gd name="T7" fmla="*/ 58 h 548"/>
                <a:gd name="T8" fmla="*/ 425 w 546"/>
                <a:gd name="T9" fmla="*/ 503 h 548"/>
                <a:gd name="T10" fmla="*/ 359 w 546"/>
                <a:gd name="T11" fmla="*/ 521 h 548"/>
                <a:gd name="T12" fmla="*/ 28 w 546"/>
                <a:gd name="T13" fmla="*/ 20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48">
                  <a:moveTo>
                    <a:pt x="28" y="202"/>
                  </a:moveTo>
                  <a:cubicBezTo>
                    <a:pt x="0" y="176"/>
                    <a:pt x="8" y="146"/>
                    <a:pt x="44" y="135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523" y="0"/>
                    <a:pt x="546" y="22"/>
                    <a:pt x="536" y="58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16" y="539"/>
                    <a:pt x="386" y="548"/>
                    <a:pt x="359" y="521"/>
                  </a:cubicBezTo>
                  <a:lnTo>
                    <a:pt x="28" y="202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ṥlîďê">
              <a:extLst>
                <a:ext uri="{FF2B5EF4-FFF2-40B4-BE49-F238E27FC236}">
                  <a16:creationId xmlns="" xmlns:a16="http://schemas.microsoft.com/office/drawing/2014/main" id="{667B2A59-3CA7-4D0B-9223-A522853A873D}"/>
                </a:ext>
              </a:extLst>
            </p:cNvPr>
            <p:cNvSpPr/>
            <p:nvPr/>
          </p:nvSpPr>
          <p:spPr bwMode="auto">
            <a:xfrm>
              <a:off x="4662020" y="1828136"/>
              <a:ext cx="658925" cy="1148700"/>
            </a:xfrm>
            <a:custGeom>
              <a:avLst/>
              <a:gdLst>
                <a:gd name="T0" fmla="*/ 1081 w 1083"/>
                <a:gd name="T1" fmla="*/ 761 h 1896"/>
                <a:gd name="T2" fmla="*/ 749 w 1083"/>
                <a:gd name="T3" fmla="*/ 0 h 1896"/>
                <a:gd name="T4" fmla="*/ 68 w 1083"/>
                <a:gd name="T5" fmla="*/ 761 h 1896"/>
                <a:gd name="T6" fmla="*/ 0 w 1083"/>
                <a:gd name="T7" fmla="*/ 838 h 1896"/>
                <a:gd name="T8" fmla="*/ 19 w 1083"/>
                <a:gd name="T9" fmla="*/ 889 h 1896"/>
                <a:gd name="T10" fmla="*/ 411 w 1083"/>
                <a:gd name="T11" fmla="*/ 1896 h 1896"/>
                <a:gd name="T12" fmla="*/ 1081 w 1083"/>
                <a:gd name="T13" fmla="*/ 889 h 1896"/>
                <a:gd name="T14" fmla="*/ 1083 w 1083"/>
                <a:gd name="T15" fmla="*/ 825 h 1896"/>
                <a:gd name="T16" fmla="*/ 1081 w 1083"/>
                <a:gd name="T17" fmla="*/ 76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896">
                  <a:moveTo>
                    <a:pt x="1081" y="761"/>
                  </a:moveTo>
                  <a:cubicBezTo>
                    <a:pt x="1066" y="466"/>
                    <a:pt x="942" y="199"/>
                    <a:pt x="749" y="0"/>
                  </a:cubicBezTo>
                  <a:cubicBezTo>
                    <a:pt x="68" y="761"/>
                    <a:pt x="68" y="761"/>
                    <a:pt x="68" y="761"/>
                  </a:cubicBezTo>
                  <a:cubicBezTo>
                    <a:pt x="0" y="838"/>
                    <a:pt x="0" y="838"/>
                    <a:pt x="0" y="838"/>
                  </a:cubicBezTo>
                  <a:cubicBezTo>
                    <a:pt x="19" y="889"/>
                    <a:pt x="19" y="889"/>
                    <a:pt x="19" y="889"/>
                  </a:cubicBezTo>
                  <a:cubicBezTo>
                    <a:pt x="411" y="1896"/>
                    <a:pt x="411" y="1896"/>
                    <a:pt x="411" y="1896"/>
                  </a:cubicBezTo>
                  <a:cubicBezTo>
                    <a:pt x="791" y="1713"/>
                    <a:pt x="1058" y="1333"/>
                    <a:pt x="1081" y="889"/>
                  </a:cubicBezTo>
                  <a:cubicBezTo>
                    <a:pt x="1082" y="868"/>
                    <a:pt x="1083" y="847"/>
                    <a:pt x="1083" y="825"/>
                  </a:cubicBezTo>
                  <a:cubicBezTo>
                    <a:pt x="1083" y="804"/>
                    <a:pt x="1082" y="783"/>
                    <a:pt x="1081" y="761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ṡľiḑe">
              <a:extLst>
                <a:ext uri="{FF2B5EF4-FFF2-40B4-BE49-F238E27FC236}">
                  <a16:creationId xmlns="" xmlns:a16="http://schemas.microsoft.com/office/drawing/2014/main" id="{419F170F-E12C-49C6-A703-3FB4EB320D95}"/>
                </a:ext>
              </a:extLst>
            </p:cNvPr>
            <p:cNvSpPr/>
            <p:nvPr/>
          </p:nvSpPr>
          <p:spPr bwMode="auto">
            <a:xfrm>
              <a:off x="3844045" y="2373453"/>
              <a:ext cx="964402" cy="684171"/>
            </a:xfrm>
            <a:custGeom>
              <a:avLst/>
              <a:gdLst>
                <a:gd name="T0" fmla="*/ 1175 w 1586"/>
                <a:gd name="T1" fmla="*/ 0 h 1126"/>
                <a:gd name="T2" fmla="*/ 1077 w 1586"/>
                <a:gd name="T3" fmla="*/ 0 h 1126"/>
                <a:gd name="T4" fmla="*/ 7 w 1586"/>
                <a:gd name="T5" fmla="*/ 0 h 1126"/>
                <a:gd name="T6" fmla="*/ 0 w 1586"/>
                <a:gd name="T7" fmla="*/ 0 h 1126"/>
                <a:gd name="T8" fmla="*/ 365 w 1586"/>
                <a:gd name="T9" fmla="*/ 796 h 1126"/>
                <a:gd name="T10" fmla="*/ 462 w 1586"/>
                <a:gd name="T11" fmla="*/ 879 h 1126"/>
                <a:gd name="T12" fmla="*/ 1187 w 1586"/>
                <a:gd name="T13" fmla="*/ 1126 h 1126"/>
                <a:gd name="T14" fmla="*/ 1202 w 1586"/>
                <a:gd name="T15" fmla="*/ 1125 h 1126"/>
                <a:gd name="T16" fmla="*/ 1586 w 1586"/>
                <a:gd name="T17" fmla="*/ 1057 h 1126"/>
                <a:gd name="T18" fmla="*/ 1197 w 1586"/>
                <a:gd name="T19" fmla="*/ 56 h 1126"/>
                <a:gd name="T20" fmla="*/ 1175 w 1586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6" h="1126">
                  <a:moveTo>
                    <a:pt x="1175" y="0"/>
                  </a:moveTo>
                  <a:cubicBezTo>
                    <a:pt x="1077" y="0"/>
                    <a:pt x="1077" y="0"/>
                    <a:pt x="10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12"/>
                    <a:pt x="153" y="593"/>
                    <a:pt x="365" y="796"/>
                  </a:cubicBezTo>
                  <a:cubicBezTo>
                    <a:pt x="396" y="825"/>
                    <a:pt x="428" y="853"/>
                    <a:pt x="462" y="879"/>
                  </a:cubicBezTo>
                  <a:cubicBezTo>
                    <a:pt x="663" y="1033"/>
                    <a:pt x="914" y="1126"/>
                    <a:pt x="1187" y="1126"/>
                  </a:cubicBezTo>
                  <a:cubicBezTo>
                    <a:pt x="1192" y="1126"/>
                    <a:pt x="1197" y="1125"/>
                    <a:pt x="1202" y="1125"/>
                  </a:cubicBezTo>
                  <a:cubicBezTo>
                    <a:pt x="1337" y="1124"/>
                    <a:pt x="1466" y="1100"/>
                    <a:pt x="1586" y="1057"/>
                  </a:cubicBezTo>
                  <a:cubicBezTo>
                    <a:pt x="1197" y="56"/>
                    <a:pt x="1197" y="56"/>
                    <a:pt x="1197" y="5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227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śḻíḋe">
              <a:extLst>
                <a:ext uri="{FF2B5EF4-FFF2-40B4-BE49-F238E27FC236}">
                  <a16:creationId xmlns="" xmlns:a16="http://schemas.microsoft.com/office/drawing/2014/main" id="{6633DF6A-4237-41FE-B3E2-B84F1A2786F4}"/>
                </a:ext>
              </a:extLst>
            </p:cNvPr>
            <p:cNvSpPr/>
            <p:nvPr/>
          </p:nvSpPr>
          <p:spPr bwMode="auto">
            <a:xfrm>
              <a:off x="3846571" y="1727152"/>
              <a:ext cx="684171" cy="535218"/>
            </a:xfrm>
            <a:custGeom>
              <a:avLst/>
              <a:gdLst>
                <a:gd name="T0" fmla="*/ 1123 w 1123"/>
                <a:gd name="T1" fmla="*/ 883 h 883"/>
                <a:gd name="T2" fmla="*/ 486 w 1123"/>
                <a:gd name="T3" fmla="*/ 0 h 883"/>
                <a:gd name="T4" fmla="*/ 0 w 1123"/>
                <a:gd name="T5" fmla="*/ 882 h 883"/>
                <a:gd name="T6" fmla="*/ 0 w 1123"/>
                <a:gd name="T7" fmla="*/ 883 h 883"/>
                <a:gd name="T8" fmla="*/ 0 w 1123"/>
                <a:gd name="T9" fmla="*/ 883 h 883"/>
                <a:gd name="T10" fmla="*/ 1123 w 1123"/>
                <a:gd name="T1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883">
                  <a:moveTo>
                    <a:pt x="1123" y="883"/>
                  </a:moveTo>
                  <a:cubicBezTo>
                    <a:pt x="486" y="0"/>
                    <a:pt x="486" y="0"/>
                    <a:pt x="486" y="0"/>
                  </a:cubicBezTo>
                  <a:cubicBezTo>
                    <a:pt x="212" y="205"/>
                    <a:pt x="27" y="521"/>
                    <a:pt x="0" y="882"/>
                  </a:cubicBezTo>
                  <a:cubicBezTo>
                    <a:pt x="0" y="883"/>
                    <a:pt x="0" y="883"/>
                    <a:pt x="0" y="883"/>
                  </a:cubicBezTo>
                  <a:cubicBezTo>
                    <a:pt x="0" y="883"/>
                    <a:pt x="0" y="883"/>
                    <a:pt x="0" y="883"/>
                  </a:cubicBezTo>
                  <a:lnTo>
                    <a:pt x="1123" y="883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S1ïḑé">
              <a:extLst>
                <a:ext uri="{FF2B5EF4-FFF2-40B4-BE49-F238E27FC236}">
                  <a16:creationId xmlns="" xmlns:a16="http://schemas.microsoft.com/office/drawing/2014/main" id="{1576C0BA-7394-4EED-B3AC-BB4B24720E0C}"/>
                </a:ext>
              </a:extLst>
            </p:cNvPr>
            <p:cNvSpPr/>
            <p:nvPr/>
          </p:nvSpPr>
          <p:spPr bwMode="auto">
            <a:xfrm>
              <a:off x="4237885" y="1580724"/>
              <a:ext cx="807876" cy="631154"/>
            </a:xfrm>
            <a:custGeom>
              <a:avLst/>
              <a:gdLst>
                <a:gd name="T0" fmla="*/ 1332 w 1332"/>
                <a:gd name="T1" fmla="*/ 277 h 1043"/>
                <a:gd name="T2" fmla="*/ 570 w 1332"/>
                <a:gd name="T3" fmla="*/ 1 h 1043"/>
                <a:gd name="T4" fmla="*/ 531 w 1332"/>
                <a:gd name="T5" fmla="*/ 2 h 1043"/>
                <a:gd name="T6" fmla="*/ 520 w 1332"/>
                <a:gd name="T7" fmla="*/ 2 h 1043"/>
                <a:gd name="T8" fmla="*/ 491 w 1332"/>
                <a:gd name="T9" fmla="*/ 4 h 1043"/>
                <a:gd name="T10" fmla="*/ 472 w 1332"/>
                <a:gd name="T11" fmla="*/ 5 h 1043"/>
                <a:gd name="T12" fmla="*/ 445 w 1332"/>
                <a:gd name="T13" fmla="*/ 7 h 1043"/>
                <a:gd name="T14" fmla="*/ 427 w 1332"/>
                <a:gd name="T15" fmla="*/ 9 h 1043"/>
                <a:gd name="T16" fmla="*/ 405 w 1332"/>
                <a:gd name="T17" fmla="*/ 12 h 1043"/>
                <a:gd name="T18" fmla="*/ 391 w 1332"/>
                <a:gd name="T19" fmla="*/ 14 h 1043"/>
                <a:gd name="T20" fmla="*/ 353 w 1332"/>
                <a:gd name="T21" fmla="*/ 21 h 1043"/>
                <a:gd name="T22" fmla="*/ 350 w 1332"/>
                <a:gd name="T23" fmla="*/ 21 h 1043"/>
                <a:gd name="T24" fmla="*/ 310 w 1332"/>
                <a:gd name="T25" fmla="*/ 30 h 1043"/>
                <a:gd name="T26" fmla="*/ 290 w 1332"/>
                <a:gd name="T27" fmla="*/ 34 h 1043"/>
                <a:gd name="T28" fmla="*/ 280 w 1332"/>
                <a:gd name="T29" fmla="*/ 37 h 1043"/>
                <a:gd name="T30" fmla="*/ 30 w 1332"/>
                <a:gd name="T31" fmla="*/ 129 h 1043"/>
                <a:gd name="T32" fmla="*/ 0 w 1332"/>
                <a:gd name="T33" fmla="*/ 145 h 1043"/>
                <a:gd name="T34" fmla="*/ 648 w 1332"/>
                <a:gd name="T35" fmla="*/ 1043 h 1043"/>
                <a:gd name="T36" fmla="*/ 1332 w 1332"/>
                <a:gd name="T37" fmla="*/ 27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1043">
                  <a:moveTo>
                    <a:pt x="1332" y="277"/>
                  </a:moveTo>
                  <a:cubicBezTo>
                    <a:pt x="1126" y="105"/>
                    <a:pt x="860" y="0"/>
                    <a:pt x="570" y="1"/>
                  </a:cubicBezTo>
                  <a:cubicBezTo>
                    <a:pt x="557" y="1"/>
                    <a:pt x="544" y="1"/>
                    <a:pt x="531" y="2"/>
                  </a:cubicBezTo>
                  <a:cubicBezTo>
                    <a:pt x="527" y="2"/>
                    <a:pt x="523" y="2"/>
                    <a:pt x="520" y="2"/>
                  </a:cubicBezTo>
                  <a:cubicBezTo>
                    <a:pt x="510" y="2"/>
                    <a:pt x="501" y="3"/>
                    <a:pt x="491" y="4"/>
                  </a:cubicBezTo>
                  <a:cubicBezTo>
                    <a:pt x="485" y="4"/>
                    <a:pt x="478" y="4"/>
                    <a:pt x="472" y="5"/>
                  </a:cubicBezTo>
                  <a:cubicBezTo>
                    <a:pt x="463" y="6"/>
                    <a:pt x="454" y="7"/>
                    <a:pt x="445" y="7"/>
                  </a:cubicBezTo>
                  <a:cubicBezTo>
                    <a:pt x="439" y="8"/>
                    <a:pt x="433" y="9"/>
                    <a:pt x="427" y="9"/>
                  </a:cubicBezTo>
                  <a:cubicBezTo>
                    <a:pt x="420" y="10"/>
                    <a:pt x="412" y="11"/>
                    <a:pt x="405" y="12"/>
                  </a:cubicBezTo>
                  <a:cubicBezTo>
                    <a:pt x="400" y="13"/>
                    <a:pt x="396" y="14"/>
                    <a:pt x="391" y="14"/>
                  </a:cubicBezTo>
                  <a:cubicBezTo>
                    <a:pt x="378" y="16"/>
                    <a:pt x="366" y="18"/>
                    <a:pt x="353" y="21"/>
                  </a:cubicBezTo>
                  <a:cubicBezTo>
                    <a:pt x="352" y="21"/>
                    <a:pt x="351" y="21"/>
                    <a:pt x="350" y="21"/>
                  </a:cubicBezTo>
                  <a:cubicBezTo>
                    <a:pt x="336" y="24"/>
                    <a:pt x="323" y="27"/>
                    <a:pt x="310" y="30"/>
                  </a:cubicBezTo>
                  <a:cubicBezTo>
                    <a:pt x="303" y="31"/>
                    <a:pt x="297" y="33"/>
                    <a:pt x="290" y="34"/>
                  </a:cubicBezTo>
                  <a:cubicBezTo>
                    <a:pt x="287" y="35"/>
                    <a:pt x="283" y="36"/>
                    <a:pt x="280" y="37"/>
                  </a:cubicBezTo>
                  <a:cubicBezTo>
                    <a:pt x="192" y="58"/>
                    <a:pt x="109" y="90"/>
                    <a:pt x="30" y="129"/>
                  </a:cubicBezTo>
                  <a:cubicBezTo>
                    <a:pt x="19" y="134"/>
                    <a:pt x="9" y="140"/>
                    <a:pt x="0" y="145"/>
                  </a:cubicBezTo>
                  <a:cubicBezTo>
                    <a:pt x="648" y="1043"/>
                    <a:pt x="648" y="1043"/>
                    <a:pt x="648" y="1043"/>
                  </a:cubicBezTo>
                  <a:lnTo>
                    <a:pt x="1332" y="277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$1ïďè">
              <a:extLst>
                <a:ext uri="{FF2B5EF4-FFF2-40B4-BE49-F238E27FC236}">
                  <a16:creationId xmlns="" xmlns:a16="http://schemas.microsoft.com/office/drawing/2014/main" id="{8552935D-B3A3-4E10-9E6B-84C74645D228}"/>
                </a:ext>
              </a:extLst>
            </p:cNvPr>
            <p:cNvSpPr/>
            <p:nvPr/>
          </p:nvSpPr>
          <p:spPr bwMode="auto">
            <a:xfrm>
              <a:off x="4901859" y="2345683"/>
              <a:ext cx="63116" cy="93412"/>
            </a:xfrm>
            <a:custGeom>
              <a:avLst/>
              <a:gdLst>
                <a:gd name="T0" fmla="*/ 7 w 104"/>
                <a:gd name="T1" fmla="*/ 116 h 152"/>
                <a:gd name="T2" fmla="*/ 41 w 104"/>
                <a:gd name="T3" fmla="*/ 125 h 152"/>
                <a:gd name="T4" fmla="*/ 68 w 104"/>
                <a:gd name="T5" fmla="*/ 105 h 152"/>
                <a:gd name="T6" fmla="*/ 38 w 104"/>
                <a:gd name="T7" fmla="*/ 84 h 152"/>
                <a:gd name="T8" fmla="*/ 24 w 104"/>
                <a:gd name="T9" fmla="*/ 84 h 152"/>
                <a:gd name="T10" fmla="*/ 24 w 104"/>
                <a:gd name="T11" fmla="*/ 60 h 152"/>
                <a:gd name="T12" fmla="*/ 37 w 104"/>
                <a:gd name="T13" fmla="*/ 60 h 152"/>
                <a:gd name="T14" fmla="*/ 64 w 104"/>
                <a:gd name="T15" fmla="*/ 43 h 152"/>
                <a:gd name="T16" fmla="*/ 42 w 104"/>
                <a:gd name="T17" fmla="*/ 27 h 152"/>
                <a:gd name="T18" fmla="*/ 11 w 104"/>
                <a:gd name="T19" fmla="*/ 36 h 152"/>
                <a:gd name="T20" fmla="*/ 4 w 104"/>
                <a:gd name="T21" fmla="*/ 11 h 152"/>
                <a:gd name="T22" fmla="*/ 50 w 104"/>
                <a:gd name="T23" fmla="*/ 0 h 152"/>
                <a:gd name="T24" fmla="*/ 99 w 104"/>
                <a:gd name="T25" fmla="*/ 37 h 152"/>
                <a:gd name="T26" fmla="*/ 72 w 104"/>
                <a:gd name="T27" fmla="*/ 71 h 152"/>
                <a:gd name="T28" fmla="*/ 72 w 104"/>
                <a:gd name="T29" fmla="*/ 71 h 152"/>
                <a:gd name="T30" fmla="*/ 104 w 104"/>
                <a:gd name="T31" fmla="*/ 107 h 152"/>
                <a:gd name="T32" fmla="*/ 43 w 104"/>
                <a:gd name="T33" fmla="*/ 152 h 152"/>
                <a:gd name="T34" fmla="*/ 0 w 104"/>
                <a:gd name="T35" fmla="*/ 142 h 152"/>
                <a:gd name="T36" fmla="*/ 7 w 104"/>
                <a:gd name="T37" fmla="*/ 1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2">
                  <a:moveTo>
                    <a:pt x="7" y="116"/>
                  </a:moveTo>
                  <a:cubicBezTo>
                    <a:pt x="13" y="119"/>
                    <a:pt x="27" y="125"/>
                    <a:pt x="41" y="125"/>
                  </a:cubicBezTo>
                  <a:cubicBezTo>
                    <a:pt x="59" y="125"/>
                    <a:pt x="68" y="116"/>
                    <a:pt x="68" y="105"/>
                  </a:cubicBezTo>
                  <a:cubicBezTo>
                    <a:pt x="68" y="91"/>
                    <a:pt x="53" y="84"/>
                    <a:pt x="38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9" y="59"/>
                    <a:pt x="64" y="55"/>
                    <a:pt x="64" y="43"/>
                  </a:cubicBezTo>
                  <a:cubicBezTo>
                    <a:pt x="64" y="34"/>
                    <a:pt x="56" y="27"/>
                    <a:pt x="42" y="27"/>
                  </a:cubicBezTo>
                  <a:cubicBezTo>
                    <a:pt x="30" y="27"/>
                    <a:pt x="17" y="32"/>
                    <a:pt x="11" y="3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3" y="5"/>
                    <a:pt x="31" y="0"/>
                    <a:pt x="50" y="0"/>
                  </a:cubicBezTo>
                  <a:cubicBezTo>
                    <a:pt x="81" y="0"/>
                    <a:pt x="99" y="17"/>
                    <a:pt x="99" y="37"/>
                  </a:cubicBezTo>
                  <a:cubicBezTo>
                    <a:pt x="99" y="52"/>
                    <a:pt x="90" y="65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4" y="88"/>
                    <a:pt x="104" y="107"/>
                  </a:cubicBezTo>
                  <a:cubicBezTo>
                    <a:pt x="104" y="133"/>
                    <a:pt x="81" y="152"/>
                    <a:pt x="43" y="152"/>
                  </a:cubicBezTo>
                  <a:cubicBezTo>
                    <a:pt x="24" y="152"/>
                    <a:pt x="8" y="147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ṩļîḑê">
              <a:extLst>
                <a:ext uri="{FF2B5EF4-FFF2-40B4-BE49-F238E27FC236}">
                  <a16:creationId xmlns="" xmlns:a16="http://schemas.microsoft.com/office/drawing/2014/main" id="{E928D945-4500-4FFC-BA66-300FFEF94CB2}"/>
                </a:ext>
              </a:extLst>
            </p:cNvPr>
            <p:cNvSpPr/>
            <p:nvPr/>
          </p:nvSpPr>
          <p:spPr bwMode="auto">
            <a:xfrm>
              <a:off x="4975072" y="2348207"/>
              <a:ext cx="70689" cy="88362"/>
            </a:xfrm>
            <a:custGeom>
              <a:avLst/>
              <a:gdLst>
                <a:gd name="T0" fmla="*/ 65 w 115"/>
                <a:gd name="T1" fmla="*/ 147 h 147"/>
                <a:gd name="T2" fmla="*/ 65 w 115"/>
                <a:gd name="T3" fmla="*/ 112 h 147"/>
                <a:gd name="T4" fmla="*/ 0 w 115"/>
                <a:gd name="T5" fmla="*/ 112 h 147"/>
                <a:gd name="T6" fmla="*/ 0 w 115"/>
                <a:gd name="T7" fmla="*/ 89 h 147"/>
                <a:gd name="T8" fmla="*/ 56 w 115"/>
                <a:gd name="T9" fmla="*/ 0 h 147"/>
                <a:gd name="T10" fmla="*/ 98 w 115"/>
                <a:gd name="T11" fmla="*/ 0 h 147"/>
                <a:gd name="T12" fmla="*/ 98 w 115"/>
                <a:gd name="T13" fmla="*/ 86 h 147"/>
                <a:gd name="T14" fmla="*/ 115 w 115"/>
                <a:gd name="T15" fmla="*/ 86 h 147"/>
                <a:gd name="T16" fmla="*/ 115 w 115"/>
                <a:gd name="T17" fmla="*/ 112 h 147"/>
                <a:gd name="T18" fmla="*/ 98 w 115"/>
                <a:gd name="T19" fmla="*/ 112 h 147"/>
                <a:gd name="T20" fmla="*/ 98 w 115"/>
                <a:gd name="T21" fmla="*/ 147 h 147"/>
                <a:gd name="T22" fmla="*/ 65 w 115"/>
                <a:gd name="T23" fmla="*/ 147 h 147"/>
                <a:gd name="T24" fmla="*/ 65 w 115"/>
                <a:gd name="T25" fmla="*/ 86 h 147"/>
                <a:gd name="T26" fmla="*/ 65 w 115"/>
                <a:gd name="T27" fmla="*/ 53 h 147"/>
                <a:gd name="T28" fmla="*/ 66 w 115"/>
                <a:gd name="T29" fmla="*/ 26 h 147"/>
                <a:gd name="T30" fmla="*/ 65 w 115"/>
                <a:gd name="T31" fmla="*/ 26 h 147"/>
                <a:gd name="T32" fmla="*/ 52 w 115"/>
                <a:gd name="T33" fmla="*/ 53 h 147"/>
                <a:gd name="T34" fmla="*/ 32 w 115"/>
                <a:gd name="T35" fmla="*/ 85 h 147"/>
                <a:gd name="T36" fmla="*/ 32 w 115"/>
                <a:gd name="T37" fmla="*/ 86 h 147"/>
                <a:gd name="T38" fmla="*/ 65 w 115"/>
                <a:gd name="T39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47">
                  <a:moveTo>
                    <a:pt x="65" y="147"/>
                  </a:moveTo>
                  <a:cubicBezTo>
                    <a:pt x="65" y="112"/>
                    <a:pt x="65" y="112"/>
                    <a:pt x="6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47"/>
                    <a:pt x="98" y="147"/>
                    <a:pt x="98" y="147"/>
                  </a:cubicBezTo>
                  <a:lnTo>
                    <a:pt x="65" y="147"/>
                  </a:lnTo>
                  <a:close/>
                  <a:moveTo>
                    <a:pt x="65" y="86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4"/>
                    <a:pt x="66" y="35"/>
                    <a:pt x="66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35"/>
                    <a:pt x="57" y="44"/>
                    <a:pt x="52" y="5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6"/>
                    <a:pt x="32" y="86"/>
                    <a:pt x="32" y="8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ľîḓe">
              <a:extLst>
                <a:ext uri="{FF2B5EF4-FFF2-40B4-BE49-F238E27FC236}">
                  <a16:creationId xmlns="" xmlns:a16="http://schemas.microsoft.com/office/drawing/2014/main" id="{2C5E3CB9-7D49-46DF-B2AB-13C153469E53}"/>
                </a:ext>
              </a:extLst>
            </p:cNvPr>
            <p:cNvSpPr/>
            <p:nvPr/>
          </p:nvSpPr>
          <p:spPr bwMode="auto">
            <a:xfrm>
              <a:off x="5053336" y="2345683"/>
              <a:ext cx="113608" cy="93412"/>
            </a:xfrm>
            <a:custGeom>
              <a:avLst/>
              <a:gdLst>
                <a:gd name="T0" fmla="*/ 81 w 187"/>
                <a:gd name="T1" fmla="*/ 44 h 152"/>
                <a:gd name="T2" fmla="*/ 41 w 187"/>
                <a:gd name="T3" fmla="*/ 91 h 152"/>
                <a:gd name="T4" fmla="*/ 0 w 187"/>
                <a:gd name="T5" fmla="*/ 46 h 152"/>
                <a:gd name="T6" fmla="*/ 42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6 w 187"/>
                <a:gd name="T15" fmla="*/ 45 h 152"/>
                <a:gd name="T16" fmla="*/ 41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7 w 187"/>
                <a:gd name="T23" fmla="*/ 0 h 152"/>
                <a:gd name="T24" fmla="*/ 145 w 187"/>
                <a:gd name="T25" fmla="*/ 0 h 152"/>
                <a:gd name="T26" fmla="*/ 61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7 w 187"/>
                <a:gd name="T33" fmla="*/ 152 h 152"/>
                <a:gd name="T34" fmla="*/ 106 w 187"/>
                <a:gd name="T35" fmla="*/ 107 h 152"/>
                <a:gd name="T36" fmla="*/ 148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2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5"/>
                    <a:pt x="62" y="91"/>
                    <a:pt x="41" y="91"/>
                  </a:cubicBezTo>
                  <a:cubicBezTo>
                    <a:pt x="18" y="91"/>
                    <a:pt x="0" y="74"/>
                    <a:pt x="0" y="46"/>
                  </a:cubicBezTo>
                  <a:cubicBezTo>
                    <a:pt x="0" y="20"/>
                    <a:pt x="17" y="0"/>
                    <a:pt x="42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6" y="62"/>
                    <a:pt x="56" y="45"/>
                  </a:cubicBezTo>
                  <a:cubicBezTo>
                    <a:pt x="56" y="30"/>
                    <a:pt x="52" y="19"/>
                    <a:pt x="41" y="19"/>
                  </a:cubicBezTo>
                  <a:cubicBezTo>
                    <a:pt x="31" y="19"/>
                    <a:pt x="26" y="31"/>
                    <a:pt x="26" y="45"/>
                  </a:cubicBezTo>
                  <a:close/>
                  <a:moveTo>
                    <a:pt x="42" y="152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1" y="152"/>
                    <a:pt x="61" y="152"/>
                    <a:pt x="61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6"/>
                    <a:pt x="168" y="152"/>
                    <a:pt x="147" y="152"/>
                  </a:cubicBezTo>
                  <a:cubicBezTo>
                    <a:pt x="124" y="152"/>
                    <a:pt x="107" y="135"/>
                    <a:pt x="106" y="107"/>
                  </a:cubicBezTo>
                  <a:cubicBezTo>
                    <a:pt x="106" y="81"/>
                    <a:pt x="123" y="61"/>
                    <a:pt x="148" y="61"/>
                  </a:cubicBezTo>
                  <a:cubicBezTo>
                    <a:pt x="173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2" y="123"/>
                    <a:pt x="162" y="106"/>
                  </a:cubicBezTo>
                  <a:cubicBezTo>
                    <a:pt x="162" y="92"/>
                    <a:pt x="158" y="80"/>
                    <a:pt x="147" y="80"/>
                  </a:cubicBezTo>
                  <a:cubicBezTo>
                    <a:pt x="137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ṡļïḑe">
              <a:extLst>
                <a:ext uri="{FF2B5EF4-FFF2-40B4-BE49-F238E27FC236}">
                  <a16:creationId xmlns="" xmlns:a16="http://schemas.microsoft.com/office/drawing/2014/main" id="{70AB4B61-A657-49E5-A5D3-3E7F450557BA}"/>
                </a:ext>
              </a:extLst>
            </p:cNvPr>
            <p:cNvSpPr/>
            <p:nvPr/>
          </p:nvSpPr>
          <p:spPr bwMode="auto">
            <a:xfrm>
              <a:off x="4194967" y="2623390"/>
              <a:ext cx="63116" cy="93412"/>
            </a:xfrm>
            <a:custGeom>
              <a:avLst/>
              <a:gdLst>
                <a:gd name="T0" fmla="*/ 7 w 104"/>
                <a:gd name="T1" fmla="*/ 116 h 153"/>
                <a:gd name="T2" fmla="*/ 42 w 104"/>
                <a:gd name="T3" fmla="*/ 125 h 153"/>
                <a:gd name="T4" fmla="*/ 68 w 104"/>
                <a:gd name="T5" fmla="*/ 106 h 153"/>
                <a:gd name="T6" fmla="*/ 39 w 104"/>
                <a:gd name="T7" fmla="*/ 85 h 153"/>
                <a:gd name="T8" fmla="*/ 25 w 104"/>
                <a:gd name="T9" fmla="*/ 85 h 153"/>
                <a:gd name="T10" fmla="*/ 25 w 104"/>
                <a:gd name="T11" fmla="*/ 60 h 153"/>
                <a:gd name="T12" fmla="*/ 38 w 104"/>
                <a:gd name="T13" fmla="*/ 60 h 153"/>
                <a:gd name="T14" fmla="*/ 64 w 104"/>
                <a:gd name="T15" fmla="*/ 43 h 153"/>
                <a:gd name="T16" fmla="*/ 43 w 104"/>
                <a:gd name="T17" fmla="*/ 28 h 153"/>
                <a:gd name="T18" fmla="*/ 12 w 104"/>
                <a:gd name="T19" fmla="*/ 36 h 153"/>
                <a:gd name="T20" fmla="*/ 5 w 104"/>
                <a:gd name="T21" fmla="*/ 11 h 153"/>
                <a:gd name="T22" fmla="*/ 50 w 104"/>
                <a:gd name="T23" fmla="*/ 0 h 153"/>
                <a:gd name="T24" fmla="*/ 99 w 104"/>
                <a:gd name="T25" fmla="*/ 37 h 153"/>
                <a:gd name="T26" fmla="*/ 72 w 104"/>
                <a:gd name="T27" fmla="*/ 71 h 153"/>
                <a:gd name="T28" fmla="*/ 72 w 104"/>
                <a:gd name="T29" fmla="*/ 72 h 153"/>
                <a:gd name="T30" fmla="*/ 104 w 104"/>
                <a:gd name="T31" fmla="*/ 107 h 153"/>
                <a:gd name="T32" fmla="*/ 44 w 104"/>
                <a:gd name="T33" fmla="*/ 153 h 153"/>
                <a:gd name="T34" fmla="*/ 0 w 104"/>
                <a:gd name="T35" fmla="*/ 142 h 153"/>
                <a:gd name="T36" fmla="*/ 7 w 104"/>
                <a:gd name="T3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7" y="116"/>
                  </a:moveTo>
                  <a:cubicBezTo>
                    <a:pt x="13" y="119"/>
                    <a:pt x="27" y="125"/>
                    <a:pt x="42" y="125"/>
                  </a:cubicBezTo>
                  <a:cubicBezTo>
                    <a:pt x="59" y="125"/>
                    <a:pt x="68" y="117"/>
                    <a:pt x="68" y="106"/>
                  </a:cubicBezTo>
                  <a:cubicBezTo>
                    <a:pt x="68" y="91"/>
                    <a:pt x="54" y="85"/>
                    <a:pt x="39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0" y="60"/>
                    <a:pt x="64" y="55"/>
                    <a:pt x="64" y="43"/>
                  </a:cubicBezTo>
                  <a:cubicBezTo>
                    <a:pt x="64" y="34"/>
                    <a:pt x="57" y="28"/>
                    <a:pt x="43" y="28"/>
                  </a:cubicBezTo>
                  <a:cubicBezTo>
                    <a:pt x="31" y="28"/>
                    <a:pt x="18" y="33"/>
                    <a:pt x="12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6"/>
                    <a:pt x="31" y="0"/>
                    <a:pt x="50" y="0"/>
                  </a:cubicBezTo>
                  <a:cubicBezTo>
                    <a:pt x="82" y="0"/>
                    <a:pt x="99" y="17"/>
                    <a:pt x="99" y="37"/>
                  </a:cubicBezTo>
                  <a:cubicBezTo>
                    <a:pt x="99" y="53"/>
                    <a:pt x="90" y="65"/>
                    <a:pt x="72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90" y="75"/>
                    <a:pt x="104" y="88"/>
                    <a:pt x="104" y="107"/>
                  </a:cubicBezTo>
                  <a:cubicBezTo>
                    <a:pt x="104" y="133"/>
                    <a:pt x="81" y="153"/>
                    <a:pt x="44" y="153"/>
                  </a:cubicBezTo>
                  <a:cubicBezTo>
                    <a:pt x="25" y="153"/>
                    <a:pt x="9" y="148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$1ídê">
              <a:extLst>
                <a:ext uri="{FF2B5EF4-FFF2-40B4-BE49-F238E27FC236}">
                  <a16:creationId xmlns="" xmlns:a16="http://schemas.microsoft.com/office/drawing/2014/main" id="{C00620B5-CBD2-4915-9423-873E13A3E8CB}"/>
                </a:ext>
              </a:extLst>
            </p:cNvPr>
            <p:cNvSpPr/>
            <p:nvPr/>
          </p:nvSpPr>
          <p:spPr bwMode="auto">
            <a:xfrm>
              <a:off x="4270706" y="2623390"/>
              <a:ext cx="65640" cy="93412"/>
            </a:xfrm>
            <a:custGeom>
              <a:avLst/>
              <a:gdLst>
                <a:gd name="T0" fmla="*/ 111 w 111"/>
                <a:gd name="T1" fmla="*/ 76 h 153"/>
                <a:gd name="T2" fmla="*/ 55 w 111"/>
                <a:gd name="T3" fmla="*/ 153 h 153"/>
                <a:gd name="T4" fmla="*/ 0 w 111"/>
                <a:gd name="T5" fmla="*/ 77 h 153"/>
                <a:gd name="T6" fmla="*/ 56 w 111"/>
                <a:gd name="T7" fmla="*/ 0 h 153"/>
                <a:gd name="T8" fmla="*/ 111 w 111"/>
                <a:gd name="T9" fmla="*/ 76 h 153"/>
                <a:gd name="T10" fmla="*/ 34 w 111"/>
                <a:gd name="T11" fmla="*/ 77 h 153"/>
                <a:gd name="T12" fmla="*/ 56 w 111"/>
                <a:gd name="T13" fmla="*/ 126 h 153"/>
                <a:gd name="T14" fmla="*/ 76 w 111"/>
                <a:gd name="T15" fmla="*/ 76 h 153"/>
                <a:gd name="T16" fmla="*/ 55 w 111"/>
                <a:gd name="T17" fmla="*/ 26 h 153"/>
                <a:gd name="T18" fmla="*/ 34 w 111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3">
                  <a:moveTo>
                    <a:pt x="111" y="76"/>
                  </a:moveTo>
                  <a:cubicBezTo>
                    <a:pt x="111" y="121"/>
                    <a:pt x="92" y="153"/>
                    <a:pt x="55" y="153"/>
                  </a:cubicBezTo>
                  <a:cubicBezTo>
                    <a:pt x="17" y="153"/>
                    <a:pt x="0" y="118"/>
                    <a:pt x="0" y="77"/>
                  </a:cubicBezTo>
                  <a:cubicBezTo>
                    <a:pt x="0" y="34"/>
                    <a:pt x="18" y="0"/>
                    <a:pt x="56" y="0"/>
                  </a:cubicBezTo>
                  <a:cubicBezTo>
                    <a:pt x="95" y="0"/>
                    <a:pt x="111" y="35"/>
                    <a:pt x="111" y="76"/>
                  </a:cubicBezTo>
                  <a:close/>
                  <a:moveTo>
                    <a:pt x="34" y="77"/>
                  </a:moveTo>
                  <a:cubicBezTo>
                    <a:pt x="34" y="110"/>
                    <a:pt x="42" y="126"/>
                    <a:pt x="56" y="126"/>
                  </a:cubicBezTo>
                  <a:cubicBezTo>
                    <a:pt x="69" y="126"/>
                    <a:pt x="76" y="110"/>
                    <a:pt x="76" y="76"/>
                  </a:cubicBezTo>
                  <a:cubicBezTo>
                    <a:pt x="76" y="44"/>
                    <a:pt x="69" y="26"/>
                    <a:pt x="55" y="26"/>
                  </a:cubicBezTo>
                  <a:cubicBezTo>
                    <a:pt x="43" y="26"/>
                    <a:pt x="34" y="42"/>
                    <a:pt x="3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îďé">
              <a:extLst>
                <a:ext uri="{FF2B5EF4-FFF2-40B4-BE49-F238E27FC236}">
                  <a16:creationId xmlns="" xmlns:a16="http://schemas.microsoft.com/office/drawing/2014/main" id="{F42C2BD4-EDD9-4416-A3AB-130D22533C7F}"/>
                </a:ext>
              </a:extLst>
            </p:cNvPr>
            <p:cNvSpPr/>
            <p:nvPr/>
          </p:nvSpPr>
          <p:spPr bwMode="auto">
            <a:xfrm>
              <a:off x="4346444" y="2623390"/>
              <a:ext cx="113608" cy="93412"/>
            </a:xfrm>
            <a:custGeom>
              <a:avLst/>
              <a:gdLst>
                <a:gd name="T0" fmla="*/ 81 w 187"/>
                <a:gd name="T1" fmla="*/ 44 h 153"/>
                <a:gd name="T2" fmla="*/ 40 w 187"/>
                <a:gd name="T3" fmla="*/ 91 h 153"/>
                <a:gd name="T4" fmla="*/ 0 w 187"/>
                <a:gd name="T5" fmla="*/ 47 h 153"/>
                <a:gd name="T6" fmla="*/ 41 w 187"/>
                <a:gd name="T7" fmla="*/ 0 h 153"/>
                <a:gd name="T8" fmla="*/ 81 w 187"/>
                <a:gd name="T9" fmla="*/ 44 h 153"/>
                <a:gd name="T10" fmla="*/ 26 w 187"/>
                <a:gd name="T11" fmla="*/ 46 h 153"/>
                <a:gd name="T12" fmla="*/ 41 w 187"/>
                <a:gd name="T13" fmla="*/ 72 h 153"/>
                <a:gd name="T14" fmla="*/ 55 w 187"/>
                <a:gd name="T15" fmla="*/ 46 h 153"/>
                <a:gd name="T16" fmla="*/ 41 w 187"/>
                <a:gd name="T17" fmla="*/ 19 h 153"/>
                <a:gd name="T18" fmla="*/ 26 w 187"/>
                <a:gd name="T19" fmla="*/ 46 h 153"/>
                <a:gd name="T20" fmla="*/ 42 w 187"/>
                <a:gd name="T21" fmla="*/ 153 h 153"/>
                <a:gd name="T22" fmla="*/ 126 w 187"/>
                <a:gd name="T23" fmla="*/ 0 h 153"/>
                <a:gd name="T24" fmla="*/ 145 w 187"/>
                <a:gd name="T25" fmla="*/ 0 h 153"/>
                <a:gd name="T26" fmla="*/ 60 w 187"/>
                <a:gd name="T27" fmla="*/ 153 h 153"/>
                <a:gd name="T28" fmla="*/ 42 w 187"/>
                <a:gd name="T29" fmla="*/ 153 h 153"/>
                <a:gd name="T30" fmla="*/ 187 w 187"/>
                <a:gd name="T31" fmla="*/ 105 h 153"/>
                <a:gd name="T32" fmla="*/ 146 w 187"/>
                <a:gd name="T33" fmla="*/ 152 h 153"/>
                <a:gd name="T34" fmla="*/ 106 w 187"/>
                <a:gd name="T35" fmla="*/ 108 h 153"/>
                <a:gd name="T36" fmla="*/ 147 w 187"/>
                <a:gd name="T37" fmla="*/ 62 h 153"/>
                <a:gd name="T38" fmla="*/ 187 w 187"/>
                <a:gd name="T39" fmla="*/ 105 h 153"/>
                <a:gd name="T40" fmla="*/ 132 w 187"/>
                <a:gd name="T41" fmla="*/ 107 h 153"/>
                <a:gd name="T42" fmla="*/ 147 w 187"/>
                <a:gd name="T43" fmla="*/ 133 h 153"/>
                <a:gd name="T44" fmla="*/ 161 w 187"/>
                <a:gd name="T45" fmla="*/ 107 h 153"/>
                <a:gd name="T46" fmla="*/ 147 w 187"/>
                <a:gd name="T47" fmla="*/ 80 h 153"/>
                <a:gd name="T48" fmla="*/ 132 w 187"/>
                <a:gd name="T49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3">
                  <a:moveTo>
                    <a:pt x="81" y="44"/>
                  </a:moveTo>
                  <a:cubicBezTo>
                    <a:pt x="81" y="75"/>
                    <a:pt x="61" y="91"/>
                    <a:pt x="40" y="91"/>
                  </a:cubicBezTo>
                  <a:cubicBezTo>
                    <a:pt x="18" y="91"/>
                    <a:pt x="0" y="74"/>
                    <a:pt x="0" y="47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6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5" y="62"/>
                    <a:pt x="55" y="46"/>
                  </a:cubicBezTo>
                  <a:cubicBezTo>
                    <a:pt x="55" y="31"/>
                    <a:pt x="51" y="19"/>
                    <a:pt x="41" y="19"/>
                  </a:cubicBezTo>
                  <a:cubicBezTo>
                    <a:pt x="30" y="19"/>
                    <a:pt x="26" y="31"/>
                    <a:pt x="26" y="46"/>
                  </a:cubicBezTo>
                  <a:close/>
                  <a:moveTo>
                    <a:pt x="42" y="15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3"/>
                    <a:pt x="60" y="153"/>
                    <a:pt x="60" y="153"/>
                  </a:cubicBezTo>
                  <a:lnTo>
                    <a:pt x="42" y="153"/>
                  </a:lnTo>
                  <a:close/>
                  <a:moveTo>
                    <a:pt x="187" y="105"/>
                  </a:moveTo>
                  <a:cubicBezTo>
                    <a:pt x="187" y="136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8"/>
                  </a:cubicBezTo>
                  <a:cubicBezTo>
                    <a:pt x="106" y="81"/>
                    <a:pt x="122" y="62"/>
                    <a:pt x="147" y="62"/>
                  </a:cubicBezTo>
                  <a:cubicBezTo>
                    <a:pt x="173" y="62"/>
                    <a:pt x="187" y="80"/>
                    <a:pt x="187" y="105"/>
                  </a:cubicBezTo>
                  <a:close/>
                  <a:moveTo>
                    <a:pt x="132" y="107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1" y="123"/>
                    <a:pt x="161" y="107"/>
                  </a:cubicBezTo>
                  <a:cubicBezTo>
                    <a:pt x="161" y="92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sľiḑe">
              <a:extLst>
                <a:ext uri="{FF2B5EF4-FFF2-40B4-BE49-F238E27FC236}">
                  <a16:creationId xmlns="" xmlns:a16="http://schemas.microsoft.com/office/drawing/2014/main" id="{632661F8-C296-4664-849F-1ACE0187E9F4}"/>
                </a:ext>
              </a:extLst>
            </p:cNvPr>
            <p:cNvSpPr/>
            <p:nvPr/>
          </p:nvSpPr>
          <p:spPr bwMode="auto">
            <a:xfrm>
              <a:off x="4525691" y="1785219"/>
              <a:ext cx="63116" cy="90886"/>
            </a:xfrm>
            <a:custGeom>
              <a:avLst/>
              <a:gdLst>
                <a:gd name="T0" fmla="*/ 0 w 104"/>
                <a:gd name="T1" fmla="*/ 149 h 149"/>
                <a:gd name="T2" fmla="*/ 0 w 104"/>
                <a:gd name="T3" fmla="*/ 128 h 149"/>
                <a:gd name="T4" fmla="*/ 19 w 104"/>
                <a:gd name="T5" fmla="*/ 111 h 149"/>
                <a:gd name="T6" fmla="*/ 67 w 104"/>
                <a:gd name="T7" fmla="*/ 49 h 149"/>
                <a:gd name="T8" fmla="*/ 43 w 104"/>
                <a:gd name="T9" fmla="*/ 27 h 149"/>
                <a:gd name="T10" fmla="*/ 11 w 104"/>
                <a:gd name="T11" fmla="*/ 40 h 149"/>
                <a:gd name="T12" fmla="*/ 2 w 104"/>
                <a:gd name="T13" fmla="*/ 15 h 149"/>
                <a:gd name="T14" fmla="*/ 50 w 104"/>
                <a:gd name="T15" fmla="*/ 0 h 149"/>
                <a:gd name="T16" fmla="*/ 102 w 104"/>
                <a:gd name="T17" fmla="*/ 46 h 149"/>
                <a:gd name="T18" fmla="*/ 62 w 104"/>
                <a:gd name="T19" fmla="*/ 109 h 149"/>
                <a:gd name="T20" fmla="*/ 49 w 104"/>
                <a:gd name="T21" fmla="*/ 121 h 149"/>
                <a:gd name="T22" fmla="*/ 49 w 104"/>
                <a:gd name="T23" fmla="*/ 121 h 149"/>
                <a:gd name="T24" fmla="*/ 104 w 104"/>
                <a:gd name="T25" fmla="*/ 121 h 149"/>
                <a:gd name="T26" fmla="*/ 104 w 104"/>
                <a:gd name="T27" fmla="*/ 149 h 149"/>
                <a:gd name="T28" fmla="*/ 0 w 104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0" y="14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51" y="83"/>
                    <a:pt x="67" y="66"/>
                    <a:pt x="67" y="49"/>
                  </a:cubicBezTo>
                  <a:cubicBezTo>
                    <a:pt x="67" y="37"/>
                    <a:pt x="60" y="27"/>
                    <a:pt x="43" y="27"/>
                  </a:cubicBezTo>
                  <a:cubicBezTo>
                    <a:pt x="30" y="27"/>
                    <a:pt x="19" y="34"/>
                    <a:pt x="11" y="4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6"/>
                    <a:pt x="30" y="0"/>
                    <a:pt x="50" y="0"/>
                  </a:cubicBezTo>
                  <a:cubicBezTo>
                    <a:pt x="83" y="0"/>
                    <a:pt x="102" y="19"/>
                    <a:pt x="102" y="46"/>
                  </a:cubicBezTo>
                  <a:cubicBezTo>
                    <a:pt x="102" y="71"/>
                    <a:pt x="84" y="90"/>
                    <a:pt x="62" y="10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49"/>
                    <a:pt x="104" y="149"/>
                    <a:pt x="104" y="14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ṡḷiḓè">
              <a:extLst>
                <a:ext uri="{FF2B5EF4-FFF2-40B4-BE49-F238E27FC236}">
                  <a16:creationId xmlns="" xmlns:a16="http://schemas.microsoft.com/office/drawing/2014/main" id="{9F993F4C-8327-445E-A9EC-4BE5F19CCD91}"/>
                </a:ext>
              </a:extLst>
            </p:cNvPr>
            <p:cNvSpPr/>
            <p:nvPr/>
          </p:nvSpPr>
          <p:spPr bwMode="auto">
            <a:xfrm>
              <a:off x="4598905" y="1785219"/>
              <a:ext cx="68165" cy="93412"/>
            </a:xfrm>
            <a:custGeom>
              <a:avLst/>
              <a:gdLst>
                <a:gd name="T0" fmla="*/ 111 w 111"/>
                <a:gd name="T1" fmla="*/ 75 h 152"/>
                <a:gd name="T2" fmla="*/ 55 w 111"/>
                <a:gd name="T3" fmla="*/ 152 h 152"/>
                <a:gd name="T4" fmla="*/ 0 w 111"/>
                <a:gd name="T5" fmla="*/ 76 h 152"/>
                <a:gd name="T6" fmla="*/ 56 w 111"/>
                <a:gd name="T7" fmla="*/ 0 h 152"/>
                <a:gd name="T8" fmla="*/ 111 w 111"/>
                <a:gd name="T9" fmla="*/ 75 h 152"/>
                <a:gd name="T10" fmla="*/ 35 w 111"/>
                <a:gd name="T11" fmla="*/ 76 h 152"/>
                <a:gd name="T12" fmla="*/ 56 w 111"/>
                <a:gd name="T13" fmla="*/ 126 h 152"/>
                <a:gd name="T14" fmla="*/ 77 w 111"/>
                <a:gd name="T15" fmla="*/ 76 h 152"/>
                <a:gd name="T16" fmla="*/ 56 w 111"/>
                <a:gd name="T17" fmla="*/ 26 h 152"/>
                <a:gd name="T18" fmla="*/ 35 w 111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2">
                  <a:moveTo>
                    <a:pt x="111" y="75"/>
                  </a:moveTo>
                  <a:cubicBezTo>
                    <a:pt x="111" y="121"/>
                    <a:pt x="93" y="152"/>
                    <a:pt x="55" y="152"/>
                  </a:cubicBezTo>
                  <a:cubicBezTo>
                    <a:pt x="17" y="152"/>
                    <a:pt x="1" y="118"/>
                    <a:pt x="0" y="76"/>
                  </a:cubicBezTo>
                  <a:cubicBezTo>
                    <a:pt x="0" y="33"/>
                    <a:pt x="18" y="0"/>
                    <a:pt x="56" y="0"/>
                  </a:cubicBezTo>
                  <a:cubicBezTo>
                    <a:pt x="96" y="0"/>
                    <a:pt x="111" y="35"/>
                    <a:pt x="111" y="75"/>
                  </a:cubicBezTo>
                  <a:close/>
                  <a:moveTo>
                    <a:pt x="35" y="76"/>
                  </a:moveTo>
                  <a:cubicBezTo>
                    <a:pt x="35" y="110"/>
                    <a:pt x="43" y="126"/>
                    <a:pt x="56" y="126"/>
                  </a:cubicBezTo>
                  <a:cubicBezTo>
                    <a:pt x="70" y="126"/>
                    <a:pt x="77" y="109"/>
                    <a:pt x="77" y="76"/>
                  </a:cubicBezTo>
                  <a:cubicBezTo>
                    <a:pt x="77" y="43"/>
                    <a:pt x="70" y="26"/>
                    <a:pt x="56" y="26"/>
                  </a:cubicBezTo>
                  <a:cubicBezTo>
                    <a:pt x="43" y="26"/>
                    <a:pt x="35" y="42"/>
                    <a:pt x="35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šlïḋè">
              <a:extLst>
                <a:ext uri="{FF2B5EF4-FFF2-40B4-BE49-F238E27FC236}">
                  <a16:creationId xmlns="" xmlns:a16="http://schemas.microsoft.com/office/drawing/2014/main" id="{90211452-CCA3-4B58-A440-BD598C1C7FA8}"/>
                </a:ext>
              </a:extLst>
            </p:cNvPr>
            <p:cNvSpPr/>
            <p:nvPr/>
          </p:nvSpPr>
          <p:spPr bwMode="auto">
            <a:xfrm>
              <a:off x="4677168" y="1785219"/>
              <a:ext cx="113608" cy="93412"/>
            </a:xfrm>
            <a:custGeom>
              <a:avLst/>
              <a:gdLst>
                <a:gd name="T0" fmla="*/ 81 w 187"/>
                <a:gd name="T1" fmla="*/ 43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3 h 152"/>
                <a:gd name="T10" fmla="*/ 25 w 187"/>
                <a:gd name="T11" fmla="*/ 45 h 152"/>
                <a:gd name="T12" fmla="*/ 41 w 187"/>
                <a:gd name="T13" fmla="*/ 71 h 152"/>
                <a:gd name="T14" fmla="*/ 55 w 187"/>
                <a:gd name="T15" fmla="*/ 45 h 152"/>
                <a:gd name="T16" fmla="*/ 40 w 187"/>
                <a:gd name="T17" fmla="*/ 18 h 152"/>
                <a:gd name="T18" fmla="*/ 25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4 h 152"/>
                <a:gd name="T32" fmla="*/ 146 w 187"/>
                <a:gd name="T33" fmla="*/ 151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4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3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3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6" y="0"/>
                    <a:pt x="81" y="18"/>
                    <a:pt x="81" y="43"/>
                  </a:cubicBezTo>
                  <a:close/>
                  <a:moveTo>
                    <a:pt x="25" y="45"/>
                  </a:moveTo>
                  <a:cubicBezTo>
                    <a:pt x="25" y="60"/>
                    <a:pt x="31" y="71"/>
                    <a:pt x="41" y="71"/>
                  </a:cubicBezTo>
                  <a:cubicBezTo>
                    <a:pt x="50" y="71"/>
                    <a:pt x="55" y="61"/>
                    <a:pt x="55" y="45"/>
                  </a:cubicBezTo>
                  <a:cubicBezTo>
                    <a:pt x="55" y="30"/>
                    <a:pt x="51" y="18"/>
                    <a:pt x="40" y="18"/>
                  </a:cubicBezTo>
                  <a:cubicBezTo>
                    <a:pt x="30" y="18"/>
                    <a:pt x="25" y="30"/>
                    <a:pt x="25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4"/>
                  </a:moveTo>
                  <a:cubicBezTo>
                    <a:pt x="187" y="135"/>
                    <a:pt x="167" y="151"/>
                    <a:pt x="146" y="151"/>
                  </a:cubicBezTo>
                  <a:cubicBezTo>
                    <a:pt x="124" y="151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79"/>
                    <a:pt x="187" y="104"/>
                  </a:cubicBezTo>
                  <a:close/>
                  <a:moveTo>
                    <a:pt x="132" y="106"/>
                  </a:moveTo>
                  <a:cubicBezTo>
                    <a:pt x="131" y="121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1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ŝḷïdê">
              <a:extLst>
                <a:ext uri="{FF2B5EF4-FFF2-40B4-BE49-F238E27FC236}">
                  <a16:creationId xmlns="" xmlns:a16="http://schemas.microsoft.com/office/drawing/2014/main" id="{FE55BD70-EB9B-4FFE-83AB-E647FA346134}"/>
                </a:ext>
              </a:extLst>
            </p:cNvPr>
            <p:cNvSpPr/>
            <p:nvPr/>
          </p:nvSpPr>
          <p:spPr bwMode="auto">
            <a:xfrm>
              <a:off x="4025817" y="2065450"/>
              <a:ext cx="40394" cy="88362"/>
            </a:xfrm>
            <a:custGeom>
              <a:avLst/>
              <a:gdLst>
                <a:gd name="T0" fmla="*/ 8 w 16"/>
                <a:gd name="T1" fmla="*/ 7 h 35"/>
                <a:gd name="T2" fmla="*/ 8 w 16"/>
                <a:gd name="T3" fmla="*/ 7 h 35"/>
                <a:gd name="T4" fmla="*/ 1 w 16"/>
                <a:gd name="T5" fmla="*/ 10 h 35"/>
                <a:gd name="T6" fmla="*/ 0 w 16"/>
                <a:gd name="T7" fmla="*/ 4 h 35"/>
                <a:gd name="T8" fmla="*/ 10 w 16"/>
                <a:gd name="T9" fmla="*/ 0 h 35"/>
                <a:gd name="T10" fmla="*/ 16 w 16"/>
                <a:gd name="T11" fmla="*/ 0 h 35"/>
                <a:gd name="T12" fmla="*/ 16 w 16"/>
                <a:gd name="T13" fmla="*/ 35 h 35"/>
                <a:gd name="T14" fmla="*/ 8 w 16"/>
                <a:gd name="T15" fmla="*/ 35 h 35"/>
                <a:gd name="T16" fmla="*/ 8 w 16"/>
                <a:gd name="T1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">
                  <a:moveTo>
                    <a:pt x="8" y="7"/>
                  </a:moveTo>
                  <a:lnTo>
                    <a:pt x="8" y="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8" y="35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ṡľïḋê">
              <a:extLst>
                <a:ext uri="{FF2B5EF4-FFF2-40B4-BE49-F238E27FC236}">
                  <a16:creationId xmlns="" xmlns:a16="http://schemas.microsoft.com/office/drawing/2014/main" id="{AA5C276D-1BDF-46C6-A8D4-D4C0B48BDDA0}"/>
                </a:ext>
              </a:extLst>
            </p:cNvPr>
            <p:cNvSpPr/>
            <p:nvPr/>
          </p:nvSpPr>
          <p:spPr bwMode="auto">
            <a:xfrm>
              <a:off x="4093983" y="2062926"/>
              <a:ext cx="70689" cy="93412"/>
            </a:xfrm>
            <a:custGeom>
              <a:avLst/>
              <a:gdLst>
                <a:gd name="T0" fmla="*/ 97 w 113"/>
                <a:gd name="T1" fmla="*/ 27 h 152"/>
                <a:gd name="T2" fmla="*/ 83 w 113"/>
                <a:gd name="T3" fmla="*/ 27 h 152"/>
                <a:gd name="T4" fmla="*/ 35 w 113"/>
                <a:gd name="T5" fmla="*/ 63 h 152"/>
                <a:gd name="T6" fmla="*/ 36 w 113"/>
                <a:gd name="T7" fmla="*/ 63 h 152"/>
                <a:gd name="T8" fmla="*/ 67 w 113"/>
                <a:gd name="T9" fmla="*/ 51 h 152"/>
                <a:gd name="T10" fmla="*/ 113 w 113"/>
                <a:gd name="T11" fmla="*/ 99 h 152"/>
                <a:gd name="T12" fmla="*/ 58 w 113"/>
                <a:gd name="T13" fmla="*/ 152 h 152"/>
                <a:gd name="T14" fmla="*/ 0 w 113"/>
                <a:gd name="T15" fmla="*/ 88 h 152"/>
                <a:gd name="T16" fmla="*/ 26 w 113"/>
                <a:gd name="T17" fmla="*/ 22 h 152"/>
                <a:gd name="T18" fmla="*/ 83 w 113"/>
                <a:gd name="T19" fmla="*/ 1 h 152"/>
                <a:gd name="T20" fmla="*/ 97 w 113"/>
                <a:gd name="T21" fmla="*/ 0 h 152"/>
                <a:gd name="T22" fmla="*/ 97 w 113"/>
                <a:gd name="T23" fmla="*/ 27 h 152"/>
                <a:gd name="T24" fmla="*/ 78 w 113"/>
                <a:gd name="T25" fmla="*/ 101 h 152"/>
                <a:gd name="T26" fmla="*/ 56 w 113"/>
                <a:gd name="T27" fmla="*/ 75 h 152"/>
                <a:gd name="T28" fmla="*/ 36 w 113"/>
                <a:gd name="T29" fmla="*/ 88 h 152"/>
                <a:gd name="T30" fmla="*/ 34 w 113"/>
                <a:gd name="T31" fmla="*/ 97 h 152"/>
                <a:gd name="T32" fmla="*/ 58 w 113"/>
                <a:gd name="T33" fmla="*/ 127 h 152"/>
                <a:gd name="T34" fmla="*/ 78 w 113"/>
                <a:gd name="T35" fmla="*/ 10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52">
                  <a:moveTo>
                    <a:pt x="97" y="27"/>
                  </a:moveTo>
                  <a:cubicBezTo>
                    <a:pt x="93" y="27"/>
                    <a:pt x="89" y="27"/>
                    <a:pt x="83" y="27"/>
                  </a:cubicBezTo>
                  <a:cubicBezTo>
                    <a:pt x="53" y="30"/>
                    <a:pt x="39" y="45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3" y="55"/>
                    <a:pt x="53" y="51"/>
                    <a:pt x="67" y="51"/>
                  </a:cubicBezTo>
                  <a:cubicBezTo>
                    <a:pt x="92" y="51"/>
                    <a:pt x="113" y="68"/>
                    <a:pt x="113" y="99"/>
                  </a:cubicBezTo>
                  <a:cubicBezTo>
                    <a:pt x="113" y="128"/>
                    <a:pt x="90" y="152"/>
                    <a:pt x="58" y="152"/>
                  </a:cubicBezTo>
                  <a:cubicBezTo>
                    <a:pt x="19" y="152"/>
                    <a:pt x="0" y="123"/>
                    <a:pt x="0" y="88"/>
                  </a:cubicBezTo>
                  <a:cubicBezTo>
                    <a:pt x="0" y="60"/>
                    <a:pt x="10" y="37"/>
                    <a:pt x="26" y="22"/>
                  </a:cubicBezTo>
                  <a:cubicBezTo>
                    <a:pt x="41" y="9"/>
                    <a:pt x="60" y="2"/>
                    <a:pt x="83" y="1"/>
                  </a:cubicBezTo>
                  <a:cubicBezTo>
                    <a:pt x="89" y="0"/>
                    <a:pt x="93" y="0"/>
                    <a:pt x="97" y="0"/>
                  </a:cubicBezTo>
                  <a:lnTo>
                    <a:pt x="97" y="27"/>
                  </a:lnTo>
                  <a:close/>
                  <a:moveTo>
                    <a:pt x="78" y="101"/>
                  </a:moveTo>
                  <a:cubicBezTo>
                    <a:pt x="78" y="87"/>
                    <a:pt x="71" y="75"/>
                    <a:pt x="56" y="75"/>
                  </a:cubicBezTo>
                  <a:cubicBezTo>
                    <a:pt x="47" y="75"/>
                    <a:pt x="39" y="81"/>
                    <a:pt x="36" y="88"/>
                  </a:cubicBezTo>
                  <a:cubicBezTo>
                    <a:pt x="35" y="90"/>
                    <a:pt x="34" y="93"/>
                    <a:pt x="34" y="97"/>
                  </a:cubicBezTo>
                  <a:cubicBezTo>
                    <a:pt x="35" y="113"/>
                    <a:pt x="42" y="127"/>
                    <a:pt x="58" y="127"/>
                  </a:cubicBezTo>
                  <a:cubicBezTo>
                    <a:pt x="70" y="127"/>
                    <a:pt x="78" y="116"/>
                    <a:pt x="7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1ïďé">
              <a:extLst>
                <a:ext uri="{FF2B5EF4-FFF2-40B4-BE49-F238E27FC236}">
                  <a16:creationId xmlns="" xmlns:a16="http://schemas.microsoft.com/office/drawing/2014/main" id="{5A47C934-D14D-4E1E-B4D1-8ABA5A97EFE8}"/>
                </a:ext>
              </a:extLst>
            </p:cNvPr>
            <p:cNvSpPr/>
            <p:nvPr/>
          </p:nvSpPr>
          <p:spPr bwMode="auto">
            <a:xfrm>
              <a:off x="4169721" y="2062926"/>
              <a:ext cx="116132" cy="93412"/>
            </a:xfrm>
            <a:custGeom>
              <a:avLst/>
              <a:gdLst>
                <a:gd name="T0" fmla="*/ 81 w 187"/>
                <a:gd name="T1" fmla="*/ 44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5 w 187"/>
                <a:gd name="T15" fmla="*/ 45 h 152"/>
                <a:gd name="T16" fmla="*/ 40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6 w 187"/>
                <a:gd name="T33" fmla="*/ 152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4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8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0" y="72"/>
                    <a:pt x="55" y="62"/>
                    <a:pt x="55" y="45"/>
                  </a:cubicBezTo>
                  <a:cubicBezTo>
                    <a:pt x="55" y="30"/>
                    <a:pt x="51" y="19"/>
                    <a:pt x="40" y="19"/>
                  </a:cubicBezTo>
                  <a:cubicBezTo>
                    <a:pt x="30" y="19"/>
                    <a:pt x="26" y="30"/>
                    <a:pt x="26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5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1" y="122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安全模式：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3370296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命令：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safemode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&lt;enter | leave | get | wait&gt;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dfsadmin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safemode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get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FE32987-47CD-4D3D-A15D-F17AA15B3952}"/>
              </a:ext>
            </a:extLst>
          </p:cNvPr>
          <p:cNvSpPr/>
          <p:nvPr/>
        </p:nvSpPr>
        <p:spPr>
          <a:xfrm>
            <a:off x="3530864" y="5005339"/>
            <a:ext cx="12760696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当集群中的文件备份出现丢失的时候，可能会进行安全模式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安全模式是指当集群处于该状态下，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解决文件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IO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我们可以通过该命令强制离开安全模式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6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=""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=""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=""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=""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=""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=""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进程操作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=""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=""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=""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=""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=""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信息查看操作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=""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文件操作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=""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=""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18FED748-EA7E-4C0A-865C-5110CD4145FF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37C589B5-1F8E-4C1E-8839-770979E719F4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55515" y="4097296"/>
            <a:ext cx="10576971" cy="1997575"/>
            <a:chOff x="8864302" y="201010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1582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的基本操作命令</a:t>
              </a:r>
            </a:p>
          </p:txBody>
        </p:sp>
      </p:grp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2" y="3875412"/>
            <a:ext cx="6619567" cy="769440"/>
            <a:chOff x="8858444" y="2012738"/>
            <a:chExt cx="2363858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52142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进程操作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4" y="5101204"/>
            <a:ext cx="6650460" cy="769441"/>
            <a:chOff x="8859539" y="2816978"/>
            <a:chExt cx="2357190" cy="51296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文件操作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89"/>
            <a:ext cx="6650460" cy="769441"/>
            <a:chOff x="8858444" y="3566887"/>
            <a:chExt cx="2357190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信息查看操作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命令是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提供的操作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分布式文件系统的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shell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命令客户端，我们可以通过该命令对分布式文件系统进行文件的增删查操作，也可以通过该命令获取到一些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的相关配置信息，而且启动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相关服务进程都是通过该命令进行的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A45C9B-58CE-411A-9027-298DD9F65B93}"/>
              </a:ext>
            </a:extLst>
          </p:cNvPr>
          <p:cNvSpPr txBox="1"/>
          <p:nvPr/>
        </p:nvSpPr>
        <p:spPr>
          <a:xfrm>
            <a:off x="3530865" y="5784012"/>
            <a:ext cx="9186686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比如之前使用过的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start_dfs.sh  stop_dfs.sh 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ïṥļîḍè">
            <a:extLst>
              <a:ext uri="{FF2B5EF4-FFF2-40B4-BE49-F238E27FC236}">
                <a16:creationId xmlns="" xmlns:a16="http://schemas.microsoft.com/office/drawing/2014/main" id="{13537D51-1B3D-4276-9F9D-AA2560D723CA}"/>
              </a:ext>
            </a:extLst>
          </p:cNvPr>
          <p:cNvSpPr/>
          <p:nvPr/>
        </p:nvSpPr>
        <p:spPr>
          <a:xfrm>
            <a:off x="2830606" y="5986818"/>
            <a:ext cx="576089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显示文件夹内容：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03C9396-5F56-4436-BC93-0B6212CC5353}"/>
              </a:ext>
            </a:extLst>
          </p:cNvPr>
          <p:cNvSpPr/>
          <p:nvPr/>
        </p:nvSpPr>
        <p:spPr>
          <a:xfrm>
            <a:off x="3530865" y="3187300"/>
            <a:ext cx="9144000" cy="2487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-ls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lsr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-ls /</a:t>
            </a: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区别：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lsr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是递归显示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F46F0B6-42B2-43F7-9933-165F7B1A268E}"/>
              </a:ext>
            </a:extLst>
          </p:cNvPr>
          <p:cNvGrpSpPr/>
          <p:nvPr/>
        </p:nvGrpSpPr>
        <p:grpSpPr>
          <a:xfrm>
            <a:off x="12393516" y="2385830"/>
            <a:ext cx="3063876" cy="3743959"/>
            <a:chOff x="4367213" y="1168401"/>
            <a:chExt cx="3468687" cy="4238625"/>
          </a:xfrm>
        </p:grpSpPr>
        <p:sp>
          <p:nvSpPr>
            <p:cNvPr id="17" name="îṧľïdè">
              <a:extLst>
                <a:ext uri="{FF2B5EF4-FFF2-40B4-BE49-F238E27FC236}">
                  <a16:creationId xmlns="" xmlns:a16="http://schemas.microsoft.com/office/drawing/2014/main" id="{0EA75400-AE29-42B4-B528-26A98F4D3481}"/>
                </a:ext>
              </a:extLst>
            </p:cNvPr>
            <p:cNvSpPr/>
            <p:nvPr/>
          </p:nvSpPr>
          <p:spPr bwMode="auto">
            <a:xfrm>
              <a:off x="6289675" y="3219451"/>
              <a:ext cx="1546225" cy="1397000"/>
            </a:xfrm>
            <a:custGeom>
              <a:avLst/>
              <a:gdLst>
                <a:gd name="T0" fmla="*/ 104 w 148"/>
                <a:gd name="T1" fmla="*/ 134 h 134"/>
                <a:gd name="T2" fmla="*/ 1 w 148"/>
                <a:gd name="T3" fmla="*/ 78 h 134"/>
                <a:gd name="T4" fmla="*/ 1 w 148"/>
                <a:gd name="T5" fmla="*/ 75 h 134"/>
                <a:gd name="T6" fmla="*/ 41 w 148"/>
                <a:gd name="T7" fmla="*/ 1 h 134"/>
                <a:gd name="T8" fmla="*/ 43 w 148"/>
                <a:gd name="T9" fmla="*/ 0 h 134"/>
                <a:gd name="T10" fmla="*/ 147 w 148"/>
                <a:gd name="T11" fmla="*/ 56 h 134"/>
                <a:gd name="T12" fmla="*/ 147 w 148"/>
                <a:gd name="T13" fmla="*/ 59 h 134"/>
                <a:gd name="T14" fmla="*/ 107 w 148"/>
                <a:gd name="T15" fmla="*/ 133 h 134"/>
                <a:gd name="T16" fmla="*/ 104 w 148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34">
                  <a:moveTo>
                    <a:pt x="104" y="134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0" y="77"/>
                    <a:pt x="0" y="76"/>
                    <a:pt x="1" y="7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3" y="0"/>
                    <a:pt x="43" y="0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8" y="58"/>
                    <a:pt x="147" y="59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6" y="134"/>
                    <a:pt x="105" y="134"/>
                    <a:pt x="104" y="13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ḻïḑè">
              <a:extLst>
                <a:ext uri="{FF2B5EF4-FFF2-40B4-BE49-F238E27FC236}">
                  <a16:creationId xmlns="" xmlns:a16="http://schemas.microsoft.com/office/drawing/2014/main" id="{33833200-4C7C-46FE-A9C2-FC8D4B2D089F}"/>
                </a:ext>
              </a:extLst>
            </p:cNvPr>
            <p:cNvSpPr/>
            <p:nvPr/>
          </p:nvSpPr>
          <p:spPr bwMode="auto">
            <a:xfrm>
              <a:off x="6718300" y="3136901"/>
              <a:ext cx="554038" cy="385763"/>
            </a:xfrm>
            <a:custGeom>
              <a:avLst/>
              <a:gdLst>
                <a:gd name="T0" fmla="*/ 0 w 349"/>
                <a:gd name="T1" fmla="*/ 59 h 243"/>
                <a:gd name="T2" fmla="*/ 66 w 349"/>
                <a:gd name="T3" fmla="*/ 0 h 243"/>
                <a:gd name="T4" fmla="*/ 349 w 349"/>
                <a:gd name="T5" fmla="*/ 151 h 243"/>
                <a:gd name="T6" fmla="*/ 335 w 349"/>
                <a:gd name="T7" fmla="*/ 243 h 243"/>
                <a:gd name="T8" fmla="*/ 0 w 349"/>
                <a:gd name="T9" fmla="*/ 5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43">
                  <a:moveTo>
                    <a:pt x="0" y="59"/>
                  </a:moveTo>
                  <a:lnTo>
                    <a:pt x="66" y="0"/>
                  </a:lnTo>
                  <a:lnTo>
                    <a:pt x="349" y="151"/>
                  </a:lnTo>
                  <a:lnTo>
                    <a:pt x="335" y="243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ḻídê">
              <a:extLst>
                <a:ext uri="{FF2B5EF4-FFF2-40B4-BE49-F238E27FC236}">
                  <a16:creationId xmlns="" xmlns:a16="http://schemas.microsoft.com/office/drawing/2014/main" id="{71EED845-8C92-40C2-B21F-31BC713F65AD}"/>
                </a:ext>
              </a:extLst>
            </p:cNvPr>
            <p:cNvSpPr/>
            <p:nvPr/>
          </p:nvSpPr>
          <p:spPr bwMode="auto">
            <a:xfrm>
              <a:off x="4387850" y="1325563"/>
              <a:ext cx="1484313" cy="1843088"/>
            </a:xfrm>
            <a:custGeom>
              <a:avLst/>
              <a:gdLst>
                <a:gd name="T0" fmla="*/ 698 w 935"/>
                <a:gd name="T1" fmla="*/ 0 h 1161"/>
                <a:gd name="T2" fmla="*/ 0 w 935"/>
                <a:gd name="T3" fmla="*/ 170 h 1161"/>
                <a:gd name="T4" fmla="*/ 237 w 935"/>
                <a:gd name="T5" fmla="*/ 1161 h 1161"/>
                <a:gd name="T6" fmla="*/ 935 w 935"/>
                <a:gd name="T7" fmla="*/ 990 h 1161"/>
                <a:gd name="T8" fmla="*/ 698 w 935"/>
                <a:gd name="T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1161">
                  <a:moveTo>
                    <a:pt x="698" y="0"/>
                  </a:moveTo>
                  <a:lnTo>
                    <a:pt x="0" y="170"/>
                  </a:lnTo>
                  <a:lnTo>
                    <a:pt x="237" y="1161"/>
                  </a:lnTo>
                  <a:lnTo>
                    <a:pt x="935" y="99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ḻïḋe">
              <a:extLst>
                <a:ext uri="{FF2B5EF4-FFF2-40B4-BE49-F238E27FC236}">
                  <a16:creationId xmlns="" xmlns:a16="http://schemas.microsoft.com/office/drawing/2014/main" id="{18F60184-6536-412D-AE0D-1DB71176B48E}"/>
                </a:ext>
              </a:extLst>
            </p:cNvPr>
            <p:cNvSpPr/>
            <p:nvPr/>
          </p:nvSpPr>
          <p:spPr bwMode="auto">
            <a:xfrm>
              <a:off x="4586288" y="1616076"/>
              <a:ext cx="804863" cy="250825"/>
            </a:xfrm>
            <a:custGeom>
              <a:avLst/>
              <a:gdLst>
                <a:gd name="T0" fmla="*/ 507 w 507"/>
                <a:gd name="T1" fmla="*/ 40 h 158"/>
                <a:gd name="T2" fmla="*/ 7 w 507"/>
                <a:gd name="T3" fmla="*/ 158 h 158"/>
                <a:gd name="T4" fmla="*/ 0 w 507"/>
                <a:gd name="T5" fmla="*/ 118 h 158"/>
                <a:gd name="T6" fmla="*/ 494 w 507"/>
                <a:gd name="T7" fmla="*/ 0 h 158"/>
                <a:gd name="T8" fmla="*/ 507 w 507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7" y="40"/>
                  </a:moveTo>
                  <a:lnTo>
                    <a:pt x="7" y="158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1iḓê">
              <a:extLst>
                <a:ext uri="{FF2B5EF4-FFF2-40B4-BE49-F238E27FC236}">
                  <a16:creationId xmlns="" xmlns:a16="http://schemas.microsoft.com/office/drawing/2014/main" id="{5D090B90-F51D-4C52-88E0-8D52268B35BE}"/>
                </a:ext>
              </a:extLst>
            </p:cNvPr>
            <p:cNvSpPr/>
            <p:nvPr/>
          </p:nvSpPr>
          <p:spPr bwMode="auto">
            <a:xfrm>
              <a:off x="4627563" y="1782763"/>
              <a:ext cx="804863" cy="260350"/>
            </a:xfrm>
            <a:custGeom>
              <a:avLst/>
              <a:gdLst>
                <a:gd name="T0" fmla="*/ 507 w 507"/>
                <a:gd name="T1" fmla="*/ 40 h 164"/>
                <a:gd name="T2" fmla="*/ 7 w 507"/>
                <a:gd name="T3" fmla="*/ 164 h 164"/>
                <a:gd name="T4" fmla="*/ 0 w 507"/>
                <a:gd name="T5" fmla="*/ 118 h 164"/>
                <a:gd name="T6" fmla="*/ 494 w 507"/>
                <a:gd name="T7" fmla="*/ 0 h 164"/>
                <a:gd name="T8" fmla="*/ 507 w 507"/>
                <a:gd name="T9" fmla="*/ 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507" y="40"/>
                  </a:moveTo>
                  <a:lnTo>
                    <a:pt x="7" y="164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1idé">
              <a:extLst>
                <a:ext uri="{FF2B5EF4-FFF2-40B4-BE49-F238E27FC236}">
                  <a16:creationId xmlns="" xmlns:a16="http://schemas.microsoft.com/office/drawing/2014/main" id="{E700D91D-EEBE-4C4D-8338-1708F71F3A50}"/>
                </a:ext>
              </a:extLst>
            </p:cNvPr>
            <p:cNvSpPr/>
            <p:nvPr/>
          </p:nvSpPr>
          <p:spPr bwMode="auto">
            <a:xfrm>
              <a:off x="4659313" y="1949451"/>
              <a:ext cx="814388" cy="250825"/>
            </a:xfrm>
            <a:custGeom>
              <a:avLst/>
              <a:gdLst>
                <a:gd name="T0" fmla="*/ 513 w 513"/>
                <a:gd name="T1" fmla="*/ 40 h 158"/>
                <a:gd name="T2" fmla="*/ 13 w 513"/>
                <a:gd name="T3" fmla="*/ 158 h 158"/>
                <a:gd name="T4" fmla="*/ 0 w 513"/>
                <a:gd name="T5" fmla="*/ 118 h 158"/>
                <a:gd name="T6" fmla="*/ 500 w 513"/>
                <a:gd name="T7" fmla="*/ 0 h 158"/>
                <a:gd name="T8" fmla="*/ 513 w 513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13" y="40"/>
                  </a:moveTo>
                  <a:lnTo>
                    <a:pt x="13" y="158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şlíďé">
              <a:extLst>
                <a:ext uri="{FF2B5EF4-FFF2-40B4-BE49-F238E27FC236}">
                  <a16:creationId xmlns="" xmlns:a16="http://schemas.microsoft.com/office/drawing/2014/main" id="{42188593-0071-4496-9563-5866BD219B68}"/>
                </a:ext>
              </a:extLst>
            </p:cNvPr>
            <p:cNvSpPr/>
            <p:nvPr/>
          </p:nvSpPr>
          <p:spPr bwMode="auto">
            <a:xfrm>
              <a:off x="4700588" y="2116138"/>
              <a:ext cx="815975" cy="260350"/>
            </a:xfrm>
            <a:custGeom>
              <a:avLst/>
              <a:gdLst>
                <a:gd name="T0" fmla="*/ 514 w 514"/>
                <a:gd name="T1" fmla="*/ 39 h 164"/>
                <a:gd name="T2" fmla="*/ 14 w 514"/>
                <a:gd name="T3" fmla="*/ 164 h 164"/>
                <a:gd name="T4" fmla="*/ 0 w 514"/>
                <a:gd name="T5" fmla="*/ 125 h 164"/>
                <a:gd name="T6" fmla="*/ 501 w 514"/>
                <a:gd name="T7" fmla="*/ 0 h 164"/>
                <a:gd name="T8" fmla="*/ 514 w 514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64">
                  <a:moveTo>
                    <a:pt x="514" y="39"/>
                  </a:moveTo>
                  <a:lnTo>
                    <a:pt x="14" y="164"/>
                  </a:lnTo>
                  <a:lnTo>
                    <a:pt x="0" y="125"/>
                  </a:lnTo>
                  <a:lnTo>
                    <a:pt x="501" y="0"/>
                  </a:lnTo>
                  <a:lnTo>
                    <a:pt x="514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ṣḻïde">
              <a:extLst>
                <a:ext uri="{FF2B5EF4-FFF2-40B4-BE49-F238E27FC236}">
                  <a16:creationId xmlns="" xmlns:a16="http://schemas.microsoft.com/office/drawing/2014/main" id="{18C5C2C2-9230-41C1-BBE5-FA679740BA57}"/>
                </a:ext>
              </a:extLst>
            </p:cNvPr>
            <p:cNvSpPr/>
            <p:nvPr/>
          </p:nvSpPr>
          <p:spPr bwMode="auto">
            <a:xfrm>
              <a:off x="4743450" y="2293938"/>
              <a:ext cx="814388" cy="249238"/>
            </a:xfrm>
            <a:custGeom>
              <a:avLst/>
              <a:gdLst>
                <a:gd name="T0" fmla="*/ 513 w 513"/>
                <a:gd name="T1" fmla="*/ 39 h 157"/>
                <a:gd name="T2" fmla="*/ 13 w 513"/>
                <a:gd name="T3" fmla="*/ 157 h 157"/>
                <a:gd name="T4" fmla="*/ 0 w 513"/>
                <a:gd name="T5" fmla="*/ 118 h 157"/>
                <a:gd name="T6" fmla="*/ 500 w 513"/>
                <a:gd name="T7" fmla="*/ 0 h 157"/>
                <a:gd name="T8" fmla="*/ 513 w 513"/>
                <a:gd name="T9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13" y="39"/>
                  </a:moveTo>
                  <a:lnTo>
                    <a:pt x="13" y="157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ṡ1íďe">
              <a:extLst>
                <a:ext uri="{FF2B5EF4-FFF2-40B4-BE49-F238E27FC236}">
                  <a16:creationId xmlns="" xmlns:a16="http://schemas.microsoft.com/office/drawing/2014/main" id="{E5B34F88-7CA8-416E-922F-4D6303D33804}"/>
                </a:ext>
              </a:extLst>
            </p:cNvPr>
            <p:cNvSpPr/>
            <p:nvPr/>
          </p:nvSpPr>
          <p:spPr bwMode="auto">
            <a:xfrm>
              <a:off x="4784725" y="2460626"/>
              <a:ext cx="814388" cy="260350"/>
            </a:xfrm>
            <a:custGeom>
              <a:avLst/>
              <a:gdLst>
                <a:gd name="T0" fmla="*/ 513 w 513"/>
                <a:gd name="T1" fmla="*/ 39 h 164"/>
                <a:gd name="T2" fmla="*/ 13 w 513"/>
                <a:gd name="T3" fmla="*/ 164 h 164"/>
                <a:gd name="T4" fmla="*/ 0 w 513"/>
                <a:gd name="T5" fmla="*/ 118 h 164"/>
                <a:gd name="T6" fmla="*/ 500 w 513"/>
                <a:gd name="T7" fmla="*/ 0 h 164"/>
                <a:gd name="T8" fmla="*/ 513 w 513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64">
                  <a:moveTo>
                    <a:pt x="513" y="39"/>
                  </a:moveTo>
                  <a:lnTo>
                    <a:pt x="13" y="164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ļídè">
              <a:extLst>
                <a:ext uri="{FF2B5EF4-FFF2-40B4-BE49-F238E27FC236}">
                  <a16:creationId xmlns="" xmlns:a16="http://schemas.microsoft.com/office/drawing/2014/main" id="{864E4CDF-EFCF-4A1B-A463-BE2EDB8EF1A0}"/>
                </a:ext>
              </a:extLst>
            </p:cNvPr>
            <p:cNvSpPr/>
            <p:nvPr/>
          </p:nvSpPr>
          <p:spPr bwMode="auto">
            <a:xfrm>
              <a:off x="4743450" y="1168401"/>
              <a:ext cx="1482725" cy="1843088"/>
            </a:xfrm>
            <a:custGeom>
              <a:avLst/>
              <a:gdLst>
                <a:gd name="T0" fmla="*/ 934 w 934"/>
                <a:gd name="T1" fmla="*/ 171 h 1161"/>
                <a:gd name="T2" fmla="*/ 230 w 934"/>
                <a:gd name="T3" fmla="*/ 0 h 1161"/>
                <a:gd name="T4" fmla="*/ 0 w 934"/>
                <a:gd name="T5" fmla="*/ 997 h 1161"/>
                <a:gd name="T6" fmla="*/ 697 w 934"/>
                <a:gd name="T7" fmla="*/ 1161 h 1161"/>
                <a:gd name="T8" fmla="*/ 934 w 934"/>
                <a:gd name="T9" fmla="*/ 17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4" h="1161">
                  <a:moveTo>
                    <a:pt x="934" y="171"/>
                  </a:moveTo>
                  <a:lnTo>
                    <a:pt x="230" y="0"/>
                  </a:lnTo>
                  <a:lnTo>
                    <a:pt x="0" y="997"/>
                  </a:lnTo>
                  <a:lnTo>
                    <a:pt x="697" y="1161"/>
                  </a:lnTo>
                  <a:lnTo>
                    <a:pt x="934" y="17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ṩľïďe">
              <a:extLst>
                <a:ext uri="{FF2B5EF4-FFF2-40B4-BE49-F238E27FC236}">
                  <a16:creationId xmlns="" xmlns:a16="http://schemas.microsoft.com/office/drawing/2014/main" id="{DB187846-EA37-486C-912A-32C5FB535F8E}"/>
                </a:ext>
              </a:extLst>
            </p:cNvPr>
            <p:cNvSpPr/>
            <p:nvPr/>
          </p:nvSpPr>
          <p:spPr bwMode="auto">
            <a:xfrm>
              <a:off x="5181600" y="1449388"/>
              <a:ext cx="804863" cy="250825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7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ṣ1ide">
              <a:extLst>
                <a:ext uri="{FF2B5EF4-FFF2-40B4-BE49-F238E27FC236}">
                  <a16:creationId xmlns="" xmlns:a16="http://schemas.microsoft.com/office/drawing/2014/main" id="{29CBE4B8-2EB1-47CE-8556-A01527770268}"/>
                </a:ext>
              </a:extLst>
            </p:cNvPr>
            <p:cNvSpPr/>
            <p:nvPr/>
          </p:nvSpPr>
          <p:spPr bwMode="auto">
            <a:xfrm>
              <a:off x="5140325" y="1616076"/>
              <a:ext cx="804863" cy="250825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6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6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ṡḻíďé">
              <a:extLst>
                <a:ext uri="{FF2B5EF4-FFF2-40B4-BE49-F238E27FC236}">
                  <a16:creationId xmlns="" xmlns:a16="http://schemas.microsoft.com/office/drawing/2014/main" id="{0BD7D180-31BD-4FA9-B26D-A39A28D2465A}"/>
                </a:ext>
              </a:extLst>
            </p:cNvPr>
            <p:cNvSpPr/>
            <p:nvPr/>
          </p:nvSpPr>
          <p:spPr bwMode="auto">
            <a:xfrm>
              <a:off x="5099050" y="1782763"/>
              <a:ext cx="814388" cy="250825"/>
            </a:xfrm>
            <a:custGeom>
              <a:avLst/>
              <a:gdLst>
                <a:gd name="T0" fmla="*/ 500 w 513"/>
                <a:gd name="T1" fmla="*/ 158 h 158"/>
                <a:gd name="T2" fmla="*/ 0 w 513"/>
                <a:gd name="T3" fmla="*/ 40 h 158"/>
                <a:gd name="T4" fmla="*/ 13 w 513"/>
                <a:gd name="T5" fmla="*/ 0 h 158"/>
                <a:gd name="T6" fmla="*/ 513 w 513"/>
                <a:gd name="T7" fmla="*/ 118 h 158"/>
                <a:gd name="T8" fmla="*/ 500 w 51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00" y="158"/>
                  </a:moveTo>
                  <a:lnTo>
                    <a:pt x="0" y="40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šļiḑè">
              <a:extLst>
                <a:ext uri="{FF2B5EF4-FFF2-40B4-BE49-F238E27FC236}">
                  <a16:creationId xmlns="" xmlns:a16="http://schemas.microsoft.com/office/drawing/2014/main" id="{49EEB752-C990-4692-8FBA-6442789C4038}"/>
                </a:ext>
              </a:extLst>
            </p:cNvPr>
            <p:cNvSpPr/>
            <p:nvPr/>
          </p:nvSpPr>
          <p:spPr bwMode="auto">
            <a:xfrm>
              <a:off x="5056188" y="1960563"/>
              <a:ext cx="815975" cy="249238"/>
            </a:xfrm>
            <a:custGeom>
              <a:avLst/>
              <a:gdLst>
                <a:gd name="T0" fmla="*/ 500 w 514"/>
                <a:gd name="T1" fmla="*/ 157 h 157"/>
                <a:gd name="T2" fmla="*/ 0 w 514"/>
                <a:gd name="T3" fmla="*/ 39 h 157"/>
                <a:gd name="T4" fmla="*/ 13 w 514"/>
                <a:gd name="T5" fmla="*/ 0 h 157"/>
                <a:gd name="T6" fmla="*/ 514 w 514"/>
                <a:gd name="T7" fmla="*/ 118 h 157"/>
                <a:gd name="T8" fmla="*/ 500 w 5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4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ṣḷiḓe">
              <a:extLst>
                <a:ext uri="{FF2B5EF4-FFF2-40B4-BE49-F238E27FC236}">
                  <a16:creationId xmlns="" xmlns:a16="http://schemas.microsoft.com/office/drawing/2014/main" id="{72C832C3-564A-41F9-A927-3B5CB34730E9}"/>
                </a:ext>
              </a:extLst>
            </p:cNvPr>
            <p:cNvSpPr/>
            <p:nvPr/>
          </p:nvSpPr>
          <p:spPr bwMode="auto">
            <a:xfrm>
              <a:off x="5014913" y="2127251"/>
              <a:ext cx="814388" cy="249238"/>
            </a:xfrm>
            <a:custGeom>
              <a:avLst/>
              <a:gdLst>
                <a:gd name="T0" fmla="*/ 500 w 513"/>
                <a:gd name="T1" fmla="*/ 157 h 157"/>
                <a:gd name="T2" fmla="*/ 0 w 513"/>
                <a:gd name="T3" fmla="*/ 39 h 157"/>
                <a:gd name="T4" fmla="*/ 13 w 513"/>
                <a:gd name="T5" fmla="*/ 0 h 157"/>
                <a:gd name="T6" fmla="*/ 513 w 513"/>
                <a:gd name="T7" fmla="*/ 118 h 157"/>
                <a:gd name="T8" fmla="*/ 500 w 5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şḻïďé">
              <a:extLst>
                <a:ext uri="{FF2B5EF4-FFF2-40B4-BE49-F238E27FC236}">
                  <a16:creationId xmlns="" xmlns:a16="http://schemas.microsoft.com/office/drawing/2014/main" id="{4728FA6B-E9F6-4F95-A0AE-14FC276AEFD7}"/>
                </a:ext>
              </a:extLst>
            </p:cNvPr>
            <p:cNvSpPr/>
            <p:nvPr/>
          </p:nvSpPr>
          <p:spPr bwMode="auto">
            <a:xfrm>
              <a:off x="4983163" y="2293938"/>
              <a:ext cx="804863" cy="260350"/>
            </a:xfrm>
            <a:custGeom>
              <a:avLst/>
              <a:gdLst>
                <a:gd name="T0" fmla="*/ 494 w 507"/>
                <a:gd name="T1" fmla="*/ 164 h 164"/>
                <a:gd name="T2" fmla="*/ 0 w 507"/>
                <a:gd name="T3" fmla="*/ 46 h 164"/>
                <a:gd name="T4" fmla="*/ 7 w 507"/>
                <a:gd name="T5" fmla="*/ 0 h 164"/>
                <a:gd name="T6" fmla="*/ 507 w 507"/>
                <a:gd name="T7" fmla="*/ 118 h 164"/>
                <a:gd name="T8" fmla="*/ 494 w 50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494" y="164"/>
                  </a:moveTo>
                  <a:lnTo>
                    <a:pt x="0" y="46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494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šḷïḓé">
              <a:extLst>
                <a:ext uri="{FF2B5EF4-FFF2-40B4-BE49-F238E27FC236}">
                  <a16:creationId xmlns="" xmlns:a16="http://schemas.microsoft.com/office/drawing/2014/main" id="{165EBC3F-A7A7-411F-A8DB-1FEA92570CFC}"/>
                </a:ext>
              </a:extLst>
            </p:cNvPr>
            <p:cNvSpPr/>
            <p:nvPr/>
          </p:nvSpPr>
          <p:spPr bwMode="auto">
            <a:xfrm>
              <a:off x="4533900" y="2417763"/>
              <a:ext cx="1765300" cy="1417638"/>
            </a:xfrm>
            <a:custGeom>
              <a:avLst/>
              <a:gdLst>
                <a:gd name="T0" fmla="*/ 167 w 169"/>
                <a:gd name="T1" fmla="*/ 108 h 136"/>
                <a:gd name="T2" fmla="*/ 23 w 169"/>
                <a:gd name="T3" fmla="*/ 136 h 136"/>
                <a:gd name="T4" fmla="*/ 20 w 169"/>
                <a:gd name="T5" fmla="*/ 134 h 136"/>
                <a:gd name="T6" fmla="*/ 0 w 169"/>
                <a:gd name="T7" fmla="*/ 31 h 136"/>
                <a:gd name="T8" fmla="*/ 2 w 169"/>
                <a:gd name="T9" fmla="*/ 28 h 136"/>
                <a:gd name="T10" fmla="*/ 146 w 169"/>
                <a:gd name="T11" fmla="*/ 0 h 136"/>
                <a:gd name="T12" fmla="*/ 149 w 169"/>
                <a:gd name="T13" fmla="*/ 2 h 136"/>
                <a:gd name="T14" fmla="*/ 169 w 169"/>
                <a:gd name="T15" fmla="*/ 105 h 136"/>
                <a:gd name="T16" fmla="*/ 167 w 169"/>
                <a:gd name="T1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6">
                  <a:moveTo>
                    <a:pt x="167" y="108"/>
                  </a:moveTo>
                  <a:cubicBezTo>
                    <a:pt x="23" y="136"/>
                    <a:pt x="23" y="136"/>
                    <a:pt x="23" y="136"/>
                  </a:cubicBezTo>
                  <a:cubicBezTo>
                    <a:pt x="22" y="136"/>
                    <a:pt x="21" y="135"/>
                    <a:pt x="20" y="1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1" y="28"/>
                    <a:pt x="2" y="28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9" y="2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9" y="106"/>
                    <a:pt x="168" y="108"/>
                    <a:pt x="167" y="10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ľiḑè">
              <a:extLst>
                <a:ext uri="{FF2B5EF4-FFF2-40B4-BE49-F238E27FC236}">
                  <a16:creationId xmlns="" xmlns:a16="http://schemas.microsoft.com/office/drawing/2014/main" id="{BB559298-AFF3-4DB7-825B-6D50EF79CF52}"/>
                </a:ext>
              </a:extLst>
            </p:cNvPr>
            <p:cNvSpPr/>
            <p:nvPr/>
          </p:nvSpPr>
          <p:spPr bwMode="auto">
            <a:xfrm>
              <a:off x="4533900" y="2438401"/>
              <a:ext cx="752475" cy="303213"/>
            </a:xfrm>
            <a:custGeom>
              <a:avLst/>
              <a:gdLst>
                <a:gd name="T0" fmla="*/ 0 w 474"/>
                <a:gd name="T1" fmla="*/ 191 h 191"/>
                <a:gd name="T2" fmla="*/ 20 w 474"/>
                <a:gd name="T3" fmla="*/ 79 h 191"/>
                <a:gd name="T4" fmla="*/ 408 w 474"/>
                <a:gd name="T5" fmla="*/ 0 h 191"/>
                <a:gd name="T6" fmla="*/ 474 w 474"/>
                <a:gd name="T7" fmla="*/ 99 h 191"/>
                <a:gd name="T8" fmla="*/ 0 w 47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91">
                  <a:moveTo>
                    <a:pt x="0" y="191"/>
                  </a:moveTo>
                  <a:lnTo>
                    <a:pt x="20" y="79"/>
                  </a:lnTo>
                  <a:lnTo>
                    <a:pt x="408" y="0"/>
                  </a:lnTo>
                  <a:lnTo>
                    <a:pt x="474" y="99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şḻïḋe">
              <a:extLst>
                <a:ext uri="{FF2B5EF4-FFF2-40B4-BE49-F238E27FC236}">
                  <a16:creationId xmlns="" xmlns:a16="http://schemas.microsoft.com/office/drawing/2014/main" id="{50375DEC-A1C1-48AA-81B4-BD3612A0E2BF}"/>
                </a:ext>
              </a:extLst>
            </p:cNvPr>
            <p:cNvSpPr/>
            <p:nvPr/>
          </p:nvSpPr>
          <p:spPr bwMode="auto">
            <a:xfrm>
              <a:off x="5484813" y="3271838"/>
              <a:ext cx="1295400" cy="1531938"/>
            </a:xfrm>
            <a:custGeom>
              <a:avLst/>
              <a:gdLst>
                <a:gd name="T0" fmla="*/ 816 w 816"/>
                <a:gd name="T1" fmla="*/ 184 h 965"/>
                <a:gd name="T2" fmla="*/ 263 w 816"/>
                <a:gd name="T3" fmla="*/ 0 h 965"/>
                <a:gd name="T4" fmla="*/ 0 w 816"/>
                <a:gd name="T5" fmla="*/ 788 h 965"/>
                <a:gd name="T6" fmla="*/ 553 w 816"/>
                <a:gd name="T7" fmla="*/ 965 h 965"/>
                <a:gd name="T8" fmla="*/ 816 w 816"/>
                <a:gd name="T9" fmla="*/ 18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965">
                  <a:moveTo>
                    <a:pt x="816" y="184"/>
                  </a:moveTo>
                  <a:lnTo>
                    <a:pt x="263" y="0"/>
                  </a:lnTo>
                  <a:lnTo>
                    <a:pt x="0" y="788"/>
                  </a:lnTo>
                  <a:lnTo>
                    <a:pt x="553" y="965"/>
                  </a:lnTo>
                  <a:lnTo>
                    <a:pt x="816" y="18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iḋè">
              <a:extLst>
                <a:ext uri="{FF2B5EF4-FFF2-40B4-BE49-F238E27FC236}">
                  <a16:creationId xmlns="" xmlns:a16="http://schemas.microsoft.com/office/drawing/2014/main" id="{D760126F-17D6-4F12-86B1-E846128C2797}"/>
                </a:ext>
              </a:extLst>
            </p:cNvPr>
            <p:cNvSpPr/>
            <p:nvPr/>
          </p:nvSpPr>
          <p:spPr bwMode="auto">
            <a:xfrm>
              <a:off x="5934075" y="3502026"/>
              <a:ext cx="638175" cy="260350"/>
            </a:xfrm>
            <a:custGeom>
              <a:avLst/>
              <a:gdLst>
                <a:gd name="T0" fmla="*/ 388 w 402"/>
                <a:gd name="T1" fmla="*/ 164 h 164"/>
                <a:gd name="T2" fmla="*/ 0 w 402"/>
                <a:gd name="T3" fmla="*/ 32 h 164"/>
                <a:gd name="T4" fmla="*/ 7 w 402"/>
                <a:gd name="T5" fmla="*/ 0 h 164"/>
                <a:gd name="T6" fmla="*/ 402 w 402"/>
                <a:gd name="T7" fmla="*/ 131 h 164"/>
                <a:gd name="T8" fmla="*/ 388 w 402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64">
                  <a:moveTo>
                    <a:pt x="388" y="164"/>
                  </a:moveTo>
                  <a:lnTo>
                    <a:pt x="0" y="32"/>
                  </a:lnTo>
                  <a:lnTo>
                    <a:pt x="7" y="0"/>
                  </a:lnTo>
                  <a:lnTo>
                    <a:pt x="402" y="131"/>
                  </a:lnTo>
                  <a:lnTo>
                    <a:pt x="388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ḷïde">
              <a:extLst>
                <a:ext uri="{FF2B5EF4-FFF2-40B4-BE49-F238E27FC236}">
                  <a16:creationId xmlns="" xmlns:a16="http://schemas.microsoft.com/office/drawing/2014/main" id="{31F6B017-7A0F-415E-9515-32E7FDCE35A3}"/>
                </a:ext>
              </a:extLst>
            </p:cNvPr>
            <p:cNvSpPr/>
            <p:nvPr/>
          </p:nvSpPr>
          <p:spPr bwMode="auto">
            <a:xfrm>
              <a:off x="5892800" y="3636963"/>
              <a:ext cx="636588" cy="260350"/>
            </a:xfrm>
            <a:custGeom>
              <a:avLst/>
              <a:gdLst>
                <a:gd name="T0" fmla="*/ 388 w 401"/>
                <a:gd name="T1" fmla="*/ 164 h 164"/>
                <a:gd name="T2" fmla="*/ 0 w 401"/>
                <a:gd name="T3" fmla="*/ 33 h 164"/>
                <a:gd name="T4" fmla="*/ 6 w 401"/>
                <a:gd name="T5" fmla="*/ 0 h 164"/>
                <a:gd name="T6" fmla="*/ 401 w 401"/>
                <a:gd name="T7" fmla="*/ 131 h 164"/>
                <a:gd name="T8" fmla="*/ 388 w 40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4">
                  <a:moveTo>
                    <a:pt x="388" y="164"/>
                  </a:moveTo>
                  <a:lnTo>
                    <a:pt x="0" y="33"/>
                  </a:lnTo>
                  <a:lnTo>
                    <a:pt x="6" y="0"/>
                  </a:lnTo>
                  <a:lnTo>
                    <a:pt x="401" y="131"/>
                  </a:lnTo>
                  <a:lnTo>
                    <a:pt x="388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ľíde">
              <a:extLst>
                <a:ext uri="{FF2B5EF4-FFF2-40B4-BE49-F238E27FC236}">
                  <a16:creationId xmlns="" xmlns:a16="http://schemas.microsoft.com/office/drawing/2014/main" id="{EE54B773-E3D1-4BEA-86EC-5EFCBA3AED2E}"/>
                </a:ext>
              </a:extLst>
            </p:cNvPr>
            <p:cNvSpPr/>
            <p:nvPr/>
          </p:nvSpPr>
          <p:spPr bwMode="auto">
            <a:xfrm>
              <a:off x="5840413" y="3771901"/>
              <a:ext cx="647700" cy="250825"/>
            </a:xfrm>
            <a:custGeom>
              <a:avLst/>
              <a:gdLst>
                <a:gd name="T0" fmla="*/ 395 w 408"/>
                <a:gd name="T1" fmla="*/ 158 h 158"/>
                <a:gd name="T2" fmla="*/ 0 w 408"/>
                <a:gd name="T3" fmla="*/ 33 h 158"/>
                <a:gd name="T4" fmla="*/ 13 w 408"/>
                <a:gd name="T5" fmla="*/ 0 h 158"/>
                <a:gd name="T6" fmla="*/ 408 w 408"/>
                <a:gd name="T7" fmla="*/ 131 h 158"/>
                <a:gd name="T8" fmla="*/ 395 w 408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8">
                  <a:moveTo>
                    <a:pt x="395" y="158"/>
                  </a:moveTo>
                  <a:lnTo>
                    <a:pt x="0" y="33"/>
                  </a:lnTo>
                  <a:lnTo>
                    <a:pt x="13" y="0"/>
                  </a:lnTo>
                  <a:lnTo>
                    <a:pt x="408" y="131"/>
                  </a:lnTo>
                  <a:lnTo>
                    <a:pt x="395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1ïdè">
              <a:extLst>
                <a:ext uri="{FF2B5EF4-FFF2-40B4-BE49-F238E27FC236}">
                  <a16:creationId xmlns="" xmlns:a16="http://schemas.microsoft.com/office/drawing/2014/main" id="{C66F6D6A-48E5-4165-9360-59A53BB35639}"/>
                </a:ext>
              </a:extLst>
            </p:cNvPr>
            <p:cNvSpPr/>
            <p:nvPr/>
          </p:nvSpPr>
          <p:spPr bwMode="auto">
            <a:xfrm>
              <a:off x="5799138" y="3906838"/>
              <a:ext cx="636588" cy="250825"/>
            </a:xfrm>
            <a:custGeom>
              <a:avLst/>
              <a:gdLst>
                <a:gd name="T0" fmla="*/ 394 w 401"/>
                <a:gd name="T1" fmla="*/ 158 h 158"/>
                <a:gd name="T2" fmla="*/ 0 w 401"/>
                <a:gd name="T3" fmla="*/ 33 h 158"/>
                <a:gd name="T4" fmla="*/ 13 w 401"/>
                <a:gd name="T5" fmla="*/ 0 h 158"/>
                <a:gd name="T6" fmla="*/ 401 w 401"/>
                <a:gd name="T7" fmla="*/ 125 h 158"/>
                <a:gd name="T8" fmla="*/ 394 w 401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58">
                  <a:moveTo>
                    <a:pt x="394" y="158"/>
                  </a:moveTo>
                  <a:lnTo>
                    <a:pt x="0" y="33"/>
                  </a:lnTo>
                  <a:lnTo>
                    <a:pt x="13" y="0"/>
                  </a:lnTo>
                  <a:lnTo>
                    <a:pt x="401" y="125"/>
                  </a:lnTo>
                  <a:lnTo>
                    <a:pt x="394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1íďê">
              <a:extLst>
                <a:ext uri="{FF2B5EF4-FFF2-40B4-BE49-F238E27FC236}">
                  <a16:creationId xmlns="" xmlns:a16="http://schemas.microsoft.com/office/drawing/2014/main" id="{C7F4416C-493A-4525-9CA6-C2EF8583EE8A}"/>
                </a:ext>
              </a:extLst>
            </p:cNvPr>
            <p:cNvSpPr/>
            <p:nvPr/>
          </p:nvSpPr>
          <p:spPr bwMode="auto">
            <a:xfrm>
              <a:off x="5756275" y="4043363"/>
              <a:ext cx="638175" cy="249238"/>
            </a:xfrm>
            <a:custGeom>
              <a:avLst/>
              <a:gdLst>
                <a:gd name="T0" fmla="*/ 395 w 402"/>
                <a:gd name="T1" fmla="*/ 157 h 157"/>
                <a:gd name="T2" fmla="*/ 0 w 402"/>
                <a:gd name="T3" fmla="*/ 33 h 157"/>
                <a:gd name="T4" fmla="*/ 7 w 402"/>
                <a:gd name="T5" fmla="*/ 0 h 157"/>
                <a:gd name="T6" fmla="*/ 402 w 402"/>
                <a:gd name="T7" fmla="*/ 124 h 157"/>
                <a:gd name="T8" fmla="*/ 395 w 40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7">
                  <a:moveTo>
                    <a:pt x="395" y="157"/>
                  </a:moveTo>
                  <a:lnTo>
                    <a:pt x="0" y="33"/>
                  </a:lnTo>
                  <a:lnTo>
                    <a:pt x="7" y="0"/>
                  </a:lnTo>
                  <a:lnTo>
                    <a:pt x="402" y="124"/>
                  </a:lnTo>
                  <a:lnTo>
                    <a:pt x="395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ḷïďé">
              <a:extLst>
                <a:ext uri="{FF2B5EF4-FFF2-40B4-BE49-F238E27FC236}">
                  <a16:creationId xmlns="" xmlns:a16="http://schemas.microsoft.com/office/drawing/2014/main" id="{CC32FFD7-2822-4971-AC75-02584AE734B4}"/>
                </a:ext>
              </a:extLst>
            </p:cNvPr>
            <p:cNvSpPr/>
            <p:nvPr/>
          </p:nvSpPr>
          <p:spPr bwMode="auto">
            <a:xfrm>
              <a:off x="5715000" y="4178301"/>
              <a:ext cx="636588" cy="249238"/>
            </a:xfrm>
            <a:custGeom>
              <a:avLst/>
              <a:gdLst>
                <a:gd name="T0" fmla="*/ 388 w 401"/>
                <a:gd name="T1" fmla="*/ 157 h 157"/>
                <a:gd name="T2" fmla="*/ 0 w 401"/>
                <a:gd name="T3" fmla="*/ 26 h 157"/>
                <a:gd name="T4" fmla="*/ 6 w 401"/>
                <a:gd name="T5" fmla="*/ 0 h 157"/>
                <a:gd name="T6" fmla="*/ 401 w 401"/>
                <a:gd name="T7" fmla="*/ 125 h 157"/>
                <a:gd name="T8" fmla="*/ 388 w 40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57">
                  <a:moveTo>
                    <a:pt x="388" y="157"/>
                  </a:moveTo>
                  <a:lnTo>
                    <a:pt x="0" y="26"/>
                  </a:lnTo>
                  <a:lnTo>
                    <a:pt x="6" y="0"/>
                  </a:lnTo>
                  <a:lnTo>
                    <a:pt x="401" y="125"/>
                  </a:lnTo>
                  <a:lnTo>
                    <a:pt x="388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ḷíḑé">
              <a:extLst>
                <a:ext uri="{FF2B5EF4-FFF2-40B4-BE49-F238E27FC236}">
                  <a16:creationId xmlns="" xmlns:a16="http://schemas.microsoft.com/office/drawing/2014/main" id="{99E79EA7-8B47-4681-8485-98A87F1DE0E3}"/>
                </a:ext>
              </a:extLst>
            </p:cNvPr>
            <p:cNvSpPr/>
            <p:nvPr/>
          </p:nvSpPr>
          <p:spPr bwMode="auto">
            <a:xfrm>
              <a:off x="5181600" y="4262438"/>
              <a:ext cx="1347788" cy="1144588"/>
            </a:xfrm>
            <a:custGeom>
              <a:avLst/>
              <a:gdLst>
                <a:gd name="T0" fmla="*/ 103 w 129"/>
                <a:gd name="T1" fmla="*/ 109 h 110"/>
                <a:gd name="T2" fmla="*/ 2 w 129"/>
                <a:gd name="T3" fmla="*/ 76 h 110"/>
                <a:gd name="T4" fmla="*/ 1 w 129"/>
                <a:gd name="T5" fmla="*/ 74 h 110"/>
                <a:gd name="T6" fmla="*/ 25 w 129"/>
                <a:gd name="T7" fmla="*/ 1 h 110"/>
                <a:gd name="T8" fmla="*/ 27 w 129"/>
                <a:gd name="T9" fmla="*/ 0 h 110"/>
                <a:gd name="T10" fmla="*/ 128 w 129"/>
                <a:gd name="T11" fmla="*/ 34 h 110"/>
                <a:gd name="T12" fmla="*/ 129 w 129"/>
                <a:gd name="T13" fmla="*/ 36 h 110"/>
                <a:gd name="T14" fmla="*/ 105 w 129"/>
                <a:gd name="T15" fmla="*/ 108 h 110"/>
                <a:gd name="T16" fmla="*/ 103 w 129"/>
                <a:gd name="T1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10">
                  <a:moveTo>
                    <a:pt x="103" y="109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1" y="76"/>
                    <a:pt x="0" y="75"/>
                    <a:pt x="1" y="7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9" y="34"/>
                    <a:pt x="129" y="35"/>
                    <a:pt x="129" y="36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09"/>
                    <a:pt x="104" y="110"/>
                    <a:pt x="103" y="1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íďê">
              <a:extLst>
                <a:ext uri="{FF2B5EF4-FFF2-40B4-BE49-F238E27FC236}">
                  <a16:creationId xmlns="" xmlns:a16="http://schemas.microsoft.com/office/drawing/2014/main" id="{46E9E9C9-3742-40EF-93B9-094501C5D641}"/>
                </a:ext>
              </a:extLst>
            </p:cNvPr>
            <p:cNvSpPr/>
            <p:nvPr/>
          </p:nvSpPr>
          <p:spPr bwMode="auto">
            <a:xfrm>
              <a:off x="5443538" y="4167188"/>
              <a:ext cx="522288" cy="282575"/>
            </a:xfrm>
            <a:custGeom>
              <a:avLst/>
              <a:gdLst>
                <a:gd name="T0" fmla="*/ 0 w 329"/>
                <a:gd name="T1" fmla="*/ 66 h 178"/>
                <a:gd name="T2" fmla="*/ 52 w 329"/>
                <a:gd name="T3" fmla="*/ 0 h 178"/>
                <a:gd name="T4" fmla="*/ 322 w 329"/>
                <a:gd name="T5" fmla="*/ 92 h 178"/>
                <a:gd name="T6" fmla="*/ 329 w 329"/>
                <a:gd name="T7" fmla="*/ 178 h 178"/>
                <a:gd name="T8" fmla="*/ 0 w 329"/>
                <a:gd name="T9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8">
                  <a:moveTo>
                    <a:pt x="0" y="66"/>
                  </a:moveTo>
                  <a:lnTo>
                    <a:pt x="52" y="0"/>
                  </a:lnTo>
                  <a:lnTo>
                    <a:pt x="322" y="92"/>
                  </a:lnTo>
                  <a:lnTo>
                    <a:pt x="329" y="17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liḑê">
              <a:extLst>
                <a:ext uri="{FF2B5EF4-FFF2-40B4-BE49-F238E27FC236}">
                  <a16:creationId xmlns="" xmlns:a16="http://schemas.microsoft.com/office/drawing/2014/main" id="{798437A3-C9D5-4D7D-9321-819EA293892E}"/>
                </a:ext>
              </a:extLst>
            </p:cNvPr>
            <p:cNvSpPr/>
            <p:nvPr/>
          </p:nvSpPr>
          <p:spPr bwMode="auto">
            <a:xfrm>
              <a:off x="4367213" y="4002088"/>
              <a:ext cx="741363" cy="623888"/>
            </a:xfrm>
            <a:custGeom>
              <a:avLst/>
              <a:gdLst>
                <a:gd name="T0" fmla="*/ 70 w 71"/>
                <a:gd name="T1" fmla="*/ 44 h 60"/>
                <a:gd name="T2" fmla="*/ 13 w 71"/>
                <a:gd name="T3" fmla="*/ 59 h 60"/>
                <a:gd name="T4" fmla="*/ 12 w 71"/>
                <a:gd name="T5" fmla="*/ 59 h 60"/>
                <a:gd name="T6" fmla="*/ 0 w 71"/>
                <a:gd name="T7" fmla="*/ 18 h 60"/>
                <a:gd name="T8" fmla="*/ 1 w 71"/>
                <a:gd name="T9" fmla="*/ 16 h 60"/>
                <a:gd name="T10" fmla="*/ 58 w 71"/>
                <a:gd name="T11" fmla="*/ 1 h 60"/>
                <a:gd name="T12" fmla="*/ 60 w 71"/>
                <a:gd name="T13" fmla="*/ 1 h 60"/>
                <a:gd name="T14" fmla="*/ 71 w 71"/>
                <a:gd name="T15" fmla="*/ 42 h 60"/>
                <a:gd name="T16" fmla="*/ 70 w 71"/>
                <a:gd name="T17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0">
                  <a:moveTo>
                    <a:pt x="70" y="44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2" y="60"/>
                    <a:pt x="12" y="59"/>
                    <a:pt x="12" y="5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0"/>
                    <a:pt x="60" y="1"/>
                    <a:pt x="60" y="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3"/>
                    <a:pt x="71" y="43"/>
                    <a:pt x="70" y="4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ṡḻïḓê">
              <a:extLst>
                <a:ext uri="{FF2B5EF4-FFF2-40B4-BE49-F238E27FC236}">
                  <a16:creationId xmlns="" xmlns:a16="http://schemas.microsoft.com/office/drawing/2014/main" id="{07E52E4B-B379-4388-ACB7-059A658C6B37}"/>
                </a:ext>
              </a:extLst>
            </p:cNvPr>
            <p:cNvSpPr/>
            <p:nvPr/>
          </p:nvSpPr>
          <p:spPr bwMode="auto">
            <a:xfrm>
              <a:off x="4367213" y="4043363"/>
              <a:ext cx="303213" cy="146050"/>
            </a:xfrm>
            <a:custGeom>
              <a:avLst/>
              <a:gdLst>
                <a:gd name="T0" fmla="*/ 0 w 191"/>
                <a:gd name="T1" fmla="*/ 92 h 92"/>
                <a:gd name="T2" fmla="*/ 6 w 191"/>
                <a:gd name="T3" fmla="*/ 39 h 92"/>
                <a:gd name="T4" fmla="*/ 164 w 191"/>
                <a:gd name="T5" fmla="*/ 0 h 92"/>
                <a:gd name="T6" fmla="*/ 191 w 191"/>
                <a:gd name="T7" fmla="*/ 39 h 92"/>
                <a:gd name="T8" fmla="*/ 0 w 19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92">
                  <a:moveTo>
                    <a:pt x="0" y="92"/>
                  </a:moveTo>
                  <a:lnTo>
                    <a:pt x="6" y="39"/>
                  </a:lnTo>
                  <a:lnTo>
                    <a:pt x="164" y="0"/>
                  </a:lnTo>
                  <a:lnTo>
                    <a:pt x="191" y="39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50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1926526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创建文件夹：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C1F9C8C1-EBDB-4B91-B7D4-DE84F1540D91}"/>
              </a:ext>
            </a:extLst>
          </p:cNvPr>
          <p:cNvSpPr/>
          <p:nvPr/>
        </p:nvSpPr>
        <p:spPr>
          <a:xfrm>
            <a:off x="3530865" y="3187300"/>
            <a:ext cx="11495776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-p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-p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指定当需要创建的文件夹存储，递归的创建文件夹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如果我们给定的路径不是以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'/'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开始的，那么表示在当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前用户目录下创建文件夹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(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默认情况下是没有当前用户目录的，那么就会报错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B258F38-7F3A-4CB3-B30B-754958C52677}"/>
              </a:ext>
            </a:extLst>
          </p:cNvPr>
          <p:cNvGrpSpPr/>
          <p:nvPr/>
        </p:nvGrpSpPr>
        <p:grpSpPr>
          <a:xfrm>
            <a:off x="14770870" y="2695575"/>
            <a:ext cx="2294755" cy="3201983"/>
            <a:chOff x="14770870" y="3566869"/>
            <a:chExt cx="1272047" cy="1774949"/>
          </a:xfrm>
        </p:grpSpPr>
        <p:sp>
          <p:nvSpPr>
            <p:cNvPr id="17" name="îsḻídê">
              <a:extLst>
                <a:ext uri="{FF2B5EF4-FFF2-40B4-BE49-F238E27FC236}">
                  <a16:creationId xmlns="" xmlns:a16="http://schemas.microsoft.com/office/drawing/2014/main" id="{C57DC893-7958-4847-A046-B224B3D32EC7}"/>
                </a:ext>
              </a:extLst>
            </p:cNvPr>
            <p:cNvSpPr/>
            <p:nvPr/>
          </p:nvSpPr>
          <p:spPr bwMode="auto">
            <a:xfrm>
              <a:off x="14770870" y="3671464"/>
              <a:ext cx="987844" cy="1226617"/>
            </a:xfrm>
            <a:custGeom>
              <a:avLst/>
              <a:gdLst>
                <a:gd name="T0" fmla="*/ 698 w 935"/>
                <a:gd name="T1" fmla="*/ 0 h 1161"/>
                <a:gd name="T2" fmla="*/ 0 w 935"/>
                <a:gd name="T3" fmla="*/ 170 h 1161"/>
                <a:gd name="T4" fmla="*/ 237 w 935"/>
                <a:gd name="T5" fmla="*/ 1161 h 1161"/>
                <a:gd name="T6" fmla="*/ 935 w 935"/>
                <a:gd name="T7" fmla="*/ 990 h 1161"/>
                <a:gd name="T8" fmla="*/ 698 w 935"/>
                <a:gd name="T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1161">
                  <a:moveTo>
                    <a:pt x="698" y="0"/>
                  </a:moveTo>
                  <a:lnTo>
                    <a:pt x="0" y="170"/>
                  </a:lnTo>
                  <a:lnTo>
                    <a:pt x="237" y="1161"/>
                  </a:lnTo>
                  <a:lnTo>
                    <a:pt x="935" y="99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ḻïḋe">
              <a:extLst>
                <a:ext uri="{FF2B5EF4-FFF2-40B4-BE49-F238E27FC236}">
                  <a16:creationId xmlns="" xmlns:a16="http://schemas.microsoft.com/office/drawing/2014/main" id="{3698E4F7-7C4A-4AC1-9337-67C59E01109A}"/>
                </a:ext>
              </a:extLst>
            </p:cNvPr>
            <p:cNvSpPr/>
            <p:nvPr/>
          </p:nvSpPr>
          <p:spPr bwMode="auto">
            <a:xfrm>
              <a:off x="14902935" y="3864807"/>
              <a:ext cx="535655" cy="166930"/>
            </a:xfrm>
            <a:custGeom>
              <a:avLst/>
              <a:gdLst>
                <a:gd name="T0" fmla="*/ 507 w 507"/>
                <a:gd name="T1" fmla="*/ 40 h 158"/>
                <a:gd name="T2" fmla="*/ 7 w 507"/>
                <a:gd name="T3" fmla="*/ 158 h 158"/>
                <a:gd name="T4" fmla="*/ 0 w 507"/>
                <a:gd name="T5" fmla="*/ 118 h 158"/>
                <a:gd name="T6" fmla="*/ 494 w 507"/>
                <a:gd name="T7" fmla="*/ 0 h 158"/>
                <a:gd name="T8" fmla="*/ 507 w 507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7" y="40"/>
                  </a:moveTo>
                  <a:lnTo>
                    <a:pt x="7" y="158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1iḓê">
              <a:extLst>
                <a:ext uri="{FF2B5EF4-FFF2-40B4-BE49-F238E27FC236}">
                  <a16:creationId xmlns="" xmlns:a16="http://schemas.microsoft.com/office/drawing/2014/main" id="{F42D9EC5-3654-4C76-9BC8-FA6FC55D69B3}"/>
                </a:ext>
              </a:extLst>
            </p:cNvPr>
            <p:cNvSpPr/>
            <p:nvPr/>
          </p:nvSpPr>
          <p:spPr bwMode="auto">
            <a:xfrm>
              <a:off x="14930405" y="3975741"/>
              <a:ext cx="535655" cy="173269"/>
            </a:xfrm>
            <a:custGeom>
              <a:avLst/>
              <a:gdLst>
                <a:gd name="T0" fmla="*/ 507 w 507"/>
                <a:gd name="T1" fmla="*/ 40 h 164"/>
                <a:gd name="T2" fmla="*/ 7 w 507"/>
                <a:gd name="T3" fmla="*/ 164 h 164"/>
                <a:gd name="T4" fmla="*/ 0 w 507"/>
                <a:gd name="T5" fmla="*/ 118 h 164"/>
                <a:gd name="T6" fmla="*/ 494 w 507"/>
                <a:gd name="T7" fmla="*/ 0 h 164"/>
                <a:gd name="T8" fmla="*/ 507 w 507"/>
                <a:gd name="T9" fmla="*/ 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507" y="40"/>
                  </a:moveTo>
                  <a:lnTo>
                    <a:pt x="7" y="164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ṣ1idé">
              <a:extLst>
                <a:ext uri="{FF2B5EF4-FFF2-40B4-BE49-F238E27FC236}">
                  <a16:creationId xmlns="" xmlns:a16="http://schemas.microsoft.com/office/drawing/2014/main" id="{E7C8EFD1-DAEF-4612-BB62-B4A908AE4D2E}"/>
                </a:ext>
              </a:extLst>
            </p:cNvPr>
            <p:cNvSpPr/>
            <p:nvPr/>
          </p:nvSpPr>
          <p:spPr bwMode="auto">
            <a:xfrm>
              <a:off x="14951535" y="4086676"/>
              <a:ext cx="541994" cy="166930"/>
            </a:xfrm>
            <a:custGeom>
              <a:avLst/>
              <a:gdLst>
                <a:gd name="T0" fmla="*/ 513 w 513"/>
                <a:gd name="T1" fmla="*/ 40 h 158"/>
                <a:gd name="T2" fmla="*/ 13 w 513"/>
                <a:gd name="T3" fmla="*/ 158 h 158"/>
                <a:gd name="T4" fmla="*/ 0 w 513"/>
                <a:gd name="T5" fmla="*/ 118 h 158"/>
                <a:gd name="T6" fmla="*/ 500 w 513"/>
                <a:gd name="T7" fmla="*/ 0 h 158"/>
                <a:gd name="T8" fmla="*/ 513 w 513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13" y="40"/>
                  </a:moveTo>
                  <a:lnTo>
                    <a:pt x="13" y="158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şlíďé">
              <a:extLst>
                <a:ext uri="{FF2B5EF4-FFF2-40B4-BE49-F238E27FC236}">
                  <a16:creationId xmlns="" xmlns:a16="http://schemas.microsoft.com/office/drawing/2014/main" id="{06816E91-782B-4587-850B-705D4CB9A7A0}"/>
                </a:ext>
              </a:extLst>
            </p:cNvPr>
            <p:cNvSpPr/>
            <p:nvPr/>
          </p:nvSpPr>
          <p:spPr bwMode="auto">
            <a:xfrm>
              <a:off x="14979005" y="4197610"/>
              <a:ext cx="543050" cy="173269"/>
            </a:xfrm>
            <a:custGeom>
              <a:avLst/>
              <a:gdLst>
                <a:gd name="T0" fmla="*/ 514 w 514"/>
                <a:gd name="T1" fmla="*/ 39 h 164"/>
                <a:gd name="T2" fmla="*/ 14 w 514"/>
                <a:gd name="T3" fmla="*/ 164 h 164"/>
                <a:gd name="T4" fmla="*/ 0 w 514"/>
                <a:gd name="T5" fmla="*/ 125 h 164"/>
                <a:gd name="T6" fmla="*/ 501 w 514"/>
                <a:gd name="T7" fmla="*/ 0 h 164"/>
                <a:gd name="T8" fmla="*/ 514 w 514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64">
                  <a:moveTo>
                    <a:pt x="514" y="39"/>
                  </a:moveTo>
                  <a:lnTo>
                    <a:pt x="14" y="164"/>
                  </a:lnTo>
                  <a:lnTo>
                    <a:pt x="0" y="125"/>
                  </a:lnTo>
                  <a:lnTo>
                    <a:pt x="501" y="0"/>
                  </a:lnTo>
                  <a:lnTo>
                    <a:pt x="514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ḻïde">
              <a:extLst>
                <a:ext uri="{FF2B5EF4-FFF2-40B4-BE49-F238E27FC236}">
                  <a16:creationId xmlns="" xmlns:a16="http://schemas.microsoft.com/office/drawing/2014/main" id="{5BB5FA62-0A38-4147-936B-DEAC94323B05}"/>
                </a:ext>
              </a:extLst>
            </p:cNvPr>
            <p:cNvSpPr/>
            <p:nvPr/>
          </p:nvSpPr>
          <p:spPr bwMode="auto">
            <a:xfrm>
              <a:off x="15007530" y="4315940"/>
              <a:ext cx="541994" cy="165874"/>
            </a:xfrm>
            <a:custGeom>
              <a:avLst/>
              <a:gdLst>
                <a:gd name="T0" fmla="*/ 513 w 513"/>
                <a:gd name="T1" fmla="*/ 39 h 157"/>
                <a:gd name="T2" fmla="*/ 13 w 513"/>
                <a:gd name="T3" fmla="*/ 157 h 157"/>
                <a:gd name="T4" fmla="*/ 0 w 513"/>
                <a:gd name="T5" fmla="*/ 118 h 157"/>
                <a:gd name="T6" fmla="*/ 500 w 513"/>
                <a:gd name="T7" fmla="*/ 0 h 157"/>
                <a:gd name="T8" fmla="*/ 513 w 513"/>
                <a:gd name="T9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13" y="39"/>
                  </a:moveTo>
                  <a:lnTo>
                    <a:pt x="13" y="157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1íďe">
              <a:extLst>
                <a:ext uri="{FF2B5EF4-FFF2-40B4-BE49-F238E27FC236}">
                  <a16:creationId xmlns="" xmlns:a16="http://schemas.microsoft.com/office/drawing/2014/main" id="{E00F3B14-6E65-4B9B-8E01-AB23360F6F49}"/>
                </a:ext>
              </a:extLst>
            </p:cNvPr>
            <p:cNvSpPr/>
            <p:nvPr/>
          </p:nvSpPr>
          <p:spPr bwMode="auto">
            <a:xfrm>
              <a:off x="15035000" y="4426874"/>
              <a:ext cx="541994" cy="173269"/>
            </a:xfrm>
            <a:custGeom>
              <a:avLst/>
              <a:gdLst>
                <a:gd name="T0" fmla="*/ 513 w 513"/>
                <a:gd name="T1" fmla="*/ 39 h 164"/>
                <a:gd name="T2" fmla="*/ 13 w 513"/>
                <a:gd name="T3" fmla="*/ 164 h 164"/>
                <a:gd name="T4" fmla="*/ 0 w 513"/>
                <a:gd name="T5" fmla="*/ 118 h 164"/>
                <a:gd name="T6" fmla="*/ 500 w 513"/>
                <a:gd name="T7" fmla="*/ 0 h 164"/>
                <a:gd name="T8" fmla="*/ 513 w 513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64">
                  <a:moveTo>
                    <a:pt x="513" y="39"/>
                  </a:moveTo>
                  <a:lnTo>
                    <a:pt x="13" y="164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šļídè">
              <a:extLst>
                <a:ext uri="{FF2B5EF4-FFF2-40B4-BE49-F238E27FC236}">
                  <a16:creationId xmlns="" xmlns:a16="http://schemas.microsoft.com/office/drawing/2014/main" id="{4085E964-D143-4AF1-999A-DAF6793AC3EE}"/>
                </a:ext>
              </a:extLst>
            </p:cNvPr>
            <p:cNvSpPr/>
            <p:nvPr/>
          </p:nvSpPr>
          <p:spPr bwMode="auto">
            <a:xfrm>
              <a:off x="15007530" y="3566869"/>
              <a:ext cx="986787" cy="1226617"/>
            </a:xfrm>
            <a:custGeom>
              <a:avLst/>
              <a:gdLst>
                <a:gd name="T0" fmla="*/ 934 w 934"/>
                <a:gd name="T1" fmla="*/ 171 h 1161"/>
                <a:gd name="T2" fmla="*/ 230 w 934"/>
                <a:gd name="T3" fmla="*/ 0 h 1161"/>
                <a:gd name="T4" fmla="*/ 0 w 934"/>
                <a:gd name="T5" fmla="*/ 997 h 1161"/>
                <a:gd name="T6" fmla="*/ 697 w 934"/>
                <a:gd name="T7" fmla="*/ 1161 h 1161"/>
                <a:gd name="T8" fmla="*/ 934 w 934"/>
                <a:gd name="T9" fmla="*/ 17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4" h="1161">
                  <a:moveTo>
                    <a:pt x="934" y="171"/>
                  </a:moveTo>
                  <a:lnTo>
                    <a:pt x="230" y="0"/>
                  </a:lnTo>
                  <a:lnTo>
                    <a:pt x="0" y="997"/>
                  </a:lnTo>
                  <a:lnTo>
                    <a:pt x="697" y="1161"/>
                  </a:lnTo>
                  <a:lnTo>
                    <a:pt x="934" y="17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ṩľïďe">
              <a:extLst>
                <a:ext uri="{FF2B5EF4-FFF2-40B4-BE49-F238E27FC236}">
                  <a16:creationId xmlns="" xmlns:a16="http://schemas.microsoft.com/office/drawing/2014/main" id="{AFFDD335-D7E7-44FF-9E7B-7515DC791B69}"/>
                </a:ext>
              </a:extLst>
            </p:cNvPr>
            <p:cNvSpPr/>
            <p:nvPr/>
          </p:nvSpPr>
          <p:spPr bwMode="auto">
            <a:xfrm>
              <a:off x="15299129" y="3753872"/>
              <a:ext cx="535655" cy="166930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7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ṣ1ide">
              <a:extLst>
                <a:ext uri="{FF2B5EF4-FFF2-40B4-BE49-F238E27FC236}">
                  <a16:creationId xmlns="" xmlns:a16="http://schemas.microsoft.com/office/drawing/2014/main" id="{C1591759-8413-4892-95E3-596C0F791648}"/>
                </a:ext>
              </a:extLst>
            </p:cNvPr>
            <p:cNvSpPr/>
            <p:nvPr/>
          </p:nvSpPr>
          <p:spPr bwMode="auto">
            <a:xfrm>
              <a:off x="15271660" y="3864807"/>
              <a:ext cx="535655" cy="166930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6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6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ṡḻíďé">
              <a:extLst>
                <a:ext uri="{FF2B5EF4-FFF2-40B4-BE49-F238E27FC236}">
                  <a16:creationId xmlns="" xmlns:a16="http://schemas.microsoft.com/office/drawing/2014/main" id="{718FAF02-5FDC-4CB0-9F08-85D95E7299F6}"/>
                </a:ext>
              </a:extLst>
            </p:cNvPr>
            <p:cNvSpPr/>
            <p:nvPr/>
          </p:nvSpPr>
          <p:spPr bwMode="auto">
            <a:xfrm>
              <a:off x="15244190" y="3975741"/>
              <a:ext cx="541994" cy="166930"/>
            </a:xfrm>
            <a:custGeom>
              <a:avLst/>
              <a:gdLst>
                <a:gd name="T0" fmla="*/ 500 w 513"/>
                <a:gd name="T1" fmla="*/ 158 h 158"/>
                <a:gd name="T2" fmla="*/ 0 w 513"/>
                <a:gd name="T3" fmla="*/ 40 h 158"/>
                <a:gd name="T4" fmla="*/ 13 w 513"/>
                <a:gd name="T5" fmla="*/ 0 h 158"/>
                <a:gd name="T6" fmla="*/ 513 w 513"/>
                <a:gd name="T7" fmla="*/ 118 h 158"/>
                <a:gd name="T8" fmla="*/ 500 w 51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00" y="158"/>
                  </a:moveTo>
                  <a:lnTo>
                    <a:pt x="0" y="40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šļiḑè">
              <a:extLst>
                <a:ext uri="{FF2B5EF4-FFF2-40B4-BE49-F238E27FC236}">
                  <a16:creationId xmlns="" xmlns:a16="http://schemas.microsoft.com/office/drawing/2014/main" id="{D3B89C06-8B25-441C-8677-96C3F2B1CC1F}"/>
                </a:ext>
              </a:extLst>
            </p:cNvPr>
            <p:cNvSpPr/>
            <p:nvPr/>
          </p:nvSpPr>
          <p:spPr bwMode="auto">
            <a:xfrm>
              <a:off x="15215665" y="4094071"/>
              <a:ext cx="543050" cy="165874"/>
            </a:xfrm>
            <a:custGeom>
              <a:avLst/>
              <a:gdLst>
                <a:gd name="T0" fmla="*/ 500 w 514"/>
                <a:gd name="T1" fmla="*/ 157 h 157"/>
                <a:gd name="T2" fmla="*/ 0 w 514"/>
                <a:gd name="T3" fmla="*/ 39 h 157"/>
                <a:gd name="T4" fmla="*/ 13 w 514"/>
                <a:gd name="T5" fmla="*/ 0 h 157"/>
                <a:gd name="T6" fmla="*/ 514 w 514"/>
                <a:gd name="T7" fmla="*/ 118 h 157"/>
                <a:gd name="T8" fmla="*/ 500 w 5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4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ḷiḓe">
              <a:extLst>
                <a:ext uri="{FF2B5EF4-FFF2-40B4-BE49-F238E27FC236}">
                  <a16:creationId xmlns="" xmlns:a16="http://schemas.microsoft.com/office/drawing/2014/main" id="{136593C6-7D7D-43B8-8901-085CE44372FA}"/>
                </a:ext>
              </a:extLst>
            </p:cNvPr>
            <p:cNvSpPr/>
            <p:nvPr/>
          </p:nvSpPr>
          <p:spPr bwMode="auto">
            <a:xfrm>
              <a:off x="15188195" y="4205006"/>
              <a:ext cx="541994" cy="165874"/>
            </a:xfrm>
            <a:custGeom>
              <a:avLst/>
              <a:gdLst>
                <a:gd name="T0" fmla="*/ 500 w 513"/>
                <a:gd name="T1" fmla="*/ 157 h 157"/>
                <a:gd name="T2" fmla="*/ 0 w 513"/>
                <a:gd name="T3" fmla="*/ 39 h 157"/>
                <a:gd name="T4" fmla="*/ 13 w 513"/>
                <a:gd name="T5" fmla="*/ 0 h 157"/>
                <a:gd name="T6" fmla="*/ 513 w 513"/>
                <a:gd name="T7" fmla="*/ 118 h 157"/>
                <a:gd name="T8" fmla="*/ 500 w 5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şḻïďé">
              <a:extLst>
                <a:ext uri="{FF2B5EF4-FFF2-40B4-BE49-F238E27FC236}">
                  <a16:creationId xmlns="" xmlns:a16="http://schemas.microsoft.com/office/drawing/2014/main" id="{65B141D5-2CDB-43DE-87CD-9343A7A7C313}"/>
                </a:ext>
              </a:extLst>
            </p:cNvPr>
            <p:cNvSpPr/>
            <p:nvPr/>
          </p:nvSpPr>
          <p:spPr bwMode="auto">
            <a:xfrm>
              <a:off x="15167065" y="4315940"/>
              <a:ext cx="535655" cy="173269"/>
            </a:xfrm>
            <a:custGeom>
              <a:avLst/>
              <a:gdLst>
                <a:gd name="T0" fmla="*/ 494 w 507"/>
                <a:gd name="T1" fmla="*/ 164 h 164"/>
                <a:gd name="T2" fmla="*/ 0 w 507"/>
                <a:gd name="T3" fmla="*/ 46 h 164"/>
                <a:gd name="T4" fmla="*/ 7 w 507"/>
                <a:gd name="T5" fmla="*/ 0 h 164"/>
                <a:gd name="T6" fmla="*/ 507 w 507"/>
                <a:gd name="T7" fmla="*/ 118 h 164"/>
                <a:gd name="T8" fmla="*/ 494 w 50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494" y="164"/>
                  </a:moveTo>
                  <a:lnTo>
                    <a:pt x="0" y="46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494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šḷïḓé">
              <a:extLst>
                <a:ext uri="{FF2B5EF4-FFF2-40B4-BE49-F238E27FC236}">
                  <a16:creationId xmlns="" xmlns:a16="http://schemas.microsoft.com/office/drawing/2014/main" id="{8E926609-F98D-401A-965A-9FEFACA00C49}"/>
                </a:ext>
              </a:extLst>
            </p:cNvPr>
            <p:cNvSpPr/>
            <p:nvPr/>
          </p:nvSpPr>
          <p:spPr bwMode="auto">
            <a:xfrm>
              <a:off x="14868070" y="4398348"/>
              <a:ext cx="1174847" cy="943470"/>
            </a:xfrm>
            <a:custGeom>
              <a:avLst/>
              <a:gdLst>
                <a:gd name="T0" fmla="*/ 167 w 169"/>
                <a:gd name="T1" fmla="*/ 108 h 136"/>
                <a:gd name="T2" fmla="*/ 23 w 169"/>
                <a:gd name="T3" fmla="*/ 136 h 136"/>
                <a:gd name="T4" fmla="*/ 20 w 169"/>
                <a:gd name="T5" fmla="*/ 134 h 136"/>
                <a:gd name="T6" fmla="*/ 0 w 169"/>
                <a:gd name="T7" fmla="*/ 31 h 136"/>
                <a:gd name="T8" fmla="*/ 2 w 169"/>
                <a:gd name="T9" fmla="*/ 28 h 136"/>
                <a:gd name="T10" fmla="*/ 146 w 169"/>
                <a:gd name="T11" fmla="*/ 0 h 136"/>
                <a:gd name="T12" fmla="*/ 149 w 169"/>
                <a:gd name="T13" fmla="*/ 2 h 136"/>
                <a:gd name="T14" fmla="*/ 169 w 169"/>
                <a:gd name="T15" fmla="*/ 105 h 136"/>
                <a:gd name="T16" fmla="*/ 167 w 169"/>
                <a:gd name="T1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6">
                  <a:moveTo>
                    <a:pt x="167" y="108"/>
                  </a:moveTo>
                  <a:cubicBezTo>
                    <a:pt x="23" y="136"/>
                    <a:pt x="23" y="136"/>
                    <a:pt x="23" y="136"/>
                  </a:cubicBezTo>
                  <a:cubicBezTo>
                    <a:pt x="22" y="136"/>
                    <a:pt x="21" y="135"/>
                    <a:pt x="20" y="1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1" y="28"/>
                    <a:pt x="2" y="28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9" y="2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9" y="106"/>
                    <a:pt x="168" y="108"/>
                    <a:pt x="167" y="10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śľiḑè">
              <a:extLst>
                <a:ext uri="{FF2B5EF4-FFF2-40B4-BE49-F238E27FC236}">
                  <a16:creationId xmlns="" xmlns:a16="http://schemas.microsoft.com/office/drawing/2014/main" id="{2A5ACE06-23FF-494E-A060-9E0A98E9FF9D}"/>
                </a:ext>
              </a:extLst>
            </p:cNvPr>
            <p:cNvSpPr/>
            <p:nvPr/>
          </p:nvSpPr>
          <p:spPr bwMode="auto">
            <a:xfrm>
              <a:off x="14868070" y="4412083"/>
              <a:ext cx="500789" cy="201795"/>
            </a:xfrm>
            <a:custGeom>
              <a:avLst/>
              <a:gdLst>
                <a:gd name="T0" fmla="*/ 0 w 474"/>
                <a:gd name="T1" fmla="*/ 191 h 191"/>
                <a:gd name="T2" fmla="*/ 20 w 474"/>
                <a:gd name="T3" fmla="*/ 79 h 191"/>
                <a:gd name="T4" fmla="*/ 408 w 474"/>
                <a:gd name="T5" fmla="*/ 0 h 191"/>
                <a:gd name="T6" fmla="*/ 474 w 474"/>
                <a:gd name="T7" fmla="*/ 99 h 191"/>
                <a:gd name="T8" fmla="*/ 0 w 47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91">
                  <a:moveTo>
                    <a:pt x="0" y="191"/>
                  </a:moveTo>
                  <a:lnTo>
                    <a:pt x="20" y="79"/>
                  </a:lnTo>
                  <a:lnTo>
                    <a:pt x="408" y="0"/>
                  </a:lnTo>
                  <a:lnTo>
                    <a:pt x="474" y="99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3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5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上传文件到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E368DCB-B846-484F-8EAC-1F33A64F98C0}"/>
              </a:ext>
            </a:extLst>
          </p:cNvPr>
          <p:cNvSpPr/>
          <p:nvPr/>
        </p:nvSpPr>
        <p:spPr>
          <a:xfrm>
            <a:off x="3530865" y="3187300"/>
            <a:ext cx="13534759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-put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copyFromLocal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moveFromLocal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-put /home/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bigdate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本地路径可以指定文件夹或者多个文件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上的路径必须是根据上传东西的不同，有不同的要求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E85775E1-1D4E-498A-B60B-B1DC61CF6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8" y="2403509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15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上传文件到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9DEED3E-07CD-47BC-9B83-41164528A179}"/>
              </a:ext>
            </a:extLst>
          </p:cNvPr>
          <p:cNvSpPr/>
          <p:nvPr/>
        </p:nvSpPr>
        <p:spPr>
          <a:xfrm>
            <a:off x="3530864" y="3187300"/>
            <a:ext cx="12333976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本地指定的是文件夹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33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那么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如果目录不存在，就新建目录，然后将本地文件夹内容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过去；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目录存在，则将文件夹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过去</a:t>
            </a:r>
          </a:p>
          <a:p>
            <a:pPr marL="533400" indent="-5334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本地指定的是单个文件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那要求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上指定的文件不存在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33400" indent="-5334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本地指定的是多个文件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那么要求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上指定的文件夹存在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2EE3813-D70F-47DC-8D6E-49F7ECAEA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8" y="2403509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43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下载文件：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=""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5" y="3187300"/>
            <a:ext cx="10627095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-get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copyToLocal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moveToLocal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-get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 ./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是一对相反命令；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是从本地到集群，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是从集群到本地；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基本语法相似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48CD663-64B4-48F0-B17D-BBC5FBB5A91C}"/>
              </a:ext>
            </a:extLst>
          </p:cNvPr>
          <p:cNvSpPr/>
          <p:nvPr/>
        </p:nvSpPr>
        <p:spPr>
          <a:xfrm>
            <a:off x="3530864" y="6712219"/>
            <a:ext cx="1247113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: -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</a:rPr>
              <a:t>getmerge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</a:rPr>
              <a:t>getmerge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可以把</a:t>
            </a: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上的文件夹下载并合并为一个文件</a:t>
            </a:r>
          </a:p>
        </p:txBody>
      </p:sp>
      <p:sp>
        <p:nvSpPr>
          <p:cNvPr id="10" name="ïṩľídè">
            <a:extLst>
              <a:ext uri="{FF2B5EF4-FFF2-40B4-BE49-F238E27FC236}">
                <a16:creationId xmlns="" xmlns:a16="http://schemas.microsoft.com/office/drawing/2014/main" id="{6F52C8A6-7471-4555-BC6A-968093E2F1B6}"/>
              </a:ext>
            </a:extLst>
          </p:cNvPr>
          <p:cNvSpPr/>
          <p:nvPr/>
        </p:nvSpPr>
        <p:spPr>
          <a:xfrm>
            <a:off x="2830608" y="689687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CE49F00-5892-418B-87D1-51D22A70C4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07318" y="3511387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2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19218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0aece14-5380-4c94-9a41-f0de033ade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2713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242209;#294931;#254543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dhch2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557</Words>
  <Application>Microsoft Office PowerPoint</Application>
  <PresentationFormat>自定义</PresentationFormat>
  <Paragraphs>87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Phoenix Han</cp:lastModifiedBy>
  <cp:revision>467</cp:revision>
  <dcterms:created xsi:type="dcterms:W3CDTF">2017-05-21T03:23:00Z</dcterms:created>
  <dcterms:modified xsi:type="dcterms:W3CDTF">2020-04-07T02:17:21Z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