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2"/>
  </p:notesMasterIdLst>
  <p:sldIdLst>
    <p:sldId id="321" r:id="rId2"/>
    <p:sldId id="298" r:id="rId3"/>
    <p:sldId id="354" r:id="rId4"/>
    <p:sldId id="331" r:id="rId5"/>
    <p:sldId id="355" r:id="rId6"/>
    <p:sldId id="290" r:id="rId7"/>
    <p:sldId id="356" r:id="rId8"/>
    <p:sldId id="357" r:id="rId9"/>
    <p:sldId id="288" r:id="rId10"/>
    <p:sldId id="282" r:id="rId11"/>
  </p:sldIdLst>
  <p:sldSz cx="18288000" cy="10288588"/>
  <p:notesSz cx="7104063" cy="10234613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80" userDrawn="1">
          <p15:clr>
            <a:srgbClr val="A4A3A4"/>
          </p15:clr>
        </p15:guide>
        <p15:guide id="5" orient="horz" pos="950" userDrawn="1">
          <p15:clr>
            <a:srgbClr val="A4A3A4"/>
          </p15:clr>
        </p15:guide>
        <p15:guide id="6" orient="horz" pos="1064" userDrawn="1">
          <p15:clr>
            <a:srgbClr val="A4A3A4"/>
          </p15:clr>
        </p15:guide>
        <p15:guide id="7" orient="horz" pos="5896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pos="1610" userDrawn="1">
          <p15:clr>
            <a:srgbClr val="A4A3A4"/>
          </p15:clr>
        </p15:guide>
        <p15:guide id="10" orient="horz" pos="1381" userDrawn="1">
          <p15:clr>
            <a:srgbClr val="A4A3A4"/>
          </p15:clr>
        </p15:guide>
        <p15:guide id="11" orient="horz" pos="1721" userDrawn="1">
          <p15:clr>
            <a:srgbClr val="A4A3A4"/>
          </p15:clr>
        </p15:guide>
        <p15:guide id="13" pos="1836" userDrawn="1">
          <p15:clr>
            <a:srgbClr val="A4A3A4"/>
          </p15:clr>
        </p15:guide>
        <p15:guide id="14" pos="2154" userDrawn="1">
          <p15:clr>
            <a:srgbClr val="A4A3A4"/>
          </p15:clr>
        </p15:guide>
        <p15:guide id="15" pos="3742" userDrawn="1">
          <p15:clr>
            <a:srgbClr val="A4A3A4"/>
          </p15:clr>
        </p15:guide>
        <p15:guide id="17" orient="horz" pos="2197" userDrawn="1">
          <p15:clr>
            <a:srgbClr val="A4A3A4"/>
          </p15:clr>
        </p15:guide>
        <p15:guide id="18" orient="horz" pos="3626" userDrawn="1">
          <p15:clr>
            <a:srgbClr val="A4A3A4"/>
          </p15:clr>
        </p15:guide>
        <p15:guide id="19" orient="horz" pos="3331" userDrawn="1">
          <p15:clr>
            <a:srgbClr val="A4A3A4"/>
          </p15:clr>
        </p15:guide>
        <p15:guide id="21" pos="10659" userDrawn="1">
          <p15:clr>
            <a:srgbClr val="A4A3A4"/>
          </p15:clr>
        </p15:guide>
        <p15:guide id="22" pos="22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12" autoAdjust="0"/>
    <p:restoredTop sz="89009" autoAdjust="0"/>
  </p:normalViewPr>
  <p:slideViewPr>
    <p:cSldViewPr snapToGrid="0">
      <p:cViewPr varScale="1">
        <p:scale>
          <a:sx n="75" d="100"/>
          <a:sy n="75" d="100"/>
        </p:scale>
        <p:origin x="78" y="792"/>
      </p:cViewPr>
      <p:guideLst>
        <p:guide orient="horz" pos="1902"/>
        <p:guide pos="5760"/>
        <p:guide pos="632"/>
        <p:guide pos="10880"/>
        <p:guide orient="horz" pos="950"/>
        <p:guide orient="horz" pos="1064"/>
        <p:guide orient="horz" pos="5896"/>
        <p:guide orient="horz" pos="5800"/>
        <p:guide pos="1610"/>
        <p:guide orient="horz" pos="1381"/>
        <p:guide orient="horz" pos="1721"/>
        <p:guide pos="1836"/>
        <p:guide pos="2154"/>
        <p:guide pos="3742"/>
        <p:guide orient="horz" pos="2197"/>
        <p:guide orient="horz" pos="3626"/>
        <p:guide orient="horz" pos="3331"/>
        <p:guide pos="10659"/>
        <p:guide pos="22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7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79681" y="2707224"/>
            <a:ext cx="14062022" cy="18843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BCA266A-79D0-491B-9C75-7560574C6C55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43055C49-F1A2-491B-97BB-B5F1E2595E01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60ABB85-2EA6-4C31-A5A8-69386849A979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95FEB228-9F93-446E-9891-972BA4153C78}"/>
              </a:ext>
            </a:extLst>
          </p:cNvPr>
          <p:cNvGrpSpPr/>
          <p:nvPr/>
        </p:nvGrpSpPr>
        <p:grpSpPr>
          <a:xfrm>
            <a:off x="2439112" y="4097297"/>
            <a:ext cx="13409777" cy="4118320"/>
            <a:chOff x="8857998" y="2010101"/>
            <a:chExt cx="2363494" cy="1021140"/>
          </a:xfrm>
        </p:grpSpPr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7BFEF61B-4371-4496-BB54-2CFDAED471D3}"/>
                </a:ext>
              </a:extLst>
            </p:cNvPr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5A3E0253-4C59-4879-B358-CAD8CCE14933}"/>
                </a:ext>
              </a:extLst>
            </p:cNvPr>
            <p:cNvSpPr txBox="1"/>
            <p:nvPr/>
          </p:nvSpPr>
          <p:spPr>
            <a:xfrm>
              <a:off x="8857998" y="2092586"/>
              <a:ext cx="2345474" cy="9386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IDEA</a:t>
              </a:r>
              <a:r>
                <a:rPr lang="zh-CN" altLang="en-US" sz="80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搭建</a:t>
              </a:r>
              <a:r>
                <a:rPr lang="en-US" altLang="zh-CN" sz="80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Hadoop</a:t>
              </a:r>
              <a:r>
                <a:rPr lang="zh-CN" altLang="en-US" sz="80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开发环境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8435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93082" y="3841339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93082" y="5058252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93082" y="627516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70392" y="3875412"/>
            <a:ext cx="6619567" cy="769440"/>
            <a:chOff x="8858444" y="2012738"/>
            <a:chExt cx="2363858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2352142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IDEA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下载与配置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70394" y="5101204"/>
            <a:ext cx="6650460" cy="769441"/>
            <a:chOff x="8859539" y="2816978"/>
            <a:chExt cx="2357190" cy="51296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Maven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下载与配置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0394" y="6326989"/>
            <a:ext cx="6650460" cy="769441"/>
            <a:chOff x="8858444" y="3566887"/>
            <a:chExt cx="2357190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环境测试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9257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644DC5D-E296-4613-973F-8EE2EAFBAADA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下载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IDEA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6B610872-9F43-4E58-9B41-379F9216EFDD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7938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88F6F63-9880-437C-8214-55F4CC65E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8FA0C23-95E1-4A2E-A55B-C848A90F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933" y="3587052"/>
            <a:ext cx="11265535" cy="5571808"/>
          </a:xfrm>
          <a:prstGeom prst="roundRect">
            <a:avLst>
              <a:gd name="adj" fmla="val 20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ïṩľídè">
            <a:extLst>
              <a:ext uri="{FF2B5EF4-FFF2-40B4-BE49-F238E27FC236}">
                <a16:creationId xmlns="" xmlns:a16="http://schemas.microsoft.com/office/drawing/2014/main" id="{FAAB2CB6-9D5C-4E15-9E5C-9A2081EC0860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972FF30-2AA8-492E-BEAD-E5E703572B42}"/>
              </a:ext>
            </a:extLst>
          </p:cNvPr>
          <p:cNvSpPr txBox="1"/>
          <p:nvPr/>
        </p:nvSpPr>
        <p:spPr>
          <a:xfrm>
            <a:off x="3530865" y="2203903"/>
            <a:ext cx="12593055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一般选择对应系统的社区版本下载：</a:t>
            </a:r>
          </a:p>
        </p:txBody>
      </p:sp>
    </p:spTree>
    <p:extLst>
      <p:ext uri="{BB962C8B-B14F-4D97-AF65-F5344CB8AC3E}">
        <p14:creationId xmlns:p14="http://schemas.microsoft.com/office/powerpoint/2010/main" val="39879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环境搭建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3432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下载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压缩包：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2E79E1F-9834-4292-83E0-7065BE38B6A1}"/>
              </a:ext>
            </a:extLst>
          </p:cNvPr>
          <p:cNvSpPr/>
          <p:nvPr/>
        </p:nvSpPr>
        <p:spPr>
          <a:xfrm>
            <a:off x="3530865" y="3187300"/>
            <a:ext cx="9144000" cy="41494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apache-maven-3.6.0-bin.zip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下载地址：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http://archive.apache.org/dist/maven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Maven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官网：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http://maven.apache.org/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D5996BE-C411-4F6D-BED2-F810A1CC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2595563"/>
            <a:ext cx="5414963" cy="1369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93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192652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搭建步骤：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F507007-C579-4742-9C6C-C40B6B8E53EA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环境搭建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线连接符 5">
            <a:extLst>
              <a:ext uri="{FF2B5EF4-FFF2-40B4-BE49-F238E27FC236}">
                <a16:creationId xmlns="" xmlns:a16="http://schemas.microsoft.com/office/drawing/2014/main" id="{B508E0AB-6F9D-48D9-B057-848565CF817D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3432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B349477-9CF7-47EB-A128-300383C5741A}"/>
              </a:ext>
            </a:extLst>
          </p:cNvPr>
          <p:cNvSpPr/>
          <p:nvPr/>
        </p:nvSpPr>
        <p:spPr>
          <a:xfrm>
            <a:off x="3530865" y="3187300"/>
            <a:ext cx="81912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解压压缩包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配置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MAVEN_HOME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环境变量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，并将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的执行命令添加到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path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中去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修改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的默认本地库位置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使用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mvn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-v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测试是否安装成功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D5996BE-C411-4F6D-BED2-F810A1CC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2595563"/>
            <a:ext cx="5414963" cy="1369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86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192652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新建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项目：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83B6082-379F-4668-8947-259526378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770563"/>
            <a:ext cx="5414963" cy="1369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F507007-C579-4742-9C6C-C40B6B8E53EA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新建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项目</a:t>
            </a:r>
          </a:p>
        </p:txBody>
      </p:sp>
      <p:cxnSp>
        <p:nvCxnSpPr>
          <p:cNvPr id="16" name="直线连接符 5">
            <a:extLst>
              <a:ext uri="{FF2B5EF4-FFF2-40B4-BE49-F238E27FC236}">
                <a16:creationId xmlns="" xmlns:a16="http://schemas.microsoft.com/office/drawing/2014/main" id="{B508E0AB-6F9D-48D9-B057-848565CF817D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3432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BEDBDCC-9207-4D1C-A69B-46872D08BCA7}"/>
              </a:ext>
            </a:extLst>
          </p:cNvPr>
          <p:cNvSpPr/>
          <p:nvPr/>
        </p:nvSpPr>
        <p:spPr>
          <a:xfrm>
            <a:off x="3530865" y="3187300"/>
            <a:ext cx="9144000" cy="3318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打开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IDEA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，点击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new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选择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Maven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项目；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SDK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选择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Java1.8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填写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GroupID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（一般是域名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+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公司名）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ArtifactId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填写项目名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7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192652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注意点（尤其针对初学者）：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F507007-C579-4742-9C6C-C40B6B8E53EA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打包运行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Jar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包</a:t>
            </a:r>
          </a:p>
        </p:txBody>
      </p:sp>
      <p:cxnSp>
        <p:nvCxnSpPr>
          <p:cNvPr id="16" name="直线连接符 5">
            <a:extLst>
              <a:ext uri="{FF2B5EF4-FFF2-40B4-BE49-F238E27FC236}">
                <a16:creationId xmlns="" xmlns:a16="http://schemas.microsoft.com/office/drawing/2014/main" id="{B508E0AB-6F9D-48D9-B057-848565CF817D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8225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BEDBDCC-9207-4D1C-A69B-46872D08BCA7}"/>
              </a:ext>
            </a:extLst>
          </p:cNvPr>
          <p:cNvSpPr/>
          <p:nvPr/>
        </p:nvSpPr>
        <p:spPr>
          <a:xfrm>
            <a:off x="3530865" y="3187300"/>
            <a:ext cx="10185136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在运行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Java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代码时，建议先不要通过集成开发环境（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IDE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）的插件运行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的相关代码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而是要先打包然后放到集群上运行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实际生产环境中一般也是这一运行流程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1800125-BD18-4D90-9A37-DB0937493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969" y="3187299"/>
            <a:ext cx="3318409" cy="33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=""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=""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5070142" cy="900218"/>
            <a:chOff x="8532216" y="1409211"/>
            <a:chExt cx="3380093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=""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=""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=""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=""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2770275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IDEA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下载与配置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=""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=""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=""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=""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=""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环境测试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=""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Maven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下载与配置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=""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=""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tqmyi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2464</TotalTime>
  <Words>196</Words>
  <Application>Microsoft Office PowerPoint</Application>
  <PresentationFormat>自定义</PresentationFormat>
  <Paragraphs>44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Phoenix Han</cp:lastModifiedBy>
  <cp:revision>396</cp:revision>
  <dcterms:created xsi:type="dcterms:W3CDTF">2017-05-21T03:23:00Z</dcterms:created>
  <dcterms:modified xsi:type="dcterms:W3CDTF">2020-04-07T01:56:03Z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