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5"/>
  </p:notesMasterIdLst>
  <p:sldIdLst>
    <p:sldId id="276" r:id="rId2"/>
    <p:sldId id="257" r:id="rId3"/>
    <p:sldId id="290" r:id="rId4"/>
    <p:sldId id="291" r:id="rId5"/>
    <p:sldId id="309" r:id="rId6"/>
    <p:sldId id="295" r:id="rId7"/>
    <p:sldId id="292" r:id="rId8"/>
    <p:sldId id="313" r:id="rId9"/>
    <p:sldId id="314" r:id="rId10"/>
    <p:sldId id="318" r:id="rId11"/>
    <p:sldId id="296" r:id="rId12"/>
    <p:sldId id="297" r:id="rId13"/>
    <p:sldId id="282" r:id="rId14"/>
  </p:sldIdLst>
  <p:sldSz cx="18288000" cy="10288588"/>
  <p:notesSz cx="7104063" cy="10234613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7" userDrawn="1">
          <p15:clr>
            <a:srgbClr val="A4A3A4"/>
          </p15:clr>
        </p15:guide>
        <p15:guide id="2" pos="2267" userDrawn="1">
          <p15:clr>
            <a:srgbClr val="A4A3A4"/>
          </p15:clr>
        </p15:guide>
        <p15:guide id="3" pos="2154" userDrawn="1">
          <p15:clr>
            <a:srgbClr val="A4A3A4"/>
          </p15:clr>
        </p15:guide>
        <p15:guide id="4" pos="10523" userDrawn="1">
          <p15:clr>
            <a:srgbClr val="A4A3A4"/>
          </p15:clr>
        </p15:guide>
        <p15:guide id="5" orient="horz" pos="968" userDrawn="1">
          <p15:clr>
            <a:srgbClr val="A4A3A4"/>
          </p15:clr>
        </p15:guide>
        <p15:guide id="6" orient="horz" pos="2129" userDrawn="1">
          <p15:clr>
            <a:srgbClr val="A4A3A4"/>
          </p15:clr>
        </p15:guide>
        <p15:guide id="7" orient="horz" pos="3036" userDrawn="1">
          <p15:clr>
            <a:srgbClr val="A4A3A4"/>
          </p15:clr>
        </p15:guide>
        <p15:guide id="8" orient="horz" pos="5781" userDrawn="1">
          <p15:clr>
            <a:srgbClr val="A4A3A4"/>
          </p15:clr>
        </p15:guide>
        <p15:guide id="9" orient="horz" pos="2038" userDrawn="1">
          <p15:clr>
            <a:srgbClr val="A4A3A4"/>
          </p15:clr>
        </p15:guide>
        <p15:guide id="10" pos="9570" userDrawn="1">
          <p15:clr>
            <a:srgbClr val="A4A3A4"/>
          </p15:clr>
        </p15:guide>
        <p15:guide id="11" orient="horz" pos="25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30A12"/>
    <a:srgbClr val="0001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80" autoAdjust="0"/>
  </p:normalViewPr>
  <p:slideViewPr>
    <p:cSldViewPr snapToGrid="0">
      <p:cViewPr varScale="1">
        <p:scale>
          <a:sx n="75" d="100"/>
          <a:sy n="75" d="100"/>
        </p:scale>
        <p:origin x="1040" y="184"/>
      </p:cViewPr>
      <p:guideLst>
        <p:guide orient="horz" pos="2787"/>
        <p:guide pos="2267"/>
        <p:guide pos="2154"/>
        <p:guide pos="10523"/>
        <p:guide orient="horz" pos="968"/>
        <p:guide orient="horz" pos="2129"/>
        <p:guide orient="horz" pos="3036"/>
        <p:guide orient="horz" pos="5781"/>
        <p:guide orient="horz" pos="2038"/>
        <p:guide pos="9570"/>
        <p:guide orient="horz" pos="25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1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43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拆两页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6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29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2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2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分两页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4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分两页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7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这页要不要拆分呢？？？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5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68BB118-446F-4B35-A8DA-4E47DB512A31}"/>
              </a:ext>
            </a:extLst>
          </p:cNvPr>
          <p:cNvSpPr txBox="1"/>
          <p:nvPr/>
        </p:nvSpPr>
        <p:spPr>
          <a:xfrm>
            <a:off x="2079681" y="2707224"/>
            <a:ext cx="1406202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43729BF-CC60-4943-9E2F-5DE93E6401AB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3CDE28C-D9C9-4125-A050-9CA52614A9C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安装包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99AD3F1-7828-44B6-B401-40282F911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6F5E110-A8F1-40C9-944A-718D32696011}"/>
              </a:ext>
            </a:extLst>
          </p:cNvPr>
          <p:cNvSpPr txBox="1"/>
          <p:nvPr/>
        </p:nvSpPr>
        <p:spPr>
          <a:xfrm>
            <a:off x="3528143" y="2435225"/>
            <a:ext cx="8870685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下载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安装包：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登录网址：（下载链接在附件中）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https://archive.apache.org/dist/hadoop/core/hadoop-3.2.0/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FD408-6E49-4621-9AC2-F6D66D8A14CB}"/>
              </a:ext>
            </a:extLst>
          </p:cNvPr>
          <p:cNvSpPr txBox="1"/>
          <p:nvPr/>
        </p:nvSpPr>
        <p:spPr>
          <a:xfrm>
            <a:off x="3528143" y="6039057"/>
            <a:ext cx="6673132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下载：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hadoop-3.2.0.tar.gz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解压：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tar –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zxvf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hadoop-3.2.0.tar.gz</a:t>
            </a:r>
          </a:p>
        </p:txBody>
      </p:sp>
      <p:sp>
        <p:nvSpPr>
          <p:cNvPr id="20" name="ïṩľídè">
            <a:extLst>
              <a:ext uri="{FF2B5EF4-FFF2-40B4-BE49-F238E27FC236}">
                <a16:creationId xmlns:a16="http://schemas.microsoft.com/office/drawing/2014/main" id="{7C8C67A1-26B4-4BD5-A2C1-31610171ADDF}"/>
              </a:ext>
            </a:extLst>
          </p:cNvPr>
          <p:cNvSpPr/>
          <p:nvPr/>
        </p:nvSpPr>
        <p:spPr>
          <a:xfrm>
            <a:off x="2814230" y="6312832"/>
            <a:ext cx="592468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08AC2C4-B1A4-472D-B5FC-214F4BB12B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3257" y="5671929"/>
            <a:ext cx="7958854" cy="3685537"/>
          </a:xfrm>
          <a:prstGeom prst="roundRect">
            <a:avLst>
              <a:gd name="adj" fmla="val 33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30DE19E-231A-42C4-AA2D-9959C45C021C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1527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ïṩľídè">
            <a:extLst>
              <a:ext uri="{FF2B5EF4-FFF2-40B4-BE49-F238E27FC236}">
                <a16:creationId xmlns:a16="http://schemas.microsoft.com/office/drawing/2014/main" id="{EE9789E3-B442-4618-B3F6-D7654BB4D3E6}"/>
              </a:ext>
            </a:extLst>
          </p:cNvPr>
          <p:cNvSpPr/>
          <p:nvPr/>
        </p:nvSpPr>
        <p:spPr>
          <a:xfrm>
            <a:off x="2814230" y="2670258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29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8E13900-4E2B-4E88-8F5C-1BED3E8E7AD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设置无密码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SSH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AE4BDC9-1CD4-4D75-B78F-575F41A73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5A62BA2-DC93-4D12-9309-56424F284C85}"/>
              </a:ext>
            </a:extLst>
          </p:cNvPr>
          <p:cNvSpPr txBox="1"/>
          <p:nvPr/>
        </p:nvSpPr>
        <p:spPr>
          <a:xfrm>
            <a:off x="3528136" y="2519895"/>
            <a:ext cx="10413735" cy="249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设置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SSH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免密码登录：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各个节点之间进行数据交互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测试是否为无密码登录 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$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ssh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localhost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34AD41-45CE-448B-A6F7-546AE5F335AC}"/>
              </a:ext>
            </a:extLst>
          </p:cNvPr>
          <p:cNvSpPr txBox="1"/>
          <p:nvPr/>
        </p:nvSpPr>
        <p:spPr>
          <a:xfrm>
            <a:off x="3528137" y="5197897"/>
            <a:ext cx="10413735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设置命令：</a:t>
            </a:r>
            <a:endParaRPr lang="en-US" altLang="zh-CN" sz="3600" dirty="0">
              <a:solidFill>
                <a:srgbClr val="00B0F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$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ssh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-keygen –t 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rsa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–P ‘’–f  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~/.</a:t>
            </a:r>
            <a:r>
              <a:rPr lang="en-US" altLang="zh-CN" sz="3600" dirty="0" err="1">
                <a:solidFill>
                  <a:schemeClr val="accent2"/>
                </a:solidFill>
                <a:cs typeface="+mn-ea"/>
                <a:sym typeface="+mn-lt"/>
              </a:rPr>
              <a:t>ssh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chemeClr val="accent2"/>
                </a:solidFill>
                <a:cs typeface="+mn-ea"/>
                <a:sym typeface="+mn-lt"/>
              </a:rPr>
              <a:t>id_rsa</a:t>
            </a:r>
            <a:endParaRPr lang="en-US" altLang="zh-CN" sz="3600" dirty="0">
              <a:solidFill>
                <a:schemeClr val="accent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$cat 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~/.</a:t>
            </a:r>
            <a:r>
              <a:rPr lang="en-US" altLang="zh-CN" sz="3600" dirty="0" err="1">
                <a:solidFill>
                  <a:schemeClr val="accent2"/>
                </a:solidFill>
                <a:cs typeface="+mn-ea"/>
                <a:sym typeface="+mn-lt"/>
              </a:rPr>
              <a:t>ssh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/id_rsa.pub 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&gt;&gt; 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~/.</a:t>
            </a:r>
            <a:r>
              <a:rPr lang="en-US" altLang="zh-CN" sz="3600" dirty="0" err="1">
                <a:solidFill>
                  <a:schemeClr val="accent2"/>
                </a:solidFill>
                <a:cs typeface="+mn-ea"/>
                <a:sym typeface="+mn-lt"/>
              </a:rPr>
              <a:t>ssh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chemeClr val="accent2"/>
                </a:solidFill>
                <a:cs typeface="+mn-ea"/>
                <a:sym typeface="+mn-lt"/>
              </a:rPr>
              <a:t>authorised_keys</a:t>
            </a:r>
            <a:endParaRPr lang="en-US" altLang="zh-CN" sz="3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6" name="ïṩľídè">
            <a:extLst>
              <a:ext uri="{FF2B5EF4-FFF2-40B4-BE49-F238E27FC236}">
                <a16:creationId xmlns:a16="http://schemas.microsoft.com/office/drawing/2014/main" id="{3A916705-AA11-40C2-803D-5FD1550EB269}"/>
              </a:ext>
            </a:extLst>
          </p:cNvPr>
          <p:cNvSpPr/>
          <p:nvPr/>
        </p:nvSpPr>
        <p:spPr>
          <a:xfrm>
            <a:off x="2843388" y="5449901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68" name="Picture 2" descr="See the source image">
            <a:extLst>
              <a:ext uri="{FF2B5EF4-FFF2-40B4-BE49-F238E27FC236}">
                <a16:creationId xmlns:a16="http://schemas.microsoft.com/office/drawing/2014/main" id="{1C2CF346-556F-4286-8B77-B1E336664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416" y="4760839"/>
            <a:ext cx="3600816" cy="317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直线连接符 5">
            <a:extLst>
              <a:ext uri="{FF2B5EF4-FFF2-40B4-BE49-F238E27FC236}">
                <a16:creationId xmlns:a16="http://schemas.microsoft.com/office/drawing/2014/main" id="{6F90439D-0322-4FE3-B15E-97BB3532FA82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6861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ṩľídè">
            <a:extLst>
              <a:ext uri="{FF2B5EF4-FFF2-40B4-BE49-F238E27FC236}">
                <a16:creationId xmlns:a16="http://schemas.microsoft.com/office/drawing/2014/main" id="{F5025126-0FF0-4527-A2C3-EE4473142C68}"/>
              </a:ext>
            </a:extLst>
          </p:cNvPr>
          <p:cNvSpPr/>
          <p:nvPr/>
        </p:nvSpPr>
        <p:spPr>
          <a:xfrm>
            <a:off x="2837612" y="2739597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57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D315FA40-6B53-498F-94BA-5DB28027DAF6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2" name="直线连接符 5">
            <a:extLst>
              <a:ext uri="{FF2B5EF4-FFF2-40B4-BE49-F238E27FC236}">
                <a16:creationId xmlns:a16="http://schemas.microsoft.com/office/drawing/2014/main" id="{F114BE96-7B91-4889-923C-27B5A3D1E951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859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íṩḷïdê">
            <a:extLst>
              <a:ext uri="{FF2B5EF4-FFF2-40B4-BE49-F238E27FC236}">
                <a16:creationId xmlns:a16="http://schemas.microsoft.com/office/drawing/2014/main" id="{72AEDC32-1E82-4BC6-9E9C-9AE4D28E56EF}"/>
              </a:ext>
            </a:extLst>
          </p:cNvPr>
          <p:cNvGrpSpPr/>
          <p:nvPr/>
        </p:nvGrpSpPr>
        <p:grpSpPr>
          <a:xfrm>
            <a:off x="6272494" y="4067179"/>
            <a:ext cx="5195609" cy="800102"/>
            <a:chOff x="8532216" y="2419717"/>
            <a:chExt cx="3463738" cy="533401"/>
          </a:xfrm>
        </p:grpSpPr>
        <p:sp>
          <p:nvSpPr>
            <p:cNvPr id="34" name="íšḷiḑê">
              <a:extLst>
                <a:ext uri="{FF2B5EF4-FFF2-40B4-BE49-F238E27FC236}">
                  <a16:creationId xmlns:a16="http://schemas.microsoft.com/office/drawing/2014/main" id="{38395091-E10C-4D85-88D2-8EDBCB9302F9}"/>
                </a:ext>
              </a:extLst>
            </p:cNvPr>
            <p:cNvSpPr/>
            <p:nvPr/>
          </p:nvSpPr>
          <p:spPr bwMode="auto">
            <a:xfrm>
              <a:off x="9148056" y="2419717"/>
              <a:ext cx="2847898" cy="53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Java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环境准备</a:t>
              </a:r>
            </a:p>
          </p:txBody>
        </p:sp>
        <p:grpSp>
          <p:nvGrpSpPr>
            <p:cNvPr id="35" name="îŝḻîḍê">
              <a:extLst>
                <a:ext uri="{FF2B5EF4-FFF2-40B4-BE49-F238E27FC236}">
                  <a16:creationId xmlns:a16="http://schemas.microsoft.com/office/drawing/2014/main" id="{C609FAEF-1D5B-40F1-93A0-65C5E96B2FC1}"/>
                </a:ext>
              </a:extLst>
            </p:cNvPr>
            <p:cNvGrpSpPr/>
            <p:nvPr/>
          </p:nvGrpSpPr>
          <p:grpSpPr>
            <a:xfrm>
              <a:off x="8532216" y="2446451"/>
              <a:ext cx="448582" cy="448582"/>
              <a:chOff x="8124825" y="1825228"/>
              <a:chExt cx="527448" cy="527448"/>
            </a:xfrm>
          </p:grpSpPr>
          <p:sp>
            <p:nvSpPr>
              <p:cNvPr id="36" name="îṣļîḋê">
                <a:extLst>
                  <a:ext uri="{FF2B5EF4-FFF2-40B4-BE49-F238E27FC236}">
                    <a16:creationId xmlns:a16="http://schemas.microsoft.com/office/drawing/2014/main" id="{2BFAAD85-C2DE-4BEA-A912-B6449879C31C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îṥ1ïḋe">
                <a:extLst>
                  <a:ext uri="{FF2B5EF4-FFF2-40B4-BE49-F238E27FC236}">
                    <a16:creationId xmlns:a16="http://schemas.microsoft.com/office/drawing/2014/main" id="{2E52FD88-DD70-4812-B6E6-DD4566158D6C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iSliḑé">
            <a:extLst>
              <a:ext uri="{FF2B5EF4-FFF2-40B4-BE49-F238E27FC236}">
                <a16:creationId xmlns:a16="http://schemas.microsoft.com/office/drawing/2014/main" id="{CC914068-6F75-4F3A-B810-7C1D00FFE7F2}"/>
              </a:ext>
            </a:extLst>
          </p:cNvPr>
          <p:cNvGrpSpPr/>
          <p:nvPr/>
        </p:nvGrpSpPr>
        <p:grpSpPr>
          <a:xfrm>
            <a:off x="6272492" y="6926155"/>
            <a:ext cx="6948207" cy="900219"/>
            <a:chOff x="8532216" y="4313002"/>
            <a:chExt cx="4632137" cy="600146"/>
          </a:xfrm>
        </p:grpSpPr>
        <p:sp>
          <p:nvSpPr>
            <p:cNvPr id="39" name="îṣľîdé">
              <a:extLst>
                <a:ext uri="{FF2B5EF4-FFF2-40B4-BE49-F238E27FC236}">
                  <a16:creationId xmlns:a16="http://schemas.microsoft.com/office/drawing/2014/main" id="{4D1A1D8C-9A1F-4BD8-88C6-AE4964D46E18}"/>
                </a:ext>
              </a:extLst>
            </p:cNvPr>
            <p:cNvSpPr/>
            <p:nvPr/>
          </p:nvSpPr>
          <p:spPr bwMode="auto">
            <a:xfrm>
              <a:off x="9148053" y="4313002"/>
              <a:ext cx="4016300" cy="600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1827939">
                <a:defRPr/>
              </a:pPr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安装的其他准备</a:t>
              </a:r>
            </a:p>
          </p:txBody>
        </p:sp>
        <p:grpSp>
          <p:nvGrpSpPr>
            <p:cNvPr id="40" name="íŝlíḍé">
              <a:extLst>
                <a:ext uri="{FF2B5EF4-FFF2-40B4-BE49-F238E27FC236}">
                  <a16:creationId xmlns:a16="http://schemas.microsoft.com/office/drawing/2014/main" id="{8B7E2B24-204F-4FA6-9076-C26E9F7AE0F8}"/>
                </a:ext>
              </a:extLst>
            </p:cNvPr>
            <p:cNvGrpSpPr/>
            <p:nvPr/>
          </p:nvGrpSpPr>
          <p:grpSpPr>
            <a:xfrm>
              <a:off x="8532216" y="4369367"/>
              <a:ext cx="448582" cy="448582"/>
              <a:chOff x="8124825" y="1825228"/>
              <a:chExt cx="527448" cy="527448"/>
            </a:xfrm>
          </p:grpSpPr>
          <p:sp>
            <p:nvSpPr>
              <p:cNvPr id="41" name="íśľîdê">
                <a:extLst>
                  <a:ext uri="{FF2B5EF4-FFF2-40B4-BE49-F238E27FC236}">
                    <a16:creationId xmlns:a16="http://schemas.microsoft.com/office/drawing/2014/main" id="{7953DAAB-FDA4-4AB2-9F0B-D1C0FB365C37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íṩḻïďé">
                <a:extLst>
                  <a:ext uri="{FF2B5EF4-FFF2-40B4-BE49-F238E27FC236}">
                    <a16:creationId xmlns:a16="http://schemas.microsoft.com/office/drawing/2014/main" id="{72ED37F8-DFD7-4157-ABDE-66D694C913AF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iṥḷïḋê">
            <a:extLst>
              <a:ext uri="{FF2B5EF4-FFF2-40B4-BE49-F238E27FC236}">
                <a16:creationId xmlns:a16="http://schemas.microsoft.com/office/drawing/2014/main" id="{D6935374-642F-464B-A9DA-41252A666EA8}"/>
              </a:ext>
            </a:extLst>
          </p:cNvPr>
          <p:cNvGrpSpPr/>
          <p:nvPr/>
        </p:nvGrpSpPr>
        <p:grpSpPr>
          <a:xfrm>
            <a:off x="6272494" y="2624991"/>
            <a:ext cx="4581626" cy="791172"/>
            <a:chOff x="8532216" y="1445560"/>
            <a:chExt cx="3054416" cy="527448"/>
          </a:xfrm>
        </p:grpSpPr>
        <p:grpSp>
          <p:nvGrpSpPr>
            <p:cNvPr id="44" name="ïṡľîḓé">
              <a:extLst>
                <a:ext uri="{FF2B5EF4-FFF2-40B4-BE49-F238E27FC236}">
                  <a16:creationId xmlns:a16="http://schemas.microsoft.com/office/drawing/2014/main" id="{2DBEA605-7635-4AAA-8D40-5E12D5FAF374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46" name="işlíḋé">
                <a:extLst>
                  <a:ext uri="{FF2B5EF4-FFF2-40B4-BE49-F238E27FC236}">
                    <a16:creationId xmlns:a16="http://schemas.microsoft.com/office/drawing/2014/main" id="{2A70716E-6D0A-4348-84A3-23D823021F7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ïšḻiḍè">
                <a:extLst>
                  <a:ext uri="{FF2B5EF4-FFF2-40B4-BE49-F238E27FC236}">
                    <a16:creationId xmlns:a16="http://schemas.microsoft.com/office/drawing/2014/main" id="{2CA210FC-812D-4B25-9D43-7A9E5EB2F8B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5" name="iṩlíḍè">
              <a:extLst>
                <a:ext uri="{FF2B5EF4-FFF2-40B4-BE49-F238E27FC236}">
                  <a16:creationId xmlns:a16="http://schemas.microsoft.com/office/drawing/2014/main" id="{32E51ED7-C07C-47B9-BB9B-2F7EAEED98EE}"/>
                </a:ext>
              </a:extLst>
            </p:cNvPr>
            <p:cNvSpPr/>
            <p:nvPr/>
          </p:nvSpPr>
          <p:spPr bwMode="auto">
            <a:xfrm>
              <a:off x="9142034" y="1445560"/>
              <a:ext cx="2444598" cy="527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基础资源配置</a:t>
              </a:r>
            </a:p>
          </p:txBody>
        </p:sp>
      </p:grpSp>
      <p:grpSp>
        <p:nvGrpSpPr>
          <p:cNvPr id="48" name="íśḻïḍè">
            <a:extLst>
              <a:ext uri="{FF2B5EF4-FFF2-40B4-BE49-F238E27FC236}">
                <a16:creationId xmlns:a16="http://schemas.microsoft.com/office/drawing/2014/main" id="{6CD3CFE2-AF37-4615-BF11-24AAF497725D}"/>
              </a:ext>
            </a:extLst>
          </p:cNvPr>
          <p:cNvGrpSpPr/>
          <p:nvPr/>
        </p:nvGrpSpPr>
        <p:grpSpPr>
          <a:xfrm>
            <a:off x="6272494" y="5522069"/>
            <a:ext cx="4581626" cy="791172"/>
            <a:chOff x="8532216" y="3376943"/>
            <a:chExt cx="3054416" cy="527448"/>
          </a:xfrm>
        </p:grpSpPr>
        <p:grpSp>
          <p:nvGrpSpPr>
            <p:cNvPr id="49" name="ïsľîdè">
              <a:extLst>
                <a:ext uri="{FF2B5EF4-FFF2-40B4-BE49-F238E27FC236}">
                  <a16:creationId xmlns:a16="http://schemas.microsoft.com/office/drawing/2014/main" id="{C621824F-09FE-49D2-87EB-E757923C56E0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51" name="ïšḷiḓe">
                <a:extLst>
                  <a:ext uri="{FF2B5EF4-FFF2-40B4-BE49-F238E27FC236}">
                    <a16:creationId xmlns:a16="http://schemas.microsoft.com/office/drawing/2014/main" id="{3C740ED5-A5C2-4A01-867B-9A675DEFAF48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í$ļîdê">
                <a:extLst>
                  <a:ext uri="{FF2B5EF4-FFF2-40B4-BE49-F238E27FC236}">
                    <a16:creationId xmlns:a16="http://schemas.microsoft.com/office/drawing/2014/main" id="{518EAA4D-944F-4DBE-9FE7-B1701DB37684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iṧļíďe">
              <a:extLst>
                <a:ext uri="{FF2B5EF4-FFF2-40B4-BE49-F238E27FC236}">
                  <a16:creationId xmlns:a16="http://schemas.microsoft.com/office/drawing/2014/main" id="{D5C1FB9A-E50B-4D87-B6FE-C9AFB050BBF9}"/>
                </a:ext>
              </a:extLst>
            </p:cNvPr>
            <p:cNvSpPr/>
            <p:nvPr/>
          </p:nvSpPr>
          <p:spPr bwMode="auto">
            <a:xfrm>
              <a:off x="9142034" y="3376943"/>
              <a:ext cx="2444598" cy="527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包下载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6E3D2F25-FA52-404D-8400-E86D005EC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8FED748-EA7E-4C0A-865C-5110CD4145FF}"/>
              </a:ext>
            </a:extLst>
          </p:cNvPr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C589B5-1F8E-4C1E-8839-770979E719F4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69657" y="4097297"/>
            <a:ext cx="10576971" cy="2887212"/>
            <a:chOff x="8864302" y="2010101"/>
            <a:chExt cx="2357190" cy="715886"/>
          </a:xfrm>
        </p:grpSpPr>
        <p:sp>
          <p:nvSpPr>
            <p:cNvPr id="164" name="矩形 163"/>
            <p:cNvSpPr/>
            <p:nvPr/>
          </p:nvSpPr>
          <p:spPr>
            <a:xfrm>
              <a:off x="8864302" y="201010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1582" y="2092586"/>
              <a:ext cx="2345474" cy="633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安装</a:t>
              </a:r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前的准备</a:t>
              </a:r>
            </a:p>
          </p:txBody>
        </p:sp>
      </p:grpSp>
    </p:spTree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BF0C010-9BA8-439D-9B4F-7A6D4034816C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搭建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集群的准备工作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B7892082-149D-4FF5-A2BB-8AC4502C758E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74801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A22A443-31D9-4375-89D0-AD16FF1FC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F70476-27A4-4694-82D3-DEB74E753A95}"/>
              </a:ext>
            </a:extLst>
          </p:cNvPr>
          <p:cNvSpPr txBox="1"/>
          <p:nvPr/>
        </p:nvSpPr>
        <p:spPr>
          <a:xfrm>
            <a:off x="3530865" y="2965903"/>
            <a:ext cx="10108935" cy="24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单机部署：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在一台单机上运行，但用不同的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进程模仿分布式运行中的各类结点。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A45C9B-58CE-411A-9027-298DD9F65B93}"/>
              </a:ext>
            </a:extLst>
          </p:cNvPr>
          <p:cNvSpPr txBox="1"/>
          <p:nvPr/>
        </p:nvSpPr>
        <p:spPr>
          <a:xfrm>
            <a:off x="3530865" y="5921840"/>
            <a:ext cx="9186686" cy="166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伪分布式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可以准备三台虚拟机，模拟分布式集群部署。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6268CB-24E9-4269-9A2E-B2C910E0E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512" y="4415208"/>
            <a:ext cx="3310663" cy="3058237"/>
          </a:xfrm>
          <a:prstGeom prst="rect">
            <a:avLst/>
          </a:prstGeom>
        </p:spPr>
      </p:pic>
      <p:sp>
        <p:nvSpPr>
          <p:cNvPr id="17" name="ïṥļîḍè">
            <a:extLst>
              <a:ext uri="{FF2B5EF4-FFF2-40B4-BE49-F238E27FC236}">
                <a16:creationId xmlns:a16="http://schemas.microsoft.com/office/drawing/2014/main" id="{13537D51-1B3D-4276-9F9D-AA2560D723CA}"/>
              </a:ext>
            </a:extLst>
          </p:cNvPr>
          <p:cNvSpPr/>
          <p:nvPr/>
        </p:nvSpPr>
        <p:spPr>
          <a:xfrm>
            <a:off x="2830606" y="6109406"/>
            <a:ext cx="576089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8" name="ïṩľídè">
            <a:extLst>
              <a:ext uri="{FF2B5EF4-FFF2-40B4-BE49-F238E27FC236}">
                <a16:creationId xmlns:a16="http://schemas.microsoft.com/office/drawing/2014/main" id="{4E9BEAC0-62D4-494F-A0DF-3ACD4EA52951}"/>
              </a:ext>
            </a:extLst>
          </p:cNvPr>
          <p:cNvSpPr/>
          <p:nvPr/>
        </p:nvSpPr>
        <p:spPr>
          <a:xfrm>
            <a:off x="2830608" y="3147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6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C840C05-10BB-437A-A647-BA0E38F8F2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基础配置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" name="直线连接符 5">
            <a:extLst>
              <a:ext uri="{FF2B5EF4-FFF2-40B4-BE49-F238E27FC236}">
                <a16:creationId xmlns:a16="http://schemas.microsoft.com/office/drawing/2014/main" id="{D2945534-4998-49C9-8E1D-17DFA28272B5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4255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EB4AC33-3C1F-4984-8E5B-C5D907BC5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77C5980-2AC6-4725-87DF-6D28490A0C07}"/>
              </a:ext>
            </a:extLst>
          </p:cNvPr>
          <p:cNvSpPr txBox="1"/>
          <p:nvPr/>
        </p:nvSpPr>
        <p:spPr>
          <a:xfrm>
            <a:off x="3530866" y="2968625"/>
            <a:ext cx="12953734" cy="414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准备三台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linux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服务器：（系统建议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Ubuntu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或者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centos 64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位）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解压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centos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镜像压缩包到某个目录，并用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vmware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打开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准备操作系统环境（主机名，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ip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地址配成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static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，域名和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ip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的本地映射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hosts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关闭图形界面的启动，修改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etc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inittab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中的启动级别为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C2905E-B902-421A-BB3E-5E58FFFC2A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r="15667"/>
          <a:stretch/>
        </p:blipFill>
        <p:spPr>
          <a:xfrm>
            <a:off x="10436076" y="7387244"/>
            <a:ext cx="1974999" cy="1705956"/>
          </a:xfrm>
          <a:prstGeom prst="roundRect">
            <a:avLst>
              <a:gd name="adj" fmla="val 62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B7D4602-7AC1-4AF4-976C-AC705359B3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65" t="-5419" r="-4473"/>
          <a:stretch/>
        </p:blipFill>
        <p:spPr>
          <a:xfrm>
            <a:off x="5876926" y="7392007"/>
            <a:ext cx="1975000" cy="1705956"/>
          </a:xfrm>
          <a:prstGeom prst="roundRect">
            <a:avLst>
              <a:gd name="adj" fmla="val 62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ïṩľídè">
            <a:extLst>
              <a:ext uri="{FF2B5EF4-FFF2-40B4-BE49-F238E27FC236}">
                <a16:creationId xmlns:a16="http://schemas.microsoft.com/office/drawing/2014/main" id="{6EFB5712-D8A7-477F-962A-1C28EB66195C}"/>
              </a:ext>
            </a:extLst>
          </p:cNvPr>
          <p:cNvSpPr/>
          <p:nvPr/>
        </p:nvSpPr>
        <p:spPr>
          <a:xfrm>
            <a:off x="2843388" y="3147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3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F5DC20-E4EF-450A-A6DB-FE8CA2A6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674" y="3448749"/>
            <a:ext cx="3800921" cy="3800921"/>
          </a:xfrm>
          <a:prstGeom prst="roundRect">
            <a:avLst>
              <a:gd name="adj" fmla="val 258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06EA14-3273-47BD-8FD2-B03293530F42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基础配置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:a16="http://schemas.microsoft.com/office/drawing/2014/main" id="{77082EFA-44A4-49CE-8CB9-0D88D336669B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24255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FD1B590-0B5B-4BAA-AF98-CEC5759B4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E120F50-6C3F-4FFB-A449-B5E7DB1452D5}"/>
              </a:ext>
            </a:extLst>
          </p:cNvPr>
          <p:cNvSpPr txBox="1"/>
          <p:nvPr/>
        </p:nvSpPr>
        <p:spPr>
          <a:xfrm>
            <a:off x="3530865" y="2968625"/>
            <a:ext cx="10074416" cy="332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Linux </a:t>
            </a:r>
            <a:r>
              <a:rPr lang="zh-CN" altLang="en-US" sz="3600" b="1" dirty="0">
                <a:solidFill>
                  <a:prstClr val="white"/>
                </a:solidFill>
                <a:cs typeface="+mn-ea"/>
                <a:sym typeface="+mn-lt"/>
              </a:rPr>
              <a:t>基础：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鸟哥的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linux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私房菜：基础学习篇（第四版）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熟悉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https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tcp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等网络协议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对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CDN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有所了解</a:t>
            </a:r>
          </a:p>
        </p:txBody>
      </p:sp>
      <p:sp>
        <p:nvSpPr>
          <p:cNvPr id="12" name="ïṩľídè">
            <a:extLst>
              <a:ext uri="{FF2B5EF4-FFF2-40B4-BE49-F238E27FC236}">
                <a16:creationId xmlns:a16="http://schemas.microsoft.com/office/drawing/2014/main" id="{CF0A9862-0EB2-4C91-88F8-0B892648C1B5}"/>
              </a:ext>
            </a:extLst>
          </p:cNvPr>
          <p:cNvSpPr/>
          <p:nvPr/>
        </p:nvSpPr>
        <p:spPr>
          <a:xfrm>
            <a:off x="2843388" y="3147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2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6BD52D8-2BBC-4C7C-8C61-F0671A936EF4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安装准备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:a16="http://schemas.microsoft.com/office/drawing/2014/main" id="{11270D69-11A2-47EF-9710-784840906A44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6861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05A8118-3FF1-4F68-8914-4EB58AE6C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C198FDF-D41A-412F-BD8B-23F4979F3B5B}"/>
              </a:ext>
            </a:extLst>
          </p:cNvPr>
          <p:cNvSpPr txBox="1"/>
          <p:nvPr/>
        </p:nvSpPr>
        <p:spPr>
          <a:xfrm>
            <a:off x="3506369" y="2623612"/>
            <a:ext cx="9652576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配置防火墙（关闭）：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service iptables stop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675AF8-C27B-46E2-B418-00BDF3E6DFE2}"/>
              </a:ext>
            </a:extLst>
          </p:cNvPr>
          <p:cNvSpPr txBox="1"/>
          <p:nvPr/>
        </p:nvSpPr>
        <p:spPr>
          <a:xfrm>
            <a:off x="3506369" y="4528184"/>
            <a:ext cx="10413735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为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软件准备一个专门的</a:t>
            </a:r>
            <a:r>
              <a:rPr lang="en-US" altLang="zh-CN" sz="3600" dirty="0" err="1">
                <a:solidFill>
                  <a:prstClr val="white"/>
                </a:solidFill>
                <a:cs typeface="+mn-ea"/>
                <a:sym typeface="+mn-lt"/>
              </a:rPr>
              <a:t>linux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用户：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*（比如，创建新用户：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，密码：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）为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用户设置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sudo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权限  在 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etc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sudoers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配置文件中设置</a:t>
            </a:r>
          </a:p>
        </p:txBody>
      </p:sp>
      <p:sp>
        <p:nvSpPr>
          <p:cNvPr id="16" name="ïṩľídè">
            <a:extLst>
              <a:ext uri="{FF2B5EF4-FFF2-40B4-BE49-F238E27FC236}">
                <a16:creationId xmlns:a16="http://schemas.microsoft.com/office/drawing/2014/main" id="{D906D2F0-AA48-41C1-B9CF-A0700F9EB973}"/>
              </a:ext>
            </a:extLst>
          </p:cNvPr>
          <p:cNvSpPr/>
          <p:nvPr/>
        </p:nvSpPr>
        <p:spPr>
          <a:xfrm>
            <a:off x="2828718" y="4793933"/>
            <a:ext cx="592468" cy="641640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FF95C3C-DE43-4A38-B36B-81841A92C077}"/>
              </a:ext>
            </a:extLst>
          </p:cNvPr>
          <p:cNvGrpSpPr/>
          <p:nvPr/>
        </p:nvGrpSpPr>
        <p:grpSpPr>
          <a:xfrm>
            <a:off x="13804104" y="3926318"/>
            <a:ext cx="3339334" cy="3705218"/>
            <a:chOff x="9130903" y="2880917"/>
            <a:chExt cx="4629150" cy="5136357"/>
          </a:xfrm>
        </p:grpSpPr>
        <p:sp>
          <p:nvSpPr>
            <p:cNvPr id="25" name="íṧľïḓè">
              <a:extLst>
                <a:ext uri="{FF2B5EF4-FFF2-40B4-BE49-F238E27FC236}">
                  <a16:creationId xmlns:a16="http://schemas.microsoft.com/office/drawing/2014/main" id="{F4CD415A-5627-4967-AB81-6D21FB4982A8}"/>
                </a:ext>
              </a:extLst>
            </p:cNvPr>
            <p:cNvSpPr/>
            <p:nvPr/>
          </p:nvSpPr>
          <p:spPr bwMode="auto">
            <a:xfrm>
              <a:off x="9130903" y="2880917"/>
              <a:ext cx="4629150" cy="5136357"/>
            </a:xfrm>
            <a:custGeom>
              <a:avLst/>
              <a:gdLst>
                <a:gd name="T0" fmla="*/ 462 w 935"/>
                <a:gd name="T1" fmla="*/ 1038 h 1038"/>
                <a:gd name="T2" fmla="*/ 793 w 935"/>
                <a:gd name="T3" fmla="*/ 174 h 1038"/>
                <a:gd name="T4" fmla="*/ 174 w 935"/>
                <a:gd name="T5" fmla="*/ 142 h 1038"/>
                <a:gd name="T6" fmla="*/ 430 w 935"/>
                <a:gd name="T7" fmla="*/ 1018 h 1038"/>
                <a:gd name="T8" fmla="*/ 462 w 935"/>
                <a:gd name="T9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" h="1038">
                  <a:moveTo>
                    <a:pt x="462" y="1038"/>
                  </a:moveTo>
                  <a:cubicBezTo>
                    <a:pt x="935" y="780"/>
                    <a:pt x="793" y="174"/>
                    <a:pt x="793" y="174"/>
                  </a:cubicBezTo>
                  <a:cubicBezTo>
                    <a:pt x="487" y="0"/>
                    <a:pt x="174" y="142"/>
                    <a:pt x="174" y="142"/>
                  </a:cubicBezTo>
                  <a:cubicBezTo>
                    <a:pt x="174" y="142"/>
                    <a:pt x="0" y="776"/>
                    <a:pt x="430" y="1018"/>
                  </a:cubicBezTo>
                  <a:cubicBezTo>
                    <a:pt x="438" y="1023"/>
                    <a:pt x="462" y="1038"/>
                    <a:pt x="462" y="103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4F8EE36-0E99-4B7C-B89B-E68D2EE8B51A}"/>
                </a:ext>
              </a:extLst>
            </p:cNvPr>
            <p:cNvGrpSpPr/>
            <p:nvPr/>
          </p:nvGrpSpPr>
          <p:grpSpPr>
            <a:xfrm>
              <a:off x="9542859" y="3261917"/>
              <a:ext cx="4057650" cy="4695825"/>
              <a:chOff x="9542859" y="3261917"/>
              <a:chExt cx="4057650" cy="4695825"/>
            </a:xfrm>
          </p:grpSpPr>
          <p:sp>
            <p:nvSpPr>
              <p:cNvPr id="27" name="íşḷîḓè">
                <a:extLst>
                  <a:ext uri="{FF2B5EF4-FFF2-40B4-BE49-F238E27FC236}">
                    <a16:creationId xmlns:a16="http://schemas.microsoft.com/office/drawing/2014/main" id="{6791065B-7133-4E2E-BB2E-1EA0FDFA2FEC}"/>
                  </a:ext>
                </a:extLst>
              </p:cNvPr>
              <p:cNvSpPr/>
              <p:nvPr/>
            </p:nvSpPr>
            <p:spPr bwMode="auto">
              <a:xfrm>
                <a:off x="11547871" y="6167042"/>
                <a:ext cx="1790700" cy="1790700"/>
              </a:xfrm>
              <a:custGeom>
                <a:avLst/>
                <a:gdLst>
                  <a:gd name="T0" fmla="*/ 161 w 362"/>
                  <a:gd name="T1" fmla="*/ 362 h 362"/>
                  <a:gd name="T2" fmla="*/ 144 w 362"/>
                  <a:gd name="T3" fmla="*/ 320 h 362"/>
                  <a:gd name="T4" fmla="*/ 99 w 362"/>
                  <a:gd name="T5" fmla="*/ 312 h 362"/>
                  <a:gd name="T6" fmla="*/ 69 w 362"/>
                  <a:gd name="T7" fmla="*/ 324 h 362"/>
                  <a:gd name="T8" fmla="*/ 36 w 362"/>
                  <a:gd name="T9" fmla="*/ 280 h 362"/>
                  <a:gd name="T10" fmla="*/ 59 w 362"/>
                  <a:gd name="T11" fmla="*/ 238 h 362"/>
                  <a:gd name="T12" fmla="*/ 12 w 362"/>
                  <a:gd name="T13" fmla="*/ 214 h 362"/>
                  <a:gd name="T14" fmla="*/ 0 w 362"/>
                  <a:gd name="T15" fmla="*/ 160 h 362"/>
                  <a:gd name="T16" fmla="*/ 45 w 362"/>
                  <a:gd name="T17" fmla="*/ 143 h 362"/>
                  <a:gd name="T18" fmla="*/ 54 w 362"/>
                  <a:gd name="T19" fmla="*/ 135 h 362"/>
                  <a:gd name="T20" fmla="*/ 36 w 362"/>
                  <a:gd name="T21" fmla="*/ 82 h 362"/>
                  <a:gd name="T22" fmla="*/ 69 w 362"/>
                  <a:gd name="T23" fmla="*/ 37 h 362"/>
                  <a:gd name="T24" fmla="*/ 111 w 362"/>
                  <a:gd name="T25" fmla="*/ 58 h 362"/>
                  <a:gd name="T26" fmla="*/ 140 w 362"/>
                  <a:gd name="T27" fmla="*/ 51 h 362"/>
                  <a:gd name="T28" fmla="*/ 148 w 362"/>
                  <a:gd name="T29" fmla="*/ 10 h 362"/>
                  <a:gd name="T30" fmla="*/ 202 w 362"/>
                  <a:gd name="T31" fmla="*/ 0 h 362"/>
                  <a:gd name="T32" fmla="*/ 219 w 362"/>
                  <a:gd name="T33" fmla="*/ 47 h 362"/>
                  <a:gd name="T34" fmla="*/ 243 w 362"/>
                  <a:gd name="T35" fmla="*/ 60 h 362"/>
                  <a:gd name="T36" fmla="*/ 279 w 362"/>
                  <a:gd name="T37" fmla="*/ 36 h 362"/>
                  <a:gd name="T38" fmla="*/ 324 w 362"/>
                  <a:gd name="T39" fmla="*/ 69 h 362"/>
                  <a:gd name="T40" fmla="*/ 304 w 362"/>
                  <a:gd name="T41" fmla="*/ 110 h 362"/>
                  <a:gd name="T42" fmla="*/ 303 w 362"/>
                  <a:gd name="T43" fmla="*/ 125 h 362"/>
                  <a:gd name="T44" fmla="*/ 353 w 362"/>
                  <a:gd name="T45" fmla="*/ 148 h 362"/>
                  <a:gd name="T46" fmla="*/ 362 w 362"/>
                  <a:gd name="T47" fmla="*/ 202 h 362"/>
                  <a:gd name="T48" fmla="*/ 316 w 362"/>
                  <a:gd name="T49" fmla="*/ 219 h 362"/>
                  <a:gd name="T50" fmla="*/ 303 w 362"/>
                  <a:gd name="T51" fmla="*/ 237 h 362"/>
                  <a:gd name="T52" fmla="*/ 325 w 362"/>
                  <a:gd name="T53" fmla="*/ 279 h 362"/>
                  <a:gd name="T54" fmla="*/ 292 w 362"/>
                  <a:gd name="T55" fmla="*/ 324 h 362"/>
                  <a:gd name="T56" fmla="*/ 251 w 362"/>
                  <a:gd name="T57" fmla="*/ 304 h 362"/>
                  <a:gd name="T58" fmla="*/ 234 w 362"/>
                  <a:gd name="T59" fmla="*/ 305 h 362"/>
                  <a:gd name="T60" fmla="*/ 213 w 362"/>
                  <a:gd name="T61" fmla="*/ 351 h 362"/>
                  <a:gd name="T62" fmla="*/ 181 w 362"/>
                  <a:gd name="T63" fmla="*/ 362 h 362"/>
                  <a:gd name="T64" fmla="*/ 144 w 362"/>
                  <a:gd name="T65" fmla="*/ 181 h 362"/>
                  <a:gd name="T66" fmla="*/ 217 w 362"/>
                  <a:gd name="T67" fmla="*/ 181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2" h="362">
                    <a:moveTo>
                      <a:pt x="181" y="362"/>
                    </a:moveTo>
                    <a:cubicBezTo>
                      <a:pt x="174" y="362"/>
                      <a:pt x="168" y="362"/>
                      <a:pt x="161" y="362"/>
                    </a:cubicBezTo>
                    <a:cubicBezTo>
                      <a:pt x="153" y="362"/>
                      <a:pt x="149" y="359"/>
                      <a:pt x="148" y="351"/>
                    </a:cubicBezTo>
                    <a:cubicBezTo>
                      <a:pt x="146" y="341"/>
                      <a:pt x="145" y="330"/>
                      <a:pt x="144" y="320"/>
                    </a:cubicBezTo>
                    <a:cubicBezTo>
                      <a:pt x="143" y="314"/>
                      <a:pt x="141" y="311"/>
                      <a:pt x="135" y="307"/>
                    </a:cubicBezTo>
                    <a:cubicBezTo>
                      <a:pt x="120" y="299"/>
                      <a:pt x="110" y="302"/>
                      <a:pt x="99" y="312"/>
                    </a:cubicBezTo>
                    <a:cubicBezTo>
                      <a:pt x="94" y="317"/>
                      <a:pt x="87" y="321"/>
                      <a:pt x="82" y="325"/>
                    </a:cubicBezTo>
                    <a:cubicBezTo>
                      <a:pt x="77" y="329"/>
                      <a:pt x="73" y="328"/>
                      <a:pt x="69" y="324"/>
                    </a:cubicBezTo>
                    <a:cubicBezTo>
                      <a:pt x="58" y="313"/>
                      <a:pt x="48" y="303"/>
                      <a:pt x="37" y="292"/>
                    </a:cubicBezTo>
                    <a:cubicBezTo>
                      <a:pt x="33" y="288"/>
                      <a:pt x="33" y="284"/>
                      <a:pt x="36" y="280"/>
                    </a:cubicBezTo>
                    <a:cubicBezTo>
                      <a:pt x="43" y="271"/>
                      <a:pt x="50" y="261"/>
                      <a:pt x="57" y="252"/>
                    </a:cubicBezTo>
                    <a:cubicBezTo>
                      <a:pt x="61" y="247"/>
                      <a:pt x="60" y="244"/>
                      <a:pt x="59" y="238"/>
                    </a:cubicBezTo>
                    <a:cubicBezTo>
                      <a:pt x="55" y="222"/>
                      <a:pt x="46" y="216"/>
                      <a:pt x="30" y="216"/>
                    </a:cubicBezTo>
                    <a:cubicBezTo>
                      <a:pt x="24" y="216"/>
                      <a:pt x="18" y="215"/>
                      <a:pt x="12" y="214"/>
                    </a:cubicBezTo>
                    <a:cubicBezTo>
                      <a:pt x="3" y="213"/>
                      <a:pt x="0" y="209"/>
                      <a:pt x="0" y="201"/>
                    </a:cubicBezTo>
                    <a:cubicBezTo>
                      <a:pt x="0" y="187"/>
                      <a:pt x="0" y="174"/>
                      <a:pt x="0" y="160"/>
                    </a:cubicBezTo>
                    <a:cubicBezTo>
                      <a:pt x="0" y="153"/>
                      <a:pt x="3" y="149"/>
                      <a:pt x="9" y="148"/>
                    </a:cubicBezTo>
                    <a:cubicBezTo>
                      <a:pt x="21" y="146"/>
                      <a:pt x="33" y="144"/>
                      <a:pt x="45" y="143"/>
                    </a:cubicBezTo>
                    <a:cubicBezTo>
                      <a:pt x="50" y="142"/>
                      <a:pt x="52" y="141"/>
                      <a:pt x="53" y="137"/>
                    </a:cubicBezTo>
                    <a:cubicBezTo>
                      <a:pt x="53" y="136"/>
                      <a:pt x="54" y="135"/>
                      <a:pt x="54" y="135"/>
                    </a:cubicBezTo>
                    <a:cubicBezTo>
                      <a:pt x="64" y="121"/>
                      <a:pt x="60" y="110"/>
                      <a:pt x="49" y="99"/>
                    </a:cubicBezTo>
                    <a:cubicBezTo>
                      <a:pt x="44" y="94"/>
                      <a:pt x="41" y="88"/>
                      <a:pt x="36" y="82"/>
                    </a:cubicBezTo>
                    <a:cubicBezTo>
                      <a:pt x="33" y="78"/>
                      <a:pt x="33" y="73"/>
                      <a:pt x="37" y="69"/>
                    </a:cubicBezTo>
                    <a:cubicBezTo>
                      <a:pt x="47" y="58"/>
                      <a:pt x="58" y="48"/>
                      <a:pt x="69" y="37"/>
                    </a:cubicBezTo>
                    <a:cubicBezTo>
                      <a:pt x="73" y="33"/>
                      <a:pt x="78" y="33"/>
                      <a:pt x="83" y="37"/>
                    </a:cubicBezTo>
                    <a:cubicBezTo>
                      <a:pt x="92" y="44"/>
                      <a:pt x="101" y="51"/>
                      <a:pt x="111" y="58"/>
                    </a:cubicBezTo>
                    <a:cubicBezTo>
                      <a:pt x="113" y="59"/>
                      <a:pt x="116" y="61"/>
                      <a:pt x="119" y="60"/>
                    </a:cubicBezTo>
                    <a:cubicBezTo>
                      <a:pt x="126" y="58"/>
                      <a:pt x="133" y="55"/>
                      <a:pt x="140" y="51"/>
                    </a:cubicBezTo>
                    <a:cubicBezTo>
                      <a:pt x="142" y="50"/>
                      <a:pt x="143" y="45"/>
                      <a:pt x="144" y="42"/>
                    </a:cubicBezTo>
                    <a:cubicBezTo>
                      <a:pt x="145" y="32"/>
                      <a:pt x="147" y="21"/>
                      <a:pt x="148" y="10"/>
                    </a:cubicBezTo>
                    <a:cubicBezTo>
                      <a:pt x="149" y="4"/>
                      <a:pt x="153" y="0"/>
                      <a:pt x="160" y="0"/>
                    </a:cubicBezTo>
                    <a:cubicBezTo>
                      <a:pt x="174" y="0"/>
                      <a:pt x="188" y="0"/>
                      <a:pt x="202" y="0"/>
                    </a:cubicBezTo>
                    <a:cubicBezTo>
                      <a:pt x="210" y="0"/>
                      <a:pt x="212" y="3"/>
                      <a:pt x="214" y="11"/>
                    </a:cubicBezTo>
                    <a:cubicBezTo>
                      <a:pt x="215" y="23"/>
                      <a:pt x="217" y="35"/>
                      <a:pt x="219" y="47"/>
                    </a:cubicBezTo>
                    <a:cubicBezTo>
                      <a:pt x="219" y="48"/>
                      <a:pt x="219" y="50"/>
                      <a:pt x="220" y="50"/>
                    </a:cubicBezTo>
                    <a:cubicBezTo>
                      <a:pt x="227" y="54"/>
                      <a:pt x="235" y="58"/>
                      <a:pt x="243" y="60"/>
                    </a:cubicBezTo>
                    <a:cubicBezTo>
                      <a:pt x="246" y="61"/>
                      <a:pt x="250" y="58"/>
                      <a:pt x="254" y="56"/>
                    </a:cubicBezTo>
                    <a:cubicBezTo>
                      <a:pt x="262" y="50"/>
                      <a:pt x="271" y="43"/>
                      <a:pt x="279" y="36"/>
                    </a:cubicBezTo>
                    <a:cubicBezTo>
                      <a:pt x="284" y="33"/>
                      <a:pt x="288" y="33"/>
                      <a:pt x="292" y="37"/>
                    </a:cubicBezTo>
                    <a:cubicBezTo>
                      <a:pt x="303" y="48"/>
                      <a:pt x="314" y="58"/>
                      <a:pt x="324" y="69"/>
                    </a:cubicBezTo>
                    <a:cubicBezTo>
                      <a:pt x="328" y="73"/>
                      <a:pt x="329" y="77"/>
                      <a:pt x="325" y="82"/>
                    </a:cubicBezTo>
                    <a:cubicBezTo>
                      <a:pt x="318" y="91"/>
                      <a:pt x="311" y="101"/>
                      <a:pt x="304" y="110"/>
                    </a:cubicBezTo>
                    <a:cubicBezTo>
                      <a:pt x="301" y="115"/>
                      <a:pt x="299" y="118"/>
                      <a:pt x="302" y="123"/>
                    </a:cubicBezTo>
                    <a:cubicBezTo>
                      <a:pt x="303" y="123"/>
                      <a:pt x="303" y="124"/>
                      <a:pt x="303" y="125"/>
                    </a:cubicBezTo>
                    <a:cubicBezTo>
                      <a:pt x="306" y="143"/>
                      <a:pt x="320" y="145"/>
                      <a:pt x="334" y="146"/>
                    </a:cubicBezTo>
                    <a:cubicBezTo>
                      <a:pt x="340" y="146"/>
                      <a:pt x="346" y="148"/>
                      <a:pt x="353" y="148"/>
                    </a:cubicBezTo>
                    <a:cubicBezTo>
                      <a:pt x="359" y="149"/>
                      <a:pt x="362" y="153"/>
                      <a:pt x="362" y="159"/>
                    </a:cubicBezTo>
                    <a:cubicBezTo>
                      <a:pt x="362" y="173"/>
                      <a:pt x="362" y="188"/>
                      <a:pt x="362" y="202"/>
                    </a:cubicBezTo>
                    <a:cubicBezTo>
                      <a:pt x="362" y="209"/>
                      <a:pt x="358" y="213"/>
                      <a:pt x="351" y="214"/>
                    </a:cubicBezTo>
                    <a:cubicBezTo>
                      <a:pt x="340" y="215"/>
                      <a:pt x="328" y="217"/>
                      <a:pt x="316" y="219"/>
                    </a:cubicBezTo>
                    <a:cubicBezTo>
                      <a:pt x="313" y="219"/>
                      <a:pt x="310" y="222"/>
                      <a:pt x="309" y="224"/>
                    </a:cubicBezTo>
                    <a:cubicBezTo>
                      <a:pt x="306" y="228"/>
                      <a:pt x="306" y="233"/>
                      <a:pt x="303" y="237"/>
                    </a:cubicBezTo>
                    <a:cubicBezTo>
                      <a:pt x="299" y="244"/>
                      <a:pt x="301" y="248"/>
                      <a:pt x="305" y="253"/>
                    </a:cubicBezTo>
                    <a:cubicBezTo>
                      <a:pt x="312" y="262"/>
                      <a:pt x="318" y="271"/>
                      <a:pt x="325" y="279"/>
                    </a:cubicBezTo>
                    <a:cubicBezTo>
                      <a:pt x="329" y="284"/>
                      <a:pt x="329" y="288"/>
                      <a:pt x="325" y="292"/>
                    </a:cubicBezTo>
                    <a:cubicBezTo>
                      <a:pt x="314" y="303"/>
                      <a:pt x="303" y="314"/>
                      <a:pt x="292" y="324"/>
                    </a:cubicBezTo>
                    <a:cubicBezTo>
                      <a:pt x="288" y="329"/>
                      <a:pt x="284" y="329"/>
                      <a:pt x="280" y="325"/>
                    </a:cubicBezTo>
                    <a:cubicBezTo>
                      <a:pt x="270" y="318"/>
                      <a:pt x="260" y="311"/>
                      <a:pt x="251" y="304"/>
                    </a:cubicBezTo>
                    <a:cubicBezTo>
                      <a:pt x="247" y="301"/>
                      <a:pt x="244" y="300"/>
                      <a:pt x="240" y="302"/>
                    </a:cubicBezTo>
                    <a:cubicBezTo>
                      <a:pt x="238" y="303"/>
                      <a:pt x="236" y="304"/>
                      <a:pt x="234" y="305"/>
                    </a:cubicBezTo>
                    <a:cubicBezTo>
                      <a:pt x="220" y="307"/>
                      <a:pt x="217" y="317"/>
                      <a:pt x="216" y="329"/>
                    </a:cubicBezTo>
                    <a:cubicBezTo>
                      <a:pt x="216" y="337"/>
                      <a:pt x="215" y="344"/>
                      <a:pt x="213" y="351"/>
                    </a:cubicBezTo>
                    <a:cubicBezTo>
                      <a:pt x="212" y="359"/>
                      <a:pt x="208" y="362"/>
                      <a:pt x="201" y="362"/>
                    </a:cubicBezTo>
                    <a:cubicBezTo>
                      <a:pt x="194" y="362"/>
                      <a:pt x="188" y="362"/>
                      <a:pt x="181" y="362"/>
                    </a:cubicBezTo>
                    <a:close/>
                    <a:moveTo>
                      <a:pt x="180" y="145"/>
                    </a:moveTo>
                    <a:cubicBezTo>
                      <a:pt x="160" y="145"/>
                      <a:pt x="144" y="160"/>
                      <a:pt x="144" y="181"/>
                    </a:cubicBezTo>
                    <a:cubicBezTo>
                      <a:pt x="144" y="201"/>
                      <a:pt x="160" y="217"/>
                      <a:pt x="181" y="217"/>
                    </a:cubicBezTo>
                    <a:cubicBezTo>
                      <a:pt x="201" y="218"/>
                      <a:pt x="217" y="201"/>
                      <a:pt x="217" y="181"/>
                    </a:cubicBezTo>
                    <a:cubicBezTo>
                      <a:pt x="217" y="160"/>
                      <a:pt x="201" y="145"/>
                      <a:pt x="180" y="1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iṡḻiḍè">
                <a:extLst>
                  <a:ext uri="{FF2B5EF4-FFF2-40B4-BE49-F238E27FC236}">
                    <a16:creationId xmlns:a16="http://schemas.microsoft.com/office/drawing/2014/main" id="{C34BBEA6-F188-4D58-AE08-5039755EAE8E}"/>
                  </a:ext>
                </a:extLst>
              </p:cNvPr>
              <p:cNvSpPr/>
              <p:nvPr/>
            </p:nvSpPr>
            <p:spPr bwMode="auto">
              <a:xfrm>
                <a:off x="12686109" y="5383610"/>
                <a:ext cx="914400" cy="912020"/>
              </a:xfrm>
              <a:custGeom>
                <a:avLst/>
                <a:gdLst>
                  <a:gd name="T0" fmla="*/ 83 w 185"/>
                  <a:gd name="T1" fmla="*/ 184 h 184"/>
                  <a:gd name="T2" fmla="*/ 74 w 185"/>
                  <a:gd name="T3" fmla="*/ 163 h 184"/>
                  <a:gd name="T4" fmla="*/ 51 w 185"/>
                  <a:gd name="T5" fmla="*/ 159 h 184"/>
                  <a:gd name="T6" fmla="*/ 36 w 185"/>
                  <a:gd name="T7" fmla="*/ 165 h 184"/>
                  <a:gd name="T8" fmla="*/ 19 w 185"/>
                  <a:gd name="T9" fmla="*/ 142 h 184"/>
                  <a:gd name="T10" fmla="*/ 31 w 185"/>
                  <a:gd name="T11" fmla="*/ 121 h 184"/>
                  <a:gd name="T12" fmla="*/ 6 w 185"/>
                  <a:gd name="T13" fmla="*/ 108 h 184"/>
                  <a:gd name="T14" fmla="*/ 0 w 185"/>
                  <a:gd name="T15" fmla="*/ 81 h 184"/>
                  <a:gd name="T16" fmla="*/ 24 w 185"/>
                  <a:gd name="T17" fmla="*/ 72 h 184"/>
                  <a:gd name="T18" fmla="*/ 28 w 185"/>
                  <a:gd name="T19" fmla="*/ 68 h 184"/>
                  <a:gd name="T20" fmla="*/ 19 w 185"/>
                  <a:gd name="T21" fmla="*/ 41 h 184"/>
                  <a:gd name="T22" fmla="*/ 36 w 185"/>
                  <a:gd name="T23" fmla="*/ 18 h 184"/>
                  <a:gd name="T24" fmla="*/ 57 w 185"/>
                  <a:gd name="T25" fmla="*/ 29 h 184"/>
                  <a:gd name="T26" fmla="*/ 72 w 185"/>
                  <a:gd name="T27" fmla="*/ 26 h 184"/>
                  <a:gd name="T28" fmla="*/ 76 w 185"/>
                  <a:gd name="T29" fmla="*/ 5 h 184"/>
                  <a:gd name="T30" fmla="*/ 103 w 185"/>
                  <a:gd name="T31" fmla="*/ 0 h 184"/>
                  <a:gd name="T32" fmla="*/ 112 w 185"/>
                  <a:gd name="T33" fmla="*/ 24 h 184"/>
                  <a:gd name="T34" fmla="*/ 124 w 185"/>
                  <a:gd name="T35" fmla="*/ 30 h 184"/>
                  <a:gd name="T36" fmla="*/ 143 w 185"/>
                  <a:gd name="T37" fmla="*/ 18 h 184"/>
                  <a:gd name="T38" fmla="*/ 166 w 185"/>
                  <a:gd name="T39" fmla="*/ 35 h 184"/>
                  <a:gd name="T40" fmla="*/ 155 w 185"/>
                  <a:gd name="T41" fmla="*/ 56 h 184"/>
                  <a:gd name="T42" fmla="*/ 155 w 185"/>
                  <a:gd name="T43" fmla="*/ 63 h 184"/>
                  <a:gd name="T44" fmla="*/ 180 w 185"/>
                  <a:gd name="T45" fmla="*/ 75 h 184"/>
                  <a:gd name="T46" fmla="*/ 185 w 185"/>
                  <a:gd name="T47" fmla="*/ 103 h 184"/>
                  <a:gd name="T48" fmla="*/ 161 w 185"/>
                  <a:gd name="T49" fmla="*/ 111 h 184"/>
                  <a:gd name="T50" fmla="*/ 155 w 185"/>
                  <a:gd name="T51" fmla="*/ 121 h 184"/>
                  <a:gd name="T52" fmla="*/ 166 w 185"/>
                  <a:gd name="T53" fmla="*/ 142 h 184"/>
                  <a:gd name="T54" fmla="*/ 149 w 185"/>
                  <a:gd name="T55" fmla="*/ 165 h 184"/>
                  <a:gd name="T56" fmla="*/ 128 w 185"/>
                  <a:gd name="T57" fmla="*/ 154 h 184"/>
                  <a:gd name="T58" fmla="*/ 120 w 185"/>
                  <a:gd name="T59" fmla="*/ 155 h 184"/>
                  <a:gd name="T60" fmla="*/ 109 w 185"/>
                  <a:gd name="T61" fmla="*/ 179 h 184"/>
                  <a:gd name="T62" fmla="*/ 93 w 185"/>
                  <a:gd name="T63" fmla="*/ 184 h 184"/>
                  <a:gd name="T64" fmla="*/ 74 w 185"/>
                  <a:gd name="T65" fmla="*/ 92 h 184"/>
                  <a:gd name="T66" fmla="*/ 111 w 185"/>
                  <a:gd name="T67" fmla="*/ 9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5" h="184">
                    <a:moveTo>
                      <a:pt x="93" y="184"/>
                    </a:moveTo>
                    <a:cubicBezTo>
                      <a:pt x="89" y="184"/>
                      <a:pt x="86" y="184"/>
                      <a:pt x="83" y="184"/>
                    </a:cubicBezTo>
                    <a:cubicBezTo>
                      <a:pt x="78" y="184"/>
                      <a:pt x="77" y="182"/>
                      <a:pt x="76" y="178"/>
                    </a:cubicBezTo>
                    <a:cubicBezTo>
                      <a:pt x="75" y="173"/>
                      <a:pt x="74" y="168"/>
                      <a:pt x="74" y="163"/>
                    </a:cubicBezTo>
                    <a:cubicBezTo>
                      <a:pt x="73" y="159"/>
                      <a:pt x="72" y="158"/>
                      <a:pt x="69" y="156"/>
                    </a:cubicBezTo>
                    <a:cubicBezTo>
                      <a:pt x="62" y="152"/>
                      <a:pt x="56" y="153"/>
                      <a:pt x="51" y="159"/>
                    </a:cubicBezTo>
                    <a:cubicBezTo>
                      <a:pt x="48" y="161"/>
                      <a:pt x="45" y="163"/>
                      <a:pt x="42" y="165"/>
                    </a:cubicBezTo>
                    <a:cubicBezTo>
                      <a:pt x="40" y="167"/>
                      <a:pt x="38" y="167"/>
                      <a:pt x="36" y="165"/>
                    </a:cubicBezTo>
                    <a:cubicBezTo>
                      <a:pt x="30" y="159"/>
                      <a:pt x="25" y="154"/>
                      <a:pt x="19" y="148"/>
                    </a:cubicBezTo>
                    <a:cubicBezTo>
                      <a:pt x="17" y="146"/>
                      <a:pt x="17" y="144"/>
                      <a:pt x="19" y="142"/>
                    </a:cubicBezTo>
                    <a:cubicBezTo>
                      <a:pt x="22" y="137"/>
                      <a:pt x="26" y="132"/>
                      <a:pt x="30" y="128"/>
                    </a:cubicBezTo>
                    <a:cubicBezTo>
                      <a:pt x="31" y="125"/>
                      <a:pt x="31" y="124"/>
                      <a:pt x="31" y="121"/>
                    </a:cubicBezTo>
                    <a:cubicBezTo>
                      <a:pt x="29" y="113"/>
                      <a:pt x="24" y="110"/>
                      <a:pt x="16" y="110"/>
                    </a:cubicBezTo>
                    <a:cubicBezTo>
                      <a:pt x="13" y="110"/>
                      <a:pt x="10" y="109"/>
                      <a:pt x="6" y="108"/>
                    </a:cubicBezTo>
                    <a:cubicBezTo>
                      <a:pt x="2" y="108"/>
                      <a:pt x="0" y="106"/>
                      <a:pt x="0" y="102"/>
                    </a:cubicBezTo>
                    <a:cubicBezTo>
                      <a:pt x="0" y="95"/>
                      <a:pt x="1" y="88"/>
                      <a:pt x="0" y="81"/>
                    </a:cubicBezTo>
                    <a:cubicBezTo>
                      <a:pt x="0" y="78"/>
                      <a:pt x="2" y="76"/>
                      <a:pt x="5" y="75"/>
                    </a:cubicBezTo>
                    <a:cubicBezTo>
                      <a:pt x="11" y="74"/>
                      <a:pt x="18" y="73"/>
                      <a:pt x="24" y="72"/>
                    </a:cubicBezTo>
                    <a:cubicBezTo>
                      <a:pt x="26" y="72"/>
                      <a:pt x="27" y="71"/>
                      <a:pt x="28" y="69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3" y="61"/>
                      <a:pt x="31" y="55"/>
                      <a:pt x="26" y="50"/>
                    </a:cubicBezTo>
                    <a:cubicBezTo>
                      <a:pt x="23" y="47"/>
                      <a:pt x="21" y="44"/>
                      <a:pt x="19" y="41"/>
                    </a:cubicBezTo>
                    <a:cubicBezTo>
                      <a:pt x="17" y="39"/>
                      <a:pt x="17" y="37"/>
                      <a:pt x="19" y="35"/>
                    </a:cubicBezTo>
                    <a:cubicBezTo>
                      <a:pt x="25" y="29"/>
                      <a:pt x="30" y="24"/>
                      <a:pt x="36" y="18"/>
                    </a:cubicBezTo>
                    <a:cubicBezTo>
                      <a:pt x="38" y="16"/>
                      <a:pt x="40" y="17"/>
                      <a:pt x="43" y="18"/>
                    </a:cubicBezTo>
                    <a:cubicBezTo>
                      <a:pt x="47" y="22"/>
                      <a:pt x="52" y="26"/>
                      <a:pt x="57" y="29"/>
                    </a:cubicBezTo>
                    <a:cubicBezTo>
                      <a:pt x="58" y="30"/>
                      <a:pt x="60" y="31"/>
                      <a:pt x="61" y="30"/>
                    </a:cubicBezTo>
                    <a:cubicBezTo>
                      <a:pt x="65" y="29"/>
                      <a:pt x="68" y="28"/>
                      <a:pt x="72" y="26"/>
                    </a:cubicBezTo>
                    <a:cubicBezTo>
                      <a:pt x="73" y="25"/>
                      <a:pt x="73" y="23"/>
                      <a:pt x="74" y="21"/>
                    </a:cubicBezTo>
                    <a:cubicBezTo>
                      <a:pt x="74" y="16"/>
                      <a:pt x="75" y="10"/>
                      <a:pt x="76" y="5"/>
                    </a:cubicBezTo>
                    <a:cubicBezTo>
                      <a:pt x="76" y="1"/>
                      <a:pt x="78" y="0"/>
                      <a:pt x="82" y="0"/>
                    </a:cubicBezTo>
                    <a:cubicBezTo>
                      <a:pt x="89" y="0"/>
                      <a:pt x="96" y="0"/>
                      <a:pt x="103" y="0"/>
                    </a:cubicBezTo>
                    <a:cubicBezTo>
                      <a:pt x="107" y="0"/>
                      <a:pt x="109" y="1"/>
                      <a:pt x="109" y="5"/>
                    </a:cubicBezTo>
                    <a:cubicBezTo>
                      <a:pt x="110" y="11"/>
                      <a:pt x="111" y="17"/>
                      <a:pt x="112" y="24"/>
                    </a:cubicBezTo>
                    <a:cubicBezTo>
                      <a:pt x="112" y="24"/>
                      <a:pt x="112" y="25"/>
                      <a:pt x="113" y="25"/>
                    </a:cubicBezTo>
                    <a:cubicBezTo>
                      <a:pt x="116" y="27"/>
                      <a:pt x="120" y="29"/>
                      <a:pt x="124" y="30"/>
                    </a:cubicBezTo>
                    <a:cubicBezTo>
                      <a:pt x="126" y="31"/>
                      <a:pt x="128" y="29"/>
                      <a:pt x="130" y="28"/>
                    </a:cubicBezTo>
                    <a:cubicBezTo>
                      <a:pt x="134" y="25"/>
                      <a:pt x="138" y="21"/>
                      <a:pt x="143" y="18"/>
                    </a:cubicBezTo>
                    <a:cubicBezTo>
                      <a:pt x="145" y="16"/>
                      <a:pt x="147" y="17"/>
                      <a:pt x="149" y="19"/>
                    </a:cubicBezTo>
                    <a:cubicBezTo>
                      <a:pt x="155" y="24"/>
                      <a:pt x="160" y="29"/>
                      <a:pt x="166" y="35"/>
                    </a:cubicBezTo>
                    <a:cubicBezTo>
                      <a:pt x="168" y="37"/>
                      <a:pt x="168" y="39"/>
                      <a:pt x="166" y="41"/>
                    </a:cubicBezTo>
                    <a:cubicBezTo>
                      <a:pt x="162" y="46"/>
                      <a:pt x="159" y="51"/>
                      <a:pt x="155" y="56"/>
                    </a:cubicBezTo>
                    <a:cubicBezTo>
                      <a:pt x="154" y="58"/>
                      <a:pt x="153" y="60"/>
                      <a:pt x="155" y="62"/>
                    </a:cubicBezTo>
                    <a:cubicBezTo>
                      <a:pt x="155" y="63"/>
                      <a:pt x="155" y="63"/>
                      <a:pt x="155" y="63"/>
                    </a:cubicBezTo>
                    <a:cubicBezTo>
                      <a:pt x="156" y="72"/>
                      <a:pt x="163" y="73"/>
                      <a:pt x="170" y="74"/>
                    </a:cubicBezTo>
                    <a:cubicBezTo>
                      <a:pt x="174" y="74"/>
                      <a:pt x="177" y="75"/>
                      <a:pt x="180" y="75"/>
                    </a:cubicBezTo>
                    <a:cubicBezTo>
                      <a:pt x="183" y="76"/>
                      <a:pt x="185" y="78"/>
                      <a:pt x="185" y="81"/>
                    </a:cubicBezTo>
                    <a:cubicBezTo>
                      <a:pt x="185" y="88"/>
                      <a:pt x="185" y="95"/>
                      <a:pt x="185" y="103"/>
                    </a:cubicBezTo>
                    <a:cubicBezTo>
                      <a:pt x="185" y="106"/>
                      <a:pt x="183" y="108"/>
                      <a:pt x="180" y="108"/>
                    </a:cubicBezTo>
                    <a:cubicBezTo>
                      <a:pt x="173" y="109"/>
                      <a:pt x="167" y="110"/>
                      <a:pt x="161" y="111"/>
                    </a:cubicBezTo>
                    <a:cubicBezTo>
                      <a:pt x="160" y="111"/>
                      <a:pt x="159" y="112"/>
                      <a:pt x="158" y="114"/>
                    </a:cubicBezTo>
                    <a:cubicBezTo>
                      <a:pt x="157" y="116"/>
                      <a:pt x="156" y="118"/>
                      <a:pt x="155" y="121"/>
                    </a:cubicBezTo>
                    <a:cubicBezTo>
                      <a:pt x="153" y="124"/>
                      <a:pt x="154" y="126"/>
                      <a:pt x="156" y="128"/>
                    </a:cubicBezTo>
                    <a:cubicBezTo>
                      <a:pt x="159" y="133"/>
                      <a:pt x="163" y="137"/>
                      <a:pt x="166" y="142"/>
                    </a:cubicBezTo>
                    <a:cubicBezTo>
                      <a:pt x="168" y="144"/>
                      <a:pt x="168" y="146"/>
                      <a:pt x="166" y="148"/>
                    </a:cubicBezTo>
                    <a:cubicBezTo>
                      <a:pt x="160" y="154"/>
                      <a:pt x="155" y="159"/>
                      <a:pt x="149" y="165"/>
                    </a:cubicBezTo>
                    <a:cubicBezTo>
                      <a:pt x="147" y="167"/>
                      <a:pt x="145" y="167"/>
                      <a:pt x="143" y="165"/>
                    </a:cubicBezTo>
                    <a:cubicBezTo>
                      <a:pt x="138" y="161"/>
                      <a:pt x="133" y="158"/>
                      <a:pt x="128" y="154"/>
                    </a:cubicBezTo>
                    <a:cubicBezTo>
                      <a:pt x="126" y="153"/>
                      <a:pt x="125" y="152"/>
                      <a:pt x="123" y="153"/>
                    </a:cubicBezTo>
                    <a:cubicBezTo>
                      <a:pt x="122" y="154"/>
                      <a:pt x="121" y="155"/>
                      <a:pt x="120" y="155"/>
                    </a:cubicBezTo>
                    <a:cubicBezTo>
                      <a:pt x="112" y="156"/>
                      <a:pt x="111" y="161"/>
                      <a:pt x="111" y="167"/>
                    </a:cubicBezTo>
                    <a:cubicBezTo>
                      <a:pt x="110" y="171"/>
                      <a:pt x="110" y="175"/>
                      <a:pt x="109" y="179"/>
                    </a:cubicBezTo>
                    <a:cubicBezTo>
                      <a:pt x="109" y="182"/>
                      <a:pt x="107" y="184"/>
                      <a:pt x="103" y="184"/>
                    </a:cubicBezTo>
                    <a:cubicBezTo>
                      <a:pt x="99" y="184"/>
                      <a:pt x="96" y="184"/>
                      <a:pt x="93" y="184"/>
                    </a:cubicBezTo>
                    <a:close/>
                    <a:moveTo>
                      <a:pt x="92" y="73"/>
                    </a:moveTo>
                    <a:cubicBezTo>
                      <a:pt x="82" y="73"/>
                      <a:pt x="74" y="81"/>
                      <a:pt x="74" y="92"/>
                    </a:cubicBezTo>
                    <a:cubicBezTo>
                      <a:pt x="74" y="102"/>
                      <a:pt x="82" y="110"/>
                      <a:pt x="92" y="110"/>
                    </a:cubicBezTo>
                    <a:cubicBezTo>
                      <a:pt x="103" y="110"/>
                      <a:pt x="111" y="102"/>
                      <a:pt x="111" y="92"/>
                    </a:cubicBezTo>
                    <a:cubicBezTo>
                      <a:pt x="111" y="81"/>
                      <a:pt x="103" y="73"/>
                      <a:pt x="92" y="7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ïşlíde">
                <a:extLst>
                  <a:ext uri="{FF2B5EF4-FFF2-40B4-BE49-F238E27FC236}">
                    <a16:creationId xmlns:a16="http://schemas.microsoft.com/office/drawing/2014/main" id="{6A81A882-2664-4705-A2C5-4A1BF9FEC154}"/>
                  </a:ext>
                </a:extLst>
              </p:cNvPr>
              <p:cNvSpPr/>
              <p:nvPr/>
            </p:nvSpPr>
            <p:spPr bwMode="auto">
              <a:xfrm>
                <a:off x="9542859" y="3261917"/>
                <a:ext cx="3831432" cy="4245770"/>
              </a:xfrm>
              <a:custGeom>
                <a:avLst/>
                <a:gdLst>
                  <a:gd name="T0" fmla="*/ 382 w 774"/>
                  <a:gd name="T1" fmla="*/ 858 h 858"/>
                  <a:gd name="T2" fmla="*/ 656 w 774"/>
                  <a:gd name="T3" fmla="*/ 143 h 858"/>
                  <a:gd name="T4" fmla="*/ 144 w 774"/>
                  <a:gd name="T5" fmla="*/ 117 h 858"/>
                  <a:gd name="T6" fmla="*/ 355 w 774"/>
                  <a:gd name="T7" fmla="*/ 842 h 858"/>
                  <a:gd name="T8" fmla="*/ 382 w 774"/>
                  <a:gd name="T9" fmla="*/ 85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858">
                    <a:moveTo>
                      <a:pt x="382" y="858"/>
                    </a:moveTo>
                    <a:cubicBezTo>
                      <a:pt x="774" y="644"/>
                      <a:pt x="656" y="143"/>
                      <a:pt x="656" y="143"/>
                    </a:cubicBezTo>
                    <a:cubicBezTo>
                      <a:pt x="403" y="0"/>
                      <a:pt x="144" y="117"/>
                      <a:pt x="144" y="117"/>
                    </a:cubicBezTo>
                    <a:cubicBezTo>
                      <a:pt x="144" y="117"/>
                      <a:pt x="0" y="642"/>
                      <a:pt x="355" y="842"/>
                    </a:cubicBezTo>
                    <a:cubicBezTo>
                      <a:pt x="362" y="846"/>
                      <a:pt x="382" y="858"/>
                      <a:pt x="382" y="85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íṥļîḑè">
                <a:extLst>
                  <a:ext uri="{FF2B5EF4-FFF2-40B4-BE49-F238E27FC236}">
                    <a16:creationId xmlns:a16="http://schemas.microsoft.com/office/drawing/2014/main" id="{3CB2C0D1-77B2-48FD-81F9-FE3C09937633}"/>
                  </a:ext>
                </a:extLst>
              </p:cNvPr>
              <p:cNvSpPr/>
              <p:nvPr/>
            </p:nvSpPr>
            <p:spPr bwMode="auto">
              <a:xfrm>
                <a:off x="10659666" y="4607322"/>
                <a:ext cx="1581150" cy="1574007"/>
              </a:xfrm>
              <a:custGeom>
                <a:avLst/>
                <a:gdLst>
                  <a:gd name="T0" fmla="*/ 308 w 319"/>
                  <a:gd name="T1" fmla="*/ 179 h 318"/>
                  <a:gd name="T2" fmla="*/ 140 w 319"/>
                  <a:gd name="T3" fmla="*/ 307 h 318"/>
                  <a:gd name="T4" fmla="*/ 11 w 319"/>
                  <a:gd name="T5" fmla="*/ 140 h 318"/>
                  <a:gd name="T6" fmla="*/ 179 w 319"/>
                  <a:gd name="T7" fmla="*/ 11 h 318"/>
                  <a:gd name="T8" fmla="*/ 308 w 319"/>
                  <a:gd name="T9" fmla="*/ 179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" h="318">
                    <a:moveTo>
                      <a:pt x="308" y="179"/>
                    </a:moveTo>
                    <a:cubicBezTo>
                      <a:pt x="297" y="261"/>
                      <a:pt x="222" y="318"/>
                      <a:pt x="140" y="307"/>
                    </a:cubicBezTo>
                    <a:cubicBezTo>
                      <a:pt x="58" y="297"/>
                      <a:pt x="0" y="222"/>
                      <a:pt x="11" y="140"/>
                    </a:cubicBezTo>
                    <a:cubicBezTo>
                      <a:pt x="22" y="58"/>
                      <a:pt x="97" y="0"/>
                      <a:pt x="179" y="11"/>
                    </a:cubicBezTo>
                    <a:cubicBezTo>
                      <a:pt x="261" y="22"/>
                      <a:pt x="319" y="97"/>
                      <a:pt x="308" y="179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íslïḑê">
                <a:extLst>
                  <a:ext uri="{FF2B5EF4-FFF2-40B4-BE49-F238E27FC236}">
                    <a16:creationId xmlns:a16="http://schemas.microsoft.com/office/drawing/2014/main" id="{80E8E24E-6661-479F-AAB1-2BB11C01EB29}"/>
                  </a:ext>
                </a:extLst>
              </p:cNvPr>
              <p:cNvSpPr/>
              <p:nvPr/>
            </p:nvSpPr>
            <p:spPr bwMode="auto">
              <a:xfrm>
                <a:off x="11126391" y="4909742"/>
                <a:ext cx="647700" cy="876300"/>
              </a:xfrm>
              <a:custGeom>
                <a:avLst/>
                <a:gdLst>
                  <a:gd name="T0" fmla="*/ 111 w 131"/>
                  <a:gd name="T1" fmla="*/ 65 h 177"/>
                  <a:gd name="T2" fmla="*/ 115 w 131"/>
                  <a:gd name="T3" fmla="*/ 65 h 177"/>
                  <a:gd name="T4" fmla="*/ 131 w 131"/>
                  <a:gd name="T5" fmla="*/ 81 h 177"/>
                  <a:gd name="T6" fmla="*/ 131 w 131"/>
                  <a:gd name="T7" fmla="*/ 161 h 177"/>
                  <a:gd name="T8" fmla="*/ 116 w 131"/>
                  <a:gd name="T9" fmla="*/ 176 h 177"/>
                  <a:gd name="T10" fmla="*/ 78 w 131"/>
                  <a:gd name="T11" fmla="*/ 176 h 177"/>
                  <a:gd name="T12" fmla="*/ 16 w 131"/>
                  <a:gd name="T13" fmla="*/ 177 h 177"/>
                  <a:gd name="T14" fmla="*/ 0 w 131"/>
                  <a:gd name="T15" fmla="*/ 165 h 177"/>
                  <a:gd name="T16" fmla="*/ 0 w 131"/>
                  <a:gd name="T17" fmla="*/ 161 h 177"/>
                  <a:gd name="T18" fmla="*/ 0 w 131"/>
                  <a:gd name="T19" fmla="*/ 81 h 177"/>
                  <a:gd name="T20" fmla="*/ 9 w 131"/>
                  <a:gd name="T21" fmla="*/ 67 h 177"/>
                  <a:gd name="T22" fmla="*/ 16 w 131"/>
                  <a:gd name="T23" fmla="*/ 65 h 177"/>
                  <a:gd name="T24" fmla="*/ 20 w 131"/>
                  <a:gd name="T25" fmla="*/ 65 h 177"/>
                  <a:gd name="T26" fmla="*/ 20 w 131"/>
                  <a:gd name="T27" fmla="*/ 64 h 177"/>
                  <a:gd name="T28" fmla="*/ 20 w 131"/>
                  <a:gd name="T29" fmla="*/ 49 h 177"/>
                  <a:gd name="T30" fmla="*/ 58 w 131"/>
                  <a:gd name="T31" fmla="*/ 4 h 177"/>
                  <a:gd name="T32" fmla="*/ 110 w 131"/>
                  <a:gd name="T33" fmla="*/ 40 h 177"/>
                  <a:gd name="T34" fmla="*/ 111 w 131"/>
                  <a:gd name="T35" fmla="*/ 49 h 177"/>
                  <a:gd name="T36" fmla="*/ 111 w 131"/>
                  <a:gd name="T37" fmla="*/ 64 h 177"/>
                  <a:gd name="T38" fmla="*/ 111 w 131"/>
                  <a:gd name="T39" fmla="*/ 65 h 177"/>
                  <a:gd name="T40" fmla="*/ 65 w 131"/>
                  <a:gd name="T41" fmla="*/ 74 h 177"/>
                  <a:gd name="T42" fmla="*/ 16 w 131"/>
                  <a:gd name="T43" fmla="*/ 74 h 177"/>
                  <a:gd name="T44" fmla="*/ 8 w 131"/>
                  <a:gd name="T45" fmla="*/ 82 h 177"/>
                  <a:gd name="T46" fmla="*/ 8 w 131"/>
                  <a:gd name="T47" fmla="*/ 160 h 177"/>
                  <a:gd name="T48" fmla="*/ 16 w 131"/>
                  <a:gd name="T49" fmla="*/ 168 h 177"/>
                  <a:gd name="T50" fmla="*/ 115 w 131"/>
                  <a:gd name="T51" fmla="*/ 168 h 177"/>
                  <a:gd name="T52" fmla="*/ 116 w 131"/>
                  <a:gd name="T53" fmla="*/ 168 h 177"/>
                  <a:gd name="T54" fmla="*/ 123 w 131"/>
                  <a:gd name="T55" fmla="*/ 161 h 177"/>
                  <a:gd name="T56" fmla="*/ 123 w 131"/>
                  <a:gd name="T57" fmla="*/ 81 h 177"/>
                  <a:gd name="T58" fmla="*/ 119 w 131"/>
                  <a:gd name="T59" fmla="*/ 75 h 177"/>
                  <a:gd name="T60" fmla="*/ 115 w 131"/>
                  <a:gd name="T61" fmla="*/ 74 h 177"/>
                  <a:gd name="T62" fmla="*/ 65 w 131"/>
                  <a:gd name="T63" fmla="*/ 74 h 177"/>
                  <a:gd name="T64" fmla="*/ 102 w 131"/>
                  <a:gd name="T65" fmla="*/ 65 h 177"/>
                  <a:gd name="T66" fmla="*/ 102 w 131"/>
                  <a:gd name="T67" fmla="*/ 64 h 177"/>
                  <a:gd name="T68" fmla="*/ 102 w 131"/>
                  <a:gd name="T69" fmla="*/ 49 h 177"/>
                  <a:gd name="T70" fmla="*/ 101 w 131"/>
                  <a:gd name="T71" fmla="*/ 40 h 177"/>
                  <a:gd name="T72" fmla="*/ 59 w 131"/>
                  <a:gd name="T73" fmla="*/ 13 h 177"/>
                  <a:gd name="T74" fmla="*/ 29 w 131"/>
                  <a:gd name="T75" fmla="*/ 47 h 177"/>
                  <a:gd name="T76" fmla="*/ 29 w 131"/>
                  <a:gd name="T77" fmla="*/ 65 h 177"/>
                  <a:gd name="T78" fmla="*/ 29 w 131"/>
                  <a:gd name="T79" fmla="*/ 65 h 177"/>
                  <a:gd name="T80" fmla="*/ 102 w 131"/>
                  <a:gd name="T81" fmla="*/ 6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1" h="177">
                    <a:moveTo>
                      <a:pt x="111" y="65"/>
                    </a:moveTo>
                    <a:cubicBezTo>
                      <a:pt x="112" y="65"/>
                      <a:pt x="114" y="65"/>
                      <a:pt x="115" y="65"/>
                    </a:cubicBezTo>
                    <a:cubicBezTo>
                      <a:pt x="124" y="65"/>
                      <a:pt x="131" y="72"/>
                      <a:pt x="131" y="81"/>
                    </a:cubicBezTo>
                    <a:cubicBezTo>
                      <a:pt x="131" y="108"/>
                      <a:pt x="131" y="134"/>
                      <a:pt x="131" y="161"/>
                    </a:cubicBezTo>
                    <a:cubicBezTo>
                      <a:pt x="131" y="170"/>
                      <a:pt x="125" y="176"/>
                      <a:pt x="116" y="176"/>
                    </a:cubicBezTo>
                    <a:cubicBezTo>
                      <a:pt x="103" y="176"/>
                      <a:pt x="91" y="176"/>
                      <a:pt x="78" y="176"/>
                    </a:cubicBezTo>
                    <a:cubicBezTo>
                      <a:pt x="58" y="177"/>
                      <a:pt x="37" y="177"/>
                      <a:pt x="16" y="177"/>
                    </a:cubicBezTo>
                    <a:cubicBezTo>
                      <a:pt x="8" y="177"/>
                      <a:pt x="2" y="172"/>
                      <a:pt x="0" y="165"/>
                    </a:cubicBezTo>
                    <a:cubicBezTo>
                      <a:pt x="0" y="163"/>
                      <a:pt x="0" y="162"/>
                      <a:pt x="0" y="161"/>
                    </a:cubicBezTo>
                    <a:cubicBezTo>
                      <a:pt x="0" y="134"/>
                      <a:pt x="0" y="108"/>
                      <a:pt x="0" y="81"/>
                    </a:cubicBezTo>
                    <a:cubicBezTo>
                      <a:pt x="0" y="75"/>
                      <a:pt x="3" y="70"/>
                      <a:pt x="9" y="67"/>
                    </a:cubicBezTo>
                    <a:cubicBezTo>
                      <a:pt x="11" y="66"/>
                      <a:pt x="13" y="65"/>
                      <a:pt x="16" y="65"/>
                    </a:cubicBezTo>
                    <a:cubicBezTo>
                      <a:pt x="17" y="65"/>
                      <a:pt x="18" y="65"/>
                      <a:pt x="20" y="65"/>
                    </a:cubicBezTo>
                    <a:cubicBezTo>
                      <a:pt x="20" y="65"/>
                      <a:pt x="20" y="64"/>
                      <a:pt x="20" y="64"/>
                    </a:cubicBezTo>
                    <a:cubicBezTo>
                      <a:pt x="20" y="59"/>
                      <a:pt x="20" y="54"/>
                      <a:pt x="20" y="49"/>
                    </a:cubicBezTo>
                    <a:cubicBezTo>
                      <a:pt x="20" y="27"/>
                      <a:pt x="36" y="8"/>
                      <a:pt x="58" y="4"/>
                    </a:cubicBezTo>
                    <a:cubicBezTo>
                      <a:pt x="82" y="0"/>
                      <a:pt x="105" y="16"/>
                      <a:pt x="110" y="40"/>
                    </a:cubicBezTo>
                    <a:cubicBezTo>
                      <a:pt x="110" y="43"/>
                      <a:pt x="111" y="46"/>
                      <a:pt x="111" y="49"/>
                    </a:cubicBezTo>
                    <a:cubicBezTo>
                      <a:pt x="111" y="54"/>
                      <a:pt x="111" y="59"/>
                      <a:pt x="111" y="64"/>
                    </a:cubicBezTo>
                    <a:cubicBezTo>
                      <a:pt x="111" y="64"/>
                      <a:pt x="111" y="65"/>
                      <a:pt x="111" y="65"/>
                    </a:cubicBezTo>
                    <a:close/>
                    <a:moveTo>
                      <a:pt x="65" y="74"/>
                    </a:moveTo>
                    <a:cubicBezTo>
                      <a:pt x="49" y="74"/>
                      <a:pt x="32" y="74"/>
                      <a:pt x="16" y="74"/>
                    </a:cubicBezTo>
                    <a:cubicBezTo>
                      <a:pt x="11" y="74"/>
                      <a:pt x="8" y="77"/>
                      <a:pt x="8" y="82"/>
                    </a:cubicBezTo>
                    <a:cubicBezTo>
                      <a:pt x="8" y="108"/>
                      <a:pt x="8" y="134"/>
                      <a:pt x="8" y="160"/>
                    </a:cubicBezTo>
                    <a:cubicBezTo>
                      <a:pt x="8" y="165"/>
                      <a:pt x="11" y="168"/>
                      <a:pt x="16" y="168"/>
                    </a:cubicBezTo>
                    <a:cubicBezTo>
                      <a:pt x="49" y="168"/>
                      <a:pt x="82" y="168"/>
                      <a:pt x="115" y="168"/>
                    </a:cubicBezTo>
                    <a:cubicBezTo>
                      <a:pt x="115" y="168"/>
                      <a:pt x="115" y="168"/>
                      <a:pt x="116" y="168"/>
                    </a:cubicBezTo>
                    <a:cubicBezTo>
                      <a:pt x="120" y="168"/>
                      <a:pt x="123" y="165"/>
                      <a:pt x="123" y="161"/>
                    </a:cubicBezTo>
                    <a:cubicBezTo>
                      <a:pt x="123" y="134"/>
                      <a:pt x="123" y="107"/>
                      <a:pt x="123" y="81"/>
                    </a:cubicBezTo>
                    <a:cubicBezTo>
                      <a:pt x="123" y="78"/>
                      <a:pt x="121" y="76"/>
                      <a:pt x="119" y="75"/>
                    </a:cubicBezTo>
                    <a:cubicBezTo>
                      <a:pt x="118" y="74"/>
                      <a:pt x="116" y="74"/>
                      <a:pt x="115" y="74"/>
                    </a:cubicBezTo>
                    <a:cubicBezTo>
                      <a:pt x="98" y="74"/>
                      <a:pt x="82" y="74"/>
                      <a:pt x="65" y="74"/>
                    </a:cubicBezTo>
                    <a:close/>
                    <a:moveTo>
                      <a:pt x="102" y="65"/>
                    </a:moveTo>
                    <a:cubicBezTo>
                      <a:pt x="102" y="65"/>
                      <a:pt x="102" y="64"/>
                      <a:pt x="102" y="64"/>
                    </a:cubicBezTo>
                    <a:cubicBezTo>
                      <a:pt x="102" y="59"/>
                      <a:pt x="102" y="54"/>
                      <a:pt x="102" y="49"/>
                    </a:cubicBezTo>
                    <a:cubicBezTo>
                      <a:pt x="102" y="46"/>
                      <a:pt x="102" y="43"/>
                      <a:pt x="101" y="40"/>
                    </a:cubicBezTo>
                    <a:cubicBezTo>
                      <a:pt x="96" y="21"/>
                      <a:pt x="78" y="10"/>
                      <a:pt x="59" y="13"/>
                    </a:cubicBezTo>
                    <a:cubicBezTo>
                      <a:pt x="42" y="16"/>
                      <a:pt x="30" y="30"/>
                      <a:pt x="29" y="47"/>
                    </a:cubicBezTo>
                    <a:cubicBezTo>
                      <a:pt x="29" y="53"/>
                      <a:pt x="29" y="59"/>
                      <a:pt x="29" y="6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53" y="65"/>
                      <a:pt x="78" y="65"/>
                      <a:pt x="102" y="65"/>
                    </a:cubicBezTo>
                    <a:close/>
                  </a:path>
                </a:pathLst>
              </a:custGeom>
              <a:solidFill>
                <a:srgbClr val="44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ïsḻîḋe">
                <a:extLst>
                  <a:ext uri="{FF2B5EF4-FFF2-40B4-BE49-F238E27FC236}">
                    <a16:creationId xmlns:a16="http://schemas.microsoft.com/office/drawing/2014/main" id="{AD518A9B-4B58-48F6-B189-38ED67C2848F}"/>
                  </a:ext>
                </a:extLst>
              </p:cNvPr>
              <p:cNvSpPr/>
              <p:nvPr/>
            </p:nvSpPr>
            <p:spPr bwMode="auto">
              <a:xfrm>
                <a:off x="11333559" y="5324079"/>
                <a:ext cx="228600" cy="361950"/>
              </a:xfrm>
              <a:custGeom>
                <a:avLst/>
                <a:gdLst>
                  <a:gd name="T0" fmla="*/ 10 w 46"/>
                  <a:gd name="T1" fmla="*/ 51 h 73"/>
                  <a:gd name="T2" fmla="*/ 10 w 46"/>
                  <a:gd name="T3" fmla="*/ 42 h 73"/>
                  <a:gd name="T4" fmla="*/ 10 w 46"/>
                  <a:gd name="T5" fmla="*/ 41 h 73"/>
                  <a:gd name="T6" fmla="*/ 2 w 46"/>
                  <a:gd name="T7" fmla="*/ 18 h 73"/>
                  <a:gd name="T8" fmla="*/ 20 w 46"/>
                  <a:gd name="T9" fmla="*/ 2 h 73"/>
                  <a:gd name="T10" fmla="*/ 45 w 46"/>
                  <a:gd name="T11" fmla="*/ 21 h 73"/>
                  <a:gd name="T12" fmla="*/ 37 w 46"/>
                  <a:gd name="T13" fmla="*/ 41 h 73"/>
                  <a:gd name="T14" fmla="*/ 37 w 46"/>
                  <a:gd name="T15" fmla="*/ 42 h 73"/>
                  <a:gd name="T16" fmla="*/ 37 w 46"/>
                  <a:gd name="T17" fmla="*/ 59 h 73"/>
                  <a:gd name="T18" fmla="*/ 26 w 46"/>
                  <a:gd name="T19" fmla="*/ 72 h 73"/>
                  <a:gd name="T20" fmla="*/ 10 w 46"/>
                  <a:gd name="T21" fmla="*/ 59 h 73"/>
                  <a:gd name="T22" fmla="*/ 10 w 46"/>
                  <a:gd name="T23" fmla="*/ 51 h 73"/>
                  <a:gd name="T24" fmla="*/ 19 w 46"/>
                  <a:gd name="T25" fmla="*/ 49 h 73"/>
                  <a:gd name="T26" fmla="*/ 19 w 46"/>
                  <a:gd name="T27" fmla="*/ 59 h 73"/>
                  <a:gd name="T28" fmla="*/ 22 w 46"/>
                  <a:gd name="T29" fmla="*/ 63 h 73"/>
                  <a:gd name="T30" fmla="*/ 28 w 46"/>
                  <a:gd name="T31" fmla="*/ 59 h 73"/>
                  <a:gd name="T32" fmla="*/ 28 w 46"/>
                  <a:gd name="T33" fmla="*/ 40 h 73"/>
                  <a:gd name="T34" fmla="*/ 31 w 46"/>
                  <a:gd name="T35" fmla="*/ 35 h 73"/>
                  <a:gd name="T36" fmla="*/ 36 w 46"/>
                  <a:gd name="T37" fmla="*/ 21 h 73"/>
                  <a:gd name="T38" fmla="*/ 25 w 46"/>
                  <a:gd name="T39" fmla="*/ 10 h 73"/>
                  <a:gd name="T40" fmla="*/ 11 w 46"/>
                  <a:gd name="T41" fmla="*/ 19 h 73"/>
                  <a:gd name="T42" fmla="*/ 17 w 46"/>
                  <a:gd name="T43" fmla="*/ 35 h 73"/>
                  <a:gd name="T44" fmla="*/ 19 w 46"/>
                  <a:gd name="T45" fmla="*/ 39 h 73"/>
                  <a:gd name="T46" fmla="*/ 19 w 46"/>
                  <a:gd name="T47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73">
                    <a:moveTo>
                      <a:pt x="10" y="51"/>
                    </a:moveTo>
                    <a:cubicBezTo>
                      <a:pt x="10" y="48"/>
                      <a:pt x="10" y="45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3" y="35"/>
                      <a:pt x="0" y="27"/>
                      <a:pt x="2" y="18"/>
                    </a:cubicBezTo>
                    <a:cubicBezTo>
                      <a:pt x="5" y="9"/>
                      <a:pt x="11" y="4"/>
                      <a:pt x="20" y="2"/>
                    </a:cubicBezTo>
                    <a:cubicBezTo>
                      <a:pt x="32" y="0"/>
                      <a:pt x="44" y="9"/>
                      <a:pt x="45" y="21"/>
                    </a:cubicBezTo>
                    <a:cubicBezTo>
                      <a:pt x="46" y="29"/>
                      <a:pt x="44" y="35"/>
                      <a:pt x="37" y="41"/>
                    </a:cubicBezTo>
                    <a:cubicBezTo>
                      <a:pt x="37" y="41"/>
                      <a:pt x="37" y="42"/>
                      <a:pt x="37" y="42"/>
                    </a:cubicBezTo>
                    <a:cubicBezTo>
                      <a:pt x="37" y="48"/>
                      <a:pt x="37" y="53"/>
                      <a:pt x="37" y="59"/>
                    </a:cubicBezTo>
                    <a:cubicBezTo>
                      <a:pt x="37" y="65"/>
                      <a:pt x="32" y="70"/>
                      <a:pt x="26" y="72"/>
                    </a:cubicBezTo>
                    <a:cubicBezTo>
                      <a:pt x="18" y="73"/>
                      <a:pt x="10" y="67"/>
                      <a:pt x="10" y="59"/>
                    </a:cubicBezTo>
                    <a:cubicBezTo>
                      <a:pt x="10" y="56"/>
                      <a:pt x="10" y="54"/>
                      <a:pt x="10" y="51"/>
                    </a:cubicBezTo>
                    <a:close/>
                    <a:moveTo>
                      <a:pt x="19" y="49"/>
                    </a:moveTo>
                    <a:cubicBezTo>
                      <a:pt x="19" y="52"/>
                      <a:pt x="19" y="55"/>
                      <a:pt x="19" y="59"/>
                    </a:cubicBezTo>
                    <a:cubicBezTo>
                      <a:pt x="19" y="61"/>
                      <a:pt x="20" y="62"/>
                      <a:pt x="22" y="63"/>
                    </a:cubicBezTo>
                    <a:cubicBezTo>
                      <a:pt x="25" y="64"/>
                      <a:pt x="28" y="62"/>
                      <a:pt x="28" y="59"/>
                    </a:cubicBezTo>
                    <a:cubicBezTo>
                      <a:pt x="28" y="52"/>
                      <a:pt x="28" y="46"/>
                      <a:pt x="28" y="40"/>
                    </a:cubicBezTo>
                    <a:cubicBezTo>
                      <a:pt x="28" y="37"/>
                      <a:pt x="29" y="36"/>
                      <a:pt x="31" y="35"/>
                    </a:cubicBezTo>
                    <a:cubicBezTo>
                      <a:pt x="35" y="32"/>
                      <a:pt x="38" y="26"/>
                      <a:pt x="36" y="21"/>
                    </a:cubicBezTo>
                    <a:cubicBezTo>
                      <a:pt x="35" y="15"/>
                      <a:pt x="30" y="11"/>
                      <a:pt x="25" y="10"/>
                    </a:cubicBezTo>
                    <a:cubicBezTo>
                      <a:pt x="19" y="10"/>
                      <a:pt x="13" y="14"/>
                      <a:pt x="11" y="19"/>
                    </a:cubicBezTo>
                    <a:cubicBezTo>
                      <a:pt x="9" y="25"/>
                      <a:pt x="11" y="32"/>
                      <a:pt x="17" y="35"/>
                    </a:cubicBezTo>
                    <a:cubicBezTo>
                      <a:pt x="18" y="36"/>
                      <a:pt x="19" y="37"/>
                      <a:pt x="19" y="39"/>
                    </a:cubicBezTo>
                    <a:cubicBezTo>
                      <a:pt x="19" y="42"/>
                      <a:pt x="19" y="46"/>
                      <a:pt x="19" y="49"/>
                    </a:cubicBezTo>
                    <a:close/>
                  </a:path>
                </a:pathLst>
              </a:custGeom>
              <a:solidFill>
                <a:srgbClr val="44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ïṩľídè">
            <a:extLst>
              <a:ext uri="{FF2B5EF4-FFF2-40B4-BE49-F238E27FC236}">
                <a16:creationId xmlns:a16="http://schemas.microsoft.com/office/drawing/2014/main" id="{22E6CA32-1E86-441B-A7DB-D8B7D2FF9F90}"/>
              </a:ext>
            </a:extLst>
          </p:cNvPr>
          <p:cNvSpPr/>
          <p:nvPr/>
        </p:nvSpPr>
        <p:spPr>
          <a:xfrm>
            <a:off x="2821004" y="2859879"/>
            <a:ext cx="592467" cy="641640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478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69B38DC-73A0-48CA-B826-A072B243DB4B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安装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JAVA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环境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4C9B141-02BD-4598-898A-CD9A2BBF9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8810D95-7427-4987-8C19-7842F7C15F6D}"/>
              </a:ext>
            </a:extLst>
          </p:cNvPr>
          <p:cNvSpPr txBox="1"/>
          <p:nvPr/>
        </p:nvSpPr>
        <p:spPr>
          <a:xfrm>
            <a:off x="3530865" y="2968625"/>
            <a:ext cx="9404085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针对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安装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Java8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登录网址：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http://www.oracle.com/technetwork/java/javase/downloads/index.html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下载安装包，比如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64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位的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JDK1.8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版本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jdk-8u231-linux-x64.tar.gz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F80C98C-DAF1-4FB2-8E47-9D48DCB61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810" y="3278377"/>
            <a:ext cx="4438650" cy="4438650"/>
          </a:xfrm>
          <a:prstGeom prst="rect">
            <a:avLst/>
          </a:prstGeom>
        </p:spPr>
      </p:pic>
      <p:cxnSp>
        <p:nvCxnSpPr>
          <p:cNvPr id="28" name="直线连接符 5">
            <a:extLst>
              <a:ext uri="{FF2B5EF4-FFF2-40B4-BE49-F238E27FC236}">
                <a16:creationId xmlns:a16="http://schemas.microsoft.com/office/drawing/2014/main" id="{1E84804F-4D72-4060-B914-2F1F5F27C967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8606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ïṩľídè">
            <a:extLst>
              <a:ext uri="{FF2B5EF4-FFF2-40B4-BE49-F238E27FC236}">
                <a16:creationId xmlns:a16="http://schemas.microsoft.com/office/drawing/2014/main" id="{5FC549D0-0CFD-42C8-9328-F61A1F9BD26E}"/>
              </a:ext>
            </a:extLst>
          </p:cNvPr>
          <p:cNvSpPr/>
          <p:nvPr/>
        </p:nvSpPr>
        <p:spPr>
          <a:xfrm>
            <a:off x="2843388" y="3147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25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CDE60E1-2C08-49F0-9B61-251B2B26BEB8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安装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JAVA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环境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E90183-D61A-43B9-A362-2A961DD84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EFE76B6-3756-4255-8CED-9A61C83628A3}"/>
              </a:ext>
            </a:extLst>
          </p:cNvPr>
          <p:cNvSpPr txBox="1"/>
          <p:nvPr/>
        </p:nvSpPr>
        <p:spPr>
          <a:xfrm>
            <a:off x="3530865" y="2910227"/>
            <a:ext cx="11759935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针对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安装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Java8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en-US" altLang="zh-CN" sz="3600" dirty="0">
              <a:solidFill>
                <a:prstClr val="white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将安装包移动到 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/home/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hadoop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目录，并解压 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gz</a:t>
            </a:r>
            <a:r>
              <a:rPr lang="en-US" altLang="zh-CN" sz="3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tar –</a:t>
            </a:r>
            <a:r>
              <a:rPr lang="en-US" altLang="zh-CN" sz="3600" dirty="0" err="1">
                <a:solidFill>
                  <a:srgbClr val="00B0F0"/>
                </a:solidFill>
                <a:cs typeface="+mn-ea"/>
                <a:sym typeface="+mn-lt"/>
              </a:rPr>
              <a:t>zxvf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 jdk-8u231-linux-x64.tar.gz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创建软连接：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ln –s jdk1.8.0_231 java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01562B9-2B6D-4FE0-8327-86F8989E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410" y="3395398"/>
            <a:ext cx="4438650" cy="4438650"/>
          </a:xfrm>
          <a:prstGeom prst="rect">
            <a:avLst/>
          </a:prstGeom>
        </p:spPr>
      </p:pic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E8D0EF20-7521-4203-9361-9FC1CD1C8BC7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8606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70A608E-ED84-4A2C-ACCC-B6038837696F}"/>
              </a:ext>
            </a:extLst>
          </p:cNvPr>
          <p:cNvSpPr txBox="1"/>
          <p:nvPr/>
        </p:nvSpPr>
        <p:spPr>
          <a:xfrm>
            <a:off x="3530865" y="6584315"/>
            <a:ext cx="9519226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cs typeface="+mn-ea"/>
                <a:sym typeface="+mn-lt"/>
              </a:rPr>
              <a:t>相关安装包准备：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准备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环境，安装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jdk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，配置环境变量等</a:t>
            </a:r>
          </a:p>
          <a:p>
            <a:pPr>
              <a:lnSpc>
                <a:spcPct val="150000"/>
              </a:lnSpc>
            </a:pPr>
            <a:endParaRPr lang="en-US" altLang="zh-CN" sz="3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5" name="ïṩľídè">
            <a:extLst>
              <a:ext uri="{FF2B5EF4-FFF2-40B4-BE49-F238E27FC236}">
                <a16:creationId xmlns:a16="http://schemas.microsoft.com/office/drawing/2014/main" id="{D6075242-B061-40D1-B6DC-23D25523F810}"/>
              </a:ext>
            </a:extLst>
          </p:cNvPr>
          <p:cNvSpPr/>
          <p:nvPr/>
        </p:nvSpPr>
        <p:spPr>
          <a:xfrm>
            <a:off x="2830609" y="6805315"/>
            <a:ext cx="576088" cy="601838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1" name="ïṩľídè">
            <a:extLst>
              <a:ext uri="{FF2B5EF4-FFF2-40B4-BE49-F238E27FC236}">
                <a16:creationId xmlns:a16="http://schemas.microsoft.com/office/drawing/2014/main" id="{78A028D1-5B40-4048-85C7-757BCFA19785}"/>
              </a:ext>
            </a:extLst>
          </p:cNvPr>
          <p:cNvSpPr/>
          <p:nvPr/>
        </p:nvSpPr>
        <p:spPr>
          <a:xfrm>
            <a:off x="2830610" y="3147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97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7A53E8D-F071-4DC8-9E4C-CF193AF97DE9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安装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JAVA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环境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097DFC-0ED4-4F20-AA7C-26C755A5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FDFBCA-2BD5-4420-BE2A-626B643AB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810" y="3278377"/>
            <a:ext cx="4438650" cy="44386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07D3D9-5104-4C03-8701-4E7130BE0826}"/>
              </a:ext>
            </a:extLst>
          </p:cNvPr>
          <p:cNvSpPr txBox="1"/>
          <p:nvPr/>
        </p:nvSpPr>
        <p:spPr>
          <a:xfrm>
            <a:off x="3530865" y="2968625"/>
            <a:ext cx="9519226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解压安装包，添加环境变量： 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JAVA_HOME   PATH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vim 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~/.</a:t>
            </a:r>
            <a:r>
              <a:rPr lang="en-US" altLang="zh-CN" sz="3600" dirty="0" err="1">
                <a:solidFill>
                  <a:schemeClr val="accent2"/>
                </a:solidFill>
                <a:cs typeface="+mn-ea"/>
                <a:sym typeface="+mn-lt"/>
              </a:rPr>
              <a:t>bashrc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62B581-7E51-4EEA-A05B-D6B03DF674A3}"/>
              </a:ext>
            </a:extLst>
          </p:cNvPr>
          <p:cNvSpPr txBox="1"/>
          <p:nvPr/>
        </p:nvSpPr>
        <p:spPr>
          <a:xfrm>
            <a:off x="3530865" y="5704670"/>
            <a:ext cx="9186686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环境变量生效：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source</a:t>
            </a:r>
            <a:r>
              <a:rPr lang="en-US" altLang="zh-CN" sz="3600" dirty="0">
                <a:solidFill>
                  <a:schemeClr val="accent2"/>
                </a:solidFill>
                <a:cs typeface="+mn-ea"/>
                <a:sym typeface="+mn-lt"/>
              </a:rPr>
              <a:t> ~/.</a:t>
            </a:r>
            <a:r>
              <a:rPr lang="en-US" altLang="zh-CN" sz="3600" dirty="0" err="1">
                <a:solidFill>
                  <a:schemeClr val="accent2"/>
                </a:solidFill>
                <a:cs typeface="+mn-ea"/>
                <a:sym typeface="+mn-lt"/>
              </a:rPr>
              <a:t>bashrc</a:t>
            </a:r>
            <a:endParaRPr lang="en-US" altLang="zh-CN" sz="3600" dirty="0">
              <a:solidFill>
                <a:schemeClr val="accent2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验证：</a:t>
            </a:r>
            <a:r>
              <a:rPr lang="en-US" altLang="zh-CN" sz="3600" dirty="0">
                <a:solidFill>
                  <a:srgbClr val="00B0F0"/>
                </a:solidFill>
                <a:cs typeface="+mn-ea"/>
                <a:sym typeface="+mn-lt"/>
              </a:rPr>
              <a:t>java –version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如果输出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jdk1.8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的信息表示安装正确</a:t>
            </a:r>
          </a:p>
        </p:txBody>
      </p:sp>
      <p:sp>
        <p:nvSpPr>
          <p:cNvPr id="20" name="ïṥļîḍè">
            <a:extLst>
              <a:ext uri="{FF2B5EF4-FFF2-40B4-BE49-F238E27FC236}">
                <a16:creationId xmlns:a16="http://schemas.microsoft.com/office/drawing/2014/main" id="{5F7387F3-ABC1-4725-A16A-5028EEEBE9AB}"/>
              </a:ext>
            </a:extLst>
          </p:cNvPr>
          <p:cNvSpPr/>
          <p:nvPr/>
        </p:nvSpPr>
        <p:spPr>
          <a:xfrm>
            <a:off x="2830608" y="5967565"/>
            <a:ext cx="576089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cxnSp>
        <p:nvCxnSpPr>
          <p:cNvPr id="24" name="直线连接符 5">
            <a:extLst>
              <a:ext uri="{FF2B5EF4-FFF2-40B4-BE49-F238E27FC236}">
                <a16:creationId xmlns:a16="http://schemas.microsoft.com/office/drawing/2014/main" id="{F72FACB3-4B11-4308-9E98-0E9FB5F4C4D0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860664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ïṩľídè">
            <a:extLst>
              <a:ext uri="{FF2B5EF4-FFF2-40B4-BE49-F238E27FC236}">
                <a16:creationId xmlns:a16="http://schemas.microsoft.com/office/drawing/2014/main" id="{C10FB6A8-8B15-4AEC-ACA2-732BD5B1B8EA}"/>
              </a:ext>
            </a:extLst>
          </p:cNvPr>
          <p:cNvSpPr/>
          <p:nvPr/>
        </p:nvSpPr>
        <p:spPr>
          <a:xfrm>
            <a:off x="2830610" y="3147830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79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67807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xdhch2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5242</TotalTime>
  <Words>517</Words>
  <Application>Microsoft Macintosh PowerPoint</Application>
  <PresentationFormat>自定义</PresentationFormat>
  <Paragraphs>83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yeziapp</cp:lastModifiedBy>
  <cp:revision>377</cp:revision>
  <dcterms:created xsi:type="dcterms:W3CDTF">2017-05-21T03:23:00Z</dcterms:created>
  <dcterms:modified xsi:type="dcterms:W3CDTF">2020-04-06T04:04:09Z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