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18"/>
  </p:notesMasterIdLst>
  <p:sldIdLst>
    <p:sldId id="321" r:id="rId2"/>
    <p:sldId id="298" r:id="rId3"/>
    <p:sldId id="299" r:id="rId4"/>
    <p:sldId id="300" r:id="rId5"/>
    <p:sldId id="331" r:id="rId6"/>
    <p:sldId id="317" r:id="rId7"/>
    <p:sldId id="301" r:id="rId8"/>
    <p:sldId id="322" r:id="rId9"/>
    <p:sldId id="325" r:id="rId10"/>
    <p:sldId id="323" r:id="rId11"/>
    <p:sldId id="326" r:id="rId12"/>
    <p:sldId id="328" r:id="rId13"/>
    <p:sldId id="327" r:id="rId14"/>
    <p:sldId id="329" r:id="rId15"/>
    <p:sldId id="297" r:id="rId16"/>
    <p:sldId id="282" r:id="rId17"/>
  </p:sldIdLst>
  <p:sldSz cx="18288000" cy="10288588"/>
  <p:notesSz cx="7104063" cy="10234613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02" userDrawn="1">
          <p15:clr>
            <a:srgbClr val="A4A3A4"/>
          </p15:clr>
        </p15:guide>
        <p15:guide id="2" pos="5760" userDrawn="1">
          <p15:clr>
            <a:srgbClr val="A4A3A4"/>
          </p15:clr>
        </p15:guide>
        <p15:guide id="3" pos="632" userDrawn="1">
          <p15:clr>
            <a:srgbClr val="A4A3A4"/>
          </p15:clr>
        </p15:guide>
        <p15:guide id="4" pos="10880" userDrawn="1">
          <p15:clr>
            <a:srgbClr val="A4A3A4"/>
          </p15:clr>
        </p15:guide>
        <p15:guide id="5" orient="horz" pos="968" userDrawn="1">
          <p15:clr>
            <a:srgbClr val="A4A3A4"/>
          </p15:clr>
        </p15:guide>
        <p15:guide id="6" orient="horz" pos="1064" userDrawn="1">
          <p15:clr>
            <a:srgbClr val="A4A3A4"/>
          </p15:clr>
        </p15:guide>
        <p15:guide id="7" orient="horz" pos="5896" userDrawn="1">
          <p15:clr>
            <a:srgbClr val="A4A3A4"/>
          </p15:clr>
        </p15:guide>
        <p15:guide id="8" orient="horz" pos="5800" userDrawn="1">
          <p15:clr>
            <a:srgbClr val="A4A3A4"/>
          </p15:clr>
        </p15:guide>
        <p15:guide id="9" pos="1610" userDrawn="1">
          <p15:clr>
            <a:srgbClr val="A4A3A4"/>
          </p15:clr>
        </p15:guide>
        <p15:guide id="10" orient="horz" pos="1381" userDrawn="1">
          <p15:clr>
            <a:srgbClr val="A4A3A4"/>
          </p15:clr>
        </p15:guide>
        <p15:guide id="11" orient="horz" pos="1721" userDrawn="1">
          <p15:clr>
            <a:srgbClr val="A4A3A4"/>
          </p15:clr>
        </p15:guide>
        <p15:guide id="13" pos="1836" userDrawn="1">
          <p15:clr>
            <a:srgbClr val="A4A3A4"/>
          </p15:clr>
        </p15:guide>
        <p15:guide id="14" pos="2154" userDrawn="1">
          <p15:clr>
            <a:srgbClr val="A4A3A4"/>
          </p15:clr>
        </p15:guide>
        <p15:guide id="15" pos="3742" userDrawn="1">
          <p15:clr>
            <a:srgbClr val="A4A3A4"/>
          </p15:clr>
        </p15:guide>
        <p15:guide id="17" orient="horz" pos="2197" userDrawn="1">
          <p15:clr>
            <a:srgbClr val="A4A3A4"/>
          </p15:clr>
        </p15:guide>
        <p15:guide id="18" orient="horz" pos="3671" userDrawn="1">
          <p15:clr>
            <a:srgbClr val="A4A3A4"/>
          </p15:clr>
        </p15:guide>
        <p15:guide id="19" orient="horz" pos="3331" userDrawn="1">
          <p15:clr>
            <a:srgbClr val="A4A3A4"/>
          </p15:clr>
        </p15:guide>
        <p15:guide id="21" pos="106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9BD5"/>
    <a:srgbClr val="030A12"/>
    <a:srgbClr val="00011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8980" autoAdjust="0"/>
  </p:normalViewPr>
  <p:slideViewPr>
    <p:cSldViewPr snapToGrid="0">
      <p:cViewPr varScale="1">
        <p:scale>
          <a:sx n="73" d="100"/>
          <a:sy n="73" d="100"/>
        </p:scale>
        <p:origin x="216" y="280"/>
      </p:cViewPr>
      <p:guideLst>
        <p:guide orient="horz" pos="1902"/>
        <p:guide pos="5760"/>
        <p:guide pos="632"/>
        <p:guide pos="10880"/>
        <p:guide orient="horz" pos="968"/>
        <p:guide orient="horz" pos="1064"/>
        <p:guide orient="horz" pos="5896"/>
        <p:guide orient="horz" pos="5800"/>
        <p:guide pos="1610"/>
        <p:guide orient="horz" pos="1381"/>
        <p:guide orient="horz" pos="1721"/>
        <p:guide pos="1836"/>
        <p:guide pos="2154"/>
        <p:guide pos="3742"/>
        <p:guide orient="horz" pos="2197"/>
        <p:guide orient="horz" pos="3671"/>
        <p:guide orient="horz" pos="3331"/>
        <p:guide pos="106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A09DD-9817-42D4-ADB3-40EE07C6435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B37BA-0AB3-4D4A-B865-6E343397A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4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7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5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8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1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846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996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046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18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65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329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94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277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22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61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494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97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799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76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90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8288000" cy="102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87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32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pos="632" userDrawn="1">
          <p15:clr>
            <a:srgbClr val="F26B43"/>
          </p15:clr>
        </p15:guide>
        <p15:guide id="4" pos="10880" userDrawn="1">
          <p15:clr>
            <a:srgbClr val="F26B43"/>
          </p15:clr>
        </p15:guide>
        <p15:guide id="5" orient="horz" pos="968" userDrawn="1">
          <p15:clr>
            <a:srgbClr val="F26B43"/>
          </p15:clr>
        </p15:guide>
        <p15:guide id="6" orient="horz" pos="1064" userDrawn="1">
          <p15:clr>
            <a:srgbClr val="F26B43"/>
          </p15:clr>
        </p15:guide>
        <p15:guide id="7" orient="horz" pos="5896" userDrawn="1">
          <p15:clr>
            <a:srgbClr val="F26B43"/>
          </p15:clr>
        </p15:guide>
        <p15:guide id="8" orient="horz" pos="58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4452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468927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484282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484282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484282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372825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25514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34" y="1588"/>
            <a:ext cx="18401134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43391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4677895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4831450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4831450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4831450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3716874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243765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079681" y="2707224"/>
            <a:ext cx="14062022" cy="18843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8800" b="1" dirty="0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8800" b="1" dirty="0">
                <a:solidFill>
                  <a:schemeClr val="bg1"/>
                </a:solidFill>
                <a:cs typeface="+mn-ea"/>
                <a:sym typeface="+mn-lt"/>
              </a:rPr>
              <a:t>分布式存储与运算</a:t>
            </a:r>
            <a:endParaRPr sz="8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BCA266A-79D0-491B-9C75-7560574C6C55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1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776289" y="1970674"/>
            <a:ext cx="13865792" cy="414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真实生产中部署一个中型集群：</a:t>
            </a: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有些公司会借助一些自动化的网络拷贝工具加快配置速度</a:t>
            </a:r>
          </a:p>
          <a:p>
            <a:pPr marL="441325" indent="-4413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有些公司会采用一些商业发行版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*（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CDH--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cloudera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公司的产品；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HORTONWORKS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；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	MICROSOFT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，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IBM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，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EMC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，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INTEL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B2FF47-C16E-4F00-AD22-FC4BB5654242}"/>
              </a:ext>
            </a:extLst>
          </p:cNvPr>
          <p:cNvSpPr txBox="1"/>
          <p:nvPr/>
        </p:nvSpPr>
        <p:spPr>
          <a:xfrm>
            <a:off x="1024634" y="678369"/>
            <a:ext cx="7960481" cy="9883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生产环境的部署</a:t>
            </a:r>
          </a:p>
        </p:txBody>
      </p:sp>
      <p:cxnSp>
        <p:nvCxnSpPr>
          <p:cNvPr id="9" name="直线连接符 5">
            <a:extLst>
              <a:ext uri="{FF2B5EF4-FFF2-40B4-BE49-F238E27FC236}">
                <a16:creationId xmlns:a16="http://schemas.microsoft.com/office/drawing/2014/main" id="{F51439D7-F6CB-4291-A67A-3E0E655C0313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12101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1C8ABFD4-0617-48AC-B11F-C366D1B4E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05436C5A-BCED-4236-8E6A-EE6512B9D82B}"/>
              </a:ext>
            </a:extLst>
          </p:cNvPr>
          <p:cNvGrpSpPr/>
          <p:nvPr/>
        </p:nvGrpSpPr>
        <p:grpSpPr>
          <a:xfrm>
            <a:off x="2189928" y="6446521"/>
            <a:ext cx="13908145" cy="1268131"/>
            <a:chOff x="2307636" y="6675121"/>
            <a:chExt cx="13908145" cy="126813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9C5877F-CF99-418D-BAA4-1B3BA5935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3875" y="6675121"/>
              <a:ext cx="1911906" cy="1268131"/>
            </a:xfrm>
            <a:prstGeom prst="roundRect">
              <a:avLst>
                <a:gd name="adj" fmla="val 5255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6C59B3A-7FE1-4415-A869-846A17852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96" t="33219" r="17678" b="28489"/>
            <a:stretch/>
          </p:blipFill>
          <p:spPr>
            <a:xfrm>
              <a:off x="11399253" y="6675121"/>
              <a:ext cx="2778530" cy="1268131"/>
            </a:xfrm>
            <a:prstGeom prst="roundRect">
              <a:avLst>
                <a:gd name="adj" fmla="val 4576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6323BBF-3B4C-4F90-95D8-F05EC96D7F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56" t="19460" r="8841" b="10990"/>
            <a:stretch/>
          </p:blipFill>
          <p:spPr>
            <a:xfrm>
              <a:off x="2307636" y="6675121"/>
              <a:ext cx="2644394" cy="1268131"/>
            </a:xfrm>
            <a:prstGeom prst="roundRect">
              <a:avLst>
                <a:gd name="adj" fmla="val 5255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ABDBB04-E5C9-4D81-B6DA-B3D90C758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1697" y="6675121"/>
              <a:ext cx="2351463" cy="1268131"/>
            </a:xfrm>
            <a:prstGeom prst="roundRect">
              <a:avLst>
                <a:gd name="adj" fmla="val 476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B04CC68-6582-422B-BF8A-229913493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5" t="21167" r="10715" b="25389"/>
            <a:stretch/>
          </p:blipFill>
          <p:spPr>
            <a:xfrm>
              <a:off x="5078123" y="6675121"/>
              <a:ext cx="3717481" cy="1268131"/>
            </a:xfrm>
            <a:prstGeom prst="roundRect">
              <a:avLst>
                <a:gd name="adj" fmla="val 5726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17410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776289" y="1970674"/>
            <a:ext cx="13865792" cy="2487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首先：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格式化 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namenode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	bin/</a:t>
            </a:r>
            <a:r>
              <a:rPr lang="en-US" altLang="zh-CN" sz="3600" dirty="0" err="1">
                <a:solidFill>
                  <a:srgbClr val="00B0F0"/>
                </a:solidFill>
                <a:cs typeface="+mn-ea"/>
                <a:sym typeface="+mn-lt"/>
              </a:rPr>
              <a:t>hadoop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namenode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 -format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手动逐台启动</a:t>
            </a:r>
            <a:endParaRPr lang="zh-CN" altLang="en-US" sz="3600" i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B2FF47-C16E-4F00-AD22-FC4BB5654242}"/>
              </a:ext>
            </a:extLst>
          </p:cNvPr>
          <p:cNvSpPr txBox="1"/>
          <p:nvPr/>
        </p:nvSpPr>
        <p:spPr>
          <a:xfrm>
            <a:off x="1024634" y="678369"/>
            <a:ext cx="7960481" cy="9883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启动</a:t>
            </a: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" name="直线连接符 5">
            <a:extLst>
              <a:ext uri="{FF2B5EF4-FFF2-40B4-BE49-F238E27FC236}">
                <a16:creationId xmlns:a16="http://schemas.microsoft.com/office/drawing/2014/main" id="{F51439D7-F6CB-4291-A67A-3E0E655C0313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622993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1C8ABFD4-0617-48AC-B11F-C366D1B4E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C48A749-0863-425C-A85D-506836E53C44}"/>
              </a:ext>
            </a:extLst>
          </p:cNvPr>
          <p:cNvSpPr/>
          <p:nvPr/>
        </p:nvSpPr>
        <p:spPr>
          <a:xfrm>
            <a:off x="2776289" y="4656790"/>
            <a:ext cx="12806068" cy="4980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在相应服务器上启动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的相关进程：</a:t>
            </a:r>
          </a:p>
          <a:p>
            <a:pPr marL="800100" indent="-4381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启动 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namenode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进程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sbin/hadoop-daemon.sh 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start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namenode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indent="-4381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启动 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datanode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进程	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sbin/hadoop-daemon.sh 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start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datanode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D7D309FC-86CD-4706-B0FC-DA37101F513F}"/>
              </a:ext>
            </a:extLst>
          </p:cNvPr>
          <p:cNvGrpSpPr/>
          <p:nvPr/>
        </p:nvGrpSpPr>
        <p:grpSpPr>
          <a:xfrm>
            <a:off x="13349526" y="4758390"/>
            <a:ext cx="3564018" cy="4400574"/>
            <a:chOff x="6800851" y="1924845"/>
            <a:chExt cx="4169570" cy="5148262"/>
          </a:xfrm>
        </p:grpSpPr>
        <p:sp>
          <p:nvSpPr>
            <p:cNvPr id="311" name="iŝļïḓe">
              <a:extLst>
                <a:ext uri="{FF2B5EF4-FFF2-40B4-BE49-F238E27FC236}">
                  <a16:creationId xmlns:a16="http://schemas.microsoft.com/office/drawing/2014/main" id="{270A751E-A810-408A-998E-D0E0FDA3F5BF}"/>
                </a:ext>
              </a:extLst>
            </p:cNvPr>
            <p:cNvSpPr/>
            <p:nvPr/>
          </p:nvSpPr>
          <p:spPr bwMode="auto">
            <a:xfrm>
              <a:off x="8322470" y="3651252"/>
              <a:ext cx="500063" cy="1120785"/>
            </a:xfrm>
            <a:custGeom>
              <a:avLst/>
              <a:gdLst>
                <a:gd name="T0" fmla="*/ 210 w 210"/>
                <a:gd name="T1" fmla="*/ 724 h 724"/>
                <a:gd name="T2" fmla="*/ 190 w 210"/>
                <a:gd name="T3" fmla="*/ 724 h 724"/>
                <a:gd name="T4" fmla="*/ 190 w 210"/>
                <a:gd name="T5" fmla="*/ 465 h 724"/>
                <a:gd name="T6" fmla="*/ 0 w 210"/>
                <a:gd name="T7" fmla="*/ 465 h 724"/>
                <a:gd name="T8" fmla="*/ 0 w 210"/>
                <a:gd name="T9" fmla="*/ 0 h 724"/>
                <a:gd name="T10" fmla="*/ 19 w 210"/>
                <a:gd name="T11" fmla="*/ 0 h 724"/>
                <a:gd name="T12" fmla="*/ 19 w 210"/>
                <a:gd name="T13" fmla="*/ 445 h 724"/>
                <a:gd name="T14" fmla="*/ 210 w 210"/>
                <a:gd name="T15" fmla="*/ 445 h 724"/>
                <a:gd name="T16" fmla="*/ 210 w 210"/>
                <a:gd name="T17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724">
                  <a:moveTo>
                    <a:pt x="210" y="724"/>
                  </a:moveTo>
                  <a:lnTo>
                    <a:pt x="190" y="724"/>
                  </a:lnTo>
                  <a:lnTo>
                    <a:pt x="190" y="465"/>
                  </a:lnTo>
                  <a:lnTo>
                    <a:pt x="0" y="465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445"/>
                  </a:lnTo>
                  <a:lnTo>
                    <a:pt x="210" y="445"/>
                  </a:lnTo>
                  <a:lnTo>
                    <a:pt x="210" y="7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î$ļiḑê">
              <a:extLst>
                <a:ext uri="{FF2B5EF4-FFF2-40B4-BE49-F238E27FC236}">
                  <a16:creationId xmlns:a16="http://schemas.microsoft.com/office/drawing/2014/main" id="{A9E24514-F2BB-4B16-B438-7CC51FCF84CF}"/>
                </a:ext>
              </a:extLst>
            </p:cNvPr>
            <p:cNvSpPr/>
            <p:nvPr/>
          </p:nvSpPr>
          <p:spPr bwMode="auto">
            <a:xfrm>
              <a:off x="7386639" y="1924845"/>
              <a:ext cx="2986088" cy="1947862"/>
            </a:xfrm>
            <a:custGeom>
              <a:avLst/>
              <a:gdLst>
                <a:gd name="T0" fmla="*/ 2032 w 2032"/>
                <a:gd name="T1" fmla="*/ 1235 h 1327"/>
                <a:gd name="T2" fmla="*/ 1939 w 2032"/>
                <a:gd name="T3" fmla="*/ 1327 h 1327"/>
                <a:gd name="T4" fmla="*/ 93 w 2032"/>
                <a:gd name="T5" fmla="*/ 1327 h 1327"/>
                <a:gd name="T6" fmla="*/ 0 w 2032"/>
                <a:gd name="T7" fmla="*/ 1235 h 1327"/>
                <a:gd name="T8" fmla="*/ 0 w 2032"/>
                <a:gd name="T9" fmla="*/ 92 h 1327"/>
                <a:gd name="T10" fmla="*/ 93 w 2032"/>
                <a:gd name="T11" fmla="*/ 0 h 1327"/>
                <a:gd name="T12" fmla="*/ 1939 w 2032"/>
                <a:gd name="T13" fmla="*/ 0 h 1327"/>
                <a:gd name="T14" fmla="*/ 2032 w 2032"/>
                <a:gd name="T15" fmla="*/ 92 h 1327"/>
                <a:gd name="T16" fmla="*/ 2032 w 2032"/>
                <a:gd name="T17" fmla="*/ 1235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2" h="1327">
                  <a:moveTo>
                    <a:pt x="2032" y="1235"/>
                  </a:moveTo>
                  <a:cubicBezTo>
                    <a:pt x="2032" y="1286"/>
                    <a:pt x="1990" y="1327"/>
                    <a:pt x="1939" y="1327"/>
                  </a:cubicBezTo>
                  <a:cubicBezTo>
                    <a:pt x="93" y="1327"/>
                    <a:pt x="93" y="1327"/>
                    <a:pt x="93" y="1327"/>
                  </a:cubicBezTo>
                  <a:cubicBezTo>
                    <a:pt x="42" y="1327"/>
                    <a:pt x="0" y="1286"/>
                    <a:pt x="0" y="123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41"/>
                    <a:pt x="42" y="0"/>
                    <a:pt x="93" y="0"/>
                  </a:cubicBezTo>
                  <a:cubicBezTo>
                    <a:pt x="1939" y="0"/>
                    <a:pt x="1939" y="0"/>
                    <a:pt x="1939" y="0"/>
                  </a:cubicBezTo>
                  <a:cubicBezTo>
                    <a:pt x="1990" y="0"/>
                    <a:pt x="2032" y="41"/>
                    <a:pt x="2032" y="92"/>
                  </a:cubicBezTo>
                  <a:cubicBezTo>
                    <a:pt x="2032" y="1235"/>
                    <a:pt x="2032" y="1235"/>
                    <a:pt x="2032" y="1235"/>
                  </a:cubicBezTo>
                </a:path>
              </a:pathLst>
            </a:custGeom>
            <a:solidFill>
              <a:srgbClr val="154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iSľïḑè">
              <a:extLst>
                <a:ext uri="{FF2B5EF4-FFF2-40B4-BE49-F238E27FC236}">
                  <a16:creationId xmlns:a16="http://schemas.microsoft.com/office/drawing/2014/main" id="{F3D20C34-7582-466C-8BF8-D1BA8757D8CD}"/>
                </a:ext>
              </a:extLst>
            </p:cNvPr>
            <p:cNvSpPr/>
            <p:nvPr/>
          </p:nvSpPr>
          <p:spPr bwMode="auto">
            <a:xfrm>
              <a:off x="7519989" y="2053432"/>
              <a:ext cx="2731294" cy="1683544"/>
            </a:xfrm>
            <a:prstGeom prst="rect">
              <a:avLst/>
            </a:prstGeom>
            <a:solidFill>
              <a:srgbClr val="0D3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í$ļïḓê">
              <a:extLst>
                <a:ext uri="{FF2B5EF4-FFF2-40B4-BE49-F238E27FC236}">
                  <a16:creationId xmlns:a16="http://schemas.microsoft.com/office/drawing/2014/main" id="{8A181B04-27E9-4778-8CEF-6823735AEF4D}"/>
                </a:ext>
              </a:extLst>
            </p:cNvPr>
            <p:cNvSpPr/>
            <p:nvPr/>
          </p:nvSpPr>
          <p:spPr bwMode="auto">
            <a:xfrm>
              <a:off x="6800851" y="3863182"/>
              <a:ext cx="4169570" cy="230981"/>
            </a:xfrm>
            <a:custGeom>
              <a:avLst/>
              <a:gdLst>
                <a:gd name="T0" fmla="*/ 2 w 2837"/>
                <a:gd name="T1" fmla="*/ 0 h 157"/>
                <a:gd name="T2" fmla="*/ 0 w 2837"/>
                <a:gd name="T3" fmla="*/ 25 h 157"/>
                <a:gd name="T4" fmla="*/ 99 w 2837"/>
                <a:gd name="T5" fmla="*/ 157 h 157"/>
                <a:gd name="T6" fmla="*/ 2739 w 2837"/>
                <a:gd name="T7" fmla="*/ 157 h 157"/>
                <a:gd name="T8" fmla="*/ 2837 w 2837"/>
                <a:gd name="T9" fmla="*/ 25 h 157"/>
                <a:gd name="T10" fmla="*/ 2836 w 2837"/>
                <a:gd name="T11" fmla="*/ 0 h 157"/>
                <a:gd name="T12" fmla="*/ 2 w 2837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7" h="157">
                  <a:moveTo>
                    <a:pt x="2" y="0"/>
                  </a:moveTo>
                  <a:cubicBezTo>
                    <a:pt x="1" y="8"/>
                    <a:pt x="0" y="16"/>
                    <a:pt x="0" y="25"/>
                  </a:cubicBezTo>
                  <a:cubicBezTo>
                    <a:pt x="0" y="98"/>
                    <a:pt x="45" y="157"/>
                    <a:pt x="99" y="157"/>
                  </a:cubicBezTo>
                  <a:cubicBezTo>
                    <a:pt x="2739" y="157"/>
                    <a:pt x="2739" y="157"/>
                    <a:pt x="2739" y="157"/>
                  </a:cubicBezTo>
                  <a:cubicBezTo>
                    <a:pt x="2793" y="157"/>
                    <a:pt x="2837" y="98"/>
                    <a:pt x="2837" y="25"/>
                  </a:cubicBezTo>
                  <a:cubicBezTo>
                    <a:pt x="2837" y="16"/>
                    <a:pt x="2837" y="8"/>
                    <a:pt x="2836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F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íş1îďé">
              <a:extLst>
                <a:ext uri="{FF2B5EF4-FFF2-40B4-BE49-F238E27FC236}">
                  <a16:creationId xmlns:a16="http://schemas.microsoft.com/office/drawing/2014/main" id="{55F0CF6E-661B-46F4-A529-352F1AA5AA95}"/>
                </a:ext>
              </a:extLst>
            </p:cNvPr>
            <p:cNvSpPr/>
            <p:nvPr/>
          </p:nvSpPr>
          <p:spPr bwMode="auto">
            <a:xfrm>
              <a:off x="6934201" y="4091782"/>
              <a:ext cx="3907632" cy="2381"/>
            </a:xfrm>
            <a:custGeom>
              <a:avLst/>
              <a:gdLst>
                <a:gd name="T0" fmla="*/ 8 w 2659"/>
                <a:gd name="T1" fmla="*/ 1 h 1"/>
                <a:gd name="T2" fmla="*/ 2648 w 2659"/>
                <a:gd name="T3" fmla="*/ 1 h 1"/>
                <a:gd name="T4" fmla="*/ 2648 w 2659"/>
                <a:gd name="T5" fmla="*/ 1 h 1"/>
                <a:gd name="T6" fmla="*/ 7 w 2659"/>
                <a:gd name="T7" fmla="*/ 1 h 1"/>
                <a:gd name="T8" fmla="*/ 2649 w 2659"/>
                <a:gd name="T9" fmla="*/ 1 h 1"/>
                <a:gd name="T10" fmla="*/ 2649 w 2659"/>
                <a:gd name="T11" fmla="*/ 1 h 1"/>
                <a:gd name="T12" fmla="*/ 7 w 2659"/>
                <a:gd name="T13" fmla="*/ 1 h 1"/>
                <a:gd name="T14" fmla="*/ 2650 w 2659"/>
                <a:gd name="T15" fmla="*/ 1 h 1"/>
                <a:gd name="T16" fmla="*/ 2650 w 2659"/>
                <a:gd name="T17" fmla="*/ 1 h 1"/>
                <a:gd name="T18" fmla="*/ 6 w 2659"/>
                <a:gd name="T19" fmla="*/ 1 h 1"/>
                <a:gd name="T20" fmla="*/ 2650 w 2659"/>
                <a:gd name="T21" fmla="*/ 1 h 1"/>
                <a:gd name="T22" fmla="*/ 2650 w 2659"/>
                <a:gd name="T23" fmla="*/ 1 h 1"/>
                <a:gd name="T24" fmla="*/ 6 w 2659"/>
                <a:gd name="T25" fmla="*/ 1 h 1"/>
                <a:gd name="T26" fmla="*/ 2651 w 2659"/>
                <a:gd name="T27" fmla="*/ 1 h 1"/>
                <a:gd name="T28" fmla="*/ 2651 w 2659"/>
                <a:gd name="T29" fmla="*/ 1 h 1"/>
                <a:gd name="T30" fmla="*/ 5 w 2659"/>
                <a:gd name="T31" fmla="*/ 1 h 1"/>
                <a:gd name="T32" fmla="*/ 2651 w 2659"/>
                <a:gd name="T33" fmla="*/ 1 h 1"/>
                <a:gd name="T34" fmla="*/ 2651 w 2659"/>
                <a:gd name="T35" fmla="*/ 1 h 1"/>
                <a:gd name="T36" fmla="*/ 4 w 2659"/>
                <a:gd name="T37" fmla="*/ 1 h 1"/>
                <a:gd name="T38" fmla="*/ 2652 w 2659"/>
                <a:gd name="T39" fmla="*/ 1 h 1"/>
                <a:gd name="T40" fmla="*/ 2652 w 2659"/>
                <a:gd name="T41" fmla="*/ 1 h 1"/>
                <a:gd name="T42" fmla="*/ 4 w 2659"/>
                <a:gd name="T43" fmla="*/ 1 h 1"/>
                <a:gd name="T44" fmla="*/ 2653 w 2659"/>
                <a:gd name="T45" fmla="*/ 1 h 1"/>
                <a:gd name="T46" fmla="*/ 2653 w 2659"/>
                <a:gd name="T47" fmla="*/ 1 h 1"/>
                <a:gd name="T48" fmla="*/ 3 w 2659"/>
                <a:gd name="T49" fmla="*/ 1 h 1"/>
                <a:gd name="T50" fmla="*/ 2653 w 2659"/>
                <a:gd name="T51" fmla="*/ 1 h 1"/>
                <a:gd name="T52" fmla="*/ 2653 w 2659"/>
                <a:gd name="T53" fmla="*/ 1 h 1"/>
                <a:gd name="T54" fmla="*/ 2 w 2659"/>
                <a:gd name="T55" fmla="*/ 1 h 1"/>
                <a:gd name="T56" fmla="*/ 2654 w 2659"/>
                <a:gd name="T57" fmla="*/ 1 h 1"/>
                <a:gd name="T58" fmla="*/ 2654 w 2659"/>
                <a:gd name="T59" fmla="*/ 1 h 1"/>
                <a:gd name="T60" fmla="*/ 2 w 2659"/>
                <a:gd name="T61" fmla="*/ 1 h 1"/>
                <a:gd name="T62" fmla="*/ 2654 w 2659"/>
                <a:gd name="T63" fmla="*/ 1 h 1"/>
                <a:gd name="T64" fmla="*/ 2654 w 2659"/>
                <a:gd name="T65" fmla="*/ 1 h 1"/>
                <a:gd name="T66" fmla="*/ 2655 w 2659"/>
                <a:gd name="T67" fmla="*/ 1 h 1"/>
                <a:gd name="T68" fmla="*/ 0 w 2659"/>
                <a:gd name="T69" fmla="*/ 0 h 1"/>
                <a:gd name="T70" fmla="*/ 0 w 2659"/>
                <a:gd name="T71" fmla="*/ 0 h 1"/>
                <a:gd name="T72" fmla="*/ 2655 w 2659"/>
                <a:gd name="T73" fmla="*/ 0 h 1"/>
                <a:gd name="T74" fmla="*/ 2656 w 2659"/>
                <a:gd name="T75" fmla="*/ 0 h 1"/>
                <a:gd name="T76" fmla="*/ 2656 w 2659"/>
                <a:gd name="T77" fmla="*/ 0 h 1"/>
                <a:gd name="T78" fmla="*/ 2657 w 2659"/>
                <a:gd name="T79" fmla="*/ 0 h 1"/>
                <a:gd name="T80" fmla="*/ 2658 w 2659"/>
                <a:gd name="T81" fmla="*/ 0 h 1"/>
                <a:gd name="T82" fmla="*/ 2658 w 2659"/>
                <a:gd name="T83" fmla="*/ 0 h 1"/>
                <a:gd name="T84" fmla="*/ 2658 w 2659"/>
                <a:gd name="T85" fmla="*/ 0 h 1"/>
                <a:gd name="T86" fmla="*/ 2659 w 2659"/>
                <a:gd name="T87" fmla="*/ 0 h 1"/>
                <a:gd name="T88" fmla="*/ 2659 w 2659"/>
                <a:gd name="T8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59" h="1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moveTo>
                    <a:pt x="2648" y="1"/>
                  </a:moveTo>
                  <a:cubicBezTo>
                    <a:pt x="2648" y="1"/>
                    <a:pt x="2648" y="1"/>
                    <a:pt x="2648" y="1"/>
                  </a:cubicBezTo>
                  <a:cubicBezTo>
                    <a:pt x="2648" y="1"/>
                    <a:pt x="2648" y="1"/>
                    <a:pt x="2648" y="1"/>
                  </a:cubicBezTo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moveTo>
                    <a:pt x="2649" y="1"/>
                  </a:moveTo>
                  <a:cubicBezTo>
                    <a:pt x="2649" y="1"/>
                    <a:pt x="2649" y="1"/>
                    <a:pt x="2648" y="1"/>
                  </a:cubicBezTo>
                  <a:cubicBezTo>
                    <a:pt x="2649" y="1"/>
                    <a:pt x="2649" y="1"/>
                    <a:pt x="2649" y="1"/>
                  </a:cubicBezTo>
                  <a:moveTo>
                    <a:pt x="6" y="1"/>
                  </a:moveTo>
                  <a:cubicBezTo>
                    <a:pt x="6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moveTo>
                    <a:pt x="2650" y="1"/>
                  </a:moveTo>
                  <a:cubicBezTo>
                    <a:pt x="2649" y="1"/>
                    <a:pt x="2649" y="1"/>
                    <a:pt x="2649" y="1"/>
                  </a:cubicBezTo>
                  <a:cubicBezTo>
                    <a:pt x="2649" y="1"/>
                    <a:pt x="2649" y="1"/>
                    <a:pt x="2650" y="1"/>
                  </a:cubicBezTo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moveTo>
                    <a:pt x="2650" y="1"/>
                  </a:moveTo>
                  <a:cubicBezTo>
                    <a:pt x="2650" y="1"/>
                    <a:pt x="2650" y="1"/>
                    <a:pt x="2650" y="1"/>
                  </a:cubicBezTo>
                  <a:cubicBezTo>
                    <a:pt x="2650" y="1"/>
                    <a:pt x="2650" y="1"/>
                    <a:pt x="2650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2651" y="1"/>
                  </a:moveTo>
                  <a:cubicBezTo>
                    <a:pt x="2651" y="1"/>
                    <a:pt x="2650" y="1"/>
                    <a:pt x="2650" y="1"/>
                  </a:cubicBezTo>
                  <a:cubicBezTo>
                    <a:pt x="2650" y="1"/>
                    <a:pt x="2651" y="1"/>
                    <a:pt x="2651" y="1"/>
                  </a:cubicBezTo>
                  <a:moveTo>
                    <a:pt x="4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moveTo>
                    <a:pt x="2651" y="1"/>
                  </a:moveTo>
                  <a:cubicBezTo>
                    <a:pt x="2651" y="1"/>
                    <a:pt x="2651" y="1"/>
                    <a:pt x="2651" y="1"/>
                  </a:cubicBezTo>
                  <a:cubicBezTo>
                    <a:pt x="2651" y="1"/>
                    <a:pt x="2651" y="1"/>
                    <a:pt x="2651" y="1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2652" y="1"/>
                  </a:moveTo>
                  <a:cubicBezTo>
                    <a:pt x="2652" y="1"/>
                    <a:pt x="2652" y="1"/>
                    <a:pt x="2652" y="1"/>
                  </a:cubicBezTo>
                  <a:cubicBezTo>
                    <a:pt x="2652" y="1"/>
                    <a:pt x="2652" y="1"/>
                    <a:pt x="2652" y="1"/>
                  </a:cubicBezTo>
                  <a:moveTo>
                    <a:pt x="3" y="1"/>
                  </a:moveTo>
                  <a:cubicBezTo>
                    <a:pt x="3" y="1"/>
                    <a:pt x="3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2653" y="1"/>
                  </a:moveTo>
                  <a:cubicBezTo>
                    <a:pt x="2652" y="1"/>
                    <a:pt x="2652" y="1"/>
                    <a:pt x="2652" y="1"/>
                  </a:cubicBezTo>
                  <a:cubicBezTo>
                    <a:pt x="2652" y="1"/>
                    <a:pt x="2652" y="1"/>
                    <a:pt x="2653" y="1"/>
                  </a:cubicBezTo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2653" y="1"/>
                  </a:moveTo>
                  <a:cubicBezTo>
                    <a:pt x="2653" y="1"/>
                    <a:pt x="2653" y="1"/>
                    <a:pt x="2653" y="1"/>
                  </a:cubicBezTo>
                  <a:cubicBezTo>
                    <a:pt x="2653" y="1"/>
                    <a:pt x="2653" y="1"/>
                    <a:pt x="2653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654" y="1"/>
                  </a:moveTo>
                  <a:cubicBezTo>
                    <a:pt x="2654" y="1"/>
                    <a:pt x="2654" y="1"/>
                    <a:pt x="2654" y="1"/>
                  </a:cubicBezTo>
                  <a:cubicBezTo>
                    <a:pt x="2654" y="1"/>
                    <a:pt x="2654" y="1"/>
                    <a:pt x="2654" y="1"/>
                  </a:cubicBezTo>
                  <a:moveTo>
                    <a:pt x="1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moveTo>
                    <a:pt x="2654" y="1"/>
                  </a:moveTo>
                  <a:cubicBezTo>
                    <a:pt x="2654" y="1"/>
                    <a:pt x="2654" y="1"/>
                    <a:pt x="2654" y="1"/>
                  </a:cubicBezTo>
                  <a:cubicBezTo>
                    <a:pt x="2654" y="1"/>
                    <a:pt x="2654" y="1"/>
                    <a:pt x="2654" y="1"/>
                  </a:cubicBezTo>
                  <a:moveTo>
                    <a:pt x="2655" y="1"/>
                  </a:moveTo>
                  <a:cubicBezTo>
                    <a:pt x="2655" y="1"/>
                    <a:pt x="2655" y="1"/>
                    <a:pt x="2655" y="1"/>
                  </a:cubicBezTo>
                  <a:cubicBezTo>
                    <a:pt x="2655" y="1"/>
                    <a:pt x="2655" y="1"/>
                    <a:pt x="2655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656" y="0"/>
                  </a:moveTo>
                  <a:cubicBezTo>
                    <a:pt x="2656" y="0"/>
                    <a:pt x="2656" y="0"/>
                    <a:pt x="2655" y="0"/>
                  </a:cubicBezTo>
                  <a:cubicBezTo>
                    <a:pt x="2656" y="0"/>
                    <a:pt x="2656" y="0"/>
                    <a:pt x="2656" y="0"/>
                  </a:cubicBezTo>
                  <a:moveTo>
                    <a:pt x="2656" y="0"/>
                  </a:moveTo>
                  <a:cubicBezTo>
                    <a:pt x="2656" y="0"/>
                    <a:pt x="2656" y="0"/>
                    <a:pt x="2656" y="0"/>
                  </a:cubicBezTo>
                  <a:cubicBezTo>
                    <a:pt x="2656" y="0"/>
                    <a:pt x="2656" y="0"/>
                    <a:pt x="2656" y="0"/>
                  </a:cubicBezTo>
                  <a:moveTo>
                    <a:pt x="2657" y="0"/>
                  </a:moveTo>
                  <a:cubicBezTo>
                    <a:pt x="2657" y="0"/>
                    <a:pt x="2657" y="0"/>
                    <a:pt x="2657" y="0"/>
                  </a:cubicBezTo>
                  <a:cubicBezTo>
                    <a:pt x="2657" y="0"/>
                    <a:pt x="2657" y="0"/>
                    <a:pt x="2657" y="0"/>
                  </a:cubicBezTo>
                  <a:moveTo>
                    <a:pt x="2658" y="0"/>
                  </a:moveTo>
                  <a:cubicBezTo>
                    <a:pt x="2657" y="0"/>
                    <a:pt x="2657" y="0"/>
                    <a:pt x="2657" y="0"/>
                  </a:cubicBezTo>
                  <a:cubicBezTo>
                    <a:pt x="2657" y="0"/>
                    <a:pt x="2657" y="0"/>
                    <a:pt x="2658" y="0"/>
                  </a:cubicBezTo>
                  <a:moveTo>
                    <a:pt x="2658" y="0"/>
                  </a:moveTo>
                  <a:cubicBezTo>
                    <a:pt x="2658" y="0"/>
                    <a:pt x="2658" y="0"/>
                    <a:pt x="2658" y="0"/>
                  </a:cubicBezTo>
                  <a:cubicBezTo>
                    <a:pt x="2658" y="0"/>
                    <a:pt x="2658" y="0"/>
                    <a:pt x="2658" y="0"/>
                  </a:cubicBezTo>
                  <a:moveTo>
                    <a:pt x="2659" y="0"/>
                  </a:moveTo>
                  <a:cubicBezTo>
                    <a:pt x="2659" y="0"/>
                    <a:pt x="2659" y="0"/>
                    <a:pt x="2659" y="0"/>
                  </a:cubicBezTo>
                  <a:cubicBezTo>
                    <a:pt x="2659" y="0"/>
                    <a:pt x="2659" y="0"/>
                    <a:pt x="265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íŝļïḋè">
              <a:extLst>
                <a:ext uri="{FF2B5EF4-FFF2-40B4-BE49-F238E27FC236}">
                  <a16:creationId xmlns:a16="http://schemas.microsoft.com/office/drawing/2014/main" id="{13DFF96D-1141-49DC-AB9E-9447F46761AE}"/>
                </a:ext>
              </a:extLst>
            </p:cNvPr>
            <p:cNvSpPr/>
            <p:nvPr/>
          </p:nvSpPr>
          <p:spPr bwMode="auto">
            <a:xfrm>
              <a:off x="6812757" y="3977482"/>
              <a:ext cx="4145757" cy="116681"/>
            </a:xfrm>
            <a:custGeom>
              <a:avLst/>
              <a:gdLst>
                <a:gd name="T0" fmla="*/ 0 w 2820"/>
                <a:gd name="T1" fmla="*/ 0 h 79"/>
                <a:gd name="T2" fmla="*/ 82 w 2820"/>
                <a:gd name="T3" fmla="*/ 78 h 79"/>
                <a:gd name="T4" fmla="*/ 84 w 2820"/>
                <a:gd name="T5" fmla="*/ 79 h 79"/>
                <a:gd name="T6" fmla="*/ 84 w 2820"/>
                <a:gd name="T7" fmla="*/ 79 h 79"/>
                <a:gd name="T8" fmla="*/ 85 w 2820"/>
                <a:gd name="T9" fmla="*/ 79 h 79"/>
                <a:gd name="T10" fmla="*/ 86 w 2820"/>
                <a:gd name="T11" fmla="*/ 79 h 79"/>
                <a:gd name="T12" fmla="*/ 86 w 2820"/>
                <a:gd name="T13" fmla="*/ 79 h 79"/>
                <a:gd name="T14" fmla="*/ 87 w 2820"/>
                <a:gd name="T15" fmla="*/ 79 h 79"/>
                <a:gd name="T16" fmla="*/ 88 w 2820"/>
                <a:gd name="T17" fmla="*/ 79 h 79"/>
                <a:gd name="T18" fmla="*/ 88 w 2820"/>
                <a:gd name="T19" fmla="*/ 79 h 79"/>
                <a:gd name="T20" fmla="*/ 89 w 2820"/>
                <a:gd name="T21" fmla="*/ 79 h 79"/>
                <a:gd name="T22" fmla="*/ 89 w 2820"/>
                <a:gd name="T23" fmla="*/ 79 h 79"/>
                <a:gd name="T24" fmla="*/ 90 w 2820"/>
                <a:gd name="T25" fmla="*/ 79 h 79"/>
                <a:gd name="T26" fmla="*/ 2730 w 2820"/>
                <a:gd name="T27" fmla="*/ 79 h 79"/>
                <a:gd name="T28" fmla="*/ 2730 w 2820"/>
                <a:gd name="T29" fmla="*/ 79 h 79"/>
                <a:gd name="T30" fmla="*/ 2731 w 2820"/>
                <a:gd name="T31" fmla="*/ 79 h 79"/>
                <a:gd name="T32" fmla="*/ 2732 w 2820"/>
                <a:gd name="T33" fmla="*/ 79 h 79"/>
                <a:gd name="T34" fmla="*/ 2732 w 2820"/>
                <a:gd name="T35" fmla="*/ 79 h 79"/>
                <a:gd name="T36" fmla="*/ 2733 w 2820"/>
                <a:gd name="T37" fmla="*/ 79 h 79"/>
                <a:gd name="T38" fmla="*/ 2733 w 2820"/>
                <a:gd name="T39" fmla="*/ 79 h 79"/>
                <a:gd name="T40" fmla="*/ 2734 w 2820"/>
                <a:gd name="T41" fmla="*/ 79 h 79"/>
                <a:gd name="T42" fmla="*/ 2735 w 2820"/>
                <a:gd name="T43" fmla="*/ 79 h 79"/>
                <a:gd name="T44" fmla="*/ 2735 w 2820"/>
                <a:gd name="T45" fmla="*/ 79 h 79"/>
                <a:gd name="T46" fmla="*/ 2736 w 2820"/>
                <a:gd name="T47" fmla="*/ 79 h 79"/>
                <a:gd name="T48" fmla="*/ 2736 w 2820"/>
                <a:gd name="T49" fmla="*/ 79 h 79"/>
                <a:gd name="T50" fmla="*/ 2737 w 2820"/>
                <a:gd name="T51" fmla="*/ 79 h 79"/>
                <a:gd name="T52" fmla="*/ 2738 w 2820"/>
                <a:gd name="T53" fmla="*/ 78 h 79"/>
                <a:gd name="T54" fmla="*/ 2738 w 2820"/>
                <a:gd name="T55" fmla="*/ 78 h 79"/>
                <a:gd name="T56" fmla="*/ 2739 w 2820"/>
                <a:gd name="T57" fmla="*/ 78 h 79"/>
                <a:gd name="T58" fmla="*/ 2740 w 2820"/>
                <a:gd name="T59" fmla="*/ 78 h 79"/>
                <a:gd name="T60" fmla="*/ 2740 w 2820"/>
                <a:gd name="T61" fmla="*/ 78 h 79"/>
                <a:gd name="T62" fmla="*/ 2741 w 2820"/>
                <a:gd name="T63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20" h="79">
                  <a:moveTo>
                    <a:pt x="28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43"/>
                    <a:pt x="45" y="75"/>
                    <a:pt x="8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5" y="79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5" y="79"/>
                    <a:pt x="85" y="79"/>
                    <a:pt x="86" y="79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7" y="79"/>
                    <a:pt x="87" y="79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79"/>
                    <a:pt x="89" y="79"/>
                    <a:pt x="89" y="79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9"/>
                    <a:pt x="90" y="79"/>
                    <a:pt x="90" y="79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2730" y="79"/>
                    <a:pt x="2730" y="79"/>
                    <a:pt x="2730" y="79"/>
                  </a:cubicBezTo>
                  <a:cubicBezTo>
                    <a:pt x="2730" y="79"/>
                    <a:pt x="2730" y="79"/>
                    <a:pt x="2730" y="79"/>
                  </a:cubicBezTo>
                  <a:cubicBezTo>
                    <a:pt x="2730" y="79"/>
                    <a:pt x="2730" y="79"/>
                    <a:pt x="2730" y="79"/>
                  </a:cubicBezTo>
                  <a:cubicBezTo>
                    <a:pt x="2730" y="79"/>
                    <a:pt x="2730" y="79"/>
                    <a:pt x="2730" y="79"/>
                  </a:cubicBezTo>
                  <a:cubicBezTo>
                    <a:pt x="2731" y="79"/>
                    <a:pt x="2731" y="79"/>
                    <a:pt x="2731" y="79"/>
                  </a:cubicBezTo>
                  <a:cubicBezTo>
                    <a:pt x="2731" y="79"/>
                    <a:pt x="2731" y="79"/>
                    <a:pt x="2731" y="79"/>
                  </a:cubicBezTo>
                  <a:cubicBezTo>
                    <a:pt x="2731" y="79"/>
                    <a:pt x="2731" y="79"/>
                    <a:pt x="2732" y="79"/>
                  </a:cubicBezTo>
                  <a:cubicBezTo>
                    <a:pt x="2732" y="79"/>
                    <a:pt x="2732" y="79"/>
                    <a:pt x="2732" y="79"/>
                  </a:cubicBezTo>
                  <a:cubicBezTo>
                    <a:pt x="2732" y="79"/>
                    <a:pt x="2732" y="79"/>
                    <a:pt x="2732" y="79"/>
                  </a:cubicBezTo>
                  <a:cubicBezTo>
                    <a:pt x="2732" y="79"/>
                    <a:pt x="2732" y="79"/>
                    <a:pt x="2732" y="79"/>
                  </a:cubicBezTo>
                  <a:cubicBezTo>
                    <a:pt x="2732" y="79"/>
                    <a:pt x="2733" y="79"/>
                    <a:pt x="2733" y="79"/>
                  </a:cubicBezTo>
                  <a:cubicBezTo>
                    <a:pt x="2733" y="79"/>
                    <a:pt x="2733" y="79"/>
                    <a:pt x="2733" y="79"/>
                  </a:cubicBezTo>
                  <a:cubicBezTo>
                    <a:pt x="2733" y="79"/>
                    <a:pt x="2733" y="79"/>
                    <a:pt x="2733" y="79"/>
                  </a:cubicBezTo>
                  <a:cubicBezTo>
                    <a:pt x="2733" y="79"/>
                    <a:pt x="2734" y="79"/>
                    <a:pt x="2734" y="79"/>
                  </a:cubicBezTo>
                  <a:cubicBezTo>
                    <a:pt x="2734" y="79"/>
                    <a:pt x="2734" y="79"/>
                    <a:pt x="2734" y="79"/>
                  </a:cubicBezTo>
                  <a:cubicBezTo>
                    <a:pt x="2734" y="79"/>
                    <a:pt x="2734" y="79"/>
                    <a:pt x="2734" y="79"/>
                  </a:cubicBezTo>
                  <a:cubicBezTo>
                    <a:pt x="2734" y="79"/>
                    <a:pt x="2734" y="79"/>
                    <a:pt x="2735" y="79"/>
                  </a:cubicBezTo>
                  <a:cubicBezTo>
                    <a:pt x="2735" y="79"/>
                    <a:pt x="2735" y="79"/>
                    <a:pt x="2735" y="79"/>
                  </a:cubicBezTo>
                  <a:cubicBezTo>
                    <a:pt x="2735" y="79"/>
                    <a:pt x="2735" y="79"/>
                    <a:pt x="2735" y="79"/>
                  </a:cubicBezTo>
                  <a:cubicBezTo>
                    <a:pt x="2735" y="79"/>
                    <a:pt x="2735" y="79"/>
                    <a:pt x="2736" y="79"/>
                  </a:cubicBezTo>
                  <a:cubicBezTo>
                    <a:pt x="2736" y="79"/>
                    <a:pt x="2736" y="79"/>
                    <a:pt x="2736" y="79"/>
                  </a:cubicBezTo>
                  <a:cubicBezTo>
                    <a:pt x="2736" y="79"/>
                    <a:pt x="2736" y="79"/>
                    <a:pt x="2736" y="79"/>
                  </a:cubicBezTo>
                  <a:cubicBezTo>
                    <a:pt x="2736" y="79"/>
                    <a:pt x="2736" y="79"/>
                    <a:pt x="2736" y="79"/>
                  </a:cubicBezTo>
                  <a:cubicBezTo>
                    <a:pt x="2737" y="79"/>
                    <a:pt x="2737" y="79"/>
                    <a:pt x="2737" y="79"/>
                  </a:cubicBezTo>
                  <a:cubicBezTo>
                    <a:pt x="2737" y="79"/>
                    <a:pt x="2737" y="79"/>
                    <a:pt x="2737" y="79"/>
                  </a:cubicBezTo>
                  <a:cubicBezTo>
                    <a:pt x="2737" y="79"/>
                    <a:pt x="2737" y="79"/>
                    <a:pt x="2737" y="78"/>
                  </a:cubicBezTo>
                  <a:cubicBezTo>
                    <a:pt x="2738" y="78"/>
                    <a:pt x="2738" y="78"/>
                    <a:pt x="2738" y="78"/>
                  </a:cubicBezTo>
                  <a:cubicBezTo>
                    <a:pt x="2738" y="78"/>
                    <a:pt x="2738" y="78"/>
                    <a:pt x="2738" y="78"/>
                  </a:cubicBezTo>
                  <a:cubicBezTo>
                    <a:pt x="2738" y="78"/>
                    <a:pt x="2738" y="78"/>
                    <a:pt x="2738" y="78"/>
                  </a:cubicBezTo>
                  <a:cubicBezTo>
                    <a:pt x="2738" y="78"/>
                    <a:pt x="2739" y="78"/>
                    <a:pt x="2739" y="78"/>
                  </a:cubicBezTo>
                  <a:cubicBezTo>
                    <a:pt x="2739" y="78"/>
                    <a:pt x="2739" y="78"/>
                    <a:pt x="2739" y="78"/>
                  </a:cubicBezTo>
                  <a:cubicBezTo>
                    <a:pt x="2739" y="78"/>
                    <a:pt x="2739" y="78"/>
                    <a:pt x="2739" y="78"/>
                  </a:cubicBezTo>
                  <a:cubicBezTo>
                    <a:pt x="2739" y="78"/>
                    <a:pt x="2739" y="78"/>
                    <a:pt x="2740" y="78"/>
                  </a:cubicBezTo>
                  <a:cubicBezTo>
                    <a:pt x="2740" y="78"/>
                    <a:pt x="2740" y="78"/>
                    <a:pt x="2740" y="78"/>
                  </a:cubicBezTo>
                  <a:cubicBezTo>
                    <a:pt x="2740" y="78"/>
                    <a:pt x="2740" y="78"/>
                    <a:pt x="2740" y="78"/>
                  </a:cubicBezTo>
                  <a:cubicBezTo>
                    <a:pt x="2740" y="78"/>
                    <a:pt x="2741" y="78"/>
                    <a:pt x="2741" y="78"/>
                  </a:cubicBezTo>
                  <a:cubicBezTo>
                    <a:pt x="2741" y="78"/>
                    <a:pt x="2741" y="78"/>
                    <a:pt x="2741" y="78"/>
                  </a:cubicBezTo>
                  <a:cubicBezTo>
                    <a:pt x="2777" y="72"/>
                    <a:pt x="2806" y="42"/>
                    <a:pt x="2820" y="0"/>
                  </a:cubicBezTo>
                </a:path>
              </a:pathLst>
            </a:custGeom>
            <a:solidFill>
              <a:srgbClr val="E5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î$ḻïḋé">
              <a:extLst>
                <a:ext uri="{FF2B5EF4-FFF2-40B4-BE49-F238E27FC236}">
                  <a16:creationId xmlns:a16="http://schemas.microsoft.com/office/drawing/2014/main" id="{2D479C0B-2449-4AF9-AF8D-0B1E7E529982}"/>
                </a:ext>
              </a:extLst>
            </p:cNvPr>
            <p:cNvSpPr/>
            <p:nvPr/>
          </p:nvSpPr>
          <p:spPr bwMode="auto">
            <a:xfrm>
              <a:off x="7662864" y="2210595"/>
              <a:ext cx="683419" cy="33337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îšḻïḓe">
              <a:extLst>
                <a:ext uri="{FF2B5EF4-FFF2-40B4-BE49-F238E27FC236}">
                  <a16:creationId xmlns:a16="http://schemas.microsoft.com/office/drawing/2014/main" id="{0C8331F0-3E06-4BED-87C0-1066D35A7E76}"/>
                </a:ext>
              </a:extLst>
            </p:cNvPr>
            <p:cNvSpPr/>
            <p:nvPr/>
          </p:nvSpPr>
          <p:spPr bwMode="auto">
            <a:xfrm>
              <a:off x="7662864" y="2312989"/>
              <a:ext cx="683419" cy="33337"/>
            </a:xfrm>
            <a:prstGeom prst="rect">
              <a:avLst/>
            </a:prstGeom>
            <a:solidFill>
              <a:srgbClr val="F3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ï$ḻíḓé">
              <a:extLst>
                <a:ext uri="{FF2B5EF4-FFF2-40B4-BE49-F238E27FC236}">
                  <a16:creationId xmlns:a16="http://schemas.microsoft.com/office/drawing/2014/main" id="{195A7510-CBAE-40E0-BE41-3D239EB6D313}"/>
                </a:ext>
              </a:extLst>
            </p:cNvPr>
            <p:cNvSpPr/>
            <p:nvPr/>
          </p:nvSpPr>
          <p:spPr bwMode="auto">
            <a:xfrm>
              <a:off x="7662864" y="2408239"/>
              <a:ext cx="683419" cy="33337"/>
            </a:xfrm>
            <a:prstGeom prst="rect">
              <a:avLst/>
            </a:prstGeom>
            <a:solidFill>
              <a:srgbClr val="DF3F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îṣ1îḍê">
              <a:extLst>
                <a:ext uri="{FF2B5EF4-FFF2-40B4-BE49-F238E27FC236}">
                  <a16:creationId xmlns:a16="http://schemas.microsoft.com/office/drawing/2014/main" id="{074D1C06-C41E-4187-9730-98581AA10815}"/>
                </a:ext>
              </a:extLst>
            </p:cNvPr>
            <p:cNvSpPr/>
            <p:nvPr/>
          </p:nvSpPr>
          <p:spPr bwMode="auto">
            <a:xfrm>
              <a:off x="7662864" y="3284539"/>
              <a:ext cx="683419" cy="33337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îSliḑê">
              <a:extLst>
                <a:ext uri="{FF2B5EF4-FFF2-40B4-BE49-F238E27FC236}">
                  <a16:creationId xmlns:a16="http://schemas.microsoft.com/office/drawing/2014/main" id="{F588BA54-56AC-4F43-A945-2971D8E62BE4}"/>
                </a:ext>
              </a:extLst>
            </p:cNvPr>
            <p:cNvSpPr/>
            <p:nvPr/>
          </p:nvSpPr>
          <p:spPr bwMode="auto">
            <a:xfrm>
              <a:off x="7662864" y="3170239"/>
              <a:ext cx="683419" cy="35719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íśḷïḍè">
              <a:extLst>
                <a:ext uri="{FF2B5EF4-FFF2-40B4-BE49-F238E27FC236}">
                  <a16:creationId xmlns:a16="http://schemas.microsoft.com/office/drawing/2014/main" id="{B811DADA-8B07-417B-9EC3-5F28C3F1F63E}"/>
                </a:ext>
              </a:extLst>
            </p:cNvPr>
            <p:cNvSpPr/>
            <p:nvPr/>
          </p:nvSpPr>
          <p:spPr bwMode="auto">
            <a:xfrm>
              <a:off x="7662864" y="3398839"/>
              <a:ext cx="683419" cy="33337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îṥḻidê">
              <a:extLst>
                <a:ext uri="{FF2B5EF4-FFF2-40B4-BE49-F238E27FC236}">
                  <a16:creationId xmlns:a16="http://schemas.microsoft.com/office/drawing/2014/main" id="{3EC3A50E-9396-4BF6-9B09-9D8F0C28B01C}"/>
                </a:ext>
              </a:extLst>
            </p:cNvPr>
            <p:cNvSpPr/>
            <p:nvPr/>
          </p:nvSpPr>
          <p:spPr bwMode="auto">
            <a:xfrm>
              <a:off x="8477251" y="2622551"/>
              <a:ext cx="683419" cy="33337"/>
            </a:xfrm>
            <a:prstGeom prst="rect">
              <a:avLst/>
            </a:prstGeom>
            <a:solidFill>
              <a:srgbClr val="F3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ïṣlïḓê">
              <a:extLst>
                <a:ext uri="{FF2B5EF4-FFF2-40B4-BE49-F238E27FC236}">
                  <a16:creationId xmlns:a16="http://schemas.microsoft.com/office/drawing/2014/main" id="{473BC56A-9125-4494-A74C-421DB87B4495}"/>
                </a:ext>
              </a:extLst>
            </p:cNvPr>
            <p:cNvSpPr/>
            <p:nvPr/>
          </p:nvSpPr>
          <p:spPr bwMode="auto">
            <a:xfrm>
              <a:off x="7758114" y="2622551"/>
              <a:ext cx="683419" cy="33337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îsḻïḋé">
              <a:extLst>
                <a:ext uri="{FF2B5EF4-FFF2-40B4-BE49-F238E27FC236}">
                  <a16:creationId xmlns:a16="http://schemas.microsoft.com/office/drawing/2014/main" id="{EA60DCFC-BB9A-4509-B1C1-7DD49448C311}"/>
                </a:ext>
              </a:extLst>
            </p:cNvPr>
            <p:cNvSpPr/>
            <p:nvPr/>
          </p:nvSpPr>
          <p:spPr bwMode="auto">
            <a:xfrm>
              <a:off x="7758114" y="2715420"/>
              <a:ext cx="683419" cy="35719"/>
            </a:xfrm>
            <a:prstGeom prst="rect">
              <a:avLst/>
            </a:prstGeom>
            <a:solidFill>
              <a:srgbClr val="F3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íṧḷïḍè">
              <a:extLst>
                <a:ext uri="{FF2B5EF4-FFF2-40B4-BE49-F238E27FC236}">
                  <a16:creationId xmlns:a16="http://schemas.microsoft.com/office/drawing/2014/main" id="{FCD1AB3B-68BC-49A5-9FDF-AF71FEF6A0F5}"/>
                </a:ext>
              </a:extLst>
            </p:cNvPr>
            <p:cNvSpPr/>
            <p:nvPr/>
          </p:nvSpPr>
          <p:spPr bwMode="auto">
            <a:xfrm>
              <a:off x="8477251" y="2715420"/>
              <a:ext cx="321469" cy="35719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íŝliḍè">
              <a:extLst>
                <a:ext uri="{FF2B5EF4-FFF2-40B4-BE49-F238E27FC236}">
                  <a16:creationId xmlns:a16="http://schemas.microsoft.com/office/drawing/2014/main" id="{734C24A9-85E3-46C1-95AB-412859ED9891}"/>
                </a:ext>
              </a:extLst>
            </p:cNvPr>
            <p:cNvSpPr/>
            <p:nvPr/>
          </p:nvSpPr>
          <p:spPr bwMode="auto">
            <a:xfrm>
              <a:off x="7758114" y="2898776"/>
              <a:ext cx="683419" cy="33337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íšḷîḓe">
              <a:extLst>
                <a:ext uri="{FF2B5EF4-FFF2-40B4-BE49-F238E27FC236}">
                  <a16:creationId xmlns:a16="http://schemas.microsoft.com/office/drawing/2014/main" id="{1E3C84AD-B5D9-4727-BF56-5A0090DBECE4}"/>
                </a:ext>
              </a:extLst>
            </p:cNvPr>
            <p:cNvSpPr/>
            <p:nvPr/>
          </p:nvSpPr>
          <p:spPr bwMode="auto">
            <a:xfrm>
              <a:off x="8477251" y="2898776"/>
              <a:ext cx="321469" cy="33337"/>
            </a:xfrm>
            <a:prstGeom prst="rect">
              <a:avLst/>
            </a:prstGeom>
            <a:solidFill>
              <a:srgbClr val="F3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îṥļiḓê">
              <a:extLst>
                <a:ext uri="{FF2B5EF4-FFF2-40B4-BE49-F238E27FC236}">
                  <a16:creationId xmlns:a16="http://schemas.microsoft.com/office/drawing/2014/main" id="{4C218091-F854-4618-94DA-829A0D03DAD1}"/>
                </a:ext>
              </a:extLst>
            </p:cNvPr>
            <p:cNvSpPr/>
            <p:nvPr/>
          </p:nvSpPr>
          <p:spPr bwMode="auto">
            <a:xfrm>
              <a:off x="9294020" y="2805907"/>
              <a:ext cx="321469" cy="33337"/>
            </a:xfrm>
            <a:prstGeom prst="rect">
              <a:avLst/>
            </a:prstGeom>
            <a:solidFill>
              <a:srgbClr val="F3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îŝlíḍè">
              <a:extLst>
                <a:ext uri="{FF2B5EF4-FFF2-40B4-BE49-F238E27FC236}">
                  <a16:creationId xmlns:a16="http://schemas.microsoft.com/office/drawing/2014/main" id="{C90993F2-F42E-4045-9947-79C96088762E}"/>
                </a:ext>
              </a:extLst>
            </p:cNvPr>
            <p:cNvSpPr/>
            <p:nvPr/>
          </p:nvSpPr>
          <p:spPr bwMode="auto">
            <a:xfrm>
              <a:off x="7758114" y="2513014"/>
              <a:ext cx="1473994" cy="33337"/>
            </a:xfrm>
            <a:prstGeom prst="rect">
              <a:avLst/>
            </a:prstGeom>
            <a:solidFill>
              <a:srgbClr val="BC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ïṩ1iḑé">
              <a:extLst>
                <a:ext uri="{FF2B5EF4-FFF2-40B4-BE49-F238E27FC236}">
                  <a16:creationId xmlns:a16="http://schemas.microsoft.com/office/drawing/2014/main" id="{FE570FB8-F91F-403A-A181-59F4952B5D24}"/>
                </a:ext>
              </a:extLst>
            </p:cNvPr>
            <p:cNvSpPr/>
            <p:nvPr/>
          </p:nvSpPr>
          <p:spPr bwMode="auto">
            <a:xfrm>
              <a:off x="7758114" y="2805907"/>
              <a:ext cx="1473994" cy="33337"/>
            </a:xfrm>
            <a:prstGeom prst="rect">
              <a:avLst/>
            </a:prstGeom>
            <a:solidFill>
              <a:srgbClr val="BC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îṣ1îḓè">
              <a:extLst>
                <a:ext uri="{FF2B5EF4-FFF2-40B4-BE49-F238E27FC236}">
                  <a16:creationId xmlns:a16="http://schemas.microsoft.com/office/drawing/2014/main" id="{8C7A157B-A72A-4DC0-9C48-1A6B4BDADC26}"/>
                </a:ext>
              </a:extLst>
            </p:cNvPr>
            <p:cNvSpPr/>
            <p:nvPr/>
          </p:nvSpPr>
          <p:spPr bwMode="auto">
            <a:xfrm>
              <a:off x="9294020" y="3005932"/>
              <a:ext cx="321469" cy="33337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îšlïḍê">
              <a:extLst>
                <a:ext uri="{FF2B5EF4-FFF2-40B4-BE49-F238E27FC236}">
                  <a16:creationId xmlns:a16="http://schemas.microsoft.com/office/drawing/2014/main" id="{E156D2B1-F03D-401D-A618-7622F38EC5CA}"/>
                </a:ext>
              </a:extLst>
            </p:cNvPr>
            <p:cNvSpPr/>
            <p:nvPr/>
          </p:nvSpPr>
          <p:spPr bwMode="auto">
            <a:xfrm>
              <a:off x="7758114" y="3005932"/>
              <a:ext cx="1473994" cy="33337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işľïḋé">
              <a:extLst>
                <a:ext uri="{FF2B5EF4-FFF2-40B4-BE49-F238E27FC236}">
                  <a16:creationId xmlns:a16="http://schemas.microsoft.com/office/drawing/2014/main" id="{D39C4CB5-2F63-47D4-BD39-AB35225210DC}"/>
                </a:ext>
              </a:extLst>
            </p:cNvPr>
            <p:cNvSpPr/>
            <p:nvPr/>
          </p:nvSpPr>
          <p:spPr bwMode="auto">
            <a:xfrm>
              <a:off x="9198770" y="3494089"/>
              <a:ext cx="321469" cy="33337"/>
            </a:xfrm>
            <a:prstGeom prst="rect">
              <a:avLst/>
            </a:prstGeom>
            <a:solidFill>
              <a:srgbClr val="C841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i$ḻïḋé">
              <a:extLst>
                <a:ext uri="{FF2B5EF4-FFF2-40B4-BE49-F238E27FC236}">
                  <a16:creationId xmlns:a16="http://schemas.microsoft.com/office/drawing/2014/main" id="{A9F94031-B5A7-4A41-8DFE-945FD690B35A}"/>
                </a:ext>
              </a:extLst>
            </p:cNvPr>
            <p:cNvSpPr/>
            <p:nvPr/>
          </p:nvSpPr>
          <p:spPr bwMode="auto">
            <a:xfrm>
              <a:off x="7662864" y="3494089"/>
              <a:ext cx="1476375" cy="33337"/>
            </a:xfrm>
            <a:prstGeom prst="rect">
              <a:avLst/>
            </a:prstGeom>
            <a:solidFill>
              <a:srgbClr val="6BB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išlïḋê">
              <a:extLst>
                <a:ext uri="{FF2B5EF4-FFF2-40B4-BE49-F238E27FC236}">
                  <a16:creationId xmlns:a16="http://schemas.microsoft.com/office/drawing/2014/main" id="{AE81AB64-F3BC-46B8-9738-05FDC41F281D}"/>
                </a:ext>
              </a:extLst>
            </p:cNvPr>
            <p:cNvSpPr/>
            <p:nvPr/>
          </p:nvSpPr>
          <p:spPr bwMode="auto">
            <a:xfrm>
              <a:off x="7643814" y="3894139"/>
              <a:ext cx="54769" cy="52387"/>
            </a:xfrm>
            <a:prstGeom prst="ellipse">
              <a:avLst/>
            </a:prstGeom>
            <a:solidFill>
              <a:srgbClr val="00D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íṡľide">
              <a:extLst>
                <a:ext uri="{FF2B5EF4-FFF2-40B4-BE49-F238E27FC236}">
                  <a16:creationId xmlns:a16="http://schemas.microsoft.com/office/drawing/2014/main" id="{16480089-AEBB-4852-9135-A084126D490B}"/>
                </a:ext>
              </a:extLst>
            </p:cNvPr>
            <p:cNvSpPr/>
            <p:nvPr/>
          </p:nvSpPr>
          <p:spPr bwMode="auto">
            <a:xfrm>
              <a:off x="7474745" y="3894139"/>
              <a:ext cx="52388" cy="52387"/>
            </a:xfrm>
            <a:prstGeom prst="ellipse">
              <a:avLst/>
            </a:prstGeom>
            <a:solidFill>
              <a:srgbClr val="FF81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iSḻiḓê">
              <a:extLst>
                <a:ext uri="{FF2B5EF4-FFF2-40B4-BE49-F238E27FC236}">
                  <a16:creationId xmlns:a16="http://schemas.microsoft.com/office/drawing/2014/main" id="{F6809C6F-9169-47F1-8F92-C74C25DE7947}"/>
                </a:ext>
              </a:extLst>
            </p:cNvPr>
            <p:cNvSpPr/>
            <p:nvPr/>
          </p:nvSpPr>
          <p:spPr bwMode="auto">
            <a:xfrm>
              <a:off x="7558089" y="3894139"/>
              <a:ext cx="54769" cy="52387"/>
            </a:xfrm>
            <a:prstGeom prst="ellipse">
              <a:avLst/>
            </a:prstGeom>
            <a:solidFill>
              <a:srgbClr val="00C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îşlíḍè">
              <a:extLst>
                <a:ext uri="{FF2B5EF4-FFF2-40B4-BE49-F238E27FC236}">
                  <a16:creationId xmlns:a16="http://schemas.microsoft.com/office/drawing/2014/main" id="{4F1ABC66-9A56-4D34-9211-7711C7B77605}"/>
                </a:ext>
              </a:extLst>
            </p:cNvPr>
            <p:cNvSpPr/>
            <p:nvPr/>
          </p:nvSpPr>
          <p:spPr bwMode="auto">
            <a:xfrm>
              <a:off x="7174707" y="3894139"/>
              <a:ext cx="259556" cy="50006"/>
            </a:xfrm>
            <a:custGeom>
              <a:avLst/>
              <a:gdLst>
                <a:gd name="T0" fmla="*/ 159 w 176"/>
                <a:gd name="T1" fmla="*/ 0 h 34"/>
                <a:gd name="T2" fmla="*/ 17 w 176"/>
                <a:gd name="T3" fmla="*/ 0 h 34"/>
                <a:gd name="T4" fmla="*/ 0 w 176"/>
                <a:gd name="T5" fmla="*/ 17 h 34"/>
                <a:gd name="T6" fmla="*/ 17 w 176"/>
                <a:gd name="T7" fmla="*/ 34 h 34"/>
                <a:gd name="T8" fmla="*/ 159 w 176"/>
                <a:gd name="T9" fmla="*/ 34 h 34"/>
                <a:gd name="T10" fmla="*/ 176 w 176"/>
                <a:gd name="T11" fmla="*/ 17 h 34"/>
                <a:gd name="T12" fmla="*/ 159 w 17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34">
                  <a:moveTo>
                    <a:pt x="159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ubicBezTo>
                    <a:pt x="159" y="34"/>
                    <a:pt x="159" y="34"/>
                    <a:pt x="159" y="34"/>
                  </a:cubicBezTo>
                  <a:cubicBezTo>
                    <a:pt x="169" y="34"/>
                    <a:pt x="176" y="26"/>
                    <a:pt x="176" y="17"/>
                  </a:cubicBezTo>
                  <a:cubicBezTo>
                    <a:pt x="176" y="8"/>
                    <a:pt x="169" y="0"/>
                    <a:pt x="159" y="0"/>
                  </a:cubicBezTo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iS1ídè">
              <a:extLst>
                <a:ext uri="{FF2B5EF4-FFF2-40B4-BE49-F238E27FC236}">
                  <a16:creationId xmlns:a16="http://schemas.microsoft.com/office/drawing/2014/main" id="{4A2965EA-345E-4740-8D87-FB783C92C3DF}"/>
                </a:ext>
              </a:extLst>
            </p:cNvPr>
            <p:cNvSpPr/>
            <p:nvPr/>
          </p:nvSpPr>
          <p:spPr bwMode="auto">
            <a:xfrm>
              <a:off x="8846345" y="1948657"/>
              <a:ext cx="78581" cy="80962"/>
            </a:xfrm>
            <a:prstGeom prst="ellipse">
              <a:avLst/>
            </a:prstGeom>
            <a:solidFill>
              <a:srgbClr val="0D2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ïşḻíḋè">
              <a:extLst>
                <a:ext uri="{FF2B5EF4-FFF2-40B4-BE49-F238E27FC236}">
                  <a16:creationId xmlns:a16="http://schemas.microsoft.com/office/drawing/2014/main" id="{F7EDD9C0-8181-4D54-B130-00B995D561F6}"/>
                </a:ext>
              </a:extLst>
            </p:cNvPr>
            <p:cNvSpPr/>
            <p:nvPr/>
          </p:nvSpPr>
          <p:spPr bwMode="auto">
            <a:xfrm>
              <a:off x="8407151" y="3860406"/>
              <a:ext cx="1023938" cy="1021556"/>
            </a:xfrm>
            <a:prstGeom prst="ellipse">
              <a:avLst/>
            </a:prstGeom>
            <a:solidFill>
              <a:srgbClr val="0B2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íşḷïdé">
              <a:extLst>
                <a:ext uri="{FF2B5EF4-FFF2-40B4-BE49-F238E27FC236}">
                  <a16:creationId xmlns:a16="http://schemas.microsoft.com/office/drawing/2014/main" id="{C94D8CD1-4B82-437F-ABA6-19F225EC3777}"/>
                </a:ext>
              </a:extLst>
            </p:cNvPr>
            <p:cNvSpPr/>
            <p:nvPr/>
          </p:nvSpPr>
          <p:spPr bwMode="auto">
            <a:xfrm>
              <a:off x="8540502" y="3991374"/>
              <a:ext cx="759620" cy="7596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îṩļiḋé">
              <a:extLst>
                <a:ext uri="{FF2B5EF4-FFF2-40B4-BE49-F238E27FC236}">
                  <a16:creationId xmlns:a16="http://schemas.microsoft.com/office/drawing/2014/main" id="{D0865850-86AD-403F-91BC-278A69F6B6DD}"/>
                </a:ext>
              </a:extLst>
            </p:cNvPr>
            <p:cNvSpPr/>
            <p:nvPr/>
          </p:nvSpPr>
          <p:spPr bwMode="auto">
            <a:xfrm>
              <a:off x="8658263" y="4117580"/>
              <a:ext cx="507206" cy="507206"/>
            </a:xfrm>
            <a:prstGeom prst="ellipse">
              <a:avLst/>
            </a:prstGeom>
            <a:solidFill>
              <a:srgbClr val="0B2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44" name="ïşḷide">
              <a:extLst>
                <a:ext uri="{FF2B5EF4-FFF2-40B4-BE49-F238E27FC236}">
                  <a16:creationId xmlns:a16="http://schemas.microsoft.com/office/drawing/2014/main" id="{62F03631-1E18-4F10-BA54-CE6864E5F30A}"/>
                </a:ext>
              </a:extLst>
            </p:cNvPr>
            <p:cNvSpPr/>
            <p:nvPr/>
          </p:nvSpPr>
          <p:spPr bwMode="auto">
            <a:xfrm>
              <a:off x="8540502" y="4164412"/>
              <a:ext cx="1384996" cy="1988343"/>
            </a:xfrm>
            <a:custGeom>
              <a:avLst/>
              <a:gdLst>
                <a:gd name="T0" fmla="*/ 0 w 1409"/>
                <a:gd name="T1" fmla="*/ 1003 h 2026"/>
                <a:gd name="T2" fmla="*/ 4 w 1409"/>
                <a:gd name="T3" fmla="*/ 1517 h 2026"/>
                <a:gd name="T4" fmla="*/ 293 w 1409"/>
                <a:gd name="T5" fmla="*/ 1861 h 2026"/>
                <a:gd name="T6" fmla="*/ 489 w 1409"/>
                <a:gd name="T7" fmla="*/ 2026 h 2026"/>
                <a:gd name="T8" fmla="*/ 1223 w 1409"/>
                <a:gd name="T9" fmla="*/ 2026 h 2026"/>
                <a:gd name="T10" fmla="*/ 1409 w 1409"/>
                <a:gd name="T11" fmla="*/ 1726 h 2026"/>
                <a:gd name="T12" fmla="*/ 1409 w 1409"/>
                <a:gd name="T13" fmla="*/ 884 h 2026"/>
                <a:gd name="T14" fmla="*/ 1192 w 1409"/>
                <a:gd name="T15" fmla="*/ 884 h 2026"/>
                <a:gd name="T16" fmla="*/ 1125 w 1409"/>
                <a:gd name="T17" fmla="*/ 884 h 2026"/>
                <a:gd name="T18" fmla="*/ 1125 w 1409"/>
                <a:gd name="T19" fmla="*/ 755 h 2026"/>
                <a:gd name="T20" fmla="*/ 882 w 1409"/>
                <a:gd name="T21" fmla="*/ 755 h 2026"/>
                <a:gd name="T22" fmla="*/ 882 w 1409"/>
                <a:gd name="T23" fmla="*/ 873 h 2026"/>
                <a:gd name="T24" fmla="*/ 815 w 1409"/>
                <a:gd name="T25" fmla="*/ 873 h 2026"/>
                <a:gd name="T26" fmla="*/ 815 w 1409"/>
                <a:gd name="T27" fmla="*/ 665 h 2026"/>
                <a:gd name="T28" fmla="*/ 577 w 1409"/>
                <a:gd name="T29" fmla="*/ 665 h 2026"/>
                <a:gd name="T30" fmla="*/ 577 w 1409"/>
                <a:gd name="T31" fmla="*/ 873 h 2026"/>
                <a:gd name="T32" fmla="*/ 505 w 1409"/>
                <a:gd name="T33" fmla="*/ 873 h 2026"/>
                <a:gd name="T34" fmla="*/ 505 w 1409"/>
                <a:gd name="T35" fmla="*/ 243 h 2026"/>
                <a:gd name="T36" fmla="*/ 277 w 1409"/>
                <a:gd name="T37" fmla="*/ 243 h 2026"/>
                <a:gd name="T38" fmla="*/ 277 w 1409"/>
                <a:gd name="T39" fmla="*/ 1484 h 2026"/>
                <a:gd name="T40" fmla="*/ 225 w 1409"/>
                <a:gd name="T41" fmla="*/ 1381 h 2026"/>
                <a:gd name="T42" fmla="*/ 205 w 1409"/>
                <a:gd name="T43" fmla="*/ 1137 h 2026"/>
                <a:gd name="T44" fmla="*/ 0 w 1409"/>
                <a:gd name="T45" fmla="*/ 1003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09" h="2026">
                  <a:moveTo>
                    <a:pt x="0" y="1003"/>
                  </a:moveTo>
                  <a:cubicBezTo>
                    <a:pt x="4" y="1517"/>
                    <a:pt x="4" y="1517"/>
                    <a:pt x="4" y="1517"/>
                  </a:cubicBezTo>
                  <a:cubicBezTo>
                    <a:pt x="4" y="1517"/>
                    <a:pt x="226" y="1742"/>
                    <a:pt x="293" y="1861"/>
                  </a:cubicBezTo>
                  <a:cubicBezTo>
                    <a:pt x="360" y="1979"/>
                    <a:pt x="484" y="2026"/>
                    <a:pt x="489" y="2026"/>
                  </a:cubicBezTo>
                  <a:cubicBezTo>
                    <a:pt x="495" y="2026"/>
                    <a:pt x="1223" y="2026"/>
                    <a:pt x="1223" y="2026"/>
                  </a:cubicBezTo>
                  <a:cubicBezTo>
                    <a:pt x="1223" y="2026"/>
                    <a:pt x="1404" y="1974"/>
                    <a:pt x="1409" y="1726"/>
                  </a:cubicBezTo>
                  <a:cubicBezTo>
                    <a:pt x="1409" y="884"/>
                    <a:pt x="1409" y="884"/>
                    <a:pt x="1409" y="884"/>
                  </a:cubicBezTo>
                  <a:cubicBezTo>
                    <a:pt x="1409" y="884"/>
                    <a:pt x="1299" y="673"/>
                    <a:pt x="1192" y="884"/>
                  </a:cubicBezTo>
                  <a:cubicBezTo>
                    <a:pt x="1125" y="884"/>
                    <a:pt x="1125" y="884"/>
                    <a:pt x="1125" y="884"/>
                  </a:cubicBezTo>
                  <a:cubicBezTo>
                    <a:pt x="1125" y="755"/>
                    <a:pt x="1125" y="755"/>
                    <a:pt x="1125" y="755"/>
                  </a:cubicBezTo>
                  <a:cubicBezTo>
                    <a:pt x="1125" y="755"/>
                    <a:pt x="996" y="553"/>
                    <a:pt x="882" y="755"/>
                  </a:cubicBezTo>
                  <a:cubicBezTo>
                    <a:pt x="882" y="873"/>
                    <a:pt x="882" y="873"/>
                    <a:pt x="882" y="873"/>
                  </a:cubicBezTo>
                  <a:cubicBezTo>
                    <a:pt x="815" y="873"/>
                    <a:pt x="815" y="873"/>
                    <a:pt x="815" y="873"/>
                  </a:cubicBezTo>
                  <a:cubicBezTo>
                    <a:pt x="815" y="665"/>
                    <a:pt x="815" y="665"/>
                    <a:pt x="815" y="665"/>
                  </a:cubicBezTo>
                  <a:cubicBezTo>
                    <a:pt x="815" y="665"/>
                    <a:pt x="686" y="441"/>
                    <a:pt x="577" y="665"/>
                  </a:cubicBezTo>
                  <a:cubicBezTo>
                    <a:pt x="577" y="873"/>
                    <a:pt x="577" y="873"/>
                    <a:pt x="577" y="873"/>
                  </a:cubicBezTo>
                  <a:cubicBezTo>
                    <a:pt x="505" y="873"/>
                    <a:pt x="505" y="873"/>
                    <a:pt x="505" y="873"/>
                  </a:cubicBezTo>
                  <a:cubicBezTo>
                    <a:pt x="505" y="243"/>
                    <a:pt x="505" y="243"/>
                    <a:pt x="505" y="243"/>
                  </a:cubicBezTo>
                  <a:cubicBezTo>
                    <a:pt x="505" y="243"/>
                    <a:pt x="391" y="0"/>
                    <a:pt x="277" y="243"/>
                  </a:cubicBezTo>
                  <a:cubicBezTo>
                    <a:pt x="277" y="1484"/>
                    <a:pt x="277" y="1484"/>
                    <a:pt x="277" y="1484"/>
                  </a:cubicBezTo>
                  <a:cubicBezTo>
                    <a:pt x="277" y="1484"/>
                    <a:pt x="246" y="1453"/>
                    <a:pt x="225" y="1381"/>
                  </a:cubicBezTo>
                  <a:cubicBezTo>
                    <a:pt x="205" y="1137"/>
                    <a:pt x="205" y="1137"/>
                    <a:pt x="205" y="1137"/>
                  </a:cubicBezTo>
                  <a:cubicBezTo>
                    <a:pt x="205" y="1137"/>
                    <a:pt x="145" y="888"/>
                    <a:pt x="0" y="1003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í$1íďè">
              <a:extLst>
                <a:ext uri="{FF2B5EF4-FFF2-40B4-BE49-F238E27FC236}">
                  <a16:creationId xmlns:a16="http://schemas.microsoft.com/office/drawing/2014/main" id="{120BA21C-2D0D-46ED-986E-C5377337E404}"/>
                </a:ext>
              </a:extLst>
            </p:cNvPr>
            <p:cNvSpPr/>
            <p:nvPr/>
          </p:nvSpPr>
          <p:spPr bwMode="auto">
            <a:xfrm>
              <a:off x="9003508" y="6365876"/>
              <a:ext cx="2381" cy="2381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iṧļíḋé">
              <a:extLst>
                <a:ext uri="{FF2B5EF4-FFF2-40B4-BE49-F238E27FC236}">
                  <a16:creationId xmlns:a16="http://schemas.microsoft.com/office/drawing/2014/main" id="{9052C4B7-92B0-451D-A381-750EC65F1965}"/>
                </a:ext>
              </a:extLst>
            </p:cNvPr>
            <p:cNvSpPr/>
            <p:nvPr/>
          </p:nvSpPr>
          <p:spPr bwMode="auto">
            <a:xfrm>
              <a:off x="9353552" y="6368257"/>
              <a:ext cx="100013" cy="304800"/>
            </a:xfrm>
            <a:custGeom>
              <a:avLst/>
              <a:gdLst>
                <a:gd name="T0" fmla="*/ 68 w 68"/>
                <a:gd name="T1" fmla="*/ 88 h 208"/>
                <a:gd name="T2" fmla="*/ 67 w 68"/>
                <a:gd name="T3" fmla="*/ 90 h 208"/>
                <a:gd name="T4" fmla="*/ 67 w 68"/>
                <a:gd name="T5" fmla="*/ 90 h 208"/>
                <a:gd name="T6" fmla="*/ 68 w 68"/>
                <a:gd name="T7" fmla="*/ 88 h 208"/>
                <a:gd name="T8" fmla="*/ 0 w 68"/>
                <a:gd name="T9" fmla="*/ 0 h 208"/>
                <a:gd name="T10" fmla="*/ 0 w 68"/>
                <a:gd name="T11" fmla="*/ 0 h 208"/>
                <a:gd name="T12" fmla="*/ 0 w 68"/>
                <a:gd name="T13" fmla="*/ 208 h 208"/>
                <a:gd name="T14" fmla="*/ 67 w 68"/>
                <a:gd name="T15" fmla="*/ 208 h 208"/>
                <a:gd name="T16" fmla="*/ 0 w 68"/>
                <a:gd name="T17" fmla="*/ 208 h 208"/>
                <a:gd name="T18" fmla="*/ 0 w 68"/>
                <a:gd name="T19" fmla="*/ 0 h 208"/>
                <a:gd name="T20" fmla="*/ 0 w 68"/>
                <a:gd name="T2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208">
                  <a:moveTo>
                    <a:pt x="68" y="88"/>
                  </a:moveTo>
                  <a:cubicBezTo>
                    <a:pt x="68" y="89"/>
                    <a:pt x="67" y="89"/>
                    <a:pt x="67" y="90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7" y="89"/>
                    <a:pt x="68" y="89"/>
                    <a:pt x="68" y="88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67" y="208"/>
                    <a:pt x="67" y="208"/>
                    <a:pt x="67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ïŝḻîḍe">
              <a:extLst>
                <a:ext uri="{FF2B5EF4-FFF2-40B4-BE49-F238E27FC236}">
                  <a16:creationId xmlns:a16="http://schemas.microsoft.com/office/drawing/2014/main" id="{56999D30-3C7C-4B88-9C84-D5D80BEE71F3}"/>
                </a:ext>
              </a:extLst>
            </p:cNvPr>
            <p:cNvSpPr/>
            <p:nvPr/>
          </p:nvSpPr>
          <p:spPr bwMode="auto">
            <a:xfrm>
              <a:off x="9808370" y="6501607"/>
              <a:ext cx="102394" cy="188119"/>
            </a:xfrm>
            <a:custGeom>
              <a:avLst/>
              <a:gdLst>
                <a:gd name="T0" fmla="*/ 0 w 70"/>
                <a:gd name="T1" fmla="*/ 0 h 129"/>
                <a:gd name="T2" fmla="*/ 0 w 70"/>
                <a:gd name="T3" fmla="*/ 0 h 129"/>
                <a:gd name="T4" fmla="*/ 0 w 70"/>
                <a:gd name="T5" fmla="*/ 129 h 129"/>
                <a:gd name="T6" fmla="*/ 67 w 70"/>
                <a:gd name="T7" fmla="*/ 129 h 129"/>
                <a:gd name="T8" fmla="*/ 70 w 70"/>
                <a:gd name="T9" fmla="*/ 124 h 129"/>
                <a:gd name="T10" fmla="*/ 67 w 70"/>
                <a:gd name="T11" fmla="*/ 129 h 129"/>
                <a:gd name="T12" fmla="*/ 0 w 70"/>
                <a:gd name="T13" fmla="*/ 129 h 129"/>
                <a:gd name="T14" fmla="*/ 0 w 70"/>
                <a:gd name="T15" fmla="*/ 0 h 129"/>
                <a:gd name="T16" fmla="*/ 0 w 70"/>
                <a:gd name="T1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2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8" y="127"/>
                    <a:pt x="69" y="126"/>
                    <a:pt x="70" y="124"/>
                  </a:cubicBezTo>
                  <a:cubicBezTo>
                    <a:pt x="69" y="126"/>
                    <a:pt x="68" y="127"/>
                    <a:pt x="67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î$ļíďè">
              <a:extLst>
                <a:ext uri="{FF2B5EF4-FFF2-40B4-BE49-F238E27FC236}">
                  <a16:creationId xmlns:a16="http://schemas.microsoft.com/office/drawing/2014/main" id="{D58DD24B-51C1-4AF8-8430-1D7B63DAC2C0}"/>
                </a:ext>
              </a:extLst>
            </p:cNvPr>
            <p:cNvSpPr/>
            <p:nvPr/>
          </p:nvSpPr>
          <p:spPr bwMode="auto">
            <a:xfrm>
              <a:off x="8155783" y="6887370"/>
              <a:ext cx="2381" cy="185737"/>
            </a:xfrm>
            <a:custGeom>
              <a:avLst/>
              <a:gdLst>
                <a:gd name="T0" fmla="*/ 0 w 1"/>
                <a:gd name="T1" fmla="*/ 0 h 126"/>
                <a:gd name="T2" fmla="*/ 1 w 1"/>
                <a:gd name="T3" fmla="*/ 126 h 126"/>
                <a:gd name="T4" fmla="*/ 1 w 1"/>
                <a:gd name="T5" fmla="*/ 126 h 126"/>
                <a:gd name="T6" fmla="*/ 0 w 1"/>
                <a:gd name="T7" fmla="*/ 0 h 126"/>
                <a:gd name="T8" fmla="*/ 0 w 1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26">
                  <a:moveTo>
                    <a:pt x="0" y="0"/>
                  </a:move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7200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776289" y="1970674"/>
            <a:ext cx="13865792" cy="3318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Shell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脚本批量启动方式：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在任意一台服务器上执行命令：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启动 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服务：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sbin/start-dfs.sh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启动 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yarn 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服务：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sbin/start-yarn.sh</a:t>
            </a:r>
            <a:endParaRPr lang="zh-CN" altLang="en-US" sz="3600" i="1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B2FF47-C16E-4F00-AD22-FC4BB5654242}"/>
              </a:ext>
            </a:extLst>
          </p:cNvPr>
          <p:cNvSpPr txBox="1"/>
          <p:nvPr/>
        </p:nvSpPr>
        <p:spPr>
          <a:xfrm>
            <a:off x="1024634" y="678369"/>
            <a:ext cx="7960481" cy="9883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启动</a:t>
            </a: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" name="直线连接符 5">
            <a:extLst>
              <a:ext uri="{FF2B5EF4-FFF2-40B4-BE49-F238E27FC236}">
                <a16:creationId xmlns:a16="http://schemas.microsoft.com/office/drawing/2014/main" id="{F51439D7-F6CB-4291-A67A-3E0E655C0313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622993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1C8ABFD4-0617-48AC-B11F-C366D1B4E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D9B37CF-08A2-4F6A-8FE6-32BCA5735BE7}"/>
              </a:ext>
            </a:extLst>
          </p:cNvPr>
          <p:cNvSpPr/>
          <p:nvPr/>
        </p:nvSpPr>
        <p:spPr>
          <a:xfrm>
            <a:off x="2776289" y="5485941"/>
            <a:ext cx="12806068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或者：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直接启动 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hdfs+yarn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服务： 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sbin/start-all.sh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54D8520F-A3EA-4ACB-AE97-7BE51DC47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760" y="3276600"/>
            <a:ext cx="3865756" cy="386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4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776289" y="1970674"/>
            <a:ext cx="13865792" cy="3318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然后：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验证 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的服务是否能正常提供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bin/</a:t>
            </a:r>
            <a:r>
              <a:rPr lang="en-US" altLang="zh-CN" sz="3600" dirty="0" err="1">
                <a:solidFill>
                  <a:srgbClr val="00B0F0"/>
                </a:solidFill>
                <a:cs typeface="+mn-ea"/>
                <a:sym typeface="+mn-lt"/>
              </a:rPr>
              <a:t>hdfs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 </a:t>
            </a:r>
            <a:r>
              <a:rPr lang="en-US" altLang="zh-CN" sz="3600" dirty="0" err="1">
                <a:solidFill>
                  <a:srgbClr val="00B0F0"/>
                </a:solidFill>
                <a:cs typeface="+mn-ea"/>
                <a:sym typeface="+mn-lt"/>
              </a:rPr>
              <a:t>dfsadmin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 -report  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查看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集群的统计信息</a:t>
            </a:r>
            <a:endParaRPr lang="zh-CN" altLang="en-US" sz="3600" i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B2FF47-C16E-4F00-AD22-FC4BB5654242}"/>
              </a:ext>
            </a:extLst>
          </p:cNvPr>
          <p:cNvSpPr txBox="1"/>
          <p:nvPr/>
        </p:nvSpPr>
        <p:spPr>
          <a:xfrm>
            <a:off x="1024634" y="678369"/>
            <a:ext cx="7960481" cy="9883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启动</a:t>
            </a: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" name="直线连接符 5">
            <a:extLst>
              <a:ext uri="{FF2B5EF4-FFF2-40B4-BE49-F238E27FC236}">
                <a16:creationId xmlns:a16="http://schemas.microsoft.com/office/drawing/2014/main" id="{F51439D7-F6CB-4291-A67A-3E0E655C0313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622993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1C8ABFD4-0617-48AC-B11F-C366D1B4E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grpSp>
        <p:nvGrpSpPr>
          <p:cNvPr id="6" name="ae842209-a02e-46b5-ba23-7d97b381677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67B4E0D-C695-4727-A112-58F8E762237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860762" y="3048000"/>
            <a:ext cx="4051770" cy="3683000"/>
            <a:chOff x="4652963" y="2741613"/>
            <a:chExt cx="2738438" cy="2489200"/>
          </a:xfrm>
        </p:grpSpPr>
        <p:sp>
          <p:nvSpPr>
            <p:cNvPr id="7" name="ïsḷïḍé">
              <a:extLst>
                <a:ext uri="{FF2B5EF4-FFF2-40B4-BE49-F238E27FC236}">
                  <a16:creationId xmlns:a16="http://schemas.microsoft.com/office/drawing/2014/main" id="{3E1C7528-B202-4B69-BF9D-5F9AD7F477FE}"/>
                </a:ext>
              </a:extLst>
            </p:cNvPr>
            <p:cNvSpPr/>
            <p:nvPr/>
          </p:nvSpPr>
          <p:spPr bwMode="auto">
            <a:xfrm>
              <a:off x="4862513" y="2741613"/>
              <a:ext cx="2528888" cy="1798638"/>
            </a:xfrm>
            <a:custGeom>
              <a:avLst/>
              <a:gdLst>
                <a:gd name="T0" fmla="*/ 61 w 908"/>
                <a:gd name="T1" fmla="*/ 0 h 646"/>
                <a:gd name="T2" fmla="*/ 847 w 908"/>
                <a:gd name="T3" fmla="*/ 0 h 646"/>
                <a:gd name="T4" fmla="*/ 908 w 908"/>
                <a:gd name="T5" fmla="*/ 61 h 646"/>
                <a:gd name="T6" fmla="*/ 908 w 908"/>
                <a:gd name="T7" fmla="*/ 585 h 646"/>
                <a:gd name="T8" fmla="*/ 847 w 908"/>
                <a:gd name="T9" fmla="*/ 646 h 646"/>
                <a:gd name="T10" fmla="*/ 61 w 908"/>
                <a:gd name="T11" fmla="*/ 646 h 646"/>
                <a:gd name="T12" fmla="*/ 0 w 908"/>
                <a:gd name="T13" fmla="*/ 585 h 646"/>
                <a:gd name="T14" fmla="*/ 0 w 908"/>
                <a:gd name="T15" fmla="*/ 61 h 646"/>
                <a:gd name="T16" fmla="*/ 61 w 908"/>
                <a:gd name="T17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8" h="646">
                  <a:moveTo>
                    <a:pt x="61" y="0"/>
                  </a:moveTo>
                  <a:cubicBezTo>
                    <a:pt x="847" y="0"/>
                    <a:pt x="847" y="0"/>
                    <a:pt x="847" y="0"/>
                  </a:cubicBezTo>
                  <a:cubicBezTo>
                    <a:pt x="881" y="0"/>
                    <a:pt x="908" y="27"/>
                    <a:pt x="908" y="61"/>
                  </a:cubicBezTo>
                  <a:cubicBezTo>
                    <a:pt x="908" y="585"/>
                    <a:pt x="908" y="585"/>
                    <a:pt x="908" y="585"/>
                  </a:cubicBezTo>
                  <a:cubicBezTo>
                    <a:pt x="908" y="619"/>
                    <a:pt x="881" y="646"/>
                    <a:pt x="847" y="646"/>
                  </a:cubicBezTo>
                  <a:cubicBezTo>
                    <a:pt x="61" y="646"/>
                    <a:pt x="61" y="646"/>
                    <a:pt x="61" y="646"/>
                  </a:cubicBezTo>
                  <a:cubicBezTo>
                    <a:pt x="28" y="646"/>
                    <a:pt x="0" y="619"/>
                    <a:pt x="0" y="58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7"/>
                    <a:pt x="28" y="0"/>
                    <a:pt x="6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ṩḷîḋe">
              <a:extLst>
                <a:ext uri="{FF2B5EF4-FFF2-40B4-BE49-F238E27FC236}">
                  <a16:creationId xmlns:a16="http://schemas.microsoft.com/office/drawing/2014/main" id="{C15BFF36-B92D-4A87-A381-AD99072F8A5C}"/>
                </a:ext>
              </a:extLst>
            </p:cNvPr>
            <p:cNvSpPr/>
            <p:nvPr/>
          </p:nvSpPr>
          <p:spPr bwMode="auto">
            <a:xfrm>
              <a:off x="5018088" y="2870200"/>
              <a:ext cx="2219325" cy="150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ṩľîḓe">
              <a:extLst>
                <a:ext uri="{FF2B5EF4-FFF2-40B4-BE49-F238E27FC236}">
                  <a16:creationId xmlns:a16="http://schemas.microsoft.com/office/drawing/2014/main" id="{B1AF9891-D7A4-4A56-B14F-D7C6995EF0B4}"/>
                </a:ext>
              </a:extLst>
            </p:cNvPr>
            <p:cNvSpPr/>
            <p:nvPr/>
          </p:nvSpPr>
          <p:spPr bwMode="auto">
            <a:xfrm>
              <a:off x="6034088" y="3571875"/>
              <a:ext cx="68263" cy="603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ṣliḋé">
              <a:extLst>
                <a:ext uri="{FF2B5EF4-FFF2-40B4-BE49-F238E27FC236}">
                  <a16:creationId xmlns:a16="http://schemas.microsoft.com/office/drawing/2014/main" id="{8E2680EA-1079-47B6-A782-94599C3C4686}"/>
                </a:ext>
              </a:extLst>
            </p:cNvPr>
            <p:cNvSpPr/>
            <p:nvPr/>
          </p:nvSpPr>
          <p:spPr bwMode="auto">
            <a:xfrm>
              <a:off x="6151563" y="3668713"/>
              <a:ext cx="63500" cy="50641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ṣḷíḍe">
              <a:extLst>
                <a:ext uri="{FF2B5EF4-FFF2-40B4-BE49-F238E27FC236}">
                  <a16:creationId xmlns:a16="http://schemas.microsoft.com/office/drawing/2014/main" id="{1553E184-32B6-4152-98D8-A06EF1D30386}"/>
                </a:ext>
              </a:extLst>
            </p:cNvPr>
            <p:cNvSpPr/>
            <p:nvPr/>
          </p:nvSpPr>
          <p:spPr bwMode="auto">
            <a:xfrm>
              <a:off x="6262688" y="3760788"/>
              <a:ext cx="66675" cy="4143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ḻîḍé">
              <a:extLst>
                <a:ext uri="{FF2B5EF4-FFF2-40B4-BE49-F238E27FC236}">
                  <a16:creationId xmlns:a16="http://schemas.microsoft.com/office/drawing/2014/main" id="{1BBD5A6A-4410-4814-9A3A-1FAEE4F5F3F5}"/>
                </a:ext>
              </a:extLst>
            </p:cNvPr>
            <p:cNvSpPr/>
            <p:nvPr/>
          </p:nvSpPr>
          <p:spPr bwMode="auto">
            <a:xfrm>
              <a:off x="6376988" y="3668713"/>
              <a:ext cx="66675" cy="50641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ŝḻïďè">
              <a:extLst>
                <a:ext uri="{FF2B5EF4-FFF2-40B4-BE49-F238E27FC236}">
                  <a16:creationId xmlns:a16="http://schemas.microsoft.com/office/drawing/2014/main" id="{9E81C8DA-1CAD-4A73-8248-A962759A2775}"/>
                </a:ext>
              </a:extLst>
            </p:cNvPr>
            <p:cNvSpPr/>
            <p:nvPr/>
          </p:nvSpPr>
          <p:spPr bwMode="auto">
            <a:xfrm>
              <a:off x="6491288" y="3871913"/>
              <a:ext cx="66675" cy="30321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sľidê">
              <a:extLst>
                <a:ext uri="{FF2B5EF4-FFF2-40B4-BE49-F238E27FC236}">
                  <a16:creationId xmlns:a16="http://schemas.microsoft.com/office/drawing/2014/main" id="{357AC525-8C2A-484C-9F39-92C8CC1B1DAB}"/>
                </a:ext>
              </a:extLst>
            </p:cNvPr>
            <p:cNvSpPr/>
            <p:nvPr/>
          </p:nvSpPr>
          <p:spPr bwMode="auto">
            <a:xfrm>
              <a:off x="6605588" y="3668713"/>
              <a:ext cx="66675" cy="50641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ṡḷíďé">
              <a:extLst>
                <a:ext uri="{FF2B5EF4-FFF2-40B4-BE49-F238E27FC236}">
                  <a16:creationId xmlns:a16="http://schemas.microsoft.com/office/drawing/2014/main" id="{34CA9325-868A-4372-8D5C-6AF9340D8D36}"/>
                </a:ext>
              </a:extLst>
            </p:cNvPr>
            <p:cNvSpPr/>
            <p:nvPr/>
          </p:nvSpPr>
          <p:spPr bwMode="auto">
            <a:xfrm>
              <a:off x="6719888" y="3821113"/>
              <a:ext cx="63500" cy="35401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ṧḻiḑé">
              <a:extLst>
                <a:ext uri="{FF2B5EF4-FFF2-40B4-BE49-F238E27FC236}">
                  <a16:creationId xmlns:a16="http://schemas.microsoft.com/office/drawing/2014/main" id="{BCD10607-0E5A-40DF-A8F9-9D0430C55409}"/>
                </a:ext>
              </a:extLst>
            </p:cNvPr>
            <p:cNvSpPr/>
            <p:nvPr/>
          </p:nvSpPr>
          <p:spPr bwMode="auto">
            <a:xfrm>
              <a:off x="6834188" y="3752850"/>
              <a:ext cx="66675" cy="422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s1ïḓè">
              <a:extLst>
                <a:ext uri="{FF2B5EF4-FFF2-40B4-BE49-F238E27FC236}">
                  <a16:creationId xmlns:a16="http://schemas.microsoft.com/office/drawing/2014/main" id="{4263CE7A-4370-4C15-9A61-191A867E6CDE}"/>
                </a:ext>
              </a:extLst>
            </p:cNvPr>
            <p:cNvSpPr/>
            <p:nvPr/>
          </p:nvSpPr>
          <p:spPr bwMode="auto">
            <a:xfrm>
              <a:off x="5260976" y="3938588"/>
              <a:ext cx="377825" cy="22225"/>
            </a:xfrm>
            <a:prstGeom prst="rect">
              <a:avLst/>
            </a:prstGeom>
            <a:solidFill>
              <a:srgbClr val="689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ṩḻîḍe">
              <a:extLst>
                <a:ext uri="{FF2B5EF4-FFF2-40B4-BE49-F238E27FC236}">
                  <a16:creationId xmlns:a16="http://schemas.microsoft.com/office/drawing/2014/main" id="{3726F2FC-F738-41AA-8E3D-48A53C22A34D}"/>
                </a:ext>
              </a:extLst>
            </p:cNvPr>
            <p:cNvSpPr/>
            <p:nvPr/>
          </p:nvSpPr>
          <p:spPr bwMode="auto">
            <a:xfrm>
              <a:off x="5260976" y="4000500"/>
              <a:ext cx="377825" cy="22225"/>
            </a:xfrm>
            <a:prstGeom prst="rect">
              <a:avLst/>
            </a:prstGeom>
            <a:solidFill>
              <a:srgbClr val="689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$ļïďe">
              <a:extLst>
                <a:ext uri="{FF2B5EF4-FFF2-40B4-BE49-F238E27FC236}">
                  <a16:creationId xmlns:a16="http://schemas.microsoft.com/office/drawing/2014/main" id="{EC24061C-42F8-4DA1-A144-46E9F598EEF7}"/>
                </a:ext>
              </a:extLst>
            </p:cNvPr>
            <p:cNvSpPr/>
            <p:nvPr/>
          </p:nvSpPr>
          <p:spPr bwMode="auto">
            <a:xfrm>
              <a:off x="5260976" y="4060825"/>
              <a:ext cx="377825" cy="22225"/>
            </a:xfrm>
            <a:prstGeom prst="rect">
              <a:avLst/>
            </a:prstGeom>
            <a:solidFill>
              <a:srgbClr val="689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$ļiḍê">
              <a:extLst>
                <a:ext uri="{FF2B5EF4-FFF2-40B4-BE49-F238E27FC236}">
                  <a16:creationId xmlns:a16="http://schemas.microsoft.com/office/drawing/2014/main" id="{FF63093B-CA12-449D-9D2A-D531E363BA50}"/>
                </a:ext>
              </a:extLst>
            </p:cNvPr>
            <p:cNvSpPr/>
            <p:nvPr/>
          </p:nvSpPr>
          <p:spPr bwMode="auto">
            <a:xfrm>
              <a:off x="5260976" y="4122738"/>
              <a:ext cx="377825" cy="22225"/>
            </a:xfrm>
            <a:prstGeom prst="rect">
              <a:avLst/>
            </a:prstGeom>
            <a:solidFill>
              <a:srgbClr val="689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ṩḻidé">
              <a:extLst>
                <a:ext uri="{FF2B5EF4-FFF2-40B4-BE49-F238E27FC236}">
                  <a16:creationId xmlns:a16="http://schemas.microsoft.com/office/drawing/2014/main" id="{19AF09A9-EEFC-4F9A-B5D9-2F04DC22A9CD}"/>
                </a:ext>
              </a:extLst>
            </p:cNvPr>
            <p:cNvSpPr/>
            <p:nvPr/>
          </p:nvSpPr>
          <p:spPr bwMode="auto">
            <a:xfrm>
              <a:off x="5260976" y="4183063"/>
              <a:ext cx="377825" cy="22225"/>
            </a:xfrm>
            <a:prstGeom prst="rect">
              <a:avLst/>
            </a:prstGeom>
            <a:solidFill>
              <a:srgbClr val="689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ş1iḋê">
              <a:extLst>
                <a:ext uri="{FF2B5EF4-FFF2-40B4-BE49-F238E27FC236}">
                  <a16:creationId xmlns:a16="http://schemas.microsoft.com/office/drawing/2014/main" id="{CEB39CC1-7D20-4B2D-96D6-CC4C19978F0A}"/>
                </a:ext>
              </a:extLst>
            </p:cNvPr>
            <p:cNvSpPr/>
            <p:nvPr/>
          </p:nvSpPr>
          <p:spPr bwMode="auto">
            <a:xfrm>
              <a:off x="5399088" y="3163888"/>
              <a:ext cx="493713" cy="490538"/>
            </a:xfrm>
            <a:custGeom>
              <a:avLst/>
              <a:gdLst>
                <a:gd name="T0" fmla="*/ 88 w 177"/>
                <a:gd name="T1" fmla="*/ 0 h 176"/>
                <a:gd name="T2" fmla="*/ 0 w 177"/>
                <a:gd name="T3" fmla="*/ 88 h 176"/>
                <a:gd name="T4" fmla="*/ 88 w 177"/>
                <a:gd name="T5" fmla="*/ 176 h 176"/>
                <a:gd name="T6" fmla="*/ 88 w 177"/>
                <a:gd name="T7" fmla="*/ 146 h 176"/>
                <a:gd name="T8" fmla="*/ 88 w 177"/>
                <a:gd name="T9" fmla="*/ 146 h 176"/>
                <a:gd name="T10" fmla="*/ 29 w 177"/>
                <a:gd name="T11" fmla="*/ 87 h 176"/>
                <a:gd name="T12" fmla="*/ 88 w 177"/>
                <a:gd name="T13" fmla="*/ 29 h 176"/>
                <a:gd name="T14" fmla="*/ 146 w 177"/>
                <a:gd name="T15" fmla="*/ 87 h 176"/>
                <a:gd name="T16" fmla="*/ 146 w 177"/>
                <a:gd name="T17" fmla="*/ 87 h 176"/>
                <a:gd name="T18" fmla="*/ 145 w 177"/>
                <a:gd name="T19" fmla="*/ 96 h 176"/>
                <a:gd name="T20" fmla="*/ 177 w 177"/>
                <a:gd name="T21" fmla="*/ 96 h 176"/>
                <a:gd name="T22" fmla="*/ 177 w 177"/>
                <a:gd name="T23" fmla="*/ 88 h 176"/>
                <a:gd name="T24" fmla="*/ 89 w 177"/>
                <a:gd name="T25" fmla="*/ 0 h 176"/>
                <a:gd name="T26" fmla="*/ 88 w 177"/>
                <a:gd name="T2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76">
                  <a:moveTo>
                    <a:pt x="88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88" y="146"/>
                    <a:pt x="88" y="146"/>
                    <a:pt x="88" y="146"/>
                  </a:cubicBezTo>
                  <a:cubicBezTo>
                    <a:pt x="88" y="146"/>
                    <a:pt x="88" y="146"/>
                    <a:pt x="88" y="146"/>
                  </a:cubicBezTo>
                  <a:cubicBezTo>
                    <a:pt x="55" y="146"/>
                    <a:pt x="29" y="119"/>
                    <a:pt x="29" y="87"/>
                  </a:cubicBezTo>
                  <a:cubicBezTo>
                    <a:pt x="29" y="55"/>
                    <a:pt x="55" y="29"/>
                    <a:pt x="88" y="29"/>
                  </a:cubicBezTo>
                  <a:cubicBezTo>
                    <a:pt x="120" y="29"/>
                    <a:pt x="146" y="55"/>
                    <a:pt x="146" y="87"/>
                  </a:cubicBezTo>
                  <a:cubicBezTo>
                    <a:pt x="146" y="87"/>
                    <a:pt x="146" y="87"/>
                    <a:pt x="146" y="87"/>
                  </a:cubicBezTo>
                  <a:cubicBezTo>
                    <a:pt x="146" y="90"/>
                    <a:pt x="146" y="93"/>
                    <a:pt x="145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7" y="93"/>
                    <a:pt x="177" y="91"/>
                    <a:pt x="177" y="88"/>
                  </a:cubicBezTo>
                  <a:cubicBezTo>
                    <a:pt x="177" y="39"/>
                    <a:pt x="137" y="0"/>
                    <a:pt x="89" y="0"/>
                  </a:cubicBezTo>
                  <a:cubicBezTo>
                    <a:pt x="89" y="0"/>
                    <a:pt x="89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š1îďé">
              <a:extLst>
                <a:ext uri="{FF2B5EF4-FFF2-40B4-BE49-F238E27FC236}">
                  <a16:creationId xmlns:a16="http://schemas.microsoft.com/office/drawing/2014/main" id="{9AD93882-BA19-4944-A3F9-2CDCA3BC105A}"/>
                </a:ext>
              </a:extLst>
            </p:cNvPr>
            <p:cNvSpPr/>
            <p:nvPr/>
          </p:nvSpPr>
          <p:spPr bwMode="auto">
            <a:xfrm>
              <a:off x="5645151" y="3435350"/>
              <a:ext cx="247650" cy="225425"/>
            </a:xfrm>
            <a:custGeom>
              <a:avLst/>
              <a:gdLst>
                <a:gd name="T0" fmla="*/ 89 w 89"/>
                <a:gd name="T1" fmla="*/ 0 h 81"/>
                <a:gd name="T2" fmla="*/ 1 w 89"/>
                <a:gd name="T3" fmla="*/ 81 h 81"/>
                <a:gd name="T4" fmla="*/ 0 w 89"/>
                <a:gd name="T5" fmla="*/ 81 h 81"/>
                <a:gd name="T6" fmla="*/ 0 w 89"/>
                <a:gd name="T7" fmla="*/ 50 h 81"/>
                <a:gd name="T8" fmla="*/ 57 w 89"/>
                <a:gd name="T9" fmla="*/ 0 h 81"/>
                <a:gd name="T10" fmla="*/ 89 w 89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81">
                  <a:moveTo>
                    <a:pt x="89" y="0"/>
                  </a:moveTo>
                  <a:cubicBezTo>
                    <a:pt x="85" y="45"/>
                    <a:pt x="46" y="81"/>
                    <a:pt x="1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9" y="50"/>
                    <a:pt x="53" y="28"/>
                    <a:pt x="57" y="0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689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$1ïḓê">
              <a:extLst>
                <a:ext uri="{FF2B5EF4-FFF2-40B4-BE49-F238E27FC236}">
                  <a16:creationId xmlns:a16="http://schemas.microsoft.com/office/drawing/2014/main" id="{65CD49AB-2707-4DDA-80B7-3E575331ACDF}"/>
                </a:ext>
              </a:extLst>
            </p:cNvPr>
            <p:cNvSpPr/>
            <p:nvPr/>
          </p:nvSpPr>
          <p:spPr bwMode="auto">
            <a:xfrm>
              <a:off x="5645151" y="3432175"/>
              <a:ext cx="247650" cy="222250"/>
            </a:xfrm>
            <a:custGeom>
              <a:avLst/>
              <a:gdLst>
                <a:gd name="T0" fmla="*/ 89 w 89"/>
                <a:gd name="T1" fmla="*/ 0 h 80"/>
                <a:gd name="T2" fmla="*/ 1 w 89"/>
                <a:gd name="T3" fmla="*/ 80 h 80"/>
                <a:gd name="T4" fmla="*/ 0 w 89"/>
                <a:gd name="T5" fmla="*/ 80 h 80"/>
                <a:gd name="T6" fmla="*/ 0 w 89"/>
                <a:gd name="T7" fmla="*/ 50 h 80"/>
                <a:gd name="T8" fmla="*/ 57 w 89"/>
                <a:gd name="T9" fmla="*/ 0 h 80"/>
                <a:gd name="T10" fmla="*/ 89 w 89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80">
                  <a:moveTo>
                    <a:pt x="89" y="0"/>
                  </a:moveTo>
                  <a:cubicBezTo>
                    <a:pt x="85" y="45"/>
                    <a:pt x="46" y="80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9" y="50"/>
                    <a:pt x="53" y="28"/>
                    <a:pt x="57" y="0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ṣľîḓe">
              <a:extLst>
                <a:ext uri="{FF2B5EF4-FFF2-40B4-BE49-F238E27FC236}">
                  <a16:creationId xmlns:a16="http://schemas.microsoft.com/office/drawing/2014/main" id="{097B4A91-7DC1-4EC8-8AC3-7E72EF5376A9}"/>
                </a:ext>
              </a:extLst>
            </p:cNvPr>
            <p:cNvSpPr/>
            <p:nvPr/>
          </p:nvSpPr>
          <p:spPr bwMode="auto">
            <a:xfrm>
              <a:off x="5037138" y="3446463"/>
              <a:ext cx="379413" cy="531813"/>
            </a:xfrm>
            <a:custGeom>
              <a:avLst/>
              <a:gdLst>
                <a:gd name="T0" fmla="*/ 0 w 239"/>
                <a:gd name="T1" fmla="*/ 152 h 335"/>
                <a:gd name="T2" fmla="*/ 72 w 239"/>
                <a:gd name="T3" fmla="*/ 0 h 335"/>
                <a:gd name="T4" fmla="*/ 239 w 239"/>
                <a:gd name="T5" fmla="*/ 98 h 335"/>
                <a:gd name="T6" fmla="*/ 125 w 239"/>
                <a:gd name="T7" fmla="*/ 335 h 335"/>
                <a:gd name="T8" fmla="*/ 34 w 239"/>
                <a:gd name="T9" fmla="*/ 284 h 335"/>
                <a:gd name="T10" fmla="*/ 0 w 239"/>
                <a:gd name="T11" fmla="*/ 152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9" h="335">
                  <a:moveTo>
                    <a:pt x="0" y="152"/>
                  </a:moveTo>
                  <a:lnTo>
                    <a:pt x="72" y="0"/>
                  </a:lnTo>
                  <a:lnTo>
                    <a:pt x="239" y="98"/>
                  </a:lnTo>
                  <a:lnTo>
                    <a:pt x="125" y="335"/>
                  </a:lnTo>
                  <a:lnTo>
                    <a:pt x="34" y="284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$1íḋê">
              <a:extLst>
                <a:ext uri="{FF2B5EF4-FFF2-40B4-BE49-F238E27FC236}">
                  <a16:creationId xmlns:a16="http://schemas.microsoft.com/office/drawing/2014/main" id="{5295AF76-5467-4340-9E5A-873DF39690C8}"/>
                </a:ext>
              </a:extLst>
            </p:cNvPr>
            <p:cNvSpPr/>
            <p:nvPr/>
          </p:nvSpPr>
          <p:spPr bwMode="auto">
            <a:xfrm>
              <a:off x="5059363" y="3476625"/>
              <a:ext cx="312738" cy="458788"/>
            </a:xfrm>
            <a:custGeom>
              <a:avLst/>
              <a:gdLst>
                <a:gd name="T0" fmla="*/ 0 w 197"/>
                <a:gd name="T1" fmla="*/ 117 h 289"/>
                <a:gd name="T2" fmla="*/ 60 w 197"/>
                <a:gd name="T3" fmla="*/ 0 h 289"/>
                <a:gd name="T4" fmla="*/ 197 w 197"/>
                <a:gd name="T5" fmla="*/ 81 h 289"/>
                <a:gd name="T6" fmla="*/ 93 w 197"/>
                <a:gd name="T7" fmla="*/ 289 h 289"/>
                <a:gd name="T8" fmla="*/ 23 w 197"/>
                <a:gd name="T9" fmla="*/ 235 h 289"/>
                <a:gd name="T10" fmla="*/ 0 w 197"/>
                <a:gd name="T11" fmla="*/ 117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289">
                  <a:moveTo>
                    <a:pt x="0" y="117"/>
                  </a:moveTo>
                  <a:lnTo>
                    <a:pt x="60" y="0"/>
                  </a:lnTo>
                  <a:lnTo>
                    <a:pt x="197" y="81"/>
                  </a:lnTo>
                  <a:lnTo>
                    <a:pt x="93" y="289"/>
                  </a:lnTo>
                  <a:lnTo>
                    <a:pt x="23" y="235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śľîdê">
              <a:extLst>
                <a:ext uri="{FF2B5EF4-FFF2-40B4-BE49-F238E27FC236}">
                  <a16:creationId xmlns:a16="http://schemas.microsoft.com/office/drawing/2014/main" id="{76660C71-D1BB-48C9-888E-514A3FC1ADF4}"/>
                </a:ext>
              </a:extLst>
            </p:cNvPr>
            <p:cNvSpPr/>
            <p:nvPr/>
          </p:nvSpPr>
          <p:spPr bwMode="auto">
            <a:xfrm>
              <a:off x="4714876" y="4194175"/>
              <a:ext cx="411163" cy="1036638"/>
            </a:xfrm>
            <a:custGeom>
              <a:avLst/>
              <a:gdLst>
                <a:gd name="T0" fmla="*/ 121 w 148"/>
                <a:gd name="T1" fmla="*/ 22 h 372"/>
                <a:gd name="T2" fmla="*/ 148 w 148"/>
                <a:gd name="T3" fmla="*/ 191 h 372"/>
                <a:gd name="T4" fmla="*/ 121 w 148"/>
                <a:gd name="T5" fmla="*/ 360 h 372"/>
                <a:gd name="T6" fmla="*/ 136 w 148"/>
                <a:gd name="T7" fmla="*/ 372 h 372"/>
                <a:gd name="T8" fmla="*/ 111 w 148"/>
                <a:gd name="T9" fmla="*/ 371 h 372"/>
                <a:gd name="T10" fmla="*/ 113 w 148"/>
                <a:gd name="T11" fmla="*/ 196 h 372"/>
                <a:gd name="T12" fmla="*/ 66 w 148"/>
                <a:gd name="T13" fmla="*/ 73 h 372"/>
                <a:gd name="T14" fmla="*/ 72 w 148"/>
                <a:gd name="T15" fmla="*/ 201 h 372"/>
                <a:gd name="T16" fmla="*/ 44 w 148"/>
                <a:gd name="T17" fmla="*/ 365 h 372"/>
                <a:gd name="T18" fmla="*/ 56 w 148"/>
                <a:gd name="T19" fmla="*/ 372 h 372"/>
                <a:gd name="T20" fmla="*/ 29 w 148"/>
                <a:gd name="T21" fmla="*/ 371 h 372"/>
                <a:gd name="T22" fmla="*/ 40 w 148"/>
                <a:gd name="T23" fmla="*/ 200 h 372"/>
                <a:gd name="T24" fmla="*/ 19 w 148"/>
                <a:gd name="T25" fmla="*/ 98 h 372"/>
                <a:gd name="T26" fmla="*/ 19 w 148"/>
                <a:gd name="T27" fmla="*/ 12 h 372"/>
                <a:gd name="T28" fmla="*/ 121 w 148"/>
                <a:gd name="T29" fmla="*/ 2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8" h="372">
                  <a:moveTo>
                    <a:pt x="121" y="22"/>
                  </a:moveTo>
                  <a:cubicBezTo>
                    <a:pt x="148" y="191"/>
                    <a:pt x="148" y="191"/>
                    <a:pt x="148" y="191"/>
                  </a:cubicBezTo>
                  <a:cubicBezTo>
                    <a:pt x="121" y="360"/>
                    <a:pt x="121" y="360"/>
                    <a:pt x="121" y="360"/>
                  </a:cubicBezTo>
                  <a:cubicBezTo>
                    <a:pt x="136" y="372"/>
                    <a:pt x="136" y="372"/>
                    <a:pt x="136" y="372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3" y="196"/>
                    <a:pt x="113" y="196"/>
                    <a:pt x="113" y="196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2" y="201"/>
                    <a:pt x="72" y="201"/>
                    <a:pt x="72" y="201"/>
                  </a:cubicBezTo>
                  <a:cubicBezTo>
                    <a:pt x="44" y="365"/>
                    <a:pt x="44" y="365"/>
                    <a:pt x="44" y="365"/>
                  </a:cubicBezTo>
                  <a:cubicBezTo>
                    <a:pt x="56" y="372"/>
                    <a:pt x="56" y="372"/>
                    <a:pt x="56" y="372"/>
                  </a:cubicBezTo>
                  <a:cubicBezTo>
                    <a:pt x="29" y="371"/>
                    <a:pt x="29" y="371"/>
                    <a:pt x="29" y="371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8"/>
                    <a:pt x="0" y="24"/>
                    <a:pt x="19" y="12"/>
                  </a:cubicBezTo>
                  <a:cubicBezTo>
                    <a:pt x="38" y="0"/>
                    <a:pt x="121" y="22"/>
                    <a:pt x="121" y="22"/>
                  </a:cubicBezTo>
                  <a:close/>
                </a:path>
              </a:pathLst>
            </a:custGeom>
            <a:solidFill>
              <a:srgbClr val="3E3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$ḻiḍe">
              <a:extLst>
                <a:ext uri="{FF2B5EF4-FFF2-40B4-BE49-F238E27FC236}">
                  <a16:creationId xmlns:a16="http://schemas.microsoft.com/office/drawing/2014/main" id="{9BF79306-1EFD-40BD-84CD-A8AEEF596F64}"/>
                </a:ext>
              </a:extLst>
            </p:cNvPr>
            <p:cNvSpPr/>
            <p:nvPr/>
          </p:nvSpPr>
          <p:spPr bwMode="auto">
            <a:xfrm>
              <a:off x="4652963" y="3549650"/>
              <a:ext cx="582613" cy="728663"/>
            </a:xfrm>
            <a:custGeom>
              <a:avLst/>
              <a:gdLst>
                <a:gd name="T0" fmla="*/ 43 w 209"/>
                <a:gd name="T1" fmla="*/ 0 h 262"/>
                <a:gd name="T2" fmla="*/ 126 w 209"/>
                <a:gd name="T3" fmla="*/ 20 h 262"/>
                <a:gd name="T4" fmla="*/ 159 w 209"/>
                <a:gd name="T5" fmla="*/ 66 h 262"/>
                <a:gd name="T6" fmla="*/ 166 w 209"/>
                <a:gd name="T7" fmla="*/ 157 h 262"/>
                <a:gd name="T8" fmla="*/ 193 w 209"/>
                <a:gd name="T9" fmla="*/ 94 h 262"/>
                <a:gd name="T10" fmla="*/ 209 w 209"/>
                <a:gd name="T11" fmla="*/ 102 h 262"/>
                <a:gd name="T12" fmla="*/ 181 w 209"/>
                <a:gd name="T13" fmla="*/ 216 h 262"/>
                <a:gd name="T14" fmla="*/ 144 w 209"/>
                <a:gd name="T15" fmla="*/ 212 h 262"/>
                <a:gd name="T16" fmla="*/ 143 w 209"/>
                <a:gd name="T17" fmla="*/ 254 h 262"/>
                <a:gd name="T18" fmla="*/ 41 w 209"/>
                <a:gd name="T19" fmla="*/ 244 h 262"/>
                <a:gd name="T20" fmla="*/ 43 w 209"/>
                <a:gd name="T21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262">
                  <a:moveTo>
                    <a:pt x="43" y="0"/>
                  </a:moveTo>
                  <a:cubicBezTo>
                    <a:pt x="43" y="0"/>
                    <a:pt x="109" y="8"/>
                    <a:pt x="126" y="20"/>
                  </a:cubicBezTo>
                  <a:cubicBezTo>
                    <a:pt x="142" y="32"/>
                    <a:pt x="159" y="51"/>
                    <a:pt x="159" y="66"/>
                  </a:cubicBezTo>
                  <a:cubicBezTo>
                    <a:pt x="159" y="81"/>
                    <a:pt x="166" y="157"/>
                    <a:pt x="166" y="157"/>
                  </a:cubicBezTo>
                  <a:cubicBezTo>
                    <a:pt x="193" y="94"/>
                    <a:pt x="193" y="94"/>
                    <a:pt x="193" y="94"/>
                  </a:cubicBezTo>
                  <a:cubicBezTo>
                    <a:pt x="209" y="102"/>
                    <a:pt x="209" y="102"/>
                    <a:pt x="209" y="102"/>
                  </a:cubicBezTo>
                  <a:cubicBezTo>
                    <a:pt x="209" y="102"/>
                    <a:pt x="191" y="213"/>
                    <a:pt x="181" y="216"/>
                  </a:cubicBezTo>
                  <a:cubicBezTo>
                    <a:pt x="171" y="219"/>
                    <a:pt x="144" y="212"/>
                    <a:pt x="144" y="212"/>
                  </a:cubicBezTo>
                  <a:cubicBezTo>
                    <a:pt x="143" y="254"/>
                    <a:pt x="143" y="254"/>
                    <a:pt x="143" y="254"/>
                  </a:cubicBezTo>
                  <a:cubicBezTo>
                    <a:pt x="143" y="254"/>
                    <a:pt x="53" y="262"/>
                    <a:pt x="41" y="244"/>
                  </a:cubicBezTo>
                  <a:cubicBezTo>
                    <a:pt x="29" y="225"/>
                    <a:pt x="0" y="31"/>
                    <a:pt x="4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$1íḑè">
              <a:extLst>
                <a:ext uri="{FF2B5EF4-FFF2-40B4-BE49-F238E27FC236}">
                  <a16:creationId xmlns:a16="http://schemas.microsoft.com/office/drawing/2014/main" id="{54239463-CF0F-4BAB-AD25-027226700203}"/>
                </a:ext>
              </a:extLst>
            </p:cNvPr>
            <p:cNvSpPr/>
            <p:nvPr/>
          </p:nvSpPr>
          <p:spPr bwMode="auto">
            <a:xfrm>
              <a:off x="4841876" y="3435350"/>
              <a:ext cx="88900" cy="141288"/>
            </a:xfrm>
            <a:custGeom>
              <a:avLst/>
              <a:gdLst>
                <a:gd name="T0" fmla="*/ 32 w 32"/>
                <a:gd name="T1" fmla="*/ 20 h 51"/>
                <a:gd name="T2" fmla="*/ 28 w 32"/>
                <a:gd name="T3" fmla="*/ 51 h 51"/>
                <a:gd name="T4" fmla="*/ 3 w 32"/>
                <a:gd name="T5" fmla="*/ 45 h 51"/>
                <a:gd name="T6" fmla="*/ 3 w 32"/>
                <a:gd name="T7" fmla="*/ 8 h 51"/>
                <a:gd name="T8" fmla="*/ 32 w 32"/>
                <a:gd name="T9" fmla="*/ 2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1">
                  <a:moveTo>
                    <a:pt x="32" y="20"/>
                  </a:moveTo>
                  <a:cubicBezTo>
                    <a:pt x="32" y="20"/>
                    <a:pt x="24" y="37"/>
                    <a:pt x="28" y="51"/>
                  </a:cubicBezTo>
                  <a:cubicBezTo>
                    <a:pt x="28" y="51"/>
                    <a:pt x="4" y="48"/>
                    <a:pt x="3" y="45"/>
                  </a:cubicBezTo>
                  <a:cubicBezTo>
                    <a:pt x="2" y="42"/>
                    <a:pt x="6" y="16"/>
                    <a:pt x="3" y="8"/>
                  </a:cubicBezTo>
                  <a:cubicBezTo>
                    <a:pt x="0" y="0"/>
                    <a:pt x="32" y="20"/>
                    <a:pt x="32" y="20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ŝľíḓé">
              <a:extLst>
                <a:ext uri="{FF2B5EF4-FFF2-40B4-BE49-F238E27FC236}">
                  <a16:creationId xmlns:a16="http://schemas.microsoft.com/office/drawing/2014/main" id="{B37B82F1-96DA-4874-A0F3-064BC84FBD08}"/>
                </a:ext>
              </a:extLst>
            </p:cNvPr>
            <p:cNvSpPr/>
            <p:nvPr/>
          </p:nvSpPr>
          <p:spPr bwMode="auto">
            <a:xfrm>
              <a:off x="4781551" y="3273425"/>
              <a:ext cx="230188" cy="225425"/>
            </a:xfrm>
            <a:custGeom>
              <a:avLst/>
              <a:gdLst>
                <a:gd name="T0" fmla="*/ 27 w 83"/>
                <a:gd name="T1" fmla="*/ 10 h 81"/>
                <a:gd name="T2" fmla="*/ 74 w 83"/>
                <a:gd name="T3" fmla="*/ 39 h 81"/>
                <a:gd name="T4" fmla="*/ 53 w 83"/>
                <a:gd name="T5" fmla="*/ 81 h 81"/>
                <a:gd name="T6" fmla="*/ 9 w 83"/>
                <a:gd name="T7" fmla="*/ 48 h 81"/>
                <a:gd name="T8" fmla="*/ 27 w 83"/>
                <a:gd name="T9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1">
                  <a:moveTo>
                    <a:pt x="27" y="10"/>
                  </a:moveTo>
                  <a:cubicBezTo>
                    <a:pt x="37" y="6"/>
                    <a:pt x="64" y="0"/>
                    <a:pt x="74" y="39"/>
                  </a:cubicBezTo>
                  <a:cubicBezTo>
                    <a:pt x="83" y="79"/>
                    <a:pt x="68" y="81"/>
                    <a:pt x="53" y="81"/>
                  </a:cubicBezTo>
                  <a:cubicBezTo>
                    <a:pt x="37" y="81"/>
                    <a:pt x="11" y="56"/>
                    <a:pt x="9" y="48"/>
                  </a:cubicBezTo>
                  <a:cubicBezTo>
                    <a:pt x="7" y="40"/>
                    <a:pt x="0" y="21"/>
                    <a:pt x="27" y="10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ṡḻiḍê">
              <a:extLst>
                <a:ext uri="{FF2B5EF4-FFF2-40B4-BE49-F238E27FC236}">
                  <a16:creationId xmlns:a16="http://schemas.microsoft.com/office/drawing/2014/main" id="{383019E9-6767-43CA-89C5-01716D716833}"/>
                </a:ext>
              </a:extLst>
            </p:cNvPr>
            <p:cNvSpPr/>
            <p:nvPr/>
          </p:nvSpPr>
          <p:spPr bwMode="auto">
            <a:xfrm>
              <a:off x="5192713" y="3694113"/>
              <a:ext cx="61913" cy="136525"/>
            </a:xfrm>
            <a:custGeom>
              <a:avLst/>
              <a:gdLst>
                <a:gd name="T0" fmla="*/ 1 w 22"/>
                <a:gd name="T1" fmla="*/ 23 h 49"/>
                <a:gd name="T2" fmla="*/ 1 w 22"/>
                <a:gd name="T3" fmla="*/ 20 h 49"/>
                <a:gd name="T4" fmla="*/ 7 w 22"/>
                <a:gd name="T5" fmla="*/ 13 h 49"/>
                <a:gd name="T6" fmla="*/ 8 w 22"/>
                <a:gd name="T7" fmla="*/ 7 h 49"/>
                <a:gd name="T8" fmla="*/ 10 w 22"/>
                <a:gd name="T9" fmla="*/ 3 h 49"/>
                <a:gd name="T10" fmla="*/ 14 w 22"/>
                <a:gd name="T11" fmla="*/ 0 h 49"/>
                <a:gd name="T12" fmla="*/ 18 w 22"/>
                <a:gd name="T13" fmla="*/ 5 h 49"/>
                <a:gd name="T14" fmla="*/ 16 w 22"/>
                <a:gd name="T15" fmla="*/ 45 h 49"/>
                <a:gd name="T16" fmla="*/ 12 w 22"/>
                <a:gd name="T17" fmla="*/ 49 h 49"/>
                <a:gd name="T18" fmla="*/ 10 w 22"/>
                <a:gd name="T19" fmla="*/ 49 h 49"/>
                <a:gd name="T20" fmla="*/ 0 w 22"/>
                <a:gd name="T21" fmla="*/ 40 h 49"/>
                <a:gd name="T22" fmla="*/ 1 w 22"/>
                <a:gd name="T23" fmla="*/ 2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49">
                  <a:moveTo>
                    <a:pt x="1" y="23"/>
                  </a:moveTo>
                  <a:cubicBezTo>
                    <a:pt x="1" y="22"/>
                    <a:pt x="1" y="21"/>
                    <a:pt x="1" y="20"/>
                  </a:cubicBezTo>
                  <a:cubicBezTo>
                    <a:pt x="2" y="17"/>
                    <a:pt x="5" y="15"/>
                    <a:pt x="7" y="13"/>
                  </a:cubicBezTo>
                  <a:cubicBezTo>
                    <a:pt x="8" y="11"/>
                    <a:pt x="8" y="9"/>
                    <a:pt x="8" y="7"/>
                  </a:cubicBezTo>
                  <a:cubicBezTo>
                    <a:pt x="8" y="6"/>
                    <a:pt x="9" y="4"/>
                    <a:pt x="10" y="3"/>
                  </a:cubicBezTo>
                  <a:cubicBezTo>
                    <a:pt x="10" y="1"/>
                    <a:pt x="12" y="0"/>
                    <a:pt x="14" y="0"/>
                  </a:cubicBezTo>
                  <a:cubicBezTo>
                    <a:pt x="16" y="1"/>
                    <a:pt x="17" y="3"/>
                    <a:pt x="18" y="5"/>
                  </a:cubicBezTo>
                  <a:cubicBezTo>
                    <a:pt x="22" y="18"/>
                    <a:pt x="21" y="32"/>
                    <a:pt x="16" y="45"/>
                  </a:cubicBezTo>
                  <a:cubicBezTo>
                    <a:pt x="15" y="47"/>
                    <a:pt x="14" y="49"/>
                    <a:pt x="12" y="49"/>
                  </a:cubicBezTo>
                  <a:cubicBezTo>
                    <a:pt x="11" y="49"/>
                    <a:pt x="11" y="49"/>
                    <a:pt x="10" y="49"/>
                  </a:cubicBezTo>
                  <a:cubicBezTo>
                    <a:pt x="6" y="46"/>
                    <a:pt x="0" y="45"/>
                    <a:pt x="0" y="40"/>
                  </a:cubicBezTo>
                  <a:cubicBezTo>
                    <a:pt x="0" y="34"/>
                    <a:pt x="1" y="29"/>
                    <a:pt x="1" y="23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śļiḑé">
              <a:extLst>
                <a:ext uri="{FF2B5EF4-FFF2-40B4-BE49-F238E27FC236}">
                  <a16:creationId xmlns:a16="http://schemas.microsoft.com/office/drawing/2014/main" id="{6632A5A4-66BF-41E4-8663-4E40661005C7}"/>
                </a:ext>
              </a:extLst>
            </p:cNvPr>
            <p:cNvSpPr/>
            <p:nvPr/>
          </p:nvSpPr>
          <p:spPr bwMode="auto">
            <a:xfrm>
              <a:off x="5165726" y="3671888"/>
              <a:ext cx="55563" cy="58738"/>
            </a:xfrm>
            <a:custGeom>
              <a:avLst/>
              <a:gdLst>
                <a:gd name="T0" fmla="*/ 20 w 20"/>
                <a:gd name="T1" fmla="*/ 17 h 21"/>
                <a:gd name="T2" fmla="*/ 1 w 20"/>
                <a:gd name="T3" fmla="*/ 0 h 21"/>
                <a:gd name="T4" fmla="*/ 0 w 20"/>
                <a:gd name="T5" fmla="*/ 3 h 21"/>
                <a:gd name="T6" fmla="*/ 17 w 20"/>
                <a:gd name="T7" fmla="*/ 21 h 21"/>
                <a:gd name="T8" fmla="*/ 20 w 20"/>
                <a:gd name="T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20" y="17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20" y="20"/>
                    <a:pt x="20" y="17"/>
                  </a:cubicBezTo>
                  <a:close/>
                </a:path>
              </a:pathLst>
            </a:custGeom>
            <a:solidFill>
              <a:srgbClr val="689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ṣ1iďé">
              <a:extLst>
                <a:ext uri="{FF2B5EF4-FFF2-40B4-BE49-F238E27FC236}">
                  <a16:creationId xmlns:a16="http://schemas.microsoft.com/office/drawing/2014/main" id="{A704C3CC-A9CC-4A06-BF63-17EB27464EB1}"/>
                </a:ext>
              </a:extLst>
            </p:cNvPr>
            <p:cNvSpPr/>
            <p:nvPr/>
          </p:nvSpPr>
          <p:spPr bwMode="auto">
            <a:xfrm>
              <a:off x="4999038" y="3890963"/>
              <a:ext cx="60325" cy="368300"/>
            </a:xfrm>
            <a:custGeom>
              <a:avLst/>
              <a:gdLst>
                <a:gd name="T0" fmla="*/ 20 w 22"/>
                <a:gd name="T1" fmla="*/ 89 h 132"/>
                <a:gd name="T2" fmla="*/ 8 w 22"/>
                <a:gd name="T3" fmla="*/ 57 h 132"/>
                <a:gd name="T4" fmla="*/ 0 w 22"/>
                <a:gd name="T5" fmla="*/ 0 h 132"/>
                <a:gd name="T6" fmla="*/ 0 w 22"/>
                <a:gd name="T7" fmla="*/ 132 h 132"/>
                <a:gd name="T8" fmla="*/ 22 w 22"/>
                <a:gd name="T9" fmla="*/ 132 h 132"/>
                <a:gd name="T10" fmla="*/ 20 w 22"/>
                <a:gd name="T11" fmla="*/ 8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2">
                  <a:moveTo>
                    <a:pt x="20" y="89"/>
                  </a:moveTo>
                  <a:cubicBezTo>
                    <a:pt x="20" y="89"/>
                    <a:pt x="11" y="85"/>
                    <a:pt x="8" y="57"/>
                  </a:cubicBezTo>
                  <a:cubicBezTo>
                    <a:pt x="4" y="29"/>
                    <a:pt x="0" y="0"/>
                    <a:pt x="0" y="0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22" y="132"/>
                    <a:pt x="22" y="132"/>
                    <a:pt x="22" y="132"/>
                  </a:cubicBezTo>
                  <a:lnTo>
                    <a:pt x="20" y="89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0"/>
                  </a:schemeClr>
                </a:gs>
                <a:gs pos="99000">
                  <a:schemeClr val="tx1">
                    <a:alpha val="26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slíḋè">
              <a:extLst>
                <a:ext uri="{FF2B5EF4-FFF2-40B4-BE49-F238E27FC236}">
                  <a16:creationId xmlns:a16="http://schemas.microsoft.com/office/drawing/2014/main" id="{DD5827DE-4720-4E37-8C73-B8F473CA2546}"/>
                </a:ext>
              </a:extLst>
            </p:cNvPr>
            <p:cNvSpPr/>
            <p:nvPr/>
          </p:nvSpPr>
          <p:spPr bwMode="auto">
            <a:xfrm>
              <a:off x="4749801" y="3233738"/>
              <a:ext cx="198438" cy="254000"/>
            </a:xfrm>
            <a:custGeom>
              <a:avLst/>
              <a:gdLst>
                <a:gd name="T0" fmla="*/ 68 w 71"/>
                <a:gd name="T1" fmla="*/ 15 h 91"/>
                <a:gd name="T2" fmla="*/ 59 w 71"/>
                <a:gd name="T3" fmla="*/ 5 h 91"/>
                <a:gd name="T4" fmla="*/ 49 w 71"/>
                <a:gd name="T5" fmla="*/ 4 h 91"/>
                <a:gd name="T6" fmla="*/ 41 w 71"/>
                <a:gd name="T7" fmla="*/ 0 h 91"/>
                <a:gd name="T8" fmla="*/ 33 w 71"/>
                <a:gd name="T9" fmla="*/ 1 h 91"/>
                <a:gd name="T10" fmla="*/ 29 w 71"/>
                <a:gd name="T11" fmla="*/ 8 h 91"/>
                <a:gd name="T12" fmla="*/ 17 w 71"/>
                <a:gd name="T13" fmla="*/ 8 h 91"/>
                <a:gd name="T14" fmla="*/ 14 w 71"/>
                <a:gd name="T15" fmla="*/ 9 h 91"/>
                <a:gd name="T16" fmla="*/ 11 w 71"/>
                <a:gd name="T17" fmla="*/ 13 h 91"/>
                <a:gd name="T18" fmla="*/ 7 w 71"/>
                <a:gd name="T19" fmla="*/ 29 h 91"/>
                <a:gd name="T20" fmla="*/ 0 w 71"/>
                <a:gd name="T21" fmla="*/ 42 h 91"/>
                <a:gd name="T22" fmla="*/ 6 w 71"/>
                <a:gd name="T23" fmla="*/ 56 h 91"/>
                <a:gd name="T24" fmla="*/ 8 w 71"/>
                <a:gd name="T25" fmla="*/ 71 h 91"/>
                <a:gd name="T26" fmla="*/ 22 w 71"/>
                <a:gd name="T27" fmla="*/ 77 h 91"/>
                <a:gd name="T28" fmla="*/ 25 w 71"/>
                <a:gd name="T29" fmla="*/ 84 h 91"/>
                <a:gd name="T30" fmla="*/ 27 w 71"/>
                <a:gd name="T31" fmla="*/ 84 h 91"/>
                <a:gd name="T32" fmla="*/ 34 w 71"/>
                <a:gd name="T33" fmla="*/ 83 h 91"/>
                <a:gd name="T34" fmla="*/ 34 w 71"/>
                <a:gd name="T35" fmla="*/ 88 h 91"/>
                <a:gd name="T36" fmla="*/ 38 w 71"/>
                <a:gd name="T37" fmla="*/ 91 h 91"/>
                <a:gd name="T38" fmla="*/ 42 w 71"/>
                <a:gd name="T39" fmla="*/ 89 h 91"/>
                <a:gd name="T40" fmla="*/ 48 w 71"/>
                <a:gd name="T41" fmla="*/ 82 h 91"/>
                <a:gd name="T42" fmla="*/ 48 w 71"/>
                <a:gd name="T43" fmla="*/ 73 h 91"/>
                <a:gd name="T44" fmla="*/ 50 w 71"/>
                <a:gd name="T45" fmla="*/ 63 h 91"/>
                <a:gd name="T46" fmla="*/ 44 w 71"/>
                <a:gd name="T47" fmla="*/ 56 h 91"/>
                <a:gd name="T48" fmla="*/ 43 w 71"/>
                <a:gd name="T49" fmla="*/ 48 h 91"/>
                <a:gd name="T50" fmla="*/ 51 w 71"/>
                <a:gd name="T51" fmla="*/ 50 h 91"/>
                <a:gd name="T52" fmla="*/ 55 w 71"/>
                <a:gd name="T53" fmla="*/ 51 h 91"/>
                <a:gd name="T54" fmla="*/ 55 w 71"/>
                <a:gd name="T55" fmla="*/ 48 h 91"/>
                <a:gd name="T56" fmla="*/ 53 w 71"/>
                <a:gd name="T57" fmla="*/ 40 h 91"/>
                <a:gd name="T58" fmla="*/ 55 w 71"/>
                <a:gd name="T59" fmla="*/ 32 h 91"/>
                <a:gd name="T60" fmla="*/ 67 w 71"/>
                <a:gd name="T61" fmla="*/ 28 h 91"/>
                <a:gd name="T62" fmla="*/ 68 w 71"/>
                <a:gd name="T63" fmla="*/ 1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91">
                  <a:moveTo>
                    <a:pt x="68" y="15"/>
                  </a:moveTo>
                  <a:cubicBezTo>
                    <a:pt x="66" y="10"/>
                    <a:pt x="63" y="7"/>
                    <a:pt x="59" y="5"/>
                  </a:cubicBezTo>
                  <a:cubicBezTo>
                    <a:pt x="56" y="3"/>
                    <a:pt x="52" y="3"/>
                    <a:pt x="49" y="4"/>
                  </a:cubicBezTo>
                  <a:cubicBezTo>
                    <a:pt x="47" y="1"/>
                    <a:pt x="44" y="0"/>
                    <a:pt x="41" y="0"/>
                  </a:cubicBezTo>
                  <a:cubicBezTo>
                    <a:pt x="38" y="0"/>
                    <a:pt x="35" y="0"/>
                    <a:pt x="33" y="1"/>
                  </a:cubicBezTo>
                  <a:cubicBezTo>
                    <a:pt x="30" y="3"/>
                    <a:pt x="29" y="5"/>
                    <a:pt x="29" y="8"/>
                  </a:cubicBezTo>
                  <a:cubicBezTo>
                    <a:pt x="25" y="8"/>
                    <a:pt x="21" y="8"/>
                    <a:pt x="17" y="8"/>
                  </a:cubicBezTo>
                  <a:cubicBezTo>
                    <a:pt x="16" y="8"/>
                    <a:pt x="15" y="9"/>
                    <a:pt x="14" y="9"/>
                  </a:cubicBezTo>
                  <a:cubicBezTo>
                    <a:pt x="12" y="10"/>
                    <a:pt x="11" y="12"/>
                    <a:pt x="11" y="13"/>
                  </a:cubicBezTo>
                  <a:cubicBezTo>
                    <a:pt x="9" y="18"/>
                    <a:pt x="7" y="24"/>
                    <a:pt x="7" y="29"/>
                  </a:cubicBezTo>
                  <a:cubicBezTo>
                    <a:pt x="3" y="32"/>
                    <a:pt x="1" y="37"/>
                    <a:pt x="0" y="42"/>
                  </a:cubicBezTo>
                  <a:cubicBezTo>
                    <a:pt x="0" y="47"/>
                    <a:pt x="2" y="52"/>
                    <a:pt x="6" y="56"/>
                  </a:cubicBezTo>
                  <a:cubicBezTo>
                    <a:pt x="5" y="61"/>
                    <a:pt x="5" y="67"/>
                    <a:pt x="8" y="71"/>
                  </a:cubicBezTo>
                  <a:cubicBezTo>
                    <a:pt x="11" y="76"/>
                    <a:pt x="17" y="78"/>
                    <a:pt x="22" y="77"/>
                  </a:cubicBezTo>
                  <a:cubicBezTo>
                    <a:pt x="22" y="80"/>
                    <a:pt x="23" y="82"/>
                    <a:pt x="25" y="84"/>
                  </a:cubicBezTo>
                  <a:cubicBezTo>
                    <a:pt x="26" y="84"/>
                    <a:pt x="27" y="84"/>
                    <a:pt x="27" y="84"/>
                  </a:cubicBezTo>
                  <a:cubicBezTo>
                    <a:pt x="30" y="84"/>
                    <a:pt x="32" y="83"/>
                    <a:pt x="34" y="83"/>
                  </a:cubicBezTo>
                  <a:cubicBezTo>
                    <a:pt x="34" y="84"/>
                    <a:pt x="34" y="86"/>
                    <a:pt x="34" y="88"/>
                  </a:cubicBezTo>
                  <a:cubicBezTo>
                    <a:pt x="35" y="90"/>
                    <a:pt x="36" y="91"/>
                    <a:pt x="38" y="91"/>
                  </a:cubicBezTo>
                  <a:cubicBezTo>
                    <a:pt x="40" y="91"/>
                    <a:pt x="41" y="90"/>
                    <a:pt x="42" y="89"/>
                  </a:cubicBezTo>
                  <a:cubicBezTo>
                    <a:pt x="44" y="87"/>
                    <a:pt x="46" y="85"/>
                    <a:pt x="48" y="82"/>
                  </a:cubicBezTo>
                  <a:cubicBezTo>
                    <a:pt x="48" y="79"/>
                    <a:pt x="48" y="76"/>
                    <a:pt x="48" y="73"/>
                  </a:cubicBezTo>
                  <a:cubicBezTo>
                    <a:pt x="49" y="70"/>
                    <a:pt x="51" y="66"/>
                    <a:pt x="50" y="63"/>
                  </a:cubicBezTo>
                  <a:cubicBezTo>
                    <a:pt x="49" y="60"/>
                    <a:pt x="47" y="58"/>
                    <a:pt x="44" y="56"/>
                  </a:cubicBezTo>
                  <a:cubicBezTo>
                    <a:pt x="42" y="54"/>
                    <a:pt x="41" y="50"/>
                    <a:pt x="43" y="48"/>
                  </a:cubicBezTo>
                  <a:cubicBezTo>
                    <a:pt x="46" y="46"/>
                    <a:pt x="49" y="48"/>
                    <a:pt x="51" y="50"/>
                  </a:cubicBezTo>
                  <a:cubicBezTo>
                    <a:pt x="52" y="51"/>
                    <a:pt x="54" y="52"/>
                    <a:pt x="55" y="51"/>
                  </a:cubicBezTo>
                  <a:cubicBezTo>
                    <a:pt x="56" y="50"/>
                    <a:pt x="56" y="49"/>
                    <a:pt x="55" y="48"/>
                  </a:cubicBezTo>
                  <a:cubicBezTo>
                    <a:pt x="54" y="45"/>
                    <a:pt x="53" y="42"/>
                    <a:pt x="53" y="40"/>
                  </a:cubicBezTo>
                  <a:cubicBezTo>
                    <a:pt x="52" y="37"/>
                    <a:pt x="53" y="34"/>
                    <a:pt x="55" y="32"/>
                  </a:cubicBezTo>
                  <a:cubicBezTo>
                    <a:pt x="58" y="29"/>
                    <a:pt x="64" y="30"/>
                    <a:pt x="67" y="28"/>
                  </a:cubicBezTo>
                  <a:cubicBezTo>
                    <a:pt x="71" y="25"/>
                    <a:pt x="69" y="18"/>
                    <a:pt x="68" y="15"/>
                  </a:cubicBezTo>
                  <a:close/>
                </a:path>
              </a:pathLst>
            </a:custGeom>
            <a:solidFill>
              <a:srgbClr val="3E3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39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776289" y="1970674"/>
            <a:ext cx="1386579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运行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自带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wordcount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程序：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B2FF47-C16E-4F00-AD22-FC4BB5654242}"/>
              </a:ext>
            </a:extLst>
          </p:cNvPr>
          <p:cNvSpPr txBox="1"/>
          <p:nvPr/>
        </p:nvSpPr>
        <p:spPr>
          <a:xfrm>
            <a:off x="1024634" y="678369"/>
            <a:ext cx="7960481" cy="9883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启动</a:t>
            </a: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" name="直线连接符 5">
            <a:extLst>
              <a:ext uri="{FF2B5EF4-FFF2-40B4-BE49-F238E27FC236}">
                <a16:creationId xmlns:a16="http://schemas.microsoft.com/office/drawing/2014/main" id="{F51439D7-F6CB-4291-A67A-3E0E655C0313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622993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1C8ABFD4-0617-48AC-B11F-C366D1B4E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D9B37CF-08A2-4F6A-8FE6-32BCA5735BE7}"/>
              </a:ext>
            </a:extLst>
          </p:cNvPr>
          <p:cNvSpPr/>
          <p:nvPr/>
        </p:nvSpPr>
        <p:spPr>
          <a:xfrm>
            <a:off x="2776289" y="2922788"/>
            <a:ext cx="12057311" cy="2487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./bin/</a:t>
            </a:r>
            <a:r>
              <a:rPr lang="en-US" altLang="zh-CN" sz="3600" dirty="0" err="1">
                <a:solidFill>
                  <a:srgbClr val="00B0F0"/>
                </a:solidFill>
                <a:cs typeface="+mn-ea"/>
                <a:sym typeface="+mn-lt"/>
              </a:rPr>
              <a:t>hadoop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 jar share/</a:t>
            </a:r>
            <a:r>
              <a:rPr lang="en-US" altLang="zh-CN" sz="3600" dirty="0" err="1">
                <a:solidFill>
                  <a:srgbClr val="00B0F0"/>
                </a:solidFill>
                <a:cs typeface="+mn-ea"/>
                <a:sym typeface="+mn-lt"/>
              </a:rPr>
              <a:t>hadoop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/</a:t>
            </a:r>
            <a:r>
              <a:rPr lang="en-US" altLang="zh-CN" sz="3600" dirty="0" err="1">
                <a:solidFill>
                  <a:srgbClr val="00B0F0"/>
                </a:solidFill>
                <a:cs typeface="+mn-ea"/>
                <a:sym typeface="+mn-lt"/>
              </a:rPr>
              <a:t>mapreduce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/hadoop-mapreduce-examples-3.2.0.jar wordcount input output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5452C2-FAD0-41BC-973C-58203A8253D2}"/>
              </a:ext>
            </a:extLst>
          </p:cNvPr>
          <p:cNvSpPr/>
          <p:nvPr/>
        </p:nvSpPr>
        <p:spPr>
          <a:xfrm>
            <a:off x="2776289" y="5555169"/>
            <a:ext cx="11457871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查看统计结果：</a:t>
            </a:r>
          </a:p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srgbClr val="00B0F0"/>
                </a:solidFill>
                <a:cs typeface="+mn-ea"/>
                <a:sym typeface="+mn-lt"/>
              </a:rPr>
              <a:t>hadoop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 fs -cat 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output/part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-r-00000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958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D315FA40-6B53-498F-94BA-5DB28027DAF6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知识点小结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2" name="直线连接符 5">
            <a:extLst>
              <a:ext uri="{FF2B5EF4-FFF2-40B4-BE49-F238E27FC236}">
                <a16:creationId xmlns:a16="http://schemas.microsoft.com/office/drawing/2014/main" id="{F114BE96-7B91-4889-923C-27B5A3D1E951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08596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íṩḷïdê">
            <a:extLst>
              <a:ext uri="{FF2B5EF4-FFF2-40B4-BE49-F238E27FC236}">
                <a16:creationId xmlns:a16="http://schemas.microsoft.com/office/drawing/2014/main" id="{72AEDC32-1E82-4BC6-9E9C-9AE4D28E56EF}"/>
              </a:ext>
            </a:extLst>
          </p:cNvPr>
          <p:cNvGrpSpPr/>
          <p:nvPr/>
        </p:nvGrpSpPr>
        <p:grpSpPr>
          <a:xfrm>
            <a:off x="6272494" y="4067179"/>
            <a:ext cx="5195609" cy="800102"/>
            <a:chOff x="8532216" y="2419717"/>
            <a:chExt cx="3463738" cy="533401"/>
          </a:xfrm>
        </p:grpSpPr>
        <p:sp>
          <p:nvSpPr>
            <p:cNvPr id="34" name="íšḷiḑê">
              <a:extLst>
                <a:ext uri="{FF2B5EF4-FFF2-40B4-BE49-F238E27FC236}">
                  <a16:creationId xmlns:a16="http://schemas.microsoft.com/office/drawing/2014/main" id="{38395091-E10C-4D85-88D2-8EDBCB9302F9}"/>
                </a:ext>
              </a:extLst>
            </p:cNvPr>
            <p:cNvSpPr/>
            <p:nvPr/>
          </p:nvSpPr>
          <p:spPr bwMode="auto">
            <a:xfrm>
              <a:off x="9148056" y="2419717"/>
              <a:ext cx="2847898" cy="533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4000" kern="0" dirty="0">
                  <a:solidFill>
                    <a:schemeClr val="bg1"/>
                  </a:solidFill>
                  <a:cs typeface="+mn-ea"/>
                  <a:sym typeface="+mn-lt"/>
                </a:rPr>
                <a:t>集群部署</a:t>
              </a:r>
            </a:p>
          </p:txBody>
        </p:sp>
        <p:grpSp>
          <p:nvGrpSpPr>
            <p:cNvPr id="35" name="îŝḻîḍê">
              <a:extLst>
                <a:ext uri="{FF2B5EF4-FFF2-40B4-BE49-F238E27FC236}">
                  <a16:creationId xmlns:a16="http://schemas.microsoft.com/office/drawing/2014/main" id="{C609FAEF-1D5B-40F1-93A0-65C5E96B2FC1}"/>
                </a:ext>
              </a:extLst>
            </p:cNvPr>
            <p:cNvGrpSpPr/>
            <p:nvPr/>
          </p:nvGrpSpPr>
          <p:grpSpPr>
            <a:xfrm>
              <a:off x="8532216" y="2446451"/>
              <a:ext cx="448582" cy="448582"/>
              <a:chOff x="8124825" y="1825228"/>
              <a:chExt cx="527448" cy="527448"/>
            </a:xfrm>
          </p:grpSpPr>
          <p:sp>
            <p:nvSpPr>
              <p:cNvPr id="36" name="îṣļîḋê">
                <a:extLst>
                  <a:ext uri="{FF2B5EF4-FFF2-40B4-BE49-F238E27FC236}">
                    <a16:creationId xmlns:a16="http://schemas.microsoft.com/office/drawing/2014/main" id="{2BFAAD85-C2DE-4BEA-A912-B6449879C31C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2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îṥ1ïḋe">
                <a:extLst>
                  <a:ext uri="{FF2B5EF4-FFF2-40B4-BE49-F238E27FC236}">
                    <a16:creationId xmlns:a16="http://schemas.microsoft.com/office/drawing/2014/main" id="{2E52FD88-DD70-4812-B6E6-DD4566158D6C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8" name="iSliḑé">
            <a:extLst>
              <a:ext uri="{FF2B5EF4-FFF2-40B4-BE49-F238E27FC236}">
                <a16:creationId xmlns:a16="http://schemas.microsoft.com/office/drawing/2014/main" id="{CC914068-6F75-4F3A-B810-7C1D00FFE7F2}"/>
              </a:ext>
            </a:extLst>
          </p:cNvPr>
          <p:cNvGrpSpPr/>
          <p:nvPr/>
        </p:nvGrpSpPr>
        <p:grpSpPr>
          <a:xfrm>
            <a:off x="6272492" y="6926155"/>
            <a:ext cx="6948207" cy="900219"/>
            <a:chOff x="8532216" y="4313002"/>
            <a:chExt cx="4632137" cy="600146"/>
          </a:xfrm>
        </p:grpSpPr>
        <p:sp>
          <p:nvSpPr>
            <p:cNvPr id="39" name="îṣľîdé">
              <a:extLst>
                <a:ext uri="{FF2B5EF4-FFF2-40B4-BE49-F238E27FC236}">
                  <a16:creationId xmlns:a16="http://schemas.microsoft.com/office/drawing/2014/main" id="{4D1A1D8C-9A1F-4BD8-88C6-AE4964D46E18}"/>
                </a:ext>
              </a:extLst>
            </p:cNvPr>
            <p:cNvSpPr/>
            <p:nvPr/>
          </p:nvSpPr>
          <p:spPr bwMode="auto">
            <a:xfrm>
              <a:off x="9148053" y="4313002"/>
              <a:ext cx="4016300" cy="600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1827939">
                <a:defRPr/>
              </a:pPr>
              <a:r>
                <a:rPr lang="zh-CN" altLang="en-US" sz="4000" kern="0" dirty="0">
                  <a:solidFill>
                    <a:schemeClr val="bg1"/>
                  </a:solidFill>
                  <a:cs typeface="+mn-ea"/>
                  <a:sym typeface="+mn-lt"/>
                </a:rPr>
                <a:t>常见问题</a:t>
              </a:r>
            </a:p>
          </p:txBody>
        </p:sp>
        <p:grpSp>
          <p:nvGrpSpPr>
            <p:cNvPr id="40" name="íŝlíḍé">
              <a:extLst>
                <a:ext uri="{FF2B5EF4-FFF2-40B4-BE49-F238E27FC236}">
                  <a16:creationId xmlns:a16="http://schemas.microsoft.com/office/drawing/2014/main" id="{8B7E2B24-204F-4FA6-9076-C26E9F7AE0F8}"/>
                </a:ext>
              </a:extLst>
            </p:cNvPr>
            <p:cNvGrpSpPr/>
            <p:nvPr/>
          </p:nvGrpSpPr>
          <p:grpSpPr>
            <a:xfrm>
              <a:off x="8532216" y="4369367"/>
              <a:ext cx="448582" cy="448582"/>
              <a:chOff x="8124825" y="1825228"/>
              <a:chExt cx="527448" cy="527448"/>
            </a:xfrm>
          </p:grpSpPr>
          <p:sp>
            <p:nvSpPr>
              <p:cNvPr id="41" name="íśľîdê">
                <a:extLst>
                  <a:ext uri="{FF2B5EF4-FFF2-40B4-BE49-F238E27FC236}">
                    <a16:creationId xmlns:a16="http://schemas.microsoft.com/office/drawing/2014/main" id="{7953DAAB-FDA4-4AB2-9F0B-D1C0FB365C37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2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íṩḻïďé">
                <a:extLst>
                  <a:ext uri="{FF2B5EF4-FFF2-40B4-BE49-F238E27FC236}">
                    <a16:creationId xmlns:a16="http://schemas.microsoft.com/office/drawing/2014/main" id="{72ED37F8-DFD7-4157-ABDE-66D694C913AF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3" name="iṥḷïḋê">
            <a:extLst>
              <a:ext uri="{FF2B5EF4-FFF2-40B4-BE49-F238E27FC236}">
                <a16:creationId xmlns:a16="http://schemas.microsoft.com/office/drawing/2014/main" id="{D6935374-642F-464B-A9DA-41252A666EA8}"/>
              </a:ext>
            </a:extLst>
          </p:cNvPr>
          <p:cNvGrpSpPr/>
          <p:nvPr/>
        </p:nvGrpSpPr>
        <p:grpSpPr>
          <a:xfrm>
            <a:off x="6272494" y="2624991"/>
            <a:ext cx="4581626" cy="791172"/>
            <a:chOff x="8532216" y="1445560"/>
            <a:chExt cx="3054416" cy="527448"/>
          </a:xfrm>
        </p:grpSpPr>
        <p:grpSp>
          <p:nvGrpSpPr>
            <p:cNvPr id="44" name="ïṡľîḓé">
              <a:extLst>
                <a:ext uri="{FF2B5EF4-FFF2-40B4-BE49-F238E27FC236}">
                  <a16:creationId xmlns:a16="http://schemas.microsoft.com/office/drawing/2014/main" id="{2DBEA605-7635-4AAA-8D40-5E12D5FAF374}"/>
                </a:ext>
              </a:extLst>
            </p:cNvPr>
            <p:cNvGrpSpPr/>
            <p:nvPr/>
          </p:nvGrpSpPr>
          <p:grpSpPr>
            <a:xfrm>
              <a:off x="8532216" y="1484993"/>
              <a:ext cx="448582" cy="448582"/>
              <a:chOff x="8124825" y="1825228"/>
              <a:chExt cx="527448" cy="527448"/>
            </a:xfrm>
          </p:grpSpPr>
          <p:sp>
            <p:nvSpPr>
              <p:cNvPr id="46" name="işlíḋé">
                <a:extLst>
                  <a:ext uri="{FF2B5EF4-FFF2-40B4-BE49-F238E27FC236}">
                    <a16:creationId xmlns:a16="http://schemas.microsoft.com/office/drawing/2014/main" id="{2A70716E-6D0A-4348-84A3-23D823021F75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ïšḻiḍè">
                <a:extLst>
                  <a:ext uri="{FF2B5EF4-FFF2-40B4-BE49-F238E27FC236}">
                    <a16:creationId xmlns:a16="http://schemas.microsoft.com/office/drawing/2014/main" id="{2CA210FC-812D-4B25-9D43-7A9E5EB2F8B0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5" name="iṩlíḍè">
              <a:extLst>
                <a:ext uri="{FF2B5EF4-FFF2-40B4-BE49-F238E27FC236}">
                  <a16:creationId xmlns:a16="http://schemas.microsoft.com/office/drawing/2014/main" id="{32E51ED7-C07C-47B9-BB9B-2F7EAEED98EE}"/>
                </a:ext>
              </a:extLst>
            </p:cNvPr>
            <p:cNvSpPr/>
            <p:nvPr/>
          </p:nvSpPr>
          <p:spPr bwMode="auto">
            <a:xfrm>
              <a:off x="9142034" y="1445560"/>
              <a:ext cx="2444598" cy="527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单机部署</a:t>
              </a:r>
            </a:p>
          </p:txBody>
        </p:sp>
      </p:grpSp>
      <p:grpSp>
        <p:nvGrpSpPr>
          <p:cNvPr id="48" name="íśḻïḍè">
            <a:extLst>
              <a:ext uri="{FF2B5EF4-FFF2-40B4-BE49-F238E27FC236}">
                <a16:creationId xmlns:a16="http://schemas.microsoft.com/office/drawing/2014/main" id="{6CD3CFE2-AF37-4615-BF11-24AAF497725D}"/>
              </a:ext>
            </a:extLst>
          </p:cNvPr>
          <p:cNvGrpSpPr/>
          <p:nvPr/>
        </p:nvGrpSpPr>
        <p:grpSpPr>
          <a:xfrm>
            <a:off x="6272494" y="5522069"/>
            <a:ext cx="4581626" cy="791172"/>
            <a:chOff x="8532216" y="3376943"/>
            <a:chExt cx="3054416" cy="527448"/>
          </a:xfrm>
        </p:grpSpPr>
        <p:grpSp>
          <p:nvGrpSpPr>
            <p:cNvPr id="49" name="ïsľîdè">
              <a:extLst>
                <a:ext uri="{FF2B5EF4-FFF2-40B4-BE49-F238E27FC236}">
                  <a16:creationId xmlns:a16="http://schemas.microsoft.com/office/drawing/2014/main" id="{C621824F-09FE-49D2-87EB-E757923C56E0}"/>
                </a:ext>
              </a:extLst>
            </p:cNvPr>
            <p:cNvGrpSpPr/>
            <p:nvPr/>
          </p:nvGrpSpPr>
          <p:grpSpPr>
            <a:xfrm>
              <a:off x="8532216" y="3407909"/>
              <a:ext cx="448582" cy="448582"/>
              <a:chOff x="8124825" y="1825228"/>
              <a:chExt cx="527448" cy="527448"/>
            </a:xfrm>
          </p:grpSpPr>
          <p:sp>
            <p:nvSpPr>
              <p:cNvPr id="51" name="ïšḷiḓe">
                <a:extLst>
                  <a:ext uri="{FF2B5EF4-FFF2-40B4-BE49-F238E27FC236}">
                    <a16:creationId xmlns:a16="http://schemas.microsoft.com/office/drawing/2014/main" id="{3C740ED5-A5C2-4A01-867B-9A675DEFAF48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í$ļîdê">
                <a:extLst>
                  <a:ext uri="{FF2B5EF4-FFF2-40B4-BE49-F238E27FC236}">
                    <a16:creationId xmlns:a16="http://schemas.microsoft.com/office/drawing/2014/main" id="{518EAA4D-944F-4DBE-9FE7-B1701DB37684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0" name="iṧļíďe">
              <a:extLst>
                <a:ext uri="{FF2B5EF4-FFF2-40B4-BE49-F238E27FC236}">
                  <a16:creationId xmlns:a16="http://schemas.microsoft.com/office/drawing/2014/main" id="{D5C1FB9A-E50B-4D87-B6FE-C9AFB050BBF9}"/>
                </a:ext>
              </a:extLst>
            </p:cNvPr>
            <p:cNvSpPr/>
            <p:nvPr/>
          </p:nvSpPr>
          <p:spPr bwMode="auto">
            <a:xfrm>
              <a:off x="9142034" y="3376943"/>
              <a:ext cx="2444598" cy="527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验证方式</a:t>
              </a:r>
            </a:p>
          </p:txBody>
        </p:sp>
      </p:grpSp>
      <p:pic>
        <p:nvPicPr>
          <p:cNvPr id="53" name="图片 52">
            <a:extLst>
              <a:ext uri="{FF2B5EF4-FFF2-40B4-BE49-F238E27FC236}">
                <a16:creationId xmlns:a16="http://schemas.microsoft.com/office/drawing/2014/main" id="{6E3D2F25-FA52-404D-8400-E86D005EC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4452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468927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484282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484282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484282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372825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25514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8288000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43391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4677895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4831450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4831450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4831450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3716874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243765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055C49-F1A2-491B-97BB-B5F1E2595E01}"/>
              </a:ext>
            </a:extLst>
          </p:cNvPr>
          <p:cNvSpPr txBox="1"/>
          <p:nvPr/>
        </p:nvSpPr>
        <p:spPr>
          <a:xfrm>
            <a:off x="6040577" y="2845560"/>
            <a:ext cx="6185452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谢谢观看</a:t>
            </a:r>
            <a:endParaRPr kumimoji="0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60ABB85-2EA6-4C31-A5A8-69386849A979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6592054"/>
      </p:ext>
    </p:extLst>
  </p:cSld>
  <p:clrMapOvr>
    <a:masterClrMapping/>
  </p:clrMapOvr>
  <p:transition spd="med" advClick="0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8463004" y="647534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8685636" y="3584150"/>
            <a:ext cx="578601" cy="28911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8" y="5894077"/>
            <a:ext cx="4267886" cy="804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95FEB228-9F93-446E-9891-972BA4153C78}"/>
              </a:ext>
            </a:extLst>
          </p:cNvPr>
          <p:cNvGrpSpPr/>
          <p:nvPr/>
        </p:nvGrpSpPr>
        <p:grpSpPr>
          <a:xfrm>
            <a:off x="5395451" y="4097296"/>
            <a:ext cx="7404211" cy="1997575"/>
            <a:chOff x="8857998" y="2010101"/>
            <a:chExt cx="2363494" cy="49530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BFEF61B-4371-4496-BB54-2CFDAED471D3}"/>
                </a:ext>
              </a:extLst>
            </p:cNvPr>
            <p:cNvSpPr/>
            <p:nvPr/>
          </p:nvSpPr>
          <p:spPr>
            <a:xfrm>
              <a:off x="8864302" y="201010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A3E0253-4C59-4879-B358-CAD8CCE14933}"/>
                </a:ext>
              </a:extLst>
            </p:cNvPr>
            <p:cNvSpPr txBox="1"/>
            <p:nvPr/>
          </p:nvSpPr>
          <p:spPr>
            <a:xfrm>
              <a:off x="8857998" y="2092586"/>
              <a:ext cx="2345474" cy="3281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0" b="1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安装</a:t>
              </a:r>
              <a:r>
                <a:rPr lang="en-US" altLang="zh-CN" sz="8000" b="1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Hadoop</a:t>
              </a:r>
              <a:endParaRPr lang="zh-CN" altLang="en-US" sz="8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843588"/>
      </p:ext>
    </p:extLst>
  </p:cSld>
  <p:clrMapOvr>
    <a:masterClrMapping/>
  </p:clrMapOvr>
  <p:transition spd="med" advClick="0" advTm="1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883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集群部署安装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845039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C4D3C3E-7627-4F32-8DC4-953D46512ED6}"/>
              </a:ext>
            </a:extLst>
          </p:cNvPr>
          <p:cNvSpPr/>
          <p:nvPr/>
        </p:nvSpPr>
        <p:spPr>
          <a:xfrm>
            <a:off x="6464382" y="2674461"/>
            <a:ext cx="4127419" cy="906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单机部署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5734FB-9862-4F5C-8FB8-55B03D4643D0}"/>
              </a:ext>
            </a:extLst>
          </p:cNvPr>
          <p:cNvSpPr/>
          <p:nvPr/>
        </p:nvSpPr>
        <p:spPr>
          <a:xfrm>
            <a:off x="6464382" y="4109644"/>
            <a:ext cx="3976218" cy="906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集群部署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E45552-441A-48BE-9984-98A1B804621D}"/>
              </a:ext>
            </a:extLst>
          </p:cNvPr>
          <p:cNvSpPr/>
          <p:nvPr/>
        </p:nvSpPr>
        <p:spPr>
          <a:xfrm>
            <a:off x="6464383" y="5516226"/>
            <a:ext cx="4127418" cy="906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验证方式</a:t>
            </a:r>
          </a:p>
        </p:txBody>
      </p:sp>
      <p:sp>
        <p:nvSpPr>
          <p:cNvPr id="14" name="ïṩľídè">
            <a:extLst>
              <a:ext uri="{FF2B5EF4-FFF2-40B4-BE49-F238E27FC236}">
                <a16:creationId xmlns:a16="http://schemas.microsoft.com/office/drawing/2014/main" id="{51F7051D-995E-4D70-981A-FE52BEE0BD67}"/>
              </a:ext>
            </a:extLst>
          </p:cNvPr>
          <p:cNvSpPr/>
          <p:nvPr/>
        </p:nvSpPr>
        <p:spPr>
          <a:xfrm>
            <a:off x="5610722" y="2927529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5" name="ïṩľídè">
            <a:extLst>
              <a:ext uri="{FF2B5EF4-FFF2-40B4-BE49-F238E27FC236}">
                <a16:creationId xmlns:a16="http://schemas.microsoft.com/office/drawing/2014/main" id="{34672DC5-2275-4478-B3A5-41076FCC4670}"/>
              </a:ext>
            </a:extLst>
          </p:cNvPr>
          <p:cNvSpPr/>
          <p:nvPr/>
        </p:nvSpPr>
        <p:spPr>
          <a:xfrm>
            <a:off x="5610722" y="4372606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6" name="ïṩľídè">
            <a:extLst>
              <a:ext uri="{FF2B5EF4-FFF2-40B4-BE49-F238E27FC236}">
                <a16:creationId xmlns:a16="http://schemas.microsoft.com/office/drawing/2014/main" id="{A63C3420-16E3-4179-B602-12EF5F2EF709}"/>
              </a:ext>
            </a:extLst>
          </p:cNvPr>
          <p:cNvSpPr/>
          <p:nvPr/>
        </p:nvSpPr>
        <p:spPr>
          <a:xfrm>
            <a:off x="5605067" y="5817683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600A76D-D018-4AFA-B822-C52DAA76EC20}"/>
              </a:ext>
            </a:extLst>
          </p:cNvPr>
          <p:cNvSpPr/>
          <p:nvPr/>
        </p:nvSpPr>
        <p:spPr>
          <a:xfrm>
            <a:off x="6464383" y="6992386"/>
            <a:ext cx="5066338" cy="906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常见问题</a:t>
            </a:r>
          </a:p>
        </p:txBody>
      </p:sp>
      <p:sp>
        <p:nvSpPr>
          <p:cNvPr id="18" name="ïṩľídè">
            <a:extLst>
              <a:ext uri="{FF2B5EF4-FFF2-40B4-BE49-F238E27FC236}">
                <a16:creationId xmlns:a16="http://schemas.microsoft.com/office/drawing/2014/main" id="{0C6640EE-D0F1-400E-B113-B3A14C47C887}"/>
              </a:ext>
            </a:extLst>
          </p:cNvPr>
          <p:cNvSpPr/>
          <p:nvPr/>
        </p:nvSpPr>
        <p:spPr>
          <a:xfrm>
            <a:off x="5605066" y="7262759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grpSp>
        <p:nvGrpSpPr>
          <p:cNvPr id="19" name="cf0859eb-08fd-497b-a125-0e4858fc08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1A51BBF-0BF4-4341-8892-F36453707BE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1744898" y="2885994"/>
            <a:ext cx="5165152" cy="4842526"/>
            <a:chOff x="3476625" y="974725"/>
            <a:chExt cx="5235575" cy="4908550"/>
          </a:xfrm>
        </p:grpSpPr>
        <p:sp>
          <p:nvSpPr>
            <p:cNvPr id="20" name="ïṩļíďê">
              <a:extLst>
                <a:ext uri="{FF2B5EF4-FFF2-40B4-BE49-F238E27FC236}">
                  <a16:creationId xmlns:a16="http://schemas.microsoft.com/office/drawing/2014/main" id="{0BAACA35-B8F5-49E4-BDF2-28AD92F51B89}"/>
                </a:ext>
              </a:extLst>
            </p:cNvPr>
            <p:cNvSpPr/>
            <p:nvPr/>
          </p:nvSpPr>
          <p:spPr bwMode="auto">
            <a:xfrm>
              <a:off x="4000500" y="2686050"/>
              <a:ext cx="625475" cy="1471613"/>
            </a:xfrm>
            <a:custGeom>
              <a:avLst/>
              <a:gdLst>
                <a:gd name="T0" fmla="*/ 65 w 394"/>
                <a:gd name="T1" fmla="*/ 927 h 927"/>
                <a:gd name="T2" fmla="*/ 394 w 394"/>
                <a:gd name="T3" fmla="*/ 153 h 927"/>
                <a:gd name="T4" fmla="*/ 394 w 394"/>
                <a:gd name="T5" fmla="*/ 0 h 927"/>
                <a:gd name="T6" fmla="*/ 0 w 394"/>
                <a:gd name="T7" fmla="*/ 927 h 927"/>
                <a:gd name="T8" fmla="*/ 65 w 394"/>
                <a:gd name="T9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927">
                  <a:moveTo>
                    <a:pt x="65" y="927"/>
                  </a:moveTo>
                  <a:lnTo>
                    <a:pt x="394" y="153"/>
                  </a:lnTo>
                  <a:lnTo>
                    <a:pt x="394" y="0"/>
                  </a:lnTo>
                  <a:lnTo>
                    <a:pt x="0" y="927"/>
                  </a:lnTo>
                  <a:lnTo>
                    <a:pt x="65" y="927"/>
                  </a:ln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śļíḋé">
              <a:extLst>
                <a:ext uri="{FF2B5EF4-FFF2-40B4-BE49-F238E27FC236}">
                  <a16:creationId xmlns:a16="http://schemas.microsoft.com/office/drawing/2014/main" id="{51781B7F-5616-415D-B826-A2DBE6904BE6}"/>
                </a:ext>
              </a:extLst>
            </p:cNvPr>
            <p:cNvSpPr/>
            <p:nvPr/>
          </p:nvSpPr>
          <p:spPr bwMode="auto">
            <a:xfrm>
              <a:off x="4522788" y="2686050"/>
              <a:ext cx="103188" cy="246063"/>
            </a:xfrm>
            <a:custGeom>
              <a:avLst/>
              <a:gdLst>
                <a:gd name="T0" fmla="*/ 19 w 65"/>
                <a:gd name="T1" fmla="*/ 143 h 155"/>
                <a:gd name="T2" fmla="*/ 65 w 65"/>
                <a:gd name="T3" fmla="*/ 153 h 155"/>
                <a:gd name="T4" fmla="*/ 65 w 65"/>
                <a:gd name="T5" fmla="*/ 0 h 155"/>
                <a:gd name="T6" fmla="*/ 10 w 65"/>
                <a:gd name="T7" fmla="*/ 132 h 155"/>
                <a:gd name="T8" fmla="*/ 0 w 65"/>
                <a:gd name="T9" fmla="*/ 155 h 155"/>
                <a:gd name="T10" fmla="*/ 19 w 65"/>
                <a:gd name="T11" fmla="*/ 1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55">
                  <a:moveTo>
                    <a:pt x="19" y="143"/>
                  </a:moveTo>
                  <a:lnTo>
                    <a:pt x="65" y="153"/>
                  </a:lnTo>
                  <a:lnTo>
                    <a:pt x="65" y="0"/>
                  </a:lnTo>
                  <a:lnTo>
                    <a:pt x="10" y="132"/>
                  </a:lnTo>
                  <a:lnTo>
                    <a:pt x="0" y="155"/>
                  </a:lnTo>
                  <a:lnTo>
                    <a:pt x="19" y="143"/>
                  </a:lnTo>
                  <a:close/>
                </a:path>
              </a:pathLst>
            </a:custGeom>
            <a:solidFill>
              <a:srgbClr val="B57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ṣľïďé">
              <a:extLst>
                <a:ext uri="{FF2B5EF4-FFF2-40B4-BE49-F238E27FC236}">
                  <a16:creationId xmlns:a16="http://schemas.microsoft.com/office/drawing/2014/main" id="{36D4FDD1-D4E5-4DCD-B2B0-AA38156B2677}"/>
                </a:ext>
              </a:extLst>
            </p:cNvPr>
            <p:cNvSpPr/>
            <p:nvPr/>
          </p:nvSpPr>
          <p:spPr bwMode="auto">
            <a:xfrm>
              <a:off x="6607175" y="1352550"/>
              <a:ext cx="1404938" cy="1403350"/>
            </a:xfrm>
            <a:custGeom>
              <a:avLst/>
              <a:gdLst>
                <a:gd name="T0" fmla="*/ 90 w 381"/>
                <a:gd name="T1" fmla="*/ 25 h 381"/>
                <a:gd name="T2" fmla="*/ 34 w 381"/>
                <a:gd name="T3" fmla="*/ 78 h 381"/>
                <a:gd name="T4" fmla="*/ 53 w 381"/>
                <a:gd name="T5" fmla="*/ 107 h 381"/>
                <a:gd name="T6" fmla="*/ 54 w 381"/>
                <a:gd name="T7" fmla="*/ 128 h 381"/>
                <a:gd name="T8" fmla="*/ 54 w 381"/>
                <a:gd name="T9" fmla="*/ 128 h 381"/>
                <a:gd name="T10" fmla="*/ 38 w 381"/>
                <a:gd name="T11" fmla="*/ 140 h 381"/>
                <a:gd name="T12" fmla="*/ 3 w 381"/>
                <a:gd name="T13" fmla="*/ 145 h 381"/>
                <a:gd name="T14" fmla="*/ 0 w 381"/>
                <a:gd name="T15" fmla="*/ 222 h 381"/>
                <a:gd name="T16" fmla="*/ 35 w 381"/>
                <a:gd name="T17" fmla="*/ 229 h 381"/>
                <a:gd name="T18" fmla="*/ 50 w 381"/>
                <a:gd name="T19" fmla="*/ 242 h 381"/>
                <a:gd name="T20" fmla="*/ 50 w 381"/>
                <a:gd name="T21" fmla="*/ 242 h 381"/>
                <a:gd name="T22" fmla="*/ 47 w 381"/>
                <a:gd name="T23" fmla="*/ 263 h 381"/>
                <a:gd name="T24" fmla="*/ 26 w 381"/>
                <a:gd name="T25" fmla="*/ 291 h 381"/>
                <a:gd name="T26" fmla="*/ 52 w 381"/>
                <a:gd name="T27" fmla="*/ 319 h 381"/>
                <a:gd name="T28" fmla="*/ 78 w 381"/>
                <a:gd name="T29" fmla="*/ 347 h 381"/>
                <a:gd name="T30" fmla="*/ 108 w 381"/>
                <a:gd name="T31" fmla="*/ 328 h 381"/>
                <a:gd name="T32" fmla="*/ 128 w 381"/>
                <a:gd name="T33" fmla="*/ 326 h 381"/>
                <a:gd name="T34" fmla="*/ 128 w 381"/>
                <a:gd name="T35" fmla="*/ 326 h 381"/>
                <a:gd name="T36" fmla="*/ 140 w 381"/>
                <a:gd name="T37" fmla="*/ 343 h 381"/>
                <a:gd name="T38" fmla="*/ 145 w 381"/>
                <a:gd name="T39" fmla="*/ 378 h 381"/>
                <a:gd name="T40" fmla="*/ 222 w 381"/>
                <a:gd name="T41" fmla="*/ 381 h 381"/>
                <a:gd name="T42" fmla="*/ 229 w 381"/>
                <a:gd name="T43" fmla="*/ 346 h 381"/>
                <a:gd name="T44" fmla="*/ 243 w 381"/>
                <a:gd name="T45" fmla="*/ 331 h 381"/>
                <a:gd name="T46" fmla="*/ 243 w 381"/>
                <a:gd name="T47" fmla="*/ 331 h 381"/>
                <a:gd name="T48" fmla="*/ 263 w 381"/>
                <a:gd name="T49" fmla="*/ 333 h 381"/>
                <a:gd name="T50" fmla="*/ 291 w 381"/>
                <a:gd name="T51" fmla="*/ 355 h 381"/>
                <a:gd name="T52" fmla="*/ 347 w 381"/>
                <a:gd name="T53" fmla="*/ 303 h 381"/>
                <a:gd name="T54" fmla="*/ 328 w 381"/>
                <a:gd name="T55" fmla="*/ 273 h 381"/>
                <a:gd name="T56" fmla="*/ 327 w 381"/>
                <a:gd name="T57" fmla="*/ 253 h 381"/>
                <a:gd name="T58" fmla="*/ 327 w 381"/>
                <a:gd name="T59" fmla="*/ 253 h 381"/>
                <a:gd name="T60" fmla="*/ 343 w 381"/>
                <a:gd name="T61" fmla="*/ 240 h 381"/>
                <a:gd name="T62" fmla="*/ 378 w 381"/>
                <a:gd name="T63" fmla="*/ 236 h 381"/>
                <a:gd name="T64" fmla="*/ 381 w 381"/>
                <a:gd name="T65" fmla="*/ 159 h 381"/>
                <a:gd name="T66" fmla="*/ 346 w 381"/>
                <a:gd name="T67" fmla="*/ 152 h 381"/>
                <a:gd name="T68" fmla="*/ 331 w 381"/>
                <a:gd name="T69" fmla="*/ 138 h 381"/>
                <a:gd name="T70" fmla="*/ 331 w 381"/>
                <a:gd name="T71" fmla="*/ 138 h 381"/>
                <a:gd name="T72" fmla="*/ 334 w 381"/>
                <a:gd name="T73" fmla="*/ 118 h 381"/>
                <a:gd name="T74" fmla="*/ 355 w 381"/>
                <a:gd name="T75" fmla="*/ 90 h 381"/>
                <a:gd name="T76" fmla="*/ 329 w 381"/>
                <a:gd name="T77" fmla="*/ 62 h 381"/>
                <a:gd name="T78" fmla="*/ 303 w 381"/>
                <a:gd name="T79" fmla="*/ 33 h 381"/>
                <a:gd name="T80" fmla="*/ 273 w 381"/>
                <a:gd name="T81" fmla="*/ 53 h 381"/>
                <a:gd name="T82" fmla="*/ 253 w 381"/>
                <a:gd name="T83" fmla="*/ 54 h 381"/>
                <a:gd name="T84" fmla="*/ 253 w 381"/>
                <a:gd name="T85" fmla="*/ 54 h 381"/>
                <a:gd name="T86" fmla="*/ 241 w 381"/>
                <a:gd name="T87" fmla="*/ 38 h 381"/>
                <a:gd name="T88" fmla="*/ 236 w 381"/>
                <a:gd name="T89" fmla="*/ 3 h 381"/>
                <a:gd name="T90" fmla="*/ 159 w 381"/>
                <a:gd name="T91" fmla="*/ 0 h 381"/>
                <a:gd name="T92" fmla="*/ 152 w 381"/>
                <a:gd name="T93" fmla="*/ 34 h 381"/>
                <a:gd name="T94" fmla="*/ 138 w 381"/>
                <a:gd name="T95" fmla="*/ 50 h 381"/>
                <a:gd name="T96" fmla="*/ 138 w 381"/>
                <a:gd name="T97" fmla="*/ 50 h 381"/>
                <a:gd name="T98" fmla="*/ 118 w 381"/>
                <a:gd name="T99" fmla="*/ 47 h 381"/>
                <a:gd name="T100" fmla="*/ 90 w 381"/>
                <a:gd name="T101" fmla="*/ 25 h 381"/>
                <a:gd name="T102" fmla="*/ 274 w 381"/>
                <a:gd name="T103" fmla="*/ 113 h 381"/>
                <a:gd name="T104" fmla="*/ 268 w 381"/>
                <a:gd name="T105" fmla="*/ 273 h 381"/>
                <a:gd name="T106" fmla="*/ 107 w 381"/>
                <a:gd name="T107" fmla="*/ 268 h 381"/>
                <a:gd name="T108" fmla="*/ 113 w 381"/>
                <a:gd name="T109" fmla="*/ 107 h 381"/>
                <a:gd name="T110" fmla="*/ 274 w 381"/>
                <a:gd name="T111" fmla="*/ 1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1" h="381">
                  <a:moveTo>
                    <a:pt x="90" y="25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7" y="113"/>
                    <a:pt x="57" y="121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1" y="134"/>
                    <a:pt x="45" y="139"/>
                    <a:pt x="38" y="14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42" y="230"/>
                    <a:pt x="47" y="235"/>
                    <a:pt x="50" y="242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3" y="249"/>
                    <a:pt x="52" y="257"/>
                    <a:pt x="47" y="263"/>
                  </a:cubicBezTo>
                  <a:cubicBezTo>
                    <a:pt x="26" y="291"/>
                    <a:pt x="26" y="291"/>
                    <a:pt x="26" y="291"/>
                  </a:cubicBezTo>
                  <a:cubicBezTo>
                    <a:pt x="52" y="319"/>
                    <a:pt x="52" y="319"/>
                    <a:pt x="52" y="319"/>
                  </a:cubicBezTo>
                  <a:cubicBezTo>
                    <a:pt x="78" y="347"/>
                    <a:pt x="78" y="347"/>
                    <a:pt x="78" y="347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14" y="324"/>
                    <a:pt x="121" y="323"/>
                    <a:pt x="128" y="326"/>
                  </a:cubicBezTo>
                  <a:cubicBezTo>
                    <a:pt x="128" y="326"/>
                    <a:pt x="128" y="326"/>
                    <a:pt x="128" y="326"/>
                  </a:cubicBezTo>
                  <a:cubicBezTo>
                    <a:pt x="135" y="329"/>
                    <a:pt x="139" y="335"/>
                    <a:pt x="140" y="343"/>
                  </a:cubicBezTo>
                  <a:cubicBezTo>
                    <a:pt x="145" y="378"/>
                    <a:pt x="145" y="378"/>
                    <a:pt x="145" y="378"/>
                  </a:cubicBezTo>
                  <a:cubicBezTo>
                    <a:pt x="222" y="381"/>
                    <a:pt x="222" y="381"/>
                    <a:pt x="222" y="381"/>
                  </a:cubicBezTo>
                  <a:cubicBezTo>
                    <a:pt x="229" y="346"/>
                    <a:pt x="229" y="346"/>
                    <a:pt x="229" y="346"/>
                  </a:cubicBezTo>
                  <a:cubicBezTo>
                    <a:pt x="231" y="339"/>
                    <a:pt x="236" y="333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50" y="328"/>
                    <a:pt x="257" y="329"/>
                    <a:pt x="263" y="333"/>
                  </a:cubicBezTo>
                  <a:cubicBezTo>
                    <a:pt x="291" y="355"/>
                    <a:pt x="291" y="355"/>
                    <a:pt x="291" y="355"/>
                  </a:cubicBezTo>
                  <a:cubicBezTo>
                    <a:pt x="347" y="303"/>
                    <a:pt x="347" y="303"/>
                    <a:pt x="347" y="303"/>
                  </a:cubicBezTo>
                  <a:cubicBezTo>
                    <a:pt x="328" y="273"/>
                    <a:pt x="328" y="273"/>
                    <a:pt x="328" y="273"/>
                  </a:cubicBezTo>
                  <a:cubicBezTo>
                    <a:pt x="324" y="267"/>
                    <a:pt x="324" y="259"/>
                    <a:pt x="327" y="253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30" y="246"/>
                    <a:pt x="336" y="241"/>
                    <a:pt x="343" y="240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81" y="159"/>
                    <a:pt x="381" y="159"/>
                    <a:pt x="381" y="159"/>
                  </a:cubicBezTo>
                  <a:cubicBezTo>
                    <a:pt x="346" y="152"/>
                    <a:pt x="346" y="152"/>
                    <a:pt x="346" y="152"/>
                  </a:cubicBezTo>
                  <a:cubicBezTo>
                    <a:pt x="339" y="150"/>
                    <a:pt x="333" y="145"/>
                    <a:pt x="331" y="138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28" y="131"/>
                    <a:pt x="329" y="124"/>
                    <a:pt x="334" y="118"/>
                  </a:cubicBezTo>
                  <a:cubicBezTo>
                    <a:pt x="355" y="90"/>
                    <a:pt x="355" y="90"/>
                    <a:pt x="355" y="90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67" y="57"/>
                    <a:pt x="260" y="57"/>
                    <a:pt x="253" y="54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46" y="51"/>
                    <a:pt x="242" y="45"/>
                    <a:pt x="241" y="38"/>
                  </a:cubicBezTo>
                  <a:cubicBezTo>
                    <a:pt x="236" y="3"/>
                    <a:pt x="236" y="3"/>
                    <a:pt x="236" y="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0" y="42"/>
                    <a:pt x="145" y="47"/>
                    <a:pt x="138" y="50"/>
                  </a:cubicBezTo>
                  <a:cubicBezTo>
                    <a:pt x="138" y="50"/>
                    <a:pt x="138" y="50"/>
                    <a:pt x="138" y="50"/>
                  </a:cubicBezTo>
                  <a:cubicBezTo>
                    <a:pt x="131" y="52"/>
                    <a:pt x="124" y="51"/>
                    <a:pt x="118" y="47"/>
                  </a:cubicBezTo>
                  <a:lnTo>
                    <a:pt x="90" y="25"/>
                  </a:lnTo>
                  <a:close/>
                  <a:moveTo>
                    <a:pt x="274" y="113"/>
                  </a:moveTo>
                  <a:cubicBezTo>
                    <a:pt x="316" y="159"/>
                    <a:pt x="314" y="231"/>
                    <a:pt x="268" y="273"/>
                  </a:cubicBezTo>
                  <a:cubicBezTo>
                    <a:pt x="222" y="316"/>
                    <a:pt x="150" y="313"/>
                    <a:pt x="107" y="268"/>
                  </a:cubicBezTo>
                  <a:cubicBezTo>
                    <a:pt x="65" y="222"/>
                    <a:pt x="67" y="150"/>
                    <a:pt x="113" y="107"/>
                  </a:cubicBezTo>
                  <a:cubicBezTo>
                    <a:pt x="159" y="64"/>
                    <a:pt x="231" y="67"/>
                    <a:pt x="274" y="113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śľïḓé">
              <a:extLst>
                <a:ext uri="{FF2B5EF4-FFF2-40B4-BE49-F238E27FC236}">
                  <a16:creationId xmlns:a16="http://schemas.microsoft.com/office/drawing/2014/main" id="{EB56D6B5-B21E-4122-A4AE-60BD6B59BB85}"/>
                </a:ext>
              </a:extLst>
            </p:cNvPr>
            <p:cNvSpPr/>
            <p:nvPr/>
          </p:nvSpPr>
          <p:spPr bwMode="auto">
            <a:xfrm>
              <a:off x="8085138" y="1735138"/>
              <a:ext cx="619125" cy="619125"/>
            </a:xfrm>
            <a:custGeom>
              <a:avLst/>
              <a:gdLst>
                <a:gd name="T0" fmla="*/ 40 w 168"/>
                <a:gd name="T1" fmla="*/ 11 h 168"/>
                <a:gd name="T2" fmla="*/ 15 w 168"/>
                <a:gd name="T3" fmla="*/ 34 h 168"/>
                <a:gd name="T4" fmla="*/ 23 w 168"/>
                <a:gd name="T5" fmla="*/ 47 h 168"/>
                <a:gd name="T6" fmla="*/ 24 w 168"/>
                <a:gd name="T7" fmla="*/ 56 h 168"/>
                <a:gd name="T8" fmla="*/ 24 w 168"/>
                <a:gd name="T9" fmla="*/ 56 h 168"/>
                <a:gd name="T10" fmla="*/ 17 w 168"/>
                <a:gd name="T11" fmla="*/ 62 h 168"/>
                <a:gd name="T12" fmla="*/ 1 w 168"/>
                <a:gd name="T13" fmla="*/ 64 h 168"/>
                <a:gd name="T14" fmla="*/ 0 w 168"/>
                <a:gd name="T15" fmla="*/ 98 h 168"/>
                <a:gd name="T16" fmla="*/ 15 w 168"/>
                <a:gd name="T17" fmla="*/ 101 h 168"/>
                <a:gd name="T18" fmla="*/ 22 w 168"/>
                <a:gd name="T19" fmla="*/ 107 h 168"/>
                <a:gd name="T20" fmla="*/ 22 w 168"/>
                <a:gd name="T21" fmla="*/ 107 h 168"/>
                <a:gd name="T22" fmla="*/ 21 w 168"/>
                <a:gd name="T23" fmla="*/ 116 h 168"/>
                <a:gd name="T24" fmla="*/ 11 w 168"/>
                <a:gd name="T25" fmla="*/ 128 h 168"/>
                <a:gd name="T26" fmla="*/ 23 w 168"/>
                <a:gd name="T27" fmla="*/ 140 h 168"/>
                <a:gd name="T28" fmla="*/ 35 w 168"/>
                <a:gd name="T29" fmla="*/ 153 h 168"/>
                <a:gd name="T30" fmla="*/ 48 w 168"/>
                <a:gd name="T31" fmla="*/ 144 h 168"/>
                <a:gd name="T32" fmla="*/ 57 w 168"/>
                <a:gd name="T33" fmla="*/ 144 h 168"/>
                <a:gd name="T34" fmla="*/ 57 w 168"/>
                <a:gd name="T35" fmla="*/ 144 h 168"/>
                <a:gd name="T36" fmla="*/ 62 w 168"/>
                <a:gd name="T37" fmla="*/ 151 h 168"/>
                <a:gd name="T38" fmla="*/ 64 w 168"/>
                <a:gd name="T39" fmla="*/ 166 h 168"/>
                <a:gd name="T40" fmla="*/ 98 w 168"/>
                <a:gd name="T41" fmla="*/ 168 h 168"/>
                <a:gd name="T42" fmla="*/ 101 w 168"/>
                <a:gd name="T43" fmla="*/ 152 h 168"/>
                <a:gd name="T44" fmla="*/ 107 w 168"/>
                <a:gd name="T45" fmla="*/ 146 h 168"/>
                <a:gd name="T46" fmla="*/ 107 w 168"/>
                <a:gd name="T47" fmla="*/ 146 h 168"/>
                <a:gd name="T48" fmla="*/ 116 w 168"/>
                <a:gd name="T49" fmla="*/ 147 h 168"/>
                <a:gd name="T50" fmla="*/ 129 w 168"/>
                <a:gd name="T51" fmla="*/ 156 h 168"/>
                <a:gd name="T52" fmla="*/ 153 w 168"/>
                <a:gd name="T53" fmla="*/ 133 h 168"/>
                <a:gd name="T54" fmla="*/ 145 w 168"/>
                <a:gd name="T55" fmla="*/ 120 h 168"/>
                <a:gd name="T56" fmla="*/ 144 w 168"/>
                <a:gd name="T57" fmla="*/ 111 h 168"/>
                <a:gd name="T58" fmla="*/ 144 w 168"/>
                <a:gd name="T59" fmla="*/ 111 h 168"/>
                <a:gd name="T60" fmla="*/ 152 w 168"/>
                <a:gd name="T61" fmla="*/ 106 h 168"/>
                <a:gd name="T62" fmla="*/ 167 w 168"/>
                <a:gd name="T63" fmla="*/ 104 h 168"/>
                <a:gd name="T64" fmla="*/ 168 w 168"/>
                <a:gd name="T65" fmla="*/ 70 h 168"/>
                <a:gd name="T66" fmla="*/ 153 w 168"/>
                <a:gd name="T67" fmla="*/ 67 h 168"/>
                <a:gd name="T68" fmla="*/ 146 w 168"/>
                <a:gd name="T69" fmla="*/ 61 h 168"/>
                <a:gd name="T70" fmla="*/ 146 w 168"/>
                <a:gd name="T71" fmla="*/ 61 h 168"/>
                <a:gd name="T72" fmla="*/ 147 w 168"/>
                <a:gd name="T73" fmla="*/ 52 h 168"/>
                <a:gd name="T74" fmla="*/ 157 w 168"/>
                <a:gd name="T75" fmla="*/ 39 h 168"/>
                <a:gd name="T76" fmla="*/ 145 w 168"/>
                <a:gd name="T77" fmla="*/ 27 h 168"/>
                <a:gd name="T78" fmla="*/ 134 w 168"/>
                <a:gd name="T79" fmla="*/ 14 h 168"/>
                <a:gd name="T80" fmla="*/ 121 w 168"/>
                <a:gd name="T81" fmla="*/ 23 h 168"/>
                <a:gd name="T82" fmla="*/ 112 w 168"/>
                <a:gd name="T83" fmla="*/ 24 h 168"/>
                <a:gd name="T84" fmla="*/ 112 w 168"/>
                <a:gd name="T85" fmla="*/ 23 h 168"/>
                <a:gd name="T86" fmla="*/ 106 w 168"/>
                <a:gd name="T87" fmla="*/ 16 h 168"/>
                <a:gd name="T88" fmla="*/ 104 w 168"/>
                <a:gd name="T89" fmla="*/ 1 h 168"/>
                <a:gd name="T90" fmla="*/ 70 w 168"/>
                <a:gd name="T91" fmla="*/ 0 h 168"/>
                <a:gd name="T92" fmla="*/ 67 w 168"/>
                <a:gd name="T93" fmla="*/ 15 h 168"/>
                <a:gd name="T94" fmla="*/ 61 w 168"/>
                <a:gd name="T95" fmla="*/ 22 h 168"/>
                <a:gd name="T96" fmla="*/ 61 w 168"/>
                <a:gd name="T97" fmla="*/ 22 h 168"/>
                <a:gd name="T98" fmla="*/ 52 w 168"/>
                <a:gd name="T99" fmla="*/ 20 h 168"/>
                <a:gd name="T100" fmla="*/ 40 w 168"/>
                <a:gd name="T101" fmla="*/ 11 h 168"/>
                <a:gd name="T102" fmla="*/ 121 w 168"/>
                <a:gd name="T103" fmla="*/ 49 h 168"/>
                <a:gd name="T104" fmla="*/ 118 w 168"/>
                <a:gd name="T105" fmla="*/ 120 h 168"/>
                <a:gd name="T106" fmla="*/ 47 w 168"/>
                <a:gd name="T107" fmla="*/ 118 h 168"/>
                <a:gd name="T108" fmla="*/ 50 w 168"/>
                <a:gd name="T109" fmla="*/ 47 h 168"/>
                <a:gd name="T110" fmla="*/ 121 w 168"/>
                <a:gd name="T111" fmla="*/ 4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" h="168">
                  <a:moveTo>
                    <a:pt x="40" y="11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5" y="50"/>
                    <a:pt x="25" y="53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9"/>
                    <a:pt x="20" y="61"/>
                    <a:pt x="17" y="62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9" y="101"/>
                    <a:pt x="21" y="104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10"/>
                    <a:pt x="23" y="113"/>
                    <a:pt x="21" y="116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50" y="143"/>
                    <a:pt x="54" y="142"/>
                    <a:pt x="57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60" y="145"/>
                    <a:pt x="62" y="148"/>
                    <a:pt x="62" y="151"/>
                  </a:cubicBezTo>
                  <a:cubicBezTo>
                    <a:pt x="64" y="166"/>
                    <a:pt x="64" y="166"/>
                    <a:pt x="64" y="166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2" y="149"/>
                    <a:pt x="104" y="147"/>
                    <a:pt x="107" y="146"/>
                  </a:cubicBezTo>
                  <a:cubicBezTo>
                    <a:pt x="107" y="146"/>
                    <a:pt x="107" y="146"/>
                    <a:pt x="107" y="146"/>
                  </a:cubicBezTo>
                  <a:cubicBezTo>
                    <a:pt x="110" y="145"/>
                    <a:pt x="114" y="145"/>
                    <a:pt x="116" y="147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3" y="118"/>
                    <a:pt x="143" y="114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6" y="108"/>
                    <a:pt x="148" y="106"/>
                    <a:pt x="152" y="106"/>
                  </a:cubicBezTo>
                  <a:cubicBezTo>
                    <a:pt x="167" y="104"/>
                    <a:pt x="167" y="104"/>
                    <a:pt x="167" y="104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0" y="66"/>
                    <a:pt x="147" y="64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5" y="58"/>
                    <a:pt x="145" y="54"/>
                    <a:pt x="147" y="52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8" y="25"/>
                    <a:pt x="115" y="25"/>
                    <a:pt x="112" y="24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09" y="22"/>
                    <a:pt x="107" y="19"/>
                    <a:pt x="106" y="1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6" y="18"/>
                    <a:pt x="64" y="20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3"/>
                    <a:pt x="55" y="22"/>
                    <a:pt x="52" y="20"/>
                  </a:cubicBezTo>
                  <a:lnTo>
                    <a:pt x="40" y="11"/>
                  </a:lnTo>
                  <a:close/>
                  <a:moveTo>
                    <a:pt x="121" y="49"/>
                  </a:moveTo>
                  <a:cubicBezTo>
                    <a:pt x="140" y="70"/>
                    <a:pt x="139" y="102"/>
                    <a:pt x="118" y="120"/>
                  </a:cubicBezTo>
                  <a:cubicBezTo>
                    <a:pt x="98" y="139"/>
                    <a:pt x="66" y="138"/>
                    <a:pt x="47" y="118"/>
                  </a:cubicBezTo>
                  <a:cubicBezTo>
                    <a:pt x="29" y="97"/>
                    <a:pt x="30" y="66"/>
                    <a:pt x="50" y="47"/>
                  </a:cubicBezTo>
                  <a:cubicBezTo>
                    <a:pt x="70" y="28"/>
                    <a:pt x="102" y="29"/>
                    <a:pt x="121" y="49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ṧļîḑè">
              <a:extLst>
                <a:ext uri="{FF2B5EF4-FFF2-40B4-BE49-F238E27FC236}">
                  <a16:creationId xmlns:a16="http://schemas.microsoft.com/office/drawing/2014/main" id="{980274B5-FEE3-4ADA-B6E6-89346A994BEF}"/>
                </a:ext>
              </a:extLst>
            </p:cNvPr>
            <p:cNvSpPr/>
            <p:nvPr/>
          </p:nvSpPr>
          <p:spPr bwMode="auto">
            <a:xfrm>
              <a:off x="5824538" y="974725"/>
              <a:ext cx="914400" cy="911225"/>
            </a:xfrm>
            <a:custGeom>
              <a:avLst/>
              <a:gdLst>
                <a:gd name="T0" fmla="*/ 59 w 248"/>
                <a:gd name="T1" fmla="*/ 17 h 248"/>
                <a:gd name="T2" fmla="*/ 22 w 248"/>
                <a:gd name="T3" fmla="*/ 51 h 248"/>
                <a:gd name="T4" fmla="*/ 35 w 248"/>
                <a:gd name="T5" fmla="*/ 70 h 248"/>
                <a:gd name="T6" fmla="*/ 36 w 248"/>
                <a:gd name="T7" fmla="*/ 83 h 248"/>
                <a:gd name="T8" fmla="*/ 36 w 248"/>
                <a:gd name="T9" fmla="*/ 83 h 248"/>
                <a:gd name="T10" fmla="*/ 25 w 248"/>
                <a:gd name="T11" fmla="*/ 91 h 248"/>
                <a:gd name="T12" fmla="*/ 2 w 248"/>
                <a:gd name="T13" fmla="*/ 94 h 248"/>
                <a:gd name="T14" fmla="*/ 0 w 248"/>
                <a:gd name="T15" fmla="*/ 144 h 248"/>
                <a:gd name="T16" fmla="*/ 23 w 248"/>
                <a:gd name="T17" fmla="*/ 149 h 248"/>
                <a:gd name="T18" fmla="*/ 33 w 248"/>
                <a:gd name="T19" fmla="*/ 158 h 248"/>
                <a:gd name="T20" fmla="*/ 33 w 248"/>
                <a:gd name="T21" fmla="*/ 158 h 248"/>
                <a:gd name="T22" fmla="*/ 31 w 248"/>
                <a:gd name="T23" fmla="*/ 171 h 248"/>
                <a:gd name="T24" fmla="*/ 17 w 248"/>
                <a:gd name="T25" fmla="*/ 189 h 248"/>
                <a:gd name="T26" fmla="*/ 34 w 248"/>
                <a:gd name="T27" fmla="*/ 207 h 248"/>
                <a:gd name="T28" fmla="*/ 51 w 248"/>
                <a:gd name="T29" fmla="*/ 226 h 248"/>
                <a:gd name="T30" fmla="*/ 70 w 248"/>
                <a:gd name="T31" fmla="*/ 213 h 248"/>
                <a:gd name="T32" fmla="*/ 84 w 248"/>
                <a:gd name="T33" fmla="*/ 212 h 248"/>
                <a:gd name="T34" fmla="*/ 84 w 248"/>
                <a:gd name="T35" fmla="*/ 212 h 248"/>
                <a:gd name="T36" fmla="*/ 92 w 248"/>
                <a:gd name="T37" fmla="*/ 223 h 248"/>
                <a:gd name="T38" fmla="*/ 95 w 248"/>
                <a:gd name="T39" fmla="*/ 246 h 248"/>
                <a:gd name="T40" fmla="*/ 145 w 248"/>
                <a:gd name="T41" fmla="*/ 248 h 248"/>
                <a:gd name="T42" fmla="*/ 149 w 248"/>
                <a:gd name="T43" fmla="*/ 225 h 248"/>
                <a:gd name="T44" fmla="*/ 158 w 248"/>
                <a:gd name="T45" fmla="*/ 215 h 248"/>
                <a:gd name="T46" fmla="*/ 158 w 248"/>
                <a:gd name="T47" fmla="*/ 215 h 248"/>
                <a:gd name="T48" fmla="*/ 171 w 248"/>
                <a:gd name="T49" fmla="*/ 217 h 248"/>
                <a:gd name="T50" fmla="*/ 189 w 248"/>
                <a:gd name="T51" fmla="*/ 231 h 248"/>
                <a:gd name="T52" fmla="*/ 226 w 248"/>
                <a:gd name="T53" fmla="*/ 197 h 248"/>
                <a:gd name="T54" fmla="*/ 213 w 248"/>
                <a:gd name="T55" fmla="*/ 178 h 248"/>
                <a:gd name="T56" fmla="*/ 213 w 248"/>
                <a:gd name="T57" fmla="*/ 165 h 248"/>
                <a:gd name="T58" fmla="*/ 213 w 248"/>
                <a:gd name="T59" fmla="*/ 164 h 248"/>
                <a:gd name="T60" fmla="*/ 223 w 248"/>
                <a:gd name="T61" fmla="*/ 156 h 248"/>
                <a:gd name="T62" fmla="*/ 246 w 248"/>
                <a:gd name="T63" fmla="*/ 153 h 248"/>
                <a:gd name="T64" fmla="*/ 248 w 248"/>
                <a:gd name="T65" fmla="*/ 103 h 248"/>
                <a:gd name="T66" fmla="*/ 225 w 248"/>
                <a:gd name="T67" fmla="*/ 99 h 248"/>
                <a:gd name="T68" fmla="*/ 215 w 248"/>
                <a:gd name="T69" fmla="*/ 90 h 248"/>
                <a:gd name="T70" fmla="*/ 215 w 248"/>
                <a:gd name="T71" fmla="*/ 90 h 248"/>
                <a:gd name="T72" fmla="*/ 217 w 248"/>
                <a:gd name="T73" fmla="*/ 77 h 248"/>
                <a:gd name="T74" fmla="*/ 231 w 248"/>
                <a:gd name="T75" fmla="*/ 59 h 248"/>
                <a:gd name="T76" fmla="*/ 214 w 248"/>
                <a:gd name="T77" fmla="*/ 40 h 248"/>
                <a:gd name="T78" fmla="*/ 197 w 248"/>
                <a:gd name="T79" fmla="*/ 22 h 248"/>
                <a:gd name="T80" fmla="*/ 178 w 248"/>
                <a:gd name="T81" fmla="*/ 35 h 248"/>
                <a:gd name="T82" fmla="*/ 165 w 248"/>
                <a:gd name="T83" fmla="*/ 35 h 248"/>
                <a:gd name="T84" fmla="*/ 165 w 248"/>
                <a:gd name="T85" fmla="*/ 35 h 248"/>
                <a:gd name="T86" fmla="*/ 157 w 248"/>
                <a:gd name="T87" fmla="*/ 25 h 248"/>
                <a:gd name="T88" fmla="*/ 154 w 248"/>
                <a:gd name="T89" fmla="*/ 2 h 248"/>
                <a:gd name="T90" fmla="*/ 104 w 248"/>
                <a:gd name="T91" fmla="*/ 0 h 248"/>
                <a:gd name="T92" fmla="*/ 99 w 248"/>
                <a:gd name="T93" fmla="*/ 23 h 248"/>
                <a:gd name="T94" fmla="*/ 90 w 248"/>
                <a:gd name="T95" fmla="*/ 33 h 248"/>
                <a:gd name="T96" fmla="*/ 90 w 248"/>
                <a:gd name="T97" fmla="*/ 33 h 248"/>
                <a:gd name="T98" fmla="*/ 77 w 248"/>
                <a:gd name="T99" fmla="*/ 31 h 248"/>
                <a:gd name="T100" fmla="*/ 59 w 248"/>
                <a:gd name="T101" fmla="*/ 17 h 248"/>
                <a:gd name="T102" fmla="*/ 178 w 248"/>
                <a:gd name="T103" fmla="*/ 74 h 248"/>
                <a:gd name="T104" fmla="*/ 174 w 248"/>
                <a:gd name="T105" fmla="*/ 178 h 248"/>
                <a:gd name="T106" fmla="*/ 70 w 248"/>
                <a:gd name="T107" fmla="*/ 174 h 248"/>
                <a:gd name="T108" fmla="*/ 74 w 248"/>
                <a:gd name="T109" fmla="*/ 70 h 248"/>
                <a:gd name="T110" fmla="*/ 178 w 248"/>
                <a:gd name="T111" fmla="*/ 7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8" h="248">
                  <a:moveTo>
                    <a:pt x="59" y="17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4"/>
                    <a:pt x="38" y="79"/>
                    <a:pt x="36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4" y="88"/>
                    <a:pt x="30" y="91"/>
                    <a:pt x="25" y="91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28" y="150"/>
                    <a:pt x="31" y="153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5" y="162"/>
                    <a:pt x="34" y="167"/>
                    <a:pt x="31" y="171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34" y="207"/>
                    <a:pt x="34" y="207"/>
                    <a:pt x="34" y="207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4" y="211"/>
                    <a:pt x="79" y="210"/>
                    <a:pt x="84" y="212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88" y="214"/>
                    <a:pt x="91" y="218"/>
                    <a:pt x="92" y="223"/>
                  </a:cubicBezTo>
                  <a:cubicBezTo>
                    <a:pt x="95" y="246"/>
                    <a:pt x="95" y="246"/>
                    <a:pt x="95" y="246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9" y="225"/>
                    <a:pt x="149" y="225"/>
                    <a:pt x="149" y="225"/>
                  </a:cubicBezTo>
                  <a:cubicBezTo>
                    <a:pt x="150" y="220"/>
                    <a:pt x="154" y="217"/>
                    <a:pt x="158" y="215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63" y="213"/>
                    <a:pt x="167" y="214"/>
                    <a:pt x="171" y="217"/>
                  </a:cubicBezTo>
                  <a:cubicBezTo>
                    <a:pt x="189" y="231"/>
                    <a:pt x="189" y="231"/>
                    <a:pt x="189" y="231"/>
                  </a:cubicBezTo>
                  <a:cubicBezTo>
                    <a:pt x="226" y="197"/>
                    <a:pt x="226" y="197"/>
                    <a:pt x="226" y="197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1" y="174"/>
                    <a:pt x="211" y="169"/>
                    <a:pt x="213" y="165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5" y="160"/>
                    <a:pt x="219" y="157"/>
                    <a:pt x="223" y="156"/>
                  </a:cubicBezTo>
                  <a:cubicBezTo>
                    <a:pt x="246" y="153"/>
                    <a:pt x="246" y="153"/>
                    <a:pt x="246" y="15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1" y="98"/>
                    <a:pt x="217" y="94"/>
                    <a:pt x="215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14" y="86"/>
                    <a:pt x="214" y="81"/>
                    <a:pt x="217" y="77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14" y="40"/>
                    <a:pt x="214" y="40"/>
                    <a:pt x="214" y="40"/>
                  </a:cubicBezTo>
                  <a:cubicBezTo>
                    <a:pt x="197" y="22"/>
                    <a:pt x="197" y="22"/>
                    <a:pt x="197" y="22"/>
                  </a:cubicBezTo>
                  <a:cubicBezTo>
                    <a:pt x="178" y="35"/>
                    <a:pt x="178" y="35"/>
                    <a:pt x="178" y="35"/>
                  </a:cubicBezTo>
                  <a:cubicBezTo>
                    <a:pt x="174" y="37"/>
                    <a:pt x="169" y="37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0" y="33"/>
                    <a:pt x="157" y="30"/>
                    <a:pt x="157" y="25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8" y="27"/>
                    <a:pt x="95" y="31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34"/>
                    <a:pt x="81" y="34"/>
                    <a:pt x="77" y="31"/>
                  </a:cubicBezTo>
                  <a:lnTo>
                    <a:pt x="59" y="17"/>
                  </a:lnTo>
                  <a:close/>
                  <a:moveTo>
                    <a:pt x="178" y="74"/>
                  </a:moveTo>
                  <a:cubicBezTo>
                    <a:pt x="206" y="104"/>
                    <a:pt x="204" y="150"/>
                    <a:pt x="174" y="178"/>
                  </a:cubicBezTo>
                  <a:cubicBezTo>
                    <a:pt x="145" y="206"/>
                    <a:pt x="98" y="204"/>
                    <a:pt x="70" y="174"/>
                  </a:cubicBezTo>
                  <a:cubicBezTo>
                    <a:pt x="42" y="144"/>
                    <a:pt x="44" y="98"/>
                    <a:pt x="74" y="70"/>
                  </a:cubicBezTo>
                  <a:cubicBezTo>
                    <a:pt x="104" y="42"/>
                    <a:pt x="151" y="44"/>
                    <a:pt x="178" y="74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ṥ1îḋe">
              <a:extLst>
                <a:ext uri="{FF2B5EF4-FFF2-40B4-BE49-F238E27FC236}">
                  <a16:creationId xmlns:a16="http://schemas.microsoft.com/office/drawing/2014/main" id="{85DB3A15-AB74-4EC4-89E1-54F8EC958C30}"/>
                </a:ext>
              </a:extLst>
            </p:cNvPr>
            <p:cNvSpPr/>
            <p:nvPr/>
          </p:nvSpPr>
          <p:spPr bwMode="auto">
            <a:xfrm>
              <a:off x="3660775" y="4157663"/>
              <a:ext cx="4867275" cy="125413"/>
            </a:xfrm>
            <a:custGeom>
              <a:avLst/>
              <a:gdLst>
                <a:gd name="T0" fmla="*/ 17 w 1320"/>
                <a:gd name="T1" fmla="*/ 34 h 34"/>
                <a:gd name="T2" fmla="*/ 1303 w 1320"/>
                <a:gd name="T3" fmla="*/ 34 h 34"/>
                <a:gd name="T4" fmla="*/ 1320 w 1320"/>
                <a:gd name="T5" fmla="*/ 17 h 34"/>
                <a:gd name="T6" fmla="*/ 1303 w 1320"/>
                <a:gd name="T7" fmla="*/ 0 h 34"/>
                <a:gd name="T8" fmla="*/ 17 w 1320"/>
                <a:gd name="T9" fmla="*/ 0 h 34"/>
                <a:gd name="T10" fmla="*/ 0 w 1320"/>
                <a:gd name="T11" fmla="*/ 17 h 34"/>
                <a:gd name="T12" fmla="*/ 17 w 132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0" h="34">
                  <a:moveTo>
                    <a:pt x="17" y="34"/>
                  </a:moveTo>
                  <a:cubicBezTo>
                    <a:pt x="1303" y="34"/>
                    <a:pt x="1303" y="34"/>
                    <a:pt x="1303" y="34"/>
                  </a:cubicBezTo>
                  <a:cubicBezTo>
                    <a:pt x="1313" y="34"/>
                    <a:pt x="1320" y="27"/>
                    <a:pt x="1320" y="17"/>
                  </a:cubicBezTo>
                  <a:cubicBezTo>
                    <a:pt x="1320" y="8"/>
                    <a:pt x="1313" y="0"/>
                    <a:pt x="130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sḷîdé">
              <a:extLst>
                <a:ext uri="{FF2B5EF4-FFF2-40B4-BE49-F238E27FC236}">
                  <a16:creationId xmlns:a16="http://schemas.microsoft.com/office/drawing/2014/main" id="{DF070FDD-3B3F-42A2-9C90-11DE14A3DA5C}"/>
                </a:ext>
              </a:extLst>
            </p:cNvPr>
            <p:cNvSpPr/>
            <p:nvPr/>
          </p:nvSpPr>
          <p:spPr bwMode="auto">
            <a:xfrm>
              <a:off x="3663950" y="4246563"/>
              <a:ext cx="4859338" cy="36513"/>
            </a:xfrm>
            <a:custGeom>
              <a:avLst/>
              <a:gdLst>
                <a:gd name="T0" fmla="*/ 0 w 1318"/>
                <a:gd name="T1" fmla="*/ 0 h 10"/>
                <a:gd name="T2" fmla="*/ 16 w 1318"/>
                <a:gd name="T3" fmla="*/ 10 h 10"/>
                <a:gd name="T4" fmla="*/ 1302 w 1318"/>
                <a:gd name="T5" fmla="*/ 10 h 10"/>
                <a:gd name="T6" fmla="*/ 1318 w 1318"/>
                <a:gd name="T7" fmla="*/ 0 h 10"/>
                <a:gd name="T8" fmla="*/ 0 w 13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8" h="10">
                  <a:moveTo>
                    <a:pt x="0" y="0"/>
                  </a:moveTo>
                  <a:cubicBezTo>
                    <a:pt x="3" y="6"/>
                    <a:pt x="9" y="10"/>
                    <a:pt x="16" y="10"/>
                  </a:cubicBezTo>
                  <a:cubicBezTo>
                    <a:pt x="1302" y="10"/>
                    <a:pt x="1302" y="10"/>
                    <a:pt x="1302" y="10"/>
                  </a:cubicBezTo>
                  <a:cubicBezTo>
                    <a:pt x="1309" y="10"/>
                    <a:pt x="1315" y="6"/>
                    <a:pt x="13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Sḻïḓe">
              <a:extLst>
                <a:ext uri="{FF2B5EF4-FFF2-40B4-BE49-F238E27FC236}">
                  <a16:creationId xmlns:a16="http://schemas.microsoft.com/office/drawing/2014/main" id="{5AA64555-A021-4CA7-A924-45D5A726CC58}"/>
                </a:ext>
              </a:extLst>
            </p:cNvPr>
            <p:cNvSpPr/>
            <p:nvPr/>
          </p:nvSpPr>
          <p:spPr bwMode="auto">
            <a:xfrm>
              <a:off x="5121275" y="4090988"/>
              <a:ext cx="1758950" cy="66675"/>
            </a:xfrm>
            <a:prstGeom prst="rect">
              <a:avLst/>
            </a:pr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śḷîḓé">
              <a:extLst>
                <a:ext uri="{FF2B5EF4-FFF2-40B4-BE49-F238E27FC236}">
                  <a16:creationId xmlns:a16="http://schemas.microsoft.com/office/drawing/2014/main" id="{6FB22006-4AD4-4B3C-8AE3-96A4C69E8CA9}"/>
                </a:ext>
              </a:extLst>
            </p:cNvPr>
            <p:cNvSpPr/>
            <p:nvPr/>
          </p:nvSpPr>
          <p:spPr bwMode="auto">
            <a:xfrm>
              <a:off x="5300663" y="4090988"/>
              <a:ext cx="1758950" cy="66675"/>
            </a:xfrm>
            <a:prstGeom prst="rect">
              <a:avLst/>
            </a:prstGeom>
            <a:solidFill>
              <a:srgbClr val="A5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şļïḑe">
              <a:extLst>
                <a:ext uri="{FF2B5EF4-FFF2-40B4-BE49-F238E27FC236}">
                  <a16:creationId xmlns:a16="http://schemas.microsoft.com/office/drawing/2014/main" id="{14D09A72-7FDC-4DF1-9BB5-DD2BDB039053}"/>
                </a:ext>
              </a:extLst>
            </p:cNvPr>
            <p:cNvSpPr/>
            <p:nvPr/>
          </p:nvSpPr>
          <p:spPr bwMode="auto">
            <a:xfrm>
              <a:off x="4689475" y="1924050"/>
              <a:ext cx="2824163" cy="1762125"/>
            </a:xfrm>
            <a:custGeom>
              <a:avLst/>
              <a:gdLst>
                <a:gd name="T0" fmla="*/ 738 w 766"/>
                <a:gd name="T1" fmla="*/ 479 h 479"/>
                <a:gd name="T2" fmla="*/ 28 w 766"/>
                <a:gd name="T3" fmla="*/ 479 h 479"/>
                <a:gd name="T4" fmla="*/ 0 w 766"/>
                <a:gd name="T5" fmla="*/ 451 h 479"/>
                <a:gd name="T6" fmla="*/ 0 w 766"/>
                <a:gd name="T7" fmla="*/ 28 h 479"/>
                <a:gd name="T8" fmla="*/ 28 w 766"/>
                <a:gd name="T9" fmla="*/ 0 h 479"/>
                <a:gd name="T10" fmla="*/ 738 w 766"/>
                <a:gd name="T11" fmla="*/ 0 h 479"/>
                <a:gd name="T12" fmla="*/ 766 w 766"/>
                <a:gd name="T13" fmla="*/ 28 h 479"/>
                <a:gd name="T14" fmla="*/ 766 w 766"/>
                <a:gd name="T15" fmla="*/ 451 h 479"/>
                <a:gd name="T16" fmla="*/ 738 w 766"/>
                <a:gd name="T1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79">
                  <a:moveTo>
                    <a:pt x="738" y="479"/>
                  </a:moveTo>
                  <a:cubicBezTo>
                    <a:pt x="28" y="479"/>
                    <a:pt x="28" y="479"/>
                    <a:pt x="28" y="479"/>
                  </a:cubicBezTo>
                  <a:cubicBezTo>
                    <a:pt x="12" y="479"/>
                    <a:pt x="0" y="467"/>
                    <a:pt x="0" y="45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53" y="0"/>
                    <a:pt x="766" y="13"/>
                    <a:pt x="766" y="28"/>
                  </a:cubicBezTo>
                  <a:cubicBezTo>
                    <a:pt x="766" y="451"/>
                    <a:pt x="766" y="451"/>
                    <a:pt x="766" y="451"/>
                  </a:cubicBezTo>
                  <a:cubicBezTo>
                    <a:pt x="766" y="467"/>
                    <a:pt x="753" y="479"/>
                    <a:pt x="738" y="479"/>
                  </a:cubicBezTo>
                </a:path>
              </a:pathLst>
            </a:custGeom>
            <a:solidFill>
              <a:srgbClr val="172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şḷíḓê">
              <a:extLst>
                <a:ext uri="{FF2B5EF4-FFF2-40B4-BE49-F238E27FC236}">
                  <a16:creationId xmlns:a16="http://schemas.microsoft.com/office/drawing/2014/main" id="{81135132-E457-4017-9312-B189AF6B3A50}"/>
                </a:ext>
              </a:extLst>
            </p:cNvPr>
            <p:cNvSpPr/>
            <p:nvPr/>
          </p:nvSpPr>
          <p:spPr bwMode="auto">
            <a:xfrm>
              <a:off x="6083300" y="2189163"/>
              <a:ext cx="36513" cy="1231900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slídé">
              <a:extLst>
                <a:ext uri="{FF2B5EF4-FFF2-40B4-BE49-F238E27FC236}">
                  <a16:creationId xmlns:a16="http://schemas.microsoft.com/office/drawing/2014/main" id="{C3DB54A8-9D12-4E09-8326-69DA8BA64F54}"/>
                </a:ext>
              </a:extLst>
            </p:cNvPr>
            <p:cNvSpPr/>
            <p:nvPr/>
          </p:nvSpPr>
          <p:spPr bwMode="auto">
            <a:xfrm>
              <a:off x="4689475" y="1924050"/>
              <a:ext cx="2824163" cy="184150"/>
            </a:xfrm>
            <a:custGeom>
              <a:avLst/>
              <a:gdLst>
                <a:gd name="T0" fmla="*/ 766 w 766"/>
                <a:gd name="T1" fmla="*/ 50 h 50"/>
                <a:gd name="T2" fmla="*/ 766 w 766"/>
                <a:gd name="T3" fmla="*/ 26 h 50"/>
                <a:gd name="T4" fmla="*/ 740 w 766"/>
                <a:gd name="T5" fmla="*/ 0 h 50"/>
                <a:gd name="T6" fmla="*/ 25 w 766"/>
                <a:gd name="T7" fmla="*/ 0 h 50"/>
                <a:gd name="T8" fmla="*/ 0 w 766"/>
                <a:gd name="T9" fmla="*/ 26 h 50"/>
                <a:gd name="T10" fmla="*/ 0 w 766"/>
                <a:gd name="T11" fmla="*/ 50 h 50"/>
                <a:gd name="T12" fmla="*/ 766 w 766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6" h="50">
                  <a:moveTo>
                    <a:pt x="766" y="50"/>
                  </a:moveTo>
                  <a:cubicBezTo>
                    <a:pt x="766" y="26"/>
                    <a:pt x="766" y="26"/>
                    <a:pt x="766" y="26"/>
                  </a:cubicBezTo>
                  <a:cubicBezTo>
                    <a:pt x="766" y="12"/>
                    <a:pt x="754" y="0"/>
                    <a:pt x="74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766" y="50"/>
                  </a:lnTo>
                  <a:close/>
                </a:path>
              </a:pathLst>
            </a:custGeom>
            <a:solidFill>
              <a:srgbClr val="A7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s1ïdê">
              <a:extLst>
                <a:ext uri="{FF2B5EF4-FFF2-40B4-BE49-F238E27FC236}">
                  <a16:creationId xmlns:a16="http://schemas.microsoft.com/office/drawing/2014/main" id="{D06E1C7D-10B1-46DD-8837-D0D9ED23AF29}"/>
                </a:ext>
              </a:extLst>
            </p:cNvPr>
            <p:cNvSpPr/>
            <p:nvPr/>
          </p:nvSpPr>
          <p:spPr bwMode="auto">
            <a:xfrm>
              <a:off x="6323013" y="2828925"/>
              <a:ext cx="390525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š1íḍè">
              <a:extLst>
                <a:ext uri="{FF2B5EF4-FFF2-40B4-BE49-F238E27FC236}">
                  <a16:creationId xmlns:a16="http://schemas.microsoft.com/office/drawing/2014/main" id="{540BD6BA-B67B-4C03-9BC3-ED00C075C9EF}"/>
                </a:ext>
              </a:extLst>
            </p:cNvPr>
            <p:cNvSpPr/>
            <p:nvPr/>
          </p:nvSpPr>
          <p:spPr bwMode="auto">
            <a:xfrm>
              <a:off x="6323013" y="2957513"/>
              <a:ext cx="485775" cy="66675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Sḷíḋè">
              <a:extLst>
                <a:ext uri="{FF2B5EF4-FFF2-40B4-BE49-F238E27FC236}">
                  <a16:creationId xmlns:a16="http://schemas.microsoft.com/office/drawing/2014/main" id="{48D2C1FF-CA7F-4364-ACA8-E86E9C4A2FB9}"/>
                </a:ext>
              </a:extLst>
            </p:cNvPr>
            <p:cNvSpPr/>
            <p:nvPr/>
          </p:nvSpPr>
          <p:spPr bwMode="auto">
            <a:xfrm>
              <a:off x="6858000" y="2957513"/>
              <a:ext cx="2397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ṧļîḍe">
              <a:extLst>
                <a:ext uri="{FF2B5EF4-FFF2-40B4-BE49-F238E27FC236}">
                  <a16:creationId xmlns:a16="http://schemas.microsoft.com/office/drawing/2014/main" id="{ABB148EF-2A54-4095-9A91-5040573014B5}"/>
                </a:ext>
              </a:extLst>
            </p:cNvPr>
            <p:cNvSpPr/>
            <p:nvPr/>
          </p:nvSpPr>
          <p:spPr bwMode="auto">
            <a:xfrm>
              <a:off x="6323013" y="3086100"/>
              <a:ext cx="192088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ṩľiḋé">
              <a:extLst>
                <a:ext uri="{FF2B5EF4-FFF2-40B4-BE49-F238E27FC236}">
                  <a16:creationId xmlns:a16="http://schemas.microsoft.com/office/drawing/2014/main" id="{873428B1-5B23-4769-A0A3-FD01B2E619AC}"/>
                </a:ext>
              </a:extLst>
            </p:cNvPr>
            <p:cNvSpPr/>
            <p:nvPr/>
          </p:nvSpPr>
          <p:spPr bwMode="auto">
            <a:xfrm>
              <a:off x="6580188" y="3086100"/>
              <a:ext cx="71596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šlïḓé">
              <a:extLst>
                <a:ext uri="{FF2B5EF4-FFF2-40B4-BE49-F238E27FC236}">
                  <a16:creationId xmlns:a16="http://schemas.microsoft.com/office/drawing/2014/main" id="{EB0837A3-A486-4C63-99EC-8F080016F569}"/>
                </a:ext>
              </a:extLst>
            </p:cNvPr>
            <p:cNvSpPr/>
            <p:nvPr/>
          </p:nvSpPr>
          <p:spPr bwMode="auto">
            <a:xfrm>
              <a:off x="6580188" y="3086100"/>
              <a:ext cx="715963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ṣḷïdê">
              <a:extLst>
                <a:ext uri="{FF2B5EF4-FFF2-40B4-BE49-F238E27FC236}">
                  <a16:creationId xmlns:a16="http://schemas.microsoft.com/office/drawing/2014/main" id="{406BF31B-9AB2-44E3-9C34-ECFB97EF68DF}"/>
                </a:ext>
              </a:extLst>
            </p:cNvPr>
            <p:cNvSpPr/>
            <p:nvPr/>
          </p:nvSpPr>
          <p:spPr bwMode="auto">
            <a:xfrm>
              <a:off x="6802438" y="2828925"/>
              <a:ext cx="223838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šļíḑé">
              <a:extLst>
                <a:ext uri="{FF2B5EF4-FFF2-40B4-BE49-F238E27FC236}">
                  <a16:creationId xmlns:a16="http://schemas.microsoft.com/office/drawing/2014/main" id="{2A055191-2855-4659-8E24-A69CF63CC376}"/>
                </a:ext>
              </a:extLst>
            </p:cNvPr>
            <p:cNvSpPr/>
            <p:nvPr/>
          </p:nvSpPr>
          <p:spPr bwMode="auto">
            <a:xfrm>
              <a:off x="6323013" y="2220913"/>
              <a:ext cx="390525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śḷïḓè">
              <a:extLst>
                <a:ext uri="{FF2B5EF4-FFF2-40B4-BE49-F238E27FC236}">
                  <a16:creationId xmlns:a16="http://schemas.microsoft.com/office/drawing/2014/main" id="{48CEF17B-25F9-497F-A827-D0119AD60755}"/>
                </a:ext>
              </a:extLst>
            </p:cNvPr>
            <p:cNvSpPr/>
            <p:nvPr/>
          </p:nvSpPr>
          <p:spPr bwMode="auto">
            <a:xfrm>
              <a:off x="6323013" y="2351088"/>
              <a:ext cx="485775" cy="65088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ṩļïḓé">
              <a:extLst>
                <a:ext uri="{FF2B5EF4-FFF2-40B4-BE49-F238E27FC236}">
                  <a16:creationId xmlns:a16="http://schemas.microsoft.com/office/drawing/2014/main" id="{F225C5E7-7304-4C79-BFAE-2F8B07F08B2D}"/>
                </a:ext>
              </a:extLst>
            </p:cNvPr>
            <p:cNvSpPr/>
            <p:nvPr/>
          </p:nvSpPr>
          <p:spPr bwMode="auto">
            <a:xfrm>
              <a:off x="6858000" y="2351088"/>
              <a:ext cx="23971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ṣļíḑé">
              <a:extLst>
                <a:ext uri="{FF2B5EF4-FFF2-40B4-BE49-F238E27FC236}">
                  <a16:creationId xmlns:a16="http://schemas.microsoft.com/office/drawing/2014/main" id="{200E071C-D07C-40C7-8E35-2466C97BE710}"/>
                </a:ext>
              </a:extLst>
            </p:cNvPr>
            <p:cNvSpPr/>
            <p:nvPr/>
          </p:nvSpPr>
          <p:spPr bwMode="auto">
            <a:xfrm>
              <a:off x="6323013" y="2479675"/>
              <a:ext cx="192088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ŝľiḓé">
              <a:extLst>
                <a:ext uri="{FF2B5EF4-FFF2-40B4-BE49-F238E27FC236}">
                  <a16:creationId xmlns:a16="http://schemas.microsoft.com/office/drawing/2014/main" id="{BE25401D-960A-4B1C-B168-DBFF07FF2D3A}"/>
                </a:ext>
              </a:extLst>
            </p:cNvPr>
            <p:cNvSpPr/>
            <p:nvPr/>
          </p:nvSpPr>
          <p:spPr bwMode="auto">
            <a:xfrm>
              <a:off x="6580188" y="2479675"/>
              <a:ext cx="71596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ŝḷïḑé">
              <a:extLst>
                <a:ext uri="{FF2B5EF4-FFF2-40B4-BE49-F238E27FC236}">
                  <a16:creationId xmlns:a16="http://schemas.microsoft.com/office/drawing/2014/main" id="{C5B4C4D9-139F-4D4F-94BF-58A605B41A48}"/>
                </a:ext>
              </a:extLst>
            </p:cNvPr>
            <p:cNvSpPr/>
            <p:nvPr/>
          </p:nvSpPr>
          <p:spPr bwMode="auto">
            <a:xfrm>
              <a:off x="6802438" y="2220913"/>
              <a:ext cx="223838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ṣḷîḋê">
              <a:extLst>
                <a:ext uri="{FF2B5EF4-FFF2-40B4-BE49-F238E27FC236}">
                  <a16:creationId xmlns:a16="http://schemas.microsoft.com/office/drawing/2014/main" id="{45897B7C-5CF3-4D23-B816-3B2A57853241}"/>
                </a:ext>
              </a:extLst>
            </p:cNvPr>
            <p:cNvSpPr/>
            <p:nvPr/>
          </p:nvSpPr>
          <p:spPr bwMode="auto">
            <a:xfrm>
              <a:off x="5002213" y="2828925"/>
              <a:ext cx="3921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ş1ïḓe">
              <a:extLst>
                <a:ext uri="{FF2B5EF4-FFF2-40B4-BE49-F238E27FC236}">
                  <a16:creationId xmlns:a16="http://schemas.microsoft.com/office/drawing/2014/main" id="{A916F33C-EA89-49B2-A647-F1E9D5793283}"/>
                </a:ext>
              </a:extLst>
            </p:cNvPr>
            <p:cNvSpPr/>
            <p:nvPr/>
          </p:nvSpPr>
          <p:spPr bwMode="auto">
            <a:xfrm>
              <a:off x="5002213" y="2957513"/>
              <a:ext cx="484188" cy="66675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ṣḻiḍè">
              <a:extLst>
                <a:ext uri="{FF2B5EF4-FFF2-40B4-BE49-F238E27FC236}">
                  <a16:creationId xmlns:a16="http://schemas.microsoft.com/office/drawing/2014/main" id="{40732D72-1904-41BF-967A-052BF1D55673}"/>
                </a:ext>
              </a:extLst>
            </p:cNvPr>
            <p:cNvSpPr/>
            <p:nvPr/>
          </p:nvSpPr>
          <p:spPr bwMode="auto">
            <a:xfrm>
              <a:off x="5537200" y="2957513"/>
              <a:ext cx="2397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ŝľiḋê">
              <a:extLst>
                <a:ext uri="{FF2B5EF4-FFF2-40B4-BE49-F238E27FC236}">
                  <a16:creationId xmlns:a16="http://schemas.microsoft.com/office/drawing/2014/main" id="{03A6DF9F-0C46-4097-893F-268FE8AC6CE9}"/>
                </a:ext>
              </a:extLst>
            </p:cNvPr>
            <p:cNvSpPr/>
            <p:nvPr/>
          </p:nvSpPr>
          <p:spPr bwMode="auto">
            <a:xfrm>
              <a:off x="5002213" y="3086100"/>
              <a:ext cx="192088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ŝľiḍe">
              <a:extLst>
                <a:ext uri="{FF2B5EF4-FFF2-40B4-BE49-F238E27FC236}">
                  <a16:creationId xmlns:a16="http://schemas.microsoft.com/office/drawing/2014/main" id="{8E5AE3FF-52EE-43D9-8424-2990E578D4D6}"/>
                </a:ext>
              </a:extLst>
            </p:cNvPr>
            <p:cNvSpPr/>
            <p:nvPr/>
          </p:nvSpPr>
          <p:spPr bwMode="auto">
            <a:xfrm>
              <a:off x="5260975" y="3086100"/>
              <a:ext cx="711200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ṩḻiḋe">
              <a:extLst>
                <a:ext uri="{FF2B5EF4-FFF2-40B4-BE49-F238E27FC236}">
                  <a16:creationId xmlns:a16="http://schemas.microsoft.com/office/drawing/2014/main" id="{B7C6134D-3669-40C7-90EF-C583EF46ACA0}"/>
                </a:ext>
              </a:extLst>
            </p:cNvPr>
            <p:cNvSpPr/>
            <p:nvPr/>
          </p:nvSpPr>
          <p:spPr bwMode="auto">
            <a:xfrm>
              <a:off x="5481638" y="2828925"/>
              <a:ext cx="225425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ŝľîḍé">
              <a:extLst>
                <a:ext uri="{FF2B5EF4-FFF2-40B4-BE49-F238E27FC236}">
                  <a16:creationId xmlns:a16="http://schemas.microsoft.com/office/drawing/2014/main" id="{EB0E05C4-9AAA-4268-AE57-D0A5C45F17E5}"/>
                </a:ext>
              </a:extLst>
            </p:cNvPr>
            <p:cNvSpPr/>
            <p:nvPr/>
          </p:nvSpPr>
          <p:spPr bwMode="auto">
            <a:xfrm>
              <a:off x="5002213" y="2220913"/>
              <a:ext cx="3921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Sḻiḋe">
              <a:extLst>
                <a:ext uri="{FF2B5EF4-FFF2-40B4-BE49-F238E27FC236}">
                  <a16:creationId xmlns:a16="http://schemas.microsoft.com/office/drawing/2014/main" id="{452F5EF2-338C-4F52-A8F8-A30DD2745932}"/>
                </a:ext>
              </a:extLst>
            </p:cNvPr>
            <p:cNvSpPr/>
            <p:nvPr/>
          </p:nvSpPr>
          <p:spPr bwMode="auto">
            <a:xfrm>
              <a:off x="5002213" y="2351088"/>
              <a:ext cx="484188" cy="65088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ṡliḑê">
              <a:extLst>
                <a:ext uri="{FF2B5EF4-FFF2-40B4-BE49-F238E27FC236}">
                  <a16:creationId xmlns:a16="http://schemas.microsoft.com/office/drawing/2014/main" id="{8EE38444-E3C8-4A2C-8CE9-D938B1A49990}"/>
                </a:ext>
              </a:extLst>
            </p:cNvPr>
            <p:cNvSpPr/>
            <p:nvPr/>
          </p:nvSpPr>
          <p:spPr bwMode="auto">
            <a:xfrm>
              <a:off x="5537200" y="2351088"/>
              <a:ext cx="23971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ṣlïḍè">
              <a:extLst>
                <a:ext uri="{FF2B5EF4-FFF2-40B4-BE49-F238E27FC236}">
                  <a16:creationId xmlns:a16="http://schemas.microsoft.com/office/drawing/2014/main" id="{B672D154-68A6-4442-AF47-A18575FB19D8}"/>
                </a:ext>
              </a:extLst>
            </p:cNvPr>
            <p:cNvSpPr/>
            <p:nvPr/>
          </p:nvSpPr>
          <p:spPr bwMode="auto">
            <a:xfrm>
              <a:off x="5002213" y="2479675"/>
              <a:ext cx="192088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ṧļiḍè">
              <a:extLst>
                <a:ext uri="{FF2B5EF4-FFF2-40B4-BE49-F238E27FC236}">
                  <a16:creationId xmlns:a16="http://schemas.microsoft.com/office/drawing/2014/main" id="{ADAF3EE8-D7DE-489F-B071-21F62183CA87}"/>
                </a:ext>
              </a:extLst>
            </p:cNvPr>
            <p:cNvSpPr/>
            <p:nvPr/>
          </p:nvSpPr>
          <p:spPr bwMode="auto">
            <a:xfrm>
              <a:off x="5260975" y="2479675"/>
              <a:ext cx="711200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şlîḋê">
              <a:extLst>
                <a:ext uri="{FF2B5EF4-FFF2-40B4-BE49-F238E27FC236}">
                  <a16:creationId xmlns:a16="http://schemas.microsoft.com/office/drawing/2014/main" id="{A52F0A3B-06FE-469A-8377-CC27084C8BED}"/>
                </a:ext>
              </a:extLst>
            </p:cNvPr>
            <p:cNvSpPr/>
            <p:nvPr/>
          </p:nvSpPr>
          <p:spPr bwMode="auto">
            <a:xfrm>
              <a:off x="5481638" y="2220913"/>
              <a:ext cx="225425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ṩľïḑe">
              <a:extLst>
                <a:ext uri="{FF2B5EF4-FFF2-40B4-BE49-F238E27FC236}">
                  <a16:creationId xmlns:a16="http://schemas.microsoft.com/office/drawing/2014/main" id="{D57A5B1F-346A-4492-9CC0-4255B170E7E6}"/>
                </a:ext>
              </a:extLst>
            </p:cNvPr>
            <p:cNvSpPr/>
            <p:nvPr/>
          </p:nvSpPr>
          <p:spPr bwMode="auto">
            <a:xfrm>
              <a:off x="4625975" y="1865313"/>
              <a:ext cx="2946400" cy="1879600"/>
            </a:xfrm>
            <a:custGeom>
              <a:avLst/>
              <a:gdLst>
                <a:gd name="T0" fmla="*/ 745 w 799"/>
                <a:gd name="T1" fmla="*/ 511 h 511"/>
                <a:gd name="T2" fmla="*/ 54 w 799"/>
                <a:gd name="T3" fmla="*/ 511 h 511"/>
                <a:gd name="T4" fmla="*/ 0 w 799"/>
                <a:gd name="T5" fmla="*/ 458 h 511"/>
                <a:gd name="T6" fmla="*/ 0 w 799"/>
                <a:gd name="T7" fmla="*/ 54 h 511"/>
                <a:gd name="T8" fmla="*/ 54 w 799"/>
                <a:gd name="T9" fmla="*/ 0 h 511"/>
                <a:gd name="T10" fmla="*/ 745 w 799"/>
                <a:gd name="T11" fmla="*/ 0 h 511"/>
                <a:gd name="T12" fmla="*/ 799 w 799"/>
                <a:gd name="T13" fmla="*/ 54 h 511"/>
                <a:gd name="T14" fmla="*/ 799 w 799"/>
                <a:gd name="T15" fmla="*/ 458 h 511"/>
                <a:gd name="T16" fmla="*/ 745 w 799"/>
                <a:gd name="T17" fmla="*/ 511 h 511"/>
                <a:gd name="T18" fmla="*/ 54 w 799"/>
                <a:gd name="T19" fmla="*/ 32 h 511"/>
                <a:gd name="T20" fmla="*/ 33 w 799"/>
                <a:gd name="T21" fmla="*/ 54 h 511"/>
                <a:gd name="T22" fmla="*/ 33 w 799"/>
                <a:gd name="T23" fmla="*/ 386 h 511"/>
                <a:gd name="T24" fmla="*/ 54 w 799"/>
                <a:gd name="T25" fmla="*/ 408 h 511"/>
                <a:gd name="T26" fmla="*/ 745 w 799"/>
                <a:gd name="T27" fmla="*/ 408 h 511"/>
                <a:gd name="T28" fmla="*/ 767 w 799"/>
                <a:gd name="T29" fmla="*/ 386 h 511"/>
                <a:gd name="T30" fmla="*/ 767 w 799"/>
                <a:gd name="T31" fmla="*/ 54 h 511"/>
                <a:gd name="T32" fmla="*/ 745 w 799"/>
                <a:gd name="T33" fmla="*/ 32 h 511"/>
                <a:gd name="T34" fmla="*/ 54 w 799"/>
                <a:gd name="T35" fmla="*/ 3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9" h="511">
                  <a:moveTo>
                    <a:pt x="745" y="511"/>
                  </a:moveTo>
                  <a:cubicBezTo>
                    <a:pt x="54" y="511"/>
                    <a:pt x="54" y="511"/>
                    <a:pt x="54" y="511"/>
                  </a:cubicBezTo>
                  <a:cubicBezTo>
                    <a:pt x="25" y="511"/>
                    <a:pt x="0" y="487"/>
                    <a:pt x="0" y="4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75" y="0"/>
                    <a:pt x="799" y="24"/>
                    <a:pt x="799" y="54"/>
                  </a:cubicBezTo>
                  <a:cubicBezTo>
                    <a:pt x="799" y="458"/>
                    <a:pt x="799" y="458"/>
                    <a:pt x="799" y="458"/>
                  </a:cubicBezTo>
                  <a:cubicBezTo>
                    <a:pt x="799" y="487"/>
                    <a:pt x="775" y="511"/>
                    <a:pt x="745" y="511"/>
                  </a:cubicBezTo>
                  <a:moveTo>
                    <a:pt x="54" y="32"/>
                  </a:moveTo>
                  <a:cubicBezTo>
                    <a:pt x="42" y="32"/>
                    <a:pt x="33" y="42"/>
                    <a:pt x="33" y="54"/>
                  </a:cubicBezTo>
                  <a:cubicBezTo>
                    <a:pt x="33" y="386"/>
                    <a:pt x="33" y="386"/>
                    <a:pt x="33" y="386"/>
                  </a:cubicBezTo>
                  <a:cubicBezTo>
                    <a:pt x="33" y="398"/>
                    <a:pt x="42" y="408"/>
                    <a:pt x="54" y="408"/>
                  </a:cubicBezTo>
                  <a:cubicBezTo>
                    <a:pt x="745" y="408"/>
                    <a:pt x="745" y="408"/>
                    <a:pt x="745" y="408"/>
                  </a:cubicBezTo>
                  <a:cubicBezTo>
                    <a:pt x="757" y="408"/>
                    <a:pt x="767" y="398"/>
                    <a:pt x="767" y="386"/>
                  </a:cubicBezTo>
                  <a:cubicBezTo>
                    <a:pt x="767" y="54"/>
                    <a:pt x="767" y="54"/>
                    <a:pt x="767" y="54"/>
                  </a:cubicBezTo>
                  <a:cubicBezTo>
                    <a:pt x="767" y="42"/>
                    <a:pt x="757" y="32"/>
                    <a:pt x="745" y="32"/>
                  </a:cubicBezTo>
                  <a:cubicBezTo>
                    <a:pt x="54" y="32"/>
                    <a:pt x="54" y="32"/>
                    <a:pt x="54" y="32"/>
                  </a:cubicBezTo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$ľíḍê">
              <a:extLst>
                <a:ext uri="{FF2B5EF4-FFF2-40B4-BE49-F238E27FC236}">
                  <a16:creationId xmlns:a16="http://schemas.microsoft.com/office/drawing/2014/main" id="{98F11A14-9BF4-4798-B4A6-E66B332E20A8}"/>
                </a:ext>
              </a:extLst>
            </p:cNvPr>
            <p:cNvSpPr/>
            <p:nvPr/>
          </p:nvSpPr>
          <p:spPr bwMode="auto">
            <a:xfrm>
              <a:off x="6919913" y="3152775"/>
              <a:ext cx="409575" cy="212725"/>
            </a:xfrm>
            <a:custGeom>
              <a:avLst/>
              <a:gdLst>
                <a:gd name="T0" fmla="*/ 2 w 111"/>
                <a:gd name="T1" fmla="*/ 37 h 58"/>
                <a:gd name="T2" fmla="*/ 2 w 111"/>
                <a:gd name="T3" fmla="*/ 41 h 58"/>
                <a:gd name="T4" fmla="*/ 0 w 111"/>
                <a:gd name="T5" fmla="*/ 58 h 58"/>
                <a:gd name="T6" fmla="*/ 24 w 111"/>
                <a:gd name="T7" fmla="*/ 58 h 58"/>
                <a:gd name="T8" fmla="*/ 2 w 111"/>
                <a:gd name="T9" fmla="*/ 37 h 58"/>
                <a:gd name="T10" fmla="*/ 69 w 111"/>
                <a:gd name="T11" fmla="*/ 0 h 58"/>
                <a:gd name="T12" fmla="*/ 41 w 111"/>
                <a:gd name="T13" fmla="*/ 0 h 58"/>
                <a:gd name="T14" fmla="*/ 39 w 111"/>
                <a:gd name="T15" fmla="*/ 1 h 58"/>
                <a:gd name="T16" fmla="*/ 36 w 111"/>
                <a:gd name="T17" fmla="*/ 2 h 58"/>
                <a:gd name="T18" fmla="*/ 77 w 111"/>
                <a:gd name="T19" fmla="*/ 40 h 58"/>
                <a:gd name="T20" fmla="*/ 73 w 111"/>
                <a:gd name="T21" fmla="*/ 58 h 58"/>
                <a:gd name="T22" fmla="*/ 110 w 111"/>
                <a:gd name="T23" fmla="*/ 58 h 58"/>
                <a:gd name="T24" fmla="*/ 92 w 111"/>
                <a:gd name="T25" fmla="*/ 13 h 58"/>
                <a:gd name="T26" fmla="*/ 92 w 111"/>
                <a:gd name="T27" fmla="*/ 13 h 58"/>
                <a:gd name="T28" fmla="*/ 69 w 111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58">
                  <a:moveTo>
                    <a:pt x="2" y="37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0" y="46"/>
                    <a:pt x="0" y="52"/>
                    <a:pt x="0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" y="37"/>
                    <a:pt x="2" y="37"/>
                    <a:pt x="2" y="37"/>
                  </a:cubicBezTo>
                  <a:moveTo>
                    <a:pt x="69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9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1" y="41"/>
                    <a:pt x="105" y="24"/>
                    <a:pt x="92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86" y="7"/>
                    <a:pt x="78" y="2"/>
                    <a:pt x="69" y="0"/>
                  </a:cubicBezTo>
                </a:path>
              </a:pathLst>
            </a:custGeom>
            <a:solidFill>
              <a:srgbClr val="13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śḷiḓé">
              <a:extLst>
                <a:ext uri="{FF2B5EF4-FFF2-40B4-BE49-F238E27FC236}">
                  <a16:creationId xmlns:a16="http://schemas.microsoft.com/office/drawing/2014/main" id="{38B1ACC9-D7E8-4AF2-B7EE-99DF6094FC5A}"/>
                </a:ext>
              </a:extLst>
            </p:cNvPr>
            <p:cNvSpPr/>
            <p:nvPr/>
          </p:nvSpPr>
          <p:spPr bwMode="auto">
            <a:xfrm>
              <a:off x="7070725" y="3144838"/>
              <a:ext cx="103188" cy="7938"/>
            </a:xfrm>
            <a:custGeom>
              <a:avLst/>
              <a:gdLst>
                <a:gd name="T0" fmla="*/ 14 w 28"/>
                <a:gd name="T1" fmla="*/ 0 h 2"/>
                <a:gd name="T2" fmla="*/ 0 w 28"/>
                <a:gd name="T3" fmla="*/ 2 h 2"/>
                <a:gd name="T4" fmla="*/ 28 w 28"/>
                <a:gd name="T5" fmla="*/ 2 h 2"/>
                <a:gd name="T6" fmla="*/ 14 w 2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">
                  <a:moveTo>
                    <a:pt x="14" y="0"/>
                  </a:moveTo>
                  <a:cubicBezTo>
                    <a:pt x="9" y="0"/>
                    <a:pt x="4" y="1"/>
                    <a:pt x="0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4" y="1"/>
                    <a:pt x="19" y="0"/>
                    <a:pt x="1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şliḋé">
              <a:extLst>
                <a:ext uri="{FF2B5EF4-FFF2-40B4-BE49-F238E27FC236}">
                  <a16:creationId xmlns:a16="http://schemas.microsoft.com/office/drawing/2014/main" id="{DC52AEDF-331F-417B-91C2-5647FB3772C0}"/>
                </a:ext>
              </a:extLst>
            </p:cNvPr>
            <p:cNvSpPr/>
            <p:nvPr/>
          </p:nvSpPr>
          <p:spPr bwMode="auto">
            <a:xfrm>
              <a:off x="6919913" y="3365500"/>
              <a:ext cx="630238" cy="373063"/>
            </a:xfrm>
            <a:custGeom>
              <a:avLst/>
              <a:gdLst>
                <a:gd name="T0" fmla="*/ 110 w 171"/>
                <a:gd name="T1" fmla="*/ 0 h 101"/>
                <a:gd name="T2" fmla="*/ 73 w 171"/>
                <a:gd name="T3" fmla="*/ 0 h 101"/>
                <a:gd name="T4" fmla="*/ 70 w 171"/>
                <a:gd name="T5" fmla="*/ 9 h 101"/>
                <a:gd name="T6" fmla="*/ 44 w 171"/>
                <a:gd name="T7" fmla="*/ 18 h 101"/>
                <a:gd name="T8" fmla="*/ 24 w 171"/>
                <a:gd name="T9" fmla="*/ 0 h 101"/>
                <a:gd name="T10" fmla="*/ 0 w 171"/>
                <a:gd name="T11" fmla="*/ 0 h 101"/>
                <a:gd name="T12" fmla="*/ 18 w 171"/>
                <a:gd name="T13" fmla="*/ 35 h 101"/>
                <a:gd name="T14" fmla="*/ 55 w 171"/>
                <a:gd name="T15" fmla="*/ 50 h 101"/>
                <a:gd name="T16" fmla="*/ 71 w 171"/>
                <a:gd name="T17" fmla="*/ 47 h 101"/>
                <a:gd name="T18" fmla="*/ 78 w 171"/>
                <a:gd name="T19" fmla="*/ 45 h 101"/>
                <a:gd name="T20" fmla="*/ 138 w 171"/>
                <a:gd name="T21" fmla="*/ 101 h 101"/>
                <a:gd name="T22" fmla="*/ 171 w 171"/>
                <a:gd name="T23" fmla="*/ 74 h 101"/>
                <a:gd name="T24" fmla="*/ 107 w 171"/>
                <a:gd name="T25" fmla="*/ 14 h 101"/>
                <a:gd name="T26" fmla="*/ 108 w 171"/>
                <a:gd name="T27" fmla="*/ 7 h 101"/>
                <a:gd name="T28" fmla="*/ 110 w 171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01">
                  <a:moveTo>
                    <a:pt x="11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3"/>
                    <a:pt x="8" y="26"/>
                    <a:pt x="18" y="35"/>
                  </a:cubicBezTo>
                  <a:cubicBezTo>
                    <a:pt x="28" y="45"/>
                    <a:pt x="41" y="50"/>
                    <a:pt x="55" y="50"/>
                  </a:cubicBezTo>
                  <a:cubicBezTo>
                    <a:pt x="60" y="50"/>
                    <a:pt x="66" y="49"/>
                    <a:pt x="71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53" y="97"/>
                    <a:pt x="165" y="87"/>
                    <a:pt x="171" y="7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5"/>
                    <a:pt x="109" y="2"/>
                    <a:pt x="110" y="0"/>
                  </a:cubicBezTo>
                </a:path>
              </a:pathLst>
            </a:custGeom>
            <a:solidFill>
              <a:srgbClr val="6F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śļîḓè">
              <a:extLst>
                <a:ext uri="{FF2B5EF4-FFF2-40B4-BE49-F238E27FC236}">
                  <a16:creationId xmlns:a16="http://schemas.microsoft.com/office/drawing/2014/main" id="{3F70D03F-0E09-490C-95E8-11A4013CB827}"/>
                </a:ext>
              </a:extLst>
            </p:cNvPr>
            <p:cNvSpPr/>
            <p:nvPr/>
          </p:nvSpPr>
          <p:spPr bwMode="auto">
            <a:xfrm>
              <a:off x="4748213" y="1952625"/>
              <a:ext cx="2706688" cy="111125"/>
            </a:xfrm>
            <a:custGeom>
              <a:avLst/>
              <a:gdLst>
                <a:gd name="T0" fmla="*/ 712 w 734"/>
                <a:gd name="T1" fmla="*/ 0 h 30"/>
                <a:gd name="T2" fmla="*/ 21 w 734"/>
                <a:gd name="T3" fmla="*/ 0 h 30"/>
                <a:gd name="T4" fmla="*/ 0 w 734"/>
                <a:gd name="T5" fmla="*/ 22 h 30"/>
                <a:gd name="T6" fmla="*/ 0 w 734"/>
                <a:gd name="T7" fmla="*/ 30 h 30"/>
                <a:gd name="T8" fmla="*/ 21 w 734"/>
                <a:gd name="T9" fmla="*/ 8 h 30"/>
                <a:gd name="T10" fmla="*/ 712 w 734"/>
                <a:gd name="T11" fmla="*/ 8 h 30"/>
                <a:gd name="T12" fmla="*/ 734 w 734"/>
                <a:gd name="T13" fmla="*/ 30 h 30"/>
                <a:gd name="T14" fmla="*/ 734 w 734"/>
                <a:gd name="T15" fmla="*/ 22 h 30"/>
                <a:gd name="T16" fmla="*/ 712 w 734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4" h="30">
                  <a:moveTo>
                    <a:pt x="71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8"/>
                    <a:pt x="9" y="8"/>
                    <a:pt x="21" y="8"/>
                  </a:cubicBezTo>
                  <a:cubicBezTo>
                    <a:pt x="712" y="8"/>
                    <a:pt x="712" y="8"/>
                    <a:pt x="712" y="8"/>
                  </a:cubicBezTo>
                  <a:cubicBezTo>
                    <a:pt x="724" y="8"/>
                    <a:pt x="734" y="18"/>
                    <a:pt x="734" y="30"/>
                  </a:cubicBezTo>
                  <a:cubicBezTo>
                    <a:pt x="734" y="22"/>
                    <a:pt x="734" y="22"/>
                    <a:pt x="734" y="22"/>
                  </a:cubicBezTo>
                  <a:cubicBezTo>
                    <a:pt x="734" y="10"/>
                    <a:pt x="724" y="0"/>
                    <a:pt x="712" y="0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S1íḋe">
              <a:extLst>
                <a:ext uri="{FF2B5EF4-FFF2-40B4-BE49-F238E27FC236}">
                  <a16:creationId xmlns:a16="http://schemas.microsoft.com/office/drawing/2014/main" id="{47E22736-BFE4-440D-975A-C20257A3F918}"/>
                </a:ext>
              </a:extLst>
            </p:cNvPr>
            <p:cNvSpPr/>
            <p:nvPr/>
          </p:nvSpPr>
          <p:spPr bwMode="auto">
            <a:xfrm>
              <a:off x="4625975" y="3521075"/>
              <a:ext cx="2946400" cy="223838"/>
            </a:xfrm>
            <a:custGeom>
              <a:avLst/>
              <a:gdLst>
                <a:gd name="T0" fmla="*/ 745 w 799"/>
                <a:gd name="T1" fmla="*/ 54 h 61"/>
                <a:gd name="T2" fmla="*/ 54 w 799"/>
                <a:gd name="T3" fmla="*/ 54 h 61"/>
                <a:gd name="T4" fmla="*/ 0 w 799"/>
                <a:gd name="T5" fmla="*/ 0 h 61"/>
                <a:gd name="T6" fmla="*/ 0 w 799"/>
                <a:gd name="T7" fmla="*/ 8 h 61"/>
                <a:gd name="T8" fmla="*/ 54 w 799"/>
                <a:gd name="T9" fmla="*/ 61 h 61"/>
                <a:gd name="T10" fmla="*/ 745 w 799"/>
                <a:gd name="T11" fmla="*/ 61 h 61"/>
                <a:gd name="T12" fmla="*/ 799 w 799"/>
                <a:gd name="T13" fmla="*/ 8 h 61"/>
                <a:gd name="T14" fmla="*/ 799 w 799"/>
                <a:gd name="T15" fmla="*/ 0 h 61"/>
                <a:gd name="T16" fmla="*/ 745 w 799"/>
                <a:gd name="T17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61">
                  <a:moveTo>
                    <a:pt x="745" y="54"/>
                  </a:moveTo>
                  <a:cubicBezTo>
                    <a:pt x="54" y="54"/>
                    <a:pt x="54" y="54"/>
                    <a:pt x="54" y="54"/>
                  </a:cubicBezTo>
                  <a:cubicBezTo>
                    <a:pt x="25" y="54"/>
                    <a:pt x="0" y="29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7"/>
                    <a:pt x="25" y="61"/>
                    <a:pt x="54" y="61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75" y="61"/>
                    <a:pt x="799" y="37"/>
                    <a:pt x="799" y="8"/>
                  </a:cubicBezTo>
                  <a:cubicBezTo>
                    <a:pt x="799" y="0"/>
                    <a:pt x="799" y="0"/>
                    <a:pt x="799" y="0"/>
                  </a:cubicBezTo>
                  <a:cubicBezTo>
                    <a:pt x="799" y="29"/>
                    <a:pt x="775" y="54"/>
                    <a:pt x="745" y="54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ṩḻiďe">
              <a:extLst>
                <a:ext uri="{FF2B5EF4-FFF2-40B4-BE49-F238E27FC236}">
                  <a16:creationId xmlns:a16="http://schemas.microsoft.com/office/drawing/2014/main" id="{1E2D50C2-413C-4015-B222-2A29038F76B0}"/>
                </a:ext>
              </a:extLst>
            </p:cNvPr>
            <p:cNvSpPr/>
            <p:nvPr/>
          </p:nvSpPr>
          <p:spPr bwMode="auto">
            <a:xfrm>
              <a:off x="7265988" y="2019300"/>
              <a:ext cx="60325" cy="58738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sľîḋe">
              <a:extLst>
                <a:ext uri="{FF2B5EF4-FFF2-40B4-BE49-F238E27FC236}">
                  <a16:creationId xmlns:a16="http://schemas.microsoft.com/office/drawing/2014/main" id="{4C7A2F1F-B975-468D-93B1-704F7B7AEDA6}"/>
                </a:ext>
              </a:extLst>
            </p:cNvPr>
            <p:cNvSpPr/>
            <p:nvPr/>
          </p:nvSpPr>
          <p:spPr bwMode="auto">
            <a:xfrm>
              <a:off x="7162800" y="2019300"/>
              <a:ext cx="60325" cy="58738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ślîďè">
              <a:extLst>
                <a:ext uri="{FF2B5EF4-FFF2-40B4-BE49-F238E27FC236}">
                  <a16:creationId xmlns:a16="http://schemas.microsoft.com/office/drawing/2014/main" id="{7C0A5E28-BECA-42F0-ABAA-726549D61AFD}"/>
                </a:ext>
              </a:extLst>
            </p:cNvPr>
            <p:cNvSpPr/>
            <p:nvPr/>
          </p:nvSpPr>
          <p:spPr bwMode="auto">
            <a:xfrm>
              <a:off x="7059613" y="2019300"/>
              <a:ext cx="60325" cy="58738"/>
            </a:xfrm>
            <a:prstGeom prst="ellipse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şlîḓè">
              <a:extLst>
                <a:ext uri="{FF2B5EF4-FFF2-40B4-BE49-F238E27FC236}">
                  <a16:creationId xmlns:a16="http://schemas.microsoft.com/office/drawing/2014/main" id="{1A89977D-8D6E-419C-B458-1008D447951A}"/>
                </a:ext>
              </a:extLst>
            </p:cNvPr>
            <p:cNvSpPr/>
            <p:nvPr/>
          </p:nvSpPr>
          <p:spPr bwMode="auto">
            <a:xfrm>
              <a:off x="4438650" y="2619375"/>
              <a:ext cx="741363" cy="1538288"/>
            </a:xfrm>
            <a:custGeom>
              <a:avLst/>
              <a:gdLst>
                <a:gd name="T0" fmla="*/ 65 w 467"/>
                <a:gd name="T1" fmla="*/ 969 h 969"/>
                <a:gd name="T2" fmla="*/ 467 w 467"/>
                <a:gd name="T3" fmla="*/ 23 h 969"/>
                <a:gd name="T4" fmla="*/ 413 w 467"/>
                <a:gd name="T5" fmla="*/ 0 h 969"/>
                <a:gd name="T6" fmla="*/ 0 w 467"/>
                <a:gd name="T7" fmla="*/ 969 h 969"/>
                <a:gd name="T8" fmla="*/ 65 w 467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969">
                  <a:moveTo>
                    <a:pt x="65" y="969"/>
                  </a:moveTo>
                  <a:lnTo>
                    <a:pt x="467" y="23"/>
                  </a:lnTo>
                  <a:lnTo>
                    <a:pt x="413" y="0"/>
                  </a:lnTo>
                  <a:lnTo>
                    <a:pt x="0" y="969"/>
                  </a:lnTo>
                  <a:lnTo>
                    <a:pt x="65" y="969"/>
                  </a:ln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śľiḍè">
              <a:extLst>
                <a:ext uri="{FF2B5EF4-FFF2-40B4-BE49-F238E27FC236}">
                  <a16:creationId xmlns:a16="http://schemas.microsoft.com/office/drawing/2014/main" id="{854CA286-7FF2-442C-8399-AC07CD799772}"/>
                </a:ext>
              </a:extLst>
            </p:cNvPr>
            <p:cNvSpPr/>
            <p:nvPr/>
          </p:nvSpPr>
          <p:spPr bwMode="auto">
            <a:xfrm>
              <a:off x="4545013" y="2887663"/>
              <a:ext cx="457200" cy="95250"/>
            </a:xfrm>
            <a:custGeom>
              <a:avLst/>
              <a:gdLst>
                <a:gd name="T0" fmla="*/ 0 w 124"/>
                <a:gd name="T1" fmla="*/ 13 h 26"/>
                <a:gd name="T2" fmla="*/ 0 w 124"/>
                <a:gd name="T3" fmla="*/ 13 h 26"/>
                <a:gd name="T4" fmla="*/ 13 w 124"/>
                <a:gd name="T5" fmla="*/ 0 h 26"/>
                <a:gd name="T6" fmla="*/ 124 w 124"/>
                <a:gd name="T7" fmla="*/ 0 h 26"/>
                <a:gd name="T8" fmla="*/ 124 w 124"/>
                <a:gd name="T9" fmla="*/ 26 h 26"/>
                <a:gd name="T10" fmla="*/ 13 w 124"/>
                <a:gd name="T11" fmla="*/ 26 h 26"/>
                <a:gd name="T12" fmla="*/ 0 w 124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26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ṩ1îḑè">
              <a:extLst>
                <a:ext uri="{FF2B5EF4-FFF2-40B4-BE49-F238E27FC236}">
                  <a16:creationId xmlns:a16="http://schemas.microsoft.com/office/drawing/2014/main" id="{FA9B1DE8-7D4C-47AB-BD10-9F427F3643EB}"/>
                </a:ext>
              </a:extLst>
            </p:cNvPr>
            <p:cNvSpPr/>
            <p:nvPr/>
          </p:nvSpPr>
          <p:spPr bwMode="auto">
            <a:xfrm>
              <a:off x="4419600" y="3225800"/>
              <a:ext cx="454025" cy="96838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ṧ1ide">
              <a:extLst>
                <a:ext uri="{FF2B5EF4-FFF2-40B4-BE49-F238E27FC236}">
                  <a16:creationId xmlns:a16="http://schemas.microsoft.com/office/drawing/2014/main" id="{2093210A-1156-45DB-BB4C-0DCE7AD0D875}"/>
                </a:ext>
              </a:extLst>
            </p:cNvPr>
            <p:cNvSpPr/>
            <p:nvPr/>
          </p:nvSpPr>
          <p:spPr bwMode="auto">
            <a:xfrm>
              <a:off x="4271963" y="3565525"/>
              <a:ext cx="465138" cy="95250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ṥ1îḋè">
              <a:extLst>
                <a:ext uri="{FF2B5EF4-FFF2-40B4-BE49-F238E27FC236}">
                  <a16:creationId xmlns:a16="http://schemas.microsoft.com/office/drawing/2014/main" id="{85B7D714-828A-4436-9722-8E585221469D}"/>
                </a:ext>
              </a:extLst>
            </p:cNvPr>
            <p:cNvSpPr/>
            <p:nvPr/>
          </p:nvSpPr>
          <p:spPr bwMode="auto">
            <a:xfrm>
              <a:off x="4137025" y="3903663"/>
              <a:ext cx="449263" cy="95250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$1îḓè">
              <a:extLst>
                <a:ext uri="{FF2B5EF4-FFF2-40B4-BE49-F238E27FC236}">
                  <a16:creationId xmlns:a16="http://schemas.microsoft.com/office/drawing/2014/main" id="{87784FA9-5DAB-4CEA-92C6-1DFE9C3657A7}"/>
                </a:ext>
              </a:extLst>
            </p:cNvPr>
            <p:cNvSpPr/>
            <p:nvPr/>
          </p:nvSpPr>
          <p:spPr bwMode="auto">
            <a:xfrm>
              <a:off x="6978650" y="2998788"/>
              <a:ext cx="919163" cy="1169988"/>
            </a:xfrm>
            <a:custGeom>
              <a:avLst/>
              <a:gdLst>
                <a:gd name="T0" fmla="*/ 242 w 249"/>
                <a:gd name="T1" fmla="*/ 282 h 318"/>
                <a:gd name="T2" fmla="*/ 104 w 249"/>
                <a:gd name="T3" fmla="*/ 86 h 318"/>
                <a:gd name="T4" fmla="*/ 107 w 249"/>
                <a:gd name="T5" fmla="*/ 79 h 318"/>
                <a:gd name="T6" fmla="*/ 102 w 249"/>
                <a:gd name="T7" fmla="*/ 25 h 318"/>
                <a:gd name="T8" fmla="*/ 53 w 249"/>
                <a:gd name="T9" fmla="*/ 2 h 318"/>
                <a:gd name="T10" fmla="*/ 49 w 249"/>
                <a:gd name="T11" fmla="*/ 2 h 318"/>
                <a:gd name="T12" fmla="*/ 81 w 249"/>
                <a:gd name="T13" fmla="*/ 48 h 318"/>
                <a:gd name="T14" fmla="*/ 70 w 249"/>
                <a:gd name="T15" fmla="*/ 73 h 318"/>
                <a:gd name="T16" fmla="*/ 42 w 249"/>
                <a:gd name="T17" fmla="*/ 76 h 318"/>
                <a:gd name="T18" fmla="*/ 9 w 249"/>
                <a:gd name="T19" fmla="*/ 30 h 318"/>
                <a:gd name="T20" fmla="*/ 8 w 249"/>
                <a:gd name="T21" fmla="*/ 33 h 318"/>
                <a:gd name="T22" fmla="*/ 13 w 249"/>
                <a:gd name="T23" fmla="*/ 88 h 318"/>
                <a:gd name="T24" fmla="*/ 62 w 249"/>
                <a:gd name="T25" fmla="*/ 111 h 318"/>
                <a:gd name="T26" fmla="*/ 69 w 249"/>
                <a:gd name="T27" fmla="*/ 110 h 318"/>
                <a:gd name="T28" fmla="*/ 208 w 249"/>
                <a:gd name="T29" fmla="*/ 306 h 318"/>
                <a:gd name="T30" fmla="*/ 237 w 249"/>
                <a:gd name="T31" fmla="*/ 311 h 318"/>
                <a:gd name="T32" fmla="*/ 242 w 249"/>
                <a:gd name="T33" fmla="*/ 28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318">
                  <a:moveTo>
                    <a:pt x="242" y="282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15" y="61"/>
                    <a:pt x="113" y="41"/>
                    <a:pt x="102" y="25"/>
                  </a:cubicBezTo>
                  <a:cubicBezTo>
                    <a:pt x="91" y="9"/>
                    <a:pt x="72" y="0"/>
                    <a:pt x="53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51"/>
                    <a:pt x="1" y="72"/>
                    <a:pt x="13" y="88"/>
                  </a:cubicBezTo>
                  <a:cubicBezTo>
                    <a:pt x="24" y="104"/>
                    <a:pt x="43" y="113"/>
                    <a:pt x="62" y="111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14" y="316"/>
                    <a:pt x="228" y="318"/>
                    <a:pt x="237" y="311"/>
                  </a:cubicBezTo>
                  <a:cubicBezTo>
                    <a:pt x="247" y="305"/>
                    <a:pt x="249" y="291"/>
                    <a:pt x="242" y="282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ṧḷîḍé">
              <a:extLst>
                <a:ext uri="{FF2B5EF4-FFF2-40B4-BE49-F238E27FC236}">
                  <a16:creationId xmlns:a16="http://schemas.microsoft.com/office/drawing/2014/main" id="{A1169987-8B8D-4BC8-92F5-645725EAC551}"/>
                </a:ext>
              </a:extLst>
            </p:cNvPr>
            <p:cNvSpPr/>
            <p:nvPr/>
          </p:nvSpPr>
          <p:spPr bwMode="auto">
            <a:xfrm>
              <a:off x="7304088" y="3384550"/>
              <a:ext cx="515938" cy="692150"/>
            </a:xfrm>
            <a:custGeom>
              <a:avLst/>
              <a:gdLst>
                <a:gd name="T0" fmla="*/ 134 w 140"/>
                <a:gd name="T1" fmla="*/ 184 h 188"/>
                <a:gd name="T2" fmla="*/ 134 w 140"/>
                <a:gd name="T3" fmla="*/ 184 h 188"/>
                <a:gd name="T4" fmla="*/ 119 w 140"/>
                <a:gd name="T5" fmla="*/ 182 h 188"/>
                <a:gd name="T6" fmla="*/ 3 w 140"/>
                <a:gd name="T7" fmla="*/ 18 h 188"/>
                <a:gd name="T8" fmla="*/ 6 w 140"/>
                <a:gd name="T9" fmla="*/ 3 h 188"/>
                <a:gd name="T10" fmla="*/ 20 w 140"/>
                <a:gd name="T11" fmla="*/ 5 h 188"/>
                <a:gd name="T12" fmla="*/ 136 w 140"/>
                <a:gd name="T13" fmla="*/ 170 h 188"/>
                <a:gd name="T14" fmla="*/ 134 w 140"/>
                <a:gd name="T1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88">
                  <a:moveTo>
                    <a:pt x="134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29" y="188"/>
                    <a:pt x="122" y="187"/>
                    <a:pt x="119" y="18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1" y="6"/>
                    <a:pt x="6" y="3"/>
                  </a:cubicBezTo>
                  <a:cubicBezTo>
                    <a:pt x="11" y="0"/>
                    <a:pt x="17" y="1"/>
                    <a:pt x="20" y="5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40" y="175"/>
                    <a:pt x="138" y="181"/>
                    <a:pt x="134" y="18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ṧḷiḑê">
              <a:extLst>
                <a:ext uri="{FF2B5EF4-FFF2-40B4-BE49-F238E27FC236}">
                  <a16:creationId xmlns:a16="http://schemas.microsoft.com/office/drawing/2014/main" id="{AC336FB9-07BB-4BB7-A263-82388BE5BB65}"/>
                </a:ext>
              </a:extLst>
            </p:cNvPr>
            <p:cNvSpPr/>
            <p:nvPr/>
          </p:nvSpPr>
          <p:spPr bwMode="auto">
            <a:xfrm>
              <a:off x="3476625" y="5718175"/>
              <a:ext cx="5235575" cy="165100"/>
            </a:xfrm>
            <a:custGeom>
              <a:avLst/>
              <a:gdLst>
                <a:gd name="T0" fmla="*/ 1398 w 1420"/>
                <a:gd name="T1" fmla="*/ 45 h 45"/>
                <a:gd name="T2" fmla="*/ 22 w 1420"/>
                <a:gd name="T3" fmla="*/ 45 h 45"/>
                <a:gd name="T4" fmla="*/ 0 w 1420"/>
                <a:gd name="T5" fmla="*/ 22 h 45"/>
                <a:gd name="T6" fmla="*/ 22 w 1420"/>
                <a:gd name="T7" fmla="*/ 0 h 45"/>
                <a:gd name="T8" fmla="*/ 1398 w 1420"/>
                <a:gd name="T9" fmla="*/ 0 h 45"/>
                <a:gd name="T10" fmla="*/ 1420 w 1420"/>
                <a:gd name="T11" fmla="*/ 22 h 45"/>
                <a:gd name="T12" fmla="*/ 1398 w 1420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0" h="45">
                  <a:moveTo>
                    <a:pt x="1398" y="45"/>
                  </a:moveTo>
                  <a:cubicBezTo>
                    <a:pt x="22" y="45"/>
                    <a:pt x="22" y="45"/>
                    <a:pt x="22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398" y="0"/>
                    <a:pt x="1398" y="0"/>
                    <a:pt x="1398" y="0"/>
                  </a:cubicBezTo>
                  <a:cubicBezTo>
                    <a:pt x="1410" y="0"/>
                    <a:pt x="1420" y="10"/>
                    <a:pt x="1420" y="22"/>
                  </a:cubicBezTo>
                  <a:cubicBezTo>
                    <a:pt x="1420" y="35"/>
                    <a:pt x="1410" y="45"/>
                    <a:pt x="1398" y="45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şḷïďe">
              <a:extLst>
                <a:ext uri="{FF2B5EF4-FFF2-40B4-BE49-F238E27FC236}">
                  <a16:creationId xmlns:a16="http://schemas.microsoft.com/office/drawing/2014/main" id="{917BC08C-6E09-4E24-8365-45EAD36F4505}"/>
                </a:ext>
              </a:extLst>
            </p:cNvPr>
            <p:cNvSpPr/>
            <p:nvPr/>
          </p:nvSpPr>
          <p:spPr bwMode="auto">
            <a:xfrm>
              <a:off x="5035550" y="5718175"/>
              <a:ext cx="2116138" cy="165100"/>
            </a:xfrm>
            <a:custGeom>
              <a:avLst/>
              <a:gdLst>
                <a:gd name="T0" fmla="*/ 552 w 574"/>
                <a:gd name="T1" fmla="*/ 45 h 45"/>
                <a:gd name="T2" fmla="*/ 22 w 574"/>
                <a:gd name="T3" fmla="*/ 45 h 45"/>
                <a:gd name="T4" fmla="*/ 0 w 574"/>
                <a:gd name="T5" fmla="*/ 22 h 45"/>
                <a:gd name="T6" fmla="*/ 22 w 574"/>
                <a:gd name="T7" fmla="*/ 0 h 45"/>
                <a:gd name="T8" fmla="*/ 552 w 574"/>
                <a:gd name="T9" fmla="*/ 0 h 45"/>
                <a:gd name="T10" fmla="*/ 574 w 574"/>
                <a:gd name="T11" fmla="*/ 22 h 45"/>
                <a:gd name="T12" fmla="*/ 552 w 574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4" h="45">
                  <a:moveTo>
                    <a:pt x="552" y="45"/>
                  </a:moveTo>
                  <a:cubicBezTo>
                    <a:pt x="22" y="45"/>
                    <a:pt x="22" y="45"/>
                    <a:pt x="22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564" y="0"/>
                    <a:pt x="574" y="10"/>
                    <a:pt x="574" y="22"/>
                  </a:cubicBezTo>
                  <a:cubicBezTo>
                    <a:pt x="574" y="35"/>
                    <a:pt x="564" y="45"/>
                    <a:pt x="552" y="45"/>
                  </a:cubicBezTo>
                  <a:close/>
                </a:path>
              </a:pathLst>
            </a:cu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ṥḻiḍe">
              <a:extLst>
                <a:ext uri="{FF2B5EF4-FFF2-40B4-BE49-F238E27FC236}">
                  <a16:creationId xmlns:a16="http://schemas.microsoft.com/office/drawing/2014/main" id="{E94F843E-1931-4CF4-A07C-516069F6EB04}"/>
                </a:ext>
              </a:extLst>
            </p:cNvPr>
            <p:cNvSpPr/>
            <p:nvPr/>
          </p:nvSpPr>
          <p:spPr bwMode="auto">
            <a:xfrm>
              <a:off x="6083300" y="4378325"/>
              <a:ext cx="755650" cy="1222375"/>
            </a:xfrm>
            <a:custGeom>
              <a:avLst/>
              <a:gdLst>
                <a:gd name="T0" fmla="*/ 0 w 205"/>
                <a:gd name="T1" fmla="*/ 0 h 332"/>
                <a:gd name="T2" fmla="*/ 126 w 205"/>
                <a:gd name="T3" fmla="*/ 0 h 332"/>
                <a:gd name="T4" fmla="*/ 133 w 205"/>
                <a:gd name="T5" fmla="*/ 1 h 332"/>
                <a:gd name="T6" fmla="*/ 195 w 205"/>
                <a:gd name="T7" fmla="*/ 90 h 332"/>
                <a:gd name="T8" fmla="*/ 143 w 205"/>
                <a:gd name="T9" fmla="*/ 332 h 332"/>
                <a:gd name="T10" fmla="*/ 68 w 205"/>
                <a:gd name="T11" fmla="*/ 332 h 332"/>
                <a:gd name="T12" fmla="*/ 104 w 205"/>
                <a:gd name="T13" fmla="*/ 102 h 332"/>
                <a:gd name="T14" fmla="*/ 0 w 205"/>
                <a:gd name="T15" fmla="*/ 102 h 332"/>
                <a:gd name="T16" fmla="*/ 0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0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1" y="0"/>
                    <a:pt x="133" y="1"/>
                  </a:cubicBezTo>
                  <a:cubicBezTo>
                    <a:pt x="176" y="5"/>
                    <a:pt x="205" y="48"/>
                    <a:pt x="195" y="90"/>
                  </a:cubicBezTo>
                  <a:cubicBezTo>
                    <a:pt x="143" y="332"/>
                    <a:pt x="143" y="332"/>
                    <a:pt x="143" y="332"/>
                  </a:cubicBezTo>
                  <a:cubicBezTo>
                    <a:pt x="68" y="332"/>
                    <a:pt x="68" y="332"/>
                    <a:pt x="68" y="332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97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S1ïde">
              <a:extLst>
                <a:ext uri="{FF2B5EF4-FFF2-40B4-BE49-F238E27FC236}">
                  <a16:creationId xmlns:a16="http://schemas.microsoft.com/office/drawing/2014/main" id="{C29BEDA5-B06B-4D27-B037-F5AED5D1574B}"/>
                </a:ext>
              </a:extLst>
            </p:cNvPr>
            <p:cNvSpPr/>
            <p:nvPr/>
          </p:nvSpPr>
          <p:spPr bwMode="auto">
            <a:xfrm>
              <a:off x="6334125" y="5600700"/>
              <a:ext cx="474663" cy="184150"/>
            </a:xfrm>
            <a:custGeom>
              <a:avLst/>
              <a:gdLst>
                <a:gd name="T0" fmla="*/ 0 w 129"/>
                <a:gd name="T1" fmla="*/ 0 h 50"/>
                <a:gd name="T2" fmla="*/ 62 w 129"/>
                <a:gd name="T3" fmla="*/ 0 h 50"/>
                <a:gd name="T4" fmla="*/ 129 w 129"/>
                <a:gd name="T5" fmla="*/ 50 h 50"/>
                <a:gd name="T6" fmla="*/ 0 w 129"/>
                <a:gd name="T7" fmla="*/ 50 h 50"/>
                <a:gd name="T8" fmla="*/ 0 w 12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0">
                  <a:moveTo>
                    <a:pt x="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129" y="6"/>
                    <a:pt x="129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$ḷïḑê">
              <a:extLst>
                <a:ext uri="{FF2B5EF4-FFF2-40B4-BE49-F238E27FC236}">
                  <a16:creationId xmlns:a16="http://schemas.microsoft.com/office/drawing/2014/main" id="{3082BE92-7275-4477-8E76-3714C3FF5443}"/>
                </a:ext>
              </a:extLst>
            </p:cNvPr>
            <p:cNvSpPr/>
            <p:nvPr/>
          </p:nvSpPr>
          <p:spPr bwMode="auto">
            <a:xfrm>
              <a:off x="5353050" y="4378325"/>
              <a:ext cx="755650" cy="1222375"/>
            </a:xfrm>
            <a:custGeom>
              <a:avLst/>
              <a:gdLst>
                <a:gd name="T0" fmla="*/ 205 w 205"/>
                <a:gd name="T1" fmla="*/ 0 h 332"/>
                <a:gd name="T2" fmla="*/ 78 w 205"/>
                <a:gd name="T3" fmla="*/ 0 h 332"/>
                <a:gd name="T4" fmla="*/ 71 w 205"/>
                <a:gd name="T5" fmla="*/ 1 h 332"/>
                <a:gd name="T6" fmla="*/ 10 w 205"/>
                <a:gd name="T7" fmla="*/ 90 h 332"/>
                <a:gd name="T8" fmla="*/ 62 w 205"/>
                <a:gd name="T9" fmla="*/ 332 h 332"/>
                <a:gd name="T10" fmla="*/ 136 w 205"/>
                <a:gd name="T11" fmla="*/ 332 h 332"/>
                <a:gd name="T12" fmla="*/ 100 w 205"/>
                <a:gd name="T13" fmla="*/ 102 h 332"/>
                <a:gd name="T14" fmla="*/ 205 w 205"/>
                <a:gd name="T15" fmla="*/ 102 h 332"/>
                <a:gd name="T16" fmla="*/ 205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20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6" y="0"/>
                    <a:pt x="74" y="0"/>
                    <a:pt x="71" y="1"/>
                  </a:cubicBezTo>
                  <a:cubicBezTo>
                    <a:pt x="28" y="5"/>
                    <a:pt x="0" y="48"/>
                    <a:pt x="10" y="90"/>
                  </a:cubicBezTo>
                  <a:cubicBezTo>
                    <a:pt x="62" y="332"/>
                    <a:pt x="62" y="332"/>
                    <a:pt x="62" y="332"/>
                  </a:cubicBezTo>
                  <a:cubicBezTo>
                    <a:pt x="136" y="332"/>
                    <a:pt x="136" y="332"/>
                    <a:pt x="136" y="33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205" y="102"/>
                    <a:pt x="205" y="102"/>
                    <a:pt x="205" y="102"/>
                  </a:cubicBezTo>
                  <a:cubicBezTo>
                    <a:pt x="205" y="0"/>
                    <a:pt x="205" y="0"/>
                    <a:pt x="205" y="0"/>
                  </a:cubicBezTo>
                </a:path>
              </a:pathLst>
            </a:custGeom>
            <a:solidFill>
              <a:srgbClr val="897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sľíḋe">
              <a:extLst>
                <a:ext uri="{FF2B5EF4-FFF2-40B4-BE49-F238E27FC236}">
                  <a16:creationId xmlns:a16="http://schemas.microsoft.com/office/drawing/2014/main" id="{FAFE36BF-701E-4D78-B3E1-4B22F6D912CE}"/>
                </a:ext>
              </a:extLst>
            </p:cNvPr>
            <p:cNvSpPr/>
            <p:nvPr/>
          </p:nvSpPr>
          <p:spPr bwMode="auto">
            <a:xfrm>
              <a:off x="6083300" y="4651375"/>
              <a:ext cx="611188" cy="949325"/>
            </a:xfrm>
            <a:custGeom>
              <a:avLst/>
              <a:gdLst>
                <a:gd name="T0" fmla="*/ 112 w 166"/>
                <a:gd name="T1" fmla="*/ 258 h 258"/>
                <a:gd name="T2" fmla="*/ 113 w 166"/>
                <a:gd name="T3" fmla="*/ 255 h 258"/>
                <a:gd name="T4" fmla="*/ 137 w 166"/>
                <a:gd name="T5" fmla="*/ 130 h 258"/>
                <a:gd name="T6" fmla="*/ 160 w 166"/>
                <a:gd name="T7" fmla="*/ 37 h 258"/>
                <a:gd name="T8" fmla="*/ 164 w 166"/>
                <a:gd name="T9" fmla="*/ 18 h 258"/>
                <a:gd name="T10" fmla="*/ 164 w 166"/>
                <a:gd name="T11" fmla="*/ 12 h 258"/>
                <a:gd name="T12" fmla="*/ 165 w 166"/>
                <a:gd name="T13" fmla="*/ 2 h 258"/>
                <a:gd name="T14" fmla="*/ 166 w 166"/>
                <a:gd name="T15" fmla="*/ 0 h 258"/>
                <a:gd name="T16" fmla="*/ 0 w 166"/>
                <a:gd name="T17" fmla="*/ 0 h 258"/>
                <a:gd name="T18" fmla="*/ 0 w 166"/>
                <a:gd name="T19" fmla="*/ 28 h 258"/>
                <a:gd name="T20" fmla="*/ 104 w 166"/>
                <a:gd name="T21" fmla="*/ 28 h 258"/>
                <a:gd name="T22" fmla="*/ 68 w 166"/>
                <a:gd name="T23" fmla="*/ 258 h 258"/>
                <a:gd name="T24" fmla="*/ 112 w 166"/>
                <a:gd name="T25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258">
                  <a:moveTo>
                    <a:pt x="112" y="258"/>
                  </a:moveTo>
                  <a:cubicBezTo>
                    <a:pt x="112" y="257"/>
                    <a:pt x="112" y="256"/>
                    <a:pt x="113" y="255"/>
                  </a:cubicBezTo>
                  <a:cubicBezTo>
                    <a:pt x="121" y="227"/>
                    <a:pt x="129" y="159"/>
                    <a:pt x="137" y="130"/>
                  </a:cubicBezTo>
                  <a:cubicBezTo>
                    <a:pt x="146" y="99"/>
                    <a:pt x="154" y="69"/>
                    <a:pt x="160" y="37"/>
                  </a:cubicBezTo>
                  <a:cubicBezTo>
                    <a:pt x="161" y="31"/>
                    <a:pt x="162" y="24"/>
                    <a:pt x="164" y="18"/>
                  </a:cubicBezTo>
                  <a:cubicBezTo>
                    <a:pt x="164" y="15"/>
                    <a:pt x="164" y="13"/>
                    <a:pt x="164" y="12"/>
                  </a:cubicBezTo>
                  <a:cubicBezTo>
                    <a:pt x="165" y="9"/>
                    <a:pt x="165" y="5"/>
                    <a:pt x="165" y="2"/>
                  </a:cubicBezTo>
                  <a:cubicBezTo>
                    <a:pt x="166" y="1"/>
                    <a:pt x="166" y="1"/>
                    <a:pt x="1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112" y="258"/>
                    <a:pt x="112" y="258"/>
                    <a:pt x="112" y="258"/>
                  </a:cubicBezTo>
                </a:path>
              </a:pathLst>
            </a:custGeom>
            <a:solidFill>
              <a:srgbClr val="635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śḻíḑè">
              <a:extLst>
                <a:ext uri="{FF2B5EF4-FFF2-40B4-BE49-F238E27FC236}">
                  <a16:creationId xmlns:a16="http://schemas.microsoft.com/office/drawing/2014/main" id="{10A01FA8-AB0A-4405-AA38-E292EADFD5A1}"/>
                </a:ext>
              </a:extLst>
            </p:cNvPr>
            <p:cNvSpPr/>
            <p:nvPr/>
          </p:nvSpPr>
          <p:spPr bwMode="auto">
            <a:xfrm>
              <a:off x="5518150" y="4651375"/>
              <a:ext cx="590550" cy="949325"/>
            </a:xfrm>
            <a:custGeom>
              <a:avLst/>
              <a:gdLst>
                <a:gd name="T0" fmla="*/ 160 w 160"/>
                <a:gd name="T1" fmla="*/ 0 h 258"/>
                <a:gd name="T2" fmla="*/ 0 w 160"/>
                <a:gd name="T3" fmla="*/ 0 h 258"/>
                <a:gd name="T4" fmla="*/ 2 w 160"/>
                <a:gd name="T5" fmla="*/ 9 h 258"/>
                <a:gd name="T6" fmla="*/ 28 w 160"/>
                <a:gd name="T7" fmla="*/ 91 h 258"/>
                <a:gd name="T8" fmla="*/ 52 w 160"/>
                <a:gd name="T9" fmla="*/ 171 h 258"/>
                <a:gd name="T10" fmla="*/ 63 w 160"/>
                <a:gd name="T11" fmla="*/ 258 h 258"/>
                <a:gd name="T12" fmla="*/ 91 w 160"/>
                <a:gd name="T13" fmla="*/ 258 h 258"/>
                <a:gd name="T14" fmla="*/ 55 w 160"/>
                <a:gd name="T15" fmla="*/ 28 h 258"/>
                <a:gd name="T16" fmla="*/ 160 w 160"/>
                <a:gd name="T17" fmla="*/ 28 h 258"/>
                <a:gd name="T18" fmla="*/ 160 w 160"/>
                <a:gd name="T1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258">
                  <a:moveTo>
                    <a:pt x="1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6"/>
                    <a:pt x="2" y="9"/>
                  </a:cubicBezTo>
                  <a:cubicBezTo>
                    <a:pt x="9" y="37"/>
                    <a:pt x="19" y="64"/>
                    <a:pt x="28" y="91"/>
                  </a:cubicBezTo>
                  <a:cubicBezTo>
                    <a:pt x="36" y="117"/>
                    <a:pt x="46" y="144"/>
                    <a:pt x="52" y="171"/>
                  </a:cubicBezTo>
                  <a:cubicBezTo>
                    <a:pt x="56" y="186"/>
                    <a:pt x="59" y="242"/>
                    <a:pt x="63" y="258"/>
                  </a:cubicBezTo>
                  <a:cubicBezTo>
                    <a:pt x="91" y="258"/>
                    <a:pt x="91" y="258"/>
                    <a:pt x="91" y="25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0"/>
                    <a:pt x="160" y="0"/>
                    <a:pt x="160" y="0"/>
                  </a:cubicBezTo>
                </a:path>
              </a:pathLst>
            </a:custGeom>
            <a:solidFill>
              <a:srgbClr val="635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sliḍe">
              <a:extLst>
                <a:ext uri="{FF2B5EF4-FFF2-40B4-BE49-F238E27FC236}">
                  <a16:creationId xmlns:a16="http://schemas.microsoft.com/office/drawing/2014/main" id="{6509C9E9-F0A5-41D8-A60B-B1D7CCE406EF}"/>
                </a:ext>
              </a:extLst>
            </p:cNvPr>
            <p:cNvSpPr/>
            <p:nvPr/>
          </p:nvSpPr>
          <p:spPr bwMode="auto">
            <a:xfrm>
              <a:off x="5634038" y="2728913"/>
              <a:ext cx="190500" cy="284163"/>
            </a:xfrm>
            <a:custGeom>
              <a:avLst/>
              <a:gdLst>
                <a:gd name="T0" fmla="*/ 52 w 52"/>
                <a:gd name="T1" fmla="*/ 25 h 77"/>
                <a:gd name="T2" fmla="*/ 18 w 52"/>
                <a:gd name="T3" fmla="*/ 14 h 77"/>
                <a:gd name="T4" fmla="*/ 52 w 52"/>
                <a:gd name="T5" fmla="*/ 69 h 77"/>
                <a:gd name="T6" fmla="*/ 52 w 52"/>
                <a:gd name="T7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77">
                  <a:moveTo>
                    <a:pt x="52" y="25"/>
                  </a:moveTo>
                  <a:cubicBezTo>
                    <a:pt x="52" y="25"/>
                    <a:pt x="36" y="0"/>
                    <a:pt x="18" y="14"/>
                  </a:cubicBezTo>
                  <a:cubicBezTo>
                    <a:pt x="0" y="27"/>
                    <a:pt x="19" y="77"/>
                    <a:pt x="52" y="69"/>
                  </a:cubicBezTo>
                  <a:lnTo>
                    <a:pt x="52" y="25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şľîḋè">
              <a:extLst>
                <a:ext uri="{FF2B5EF4-FFF2-40B4-BE49-F238E27FC236}">
                  <a16:creationId xmlns:a16="http://schemas.microsoft.com/office/drawing/2014/main" id="{BCAD022A-2BB4-472F-A840-23B522639385}"/>
                </a:ext>
              </a:extLst>
            </p:cNvPr>
            <p:cNvSpPr/>
            <p:nvPr/>
          </p:nvSpPr>
          <p:spPr bwMode="auto">
            <a:xfrm>
              <a:off x="5676900" y="2798763"/>
              <a:ext cx="147638" cy="177800"/>
            </a:xfrm>
            <a:custGeom>
              <a:avLst/>
              <a:gdLst>
                <a:gd name="T0" fmla="*/ 40 w 40"/>
                <a:gd name="T1" fmla="*/ 23 h 48"/>
                <a:gd name="T2" fmla="*/ 40 w 40"/>
                <a:gd name="T3" fmla="*/ 45 h 48"/>
                <a:gd name="T4" fmla="*/ 13 w 40"/>
                <a:gd name="T5" fmla="*/ 3 h 48"/>
                <a:gd name="T6" fmla="*/ 40 w 40"/>
                <a:gd name="T7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8">
                  <a:moveTo>
                    <a:pt x="40" y="23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12" y="48"/>
                    <a:pt x="0" y="8"/>
                    <a:pt x="13" y="3"/>
                  </a:cubicBezTo>
                  <a:cubicBezTo>
                    <a:pt x="24" y="0"/>
                    <a:pt x="35" y="15"/>
                    <a:pt x="40" y="23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ṧḷîḓè">
              <a:extLst>
                <a:ext uri="{FF2B5EF4-FFF2-40B4-BE49-F238E27FC236}">
                  <a16:creationId xmlns:a16="http://schemas.microsoft.com/office/drawing/2014/main" id="{84E11F03-65D2-472A-B806-EC31231E8560}"/>
                </a:ext>
              </a:extLst>
            </p:cNvPr>
            <p:cNvSpPr/>
            <p:nvPr/>
          </p:nvSpPr>
          <p:spPr bwMode="auto">
            <a:xfrm>
              <a:off x="5707063" y="2803525"/>
              <a:ext cx="117475" cy="80963"/>
            </a:xfrm>
            <a:custGeom>
              <a:avLst/>
              <a:gdLst>
                <a:gd name="T0" fmla="*/ 0 w 32"/>
                <a:gd name="T1" fmla="*/ 10 h 22"/>
                <a:gd name="T2" fmla="*/ 0 w 32"/>
                <a:gd name="T3" fmla="*/ 10 h 22"/>
                <a:gd name="T4" fmla="*/ 0 w 32"/>
                <a:gd name="T5" fmla="*/ 8 h 22"/>
                <a:gd name="T6" fmla="*/ 3 w 32"/>
                <a:gd name="T7" fmla="*/ 5 h 22"/>
                <a:gd name="T8" fmla="*/ 4 w 32"/>
                <a:gd name="T9" fmla="*/ 4 h 22"/>
                <a:gd name="T10" fmla="*/ 5 w 32"/>
                <a:gd name="T11" fmla="*/ 4 h 22"/>
                <a:gd name="T12" fmla="*/ 5 w 32"/>
                <a:gd name="T13" fmla="*/ 4 h 22"/>
                <a:gd name="T14" fmla="*/ 5 w 32"/>
                <a:gd name="T15" fmla="*/ 4 h 22"/>
                <a:gd name="T16" fmla="*/ 5 w 32"/>
                <a:gd name="T17" fmla="*/ 4 h 22"/>
                <a:gd name="T18" fmla="*/ 5 w 32"/>
                <a:gd name="T19" fmla="*/ 4 h 22"/>
                <a:gd name="T20" fmla="*/ 5 w 32"/>
                <a:gd name="T21" fmla="*/ 4 h 22"/>
                <a:gd name="T22" fmla="*/ 5 w 32"/>
                <a:gd name="T23" fmla="*/ 4 h 22"/>
                <a:gd name="T24" fmla="*/ 6 w 32"/>
                <a:gd name="T25" fmla="*/ 4 h 22"/>
                <a:gd name="T26" fmla="*/ 7 w 32"/>
                <a:gd name="T27" fmla="*/ 4 h 22"/>
                <a:gd name="T28" fmla="*/ 8 w 32"/>
                <a:gd name="T29" fmla="*/ 4 h 22"/>
                <a:gd name="T30" fmla="*/ 8 w 32"/>
                <a:gd name="T31" fmla="*/ 4 h 22"/>
                <a:gd name="T32" fmla="*/ 9 w 32"/>
                <a:gd name="T33" fmla="*/ 4 h 22"/>
                <a:gd name="T34" fmla="*/ 16 w 32"/>
                <a:gd name="T35" fmla="*/ 7 h 22"/>
                <a:gd name="T36" fmla="*/ 19 w 32"/>
                <a:gd name="T37" fmla="*/ 9 h 22"/>
                <a:gd name="T38" fmla="*/ 22 w 32"/>
                <a:gd name="T39" fmla="*/ 12 h 22"/>
                <a:gd name="T40" fmla="*/ 27 w 32"/>
                <a:gd name="T41" fmla="*/ 17 h 22"/>
                <a:gd name="T42" fmla="*/ 32 w 32"/>
                <a:gd name="T43" fmla="*/ 22 h 22"/>
                <a:gd name="T44" fmla="*/ 31 w 32"/>
                <a:gd name="T45" fmla="*/ 20 h 22"/>
                <a:gd name="T46" fmla="*/ 29 w 32"/>
                <a:gd name="T47" fmla="*/ 15 h 22"/>
                <a:gd name="T48" fmla="*/ 27 w 32"/>
                <a:gd name="T49" fmla="*/ 12 h 22"/>
                <a:gd name="T50" fmla="*/ 25 w 32"/>
                <a:gd name="T51" fmla="*/ 9 h 22"/>
                <a:gd name="T52" fmla="*/ 18 w 32"/>
                <a:gd name="T53" fmla="*/ 4 h 22"/>
                <a:gd name="T54" fmla="*/ 14 w 32"/>
                <a:gd name="T55" fmla="*/ 1 h 22"/>
                <a:gd name="T56" fmla="*/ 10 w 32"/>
                <a:gd name="T57" fmla="*/ 0 h 22"/>
                <a:gd name="T58" fmla="*/ 8 w 32"/>
                <a:gd name="T59" fmla="*/ 0 h 22"/>
                <a:gd name="T60" fmla="*/ 7 w 32"/>
                <a:gd name="T61" fmla="*/ 0 h 22"/>
                <a:gd name="T62" fmla="*/ 6 w 32"/>
                <a:gd name="T63" fmla="*/ 1 h 22"/>
                <a:gd name="T64" fmla="*/ 5 w 32"/>
                <a:gd name="T65" fmla="*/ 1 h 22"/>
                <a:gd name="T66" fmla="*/ 5 w 32"/>
                <a:gd name="T67" fmla="*/ 1 h 22"/>
                <a:gd name="T68" fmla="*/ 4 w 32"/>
                <a:gd name="T69" fmla="*/ 1 h 22"/>
                <a:gd name="T70" fmla="*/ 4 w 32"/>
                <a:gd name="T71" fmla="*/ 1 h 22"/>
                <a:gd name="T72" fmla="*/ 3 w 32"/>
                <a:gd name="T73" fmla="*/ 2 h 22"/>
                <a:gd name="T74" fmla="*/ 2 w 32"/>
                <a:gd name="T75" fmla="*/ 3 h 22"/>
                <a:gd name="T76" fmla="*/ 0 w 32"/>
                <a:gd name="T77" fmla="*/ 6 h 22"/>
                <a:gd name="T78" fmla="*/ 0 w 32"/>
                <a:gd name="T79" fmla="*/ 8 h 22"/>
                <a:gd name="T80" fmla="*/ 0 w 32"/>
                <a:gd name="T8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" h="2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5"/>
                    <a:pt x="16" y="7"/>
                  </a:cubicBezTo>
                  <a:cubicBezTo>
                    <a:pt x="17" y="7"/>
                    <a:pt x="18" y="8"/>
                    <a:pt x="19" y="9"/>
                  </a:cubicBezTo>
                  <a:cubicBezTo>
                    <a:pt x="20" y="10"/>
                    <a:pt x="21" y="11"/>
                    <a:pt x="22" y="12"/>
                  </a:cubicBezTo>
                  <a:cubicBezTo>
                    <a:pt x="24" y="13"/>
                    <a:pt x="26" y="15"/>
                    <a:pt x="27" y="17"/>
                  </a:cubicBezTo>
                  <a:cubicBezTo>
                    <a:pt x="30" y="20"/>
                    <a:pt x="32" y="22"/>
                    <a:pt x="32" y="22"/>
                  </a:cubicBezTo>
                  <a:cubicBezTo>
                    <a:pt x="32" y="22"/>
                    <a:pt x="32" y="21"/>
                    <a:pt x="31" y="20"/>
                  </a:cubicBezTo>
                  <a:cubicBezTo>
                    <a:pt x="31" y="19"/>
                    <a:pt x="30" y="17"/>
                    <a:pt x="29" y="15"/>
                  </a:cubicBezTo>
                  <a:cubicBezTo>
                    <a:pt x="28" y="14"/>
                    <a:pt x="28" y="13"/>
                    <a:pt x="27" y="12"/>
                  </a:cubicBezTo>
                  <a:cubicBezTo>
                    <a:pt x="26" y="11"/>
                    <a:pt x="25" y="10"/>
                    <a:pt x="25" y="9"/>
                  </a:cubicBezTo>
                  <a:cubicBezTo>
                    <a:pt x="23" y="7"/>
                    <a:pt x="21" y="5"/>
                    <a:pt x="18" y="4"/>
                  </a:cubicBezTo>
                  <a:cubicBezTo>
                    <a:pt x="17" y="3"/>
                    <a:pt x="15" y="2"/>
                    <a:pt x="14" y="1"/>
                  </a:cubicBezTo>
                  <a:cubicBezTo>
                    <a:pt x="13" y="1"/>
                    <a:pt x="11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$ľïḍê">
              <a:extLst>
                <a:ext uri="{FF2B5EF4-FFF2-40B4-BE49-F238E27FC236}">
                  <a16:creationId xmlns:a16="http://schemas.microsoft.com/office/drawing/2014/main" id="{265B95A3-5F30-4FC2-A4A7-9F23121DA964}"/>
                </a:ext>
              </a:extLst>
            </p:cNvPr>
            <p:cNvSpPr/>
            <p:nvPr/>
          </p:nvSpPr>
          <p:spPr bwMode="auto">
            <a:xfrm>
              <a:off x="6418263" y="2795588"/>
              <a:ext cx="214313" cy="287338"/>
            </a:xfrm>
            <a:custGeom>
              <a:avLst/>
              <a:gdLst>
                <a:gd name="T0" fmla="*/ 7 w 58"/>
                <a:gd name="T1" fmla="*/ 22 h 78"/>
                <a:gd name="T2" fmla="*/ 43 w 58"/>
                <a:gd name="T3" fmla="*/ 16 h 78"/>
                <a:gd name="T4" fmla="*/ 0 w 58"/>
                <a:gd name="T5" fmla="*/ 65 h 78"/>
                <a:gd name="T6" fmla="*/ 7 w 58"/>
                <a:gd name="T7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78">
                  <a:moveTo>
                    <a:pt x="7" y="22"/>
                  </a:moveTo>
                  <a:cubicBezTo>
                    <a:pt x="7" y="22"/>
                    <a:pt x="27" y="0"/>
                    <a:pt x="43" y="16"/>
                  </a:cubicBezTo>
                  <a:cubicBezTo>
                    <a:pt x="58" y="33"/>
                    <a:pt x="31" y="78"/>
                    <a:pt x="0" y="65"/>
                  </a:cubicBezTo>
                  <a:lnTo>
                    <a:pt x="7" y="22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şľïḓe">
              <a:extLst>
                <a:ext uri="{FF2B5EF4-FFF2-40B4-BE49-F238E27FC236}">
                  <a16:creationId xmlns:a16="http://schemas.microsoft.com/office/drawing/2014/main" id="{7EB307C2-66A6-448A-8EF2-887D4820030E}"/>
                </a:ext>
              </a:extLst>
            </p:cNvPr>
            <p:cNvSpPr/>
            <p:nvPr/>
          </p:nvSpPr>
          <p:spPr bwMode="auto">
            <a:xfrm>
              <a:off x="6418263" y="2865438"/>
              <a:ext cx="173038" cy="176213"/>
            </a:xfrm>
            <a:custGeom>
              <a:avLst/>
              <a:gdLst>
                <a:gd name="T0" fmla="*/ 4 w 47"/>
                <a:gd name="T1" fmla="*/ 19 h 48"/>
                <a:gd name="T2" fmla="*/ 0 w 47"/>
                <a:gd name="T3" fmla="*/ 41 h 48"/>
                <a:gd name="T4" fmla="*/ 34 w 47"/>
                <a:gd name="T5" fmla="*/ 5 h 48"/>
                <a:gd name="T6" fmla="*/ 4 w 47"/>
                <a:gd name="T7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4" y="1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8" y="48"/>
                    <a:pt x="47" y="11"/>
                    <a:pt x="34" y="5"/>
                  </a:cubicBezTo>
                  <a:cubicBezTo>
                    <a:pt x="24" y="0"/>
                    <a:pt x="10" y="12"/>
                    <a:pt x="4" y="19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Sľïḋe">
              <a:extLst>
                <a:ext uri="{FF2B5EF4-FFF2-40B4-BE49-F238E27FC236}">
                  <a16:creationId xmlns:a16="http://schemas.microsoft.com/office/drawing/2014/main" id="{BCC22F31-6EDC-40F5-AA90-B5435AD95566}"/>
                </a:ext>
              </a:extLst>
            </p:cNvPr>
            <p:cNvSpPr/>
            <p:nvPr/>
          </p:nvSpPr>
          <p:spPr bwMode="auto">
            <a:xfrm>
              <a:off x="6434138" y="2873375"/>
              <a:ext cx="123825" cy="61913"/>
            </a:xfrm>
            <a:custGeom>
              <a:avLst/>
              <a:gdLst>
                <a:gd name="T0" fmla="*/ 34 w 34"/>
                <a:gd name="T1" fmla="*/ 11 h 17"/>
                <a:gd name="T2" fmla="*/ 34 w 34"/>
                <a:gd name="T3" fmla="*/ 10 h 17"/>
                <a:gd name="T4" fmla="*/ 34 w 34"/>
                <a:gd name="T5" fmla="*/ 9 h 17"/>
                <a:gd name="T6" fmla="*/ 31 w 34"/>
                <a:gd name="T7" fmla="*/ 5 h 17"/>
                <a:gd name="T8" fmla="*/ 30 w 34"/>
                <a:gd name="T9" fmla="*/ 4 h 17"/>
                <a:gd name="T10" fmla="*/ 30 w 34"/>
                <a:gd name="T11" fmla="*/ 4 h 17"/>
                <a:gd name="T12" fmla="*/ 30 w 34"/>
                <a:gd name="T13" fmla="*/ 4 h 17"/>
                <a:gd name="T14" fmla="*/ 30 w 34"/>
                <a:gd name="T15" fmla="*/ 4 h 17"/>
                <a:gd name="T16" fmla="*/ 30 w 34"/>
                <a:gd name="T17" fmla="*/ 4 h 17"/>
                <a:gd name="T18" fmla="*/ 30 w 34"/>
                <a:gd name="T19" fmla="*/ 4 h 17"/>
                <a:gd name="T20" fmla="*/ 30 w 34"/>
                <a:gd name="T21" fmla="*/ 4 h 17"/>
                <a:gd name="T22" fmla="*/ 29 w 34"/>
                <a:gd name="T23" fmla="*/ 4 h 17"/>
                <a:gd name="T24" fmla="*/ 29 w 34"/>
                <a:gd name="T25" fmla="*/ 4 h 17"/>
                <a:gd name="T26" fmla="*/ 28 w 34"/>
                <a:gd name="T27" fmla="*/ 3 h 17"/>
                <a:gd name="T28" fmla="*/ 27 w 34"/>
                <a:gd name="T29" fmla="*/ 3 h 17"/>
                <a:gd name="T30" fmla="*/ 27 w 34"/>
                <a:gd name="T31" fmla="*/ 3 h 17"/>
                <a:gd name="T32" fmla="*/ 26 w 34"/>
                <a:gd name="T33" fmla="*/ 3 h 17"/>
                <a:gd name="T34" fmla="*/ 19 w 34"/>
                <a:gd name="T35" fmla="*/ 5 h 17"/>
                <a:gd name="T36" fmla="*/ 15 w 34"/>
                <a:gd name="T37" fmla="*/ 7 h 17"/>
                <a:gd name="T38" fmla="*/ 12 w 34"/>
                <a:gd name="T39" fmla="*/ 9 h 17"/>
                <a:gd name="T40" fmla="*/ 6 w 34"/>
                <a:gd name="T41" fmla="*/ 13 h 17"/>
                <a:gd name="T42" fmla="*/ 0 w 34"/>
                <a:gd name="T43" fmla="*/ 17 h 17"/>
                <a:gd name="T44" fmla="*/ 1 w 34"/>
                <a:gd name="T45" fmla="*/ 15 h 17"/>
                <a:gd name="T46" fmla="*/ 4 w 34"/>
                <a:gd name="T47" fmla="*/ 11 h 17"/>
                <a:gd name="T48" fmla="*/ 7 w 34"/>
                <a:gd name="T49" fmla="*/ 9 h 17"/>
                <a:gd name="T50" fmla="*/ 10 w 34"/>
                <a:gd name="T51" fmla="*/ 6 h 17"/>
                <a:gd name="T52" fmla="*/ 17 w 34"/>
                <a:gd name="T53" fmla="*/ 1 h 17"/>
                <a:gd name="T54" fmla="*/ 21 w 34"/>
                <a:gd name="T55" fmla="*/ 0 h 17"/>
                <a:gd name="T56" fmla="*/ 26 w 34"/>
                <a:gd name="T57" fmla="*/ 0 h 17"/>
                <a:gd name="T58" fmla="*/ 27 w 34"/>
                <a:gd name="T59" fmla="*/ 0 h 17"/>
                <a:gd name="T60" fmla="*/ 28 w 34"/>
                <a:gd name="T61" fmla="*/ 0 h 17"/>
                <a:gd name="T62" fmla="*/ 29 w 34"/>
                <a:gd name="T63" fmla="*/ 1 h 17"/>
                <a:gd name="T64" fmla="*/ 30 w 34"/>
                <a:gd name="T65" fmla="*/ 1 h 17"/>
                <a:gd name="T66" fmla="*/ 31 w 34"/>
                <a:gd name="T67" fmla="*/ 1 h 17"/>
                <a:gd name="T68" fmla="*/ 31 w 34"/>
                <a:gd name="T69" fmla="*/ 1 h 17"/>
                <a:gd name="T70" fmla="*/ 31 w 34"/>
                <a:gd name="T71" fmla="*/ 2 h 17"/>
                <a:gd name="T72" fmla="*/ 32 w 34"/>
                <a:gd name="T73" fmla="*/ 2 h 17"/>
                <a:gd name="T74" fmla="*/ 33 w 34"/>
                <a:gd name="T75" fmla="*/ 4 h 17"/>
                <a:gd name="T76" fmla="*/ 34 w 34"/>
                <a:gd name="T77" fmla="*/ 7 h 17"/>
                <a:gd name="T78" fmla="*/ 34 w 34"/>
                <a:gd name="T79" fmla="*/ 9 h 17"/>
                <a:gd name="T80" fmla="*/ 34 w 34"/>
                <a:gd name="T81" fmla="*/ 10 h 17"/>
                <a:gd name="T82" fmla="*/ 34 w 34"/>
                <a:gd name="T8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17">
                  <a:moveTo>
                    <a:pt x="34" y="11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9"/>
                  </a:cubicBezTo>
                  <a:cubicBezTo>
                    <a:pt x="33" y="8"/>
                    <a:pt x="33" y="6"/>
                    <a:pt x="31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3" y="3"/>
                    <a:pt x="21" y="4"/>
                    <a:pt x="19" y="5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0"/>
                    <a:pt x="8" y="12"/>
                    <a:pt x="6" y="13"/>
                  </a:cubicBezTo>
                  <a:cubicBezTo>
                    <a:pt x="3" y="15"/>
                    <a:pt x="0" y="17"/>
                    <a:pt x="0" y="17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2" y="14"/>
                    <a:pt x="3" y="13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2" y="4"/>
                    <a:pt x="14" y="3"/>
                    <a:pt x="17" y="1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23" y="0"/>
                    <a:pt x="24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3" y="3"/>
                    <a:pt x="33" y="4"/>
                  </a:cubicBezTo>
                  <a:cubicBezTo>
                    <a:pt x="34" y="5"/>
                    <a:pt x="34" y="6"/>
                    <a:pt x="34" y="7"/>
                  </a:cubicBezTo>
                  <a:cubicBezTo>
                    <a:pt x="34" y="8"/>
                    <a:pt x="34" y="8"/>
                    <a:pt x="34" y="9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sḻíḑé">
              <a:extLst>
                <a:ext uri="{FF2B5EF4-FFF2-40B4-BE49-F238E27FC236}">
                  <a16:creationId xmlns:a16="http://schemas.microsoft.com/office/drawing/2014/main" id="{C9504CCB-28EF-4A00-A933-5292602CF21B}"/>
                </a:ext>
              </a:extLst>
            </p:cNvPr>
            <p:cNvSpPr/>
            <p:nvPr/>
          </p:nvSpPr>
          <p:spPr bwMode="auto">
            <a:xfrm>
              <a:off x="6019800" y="3116263"/>
              <a:ext cx="180975" cy="319088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şḷïḓè">
              <a:extLst>
                <a:ext uri="{FF2B5EF4-FFF2-40B4-BE49-F238E27FC236}">
                  <a16:creationId xmlns:a16="http://schemas.microsoft.com/office/drawing/2014/main" id="{7EACEEDA-0104-47E3-9361-C75ED4FB9243}"/>
                </a:ext>
              </a:extLst>
            </p:cNvPr>
            <p:cNvSpPr/>
            <p:nvPr/>
          </p:nvSpPr>
          <p:spPr bwMode="auto">
            <a:xfrm>
              <a:off x="6019800" y="3116263"/>
              <a:ext cx="180975" cy="319088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ṧľíḋè">
              <a:extLst>
                <a:ext uri="{FF2B5EF4-FFF2-40B4-BE49-F238E27FC236}">
                  <a16:creationId xmlns:a16="http://schemas.microsoft.com/office/drawing/2014/main" id="{DDEAF4E3-2289-4F78-8E69-1051F1D900DE}"/>
                </a:ext>
              </a:extLst>
            </p:cNvPr>
            <p:cNvSpPr/>
            <p:nvPr/>
          </p:nvSpPr>
          <p:spPr bwMode="auto">
            <a:xfrm>
              <a:off x="6024563" y="3155950"/>
              <a:ext cx="176213" cy="88900"/>
            </a:xfrm>
            <a:custGeom>
              <a:avLst/>
              <a:gdLst>
                <a:gd name="T0" fmla="*/ 3 w 48"/>
                <a:gd name="T1" fmla="*/ 0 h 24"/>
                <a:gd name="T2" fmla="*/ 48 w 48"/>
                <a:gd name="T3" fmla="*/ 4 h 24"/>
                <a:gd name="T4" fmla="*/ 48 w 48"/>
                <a:gd name="T5" fmla="*/ 21 h 24"/>
                <a:gd name="T6" fmla="*/ 33 w 48"/>
                <a:gd name="T7" fmla="*/ 23 h 24"/>
                <a:gd name="T8" fmla="*/ 0 w 48"/>
                <a:gd name="T9" fmla="*/ 18 h 24"/>
                <a:gd name="T10" fmla="*/ 3 w 4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4">
                  <a:moveTo>
                    <a:pt x="3" y="0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13"/>
                    <a:pt x="48" y="21"/>
                  </a:cubicBezTo>
                  <a:cubicBezTo>
                    <a:pt x="48" y="22"/>
                    <a:pt x="34" y="23"/>
                    <a:pt x="33" y="23"/>
                  </a:cubicBezTo>
                  <a:cubicBezTo>
                    <a:pt x="22" y="24"/>
                    <a:pt x="11" y="22"/>
                    <a:pt x="0" y="18"/>
                  </a:cubicBezTo>
                  <a:cubicBezTo>
                    <a:pt x="1" y="1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ṧļíḍè">
              <a:extLst>
                <a:ext uri="{FF2B5EF4-FFF2-40B4-BE49-F238E27FC236}">
                  <a16:creationId xmlns:a16="http://schemas.microsoft.com/office/drawing/2014/main" id="{EEB15323-3E5E-4EA2-BC14-74AA6034E31A}"/>
                </a:ext>
              </a:extLst>
            </p:cNvPr>
            <p:cNvSpPr/>
            <p:nvPr/>
          </p:nvSpPr>
          <p:spPr bwMode="auto">
            <a:xfrm>
              <a:off x="5780088" y="2468563"/>
              <a:ext cx="723900" cy="784225"/>
            </a:xfrm>
            <a:custGeom>
              <a:avLst/>
              <a:gdLst>
                <a:gd name="T0" fmla="*/ 2 w 196"/>
                <a:gd name="T1" fmla="*/ 75 h 213"/>
                <a:gd name="T2" fmla="*/ 55 w 196"/>
                <a:gd name="T3" fmla="*/ 5 h 213"/>
                <a:gd name="T4" fmla="*/ 106 w 196"/>
                <a:gd name="T5" fmla="*/ 2 h 213"/>
                <a:gd name="T6" fmla="*/ 156 w 196"/>
                <a:gd name="T7" fmla="*/ 14 h 213"/>
                <a:gd name="T8" fmla="*/ 178 w 196"/>
                <a:gd name="T9" fmla="*/ 70 h 213"/>
                <a:gd name="T10" fmla="*/ 196 w 196"/>
                <a:gd name="T11" fmla="*/ 92 h 213"/>
                <a:gd name="T12" fmla="*/ 195 w 196"/>
                <a:gd name="T13" fmla="*/ 111 h 213"/>
                <a:gd name="T14" fmla="*/ 183 w 196"/>
                <a:gd name="T15" fmla="*/ 154 h 213"/>
                <a:gd name="T16" fmla="*/ 150 w 196"/>
                <a:gd name="T17" fmla="*/ 196 h 213"/>
                <a:gd name="T18" fmla="*/ 121 w 196"/>
                <a:gd name="T19" fmla="*/ 208 h 213"/>
                <a:gd name="T20" fmla="*/ 72 w 196"/>
                <a:gd name="T21" fmla="*/ 209 h 213"/>
                <a:gd name="T22" fmla="*/ 41 w 196"/>
                <a:gd name="T23" fmla="*/ 194 h 213"/>
                <a:gd name="T24" fmla="*/ 7 w 196"/>
                <a:gd name="T25" fmla="*/ 149 h 213"/>
                <a:gd name="T26" fmla="*/ 0 w 196"/>
                <a:gd name="T27" fmla="*/ 102 h 213"/>
                <a:gd name="T28" fmla="*/ 2 w 196"/>
                <a:gd name="T29" fmla="*/ 76 h 213"/>
                <a:gd name="T30" fmla="*/ 2 w 196"/>
                <a:gd name="T31" fmla="*/ 7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13">
                  <a:moveTo>
                    <a:pt x="2" y="75"/>
                  </a:moveTo>
                  <a:cubicBezTo>
                    <a:pt x="6" y="43"/>
                    <a:pt x="22" y="15"/>
                    <a:pt x="55" y="5"/>
                  </a:cubicBezTo>
                  <a:cubicBezTo>
                    <a:pt x="71" y="0"/>
                    <a:pt x="89" y="0"/>
                    <a:pt x="106" y="2"/>
                  </a:cubicBezTo>
                  <a:cubicBezTo>
                    <a:pt x="123" y="3"/>
                    <a:pt x="140" y="6"/>
                    <a:pt x="156" y="14"/>
                  </a:cubicBezTo>
                  <a:cubicBezTo>
                    <a:pt x="183" y="27"/>
                    <a:pt x="178" y="41"/>
                    <a:pt x="178" y="70"/>
                  </a:cubicBezTo>
                  <a:cubicBezTo>
                    <a:pt x="178" y="73"/>
                    <a:pt x="196" y="89"/>
                    <a:pt x="196" y="92"/>
                  </a:cubicBezTo>
                  <a:cubicBezTo>
                    <a:pt x="195" y="98"/>
                    <a:pt x="195" y="105"/>
                    <a:pt x="195" y="111"/>
                  </a:cubicBezTo>
                  <a:cubicBezTo>
                    <a:pt x="193" y="126"/>
                    <a:pt x="189" y="140"/>
                    <a:pt x="183" y="154"/>
                  </a:cubicBezTo>
                  <a:cubicBezTo>
                    <a:pt x="176" y="171"/>
                    <a:pt x="165" y="185"/>
                    <a:pt x="150" y="196"/>
                  </a:cubicBezTo>
                  <a:cubicBezTo>
                    <a:pt x="141" y="202"/>
                    <a:pt x="131" y="206"/>
                    <a:pt x="121" y="208"/>
                  </a:cubicBezTo>
                  <a:cubicBezTo>
                    <a:pt x="105" y="213"/>
                    <a:pt x="89" y="213"/>
                    <a:pt x="72" y="209"/>
                  </a:cubicBezTo>
                  <a:cubicBezTo>
                    <a:pt x="61" y="206"/>
                    <a:pt x="50" y="201"/>
                    <a:pt x="41" y="194"/>
                  </a:cubicBezTo>
                  <a:cubicBezTo>
                    <a:pt x="25" y="183"/>
                    <a:pt x="13" y="167"/>
                    <a:pt x="7" y="149"/>
                  </a:cubicBezTo>
                  <a:cubicBezTo>
                    <a:pt x="2" y="134"/>
                    <a:pt x="0" y="118"/>
                    <a:pt x="0" y="102"/>
                  </a:cubicBezTo>
                  <a:cubicBezTo>
                    <a:pt x="0" y="93"/>
                    <a:pt x="0" y="84"/>
                    <a:pt x="2" y="76"/>
                  </a:cubicBezTo>
                  <a:lnTo>
                    <a:pt x="2" y="75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ṥliḋe">
              <a:extLst>
                <a:ext uri="{FF2B5EF4-FFF2-40B4-BE49-F238E27FC236}">
                  <a16:creationId xmlns:a16="http://schemas.microsoft.com/office/drawing/2014/main" id="{FB6BD81C-6E5D-47F0-BB34-3B766D0EAEB0}"/>
                </a:ext>
              </a:extLst>
            </p:cNvPr>
            <p:cNvSpPr/>
            <p:nvPr/>
          </p:nvSpPr>
          <p:spPr bwMode="auto">
            <a:xfrm>
              <a:off x="5780088" y="2644775"/>
              <a:ext cx="4763" cy="103188"/>
            </a:xfrm>
            <a:custGeom>
              <a:avLst/>
              <a:gdLst>
                <a:gd name="T0" fmla="*/ 0 w 1"/>
                <a:gd name="T1" fmla="*/ 28 h 28"/>
                <a:gd name="T2" fmla="*/ 1 w 1"/>
                <a:gd name="T3" fmla="*/ 0 h 28"/>
                <a:gd name="T4" fmla="*/ 0 w 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8">
                  <a:moveTo>
                    <a:pt x="0" y="28"/>
                  </a:moveTo>
                  <a:cubicBezTo>
                    <a:pt x="0" y="28"/>
                    <a:pt x="0" y="15"/>
                    <a:pt x="1" y="0"/>
                  </a:cubicBezTo>
                  <a:cubicBezTo>
                    <a:pt x="0" y="16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šļîḑé">
              <a:extLst>
                <a:ext uri="{FF2B5EF4-FFF2-40B4-BE49-F238E27FC236}">
                  <a16:creationId xmlns:a16="http://schemas.microsoft.com/office/drawing/2014/main" id="{7B86B38C-D93C-4170-B264-035D2D476A7A}"/>
                </a:ext>
              </a:extLst>
            </p:cNvPr>
            <p:cNvSpPr/>
            <p:nvPr/>
          </p:nvSpPr>
          <p:spPr bwMode="auto">
            <a:xfrm>
              <a:off x="5570538" y="2301875"/>
              <a:ext cx="1014413" cy="971550"/>
            </a:xfrm>
            <a:custGeom>
              <a:avLst/>
              <a:gdLst>
                <a:gd name="T0" fmla="*/ 76 w 275"/>
                <a:gd name="T1" fmla="*/ 56 h 264"/>
                <a:gd name="T2" fmla="*/ 267 w 275"/>
                <a:gd name="T3" fmla="*/ 145 h 264"/>
                <a:gd name="T4" fmla="*/ 98 w 275"/>
                <a:gd name="T5" fmla="*/ 239 h 264"/>
                <a:gd name="T6" fmla="*/ 76 w 275"/>
                <a:gd name="T7" fmla="*/ 5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4">
                  <a:moveTo>
                    <a:pt x="76" y="56"/>
                  </a:moveTo>
                  <a:cubicBezTo>
                    <a:pt x="104" y="13"/>
                    <a:pt x="258" y="0"/>
                    <a:pt x="267" y="145"/>
                  </a:cubicBezTo>
                  <a:cubicBezTo>
                    <a:pt x="275" y="251"/>
                    <a:pt x="155" y="264"/>
                    <a:pt x="98" y="239"/>
                  </a:cubicBezTo>
                  <a:cubicBezTo>
                    <a:pt x="0" y="197"/>
                    <a:pt x="47" y="99"/>
                    <a:pt x="76" y="56"/>
                  </a:cubicBezTo>
                  <a:close/>
                </a:path>
              </a:pathLst>
            </a:custGeom>
            <a:solidFill>
              <a:srgbClr val="B572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ṣḷïḍé">
              <a:extLst>
                <a:ext uri="{FF2B5EF4-FFF2-40B4-BE49-F238E27FC236}">
                  <a16:creationId xmlns:a16="http://schemas.microsoft.com/office/drawing/2014/main" id="{425DDDE3-FD47-4C2F-92D4-1BB0EEB89B81}"/>
                </a:ext>
              </a:extLst>
            </p:cNvPr>
            <p:cNvSpPr/>
            <p:nvPr/>
          </p:nvSpPr>
          <p:spPr bwMode="auto">
            <a:xfrm>
              <a:off x="5676900" y="2189163"/>
              <a:ext cx="860425" cy="717550"/>
            </a:xfrm>
            <a:custGeom>
              <a:avLst/>
              <a:gdLst>
                <a:gd name="T0" fmla="*/ 27 w 233"/>
                <a:gd name="T1" fmla="*/ 195 h 195"/>
                <a:gd name="T2" fmla="*/ 6 w 233"/>
                <a:gd name="T3" fmla="*/ 161 h 195"/>
                <a:gd name="T4" fmla="*/ 32 w 233"/>
                <a:gd name="T5" fmla="*/ 75 h 195"/>
                <a:gd name="T6" fmla="*/ 51 w 233"/>
                <a:gd name="T7" fmla="*/ 68 h 195"/>
                <a:gd name="T8" fmla="*/ 84 w 233"/>
                <a:gd name="T9" fmla="*/ 41 h 195"/>
                <a:gd name="T10" fmla="*/ 215 w 233"/>
                <a:gd name="T11" fmla="*/ 81 h 195"/>
                <a:gd name="T12" fmla="*/ 126 w 233"/>
                <a:gd name="T13" fmla="*/ 136 h 195"/>
                <a:gd name="T14" fmla="*/ 61 w 233"/>
                <a:gd name="T15" fmla="*/ 116 h 195"/>
                <a:gd name="T16" fmla="*/ 54 w 233"/>
                <a:gd name="T17" fmla="*/ 147 h 195"/>
                <a:gd name="T18" fmla="*/ 27 w 233"/>
                <a:gd name="T1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95">
                  <a:moveTo>
                    <a:pt x="27" y="195"/>
                  </a:moveTo>
                  <a:cubicBezTo>
                    <a:pt x="27" y="195"/>
                    <a:pt x="13" y="191"/>
                    <a:pt x="6" y="161"/>
                  </a:cubicBezTo>
                  <a:cubicBezTo>
                    <a:pt x="0" y="140"/>
                    <a:pt x="6" y="96"/>
                    <a:pt x="32" y="75"/>
                  </a:cubicBezTo>
                  <a:cubicBezTo>
                    <a:pt x="47" y="62"/>
                    <a:pt x="51" y="68"/>
                    <a:pt x="51" y="68"/>
                  </a:cubicBezTo>
                  <a:cubicBezTo>
                    <a:pt x="51" y="68"/>
                    <a:pt x="55" y="53"/>
                    <a:pt x="84" y="41"/>
                  </a:cubicBezTo>
                  <a:cubicBezTo>
                    <a:pt x="178" y="0"/>
                    <a:pt x="201" y="44"/>
                    <a:pt x="215" y="81"/>
                  </a:cubicBezTo>
                  <a:cubicBezTo>
                    <a:pt x="233" y="131"/>
                    <a:pt x="224" y="168"/>
                    <a:pt x="126" y="136"/>
                  </a:cubicBezTo>
                  <a:cubicBezTo>
                    <a:pt x="86" y="123"/>
                    <a:pt x="61" y="116"/>
                    <a:pt x="61" y="116"/>
                  </a:cubicBezTo>
                  <a:cubicBezTo>
                    <a:pt x="61" y="116"/>
                    <a:pt x="62" y="129"/>
                    <a:pt x="54" y="147"/>
                  </a:cubicBezTo>
                  <a:cubicBezTo>
                    <a:pt x="46" y="165"/>
                    <a:pt x="27" y="185"/>
                    <a:pt x="27" y="185"/>
                  </a:cubicBezTo>
                </a:path>
              </a:pathLst>
            </a:custGeom>
            <a:solidFill>
              <a:srgbClr val="B572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šlïḋe">
              <a:extLst>
                <a:ext uri="{FF2B5EF4-FFF2-40B4-BE49-F238E27FC236}">
                  <a16:creationId xmlns:a16="http://schemas.microsoft.com/office/drawing/2014/main" id="{2C0A9916-D892-44F9-9477-D9AE1C868060}"/>
                </a:ext>
              </a:extLst>
            </p:cNvPr>
            <p:cNvSpPr/>
            <p:nvPr/>
          </p:nvSpPr>
          <p:spPr bwMode="auto">
            <a:xfrm>
              <a:off x="5411788" y="3370263"/>
              <a:ext cx="1390650" cy="784225"/>
            </a:xfrm>
            <a:custGeom>
              <a:avLst/>
              <a:gdLst>
                <a:gd name="T0" fmla="*/ 365 w 377"/>
                <a:gd name="T1" fmla="*/ 154 h 213"/>
                <a:gd name="T2" fmla="*/ 310 w 377"/>
                <a:gd name="T3" fmla="*/ 30 h 213"/>
                <a:gd name="T4" fmla="*/ 258 w 377"/>
                <a:gd name="T5" fmla="*/ 0 h 213"/>
                <a:gd name="T6" fmla="*/ 192 w 377"/>
                <a:gd name="T7" fmla="*/ 0 h 213"/>
                <a:gd name="T8" fmla="*/ 185 w 377"/>
                <a:gd name="T9" fmla="*/ 0 h 213"/>
                <a:gd name="T10" fmla="*/ 120 w 377"/>
                <a:gd name="T11" fmla="*/ 0 h 213"/>
                <a:gd name="T12" fmla="*/ 68 w 377"/>
                <a:gd name="T13" fmla="*/ 30 h 213"/>
                <a:gd name="T14" fmla="*/ 13 w 377"/>
                <a:gd name="T15" fmla="*/ 154 h 213"/>
                <a:gd name="T16" fmla="*/ 65 w 377"/>
                <a:gd name="T17" fmla="*/ 213 h 213"/>
                <a:gd name="T18" fmla="*/ 185 w 377"/>
                <a:gd name="T19" fmla="*/ 213 h 213"/>
                <a:gd name="T20" fmla="*/ 192 w 377"/>
                <a:gd name="T21" fmla="*/ 213 h 213"/>
                <a:gd name="T22" fmla="*/ 312 w 377"/>
                <a:gd name="T23" fmla="*/ 213 h 213"/>
                <a:gd name="T24" fmla="*/ 365 w 377"/>
                <a:gd name="T25" fmla="*/ 15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213">
                  <a:moveTo>
                    <a:pt x="365" y="154"/>
                  </a:moveTo>
                  <a:cubicBezTo>
                    <a:pt x="310" y="30"/>
                    <a:pt x="310" y="30"/>
                    <a:pt x="310" y="30"/>
                  </a:cubicBezTo>
                  <a:cubicBezTo>
                    <a:pt x="302" y="12"/>
                    <a:pt x="281" y="0"/>
                    <a:pt x="25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6" y="0"/>
                    <a:pt x="75" y="12"/>
                    <a:pt x="68" y="30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0" y="183"/>
                    <a:pt x="27" y="213"/>
                    <a:pt x="65" y="213"/>
                  </a:cubicBezTo>
                  <a:cubicBezTo>
                    <a:pt x="185" y="213"/>
                    <a:pt x="185" y="213"/>
                    <a:pt x="185" y="213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50" y="213"/>
                    <a:pt x="377" y="183"/>
                    <a:pt x="365" y="154"/>
                  </a:cubicBezTo>
                  <a:close/>
                </a:path>
              </a:pathLst>
            </a:cu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şḷiďè">
              <a:extLst>
                <a:ext uri="{FF2B5EF4-FFF2-40B4-BE49-F238E27FC236}">
                  <a16:creationId xmlns:a16="http://schemas.microsoft.com/office/drawing/2014/main" id="{0B7F69A2-5EB7-4398-A300-F6473A913EE7}"/>
                </a:ext>
              </a:extLst>
            </p:cNvPr>
            <p:cNvSpPr/>
            <p:nvPr/>
          </p:nvSpPr>
          <p:spPr bwMode="auto">
            <a:xfrm>
              <a:off x="5611813" y="3451225"/>
              <a:ext cx="1001713" cy="1181100"/>
            </a:xfrm>
            <a:custGeom>
              <a:avLst/>
              <a:gdLst>
                <a:gd name="T0" fmla="*/ 216 w 272"/>
                <a:gd name="T1" fmla="*/ 321 h 321"/>
                <a:gd name="T2" fmla="*/ 57 w 272"/>
                <a:gd name="T3" fmla="*/ 321 h 321"/>
                <a:gd name="T4" fmla="*/ 0 w 272"/>
                <a:gd name="T5" fmla="*/ 265 h 321"/>
                <a:gd name="T6" fmla="*/ 0 w 272"/>
                <a:gd name="T7" fmla="*/ 56 h 321"/>
                <a:gd name="T8" fmla="*/ 57 w 272"/>
                <a:gd name="T9" fmla="*/ 0 h 321"/>
                <a:gd name="T10" fmla="*/ 216 w 272"/>
                <a:gd name="T11" fmla="*/ 0 h 321"/>
                <a:gd name="T12" fmla="*/ 272 w 272"/>
                <a:gd name="T13" fmla="*/ 56 h 321"/>
                <a:gd name="T14" fmla="*/ 272 w 272"/>
                <a:gd name="T15" fmla="*/ 265 h 321"/>
                <a:gd name="T16" fmla="*/ 216 w 272"/>
                <a:gd name="T17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321">
                  <a:moveTo>
                    <a:pt x="216" y="321"/>
                  </a:moveTo>
                  <a:cubicBezTo>
                    <a:pt x="57" y="321"/>
                    <a:pt x="57" y="321"/>
                    <a:pt x="57" y="321"/>
                  </a:cubicBezTo>
                  <a:cubicBezTo>
                    <a:pt x="25" y="321"/>
                    <a:pt x="0" y="296"/>
                    <a:pt x="0" y="2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7" y="0"/>
                    <a:pt x="272" y="25"/>
                    <a:pt x="272" y="56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96"/>
                    <a:pt x="247" y="321"/>
                    <a:pt x="216" y="321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ṥḷíḑe">
              <a:extLst>
                <a:ext uri="{FF2B5EF4-FFF2-40B4-BE49-F238E27FC236}">
                  <a16:creationId xmlns:a16="http://schemas.microsoft.com/office/drawing/2014/main" id="{B439BE05-E6B7-49C2-A9D7-8B961D72535F}"/>
                </a:ext>
              </a:extLst>
            </p:cNvPr>
            <p:cNvSpPr/>
            <p:nvPr/>
          </p:nvSpPr>
          <p:spPr bwMode="auto">
            <a:xfrm>
              <a:off x="5659438" y="3451225"/>
              <a:ext cx="906463" cy="1111250"/>
            </a:xfrm>
            <a:custGeom>
              <a:avLst/>
              <a:gdLst>
                <a:gd name="T0" fmla="*/ 190 w 246"/>
                <a:gd name="T1" fmla="*/ 302 h 302"/>
                <a:gd name="T2" fmla="*/ 57 w 246"/>
                <a:gd name="T3" fmla="*/ 302 h 302"/>
                <a:gd name="T4" fmla="*/ 0 w 246"/>
                <a:gd name="T5" fmla="*/ 245 h 302"/>
                <a:gd name="T6" fmla="*/ 0 w 246"/>
                <a:gd name="T7" fmla="*/ 56 h 302"/>
                <a:gd name="T8" fmla="*/ 57 w 246"/>
                <a:gd name="T9" fmla="*/ 0 h 302"/>
                <a:gd name="T10" fmla="*/ 190 w 246"/>
                <a:gd name="T11" fmla="*/ 0 h 302"/>
                <a:gd name="T12" fmla="*/ 246 w 246"/>
                <a:gd name="T13" fmla="*/ 56 h 302"/>
                <a:gd name="T14" fmla="*/ 246 w 246"/>
                <a:gd name="T15" fmla="*/ 245 h 302"/>
                <a:gd name="T16" fmla="*/ 190 w 246"/>
                <a:gd name="T1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02">
                  <a:moveTo>
                    <a:pt x="190" y="302"/>
                  </a:moveTo>
                  <a:cubicBezTo>
                    <a:pt x="57" y="302"/>
                    <a:pt x="57" y="302"/>
                    <a:pt x="57" y="302"/>
                  </a:cubicBezTo>
                  <a:cubicBezTo>
                    <a:pt x="26" y="302"/>
                    <a:pt x="0" y="276"/>
                    <a:pt x="0" y="24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5"/>
                    <a:pt x="246" y="56"/>
                  </a:cubicBezTo>
                  <a:cubicBezTo>
                    <a:pt x="246" y="245"/>
                    <a:pt x="246" y="245"/>
                    <a:pt x="246" y="245"/>
                  </a:cubicBezTo>
                  <a:cubicBezTo>
                    <a:pt x="246" y="276"/>
                    <a:pt x="221" y="302"/>
                    <a:pt x="190" y="302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$ḷîďê">
              <a:extLst>
                <a:ext uri="{FF2B5EF4-FFF2-40B4-BE49-F238E27FC236}">
                  <a16:creationId xmlns:a16="http://schemas.microsoft.com/office/drawing/2014/main" id="{2444FEFA-AD39-45C4-A6EB-228191BBD7AF}"/>
                </a:ext>
              </a:extLst>
            </p:cNvPr>
            <p:cNvSpPr/>
            <p:nvPr/>
          </p:nvSpPr>
          <p:spPr bwMode="auto">
            <a:xfrm>
              <a:off x="5643563" y="2725738"/>
              <a:ext cx="908050" cy="588963"/>
            </a:xfrm>
            <a:custGeom>
              <a:avLst/>
              <a:gdLst>
                <a:gd name="T0" fmla="*/ 190 w 246"/>
                <a:gd name="T1" fmla="*/ 160 h 160"/>
                <a:gd name="T2" fmla="*/ 57 w 246"/>
                <a:gd name="T3" fmla="*/ 160 h 160"/>
                <a:gd name="T4" fmla="*/ 0 w 246"/>
                <a:gd name="T5" fmla="*/ 104 h 160"/>
                <a:gd name="T6" fmla="*/ 0 w 246"/>
                <a:gd name="T7" fmla="*/ 57 h 160"/>
                <a:gd name="T8" fmla="*/ 57 w 246"/>
                <a:gd name="T9" fmla="*/ 0 h 160"/>
                <a:gd name="T10" fmla="*/ 190 w 246"/>
                <a:gd name="T11" fmla="*/ 0 h 160"/>
                <a:gd name="T12" fmla="*/ 246 w 246"/>
                <a:gd name="T13" fmla="*/ 57 h 160"/>
                <a:gd name="T14" fmla="*/ 246 w 246"/>
                <a:gd name="T15" fmla="*/ 104 h 160"/>
                <a:gd name="T16" fmla="*/ 190 w 246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60">
                  <a:moveTo>
                    <a:pt x="190" y="160"/>
                  </a:moveTo>
                  <a:cubicBezTo>
                    <a:pt x="57" y="160"/>
                    <a:pt x="57" y="160"/>
                    <a:pt x="57" y="160"/>
                  </a:cubicBezTo>
                  <a:cubicBezTo>
                    <a:pt x="26" y="160"/>
                    <a:pt x="0" y="135"/>
                    <a:pt x="0" y="10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6"/>
                    <a:pt x="246" y="57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6" y="135"/>
                    <a:pt x="221" y="160"/>
                    <a:pt x="190" y="160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ṧ1ïḓé">
              <a:extLst>
                <a:ext uri="{FF2B5EF4-FFF2-40B4-BE49-F238E27FC236}">
                  <a16:creationId xmlns:a16="http://schemas.microsoft.com/office/drawing/2014/main" id="{65B09B65-DD99-43BC-BC3A-DB9FF9F2ABFF}"/>
                </a:ext>
              </a:extLst>
            </p:cNvPr>
            <p:cNvSpPr/>
            <p:nvPr/>
          </p:nvSpPr>
          <p:spPr bwMode="auto">
            <a:xfrm>
              <a:off x="5703888" y="2747963"/>
              <a:ext cx="792163" cy="515938"/>
            </a:xfrm>
            <a:custGeom>
              <a:avLst/>
              <a:gdLst>
                <a:gd name="T0" fmla="*/ 169 w 215"/>
                <a:gd name="T1" fmla="*/ 140 h 140"/>
                <a:gd name="T2" fmla="*/ 45 w 215"/>
                <a:gd name="T3" fmla="*/ 140 h 140"/>
                <a:gd name="T4" fmla="*/ 0 w 215"/>
                <a:gd name="T5" fmla="*/ 95 h 140"/>
                <a:gd name="T6" fmla="*/ 0 w 215"/>
                <a:gd name="T7" fmla="*/ 46 h 140"/>
                <a:gd name="T8" fmla="*/ 45 w 215"/>
                <a:gd name="T9" fmla="*/ 0 h 140"/>
                <a:gd name="T10" fmla="*/ 169 w 215"/>
                <a:gd name="T11" fmla="*/ 0 h 140"/>
                <a:gd name="T12" fmla="*/ 215 w 215"/>
                <a:gd name="T13" fmla="*/ 46 h 140"/>
                <a:gd name="T14" fmla="*/ 215 w 215"/>
                <a:gd name="T15" fmla="*/ 95 h 140"/>
                <a:gd name="T16" fmla="*/ 169 w 215"/>
                <a:gd name="T1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40">
                  <a:moveTo>
                    <a:pt x="169" y="140"/>
                  </a:moveTo>
                  <a:cubicBezTo>
                    <a:pt x="45" y="140"/>
                    <a:pt x="45" y="140"/>
                    <a:pt x="45" y="140"/>
                  </a:cubicBezTo>
                  <a:cubicBezTo>
                    <a:pt x="20" y="140"/>
                    <a:pt x="0" y="120"/>
                    <a:pt x="0" y="9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94" y="0"/>
                    <a:pt x="215" y="20"/>
                    <a:pt x="215" y="46"/>
                  </a:cubicBezTo>
                  <a:cubicBezTo>
                    <a:pt x="215" y="95"/>
                    <a:pt x="215" y="95"/>
                    <a:pt x="215" y="95"/>
                  </a:cubicBezTo>
                  <a:cubicBezTo>
                    <a:pt x="215" y="120"/>
                    <a:pt x="194" y="140"/>
                    <a:pt x="169" y="140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şľiḍè">
              <a:extLst>
                <a:ext uri="{FF2B5EF4-FFF2-40B4-BE49-F238E27FC236}">
                  <a16:creationId xmlns:a16="http://schemas.microsoft.com/office/drawing/2014/main" id="{48296FFD-DB04-4589-813C-2CB5475A3B01}"/>
                </a:ext>
              </a:extLst>
            </p:cNvPr>
            <p:cNvSpPr/>
            <p:nvPr/>
          </p:nvSpPr>
          <p:spPr bwMode="auto">
            <a:xfrm>
              <a:off x="5508625" y="4651375"/>
              <a:ext cx="1171575" cy="274638"/>
            </a:xfrm>
            <a:prstGeom prst="ellipse">
              <a:avLst/>
            </a:pr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šliḑè">
              <a:extLst>
                <a:ext uri="{FF2B5EF4-FFF2-40B4-BE49-F238E27FC236}">
                  <a16:creationId xmlns:a16="http://schemas.microsoft.com/office/drawing/2014/main" id="{6E575278-117E-48C6-9A90-0A02E061B476}"/>
                </a:ext>
              </a:extLst>
            </p:cNvPr>
            <p:cNvSpPr/>
            <p:nvPr/>
          </p:nvSpPr>
          <p:spPr bwMode="auto">
            <a:xfrm>
              <a:off x="5643563" y="4651375"/>
              <a:ext cx="896938" cy="69850"/>
            </a:xfrm>
            <a:custGeom>
              <a:avLst/>
              <a:gdLst>
                <a:gd name="T0" fmla="*/ 0 w 243"/>
                <a:gd name="T1" fmla="*/ 14 h 19"/>
                <a:gd name="T2" fmla="*/ 122 w 243"/>
                <a:gd name="T3" fmla="*/ 19 h 19"/>
                <a:gd name="T4" fmla="*/ 243 w 243"/>
                <a:gd name="T5" fmla="*/ 14 h 19"/>
                <a:gd name="T6" fmla="*/ 122 w 243"/>
                <a:gd name="T7" fmla="*/ 0 h 19"/>
                <a:gd name="T8" fmla="*/ 0 w 243"/>
                <a:gd name="T9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9">
                  <a:moveTo>
                    <a:pt x="0" y="14"/>
                  </a:moveTo>
                  <a:cubicBezTo>
                    <a:pt x="30" y="17"/>
                    <a:pt x="73" y="19"/>
                    <a:pt x="122" y="19"/>
                  </a:cubicBezTo>
                  <a:cubicBezTo>
                    <a:pt x="171" y="19"/>
                    <a:pt x="214" y="17"/>
                    <a:pt x="243" y="14"/>
                  </a:cubicBezTo>
                  <a:cubicBezTo>
                    <a:pt x="214" y="6"/>
                    <a:pt x="171" y="0"/>
                    <a:pt x="122" y="0"/>
                  </a:cubicBezTo>
                  <a:cubicBezTo>
                    <a:pt x="73" y="0"/>
                    <a:pt x="30" y="6"/>
                    <a:pt x="0" y="14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şḻiḋe">
              <a:extLst>
                <a:ext uri="{FF2B5EF4-FFF2-40B4-BE49-F238E27FC236}">
                  <a16:creationId xmlns:a16="http://schemas.microsoft.com/office/drawing/2014/main" id="{A5B4C972-F81E-4A36-97F5-5CB45073B33B}"/>
                </a:ext>
              </a:extLst>
            </p:cNvPr>
            <p:cNvSpPr/>
            <p:nvPr/>
          </p:nvSpPr>
          <p:spPr bwMode="auto">
            <a:xfrm>
              <a:off x="6035675" y="4926013"/>
              <a:ext cx="109538" cy="0"/>
            </a:xfrm>
            <a:custGeom>
              <a:avLst/>
              <a:gdLst>
                <a:gd name="T0" fmla="*/ 16 w 30"/>
                <a:gd name="T1" fmla="*/ 15 w 30"/>
                <a:gd name="T2" fmla="*/ 17 w 30"/>
                <a:gd name="T3" fmla="*/ 17 w 30"/>
                <a:gd name="T4" fmla="*/ 17 w 30"/>
                <a:gd name="T5" fmla="*/ 15 w 30"/>
                <a:gd name="T6" fmla="*/ 15 w 30"/>
                <a:gd name="T7" fmla="*/ 14 w 30"/>
                <a:gd name="T8" fmla="*/ 18 w 30"/>
                <a:gd name="T9" fmla="*/ 18 w 30"/>
                <a:gd name="T10" fmla="*/ 19 w 30"/>
                <a:gd name="T11" fmla="*/ 13 w 30"/>
                <a:gd name="T12" fmla="*/ 13 w 30"/>
                <a:gd name="T13" fmla="*/ 13 w 30"/>
                <a:gd name="T14" fmla="*/ 19 w 30"/>
                <a:gd name="T15" fmla="*/ 19 w 30"/>
                <a:gd name="T16" fmla="*/ 20 w 30"/>
                <a:gd name="T17" fmla="*/ 12 w 30"/>
                <a:gd name="T18" fmla="*/ 12 w 30"/>
                <a:gd name="T19" fmla="*/ 11 w 30"/>
                <a:gd name="T20" fmla="*/ 21 w 30"/>
                <a:gd name="T21" fmla="*/ 21 w 30"/>
                <a:gd name="T22" fmla="*/ 21 w 30"/>
                <a:gd name="T23" fmla="*/ 11 w 30"/>
                <a:gd name="T24" fmla="*/ 10 w 30"/>
                <a:gd name="T25" fmla="*/ 10 w 30"/>
                <a:gd name="T26" fmla="*/ 22 w 30"/>
                <a:gd name="T27" fmla="*/ 22 w 30"/>
                <a:gd name="T28" fmla="*/ 22 w 30"/>
                <a:gd name="T29" fmla="*/ 9 w 30"/>
                <a:gd name="T30" fmla="*/ 9 w 30"/>
                <a:gd name="T31" fmla="*/ 9 w 30"/>
                <a:gd name="T32" fmla="*/ 23 w 30"/>
                <a:gd name="T33" fmla="*/ 23 w 30"/>
                <a:gd name="T34" fmla="*/ 24 w 30"/>
                <a:gd name="T35" fmla="*/ 8 w 30"/>
                <a:gd name="T36" fmla="*/ 8 w 30"/>
                <a:gd name="T37" fmla="*/ 7 w 30"/>
                <a:gd name="T38" fmla="*/ 24 w 30"/>
                <a:gd name="T39" fmla="*/ 25 w 30"/>
                <a:gd name="T40" fmla="*/ 25 w 30"/>
                <a:gd name="T41" fmla="*/ 7 w 30"/>
                <a:gd name="T42" fmla="*/ 25 w 30"/>
                <a:gd name="T43" fmla="*/ 26 w 30"/>
                <a:gd name="T44" fmla="*/ 6 w 30"/>
                <a:gd name="T45" fmla="*/ 6 w 30"/>
                <a:gd name="T46" fmla="*/ 5 w 30"/>
                <a:gd name="T47" fmla="*/ 26 w 30"/>
                <a:gd name="T48" fmla="*/ 27 w 30"/>
                <a:gd name="T49" fmla="*/ 4 w 30"/>
                <a:gd name="T50" fmla="*/ 28 w 30"/>
                <a:gd name="T51" fmla="*/ 28 w 30"/>
                <a:gd name="T52" fmla="*/ 28 w 30"/>
                <a:gd name="T53" fmla="*/ 4 w 30"/>
                <a:gd name="T54" fmla="*/ 3 w 30"/>
                <a:gd name="T55" fmla="*/ 2 w 30"/>
                <a:gd name="T56" fmla="*/ 2 w 30"/>
                <a:gd name="T57" fmla="*/ 2 w 30"/>
                <a:gd name="T58" fmla="*/ 2 w 30"/>
                <a:gd name="T59" fmla="*/ 1 w 30"/>
                <a:gd name="T60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</a:cxnLst>
              <a:rect l="0" t="0" r="r" b="b"/>
              <a:pathLst>
                <a:path w="30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7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s1îḍè">
              <a:extLst>
                <a:ext uri="{FF2B5EF4-FFF2-40B4-BE49-F238E27FC236}">
                  <a16:creationId xmlns:a16="http://schemas.microsoft.com/office/drawing/2014/main" id="{0685CCE9-4C3B-458D-B689-D4CDADB1FE43}"/>
                </a:ext>
              </a:extLst>
            </p:cNvPr>
            <p:cNvSpPr/>
            <p:nvPr/>
          </p:nvSpPr>
          <p:spPr bwMode="auto">
            <a:xfrm>
              <a:off x="5518150" y="4816475"/>
              <a:ext cx="1150938" cy="109538"/>
            </a:xfrm>
            <a:custGeom>
              <a:avLst/>
              <a:gdLst>
                <a:gd name="T0" fmla="*/ 140 w 312"/>
                <a:gd name="T1" fmla="*/ 30 h 30"/>
                <a:gd name="T2" fmla="*/ 142 w 312"/>
                <a:gd name="T3" fmla="*/ 30 h 30"/>
                <a:gd name="T4" fmla="*/ 142 w 312"/>
                <a:gd name="T5" fmla="*/ 30 h 30"/>
                <a:gd name="T6" fmla="*/ 142 w 312"/>
                <a:gd name="T7" fmla="*/ 30 h 30"/>
                <a:gd name="T8" fmla="*/ 144 w 312"/>
                <a:gd name="T9" fmla="*/ 30 h 30"/>
                <a:gd name="T10" fmla="*/ 144 w 312"/>
                <a:gd name="T11" fmla="*/ 30 h 30"/>
                <a:gd name="T12" fmla="*/ 144 w 312"/>
                <a:gd name="T13" fmla="*/ 30 h 30"/>
                <a:gd name="T14" fmla="*/ 145 w 312"/>
                <a:gd name="T15" fmla="*/ 30 h 30"/>
                <a:gd name="T16" fmla="*/ 146 w 312"/>
                <a:gd name="T17" fmla="*/ 30 h 30"/>
                <a:gd name="T18" fmla="*/ 146 w 312"/>
                <a:gd name="T19" fmla="*/ 30 h 30"/>
                <a:gd name="T20" fmla="*/ 147 w 312"/>
                <a:gd name="T21" fmla="*/ 30 h 30"/>
                <a:gd name="T22" fmla="*/ 147 w 312"/>
                <a:gd name="T23" fmla="*/ 30 h 30"/>
                <a:gd name="T24" fmla="*/ 148 w 312"/>
                <a:gd name="T25" fmla="*/ 30 h 30"/>
                <a:gd name="T26" fmla="*/ 148 w 312"/>
                <a:gd name="T27" fmla="*/ 30 h 30"/>
                <a:gd name="T28" fmla="*/ 149 w 312"/>
                <a:gd name="T29" fmla="*/ 30 h 30"/>
                <a:gd name="T30" fmla="*/ 149 w 312"/>
                <a:gd name="T31" fmla="*/ 30 h 30"/>
                <a:gd name="T32" fmla="*/ 150 w 312"/>
                <a:gd name="T33" fmla="*/ 30 h 30"/>
                <a:gd name="T34" fmla="*/ 150 w 312"/>
                <a:gd name="T35" fmla="*/ 30 h 30"/>
                <a:gd name="T36" fmla="*/ 151 w 312"/>
                <a:gd name="T37" fmla="*/ 30 h 30"/>
                <a:gd name="T38" fmla="*/ 151 w 312"/>
                <a:gd name="T39" fmla="*/ 30 h 30"/>
                <a:gd name="T40" fmla="*/ 152 w 312"/>
                <a:gd name="T41" fmla="*/ 30 h 30"/>
                <a:gd name="T42" fmla="*/ 152 w 312"/>
                <a:gd name="T43" fmla="*/ 30 h 30"/>
                <a:gd name="T44" fmla="*/ 153 w 312"/>
                <a:gd name="T45" fmla="*/ 30 h 30"/>
                <a:gd name="T46" fmla="*/ 153 w 312"/>
                <a:gd name="T47" fmla="*/ 30 h 30"/>
                <a:gd name="T48" fmla="*/ 154 w 312"/>
                <a:gd name="T49" fmla="*/ 30 h 30"/>
                <a:gd name="T50" fmla="*/ 155 w 312"/>
                <a:gd name="T51" fmla="*/ 30 h 30"/>
                <a:gd name="T52" fmla="*/ 155 w 312"/>
                <a:gd name="T53" fmla="*/ 30 h 30"/>
                <a:gd name="T54" fmla="*/ 156 w 312"/>
                <a:gd name="T55" fmla="*/ 30 h 30"/>
                <a:gd name="T56" fmla="*/ 156 w 312"/>
                <a:gd name="T57" fmla="*/ 30 h 30"/>
                <a:gd name="T58" fmla="*/ 157 w 312"/>
                <a:gd name="T59" fmla="*/ 30 h 30"/>
                <a:gd name="T60" fmla="*/ 157 w 312"/>
                <a:gd name="T61" fmla="*/ 30 h 30"/>
                <a:gd name="T62" fmla="*/ 158 w 312"/>
                <a:gd name="T63" fmla="*/ 30 h 30"/>
                <a:gd name="T64" fmla="*/ 158 w 312"/>
                <a:gd name="T65" fmla="*/ 30 h 30"/>
                <a:gd name="T66" fmla="*/ 159 w 312"/>
                <a:gd name="T67" fmla="*/ 30 h 30"/>
                <a:gd name="T68" fmla="*/ 159 w 312"/>
                <a:gd name="T69" fmla="*/ 30 h 30"/>
                <a:gd name="T70" fmla="*/ 160 w 312"/>
                <a:gd name="T71" fmla="*/ 30 h 30"/>
                <a:gd name="T72" fmla="*/ 161 w 312"/>
                <a:gd name="T73" fmla="*/ 30 h 30"/>
                <a:gd name="T74" fmla="*/ 161 w 312"/>
                <a:gd name="T75" fmla="*/ 30 h 30"/>
                <a:gd name="T76" fmla="*/ 162 w 312"/>
                <a:gd name="T77" fmla="*/ 30 h 30"/>
                <a:gd name="T78" fmla="*/ 162 w 312"/>
                <a:gd name="T79" fmla="*/ 30 h 30"/>
                <a:gd name="T80" fmla="*/ 163 w 312"/>
                <a:gd name="T81" fmla="*/ 30 h 30"/>
                <a:gd name="T82" fmla="*/ 163 w 312"/>
                <a:gd name="T83" fmla="*/ 30 h 30"/>
                <a:gd name="T84" fmla="*/ 164 w 312"/>
                <a:gd name="T85" fmla="*/ 30 h 30"/>
                <a:gd name="T86" fmla="*/ 164 w 312"/>
                <a:gd name="T87" fmla="*/ 30 h 30"/>
                <a:gd name="T88" fmla="*/ 165 w 312"/>
                <a:gd name="T89" fmla="*/ 30 h 30"/>
                <a:gd name="T90" fmla="*/ 165 w 312"/>
                <a:gd name="T91" fmla="*/ 30 h 30"/>
                <a:gd name="T92" fmla="*/ 166 w 312"/>
                <a:gd name="T93" fmla="*/ 30 h 30"/>
                <a:gd name="T94" fmla="*/ 166 w 312"/>
                <a:gd name="T95" fmla="*/ 30 h 30"/>
                <a:gd name="T96" fmla="*/ 167 w 312"/>
                <a:gd name="T97" fmla="*/ 30 h 30"/>
                <a:gd name="T98" fmla="*/ 168 w 312"/>
                <a:gd name="T99" fmla="*/ 30 h 30"/>
                <a:gd name="T100" fmla="*/ 170 w 312"/>
                <a:gd name="T101" fmla="*/ 30 h 30"/>
                <a:gd name="T102" fmla="*/ 312 w 312"/>
                <a:gd name="T10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2" h="30">
                  <a:moveTo>
                    <a:pt x="3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16"/>
                    <a:pt x="70" y="28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1" y="30"/>
                    <a:pt x="141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9" y="30"/>
                    <a:pt x="169" y="30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9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241" y="29"/>
                    <a:pt x="298" y="16"/>
                    <a:pt x="312" y="0"/>
                  </a:cubicBezTo>
                </a:path>
              </a:pathLst>
            </a:custGeom>
            <a:solidFill>
              <a:srgbClr val="134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ïṩ1ídé">
              <a:extLst>
                <a:ext uri="{FF2B5EF4-FFF2-40B4-BE49-F238E27FC236}">
                  <a16:creationId xmlns:a16="http://schemas.microsoft.com/office/drawing/2014/main" id="{18BB8CCB-7A37-4305-BC22-E897B2D7218F}"/>
                </a:ext>
              </a:extLst>
            </p:cNvPr>
            <p:cNvSpPr/>
            <p:nvPr/>
          </p:nvSpPr>
          <p:spPr bwMode="auto">
            <a:xfrm>
              <a:off x="6005513" y="4116388"/>
              <a:ext cx="173038" cy="1495425"/>
            </a:xfrm>
            <a:custGeom>
              <a:avLst/>
              <a:gdLst>
                <a:gd name="T0" fmla="*/ 47 w 47"/>
                <a:gd name="T1" fmla="*/ 406 h 406"/>
                <a:gd name="T2" fmla="*/ 0 w 47"/>
                <a:gd name="T3" fmla="*/ 406 h 406"/>
                <a:gd name="T4" fmla="*/ 0 w 47"/>
                <a:gd name="T5" fmla="*/ 24 h 406"/>
                <a:gd name="T6" fmla="*/ 24 w 47"/>
                <a:gd name="T7" fmla="*/ 0 h 406"/>
                <a:gd name="T8" fmla="*/ 47 w 47"/>
                <a:gd name="T9" fmla="*/ 24 h 406"/>
                <a:gd name="T10" fmla="*/ 47 w 47"/>
                <a:gd name="T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06">
                  <a:moveTo>
                    <a:pt x="47" y="406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7" y="11"/>
                    <a:pt x="47" y="24"/>
                  </a:cubicBezTo>
                  <a:lnTo>
                    <a:pt x="47" y="406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ṧ1iḍê">
              <a:extLst>
                <a:ext uri="{FF2B5EF4-FFF2-40B4-BE49-F238E27FC236}">
                  <a16:creationId xmlns:a16="http://schemas.microsoft.com/office/drawing/2014/main" id="{2932BA5A-E590-446D-B0B5-F85B86EC9928}"/>
                </a:ext>
              </a:extLst>
            </p:cNvPr>
            <p:cNvSpPr/>
            <p:nvPr/>
          </p:nvSpPr>
          <p:spPr bwMode="auto">
            <a:xfrm>
              <a:off x="6030913" y="2868613"/>
              <a:ext cx="122238" cy="1270000"/>
            </a:xfrm>
            <a:custGeom>
              <a:avLst/>
              <a:gdLst>
                <a:gd name="T0" fmla="*/ 33 w 33"/>
                <a:gd name="T1" fmla="*/ 345 h 345"/>
                <a:gd name="T2" fmla="*/ 0 w 33"/>
                <a:gd name="T3" fmla="*/ 345 h 345"/>
                <a:gd name="T4" fmla="*/ 0 w 33"/>
                <a:gd name="T5" fmla="*/ 17 h 345"/>
                <a:gd name="T6" fmla="*/ 17 w 33"/>
                <a:gd name="T7" fmla="*/ 0 h 345"/>
                <a:gd name="T8" fmla="*/ 33 w 33"/>
                <a:gd name="T9" fmla="*/ 17 h 345"/>
                <a:gd name="T10" fmla="*/ 33 w 33"/>
                <a:gd name="T11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45">
                  <a:moveTo>
                    <a:pt x="33" y="345"/>
                  </a:moveTo>
                  <a:cubicBezTo>
                    <a:pt x="0" y="345"/>
                    <a:pt x="0" y="345"/>
                    <a:pt x="0" y="34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lnTo>
                    <a:pt x="33" y="345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$líḍé">
              <a:extLst>
                <a:ext uri="{FF2B5EF4-FFF2-40B4-BE49-F238E27FC236}">
                  <a16:creationId xmlns:a16="http://schemas.microsoft.com/office/drawing/2014/main" id="{2D5B728A-3BBA-40F1-9634-ACC386604EE9}"/>
                </a:ext>
              </a:extLst>
            </p:cNvPr>
            <p:cNvSpPr/>
            <p:nvPr/>
          </p:nvSpPr>
          <p:spPr bwMode="auto">
            <a:xfrm>
              <a:off x="5383213" y="5600700"/>
              <a:ext cx="471488" cy="184150"/>
            </a:xfrm>
            <a:custGeom>
              <a:avLst/>
              <a:gdLst>
                <a:gd name="T0" fmla="*/ 128 w 128"/>
                <a:gd name="T1" fmla="*/ 0 h 50"/>
                <a:gd name="T2" fmla="*/ 66 w 128"/>
                <a:gd name="T3" fmla="*/ 0 h 50"/>
                <a:gd name="T4" fmla="*/ 0 w 128"/>
                <a:gd name="T5" fmla="*/ 50 h 50"/>
                <a:gd name="T6" fmla="*/ 128 w 128"/>
                <a:gd name="T7" fmla="*/ 50 h 50"/>
                <a:gd name="T8" fmla="*/ 128 w 12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50">
                  <a:moveTo>
                    <a:pt x="128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0" y="6"/>
                    <a:pt x="0" y="50"/>
                  </a:cubicBezTo>
                  <a:cubicBezTo>
                    <a:pt x="128" y="50"/>
                    <a:pt x="128" y="50"/>
                    <a:pt x="128" y="5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$ļíḋê">
              <a:extLst>
                <a:ext uri="{FF2B5EF4-FFF2-40B4-BE49-F238E27FC236}">
                  <a16:creationId xmlns:a16="http://schemas.microsoft.com/office/drawing/2014/main" id="{812BEC7E-920B-41D1-A017-5F0EA119128E}"/>
                </a:ext>
              </a:extLst>
            </p:cNvPr>
            <p:cNvSpPr/>
            <p:nvPr/>
          </p:nvSpPr>
          <p:spPr bwMode="auto">
            <a:xfrm>
              <a:off x="5268913" y="4138613"/>
              <a:ext cx="825500" cy="825500"/>
            </a:xfrm>
            <a:custGeom>
              <a:avLst/>
              <a:gdLst>
                <a:gd name="T0" fmla="*/ 222 w 224"/>
                <a:gd name="T1" fmla="*/ 209 h 224"/>
                <a:gd name="T2" fmla="*/ 85 w 224"/>
                <a:gd name="T3" fmla="*/ 193 h 224"/>
                <a:gd name="T4" fmla="*/ 49 w 224"/>
                <a:gd name="T5" fmla="*/ 22 h 224"/>
                <a:gd name="T6" fmla="*/ 85 w 224"/>
                <a:gd name="T7" fmla="*/ 11 h 224"/>
                <a:gd name="T8" fmla="*/ 42 w 224"/>
                <a:gd name="T9" fmla="*/ 0 h 224"/>
                <a:gd name="T10" fmla="*/ 0 w 224"/>
                <a:gd name="T11" fmla="*/ 11 h 224"/>
                <a:gd name="T12" fmla="*/ 31 w 224"/>
                <a:gd name="T13" fmla="*/ 21 h 224"/>
                <a:gd name="T14" fmla="*/ 79 w 224"/>
                <a:gd name="T15" fmla="*/ 207 h 224"/>
                <a:gd name="T16" fmla="*/ 200 w 224"/>
                <a:gd name="T17" fmla="*/ 224 h 224"/>
                <a:gd name="T18" fmla="*/ 224 w 224"/>
                <a:gd name="T19" fmla="*/ 224 h 224"/>
                <a:gd name="T20" fmla="*/ 222 w 224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24">
                  <a:moveTo>
                    <a:pt x="222" y="209"/>
                  </a:moveTo>
                  <a:cubicBezTo>
                    <a:pt x="221" y="209"/>
                    <a:pt x="157" y="214"/>
                    <a:pt x="85" y="193"/>
                  </a:cubicBezTo>
                  <a:cubicBezTo>
                    <a:pt x="34" y="178"/>
                    <a:pt x="41" y="72"/>
                    <a:pt x="49" y="22"/>
                  </a:cubicBezTo>
                  <a:cubicBezTo>
                    <a:pt x="69" y="21"/>
                    <a:pt x="85" y="16"/>
                    <a:pt x="85" y="11"/>
                  </a:cubicBezTo>
                  <a:cubicBezTo>
                    <a:pt x="85" y="5"/>
                    <a:pt x="66" y="0"/>
                    <a:pt x="42" y="0"/>
                  </a:cubicBezTo>
                  <a:cubicBezTo>
                    <a:pt x="19" y="0"/>
                    <a:pt x="0" y="5"/>
                    <a:pt x="0" y="11"/>
                  </a:cubicBezTo>
                  <a:cubicBezTo>
                    <a:pt x="0" y="16"/>
                    <a:pt x="13" y="20"/>
                    <a:pt x="31" y="21"/>
                  </a:cubicBezTo>
                  <a:cubicBezTo>
                    <a:pt x="25" y="61"/>
                    <a:pt x="11" y="187"/>
                    <a:pt x="79" y="207"/>
                  </a:cubicBezTo>
                  <a:cubicBezTo>
                    <a:pt x="128" y="222"/>
                    <a:pt x="174" y="224"/>
                    <a:pt x="200" y="224"/>
                  </a:cubicBezTo>
                  <a:cubicBezTo>
                    <a:pt x="214" y="224"/>
                    <a:pt x="223" y="224"/>
                    <a:pt x="224" y="224"/>
                  </a:cubicBezTo>
                  <a:lnTo>
                    <a:pt x="22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iŝľïďé">
              <a:extLst>
                <a:ext uri="{FF2B5EF4-FFF2-40B4-BE49-F238E27FC236}">
                  <a16:creationId xmlns:a16="http://schemas.microsoft.com/office/drawing/2014/main" id="{9B8FC791-6553-4B3F-823B-DA0CCE0AD320}"/>
                </a:ext>
              </a:extLst>
            </p:cNvPr>
            <p:cNvSpPr/>
            <p:nvPr/>
          </p:nvSpPr>
          <p:spPr bwMode="auto">
            <a:xfrm>
              <a:off x="6119813" y="4138613"/>
              <a:ext cx="822325" cy="825500"/>
            </a:xfrm>
            <a:custGeom>
              <a:avLst/>
              <a:gdLst>
                <a:gd name="T0" fmla="*/ 2 w 223"/>
                <a:gd name="T1" fmla="*/ 209 h 224"/>
                <a:gd name="T2" fmla="*/ 138 w 223"/>
                <a:gd name="T3" fmla="*/ 193 h 224"/>
                <a:gd name="T4" fmla="*/ 175 w 223"/>
                <a:gd name="T5" fmla="*/ 22 h 224"/>
                <a:gd name="T6" fmla="*/ 139 w 223"/>
                <a:gd name="T7" fmla="*/ 11 h 224"/>
                <a:gd name="T8" fmla="*/ 181 w 223"/>
                <a:gd name="T9" fmla="*/ 0 h 224"/>
                <a:gd name="T10" fmla="*/ 223 w 223"/>
                <a:gd name="T11" fmla="*/ 11 h 224"/>
                <a:gd name="T12" fmla="*/ 193 w 223"/>
                <a:gd name="T13" fmla="*/ 21 h 224"/>
                <a:gd name="T14" fmla="*/ 144 w 223"/>
                <a:gd name="T15" fmla="*/ 207 h 224"/>
                <a:gd name="T16" fmla="*/ 24 w 223"/>
                <a:gd name="T17" fmla="*/ 224 h 224"/>
                <a:gd name="T18" fmla="*/ 0 w 223"/>
                <a:gd name="T19" fmla="*/ 224 h 224"/>
                <a:gd name="T20" fmla="*/ 2 w 223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224">
                  <a:moveTo>
                    <a:pt x="2" y="209"/>
                  </a:moveTo>
                  <a:cubicBezTo>
                    <a:pt x="2" y="209"/>
                    <a:pt x="67" y="214"/>
                    <a:pt x="138" y="193"/>
                  </a:cubicBezTo>
                  <a:cubicBezTo>
                    <a:pt x="190" y="178"/>
                    <a:pt x="183" y="72"/>
                    <a:pt x="175" y="22"/>
                  </a:cubicBezTo>
                  <a:cubicBezTo>
                    <a:pt x="155" y="21"/>
                    <a:pt x="139" y="16"/>
                    <a:pt x="139" y="11"/>
                  </a:cubicBezTo>
                  <a:cubicBezTo>
                    <a:pt x="139" y="5"/>
                    <a:pt x="158" y="0"/>
                    <a:pt x="181" y="0"/>
                  </a:cubicBezTo>
                  <a:cubicBezTo>
                    <a:pt x="205" y="0"/>
                    <a:pt x="223" y="5"/>
                    <a:pt x="223" y="11"/>
                  </a:cubicBezTo>
                  <a:cubicBezTo>
                    <a:pt x="223" y="16"/>
                    <a:pt x="211" y="20"/>
                    <a:pt x="193" y="21"/>
                  </a:cubicBezTo>
                  <a:cubicBezTo>
                    <a:pt x="199" y="61"/>
                    <a:pt x="213" y="187"/>
                    <a:pt x="144" y="207"/>
                  </a:cubicBezTo>
                  <a:cubicBezTo>
                    <a:pt x="95" y="222"/>
                    <a:pt x="50" y="224"/>
                    <a:pt x="24" y="224"/>
                  </a:cubicBezTo>
                  <a:cubicBezTo>
                    <a:pt x="10" y="224"/>
                    <a:pt x="1" y="224"/>
                    <a:pt x="0" y="224"/>
                  </a:cubicBezTo>
                  <a:lnTo>
                    <a:pt x="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Sļiḍê">
              <a:extLst>
                <a:ext uri="{FF2B5EF4-FFF2-40B4-BE49-F238E27FC236}">
                  <a16:creationId xmlns:a16="http://schemas.microsoft.com/office/drawing/2014/main" id="{C7B961F2-0FA1-496B-BF75-1B80184F7546}"/>
                </a:ext>
              </a:extLst>
            </p:cNvPr>
            <p:cNvSpPr/>
            <p:nvPr/>
          </p:nvSpPr>
          <p:spPr bwMode="auto">
            <a:xfrm>
              <a:off x="5994400" y="5611813"/>
              <a:ext cx="200025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ṧḷîḋé">
              <a:extLst>
                <a:ext uri="{FF2B5EF4-FFF2-40B4-BE49-F238E27FC236}">
                  <a16:creationId xmlns:a16="http://schemas.microsoft.com/office/drawing/2014/main" id="{68EA8E57-BFE3-41B8-90C7-BAE4C2494936}"/>
                </a:ext>
              </a:extLst>
            </p:cNvPr>
            <p:cNvSpPr/>
            <p:nvPr/>
          </p:nvSpPr>
          <p:spPr bwMode="auto">
            <a:xfrm>
              <a:off x="5994400" y="4054475"/>
              <a:ext cx="200025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sļïde">
              <a:extLst>
                <a:ext uri="{FF2B5EF4-FFF2-40B4-BE49-F238E27FC236}">
                  <a16:creationId xmlns:a16="http://schemas.microsoft.com/office/drawing/2014/main" id="{D0752CDE-0251-4715-B0F5-4392FFAA894B}"/>
                </a:ext>
              </a:extLst>
            </p:cNvPr>
            <p:cNvSpPr/>
            <p:nvPr/>
          </p:nvSpPr>
          <p:spPr bwMode="auto">
            <a:xfrm>
              <a:off x="5659438" y="5611813"/>
              <a:ext cx="203200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ṥḷíḓè">
              <a:extLst>
                <a:ext uri="{FF2B5EF4-FFF2-40B4-BE49-F238E27FC236}">
                  <a16:creationId xmlns:a16="http://schemas.microsoft.com/office/drawing/2014/main" id="{F6EBCF3F-E47C-43D1-9DD6-AE7F8F37E631}"/>
                </a:ext>
              </a:extLst>
            </p:cNvPr>
            <p:cNvSpPr/>
            <p:nvPr/>
          </p:nvSpPr>
          <p:spPr bwMode="auto">
            <a:xfrm>
              <a:off x="6326188" y="5611813"/>
              <a:ext cx="203200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śliḋè">
              <a:extLst>
                <a:ext uri="{FF2B5EF4-FFF2-40B4-BE49-F238E27FC236}">
                  <a16:creationId xmlns:a16="http://schemas.microsoft.com/office/drawing/2014/main" id="{6A63D590-6C4D-47BF-9141-493E199B4666}"/>
                </a:ext>
              </a:extLst>
            </p:cNvPr>
            <p:cNvSpPr/>
            <p:nvPr/>
          </p:nvSpPr>
          <p:spPr bwMode="auto">
            <a:xfrm>
              <a:off x="5788025" y="5600700"/>
              <a:ext cx="612775" cy="69850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1933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 animBg="1"/>
      <p:bldP spid="15" grpId="0" animBg="1"/>
      <p:bldP spid="16" grpId="0" animBg="1"/>
      <p:bldP spid="17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39B7B0BD-5251-4A8B-B533-03021F74F74B}"/>
              </a:ext>
            </a:extLst>
          </p:cNvPr>
          <p:cNvSpPr/>
          <p:nvPr/>
        </p:nvSpPr>
        <p:spPr>
          <a:xfrm flipV="1">
            <a:off x="2839197" y="5043021"/>
            <a:ext cx="13073060" cy="117167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4050" dirty="0">
              <a:cs typeface="+mn-ea"/>
              <a:sym typeface="+mn-lt"/>
            </a:endParaRPr>
          </a:p>
        </p:txBody>
      </p:sp>
      <p:sp>
        <p:nvSpPr>
          <p:cNvPr id="19" name="燕尾形 7">
            <a:extLst>
              <a:ext uri="{FF2B5EF4-FFF2-40B4-BE49-F238E27FC236}">
                <a16:creationId xmlns:a16="http://schemas.microsoft.com/office/drawing/2014/main" id="{003AE66B-E67A-4A34-B015-C8D3517AEC60}"/>
              </a:ext>
            </a:extLst>
          </p:cNvPr>
          <p:cNvSpPr/>
          <p:nvPr/>
        </p:nvSpPr>
        <p:spPr>
          <a:xfrm>
            <a:off x="2479853" y="4666995"/>
            <a:ext cx="610815" cy="845849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405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燕尾形 31">
            <a:extLst>
              <a:ext uri="{FF2B5EF4-FFF2-40B4-BE49-F238E27FC236}">
                <a16:creationId xmlns:a16="http://schemas.microsoft.com/office/drawing/2014/main" id="{3E41EB41-625B-422E-80A6-8381572132C2}"/>
              </a:ext>
            </a:extLst>
          </p:cNvPr>
          <p:cNvSpPr/>
          <p:nvPr/>
        </p:nvSpPr>
        <p:spPr>
          <a:xfrm>
            <a:off x="2028871" y="4667289"/>
            <a:ext cx="610815" cy="845849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405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燕尾形 32">
            <a:extLst>
              <a:ext uri="{FF2B5EF4-FFF2-40B4-BE49-F238E27FC236}">
                <a16:creationId xmlns:a16="http://schemas.microsoft.com/office/drawing/2014/main" id="{10FE98DA-0213-4F28-BE75-3366F41DDE21}"/>
              </a:ext>
            </a:extLst>
          </p:cNvPr>
          <p:cNvSpPr/>
          <p:nvPr/>
        </p:nvSpPr>
        <p:spPr>
          <a:xfrm>
            <a:off x="15448818" y="4675958"/>
            <a:ext cx="610815" cy="845849"/>
          </a:xfrm>
          <a:prstGeom prst="chevron">
            <a:avLst>
              <a:gd name="adj" fmla="val 75926"/>
            </a:avLst>
          </a:prstGeom>
          <a:solidFill>
            <a:schemeClr val="bg1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405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85260" y="1893723"/>
            <a:ext cx="4773530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prstClr val="white"/>
                </a:solidFill>
                <a:cs typeface="+mn-ea"/>
                <a:sym typeface="+mn-lt"/>
              </a:rPr>
              <a:t>安装</a:t>
            </a:r>
            <a:r>
              <a:rPr lang="en-US" altLang="zh-CN" sz="4000" dirty="0" err="1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4000" dirty="0">
                <a:solidFill>
                  <a:prstClr val="white"/>
                </a:solidFill>
                <a:cs typeface="+mn-ea"/>
                <a:sym typeface="+mn-lt"/>
              </a:rPr>
              <a:t>：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B5D4BA0-DA72-4335-9A0F-1DDAED3DC085}"/>
              </a:ext>
            </a:extLst>
          </p:cNvPr>
          <p:cNvSpPr/>
          <p:nvPr/>
        </p:nvSpPr>
        <p:spPr>
          <a:xfrm>
            <a:off x="3754474" y="4754906"/>
            <a:ext cx="693394" cy="693394"/>
          </a:xfrm>
          <a:prstGeom prst="ellipse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CADFA7A-299B-45E9-BB36-A9FB48A6FE0A}"/>
              </a:ext>
            </a:extLst>
          </p:cNvPr>
          <p:cNvSpPr/>
          <p:nvPr/>
        </p:nvSpPr>
        <p:spPr>
          <a:xfrm>
            <a:off x="6313169" y="4754907"/>
            <a:ext cx="693393" cy="693393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98D001C-CA4E-4C6A-92D3-88D52505EF48}"/>
              </a:ext>
            </a:extLst>
          </p:cNvPr>
          <p:cNvSpPr/>
          <p:nvPr/>
        </p:nvSpPr>
        <p:spPr>
          <a:xfrm>
            <a:off x="8871864" y="4754907"/>
            <a:ext cx="693394" cy="693394"/>
          </a:xfrm>
          <a:prstGeom prst="ellipse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02FB7F9-7AA0-411B-BFEE-D845757D0830}"/>
              </a:ext>
            </a:extLst>
          </p:cNvPr>
          <p:cNvSpPr/>
          <p:nvPr/>
        </p:nvSpPr>
        <p:spPr>
          <a:xfrm>
            <a:off x="11430556" y="4754906"/>
            <a:ext cx="693397" cy="693397"/>
          </a:xfrm>
          <a:prstGeom prst="ellipse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594A9FA-7795-4051-9BAB-AB42454F1F8E}"/>
              </a:ext>
            </a:extLst>
          </p:cNvPr>
          <p:cNvSpPr/>
          <p:nvPr/>
        </p:nvSpPr>
        <p:spPr>
          <a:xfrm>
            <a:off x="13989252" y="4754907"/>
            <a:ext cx="693394" cy="693394"/>
          </a:xfrm>
          <a:prstGeom prst="ellipse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A9536EC-E77F-4DB9-98E0-F4C3A2AC9A9E}"/>
              </a:ext>
            </a:extLst>
          </p:cNvPr>
          <p:cNvSpPr/>
          <p:nvPr/>
        </p:nvSpPr>
        <p:spPr>
          <a:xfrm>
            <a:off x="3576152" y="5551319"/>
            <a:ext cx="1107996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解压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31E25F5-1CC8-4623-8EC6-4BDA9BA8E52B}"/>
              </a:ext>
            </a:extLst>
          </p:cNvPr>
          <p:cNvSpPr/>
          <p:nvPr/>
        </p:nvSpPr>
        <p:spPr>
          <a:xfrm>
            <a:off x="5211517" y="3751531"/>
            <a:ext cx="2954655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修改配置文件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8CF5EF2-4B2E-48E3-AC95-BEF99A2E9DDD}"/>
              </a:ext>
            </a:extLst>
          </p:cNvPr>
          <p:cNvSpPr/>
          <p:nvPr/>
        </p:nvSpPr>
        <p:spPr>
          <a:xfrm>
            <a:off x="8001043" y="5551319"/>
            <a:ext cx="2492990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分发到集群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626CB7C-A4A8-4675-82AF-CEB7CBF35121}"/>
              </a:ext>
            </a:extLst>
          </p:cNvPr>
          <p:cNvSpPr/>
          <p:nvPr/>
        </p:nvSpPr>
        <p:spPr>
          <a:xfrm>
            <a:off x="10892688" y="3751531"/>
            <a:ext cx="1569660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初始化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8CE012-CC7A-4800-B8EC-7B1C35D4404D}"/>
              </a:ext>
            </a:extLst>
          </p:cNvPr>
          <p:cNvSpPr/>
          <p:nvPr/>
        </p:nvSpPr>
        <p:spPr>
          <a:xfrm>
            <a:off x="13810928" y="5551319"/>
            <a:ext cx="1107996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启动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DDFEB8E-1E13-4B3D-B98E-E1C7D974B09C}"/>
              </a:ext>
            </a:extLst>
          </p:cNvPr>
          <p:cNvSpPr txBox="1"/>
          <p:nvPr/>
        </p:nvSpPr>
        <p:spPr>
          <a:xfrm>
            <a:off x="1024634" y="678369"/>
            <a:ext cx="7960481" cy="9883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部署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3" name="直线连接符 5">
            <a:extLst>
              <a:ext uri="{FF2B5EF4-FFF2-40B4-BE49-F238E27FC236}">
                <a16:creationId xmlns:a16="http://schemas.microsoft.com/office/drawing/2014/main" id="{BD1CE281-E303-4E48-A35C-E6AB0C60C5A5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6963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6C60CE65-F6FD-4673-82DB-834381BD1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6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5" grpId="0" animBg="1"/>
      <p:bldP spid="26" grpId="0" animBg="1"/>
      <p:bldP spid="8" grpId="0"/>
      <p:bldP spid="20" grpId="0" animBg="1"/>
      <p:bldP spid="21" grpId="0" animBg="1"/>
      <p:bldP spid="22" grpId="0" animBg="1"/>
      <p:bldP spid="23" grpId="0" animBg="1"/>
      <p:bldP spid="24" grpId="0" animBg="1"/>
      <p:bldP spid="27" grpId="0"/>
      <p:bldP spid="28" grpId="0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644DC5D-E296-4613-973F-8EE2EAFBAADA}"/>
              </a:ext>
            </a:extLst>
          </p:cNvPr>
          <p:cNvSpPr txBox="1"/>
          <p:nvPr/>
        </p:nvSpPr>
        <p:spPr>
          <a:xfrm>
            <a:off x="1024634" y="678369"/>
            <a:ext cx="7960481" cy="9883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单机部署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:a16="http://schemas.microsoft.com/office/drawing/2014/main" id="{6B610872-9F43-4E58-9B41-379F9216EFDD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6963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B88F6F63-9880-437C-8214-55F4CC65E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8FA0C23-95E1-4A2E-A55B-C848A90FA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3213" y="3587052"/>
            <a:ext cx="12955587" cy="5571808"/>
          </a:xfrm>
          <a:prstGeom prst="roundRect">
            <a:avLst>
              <a:gd name="adj" fmla="val 20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BA4AC69-C41A-4CDE-80C9-BBF0E7871DD8}"/>
              </a:ext>
            </a:extLst>
          </p:cNvPr>
          <p:cNvSpPr txBox="1"/>
          <p:nvPr/>
        </p:nvSpPr>
        <p:spPr>
          <a:xfrm>
            <a:off x="2785260" y="1893723"/>
            <a:ext cx="4773530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prstClr val="white"/>
                </a:solidFill>
                <a:cs typeface="+mn-ea"/>
                <a:sym typeface="+mn-lt"/>
              </a:rPr>
              <a:t>解压缩：</a:t>
            </a:r>
          </a:p>
        </p:txBody>
      </p:sp>
    </p:spTree>
    <p:extLst>
      <p:ext uri="{BB962C8B-B14F-4D97-AF65-F5344CB8AC3E}">
        <p14:creationId xmlns:p14="http://schemas.microsoft.com/office/powerpoint/2010/main" val="398796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644DC5D-E296-4613-973F-8EE2EAFBAADA}"/>
              </a:ext>
            </a:extLst>
          </p:cNvPr>
          <p:cNvSpPr txBox="1"/>
          <p:nvPr/>
        </p:nvSpPr>
        <p:spPr>
          <a:xfrm>
            <a:off x="1024634" y="678369"/>
            <a:ext cx="7960481" cy="9883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单机部署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:a16="http://schemas.microsoft.com/office/drawing/2014/main" id="{6B610872-9F43-4E58-9B41-379F9216EFDD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69632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B88F6F63-9880-437C-8214-55F4CC65E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ADF3BF09-BC92-4B26-B466-240F3FBC0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856166"/>
              </p:ext>
            </p:extLst>
          </p:nvPr>
        </p:nvGraphicFramePr>
        <p:xfrm>
          <a:off x="2736533" y="2945448"/>
          <a:ext cx="14428787" cy="6400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55000" dir="5400000" sy="-100000" algn="bl" rotWithShape="0"/>
                </a:effectLst>
                <a:tableStyleId>{125E5076-3810-47DD-B79F-674D7AD40C01}</a:tableStyleId>
              </a:tblPr>
              <a:tblGrid>
                <a:gridCol w="2909968">
                  <a:extLst>
                    <a:ext uri="{9D8B030D-6E8A-4147-A177-3AD203B41FA5}">
                      <a16:colId xmlns:a16="http://schemas.microsoft.com/office/drawing/2014/main" val="332356448"/>
                    </a:ext>
                  </a:extLst>
                </a:gridCol>
                <a:gridCol w="11518819">
                  <a:extLst>
                    <a:ext uri="{9D8B030D-6E8A-4147-A177-3AD203B41FA5}">
                      <a16:colId xmlns:a16="http://schemas.microsoft.com/office/drawing/2014/main" val="571489421"/>
                    </a:ext>
                  </a:extLst>
                </a:gridCol>
              </a:tblGrid>
              <a:tr h="6355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b="0" dirty="0">
                          <a:solidFill>
                            <a:schemeClr val="bg1"/>
                          </a:solidFill>
                        </a:rPr>
                        <a:t>bin</a:t>
                      </a:r>
                      <a:endParaRPr lang="zh-CN" altLang="en-US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#</a:t>
                      </a:r>
                      <a:r>
                        <a:rPr lang="zh-CN" altLang="zh-CN" sz="36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可执行文件（</a:t>
                      </a:r>
                      <a:r>
                        <a:rPr lang="en-US" altLang="zh-CN" sz="3600" b="0" kern="1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hadoop</a:t>
                      </a:r>
                      <a:r>
                        <a:rPr lang="zh-CN" altLang="zh-CN" sz="36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的功能操作命令）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442338"/>
                  </a:ext>
                </a:extLst>
              </a:tr>
              <a:tr h="6355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b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zh-CN" altLang="en-US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b="0" dirty="0">
                          <a:solidFill>
                            <a:schemeClr val="bg1"/>
                          </a:solidFill>
                        </a:rPr>
                        <a:t>#</a:t>
                      </a:r>
                      <a:r>
                        <a:rPr lang="zh-CN" altLang="en-US" sz="3600" b="0" dirty="0">
                          <a:solidFill>
                            <a:schemeClr val="bg1"/>
                          </a:solidFill>
                        </a:rPr>
                        <a:t>配置文件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341997"/>
                  </a:ext>
                </a:extLst>
              </a:tr>
              <a:tr h="6355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b="0" dirty="0">
                          <a:solidFill>
                            <a:schemeClr val="bg1"/>
                          </a:solidFill>
                        </a:rPr>
                        <a:t>include</a:t>
                      </a:r>
                      <a:endParaRPr lang="zh-CN" altLang="en-US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863204"/>
                  </a:ext>
                </a:extLst>
              </a:tr>
              <a:tr h="6355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b="0" dirty="0">
                          <a:solidFill>
                            <a:schemeClr val="bg1"/>
                          </a:solidFill>
                        </a:rPr>
                        <a:t>lib</a:t>
                      </a:r>
                      <a:endParaRPr lang="zh-CN" altLang="en-US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b="0" dirty="0">
                          <a:solidFill>
                            <a:schemeClr val="bg1"/>
                          </a:solidFill>
                        </a:rPr>
                        <a:t>#</a:t>
                      </a:r>
                      <a:r>
                        <a:rPr lang="zh-CN" altLang="en-US" sz="3600" b="0" dirty="0">
                          <a:solidFill>
                            <a:schemeClr val="bg1"/>
                          </a:solidFill>
                        </a:rPr>
                        <a:t>本地库文件（数据压缩编解码、本地文件系统操作）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131709"/>
                  </a:ext>
                </a:extLst>
              </a:tr>
              <a:tr h="6355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b="0" dirty="0" err="1">
                          <a:solidFill>
                            <a:schemeClr val="bg1"/>
                          </a:solidFill>
                        </a:rPr>
                        <a:t>libexec</a:t>
                      </a:r>
                      <a:endParaRPr lang="zh-CN" altLang="en-US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552203"/>
                  </a:ext>
                </a:extLst>
              </a:tr>
              <a:tr h="635508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0" dirty="0" err="1">
                          <a:solidFill>
                            <a:schemeClr val="bg1"/>
                          </a:solidFill>
                        </a:rPr>
                        <a:t>sbin</a:t>
                      </a:r>
                      <a:endParaRPr lang="zh-CN" altLang="en-US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0" dirty="0">
                          <a:solidFill>
                            <a:schemeClr val="bg1"/>
                          </a:solidFill>
                        </a:rPr>
                        <a:t>#</a:t>
                      </a:r>
                      <a:r>
                        <a:rPr lang="zh-CN" altLang="en-US" sz="3600" b="0" dirty="0">
                          <a:solidFill>
                            <a:schemeClr val="bg1"/>
                          </a:solidFill>
                        </a:rPr>
                        <a:t>可执行文件（</a:t>
                      </a:r>
                      <a:r>
                        <a:rPr lang="en-US" altLang="zh-CN" sz="3600" b="0" dirty="0" err="1">
                          <a:solidFill>
                            <a:schemeClr val="bg1"/>
                          </a:solidFill>
                        </a:rPr>
                        <a:t>hadoop</a:t>
                      </a:r>
                      <a:r>
                        <a:rPr lang="zh-CN" altLang="en-US" sz="3600" b="0" dirty="0">
                          <a:solidFill>
                            <a:schemeClr val="bg1"/>
                          </a:solidFill>
                        </a:rPr>
                        <a:t>集群进程管理的操作命令）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826687"/>
                  </a:ext>
                </a:extLst>
              </a:tr>
              <a:tr h="635508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0" dirty="0">
                          <a:solidFill>
                            <a:schemeClr val="bg1"/>
                          </a:solidFill>
                        </a:rPr>
                        <a:t>share</a:t>
                      </a:r>
                      <a:endParaRPr lang="zh-CN" altLang="en-US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0" dirty="0">
                          <a:solidFill>
                            <a:schemeClr val="bg1"/>
                          </a:solidFill>
                        </a:rPr>
                        <a:t>#</a:t>
                      </a:r>
                      <a:r>
                        <a:rPr lang="zh-CN" altLang="en-US" sz="3600" b="0" dirty="0">
                          <a:solidFill>
                            <a:schemeClr val="bg1"/>
                          </a:solidFill>
                        </a:rPr>
                        <a:t>开发所需要的</a:t>
                      </a:r>
                      <a:r>
                        <a:rPr lang="en-US" altLang="zh-CN" sz="3600" b="0" dirty="0">
                          <a:solidFill>
                            <a:schemeClr val="bg1"/>
                          </a:solidFill>
                        </a:rPr>
                        <a:t>jar</a:t>
                      </a:r>
                      <a:r>
                        <a:rPr lang="zh-CN" altLang="en-US" sz="3600" b="0" dirty="0">
                          <a:solidFill>
                            <a:schemeClr val="bg1"/>
                          </a:solidFill>
                        </a:rPr>
                        <a:t>包及用户帮助文档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589022"/>
                  </a:ext>
                </a:extLst>
              </a:tr>
              <a:tr h="6355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b="0" dirty="0">
                          <a:solidFill>
                            <a:schemeClr val="bg1"/>
                          </a:solidFill>
                        </a:rPr>
                        <a:t>LICENSE.txt</a:t>
                      </a:r>
                      <a:endParaRPr lang="zh-CN" altLang="en-US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214803"/>
                  </a:ext>
                </a:extLst>
              </a:tr>
              <a:tr h="6355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b="0" dirty="0">
                          <a:solidFill>
                            <a:schemeClr val="bg1"/>
                          </a:solidFill>
                        </a:rPr>
                        <a:t>NOTICE.txt</a:t>
                      </a:r>
                      <a:endParaRPr lang="zh-CN" altLang="en-US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368127"/>
                  </a:ext>
                </a:extLst>
              </a:tr>
              <a:tr h="6355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b="0" dirty="0">
                          <a:solidFill>
                            <a:schemeClr val="bg1"/>
                          </a:solidFill>
                        </a:rPr>
                        <a:t>README.txt</a:t>
                      </a:r>
                      <a:endParaRPr lang="zh-CN" altLang="en-US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2822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655BCFB-5637-4BD9-B0FB-10EF726F11FA}"/>
              </a:ext>
            </a:extLst>
          </p:cNvPr>
          <p:cNvSpPr txBox="1"/>
          <p:nvPr/>
        </p:nvSpPr>
        <p:spPr>
          <a:xfrm>
            <a:off x="2785260" y="1893723"/>
            <a:ext cx="4773530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prstClr val="white"/>
                </a:solidFill>
                <a:cs typeface="+mn-ea"/>
                <a:sym typeface="+mn-lt"/>
              </a:rPr>
              <a:t>解压缩：</a:t>
            </a:r>
          </a:p>
        </p:txBody>
      </p:sp>
    </p:spTree>
    <p:extLst>
      <p:ext uri="{BB962C8B-B14F-4D97-AF65-F5344CB8AC3E}">
        <p14:creationId xmlns:p14="http://schemas.microsoft.com/office/powerpoint/2010/main" val="310832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776289" y="1970674"/>
            <a:ext cx="10500096" cy="2487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修改配置文件：</a:t>
            </a:r>
          </a:p>
          <a:p>
            <a:pPr marL="441325" indent="-441325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hadoop-env.sh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JAVA_HOME = </a:t>
            </a:r>
            <a:r>
              <a:rPr lang="en-US" altLang="zh-CN" sz="3600" dirty="0">
                <a:solidFill>
                  <a:schemeClr val="accent2"/>
                </a:solidFill>
                <a:cs typeface="+mn-ea"/>
                <a:sym typeface="+mn-lt"/>
              </a:rPr>
              <a:t>/home/</a:t>
            </a:r>
            <a:r>
              <a:rPr lang="en-US" altLang="zh-CN" sz="3600" dirty="0" err="1">
                <a:solidFill>
                  <a:schemeClr val="accent2"/>
                </a:solidFill>
                <a:cs typeface="+mn-ea"/>
                <a:sym typeface="+mn-lt"/>
              </a:rPr>
              <a:t>hadoop</a:t>
            </a:r>
            <a:r>
              <a:rPr lang="en-US" altLang="zh-CN" sz="3600" dirty="0">
                <a:solidFill>
                  <a:schemeClr val="accent2"/>
                </a:solidFill>
                <a:cs typeface="+mn-ea"/>
                <a:sym typeface="+mn-lt"/>
              </a:rPr>
              <a:t>/java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B2FF47-C16E-4F00-AD22-FC4BB5654242}"/>
              </a:ext>
            </a:extLst>
          </p:cNvPr>
          <p:cNvSpPr txBox="1"/>
          <p:nvPr/>
        </p:nvSpPr>
        <p:spPr>
          <a:xfrm>
            <a:off x="1024634" y="678369"/>
            <a:ext cx="7960481" cy="9883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安装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" name="直线连接符 5">
            <a:extLst>
              <a:ext uri="{FF2B5EF4-FFF2-40B4-BE49-F238E27FC236}">
                <a16:creationId xmlns:a16="http://schemas.microsoft.com/office/drawing/2014/main" id="{F51439D7-F6CB-4291-A67A-3E0E655C0313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60666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1C8ABFD4-0617-48AC-B11F-C366D1B4E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ADB227A-97EA-4E49-9376-57AAC69AB8E0}"/>
              </a:ext>
            </a:extLst>
          </p:cNvPr>
          <p:cNvSpPr/>
          <p:nvPr/>
        </p:nvSpPr>
        <p:spPr>
          <a:xfrm>
            <a:off x="2760879" y="4758390"/>
            <a:ext cx="12448472" cy="2487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lvl="0" indent="-441325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core-site.xml</a:t>
            </a:r>
          </a:p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srgbClr val="ED7D31"/>
                </a:solidFill>
                <a:cs typeface="+mn-ea"/>
                <a:sym typeface="+mn-lt"/>
              </a:rPr>
              <a:t>	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fs.defaultFS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   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			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指定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所使用的文件系统</a:t>
            </a:r>
          </a:p>
          <a:p>
            <a:pPr lvl="0">
              <a:lnSpc>
                <a:spcPct val="150000"/>
              </a:lnSpc>
            </a:pPr>
            <a:r>
              <a:rPr lang="en-US" altLang="zh-CN" sz="3600" dirty="0">
                <a:solidFill>
                  <a:srgbClr val="ED7D31"/>
                </a:solidFill>
                <a:cs typeface="+mn-ea"/>
                <a:sym typeface="+mn-lt"/>
              </a:rPr>
              <a:t>	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1A671F-5C69-4807-A10B-75B0A96D8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62704" y="3834551"/>
            <a:ext cx="2776886" cy="277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3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776287" y="2023428"/>
            <a:ext cx="14495711" cy="3318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修改配置文件：</a:t>
            </a:r>
          </a:p>
          <a:p>
            <a:pPr marL="441325" indent="-441325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hdfs-site.xml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dfs.replication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        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HDFS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的备份个数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	</a:t>
            </a:r>
            <a:r>
              <a:rPr lang="en-US" altLang="zh-CN" sz="3600" dirty="0" err="1">
                <a:solidFill>
                  <a:srgbClr val="00B0F0"/>
                </a:solidFill>
                <a:cs typeface="+mn-ea"/>
                <a:sym typeface="+mn-lt"/>
              </a:rPr>
              <a:t>dfs.name.dir</a:t>
            </a:r>
            <a:r>
              <a:rPr lang="zh-CN" altLang="en-US" sz="3600" dirty="0">
                <a:solidFill>
                  <a:srgbClr val="00B0F0"/>
                </a:solidFill>
                <a:cs typeface="+mn-ea"/>
                <a:sym typeface="+mn-lt"/>
              </a:rPr>
              <a:t>           </a:t>
            </a:r>
            <a:r>
              <a:rPr lang="en-US" altLang="zh-CN" sz="3600" dirty="0" err="1">
                <a:solidFill>
                  <a:srgbClr val="00B0F0"/>
                </a:solidFill>
                <a:cs typeface="+mn-ea"/>
                <a:sym typeface="+mn-lt"/>
              </a:rPr>
              <a:t>NameNode</a:t>
            </a:r>
            <a:r>
              <a:rPr lang="zh-CN" altLang="en-US" sz="3600" dirty="0">
                <a:solidFill>
                  <a:srgbClr val="00B0F0"/>
                </a:solidFill>
                <a:cs typeface="+mn-ea"/>
                <a:sym typeface="+mn-lt"/>
              </a:rPr>
              <a:t>的目录</a:t>
            </a:r>
            <a:endParaRPr lang="en-US" altLang="zh-CN" sz="36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B2FF47-C16E-4F00-AD22-FC4BB5654242}"/>
              </a:ext>
            </a:extLst>
          </p:cNvPr>
          <p:cNvSpPr txBox="1"/>
          <p:nvPr/>
        </p:nvSpPr>
        <p:spPr>
          <a:xfrm>
            <a:off x="1024634" y="678369"/>
            <a:ext cx="7960481" cy="9883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安装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" name="直线连接符 5">
            <a:extLst>
              <a:ext uri="{FF2B5EF4-FFF2-40B4-BE49-F238E27FC236}">
                <a16:creationId xmlns:a16="http://schemas.microsoft.com/office/drawing/2014/main" id="{F51439D7-F6CB-4291-A67A-3E0E655C0313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60666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1C8ABFD4-0617-48AC-B11F-C366D1B4E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64FEAA-096D-45F3-921F-F890AF079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62704" y="3834551"/>
            <a:ext cx="2776886" cy="27768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02E8DB0-0FF0-0F4B-ABCF-D8053E317DCD}"/>
              </a:ext>
            </a:extLst>
          </p:cNvPr>
          <p:cNvSpPr txBox="1"/>
          <p:nvPr/>
        </p:nvSpPr>
        <p:spPr>
          <a:xfrm>
            <a:off x="2776286" y="5660089"/>
            <a:ext cx="14495711" cy="165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4.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mapred-site.xml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en-US" altLang="zh-CN" sz="3600" dirty="0" err="1">
                <a:solidFill>
                  <a:srgbClr val="00B0F0"/>
                </a:solidFill>
                <a:cs typeface="+mn-ea"/>
                <a:sym typeface="+mn-lt"/>
              </a:rPr>
              <a:t>mapreduce.framework.name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 : yarn</a:t>
            </a:r>
          </a:p>
        </p:txBody>
      </p:sp>
    </p:spTree>
    <p:extLst>
      <p:ext uri="{BB962C8B-B14F-4D97-AF65-F5344CB8AC3E}">
        <p14:creationId xmlns:p14="http://schemas.microsoft.com/office/powerpoint/2010/main" val="29104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776289" y="1970674"/>
            <a:ext cx="13865792" cy="414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SSH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免密登录：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真实大量配置的时候直接使用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ssh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工具箱：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免密码登录目标主机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拷贝安装目录和配置文件到从节点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sz="3600" i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B2FF47-C16E-4F00-AD22-FC4BB5654242}"/>
              </a:ext>
            </a:extLst>
          </p:cNvPr>
          <p:cNvSpPr txBox="1"/>
          <p:nvPr/>
        </p:nvSpPr>
        <p:spPr>
          <a:xfrm>
            <a:off x="1024634" y="678369"/>
            <a:ext cx="7960481" cy="9883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集群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部署</a:t>
            </a:r>
          </a:p>
        </p:txBody>
      </p:sp>
      <p:cxnSp>
        <p:nvCxnSpPr>
          <p:cNvPr id="9" name="直线连接符 5">
            <a:extLst>
              <a:ext uri="{FF2B5EF4-FFF2-40B4-BE49-F238E27FC236}">
                <a16:creationId xmlns:a16="http://schemas.microsoft.com/office/drawing/2014/main" id="{F51439D7-F6CB-4291-A67A-3E0E655C0313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678907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1C8ABFD4-0617-48AC-B11F-C366D1B4E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pic>
        <p:nvPicPr>
          <p:cNvPr id="16" name="Picture 2" descr="See the source image">
            <a:extLst>
              <a:ext uri="{FF2B5EF4-FFF2-40B4-BE49-F238E27FC236}">
                <a16:creationId xmlns:a16="http://schemas.microsoft.com/office/drawing/2014/main" id="{E01EDF7C-9E58-4B8F-BEBA-9841F6896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600" y="3259535"/>
            <a:ext cx="3027363" cy="267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41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f0859eb-08fd-497b-a125-0e4858fc08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5122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ae842209-a02e-46b5-ba23-7d97b3816771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atqmyig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4372</TotalTime>
  <Words>478</Words>
  <Application>Microsoft Macintosh PowerPoint</Application>
  <PresentationFormat>自定义</PresentationFormat>
  <Paragraphs>107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微软雅黑</vt:lpstr>
      <vt:lpstr>Arial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yeziapp</cp:lastModifiedBy>
  <cp:revision>384</cp:revision>
  <dcterms:created xsi:type="dcterms:W3CDTF">2017-05-21T03:23:00Z</dcterms:created>
  <dcterms:modified xsi:type="dcterms:W3CDTF">2020-04-07T00:53:27Z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