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83" r:id="rId4"/>
    <p:sldId id="281" r:id="rId5"/>
    <p:sldId id="282" r:id="rId6"/>
    <p:sldId id="264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9F46-98E8-004C-A60D-397E90BF4073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B6FF6-B695-0343-B017-2EA5EE5716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8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7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5332-5092-3542-BFAC-FDA221B2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4C303-D280-4D4E-94B9-B60CEDF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AD6F-7719-C24F-98B1-E07C9D9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96C7F-1E4E-9C4D-B2A8-E9B5576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E2B2-40BD-4D4D-A2E7-EEEC229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1106-B0D5-2F4D-BD0F-1601D51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6B3AC-6931-004D-9C50-42B880B8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288CF-D21D-D94E-91E7-5B046C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6E1D-A752-4640-BC4F-F73D8F3E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D7199-0E24-ED44-8DAD-0F720B3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B5A85-E3EA-DF4D-8970-C57AF044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16016-6E6D-9543-9893-0028E66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8A457-201F-C843-B237-45AB2ED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366BF-E3F6-564B-8F1B-F3B48E9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F554-CC67-834C-BD97-827AB9B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9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4D52-30E9-7543-AA54-30A38AF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7F026-5414-5047-93ED-362339B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084C4-1A77-9448-8C0C-76DFBE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DB9FD-894B-9F4C-88C0-7A2E182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AF4A-0FC1-A845-A93F-9D16921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D42C-647A-BC4B-98F5-43A27D0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CCC2-5520-AA44-A5B4-B6445A3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65396-0397-6743-9544-06E10A2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8A84-3D56-A843-B99F-9BEE8CE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0F5E7-6DE7-E041-BD80-CF3A3D5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9437-5264-264A-8A55-494578C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823D-B8CB-D74E-9B59-B0AEE2F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69750-11A3-1F48-92C5-D8F6366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C9D54-24BF-FD49-BB9E-80E5B24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0A3D4-AC74-B642-A2A0-43C596C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ED15-C67C-DB43-A1DC-24E64D9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BBE39-1B3F-EA47-BE2B-7ED51EE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F779D-2520-2147-8EC3-042E560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40A4C-DCB3-E844-B54F-9A02748A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A011D-925D-5943-99DC-276526E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A6A22-F685-1841-8033-27007A4F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A90C3-A1D0-E947-BE11-6CE0AD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01F93-6CD2-3547-AA4A-2442544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5777C-852D-714B-8D0B-66491B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92B3-1F48-1E46-AB21-B106C6A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5BE60-62F4-274C-9B35-1BA7D9B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37B122-D5D0-4947-9A27-C594BC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857A9-C2A3-5641-9F65-016AC76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7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80AD3-B773-5745-B514-AF8DE67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BDCF18-2CF1-E245-86D2-223F3F0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28ABC-96ED-144D-89FB-841B8F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C605-5879-0B48-8F87-DEDAFAF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93F92-1BB8-2148-B4A3-DC437A38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4F092-5EC3-CA4E-874F-4952A96D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E331A-03F2-A34A-9479-D860E66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868C0-FC23-044D-8BC3-79BBD37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D7D18-5796-5C41-896C-806BD71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BF59-C7AE-C34E-BCE9-346AB39A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D694-386E-7A46-A81F-99BADEB9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217E5-3B95-6A40-AA85-95645686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495F-4059-DB4F-A118-9C2A129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70DBF-34E5-FB46-AE82-D6F2958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2D43E-D4AC-5A44-A292-2DD0AE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FA18A8-7E4D-7C42-B99F-11DA77B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DAD83-FE71-FB4C-B28A-D7DFC088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DD56-8ECD-834D-8C4D-0FC6A8F9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AF92-8925-9243-8254-AA3E76019C04}" type="datetimeFigureOut">
              <a:rPr kumimoji="1" lang="zh-CN" altLang="en-US" smtClean="0"/>
              <a:t>2020/1/5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8503-9B2D-8F49-B093-73863F85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98167-1AB6-2042-A9EB-2EA4CF92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第六章 </a:t>
            </a:r>
            <a:r>
              <a:rPr kumimoji="1" lang="en-US" altLang="zh-CN" sz="6000" dirty="0">
                <a:solidFill>
                  <a:schemeClr val="bg1"/>
                </a:solidFill>
              </a:rPr>
              <a:t>MapReduce</a:t>
            </a:r>
            <a:r>
              <a:rPr kumimoji="1" lang="zh-CN" altLang="en-US" sz="6000" dirty="0">
                <a:solidFill>
                  <a:schemeClr val="bg1"/>
                </a:solidFill>
              </a:rPr>
              <a:t>高级编程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748277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439957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开发实例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8"/>
            <a:ext cx="3481687" cy="495224"/>
            <a:chOff x="8858444" y="2013481"/>
            <a:chExt cx="2357190" cy="4953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快速安装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20221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安装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运行环境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3425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下载</a:t>
            </a:r>
            <a:r>
              <a:rPr kumimoji="1" lang="en-US" altLang="zh-CN" dirty="0">
                <a:solidFill>
                  <a:srgbClr val="FFFFFF"/>
                </a:solidFill>
              </a:rPr>
              <a:t>Spark2.4.0</a:t>
            </a:r>
            <a:r>
              <a:rPr kumimoji="1" lang="zh-CN" altLang="en-US" dirty="0">
                <a:solidFill>
                  <a:srgbClr val="FFFFFF"/>
                </a:solidFill>
              </a:rPr>
              <a:t> 并解压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编辑</a:t>
            </a:r>
            <a:r>
              <a:rPr kumimoji="1" lang="en-US" altLang="zh-CN" dirty="0">
                <a:solidFill>
                  <a:srgbClr val="FFFFFF"/>
                </a:solidFill>
              </a:rPr>
              <a:t>Spark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conf</a:t>
            </a:r>
            <a:r>
              <a:rPr kumimoji="1" lang="zh-CN" altLang="en-US" dirty="0">
                <a:solidFill>
                  <a:srgbClr val="FFFFFF"/>
                </a:solidFill>
              </a:rPr>
              <a:t>中的配置文件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配置</a:t>
            </a:r>
            <a:r>
              <a:rPr kumimoji="1" lang="en-US" altLang="zh-CN" dirty="0">
                <a:solidFill>
                  <a:srgbClr val="FFFFFF"/>
                </a:solidFill>
              </a:rPr>
              <a:t>Spark</a:t>
            </a:r>
            <a:r>
              <a:rPr kumimoji="1" lang="zh-CN" altLang="en-US" dirty="0">
                <a:solidFill>
                  <a:srgbClr val="FFFFFF"/>
                </a:solidFill>
              </a:rPr>
              <a:t>环境变量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启动</a:t>
            </a:r>
            <a:r>
              <a:rPr kumimoji="1" lang="en-US" altLang="zh-CN" dirty="0">
                <a:solidFill>
                  <a:srgbClr val="FFFFFF"/>
                </a:solidFill>
              </a:rPr>
              <a:t>Spark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FFFF"/>
                </a:solidFill>
              </a:rPr>
              <a:t>运行</a:t>
            </a:r>
            <a:r>
              <a:rPr kumimoji="1" lang="en-US" altLang="zh-CN" dirty="0">
                <a:solidFill>
                  <a:srgbClr val="FFFFFF"/>
                </a:solidFill>
              </a:rPr>
              <a:t>example</a:t>
            </a:r>
            <a:r>
              <a:rPr kumimoji="1" lang="zh-CN" altLang="en-US" dirty="0">
                <a:solidFill>
                  <a:srgbClr val="FFFFFF"/>
                </a:solidFill>
              </a:rPr>
              <a:t>进行测试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71123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安装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Scala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插件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EA6EABA-87B8-F34B-BDFF-A7A571F8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" y="2426961"/>
            <a:ext cx="8691336" cy="39601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BE2898-929C-3249-AA82-5E20134B90A6}"/>
              </a:ext>
            </a:extLst>
          </p:cNvPr>
          <p:cNvSpPr txBox="1"/>
          <p:nvPr/>
        </p:nvSpPr>
        <p:spPr>
          <a:xfrm>
            <a:off x="322036" y="1436915"/>
            <a:ext cx="1106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点击页面左下方的</a:t>
            </a:r>
            <a:r>
              <a:rPr lang="en-US" altLang="zh-CN" dirty="0">
                <a:solidFill>
                  <a:schemeClr val="bg1"/>
                </a:solidFill>
              </a:rPr>
              <a:t>Install JetBrains plugin...</a:t>
            </a:r>
            <a:r>
              <a:rPr lang="zh-CN" altLang="en-US" dirty="0">
                <a:solidFill>
                  <a:schemeClr val="bg1"/>
                </a:solidFill>
              </a:rPr>
              <a:t>按钮，然后来到安装插件的页面。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在页面左上方的搜索框内搜索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，即可出现</a:t>
            </a:r>
            <a:r>
              <a:rPr lang="en-US" altLang="zh-CN" dirty="0">
                <a:solidFill>
                  <a:schemeClr val="bg1"/>
                </a:solidFill>
              </a:rPr>
              <a:t>Scala</a:t>
            </a:r>
            <a:r>
              <a:rPr lang="zh-CN" altLang="en-US" dirty="0">
                <a:solidFill>
                  <a:schemeClr val="bg1"/>
                </a:solidFill>
              </a:rPr>
              <a:t>插件的安装界面，点击右侧页面中的</a:t>
            </a:r>
            <a:r>
              <a:rPr lang="en-US" altLang="zh-CN" dirty="0">
                <a:solidFill>
                  <a:schemeClr val="bg1"/>
                </a:solidFill>
              </a:rPr>
              <a:t>Install</a:t>
            </a:r>
            <a:r>
              <a:rPr lang="zh-CN" altLang="en-US" dirty="0">
                <a:solidFill>
                  <a:schemeClr val="bg1"/>
                </a:solidFill>
              </a:rPr>
              <a:t>进行安装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35060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8A2339-3E2E-5446-8688-D37CD1DA8E61}"/>
              </a:ext>
            </a:extLst>
          </p:cNvPr>
          <p:cNvSpPr txBox="1"/>
          <p:nvPr/>
        </p:nvSpPr>
        <p:spPr>
          <a:xfrm>
            <a:off x="1510748" y="2345635"/>
            <a:ext cx="4418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&lt;dependency&gt;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en-US" altLang="zh-CN" dirty="0" err="1">
                <a:solidFill>
                  <a:schemeClr val="bg1"/>
                </a:solidFill>
              </a:rPr>
              <a:t>org.apache.spark</a:t>
            </a:r>
            <a:r>
              <a:rPr kumimoji="1" lang="en-US" altLang="zh-CN" dirty="0">
                <a:solidFill>
                  <a:schemeClr val="bg1"/>
                </a:solidFill>
              </a:rPr>
              <a:t>&lt;/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&gt;spark-sql_2.12&lt;/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&lt;version&gt;2.4.0&lt;/version&gt;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&lt;/dependency&gt;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AF91E6-109D-FC46-BC71-A61C569BB294}"/>
              </a:ext>
            </a:extLst>
          </p:cNvPr>
          <p:cNvSpPr txBox="1"/>
          <p:nvPr/>
        </p:nvSpPr>
        <p:spPr>
          <a:xfrm>
            <a:off x="1520687" y="127220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添加</a:t>
            </a:r>
            <a:r>
              <a:rPr kumimoji="1" lang="en-US" altLang="zh-CN" dirty="0">
                <a:solidFill>
                  <a:schemeClr val="bg1"/>
                </a:solidFill>
              </a:rPr>
              <a:t>Maven</a:t>
            </a:r>
            <a:r>
              <a:rPr kumimoji="1" lang="zh-CN" altLang="en-US" dirty="0">
                <a:solidFill>
                  <a:schemeClr val="bg1"/>
                </a:solidFill>
              </a:rPr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195739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8501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本章小结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96928" y="1794745"/>
            <a:ext cx="93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solidFill>
                  <a:srgbClr val="FFFFFF"/>
                </a:solidFill>
              </a:rPr>
              <a:t>本章讨论了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相关的基本内容，以及</a:t>
            </a:r>
            <a:r>
              <a:rPr kumimoji="1" lang="en-US" altLang="zh-CN">
                <a:solidFill>
                  <a:srgbClr val="FFFFFF"/>
                </a:solidFill>
              </a:rPr>
              <a:t>SparkSQL</a:t>
            </a:r>
            <a:r>
              <a:rPr kumimoji="1" lang="zh-CN" altLang="en-US">
                <a:solidFill>
                  <a:srgbClr val="FFFFFF"/>
                </a:solidFill>
              </a:rPr>
              <a:t>在如何在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之上提供相应的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的强大之处体现在：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 	执行时间比基于</a:t>
            </a:r>
            <a:r>
              <a:rPr kumimoji="1" lang="en-US" altLang="zh-CN">
                <a:solidFill>
                  <a:srgbClr val="FFFFFF"/>
                </a:solidFill>
              </a:rPr>
              <a:t>RDD</a:t>
            </a:r>
            <a:r>
              <a:rPr kumimoji="1" lang="zh-CN" altLang="en-US">
                <a:solidFill>
                  <a:srgbClr val="FFFFFF"/>
                </a:solidFill>
              </a:rPr>
              <a:t>的计算相比明显降低。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另外，还包含了简单的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接口，功能得到进一步的提升。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3.</a:t>
            </a:r>
            <a:r>
              <a:rPr kumimoji="1" lang="zh-CN" altLang="en-US">
                <a:solidFill>
                  <a:srgbClr val="FFFFFF"/>
                </a:solidFill>
              </a:rPr>
              <a:t> 除此之外，本章还讲述了各种</a:t>
            </a:r>
            <a:r>
              <a:rPr kumimoji="1" lang="en-US" altLang="zh-CN">
                <a:solidFill>
                  <a:srgbClr val="FFFFFF"/>
                </a:solidFill>
              </a:rPr>
              <a:t>API</a:t>
            </a:r>
            <a:r>
              <a:rPr kumimoji="1" lang="zh-CN" altLang="en-US">
                <a:solidFill>
                  <a:srgbClr val="FFFFFF"/>
                </a:solidFill>
              </a:rPr>
              <a:t>操作，以及聚合的高级特性：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包括</a:t>
            </a:r>
            <a:r>
              <a:rPr kumimoji="1" lang="en-US" altLang="zh-CN">
                <a:solidFill>
                  <a:srgbClr val="FFFFFF"/>
                </a:solidFill>
              </a:rPr>
              <a:t>groupBy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WIndow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rullup</a:t>
            </a:r>
            <a:r>
              <a:rPr kumimoji="1" lang="zh-CN" altLang="en-US">
                <a:solidFill>
                  <a:srgbClr val="FFFFFF"/>
                </a:solidFill>
              </a:rPr>
              <a:t>和</a:t>
            </a:r>
            <a:r>
              <a:rPr kumimoji="1" lang="en-US" altLang="zh-CN">
                <a:solidFill>
                  <a:srgbClr val="FFFFFF"/>
                </a:solidFill>
              </a:rPr>
              <a:t>cube</a:t>
            </a:r>
            <a:r>
              <a:rPr kumimoji="1" lang="zh-CN" altLang="en-US">
                <a:solidFill>
                  <a:srgbClr val="FFFFFF"/>
                </a:solidFill>
              </a:rPr>
              <a:t>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4.</a:t>
            </a:r>
            <a:r>
              <a:rPr kumimoji="1" lang="zh-CN" altLang="en-US">
                <a:solidFill>
                  <a:srgbClr val="FFFFFF"/>
                </a:solidFill>
              </a:rPr>
              <a:t> 最后学习了数据连接相关的概念和操作。</a:t>
            </a: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275</Words>
  <Application>Microsoft Macintosh PowerPoint</Application>
  <PresentationFormat>宽屏</PresentationFormat>
  <Paragraphs>44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yeziapp</cp:lastModifiedBy>
  <cp:revision>41</cp:revision>
  <dcterms:created xsi:type="dcterms:W3CDTF">2019-12-08T15:55:54Z</dcterms:created>
  <dcterms:modified xsi:type="dcterms:W3CDTF">2020-01-05T03:06:17Z</dcterms:modified>
</cp:coreProperties>
</file>