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0"/>
  </p:notesMasterIdLst>
  <p:sldIdLst>
    <p:sldId id="276" r:id="rId2"/>
    <p:sldId id="437" r:id="rId3"/>
    <p:sldId id="257" r:id="rId4"/>
    <p:sldId id="356" r:id="rId5"/>
    <p:sldId id="371" r:id="rId6"/>
    <p:sldId id="372" r:id="rId7"/>
    <p:sldId id="358" r:id="rId8"/>
    <p:sldId id="373" r:id="rId9"/>
    <p:sldId id="374" r:id="rId10"/>
    <p:sldId id="375" r:id="rId11"/>
    <p:sldId id="376" r:id="rId12"/>
    <p:sldId id="325" r:id="rId13"/>
    <p:sldId id="378" r:id="rId14"/>
    <p:sldId id="377" r:id="rId15"/>
    <p:sldId id="379" r:id="rId16"/>
    <p:sldId id="380" r:id="rId17"/>
    <p:sldId id="381" r:id="rId18"/>
    <p:sldId id="382" r:id="rId19"/>
  </p:sldIdLst>
  <p:sldSz cx="18288000" cy="10288588"/>
  <p:notesSz cx="7104063" cy="10234613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5" d="100"/>
          <a:sy n="55" d="100"/>
        </p:scale>
        <p:origin x="285" y="19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7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4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52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7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75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31975" y="2541823"/>
            <a:ext cx="10111760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Mapper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的作用：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Mapper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负责“分”，即把复杂的任务分解为若干个“简单的任务”执行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的编程思想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117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19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2820454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F2C0F6A-95C2-4416-A5A3-12A2C0FAFCF3}"/>
              </a:ext>
            </a:extLst>
          </p:cNvPr>
          <p:cNvGrpSpPr/>
          <p:nvPr/>
        </p:nvGrpSpPr>
        <p:grpSpPr>
          <a:xfrm>
            <a:off x="14134044" y="3595688"/>
            <a:ext cx="2931581" cy="2602474"/>
            <a:chOff x="13179718" y="3041024"/>
            <a:chExt cx="2931581" cy="2602474"/>
          </a:xfrm>
        </p:grpSpPr>
        <p:sp>
          <p:nvSpPr>
            <p:cNvPr id="104" name="ïṩḻíḓè">
              <a:extLst>
                <a:ext uri="{FF2B5EF4-FFF2-40B4-BE49-F238E27FC236}">
                  <a16:creationId xmlns:a16="http://schemas.microsoft.com/office/drawing/2014/main" id="{7A664CC3-8626-499F-B930-3C06F0C5A8CC}"/>
                </a:ext>
              </a:extLst>
            </p:cNvPr>
            <p:cNvSpPr/>
            <p:nvPr/>
          </p:nvSpPr>
          <p:spPr bwMode="auto">
            <a:xfrm>
              <a:off x="13850960" y="5382121"/>
              <a:ext cx="1589098" cy="261377"/>
            </a:xfrm>
            <a:custGeom>
              <a:avLst/>
              <a:gdLst>
                <a:gd name="T0" fmla="*/ 446 w 1830"/>
                <a:gd name="T1" fmla="*/ 0 h 301"/>
                <a:gd name="T2" fmla="*/ 446 w 1830"/>
                <a:gd name="T3" fmla="*/ 0 h 301"/>
                <a:gd name="T4" fmla="*/ 915 w 1830"/>
                <a:gd name="T5" fmla="*/ 0 h 301"/>
                <a:gd name="T6" fmla="*/ 1383 w 1830"/>
                <a:gd name="T7" fmla="*/ 0 h 301"/>
                <a:gd name="T8" fmla="*/ 1830 w 1830"/>
                <a:gd name="T9" fmla="*/ 301 h 301"/>
                <a:gd name="T10" fmla="*/ 915 w 1830"/>
                <a:gd name="T11" fmla="*/ 301 h 301"/>
                <a:gd name="T12" fmla="*/ 0 w 1830"/>
                <a:gd name="T13" fmla="*/ 301 h 301"/>
                <a:gd name="T14" fmla="*/ 446 w 1830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01">
                  <a:moveTo>
                    <a:pt x="446" y="0"/>
                  </a:moveTo>
                  <a:lnTo>
                    <a:pt x="446" y="0"/>
                  </a:lnTo>
                  <a:lnTo>
                    <a:pt x="915" y="0"/>
                  </a:lnTo>
                  <a:lnTo>
                    <a:pt x="1383" y="0"/>
                  </a:lnTo>
                  <a:lnTo>
                    <a:pt x="1830" y="301"/>
                  </a:lnTo>
                  <a:lnTo>
                    <a:pt x="915" y="301"/>
                  </a:lnTo>
                  <a:lnTo>
                    <a:pt x="0" y="30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ḷiḑè">
              <a:extLst>
                <a:ext uri="{FF2B5EF4-FFF2-40B4-BE49-F238E27FC236}">
                  <a16:creationId xmlns:a16="http://schemas.microsoft.com/office/drawing/2014/main" id="{25DB0563-0067-46E4-8039-7F952275FD9C}"/>
                </a:ext>
              </a:extLst>
            </p:cNvPr>
            <p:cNvSpPr/>
            <p:nvPr/>
          </p:nvSpPr>
          <p:spPr bwMode="auto">
            <a:xfrm>
              <a:off x="13179718" y="3041024"/>
              <a:ext cx="2931581" cy="2071038"/>
            </a:xfrm>
            <a:custGeom>
              <a:avLst/>
              <a:gdLst>
                <a:gd name="T0" fmla="*/ 11659 w 12279"/>
                <a:gd name="T1" fmla="*/ 0 h 8672"/>
                <a:gd name="T2" fmla="*/ 6140 w 12279"/>
                <a:gd name="T3" fmla="*/ 0 h 8672"/>
                <a:gd name="T4" fmla="*/ 620 w 12279"/>
                <a:gd name="T5" fmla="*/ 0 h 8672"/>
                <a:gd name="T6" fmla="*/ 0 w 12279"/>
                <a:gd name="T7" fmla="*/ 621 h 8672"/>
                <a:gd name="T8" fmla="*/ 0 w 12279"/>
                <a:gd name="T9" fmla="*/ 8051 h 8672"/>
                <a:gd name="T10" fmla="*/ 620 w 12279"/>
                <a:gd name="T11" fmla="*/ 8672 h 8672"/>
                <a:gd name="T12" fmla="*/ 4441 w 12279"/>
                <a:gd name="T13" fmla="*/ 8672 h 8672"/>
                <a:gd name="T14" fmla="*/ 6140 w 12279"/>
                <a:gd name="T15" fmla="*/ 8672 h 8672"/>
                <a:gd name="T16" fmla="*/ 7838 w 12279"/>
                <a:gd name="T17" fmla="*/ 8672 h 8672"/>
                <a:gd name="T18" fmla="*/ 11659 w 12279"/>
                <a:gd name="T19" fmla="*/ 8672 h 8672"/>
                <a:gd name="T20" fmla="*/ 12279 w 12279"/>
                <a:gd name="T21" fmla="*/ 8051 h 8672"/>
                <a:gd name="T22" fmla="*/ 12279 w 12279"/>
                <a:gd name="T23" fmla="*/ 621 h 8672"/>
                <a:gd name="T24" fmla="*/ 11659 w 12279"/>
                <a:gd name="T25" fmla="*/ 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79" h="8672">
                  <a:moveTo>
                    <a:pt x="11659" y="0"/>
                  </a:moveTo>
                  <a:cubicBezTo>
                    <a:pt x="6140" y="0"/>
                    <a:pt x="6140" y="0"/>
                    <a:pt x="6140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8051"/>
                    <a:pt x="0" y="8051"/>
                    <a:pt x="0" y="8051"/>
                  </a:cubicBezTo>
                  <a:cubicBezTo>
                    <a:pt x="0" y="8394"/>
                    <a:pt x="278" y="8672"/>
                    <a:pt x="620" y="8672"/>
                  </a:cubicBezTo>
                  <a:cubicBezTo>
                    <a:pt x="4441" y="8672"/>
                    <a:pt x="4441" y="8672"/>
                    <a:pt x="4441" y="8672"/>
                  </a:cubicBezTo>
                  <a:cubicBezTo>
                    <a:pt x="6140" y="8672"/>
                    <a:pt x="6140" y="8672"/>
                    <a:pt x="6140" y="8672"/>
                  </a:cubicBezTo>
                  <a:cubicBezTo>
                    <a:pt x="7838" y="8672"/>
                    <a:pt x="7838" y="8672"/>
                    <a:pt x="7838" y="8672"/>
                  </a:cubicBezTo>
                  <a:cubicBezTo>
                    <a:pt x="11659" y="8672"/>
                    <a:pt x="11659" y="8672"/>
                    <a:pt x="11659" y="8672"/>
                  </a:cubicBezTo>
                  <a:cubicBezTo>
                    <a:pt x="12002" y="8672"/>
                    <a:pt x="12279" y="8394"/>
                    <a:pt x="12279" y="8051"/>
                  </a:cubicBezTo>
                  <a:cubicBezTo>
                    <a:pt x="12279" y="621"/>
                    <a:pt x="12279" y="621"/>
                    <a:pt x="12279" y="621"/>
                  </a:cubicBezTo>
                  <a:cubicBezTo>
                    <a:pt x="12279" y="278"/>
                    <a:pt x="12002" y="0"/>
                    <a:pt x="11659" y="0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ṩļïḍe">
              <a:extLst>
                <a:ext uri="{FF2B5EF4-FFF2-40B4-BE49-F238E27FC236}">
                  <a16:creationId xmlns:a16="http://schemas.microsoft.com/office/drawing/2014/main" id="{3E90BAD5-0454-4115-93CF-62548191C25E}"/>
                </a:ext>
              </a:extLst>
            </p:cNvPr>
            <p:cNvSpPr/>
            <p:nvPr/>
          </p:nvSpPr>
          <p:spPr bwMode="auto">
            <a:xfrm>
              <a:off x="13340364" y="3178225"/>
              <a:ext cx="2663259" cy="1673329"/>
            </a:xfrm>
            <a:custGeom>
              <a:avLst/>
              <a:gdLst>
                <a:gd name="T0" fmla="*/ 11155 w 11155"/>
                <a:gd name="T1" fmla="*/ 6694 h 7006"/>
                <a:gd name="T2" fmla="*/ 11155 w 11155"/>
                <a:gd name="T3" fmla="*/ 516 h 7006"/>
                <a:gd name="T4" fmla="*/ 10580 w 11155"/>
                <a:gd name="T5" fmla="*/ 0 h 7006"/>
                <a:gd name="T6" fmla="*/ 5467 w 11155"/>
                <a:gd name="T7" fmla="*/ 0 h 7006"/>
                <a:gd name="T8" fmla="*/ 353 w 11155"/>
                <a:gd name="T9" fmla="*/ 0 h 7006"/>
                <a:gd name="T10" fmla="*/ 0 w 11155"/>
                <a:gd name="T11" fmla="*/ 111 h 7006"/>
                <a:gd name="T12" fmla="*/ 11035 w 11155"/>
                <a:gd name="T13" fmla="*/ 7006 h 7006"/>
                <a:gd name="T14" fmla="*/ 11155 w 11155"/>
                <a:gd name="T15" fmla="*/ 6694 h 7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55" h="7006">
                  <a:moveTo>
                    <a:pt x="11155" y="6694"/>
                  </a:moveTo>
                  <a:cubicBezTo>
                    <a:pt x="11155" y="516"/>
                    <a:pt x="11155" y="516"/>
                    <a:pt x="11155" y="516"/>
                  </a:cubicBezTo>
                  <a:cubicBezTo>
                    <a:pt x="11155" y="231"/>
                    <a:pt x="10898" y="0"/>
                    <a:pt x="10580" y="0"/>
                  </a:cubicBezTo>
                  <a:cubicBezTo>
                    <a:pt x="5467" y="0"/>
                    <a:pt x="5467" y="0"/>
                    <a:pt x="5467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219" y="0"/>
                    <a:pt x="98" y="43"/>
                    <a:pt x="0" y="111"/>
                  </a:cubicBezTo>
                  <a:cubicBezTo>
                    <a:pt x="11035" y="7006"/>
                    <a:pt x="11035" y="7006"/>
                    <a:pt x="11035" y="7006"/>
                  </a:cubicBezTo>
                  <a:cubicBezTo>
                    <a:pt x="11109" y="6919"/>
                    <a:pt x="11155" y="6812"/>
                    <a:pt x="11155" y="6694"/>
                  </a:cubicBezTo>
                  <a:close/>
                </a:path>
              </a:pathLst>
            </a:custGeom>
            <a:solidFill>
              <a:srgbClr val="7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ṧļîdê">
              <a:extLst>
                <a:ext uri="{FF2B5EF4-FFF2-40B4-BE49-F238E27FC236}">
                  <a16:creationId xmlns:a16="http://schemas.microsoft.com/office/drawing/2014/main" id="{07D3CBDA-3555-4BE0-B6D0-9F035DFA03B2}"/>
                </a:ext>
              </a:extLst>
            </p:cNvPr>
            <p:cNvSpPr/>
            <p:nvPr/>
          </p:nvSpPr>
          <p:spPr bwMode="auto">
            <a:xfrm>
              <a:off x="13287395" y="3205144"/>
              <a:ext cx="2687573" cy="1695038"/>
            </a:xfrm>
            <a:custGeom>
              <a:avLst/>
              <a:gdLst>
                <a:gd name="T0" fmla="*/ 222 w 11257"/>
                <a:gd name="T1" fmla="*/ 0 h 7099"/>
                <a:gd name="T2" fmla="*/ 0 w 11257"/>
                <a:gd name="T3" fmla="*/ 405 h 7099"/>
                <a:gd name="T4" fmla="*/ 0 w 11257"/>
                <a:gd name="T5" fmla="*/ 6583 h 7099"/>
                <a:gd name="T6" fmla="*/ 575 w 11257"/>
                <a:gd name="T7" fmla="*/ 7099 h 7099"/>
                <a:gd name="T8" fmla="*/ 5689 w 11257"/>
                <a:gd name="T9" fmla="*/ 7099 h 7099"/>
                <a:gd name="T10" fmla="*/ 10802 w 11257"/>
                <a:gd name="T11" fmla="*/ 7099 h 7099"/>
                <a:gd name="T12" fmla="*/ 11257 w 11257"/>
                <a:gd name="T13" fmla="*/ 6895 h 7099"/>
                <a:gd name="T14" fmla="*/ 222 w 11257"/>
                <a:gd name="T15" fmla="*/ 0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57" h="7099">
                  <a:moveTo>
                    <a:pt x="222" y="0"/>
                  </a:moveTo>
                  <a:cubicBezTo>
                    <a:pt x="88" y="95"/>
                    <a:pt x="0" y="240"/>
                    <a:pt x="0" y="405"/>
                  </a:cubicBezTo>
                  <a:cubicBezTo>
                    <a:pt x="0" y="6583"/>
                    <a:pt x="0" y="6583"/>
                    <a:pt x="0" y="6583"/>
                  </a:cubicBezTo>
                  <a:cubicBezTo>
                    <a:pt x="0" y="6868"/>
                    <a:pt x="257" y="7099"/>
                    <a:pt x="575" y="7099"/>
                  </a:cubicBezTo>
                  <a:cubicBezTo>
                    <a:pt x="5689" y="7099"/>
                    <a:pt x="5689" y="7099"/>
                    <a:pt x="5689" y="7099"/>
                  </a:cubicBezTo>
                  <a:cubicBezTo>
                    <a:pt x="10802" y="7099"/>
                    <a:pt x="10802" y="7099"/>
                    <a:pt x="10802" y="7099"/>
                  </a:cubicBezTo>
                  <a:cubicBezTo>
                    <a:pt x="10989" y="7099"/>
                    <a:pt x="11152" y="7018"/>
                    <a:pt x="11257" y="689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5C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ľíďe">
              <a:extLst>
                <a:ext uri="{FF2B5EF4-FFF2-40B4-BE49-F238E27FC236}">
                  <a16:creationId xmlns:a16="http://schemas.microsoft.com/office/drawing/2014/main" id="{B6D8E27A-3452-4306-BFEA-11652EB53A30}"/>
                </a:ext>
              </a:extLst>
            </p:cNvPr>
            <p:cNvSpPr/>
            <p:nvPr/>
          </p:nvSpPr>
          <p:spPr bwMode="auto">
            <a:xfrm>
              <a:off x="14584724" y="4960967"/>
              <a:ext cx="121570" cy="121570"/>
            </a:xfrm>
            <a:prstGeom prst="ellipse">
              <a:avLst/>
            </a:pr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ṡľïḋê">
              <a:extLst>
                <a:ext uri="{FF2B5EF4-FFF2-40B4-BE49-F238E27FC236}">
                  <a16:creationId xmlns:a16="http://schemas.microsoft.com/office/drawing/2014/main" id="{52301F64-7D01-47AC-A3C7-43B6DE2930D8}"/>
                </a:ext>
              </a:extLst>
            </p:cNvPr>
            <p:cNvSpPr/>
            <p:nvPr/>
          </p:nvSpPr>
          <p:spPr bwMode="auto">
            <a:xfrm>
              <a:off x="13287395" y="3178225"/>
              <a:ext cx="2716228" cy="1721957"/>
            </a:xfrm>
            <a:custGeom>
              <a:avLst/>
              <a:gdLst>
                <a:gd name="T0" fmla="*/ 575 w 11377"/>
                <a:gd name="T1" fmla="*/ 166 h 7210"/>
                <a:gd name="T2" fmla="*/ 5689 w 11377"/>
                <a:gd name="T3" fmla="*/ 166 h 7210"/>
                <a:gd name="T4" fmla="*/ 10802 w 11377"/>
                <a:gd name="T5" fmla="*/ 166 h 7210"/>
                <a:gd name="T6" fmla="*/ 11212 w 11377"/>
                <a:gd name="T7" fmla="*/ 516 h 7210"/>
                <a:gd name="T8" fmla="*/ 11212 w 11377"/>
                <a:gd name="T9" fmla="*/ 6694 h 7210"/>
                <a:gd name="T10" fmla="*/ 11131 w 11377"/>
                <a:gd name="T11" fmla="*/ 6899 h 7210"/>
                <a:gd name="T12" fmla="*/ 10802 w 11377"/>
                <a:gd name="T13" fmla="*/ 7044 h 7210"/>
                <a:gd name="T14" fmla="*/ 5689 w 11377"/>
                <a:gd name="T15" fmla="*/ 7044 h 7210"/>
                <a:gd name="T16" fmla="*/ 575 w 11377"/>
                <a:gd name="T17" fmla="*/ 7044 h 7210"/>
                <a:gd name="T18" fmla="*/ 165 w 11377"/>
                <a:gd name="T19" fmla="*/ 6694 h 7210"/>
                <a:gd name="T20" fmla="*/ 165 w 11377"/>
                <a:gd name="T21" fmla="*/ 516 h 7210"/>
                <a:gd name="T22" fmla="*/ 317 w 11377"/>
                <a:gd name="T23" fmla="*/ 247 h 7210"/>
                <a:gd name="T24" fmla="*/ 575 w 11377"/>
                <a:gd name="T25" fmla="*/ 166 h 7210"/>
                <a:gd name="T26" fmla="*/ 575 w 11377"/>
                <a:gd name="T27" fmla="*/ 0 h 7210"/>
                <a:gd name="T28" fmla="*/ 222 w 11377"/>
                <a:gd name="T29" fmla="*/ 111 h 7210"/>
                <a:gd name="T30" fmla="*/ 0 w 11377"/>
                <a:gd name="T31" fmla="*/ 516 h 7210"/>
                <a:gd name="T32" fmla="*/ 0 w 11377"/>
                <a:gd name="T33" fmla="*/ 6694 h 7210"/>
                <a:gd name="T34" fmla="*/ 575 w 11377"/>
                <a:gd name="T35" fmla="*/ 7210 h 7210"/>
                <a:gd name="T36" fmla="*/ 5689 w 11377"/>
                <a:gd name="T37" fmla="*/ 7210 h 7210"/>
                <a:gd name="T38" fmla="*/ 10802 w 11377"/>
                <a:gd name="T39" fmla="*/ 7210 h 7210"/>
                <a:gd name="T40" fmla="*/ 11257 w 11377"/>
                <a:gd name="T41" fmla="*/ 7006 h 7210"/>
                <a:gd name="T42" fmla="*/ 11377 w 11377"/>
                <a:gd name="T43" fmla="*/ 6694 h 7210"/>
                <a:gd name="T44" fmla="*/ 11377 w 11377"/>
                <a:gd name="T45" fmla="*/ 516 h 7210"/>
                <a:gd name="T46" fmla="*/ 10802 w 11377"/>
                <a:gd name="T47" fmla="*/ 0 h 7210"/>
                <a:gd name="T48" fmla="*/ 5689 w 11377"/>
                <a:gd name="T49" fmla="*/ 0 h 7210"/>
                <a:gd name="T50" fmla="*/ 575 w 11377"/>
                <a:gd name="T51" fmla="*/ 0 h 7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77" h="7210">
                  <a:moveTo>
                    <a:pt x="575" y="166"/>
                  </a:moveTo>
                  <a:cubicBezTo>
                    <a:pt x="5689" y="166"/>
                    <a:pt x="5689" y="166"/>
                    <a:pt x="5689" y="166"/>
                  </a:cubicBezTo>
                  <a:cubicBezTo>
                    <a:pt x="10802" y="166"/>
                    <a:pt x="10802" y="166"/>
                    <a:pt x="10802" y="166"/>
                  </a:cubicBezTo>
                  <a:cubicBezTo>
                    <a:pt x="11028" y="166"/>
                    <a:pt x="11212" y="323"/>
                    <a:pt x="11212" y="516"/>
                  </a:cubicBezTo>
                  <a:cubicBezTo>
                    <a:pt x="11212" y="6694"/>
                    <a:pt x="11212" y="6694"/>
                    <a:pt x="11212" y="6694"/>
                  </a:cubicBezTo>
                  <a:cubicBezTo>
                    <a:pt x="11212" y="6785"/>
                    <a:pt x="11168" y="6856"/>
                    <a:pt x="11131" y="6899"/>
                  </a:cubicBezTo>
                  <a:cubicBezTo>
                    <a:pt x="11052" y="6991"/>
                    <a:pt x="10932" y="7044"/>
                    <a:pt x="10802" y="7044"/>
                  </a:cubicBezTo>
                  <a:cubicBezTo>
                    <a:pt x="5689" y="7044"/>
                    <a:pt x="5689" y="7044"/>
                    <a:pt x="5689" y="7044"/>
                  </a:cubicBezTo>
                  <a:cubicBezTo>
                    <a:pt x="575" y="7044"/>
                    <a:pt x="575" y="7044"/>
                    <a:pt x="575" y="7044"/>
                  </a:cubicBezTo>
                  <a:cubicBezTo>
                    <a:pt x="349" y="7044"/>
                    <a:pt x="165" y="6887"/>
                    <a:pt x="165" y="6694"/>
                  </a:cubicBezTo>
                  <a:cubicBezTo>
                    <a:pt x="165" y="516"/>
                    <a:pt x="165" y="516"/>
                    <a:pt x="165" y="516"/>
                  </a:cubicBezTo>
                  <a:cubicBezTo>
                    <a:pt x="165" y="413"/>
                    <a:pt x="221" y="315"/>
                    <a:pt x="317" y="247"/>
                  </a:cubicBezTo>
                  <a:cubicBezTo>
                    <a:pt x="393" y="194"/>
                    <a:pt x="482" y="166"/>
                    <a:pt x="575" y="166"/>
                  </a:cubicBezTo>
                  <a:moveTo>
                    <a:pt x="575" y="0"/>
                  </a:moveTo>
                  <a:cubicBezTo>
                    <a:pt x="441" y="0"/>
                    <a:pt x="320" y="43"/>
                    <a:pt x="222" y="111"/>
                  </a:cubicBezTo>
                  <a:cubicBezTo>
                    <a:pt x="88" y="206"/>
                    <a:pt x="0" y="351"/>
                    <a:pt x="0" y="516"/>
                  </a:cubicBezTo>
                  <a:cubicBezTo>
                    <a:pt x="0" y="6694"/>
                    <a:pt x="0" y="6694"/>
                    <a:pt x="0" y="6694"/>
                  </a:cubicBezTo>
                  <a:cubicBezTo>
                    <a:pt x="0" y="6979"/>
                    <a:pt x="257" y="7210"/>
                    <a:pt x="575" y="7210"/>
                  </a:cubicBezTo>
                  <a:cubicBezTo>
                    <a:pt x="5689" y="7210"/>
                    <a:pt x="5689" y="7210"/>
                    <a:pt x="5689" y="7210"/>
                  </a:cubicBezTo>
                  <a:cubicBezTo>
                    <a:pt x="10802" y="7210"/>
                    <a:pt x="10802" y="7210"/>
                    <a:pt x="10802" y="7210"/>
                  </a:cubicBezTo>
                  <a:cubicBezTo>
                    <a:pt x="10989" y="7210"/>
                    <a:pt x="11152" y="7129"/>
                    <a:pt x="11257" y="7006"/>
                  </a:cubicBezTo>
                  <a:cubicBezTo>
                    <a:pt x="11331" y="6919"/>
                    <a:pt x="11377" y="6812"/>
                    <a:pt x="11377" y="6694"/>
                  </a:cubicBezTo>
                  <a:cubicBezTo>
                    <a:pt x="11377" y="516"/>
                    <a:pt x="11377" y="516"/>
                    <a:pt x="11377" y="516"/>
                  </a:cubicBezTo>
                  <a:cubicBezTo>
                    <a:pt x="11377" y="231"/>
                    <a:pt x="11120" y="0"/>
                    <a:pt x="10802" y="0"/>
                  </a:cubicBezTo>
                  <a:cubicBezTo>
                    <a:pt x="5689" y="0"/>
                    <a:pt x="5689" y="0"/>
                    <a:pt x="5689" y="0"/>
                  </a:cubicBezTo>
                  <a:cubicBezTo>
                    <a:pt x="575" y="0"/>
                    <a:pt x="575" y="0"/>
                    <a:pt x="575" y="0"/>
                  </a:cubicBezTo>
                  <a:close/>
                </a:path>
              </a:pathLst>
            </a:custGeom>
            <a:solidFill>
              <a:srgbClr val="989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ļïdé">
              <a:extLst>
                <a:ext uri="{FF2B5EF4-FFF2-40B4-BE49-F238E27FC236}">
                  <a16:creationId xmlns:a16="http://schemas.microsoft.com/office/drawing/2014/main" id="{3EA74417-931C-4250-AC33-52969B918430}"/>
                </a:ext>
              </a:extLst>
            </p:cNvPr>
            <p:cNvSpPr/>
            <p:nvPr/>
          </p:nvSpPr>
          <p:spPr bwMode="auto">
            <a:xfrm>
              <a:off x="14238248" y="5112062"/>
              <a:ext cx="814521" cy="73811"/>
            </a:xfrm>
            <a:custGeom>
              <a:avLst/>
              <a:gdLst>
                <a:gd name="T0" fmla="*/ 0 w 3414"/>
                <a:gd name="T1" fmla="*/ 108 h 310"/>
                <a:gd name="T2" fmla="*/ 8 w 3414"/>
                <a:gd name="T3" fmla="*/ 0 h 310"/>
                <a:gd name="T4" fmla="*/ 1707 w 3414"/>
                <a:gd name="T5" fmla="*/ 0 h 310"/>
                <a:gd name="T6" fmla="*/ 3405 w 3414"/>
                <a:gd name="T7" fmla="*/ 0 h 310"/>
                <a:gd name="T8" fmla="*/ 3414 w 3414"/>
                <a:gd name="T9" fmla="*/ 108 h 310"/>
                <a:gd name="T10" fmla="*/ 3414 w 3414"/>
                <a:gd name="T11" fmla="*/ 310 h 310"/>
                <a:gd name="T12" fmla="*/ 0 w 3414"/>
                <a:gd name="T13" fmla="*/ 310 h 310"/>
                <a:gd name="T14" fmla="*/ 0 w 3414"/>
                <a:gd name="T15" fmla="*/ 1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4" h="310">
                  <a:moveTo>
                    <a:pt x="0" y="108"/>
                  </a:moveTo>
                  <a:cubicBezTo>
                    <a:pt x="0" y="71"/>
                    <a:pt x="2" y="35"/>
                    <a:pt x="8" y="0"/>
                  </a:cubicBezTo>
                  <a:cubicBezTo>
                    <a:pt x="1707" y="0"/>
                    <a:pt x="1707" y="0"/>
                    <a:pt x="1707" y="0"/>
                  </a:cubicBezTo>
                  <a:cubicBezTo>
                    <a:pt x="3405" y="0"/>
                    <a:pt x="3405" y="0"/>
                    <a:pt x="3405" y="0"/>
                  </a:cubicBezTo>
                  <a:cubicBezTo>
                    <a:pt x="3411" y="35"/>
                    <a:pt x="3414" y="71"/>
                    <a:pt x="3414" y="108"/>
                  </a:cubicBezTo>
                  <a:cubicBezTo>
                    <a:pt x="3414" y="310"/>
                    <a:pt x="3414" y="310"/>
                    <a:pt x="3414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ḷïdè">
              <a:extLst>
                <a:ext uri="{FF2B5EF4-FFF2-40B4-BE49-F238E27FC236}">
                  <a16:creationId xmlns:a16="http://schemas.microsoft.com/office/drawing/2014/main" id="{92A8A42B-2988-4AA3-89C7-BAEEA5603F84}"/>
                </a:ext>
              </a:extLst>
            </p:cNvPr>
            <p:cNvSpPr/>
            <p:nvPr/>
          </p:nvSpPr>
          <p:spPr bwMode="auto">
            <a:xfrm>
              <a:off x="14238248" y="5185872"/>
              <a:ext cx="814521" cy="196249"/>
            </a:xfrm>
            <a:custGeom>
              <a:avLst/>
              <a:gdLst>
                <a:gd name="T0" fmla="*/ 3414 w 3414"/>
                <a:gd name="T1" fmla="*/ 0 h 823"/>
                <a:gd name="T2" fmla="*/ 3414 w 3414"/>
                <a:gd name="T3" fmla="*/ 750 h 823"/>
                <a:gd name="T4" fmla="*/ 3410 w 3414"/>
                <a:gd name="T5" fmla="*/ 823 h 823"/>
                <a:gd name="T6" fmla="*/ 1707 w 3414"/>
                <a:gd name="T7" fmla="*/ 823 h 823"/>
                <a:gd name="T8" fmla="*/ 3 w 3414"/>
                <a:gd name="T9" fmla="*/ 823 h 823"/>
                <a:gd name="T10" fmla="*/ 3 w 3414"/>
                <a:gd name="T11" fmla="*/ 823 h 823"/>
                <a:gd name="T12" fmla="*/ 0 w 3414"/>
                <a:gd name="T13" fmla="*/ 750 h 823"/>
                <a:gd name="T14" fmla="*/ 0 w 3414"/>
                <a:gd name="T15" fmla="*/ 0 h 823"/>
                <a:gd name="T16" fmla="*/ 3414 w 3414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4" h="823">
                  <a:moveTo>
                    <a:pt x="3414" y="0"/>
                  </a:moveTo>
                  <a:cubicBezTo>
                    <a:pt x="3414" y="750"/>
                    <a:pt x="3414" y="750"/>
                    <a:pt x="3414" y="750"/>
                  </a:cubicBezTo>
                  <a:cubicBezTo>
                    <a:pt x="3414" y="775"/>
                    <a:pt x="3412" y="799"/>
                    <a:pt x="3410" y="823"/>
                  </a:cubicBezTo>
                  <a:cubicBezTo>
                    <a:pt x="1707" y="823"/>
                    <a:pt x="1707" y="823"/>
                    <a:pt x="1707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1" y="799"/>
                    <a:pt x="0" y="775"/>
                    <a:pt x="0" y="7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rgbClr val="DE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ṣḻîďe">
              <a:extLst>
                <a:ext uri="{FF2B5EF4-FFF2-40B4-BE49-F238E27FC236}">
                  <a16:creationId xmlns:a16="http://schemas.microsoft.com/office/drawing/2014/main" id="{162A6A67-98BE-467E-AE33-3559AA252300}"/>
                </a:ext>
              </a:extLst>
            </p:cNvPr>
            <p:cNvSpPr/>
            <p:nvPr/>
          </p:nvSpPr>
          <p:spPr bwMode="auto">
            <a:xfrm>
              <a:off x="15158709" y="3528174"/>
              <a:ext cx="505385" cy="541856"/>
            </a:xfrm>
            <a:custGeom>
              <a:avLst/>
              <a:gdLst>
                <a:gd name="T0" fmla="*/ 0 w 582"/>
                <a:gd name="T1" fmla="*/ 186 h 624"/>
                <a:gd name="T2" fmla="*/ 582 w 582"/>
                <a:gd name="T3" fmla="*/ 0 h 624"/>
                <a:gd name="T4" fmla="*/ 582 w 582"/>
                <a:gd name="T5" fmla="*/ 624 h 624"/>
                <a:gd name="T6" fmla="*/ 0 w 582"/>
                <a:gd name="T7" fmla="*/ 186 h 624"/>
                <a:gd name="T8" fmla="*/ 37 w 582"/>
                <a:gd name="T9" fmla="*/ 192 h 624"/>
                <a:gd name="T10" fmla="*/ 563 w 582"/>
                <a:gd name="T11" fmla="*/ 588 h 624"/>
                <a:gd name="T12" fmla="*/ 563 w 582"/>
                <a:gd name="T13" fmla="*/ 24 h 624"/>
                <a:gd name="T14" fmla="*/ 37 w 582"/>
                <a:gd name="T15" fmla="*/ 19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624">
                  <a:moveTo>
                    <a:pt x="0" y="186"/>
                  </a:moveTo>
                  <a:lnTo>
                    <a:pt x="582" y="0"/>
                  </a:lnTo>
                  <a:lnTo>
                    <a:pt x="582" y="624"/>
                  </a:lnTo>
                  <a:lnTo>
                    <a:pt x="0" y="186"/>
                  </a:lnTo>
                  <a:close/>
                  <a:moveTo>
                    <a:pt x="37" y="192"/>
                  </a:moveTo>
                  <a:lnTo>
                    <a:pt x="563" y="588"/>
                  </a:lnTo>
                  <a:lnTo>
                    <a:pt x="563" y="24"/>
                  </a:lnTo>
                  <a:lnTo>
                    <a:pt x="37" y="19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$ľïďê">
              <a:extLst>
                <a:ext uri="{FF2B5EF4-FFF2-40B4-BE49-F238E27FC236}">
                  <a16:creationId xmlns:a16="http://schemas.microsoft.com/office/drawing/2014/main" id="{DA870E76-3790-4AD9-A7CB-B283E3126DF7}"/>
                </a:ext>
              </a:extLst>
            </p:cNvPr>
            <p:cNvSpPr/>
            <p:nvPr/>
          </p:nvSpPr>
          <p:spPr bwMode="auto">
            <a:xfrm>
              <a:off x="15536445" y="3412682"/>
              <a:ext cx="222300" cy="2223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ľîḍè">
              <a:extLst>
                <a:ext uri="{FF2B5EF4-FFF2-40B4-BE49-F238E27FC236}">
                  <a16:creationId xmlns:a16="http://schemas.microsoft.com/office/drawing/2014/main" id="{8C52E77A-A916-4D44-81B9-61E3BDA8F91F}"/>
                </a:ext>
              </a:extLst>
            </p:cNvPr>
            <p:cNvSpPr/>
            <p:nvPr/>
          </p:nvSpPr>
          <p:spPr bwMode="auto">
            <a:xfrm>
              <a:off x="15110081" y="3630640"/>
              <a:ext cx="122439" cy="121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ślîḑé">
              <a:extLst>
                <a:ext uri="{FF2B5EF4-FFF2-40B4-BE49-F238E27FC236}">
                  <a16:creationId xmlns:a16="http://schemas.microsoft.com/office/drawing/2014/main" id="{965FE6B6-6FEA-4E16-8E5C-DC79C0B4F2C2}"/>
                </a:ext>
              </a:extLst>
            </p:cNvPr>
            <p:cNvSpPr/>
            <p:nvPr/>
          </p:nvSpPr>
          <p:spPr bwMode="auto">
            <a:xfrm>
              <a:off x="15539919" y="3938908"/>
              <a:ext cx="186698" cy="18756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$ļidè">
              <a:extLst>
                <a:ext uri="{FF2B5EF4-FFF2-40B4-BE49-F238E27FC236}">
                  <a16:creationId xmlns:a16="http://schemas.microsoft.com/office/drawing/2014/main" id="{8EBE788F-DFBD-431D-BC4F-7D7923362CB8}"/>
                </a:ext>
              </a:extLst>
            </p:cNvPr>
            <p:cNvSpPr/>
            <p:nvPr/>
          </p:nvSpPr>
          <p:spPr bwMode="auto">
            <a:xfrm>
              <a:off x="13584373" y="3519490"/>
              <a:ext cx="491491" cy="357764"/>
            </a:xfrm>
            <a:custGeom>
              <a:avLst/>
              <a:gdLst>
                <a:gd name="T0" fmla="*/ 0 w 566"/>
                <a:gd name="T1" fmla="*/ 412 h 412"/>
                <a:gd name="T2" fmla="*/ 238 w 566"/>
                <a:gd name="T3" fmla="*/ 0 h 412"/>
                <a:gd name="T4" fmla="*/ 566 w 566"/>
                <a:gd name="T5" fmla="*/ 360 h 412"/>
                <a:gd name="T6" fmla="*/ 0 w 566"/>
                <a:gd name="T7" fmla="*/ 412 h 412"/>
                <a:gd name="T8" fmla="*/ 25 w 566"/>
                <a:gd name="T9" fmla="*/ 396 h 412"/>
                <a:gd name="T10" fmla="*/ 536 w 566"/>
                <a:gd name="T11" fmla="*/ 349 h 412"/>
                <a:gd name="T12" fmla="*/ 240 w 566"/>
                <a:gd name="T13" fmla="*/ 24 h 412"/>
                <a:gd name="T14" fmla="*/ 25 w 566"/>
                <a:gd name="T15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412">
                  <a:moveTo>
                    <a:pt x="0" y="412"/>
                  </a:moveTo>
                  <a:lnTo>
                    <a:pt x="238" y="0"/>
                  </a:lnTo>
                  <a:lnTo>
                    <a:pt x="566" y="360"/>
                  </a:lnTo>
                  <a:lnTo>
                    <a:pt x="0" y="412"/>
                  </a:lnTo>
                  <a:close/>
                  <a:moveTo>
                    <a:pt x="25" y="396"/>
                  </a:moveTo>
                  <a:lnTo>
                    <a:pt x="536" y="349"/>
                  </a:lnTo>
                  <a:lnTo>
                    <a:pt x="240" y="24"/>
                  </a:lnTo>
                  <a:lnTo>
                    <a:pt x="25" y="39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ṥḷïďè">
              <a:extLst>
                <a:ext uri="{FF2B5EF4-FFF2-40B4-BE49-F238E27FC236}">
                  <a16:creationId xmlns:a16="http://schemas.microsoft.com/office/drawing/2014/main" id="{B6DB6B50-6F50-4485-9604-3431EBC81497}"/>
                </a:ext>
              </a:extLst>
            </p:cNvPr>
            <p:cNvSpPr/>
            <p:nvPr/>
          </p:nvSpPr>
          <p:spPr bwMode="auto">
            <a:xfrm>
              <a:off x="13684235" y="3428312"/>
              <a:ext cx="192776" cy="192776"/>
            </a:xfrm>
            <a:custGeom>
              <a:avLst/>
              <a:gdLst>
                <a:gd name="T0" fmla="*/ 135 w 808"/>
                <a:gd name="T1" fmla="*/ 649 h 808"/>
                <a:gd name="T2" fmla="*/ 649 w 808"/>
                <a:gd name="T3" fmla="*/ 673 h 808"/>
                <a:gd name="T4" fmla="*/ 673 w 808"/>
                <a:gd name="T5" fmla="*/ 160 h 808"/>
                <a:gd name="T6" fmla="*/ 160 w 808"/>
                <a:gd name="T7" fmla="*/ 135 h 808"/>
                <a:gd name="T8" fmla="*/ 135 w 808"/>
                <a:gd name="T9" fmla="*/ 64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808">
                  <a:moveTo>
                    <a:pt x="135" y="649"/>
                  </a:moveTo>
                  <a:cubicBezTo>
                    <a:pt x="270" y="797"/>
                    <a:pt x="500" y="808"/>
                    <a:pt x="649" y="673"/>
                  </a:cubicBezTo>
                  <a:cubicBezTo>
                    <a:pt x="797" y="538"/>
                    <a:pt x="808" y="308"/>
                    <a:pt x="673" y="160"/>
                  </a:cubicBezTo>
                  <a:cubicBezTo>
                    <a:pt x="538" y="11"/>
                    <a:pt x="308" y="0"/>
                    <a:pt x="160" y="135"/>
                  </a:cubicBezTo>
                  <a:cubicBezTo>
                    <a:pt x="11" y="271"/>
                    <a:pt x="0" y="500"/>
                    <a:pt x="135" y="649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$ļíḑê">
              <a:extLst>
                <a:ext uri="{FF2B5EF4-FFF2-40B4-BE49-F238E27FC236}">
                  <a16:creationId xmlns:a16="http://schemas.microsoft.com/office/drawing/2014/main" id="{0F920EDD-D02C-4546-9FBD-84E3055BA6A8}"/>
                </a:ext>
              </a:extLst>
            </p:cNvPr>
            <p:cNvSpPr/>
            <p:nvPr/>
          </p:nvSpPr>
          <p:spPr bwMode="auto">
            <a:xfrm>
              <a:off x="13540956" y="3818206"/>
              <a:ext cx="105940" cy="105940"/>
            </a:xfrm>
            <a:custGeom>
              <a:avLst/>
              <a:gdLst>
                <a:gd name="T0" fmla="*/ 74 w 443"/>
                <a:gd name="T1" fmla="*/ 356 h 443"/>
                <a:gd name="T2" fmla="*/ 355 w 443"/>
                <a:gd name="T3" fmla="*/ 369 h 443"/>
                <a:gd name="T4" fmla="*/ 369 w 443"/>
                <a:gd name="T5" fmla="*/ 87 h 443"/>
                <a:gd name="T6" fmla="*/ 87 w 443"/>
                <a:gd name="T7" fmla="*/ 74 h 443"/>
                <a:gd name="T8" fmla="*/ 74 w 443"/>
                <a:gd name="T9" fmla="*/ 35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74" y="356"/>
                  </a:moveTo>
                  <a:cubicBezTo>
                    <a:pt x="148" y="437"/>
                    <a:pt x="274" y="443"/>
                    <a:pt x="355" y="369"/>
                  </a:cubicBezTo>
                  <a:cubicBezTo>
                    <a:pt x="437" y="295"/>
                    <a:pt x="443" y="169"/>
                    <a:pt x="369" y="87"/>
                  </a:cubicBezTo>
                  <a:cubicBezTo>
                    <a:pt x="295" y="6"/>
                    <a:pt x="169" y="0"/>
                    <a:pt x="87" y="74"/>
                  </a:cubicBezTo>
                  <a:cubicBezTo>
                    <a:pt x="6" y="148"/>
                    <a:pt x="0" y="274"/>
                    <a:pt x="74" y="356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ļîde">
              <a:extLst>
                <a:ext uri="{FF2B5EF4-FFF2-40B4-BE49-F238E27FC236}">
                  <a16:creationId xmlns:a16="http://schemas.microsoft.com/office/drawing/2014/main" id="{CA075D56-A7CF-451E-A6F3-0E28D297DDE9}"/>
                </a:ext>
              </a:extLst>
            </p:cNvPr>
            <p:cNvSpPr/>
            <p:nvPr/>
          </p:nvSpPr>
          <p:spPr bwMode="auto">
            <a:xfrm>
              <a:off x="13957768" y="3744395"/>
              <a:ext cx="162383" cy="162384"/>
            </a:xfrm>
            <a:custGeom>
              <a:avLst/>
              <a:gdLst>
                <a:gd name="T0" fmla="*/ 113 w 678"/>
                <a:gd name="T1" fmla="*/ 544 h 678"/>
                <a:gd name="T2" fmla="*/ 544 w 678"/>
                <a:gd name="T3" fmla="*/ 564 h 678"/>
                <a:gd name="T4" fmla="*/ 564 w 678"/>
                <a:gd name="T5" fmla="*/ 134 h 678"/>
                <a:gd name="T6" fmla="*/ 134 w 678"/>
                <a:gd name="T7" fmla="*/ 113 h 678"/>
                <a:gd name="T8" fmla="*/ 113 w 678"/>
                <a:gd name="T9" fmla="*/ 5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678">
                  <a:moveTo>
                    <a:pt x="113" y="544"/>
                  </a:moveTo>
                  <a:cubicBezTo>
                    <a:pt x="226" y="668"/>
                    <a:pt x="419" y="678"/>
                    <a:pt x="544" y="564"/>
                  </a:cubicBezTo>
                  <a:cubicBezTo>
                    <a:pt x="668" y="451"/>
                    <a:pt x="678" y="258"/>
                    <a:pt x="564" y="134"/>
                  </a:cubicBezTo>
                  <a:cubicBezTo>
                    <a:pt x="451" y="9"/>
                    <a:pt x="258" y="0"/>
                    <a:pt x="134" y="113"/>
                  </a:cubicBezTo>
                  <a:cubicBezTo>
                    <a:pt x="9" y="226"/>
                    <a:pt x="0" y="419"/>
                    <a:pt x="113" y="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líḓê">
              <a:extLst>
                <a:ext uri="{FF2B5EF4-FFF2-40B4-BE49-F238E27FC236}">
                  <a16:creationId xmlns:a16="http://schemas.microsoft.com/office/drawing/2014/main" id="{C30A18DC-1B43-4FD4-8A0E-10EEEA3DB870}"/>
                </a:ext>
              </a:extLst>
            </p:cNvPr>
            <p:cNvSpPr/>
            <p:nvPr/>
          </p:nvSpPr>
          <p:spPr bwMode="auto">
            <a:xfrm>
              <a:off x="14273851" y="4136894"/>
              <a:ext cx="593958" cy="553145"/>
            </a:xfrm>
            <a:custGeom>
              <a:avLst/>
              <a:gdLst>
                <a:gd name="T0" fmla="*/ 204 w 684"/>
                <a:gd name="T1" fmla="*/ 637 h 637"/>
                <a:gd name="T2" fmla="*/ 0 w 684"/>
                <a:gd name="T3" fmla="*/ 0 h 637"/>
                <a:gd name="T4" fmla="*/ 684 w 684"/>
                <a:gd name="T5" fmla="*/ 0 h 637"/>
                <a:gd name="T6" fmla="*/ 204 w 684"/>
                <a:gd name="T7" fmla="*/ 637 h 637"/>
                <a:gd name="T8" fmla="*/ 211 w 684"/>
                <a:gd name="T9" fmla="*/ 595 h 637"/>
                <a:gd name="T10" fmla="*/ 644 w 684"/>
                <a:gd name="T11" fmla="*/ 20 h 637"/>
                <a:gd name="T12" fmla="*/ 27 w 684"/>
                <a:gd name="T13" fmla="*/ 20 h 637"/>
                <a:gd name="T14" fmla="*/ 211 w 684"/>
                <a:gd name="T15" fmla="*/ 59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637">
                  <a:moveTo>
                    <a:pt x="204" y="637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204" y="637"/>
                  </a:lnTo>
                  <a:close/>
                  <a:moveTo>
                    <a:pt x="211" y="595"/>
                  </a:moveTo>
                  <a:lnTo>
                    <a:pt x="644" y="20"/>
                  </a:lnTo>
                  <a:lnTo>
                    <a:pt x="27" y="20"/>
                  </a:lnTo>
                  <a:lnTo>
                    <a:pt x="211" y="59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1idé">
              <a:extLst>
                <a:ext uri="{FF2B5EF4-FFF2-40B4-BE49-F238E27FC236}">
                  <a16:creationId xmlns:a16="http://schemas.microsoft.com/office/drawing/2014/main" id="{E446C06A-567C-41B2-8586-B1BD3F0C079C}"/>
                </a:ext>
              </a:extLst>
            </p:cNvPr>
            <p:cNvSpPr/>
            <p:nvPr/>
          </p:nvSpPr>
          <p:spPr bwMode="auto">
            <a:xfrm>
              <a:off x="14147070" y="4030954"/>
              <a:ext cx="244009" cy="244009"/>
            </a:xfrm>
            <a:custGeom>
              <a:avLst/>
              <a:gdLst>
                <a:gd name="T0" fmla="*/ 511 w 1021"/>
                <a:gd name="T1" fmla="*/ 1021 h 1021"/>
                <a:gd name="T2" fmla="*/ 1021 w 1021"/>
                <a:gd name="T3" fmla="*/ 510 h 1021"/>
                <a:gd name="T4" fmla="*/ 510 w 1021"/>
                <a:gd name="T5" fmla="*/ 0 h 1021"/>
                <a:gd name="T6" fmla="*/ 0 w 1021"/>
                <a:gd name="T7" fmla="*/ 510 h 1021"/>
                <a:gd name="T8" fmla="*/ 511 w 1021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021">
                  <a:moveTo>
                    <a:pt x="511" y="1021"/>
                  </a:moveTo>
                  <a:cubicBezTo>
                    <a:pt x="793" y="1020"/>
                    <a:pt x="1021" y="792"/>
                    <a:pt x="1021" y="510"/>
                  </a:cubicBezTo>
                  <a:cubicBezTo>
                    <a:pt x="1021" y="228"/>
                    <a:pt x="792" y="0"/>
                    <a:pt x="510" y="0"/>
                  </a:cubicBezTo>
                  <a:cubicBezTo>
                    <a:pt x="229" y="0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ṡ1ïḓè">
              <a:extLst>
                <a:ext uri="{FF2B5EF4-FFF2-40B4-BE49-F238E27FC236}">
                  <a16:creationId xmlns:a16="http://schemas.microsoft.com/office/drawing/2014/main" id="{3D47C408-83E9-4B14-ABBE-6A3AA24C1CB5}"/>
                </a:ext>
              </a:extLst>
            </p:cNvPr>
            <p:cNvSpPr/>
            <p:nvPr/>
          </p:nvSpPr>
          <p:spPr bwMode="auto">
            <a:xfrm>
              <a:off x="14385869" y="4607545"/>
              <a:ext cx="133727" cy="133727"/>
            </a:xfrm>
            <a:custGeom>
              <a:avLst/>
              <a:gdLst>
                <a:gd name="T0" fmla="*/ 280 w 560"/>
                <a:gd name="T1" fmla="*/ 560 h 560"/>
                <a:gd name="T2" fmla="*/ 560 w 560"/>
                <a:gd name="T3" fmla="*/ 280 h 560"/>
                <a:gd name="T4" fmla="*/ 280 w 560"/>
                <a:gd name="T5" fmla="*/ 0 h 560"/>
                <a:gd name="T6" fmla="*/ 0 w 560"/>
                <a:gd name="T7" fmla="*/ 280 h 560"/>
                <a:gd name="T8" fmla="*/ 280 w 56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60">
                  <a:moveTo>
                    <a:pt x="280" y="560"/>
                  </a:moveTo>
                  <a:cubicBezTo>
                    <a:pt x="435" y="560"/>
                    <a:pt x="560" y="435"/>
                    <a:pt x="560" y="280"/>
                  </a:cubicBezTo>
                  <a:cubicBezTo>
                    <a:pt x="560" y="125"/>
                    <a:pt x="434" y="0"/>
                    <a:pt x="280" y="0"/>
                  </a:cubicBezTo>
                  <a:cubicBezTo>
                    <a:pt x="125" y="0"/>
                    <a:pt x="0" y="126"/>
                    <a:pt x="0" y="280"/>
                  </a:cubicBezTo>
                  <a:cubicBezTo>
                    <a:pt x="0" y="435"/>
                    <a:pt x="126" y="560"/>
                    <a:pt x="280" y="5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liḑe">
              <a:extLst>
                <a:ext uri="{FF2B5EF4-FFF2-40B4-BE49-F238E27FC236}">
                  <a16:creationId xmlns:a16="http://schemas.microsoft.com/office/drawing/2014/main" id="{A3CF03B9-CB88-402F-B0C9-100432455B0A}"/>
                </a:ext>
              </a:extLst>
            </p:cNvPr>
            <p:cNvSpPr/>
            <p:nvPr/>
          </p:nvSpPr>
          <p:spPr bwMode="auto">
            <a:xfrm>
              <a:off x="14723661" y="4066557"/>
              <a:ext cx="204933" cy="204065"/>
            </a:xfrm>
            <a:custGeom>
              <a:avLst/>
              <a:gdLst>
                <a:gd name="T0" fmla="*/ 428 w 856"/>
                <a:gd name="T1" fmla="*/ 856 h 856"/>
                <a:gd name="T2" fmla="*/ 856 w 856"/>
                <a:gd name="T3" fmla="*/ 428 h 856"/>
                <a:gd name="T4" fmla="*/ 428 w 856"/>
                <a:gd name="T5" fmla="*/ 0 h 856"/>
                <a:gd name="T6" fmla="*/ 0 w 856"/>
                <a:gd name="T7" fmla="*/ 428 h 856"/>
                <a:gd name="T8" fmla="*/ 428 w 85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856">
                  <a:moveTo>
                    <a:pt x="428" y="856"/>
                  </a:moveTo>
                  <a:cubicBezTo>
                    <a:pt x="665" y="856"/>
                    <a:pt x="856" y="664"/>
                    <a:pt x="856" y="428"/>
                  </a:cubicBezTo>
                  <a:cubicBezTo>
                    <a:pt x="856" y="191"/>
                    <a:pt x="664" y="0"/>
                    <a:pt x="428" y="0"/>
                  </a:cubicBezTo>
                  <a:cubicBezTo>
                    <a:pt x="192" y="0"/>
                    <a:pt x="0" y="192"/>
                    <a:pt x="0" y="428"/>
                  </a:cubicBezTo>
                  <a:cubicBezTo>
                    <a:pt x="0" y="664"/>
                    <a:pt x="192" y="856"/>
                    <a:pt x="428" y="8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1ïďe">
              <a:extLst>
                <a:ext uri="{FF2B5EF4-FFF2-40B4-BE49-F238E27FC236}">
                  <a16:creationId xmlns:a16="http://schemas.microsoft.com/office/drawing/2014/main" id="{DD859405-1C3B-49AF-BA92-B0F2A9CEE7F0}"/>
                </a:ext>
              </a:extLst>
            </p:cNvPr>
            <p:cNvSpPr/>
            <p:nvPr/>
          </p:nvSpPr>
          <p:spPr bwMode="auto">
            <a:xfrm>
              <a:off x="13777149" y="4538945"/>
              <a:ext cx="220563" cy="220563"/>
            </a:xfrm>
            <a:prstGeom prst="ellipse">
              <a:avLst/>
            </a:prstGeom>
            <a:solidFill>
              <a:srgbClr val="061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矩形 28"/>
          <p:cNvSpPr/>
          <p:nvPr/>
        </p:nvSpPr>
        <p:spPr>
          <a:xfrm>
            <a:off x="3628008" y="4331020"/>
            <a:ext cx="106137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“简单的任务”有几个含义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戒计算规模相对于原任务要大大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缩小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就近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计算 ，即会被分配到存放了所需数据的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节点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迚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计算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这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些小任务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可以幵行计算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，彼此间几乎没有依赖关系</a:t>
            </a:r>
          </a:p>
        </p:txBody>
      </p:sp>
      <p:sp>
        <p:nvSpPr>
          <p:cNvPr id="30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4591142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19" grpId="0" animBg="1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31975" y="2541823"/>
            <a:ext cx="101117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Reducer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的作用：对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阶段的结果进行汇总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的编程思想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117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19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2820454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F2C0F6A-95C2-4416-A5A3-12A2C0FAFCF3}"/>
              </a:ext>
            </a:extLst>
          </p:cNvPr>
          <p:cNvGrpSpPr/>
          <p:nvPr/>
        </p:nvGrpSpPr>
        <p:grpSpPr>
          <a:xfrm>
            <a:off x="14134044" y="3595688"/>
            <a:ext cx="2931581" cy="2602474"/>
            <a:chOff x="13179718" y="3041024"/>
            <a:chExt cx="2931581" cy="2602474"/>
          </a:xfrm>
        </p:grpSpPr>
        <p:sp>
          <p:nvSpPr>
            <p:cNvPr id="104" name="ïṩḻíḓè">
              <a:extLst>
                <a:ext uri="{FF2B5EF4-FFF2-40B4-BE49-F238E27FC236}">
                  <a16:creationId xmlns:a16="http://schemas.microsoft.com/office/drawing/2014/main" id="{7A664CC3-8626-499F-B930-3C06F0C5A8CC}"/>
                </a:ext>
              </a:extLst>
            </p:cNvPr>
            <p:cNvSpPr/>
            <p:nvPr/>
          </p:nvSpPr>
          <p:spPr bwMode="auto">
            <a:xfrm>
              <a:off x="13850960" y="5382121"/>
              <a:ext cx="1589098" cy="261377"/>
            </a:xfrm>
            <a:custGeom>
              <a:avLst/>
              <a:gdLst>
                <a:gd name="T0" fmla="*/ 446 w 1830"/>
                <a:gd name="T1" fmla="*/ 0 h 301"/>
                <a:gd name="T2" fmla="*/ 446 w 1830"/>
                <a:gd name="T3" fmla="*/ 0 h 301"/>
                <a:gd name="T4" fmla="*/ 915 w 1830"/>
                <a:gd name="T5" fmla="*/ 0 h 301"/>
                <a:gd name="T6" fmla="*/ 1383 w 1830"/>
                <a:gd name="T7" fmla="*/ 0 h 301"/>
                <a:gd name="T8" fmla="*/ 1830 w 1830"/>
                <a:gd name="T9" fmla="*/ 301 h 301"/>
                <a:gd name="T10" fmla="*/ 915 w 1830"/>
                <a:gd name="T11" fmla="*/ 301 h 301"/>
                <a:gd name="T12" fmla="*/ 0 w 1830"/>
                <a:gd name="T13" fmla="*/ 301 h 301"/>
                <a:gd name="T14" fmla="*/ 446 w 1830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01">
                  <a:moveTo>
                    <a:pt x="446" y="0"/>
                  </a:moveTo>
                  <a:lnTo>
                    <a:pt x="446" y="0"/>
                  </a:lnTo>
                  <a:lnTo>
                    <a:pt x="915" y="0"/>
                  </a:lnTo>
                  <a:lnTo>
                    <a:pt x="1383" y="0"/>
                  </a:lnTo>
                  <a:lnTo>
                    <a:pt x="1830" y="301"/>
                  </a:lnTo>
                  <a:lnTo>
                    <a:pt x="915" y="301"/>
                  </a:lnTo>
                  <a:lnTo>
                    <a:pt x="0" y="30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ḷiḑè">
              <a:extLst>
                <a:ext uri="{FF2B5EF4-FFF2-40B4-BE49-F238E27FC236}">
                  <a16:creationId xmlns:a16="http://schemas.microsoft.com/office/drawing/2014/main" id="{25DB0563-0067-46E4-8039-7F952275FD9C}"/>
                </a:ext>
              </a:extLst>
            </p:cNvPr>
            <p:cNvSpPr/>
            <p:nvPr/>
          </p:nvSpPr>
          <p:spPr bwMode="auto">
            <a:xfrm>
              <a:off x="13179718" y="3041024"/>
              <a:ext cx="2931581" cy="2071038"/>
            </a:xfrm>
            <a:custGeom>
              <a:avLst/>
              <a:gdLst>
                <a:gd name="T0" fmla="*/ 11659 w 12279"/>
                <a:gd name="T1" fmla="*/ 0 h 8672"/>
                <a:gd name="T2" fmla="*/ 6140 w 12279"/>
                <a:gd name="T3" fmla="*/ 0 h 8672"/>
                <a:gd name="T4" fmla="*/ 620 w 12279"/>
                <a:gd name="T5" fmla="*/ 0 h 8672"/>
                <a:gd name="T6" fmla="*/ 0 w 12279"/>
                <a:gd name="T7" fmla="*/ 621 h 8672"/>
                <a:gd name="T8" fmla="*/ 0 w 12279"/>
                <a:gd name="T9" fmla="*/ 8051 h 8672"/>
                <a:gd name="T10" fmla="*/ 620 w 12279"/>
                <a:gd name="T11" fmla="*/ 8672 h 8672"/>
                <a:gd name="T12" fmla="*/ 4441 w 12279"/>
                <a:gd name="T13" fmla="*/ 8672 h 8672"/>
                <a:gd name="T14" fmla="*/ 6140 w 12279"/>
                <a:gd name="T15" fmla="*/ 8672 h 8672"/>
                <a:gd name="T16" fmla="*/ 7838 w 12279"/>
                <a:gd name="T17" fmla="*/ 8672 h 8672"/>
                <a:gd name="T18" fmla="*/ 11659 w 12279"/>
                <a:gd name="T19" fmla="*/ 8672 h 8672"/>
                <a:gd name="T20" fmla="*/ 12279 w 12279"/>
                <a:gd name="T21" fmla="*/ 8051 h 8672"/>
                <a:gd name="T22" fmla="*/ 12279 w 12279"/>
                <a:gd name="T23" fmla="*/ 621 h 8672"/>
                <a:gd name="T24" fmla="*/ 11659 w 12279"/>
                <a:gd name="T25" fmla="*/ 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79" h="8672">
                  <a:moveTo>
                    <a:pt x="11659" y="0"/>
                  </a:moveTo>
                  <a:cubicBezTo>
                    <a:pt x="6140" y="0"/>
                    <a:pt x="6140" y="0"/>
                    <a:pt x="6140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8051"/>
                    <a:pt x="0" y="8051"/>
                    <a:pt x="0" y="8051"/>
                  </a:cubicBezTo>
                  <a:cubicBezTo>
                    <a:pt x="0" y="8394"/>
                    <a:pt x="278" y="8672"/>
                    <a:pt x="620" y="8672"/>
                  </a:cubicBezTo>
                  <a:cubicBezTo>
                    <a:pt x="4441" y="8672"/>
                    <a:pt x="4441" y="8672"/>
                    <a:pt x="4441" y="8672"/>
                  </a:cubicBezTo>
                  <a:cubicBezTo>
                    <a:pt x="6140" y="8672"/>
                    <a:pt x="6140" y="8672"/>
                    <a:pt x="6140" y="8672"/>
                  </a:cubicBezTo>
                  <a:cubicBezTo>
                    <a:pt x="7838" y="8672"/>
                    <a:pt x="7838" y="8672"/>
                    <a:pt x="7838" y="8672"/>
                  </a:cubicBezTo>
                  <a:cubicBezTo>
                    <a:pt x="11659" y="8672"/>
                    <a:pt x="11659" y="8672"/>
                    <a:pt x="11659" y="8672"/>
                  </a:cubicBezTo>
                  <a:cubicBezTo>
                    <a:pt x="12002" y="8672"/>
                    <a:pt x="12279" y="8394"/>
                    <a:pt x="12279" y="8051"/>
                  </a:cubicBezTo>
                  <a:cubicBezTo>
                    <a:pt x="12279" y="621"/>
                    <a:pt x="12279" y="621"/>
                    <a:pt x="12279" y="621"/>
                  </a:cubicBezTo>
                  <a:cubicBezTo>
                    <a:pt x="12279" y="278"/>
                    <a:pt x="12002" y="0"/>
                    <a:pt x="11659" y="0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ṩļïḍe">
              <a:extLst>
                <a:ext uri="{FF2B5EF4-FFF2-40B4-BE49-F238E27FC236}">
                  <a16:creationId xmlns:a16="http://schemas.microsoft.com/office/drawing/2014/main" id="{3E90BAD5-0454-4115-93CF-62548191C25E}"/>
                </a:ext>
              </a:extLst>
            </p:cNvPr>
            <p:cNvSpPr/>
            <p:nvPr/>
          </p:nvSpPr>
          <p:spPr bwMode="auto">
            <a:xfrm>
              <a:off x="13340364" y="3178225"/>
              <a:ext cx="2663259" cy="1673329"/>
            </a:xfrm>
            <a:custGeom>
              <a:avLst/>
              <a:gdLst>
                <a:gd name="T0" fmla="*/ 11155 w 11155"/>
                <a:gd name="T1" fmla="*/ 6694 h 7006"/>
                <a:gd name="T2" fmla="*/ 11155 w 11155"/>
                <a:gd name="T3" fmla="*/ 516 h 7006"/>
                <a:gd name="T4" fmla="*/ 10580 w 11155"/>
                <a:gd name="T5" fmla="*/ 0 h 7006"/>
                <a:gd name="T6" fmla="*/ 5467 w 11155"/>
                <a:gd name="T7" fmla="*/ 0 h 7006"/>
                <a:gd name="T8" fmla="*/ 353 w 11155"/>
                <a:gd name="T9" fmla="*/ 0 h 7006"/>
                <a:gd name="T10" fmla="*/ 0 w 11155"/>
                <a:gd name="T11" fmla="*/ 111 h 7006"/>
                <a:gd name="T12" fmla="*/ 11035 w 11155"/>
                <a:gd name="T13" fmla="*/ 7006 h 7006"/>
                <a:gd name="T14" fmla="*/ 11155 w 11155"/>
                <a:gd name="T15" fmla="*/ 6694 h 7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55" h="7006">
                  <a:moveTo>
                    <a:pt x="11155" y="6694"/>
                  </a:moveTo>
                  <a:cubicBezTo>
                    <a:pt x="11155" y="516"/>
                    <a:pt x="11155" y="516"/>
                    <a:pt x="11155" y="516"/>
                  </a:cubicBezTo>
                  <a:cubicBezTo>
                    <a:pt x="11155" y="231"/>
                    <a:pt x="10898" y="0"/>
                    <a:pt x="10580" y="0"/>
                  </a:cubicBezTo>
                  <a:cubicBezTo>
                    <a:pt x="5467" y="0"/>
                    <a:pt x="5467" y="0"/>
                    <a:pt x="5467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219" y="0"/>
                    <a:pt x="98" y="43"/>
                    <a:pt x="0" y="111"/>
                  </a:cubicBezTo>
                  <a:cubicBezTo>
                    <a:pt x="11035" y="7006"/>
                    <a:pt x="11035" y="7006"/>
                    <a:pt x="11035" y="7006"/>
                  </a:cubicBezTo>
                  <a:cubicBezTo>
                    <a:pt x="11109" y="6919"/>
                    <a:pt x="11155" y="6812"/>
                    <a:pt x="11155" y="6694"/>
                  </a:cubicBezTo>
                  <a:close/>
                </a:path>
              </a:pathLst>
            </a:custGeom>
            <a:solidFill>
              <a:srgbClr val="7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ṧļîdê">
              <a:extLst>
                <a:ext uri="{FF2B5EF4-FFF2-40B4-BE49-F238E27FC236}">
                  <a16:creationId xmlns:a16="http://schemas.microsoft.com/office/drawing/2014/main" id="{07D3CBDA-3555-4BE0-B6D0-9F035DFA03B2}"/>
                </a:ext>
              </a:extLst>
            </p:cNvPr>
            <p:cNvSpPr/>
            <p:nvPr/>
          </p:nvSpPr>
          <p:spPr bwMode="auto">
            <a:xfrm>
              <a:off x="13287395" y="3205144"/>
              <a:ext cx="2687573" cy="1695038"/>
            </a:xfrm>
            <a:custGeom>
              <a:avLst/>
              <a:gdLst>
                <a:gd name="T0" fmla="*/ 222 w 11257"/>
                <a:gd name="T1" fmla="*/ 0 h 7099"/>
                <a:gd name="T2" fmla="*/ 0 w 11257"/>
                <a:gd name="T3" fmla="*/ 405 h 7099"/>
                <a:gd name="T4" fmla="*/ 0 w 11257"/>
                <a:gd name="T5" fmla="*/ 6583 h 7099"/>
                <a:gd name="T6" fmla="*/ 575 w 11257"/>
                <a:gd name="T7" fmla="*/ 7099 h 7099"/>
                <a:gd name="T8" fmla="*/ 5689 w 11257"/>
                <a:gd name="T9" fmla="*/ 7099 h 7099"/>
                <a:gd name="T10" fmla="*/ 10802 w 11257"/>
                <a:gd name="T11" fmla="*/ 7099 h 7099"/>
                <a:gd name="T12" fmla="*/ 11257 w 11257"/>
                <a:gd name="T13" fmla="*/ 6895 h 7099"/>
                <a:gd name="T14" fmla="*/ 222 w 11257"/>
                <a:gd name="T15" fmla="*/ 0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57" h="7099">
                  <a:moveTo>
                    <a:pt x="222" y="0"/>
                  </a:moveTo>
                  <a:cubicBezTo>
                    <a:pt x="88" y="95"/>
                    <a:pt x="0" y="240"/>
                    <a:pt x="0" y="405"/>
                  </a:cubicBezTo>
                  <a:cubicBezTo>
                    <a:pt x="0" y="6583"/>
                    <a:pt x="0" y="6583"/>
                    <a:pt x="0" y="6583"/>
                  </a:cubicBezTo>
                  <a:cubicBezTo>
                    <a:pt x="0" y="6868"/>
                    <a:pt x="257" y="7099"/>
                    <a:pt x="575" y="7099"/>
                  </a:cubicBezTo>
                  <a:cubicBezTo>
                    <a:pt x="5689" y="7099"/>
                    <a:pt x="5689" y="7099"/>
                    <a:pt x="5689" y="7099"/>
                  </a:cubicBezTo>
                  <a:cubicBezTo>
                    <a:pt x="10802" y="7099"/>
                    <a:pt x="10802" y="7099"/>
                    <a:pt x="10802" y="7099"/>
                  </a:cubicBezTo>
                  <a:cubicBezTo>
                    <a:pt x="10989" y="7099"/>
                    <a:pt x="11152" y="7018"/>
                    <a:pt x="11257" y="689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5C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ľíďe">
              <a:extLst>
                <a:ext uri="{FF2B5EF4-FFF2-40B4-BE49-F238E27FC236}">
                  <a16:creationId xmlns:a16="http://schemas.microsoft.com/office/drawing/2014/main" id="{B6D8E27A-3452-4306-BFEA-11652EB53A30}"/>
                </a:ext>
              </a:extLst>
            </p:cNvPr>
            <p:cNvSpPr/>
            <p:nvPr/>
          </p:nvSpPr>
          <p:spPr bwMode="auto">
            <a:xfrm>
              <a:off x="14584724" y="4960967"/>
              <a:ext cx="121570" cy="121570"/>
            </a:xfrm>
            <a:prstGeom prst="ellipse">
              <a:avLst/>
            </a:pr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ṡľïḋê">
              <a:extLst>
                <a:ext uri="{FF2B5EF4-FFF2-40B4-BE49-F238E27FC236}">
                  <a16:creationId xmlns:a16="http://schemas.microsoft.com/office/drawing/2014/main" id="{52301F64-7D01-47AC-A3C7-43B6DE2930D8}"/>
                </a:ext>
              </a:extLst>
            </p:cNvPr>
            <p:cNvSpPr/>
            <p:nvPr/>
          </p:nvSpPr>
          <p:spPr bwMode="auto">
            <a:xfrm>
              <a:off x="13287395" y="3178225"/>
              <a:ext cx="2716228" cy="1721957"/>
            </a:xfrm>
            <a:custGeom>
              <a:avLst/>
              <a:gdLst>
                <a:gd name="T0" fmla="*/ 575 w 11377"/>
                <a:gd name="T1" fmla="*/ 166 h 7210"/>
                <a:gd name="T2" fmla="*/ 5689 w 11377"/>
                <a:gd name="T3" fmla="*/ 166 h 7210"/>
                <a:gd name="T4" fmla="*/ 10802 w 11377"/>
                <a:gd name="T5" fmla="*/ 166 h 7210"/>
                <a:gd name="T6" fmla="*/ 11212 w 11377"/>
                <a:gd name="T7" fmla="*/ 516 h 7210"/>
                <a:gd name="T8" fmla="*/ 11212 w 11377"/>
                <a:gd name="T9" fmla="*/ 6694 h 7210"/>
                <a:gd name="T10" fmla="*/ 11131 w 11377"/>
                <a:gd name="T11" fmla="*/ 6899 h 7210"/>
                <a:gd name="T12" fmla="*/ 10802 w 11377"/>
                <a:gd name="T13" fmla="*/ 7044 h 7210"/>
                <a:gd name="T14" fmla="*/ 5689 w 11377"/>
                <a:gd name="T15" fmla="*/ 7044 h 7210"/>
                <a:gd name="T16" fmla="*/ 575 w 11377"/>
                <a:gd name="T17" fmla="*/ 7044 h 7210"/>
                <a:gd name="T18" fmla="*/ 165 w 11377"/>
                <a:gd name="T19" fmla="*/ 6694 h 7210"/>
                <a:gd name="T20" fmla="*/ 165 w 11377"/>
                <a:gd name="T21" fmla="*/ 516 h 7210"/>
                <a:gd name="T22" fmla="*/ 317 w 11377"/>
                <a:gd name="T23" fmla="*/ 247 h 7210"/>
                <a:gd name="T24" fmla="*/ 575 w 11377"/>
                <a:gd name="T25" fmla="*/ 166 h 7210"/>
                <a:gd name="T26" fmla="*/ 575 w 11377"/>
                <a:gd name="T27" fmla="*/ 0 h 7210"/>
                <a:gd name="T28" fmla="*/ 222 w 11377"/>
                <a:gd name="T29" fmla="*/ 111 h 7210"/>
                <a:gd name="T30" fmla="*/ 0 w 11377"/>
                <a:gd name="T31" fmla="*/ 516 h 7210"/>
                <a:gd name="T32" fmla="*/ 0 w 11377"/>
                <a:gd name="T33" fmla="*/ 6694 h 7210"/>
                <a:gd name="T34" fmla="*/ 575 w 11377"/>
                <a:gd name="T35" fmla="*/ 7210 h 7210"/>
                <a:gd name="T36" fmla="*/ 5689 w 11377"/>
                <a:gd name="T37" fmla="*/ 7210 h 7210"/>
                <a:gd name="T38" fmla="*/ 10802 w 11377"/>
                <a:gd name="T39" fmla="*/ 7210 h 7210"/>
                <a:gd name="T40" fmla="*/ 11257 w 11377"/>
                <a:gd name="T41" fmla="*/ 7006 h 7210"/>
                <a:gd name="T42" fmla="*/ 11377 w 11377"/>
                <a:gd name="T43" fmla="*/ 6694 h 7210"/>
                <a:gd name="T44" fmla="*/ 11377 w 11377"/>
                <a:gd name="T45" fmla="*/ 516 h 7210"/>
                <a:gd name="T46" fmla="*/ 10802 w 11377"/>
                <a:gd name="T47" fmla="*/ 0 h 7210"/>
                <a:gd name="T48" fmla="*/ 5689 w 11377"/>
                <a:gd name="T49" fmla="*/ 0 h 7210"/>
                <a:gd name="T50" fmla="*/ 575 w 11377"/>
                <a:gd name="T51" fmla="*/ 0 h 7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77" h="7210">
                  <a:moveTo>
                    <a:pt x="575" y="166"/>
                  </a:moveTo>
                  <a:cubicBezTo>
                    <a:pt x="5689" y="166"/>
                    <a:pt x="5689" y="166"/>
                    <a:pt x="5689" y="166"/>
                  </a:cubicBezTo>
                  <a:cubicBezTo>
                    <a:pt x="10802" y="166"/>
                    <a:pt x="10802" y="166"/>
                    <a:pt x="10802" y="166"/>
                  </a:cubicBezTo>
                  <a:cubicBezTo>
                    <a:pt x="11028" y="166"/>
                    <a:pt x="11212" y="323"/>
                    <a:pt x="11212" y="516"/>
                  </a:cubicBezTo>
                  <a:cubicBezTo>
                    <a:pt x="11212" y="6694"/>
                    <a:pt x="11212" y="6694"/>
                    <a:pt x="11212" y="6694"/>
                  </a:cubicBezTo>
                  <a:cubicBezTo>
                    <a:pt x="11212" y="6785"/>
                    <a:pt x="11168" y="6856"/>
                    <a:pt x="11131" y="6899"/>
                  </a:cubicBezTo>
                  <a:cubicBezTo>
                    <a:pt x="11052" y="6991"/>
                    <a:pt x="10932" y="7044"/>
                    <a:pt x="10802" y="7044"/>
                  </a:cubicBezTo>
                  <a:cubicBezTo>
                    <a:pt x="5689" y="7044"/>
                    <a:pt x="5689" y="7044"/>
                    <a:pt x="5689" y="7044"/>
                  </a:cubicBezTo>
                  <a:cubicBezTo>
                    <a:pt x="575" y="7044"/>
                    <a:pt x="575" y="7044"/>
                    <a:pt x="575" y="7044"/>
                  </a:cubicBezTo>
                  <a:cubicBezTo>
                    <a:pt x="349" y="7044"/>
                    <a:pt x="165" y="6887"/>
                    <a:pt x="165" y="6694"/>
                  </a:cubicBezTo>
                  <a:cubicBezTo>
                    <a:pt x="165" y="516"/>
                    <a:pt x="165" y="516"/>
                    <a:pt x="165" y="516"/>
                  </a:cubicBezTo>
                  <a:cubicBezTo>
                    <a:pt x="165" y="413"/>
                    <a:pt x="221" y="315"/>
                    <a:pt x="317" y="247"/>
                  </a:cubicBezTo>
                  <a:cubicBezTo>
                    <a:pt x="393" y="194"/>
                    <a:pt x="482" y="166"/>
                    <a:pt x="575" y="166"/>
                  </a:cubicBezTo>
                  <a:moveTo>
                    <a:pt x="575" y="0"/>
                  </a:moveTo>
                  <a:cubicBezTo>
                    <a:pt x="441" y="0"/>
                    <a:pt x="320" y="43"/>
                    <a:pt x="222" y="111"/>
                  </a:cubicBezTo>
                  <a:cubicBezTo>
                    <a:pt x="88" y="206"/>
                    <a:pt x="0" y="351"/>
                    <a:pt x="0" y="516"/>
                  </a:cubicBezTo>
                  <a:cubicBezTo>
                    <a:pt x="0" y="6694"/>
                    <a:pt x="0" y="6694"/>
                    <a:pt x="0" y="6694"/>
                  </a:cubicBezTo>
                  <a:cubicBezTo>
                    <a:pt x="0" y="6979"/>
                    <a:pt x="257" y="7210"/>
                    <a:pt x="575" y="7210"/>
                  </a:cubicBezTo>
                  <a:cubicBezTo>
                    <a:pt x="5689" y="7210"/>
                    <a:pt x="5689" y="7210"/>
                    <a:pt x="5689" y="7210"/>
                  </a:cubicBezTo>
                  <a:cubicBezTo>
                    <a:pt x="10802" y="7210"/>
                    <a:pt x="10802" y="7210"/>
                    <a:pt x="10802" y="7210"/>
                  </a:cubicBezTo>
                  <a:cubicBezTo>
                    <a:pt x="10989" y="7210"/>
                    <a:pt x="11152" y="7129"/>
                    <a:pt x="11257" y="7006"/>
                  </a:cubicBezTo>
                  <a:cubicBezTo>
                    <a:pt x="11331" y="6919"/>
                    <a:pt x="11377" y="6812"/>
                    <a:pt x="11377" y="6694"/>
                  </a:cubicBezTo>
                  <a:cubicBezTo>
                    <a:pt x="11377" y="516"/>
                    <a:pt x="11377" y="516"/>
                    <a:pt x="11377" y="516"/>
                  </a:cubicBezTo>
                  <a:cubicBezTo>
                    <a:pt x="11377" y="231"/>
                    <a:pt x="11120" y="0"/>
                    <a:pt x="10802" y="0"/>
                  </a:cubicBezTo>
                  <a:cubicBezTo>
                    <a:pt x="5689" y="0"/>
                    <a:pt x="5689" y="0"/>
                    <a:pt x="5689" y="0"/>
                  </a:cubicBezTo>
                  <a:cubicBezTo>
                    <a:pt x="575" y="0"/>
                    <a:pt x="575" y="0"/>
                    <a:pt x="575" y="0"/>
                  </a:cubicBezTo>
                  <a:close/>
                </a:path>
              </a:pathLst>
            </a:custGeom>
            <a:solidFill>
              <a:srgbClr val="989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ļïdé">
              <a:extLst>
                <a:ext uri="{FF2B5EF4-FFF2-40B4-BE49-F238E27FC236}">
                  <a16:creationId xmlns:a16="http://schemas.microsoft.com/office/drawing/2014/main" id="{3EA74417-931C-4250-AC33-52969B918430}"/>
                </a:ext>
              </a:extLst>
            </p:cNvPr>
            <p:cNvSpPr/>
            <p:nvPr/>
          </p:nvSpPr>
          <p:spPr bwMode="auto">
            <a:xfrm>
              <a:off x="14238248" y="5112062"/>
              <a:ext cx="814521" cy="73811"/>
            </a:xfrm>
            <a:custGeom>
              <a:avLst/>
              <a:gdLst>
                <a:gd name="T0" fmla="*/ 0 w 3414"/>
                <a:gd name="T1" fmla="*/ 108 h 310"/>
                <a:gd name="T2" fmla="*/ 8 w 3414"/>
                <a:gd name="T3" fmla="*/ 0 h 310"/>
                <a:gd name="T4" fmla="*/ 1707 w 3414"/>
                <a:gd name="T5" fmla="*/ 0 h 310"/>
                <a:gd name="T6" fmla="*/ 3405 w 3414"/>
                <a:gd name="T7" fmla="*/ 0 h 310"/>
                <a:gd name="T8" fmla="*/ 3414 w 3414"/>
                <a:gd name="T9" fmla="*/ 108 h 310"/>
                <a:gd name="T10" fmla="*/ 3414 w 3414"/>
                <a:gd name="T11" fmla="*/ 310 h 310"/>
                <a:gd name="T12" fmla="*/ 0 w 3414"/>
                <a:gd name="T13" fmla="*/ 310 h 310"/>
                <a:gd name="T14" fmla="*/ 0 w 3414"/>
                <a:gd name="T15" fmla="*/ 1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4" h="310">
                  <a:moveTo>
                    <a:pt x="0" y="108"/>
                  </a:moveTo>
                  <a:cubicBezTo>
                    <a:pt x="0" y="71"/>
                    <a:pt x="2" y="35"/>
                    <a:pt x="8" y="0"/>
                  </a:cubicBezTo>
                  <a:cubicBezTo>
                    <a:pt x="1707" y="0"/>
                    <a:pt x="1707" y="0"/>
                    <a:pt x="1707" y="0"/>
                  </a:cubicBezTo>
                  <a:cubicBezTo>
                    <a:pt x="3405" y="0"/>
                    <a:pt x="3405" y="0"/>
                    <a:pt x="3405" y="0"/>
                  </a:cubicBezTo>
                  <a:cubicBezTo>
                    <a:pt x="3411" y="35"/>
                    <a:pt x="3414" y="71"/>
                    <a:pt x="3414" y="108"/>
                  </a:cubicBezTo>
                  <a:cubicBezTo>
                    <a:pt x="3414" y="310"/>
                    <a:pt x="3414" y="310"/>
                    <a:pt x="3414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ḷïdè">
              <a:extLst>
                <a:ext uri="{FF2B5EF4-FFF2-40B4-BE49-F238E27FC236}">
                  <a16:creationId xmlns:a16="http://schemas.microsoft.com/office/drawing/2014/main" id="{92A8A42B-2988-4AA3-89C7-BAEEA5603F84}"/>
                </a:ext>
              </a:extLst>
            </p:cNvPr>
            <p:cNvSpPr/>
            <p:nvPr/>
          </p:nvSpPr>
          <p:spPr bwMode="auto">
            <a:xfrm>
              <a:off x="14238248" y="5185872"/>
              <a:ext cx="814521" cy="196249"/>
            </a:xfrm>
            <a:custGeom>
              <a:avLst/>
              <a:gdLst>
                <a:gd name="T0" fmla="*/ 3414 w 3414"/>
                <a:gd name="T1" fmla="*/ 0 h 823"/>
                <a:gd name="T2" fmla="*/ 3414 w 3414"/>
                <a:gd name="T3" fmla="*/ 750 h 823"/>
                <a:gd name="T4" fmla="*/ 3410 w 3414"/>
                <a:gd name="T5" fmla="*/ 823 h 823"/>
                <a:gd name="T6" fmla="*/ 1707 w 3414"/>
                <a:gd name="T7" fmla="*/ 823 h 823"/>
                <a:gd name="T8" fmla="*/ 3 w 3414"/>
                <a:gd name="T9" fmla="*/ 823 h 823"/>
                <a:gd name="T10" fmla="*/ 3 w 3414"/>
                <a:gd name="T11" fmla="*/ 823 h 823"/>
                <a:gd name="T12" fmla="*/ 0 w 3414"/>
                <a:gd name="T13" fmla="*/ 750 h 823"/>
                <a:gd name="T14" fmla="*/ 0 w 3414"/>
                <a:gd name="T15" fmla="*/ 0 h 823"/>
                <a:gd name="T16" fmla="*/ 3414 w 3414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4" h="823">
                  <a:moveTo>
                    <a:pt x="3414" y="0"/>
                  </a:moveTo>
                  <a:cubicBezTo>
                    <a:pt x="3414" y="750"/>
                    <a:pt x="3414" y="750"/>
                    <a:pt x="3414" y="750"/>
                  </a:cubicBezTo>
                  <a:cubicBezTo>
                    <a:pt x="3414" y="775"/>
                    <a:pt x="3412" y="799"/>
                    <a:pt x="3410" y="823"/>
                  </a:cubicBezTo>
                  <a:cubicBezTo>
                    <a:pt x="1707" y="823"/>
                    <a:pt x="1707" y="823"/>
                    <a:pt x="1707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1" y="799"/>
                    <a:pt x="0" y="775"/>
                    <a:pt x="0" y="7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rgbClr val="DE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ṣḻîďe">
              <a:extLst>
                <a:ext uri="{FF2B5EF4-FFF2-40B4-BE49-F238E27FC236}">
                  <a16:creationId xmlns:a16="http://schemas.microsoft.com/office/drawing/2014/main" id="{162A6A67-98BE-467E-AE33-3559AA252300}"/>
                </a:ext>
              </a:extLst>
            </p:cNvPr>
            <p:cNvSpPr/>
            <p:nvPr/>
          </p:nvSpPr>
          <p:spPr bwMode="auto">
            <a:xfrm>
              <a:off x="15158709" y="3528174"/>
              <a:ext cx="505385" cy="541856"/>
            </a:xfrm>
            <a:custGeom>
              <a:avLst/>
              <a:gdLst>
                <a:gd name="T0" fmla="*/ 0 w 582"/>
                <a:gd name="T1" fmla="*/ 186 h 624"/>
                <a:gd name="T2" fmla="*/ 582 w 582"/>
                <a:gd name="T3" fmla="*/ 0 h 624"/>
                <a:gd name="T4" fmla="*/ 582 w 582"/>
                <a:gd name="T5" fmla="*/ 624 h 624"/>
                <a:gd name="T6" fmla="*/ 0 w 582"/>
                <a:gd name="T7" fmla="*/ 186 h 624"/>
                <a:gd name="T8" fmla="*/ 37 w 582"/>
                <a:gd name="T9" fmla="*/ 192 h 624"/>
                <a:gd name="T10" fmla="*/ 563 w 582"/>
                <a:gd name="T11" fmla="*/ 588 h 624"/>
                <a:gd name="T12" fmla="*/ 563 w 582"/>
                <a:gd name="T13" fmla="*/ 24 h 624"/>
                <a:gd name="T14" fmla="*/ 37 w 582"/>
                <a:gd name="T15" fmla="*/ 19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624">
                  <a:moveTo>
                    <a:pt x="0" y="186"/>
                  </a:moveTo>
                  <a:lnTo>
                    <a:pt x="582" y="0"/>
                  </a:lnTo>
                  <a:lnTo>
                    <a:pt x="582" y="624"/>
                  </a:lnTo>
                  <a:lnTo>
                    <a:pt x="0" y="186"/>
                  </a:lnTo>
                  <a:close/>
                  <a:moveTo>
                    <a:pt x="37" y="192"/>
                  </a:moveTo>
                  <a:lnTo>
                    <a:pt x="563" y="588"/>
                  </a:lnTo>
                  <a:lnTo>
                    <a:pt x="563" y="24"/>
                  </a:lnTo>
                  <a:lnTo>
                    <a:pt x="37" y="19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$ľïďê">
              <a:extLst>
                <a:ext uri="{FF2B5EF4-FFF2-40B4-BE49-F238E27FC236}">
                  <a16:creationId xmlns:a16="http://schemas.microsoft.com/office/drawing/2014/main" id="{DA870E76-3790-4AD9-A7CB-B283E3126DF7}"/>
                </a:ext>
              </a:extLst>
            </p:cNvPr>
            <p:cNvSpPr/>
            <p:nvPr/>
          </p:nvSpPr>
          <p:spPr bwMode="auto">
            <a:xfrm>
              <a:off x="15536445" y="3412682"/>
              <a:ext cx="222300" cy="2223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ľîḍè">
              <a:extLst>
                <a:ext uri="{FF2B5EF4-FFF2-40B4-BE49-F238E27FC236}">
                  <a16:creationId xmlns:a16="http://schemas.microsoft.com/office/drawing/2014/main" id="{8C52E77A-A916-4D44-81B9-61E3BDA8F91F}"/>
                </a:ext>
              </a:extLst>
            </p:cNvPr>
            <p:cNvSpPr/>
            <p:nvPr/>
          </p:nvSpPr>
          <p:spPr bwMode="auto">
            <a:xfrm>
              <a:off x="15110081" y="3630640"/>
              <a:ext cx="122439" cy="121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ślîḑé">
              <a:extLst>
                <a:ext uri="{FF2B5EF4-FFF2-40B4-BE49-F238E27FC236}">
                  <a16:creationId xmlns:a16="http://schemas.microsoft.com/office/drawing/2014/main" id="{965FE6B6-6FEA-4E16-8E5C-DC79C0B4F2C2}"/>
                </a:ext>
              </a:extLst>
            </p:cNvPr>
            <p:cNvSpPr/>
            <p:nvPr/>
          </p:nvSpPr>
          <p:spPr bwMode="auto">
            <a:xfrm>
              <a:off x="15539919" y="3938908"/>
              <a:ext cx="186698" cy="18756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$ļidè">
              <a:extLst>
                <a:ext uri="{FF2B5EF4-FFF2-40B4-BE49-F238E27FC236}">
                  <a16:creationId xmlns:a16="http://schemas.microsoft.com/office/drawing/2014/main" id="{8EBE788F-DFBD-431D-BC4F-7D7923362CB8}"/>
                </a:ext>
              </a:extLst>
            </p:cNvPr>
            <p:cNvSpPr/>
            <p:nvPr/>
          </p:nvSpPr>
          <p:spPr bwMode="auto">
            <a:xfrm>
              <a:off x="13584373" y="3519490"/>
              <a:ext cx="491491" cy="357764"/>
            </a:xfrm>
            <a:custGeom>
              <a:avLst/>
              <a:gdLst>
                <a:gd name="T0" fmla="*/ 0 w 566"/>
                <a:gd name="T1" fmla="*/ 412 h 412"/>
                <a:gd name="T2" fmla="*/ 238 w 566"/>
                <a:gd name="T3" fmla="*/ 0 h 412"/>
                <a:gd name="T4" fmla="*/ 566 w 566"/>
                <a:gd name="T5" fmla="*/ 360 h 412"/>
                <a:gd name="T6" fmla="*/ 0 w 566"/>
                <a:gd name="T7" fmla="*/ 412 h 412"/>
                <a:gd name="T8" fmla="*/ 25 w 566"/>
                <a:gd name="T9" fmla="*/ 396 h 412"/>
                <a:gd name="T10" fmla="*/ 536 w 566"/>
                <a:gd name="T11" fmla="*/ 349 h 412"/>
                <a:gd name="T12" fmla="*/ 240 w 566"/>
                <a:gd name="T13" fmla="*/ 24 h 412"/>
                <a:gd name="T14" fmla="*/ 25 w 566"/>
                <a:gd name="T15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412">
                  <a:moveTo>
                    <a:pt x="0" y="412"/>
                  </a:moveTo>
                  <a:lnTo>
                    <a:pt x="238" y="0"/>
                  </a:lnTo>
                  <a:lnTo>
                    <a:pt x="566" y="360"/>
                  </a:lnTo>
                  <a:lnTo>
                    <a:pt x="0" y="412"/>
                  </a:lnTo>
                  <a:close/>
                  <a:moveTo>
                    <a:pt x="25" y="396"/>
                  </a:moveTo>
                  <a:lnTo>
                    <a:pt x="536" y="349"/>
                  </a:lnTo>
                  <a:lnTo>
                    <a:pt x="240" y="24"/>
                  </a:lnTo>
                  <a:lnTo>
                    <a:pt x="25" y="39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ṥḷïďè">
              <a:extLst>
                <a:ext uri="{FF2B5EF4-FFF2-40B4-BE49-F238E27FC236}">
                  <a16:creationId xmlns:a16="http://schemas.microsoft.com/office/drawing/2014/main" id="{B6DB6B50-6F50-4485-9604-3431EBC81497}"/>
                </a:ext>
              </a:extLst>
            </p:cNvPr>
            <p:cNvSpPr/>
            <p:nvPr/>
          </p:nvSpPr>
          <p:spPr bwMode="auto">
            <a:xfrm>
              <a:off x="13684235" y="3428312"/>
              <a:ext cx="192776" cy="192776"/>
            </a:xfrm>
            <a:custGeom>
              <a:avLst/>
              <a:gdLst>
                <a:gd name="T0" fmla="*/ 135 w 808"/>
                <a:gd name="T1" fmla="*/ 649 h 808"/>
                <a:gd name="T2" fmla="*/ 649 w 808"/>
                <a:gd name="T3" fmla="*/ 673 h 808"/>
                <a:gd name="T4" fmla="*/ 673 w 808"/>
                <a:gd name="T5" fmla="*/ 160 h 808"/>
                <a:gd name="T6" fmla="*/ 160 w 808"/>
                <a:gd name="T7" fmla="*/ 135 h 808"/>
                <a:gd name="T8" fmla="*/ 135 w 808"/>
                <a:gd name="T9" fmla="*/ 64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808">
                  <a:moveTo>
                    <a:pt x="135" y="649"/>
                  </a:moveTo>
                  <a:cubicBezTo>
                    <a:pt x="270" y="797"/>
                    <a:pt x="500" y="808"/>
                    <a:pt x="649" y="673"/>
                  </a:cubicBezTo>
                  <a:cubicBezTo>
                    <a:pt x="797" y="538"/>
                    <a:pt x="808" y="308"/>
                    <a:pt x="673" y="160"/>
                  </a:cubicBezTo>
                  <a:cubicBezTo>
                    <a:pt x="538" y="11"/>
                    <a:pt x="308" y="0"/>
                    <a:pt x="160" y="135"/>
                  </a:cubicBezTo>
                  <a:cubicBezTo>
                    <a:pt x="11" y="271"/>
                    <a:pt x="0" y="500"/>
                    <a:pt x="135" y="649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$ļíḑê">
              <a:extLst>
                <a:ext uri="{FF2B5EF4-FFF2-40B4-BE49-F238E27FC236}">
                  <a16:creationId xmlns:a16="http://schemas.microsoft.com/office/drawing/2014/main" id="{0F920EDD-D02C-4546-9FBD-84E3055BA6A8}"/>
                </a:ext>
              </a:extLst>
            </p:cNvPr>
            <p:cNvSpPr/>
            <p:nvPr/>
          </p:nvSpPr>
          <p:spPr bwMode="auto">
            <a:xfrm>
              <a:off x="13540956" y="3818206"/>
              <a:ext cx="105940" cy="105940"/>
            </a:xfrm>
            <a:custGeom>
              <a:avLst/>
              <a:gdLst>
                <a:gd name="T0" fmla="*/ 74 w 443"/>
                <a:gd name="T1" fmla="*/ 356 h 443"/>
                <a:gd name="T2" fmla="*/ 355 w 443"/>
                <a:gd name="T3" fmla="*/ 369 h 443"/>
                <a:gd name="T4" fmla="*/ 369 w 443"/>
                <a:gd name="T5" fmla="*/ 87 h 443"/>
                <a:gd name="T6" fmla="*/ 87 w 443"/>
                <a:gd name="T7" fmla="*/ 74 h 443"/>
                <a:gd name="T8" fmla="*/ 74 w 443"/>
                <a:gd name="T9" fmla="*/ 35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74" y="356"/>
                  </a:moveTo>
                  <a:cubicBezTo>
                    <a:pt x="148" y="437"/>
                    <a:pt x="274" y="443"/>
                    <a:pt x="355" y="369"/>
                  </a:cubicBezTo>
                  <a:cubicBezTo>
                    <a:pt x="437" y="295"/>
                    <a:pt x="443" y="169"/>
                    <a:pt x="369" y="87"/>
                  </a:cubicBezTo>
                  <a:cubicBezTo>
                    <a:pt x="295" y="6"/>
                    <a:pt x="169" y="0"/>
                    <a:pt x="87" y="74"/>
                  </a:cubicBezTo>
                  <a:cubicBezTo>
                    <a:pt x="6" y="148"/>
                    <a:pt x="0" y="274"/>
                    <a:pt x="74" y="356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ļîde">
              <a:extLst>
                <a:ext uri="{FF2B5EF4-FFF2-40B4-BE49-F238E27FC236}">
                  <a16:creationId xmlns:a16="http://schemas.microsoft.com/office/drawing/2014/main" id="{CA075D56-A7CF-451E-A6F3-0E28D297DDE9}"/>
                </a:ext>
              </a:extLst>
            </p:cNvPr>
            <p:cNvSpPr/>
            <p:nvPr/>
          </p:nvSpPr>
          <p:spPr bwMode="auto">
            <a:xfrm>
              <a:off x="13957768" y="3744395"/>
              <a:ext cx="162383" cy="162384"/>
            </a:xfrm>
            <a:custGeom>
              <a:avLst/>
              <a:gdLst>
                <a:gd name="T0" fmla="*/ 113 w 678"/>
                <a:gd name="T1" fmla="*/ 544 h 678"/>
                <a:gd name="T2" fmla="*/ 544 w 678"/>
                <a:gd name="T3" fmla="*/ 564 h 678"/>
                <a:gd name="T4" fmla="*/ 564 w 678"/>
                <a:gd name="T5" fmla="*/ 134 h 678"/>
                <a:gd name="T6" fmla="*/ 134 w 678"/>
                <a:gd name="T7" fmla="*/ 113 h 678"/>
                <a:gd name="T8" fmla="*/ 113 w 678"/>
                <a:gd name="T9" fmla="*/ 5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678">
                  <a:moveTo>
                    <a:pt x="113" y="544"/>
                  </a:moveTo>
                  <a:cubicBezTo>
                    <a:pt x="226" y="668"/>
                    <a:pt x="419" y="678"/>
                    <a:pt x="544" y="564"/>
                  </a:cubicBezTo>
                  <a:cubicBezTo>
                    <a:pt x="668" y="451"/>
                    <a:pt x="678" y="258"/>
                    <a:pt x="564" y="134"/>
                  </a:cubicBezTo>
                  <a:cubicBezTo>
                    <a:pt x="451" y="9"/>
                    <a:pt x="258" y="0"/>
                    <a:pt x="134" y="113"/>
                  </a:cubicBezTo>
                  <a:cubicBezTo>
                    <a:pt x="9" y="226"/>
                    <a:pt x="0" y="419"/>
                    <a:pt x="113" y="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líḓê">
              <a:extLst>
                <a:ext uri="{FF2B5EF4-FFF2-40B4-BE49-F238E27FC236}">
                  <a16:creationId xmlns:a16="http://schemas.microsoft.com/office/drawing/2014/main" id="{C30A18DC-1B43-4FD4-8A0E-10EEEA3DB870}"/>
                </a:ext>
              </a:extLst>
            </p:cNvPr>
            <p:cNvSpPr/>
            <p:nvPr/>
          </p:nvSpPr>
          <p:spPr bwMode="auto">
            <a:xfrm>
              <a:off x="14273851" y="4136894"/>
              <a:ext cx="593958" cy="553145"/>
            </a:xfrm>
            <a:custGeom>
              <a:avLst/>
              <a:gdLst>
                <a:gd name="T0" fmla="*/ 204 w 684"/>
                <a:gd name="T1" fmla="*/ 637 h 637"/>
                <a:gd name="T2" fmla="*/ 0 w 684"/>
                <a:gd name="T3" fmla="*/ 0 h 637"/>
                <a:gd name="T4" fmla="*/ 684 w 684"/>
                <a:gd name="T5" fmla="*/ 0 h 637"/>
                <a:gd name="T6" fmla="*/ 204 w 684"/>
                <a:gd name="T7" fmla="*/ 637 h 637"/>
                <a:gd name="T8" fmla="*/ 211 w 684"/>
                <a:gd name="T9" fmla="*/ 595 h 637"/>
                <a:gd name="T10" fmla="*/ 644 w 684"/>
                <a:gd name="T11" fmla="*/ 20 h 637"/>
                <a:gd name="T12" fmla="*/ 27 w 684"/>
                <a:gd name="T13" fmla="*/ 20 h 637"/>
                <a:gd name="T14" fmla="*/ 211 w 684"/>
                <a:gd name="T15" fmla="*/ 59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637">
                  <a:moveTo>
                    <a:pt x="204" y="637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204" y="637"/>
                  </a:lnTo>
                  <a:close/>
                  <a:moveTo>
                    <a:pt x="211" y="595"/>
                  </a:moveTo>
                  <a:lnTo>
                    <a:pt x="644" y="20"/>
                  </a:lnTo>
                  <a:lnTo>
                    <a:pt x="27" y="20"/>
                  </a:lnTo>
                  <a:lnTo>
                    <a:pt x="211" y="59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1idé">
              <a:extLst>
                <a:ext uri="{FF2B5EF4-FFF2-40B4-BE49-F238E27FC236}">
                  <a16:creationId xmlns:a16="http://schemas.microsoft.com/office/drawing/2014/main" id="{E446C06A-567C-41B2-8586-B1BD3F0C079C}"/>
                </a:ext>
              </a:extLst>
            </p:cNvPr>
            <p:cNvSpPr/>
            <p:nvPr/>
          </p:nvSpPr>
          <p:spPr bwMode="auto">
            <a:xfrm>
              <a:off x="14147070" y="4030954"/>
              <a:ext cx="244009" cy="244009"/>
            </a:xfrm>
            <a:custGeom>
              <a:avLst/>
              <a:gdLst>
                <a:gd name="T0" fmla="*/ 511 w 1021"/>
                <a:gd name="T1" fmla="*/ 1021 h 1021"/>
                <a:gd name="T2" fmla="*/ 1021 w 1021"/>
                <a:gd name="T3" fmla="*/ 510 h 1021"/>
                <a:gd name="T4" fmla="*/ 510 w 1021"/>
                <a:gd name="T5" fmla="*/ 0 h 1021"/>
                <a:gd name="T6" fmla="*/ 0 w 1021"/>
                <a:gd name="T7" fmla="*/ 510 h 1021"/>
                <a:gd name="T8" fmla="*/ 511 w 1021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021">
                  <a:moveTo>
                    <a:pt x="511" y="1021"/>
                  </a:moveTo>
                  <a:cubicBezTo>
                    <a:pt x="793" y="1020"/>
                    <a:pt x="1021" y="792"/>
                    <a:pt x="1021" y="510"/>
                  </a:cubicBezTo>
                  <a:cubicBezTo>
                    <a:pt x="1021" y="228"/>
                    <a:pt x="792" y="0"/>
                    <a:pt x="510" y="0"/>
                  </a:cubicBezTo>
                  <a:cubicBezTo>
                    <a:pt x="229" y="0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ṡ1ïḓè">
              <a:extLst>
                <a:ext uri="{FF2B5EF4-FFF2-40B4-BE49-F238E27FC236}">
                  <a16:creationId xmlns:a16="http://schemas.microsoft.com/office/drawing/2014/main" id="{3D47C408-83E9-4B14-ABBE-6A3AA24C1CB5}"/>
                </a:ext>
              </a:extLst>
            </p:cNvPr>
            <p:cNvSpPr/>
            <p:nvPr/>
          </p:nvSpPr>
          <p:spPr bwMode="auto">
            <a:xfrm>
              <a:off x="14385869" y="4607545"/>
              <a:ext cx="133727" cy="133727"/>
            </a:xfrm>
            <a:custGeom>
              <a:avLst/>
              <a:gdLst>
                <a:gd name="T0" fmla="*/ 280 w 560"/>
                <a:gd name="T1" fmla="*/ 560 h 560"/>
                <a:gd name="T2" fmla="*/ 560 w 560"/>
                <a:gd name="T3" fmla="*/ 280 h 560"/>
                <a:gd name="T4" fmla="*/ 280 w 560"/>
                <a:gd name="T5" fmla="*/ 0 h 560"/>
                <a:gd name="T6" fmla="*/ 0 w 560"/>
                <a:gd name="T7" fmla="*/ 280 h 560"/>
                <a:gd name="T8" fmla="*/ 280 w 56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60">
                  <a:moveTo>
                    <a:pt x="280" y="560"/>
                  </a:moveTo>
                  <a:cubicBezTo>
                    <a:pt x="435" y="560"/>
                    <a:pt x="560" y="435"/>
                    <a:pt x="560" y="280"/>
                  </a:cubicBezTo>
                  <a:cubicBezTo>
                    <a:pt x="560" y="125"/>
                    <a:pt x="434" y="0"/>
                    <a:pt x="280" y="0"/>
                  </a:cubicBezTo>
                  <a:cubicBezTo>
                    <a:pt x="125" y="0"/>
                    <a:pt x="0" y="126"/>
                    <a:pt x="0" y="280"/>
                  </a:cubicBezTo>
                  <a:cubicBezTo>
                    <a:pt x="0" y="435"/>
                    <a:pt x="126" y="560"/>
                    <a:pt x="280" y="5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liḑe">
              <a:extLst>
                <a:ext uri="{FF2B5EF4-FFF2-40B4-BE49-F238E27FC236}">
                  <a16:creationId xmlns:a16="http://schemas.microsoft.com/office/drawing/2014/main" id="{A3CF03B9-CB88-402F-B0C9-100432455B0A}"/>
                </a:ext>
              </a:extLst>
            </p:cNvPr>
            <p:cNvSpPr/>
            <p:nvPr/>
          </p:nvSpPr>
          <p:spPr bwMode="auto">
            <a:xfrm>
              <a:off x="14723661" y="4066557"/>
              <a:ext cx="204933" cy="204065"/>
            </a:xfrm>
            <a:custGeom>
              <a:avLst/>
              <a:gdLst>
                <a:gd name="T0" fmla="*/ 428 w 856"/>
                <a:gd name="T1" fmla="*/ 856 h 856"/>
                <a:gd name="T2" fmla="*/ 856 w 856"/>
                <a:gd name="T3" fmla="*/ 428 h 856"/>
                <a:gd name="T4" fmla="*/ 428 w 856"/>
                <a:gd name="T5" fmla="*/ 0 h 856"/>
                <a:gd name="T6" fmla="*/ 0 w 856"/>
                <a:gd name="T7" fmla="*/ 428 h 856"/>
                <a:gd name="T8" fmla="*/ 428 w 85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856">
                  <a:moveTo>
                    <a:pt x="428" y="856"/>
                  </a:moveTo>
                  <a:cubicBezTo>
                    <a:pt x="665" y="856"/>
                    <a:pt x="856" y="664"/>
                    <a:pt x="856" y="428"/>
                  </a:cubicBezTo>
                  <a:cubicBezTo>
                    <a:pt x="856" y="191"/>
                    <a:pt x="664" y="0"/>
                    <a:pt x="428" y="0"/>
                  </a:cubicBezTo>
                  <a:cubicBezTo>
                    <a:pt x="192" y="0"/>
                    <a:pt x="0" y="192"/>
                    <a:pt x="0" y="428"/>
                  </a:cubicBezTo>
                  <a:cubicBezTo>
                    <a:pt x="0" y="664"/>
                    <a:pt x="192" y="856"/>
                    <a:pt x="428" y="8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1ïďe">
              <a:extLst>
                <a:ext uri="{FF2B5EF4-FFF2-40B4-BE49-F238E27FC236}">
                  <a16:creationId xmlns:a16="http://schemas.microsoft.com/office/drawing/2014/main" id="{DD859405-1C3B-49AF-BA92-B0F2A9CEE7F0}"/>
                </a:ext>
              </a:extLst>
            </p:cNvPr>
            <p:cNvSpPr/>
            <p:nvPr/>
          </p:nvSpPr>
          <p:spPr bwMode="auto">
            <a:xfrm>
              <a:off x="13777149" y="4538945"/>
              <a:ext cx="220563" cy="220563"/>
            </a:xfrm>
            <a:prstGeom prst="ellipse">
              <a:avLst/>
            </a:prstGeom>
            <a:solidFill>
              <a:srgbClr val="061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矩形 28"/>
          <p:cNvSpPr/>
          <p:nvPr/>
        </p:nvSpPr>
        <p:spPr>
          <a:xfrm>
            <a:off x="3628008" y="3679084"/>
            <a:ext cx="98947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的数目由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mapred-site.xml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配置文件里的项目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mapred.reduce.tasks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决定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缺省值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，用户可以将其覆盖</a:t>
            </a:r>
          </a:p>
        </p:txBody>
      </p:sp>
      <p:sp>
        <p:nvSpPr>
          <p:cNvPr id="30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3939206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6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19" grpId="0" animBg="1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MapReduce1.0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架构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4396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098CF3-71A0-4B19-805A-95D74F54C58E}"/>
              </a:ext>
            </a:extLst>
          </p:cNvPr>
          <p:cNvSpPr txBox="1"/>
          <p:nvPr/>
        </p:nvSpPr>
        <p:spPr>
          <a:xfrm>
            <a:off x="10484495" y="3396196"/>
            <a:ext cx="6220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JobTracker</a:t>
            </a:r>
            <a:r>
              <a:rPr lang="zh-CN" altLang="en-US" sz="3600" dirty="0" smtClean="0">
                <a:solidFill>
                  <a:schemeClr val="bg1"/>
                </a:solidFill>
              </a:rPr>
              <a:t>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449263" indent="-449263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</a:rPr>
              <a:t>管理所</a:t>
            </a:r>
            <a:r>
              <a:rPr lang="zh-CN" altLang="en-US" sz="3600" dirty="0">
                <a:solidFill>
                  <a:schemeClr val="bg1"/>
                </a:solidFill>
              </a:rPr>
              <a:t>有的</a:t>
            </a:r>
            <a:r>
              <a:rPr lang="en-US" altLang="zh-CN" sz="3600" dirty="0" smtClean="0">
                <a:solidFill>
                  <a:schemeClr val="bg1"/>
                </a:solidFill>
              </a:rPr>
              <a:t>Job</a:t>
            </a:r>
          </a:p>
          <a:p>
            <a:pPr marL="449263" indent="-449263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</a:rPr>
              <a:t>将</a:t>
            </a:r>
            <a:r>
              <a:rPr lang="en-US" altLang="zh-CN" sz="3600" dirty="0">
                <a:solidFill>
                  <a:schemeClr val="bg1"/>
                </a:solidFill>
              </a:rPr>
              <a:t>Job</a:t>
            </a:r>
            <a:r>
              <a:rPr lang="zh-CN" altLang="en-US" sz="3600" dirty="0">
                <a:solidFill>
                  <a:schemeClr val="bg1"/>
                </a:solidFill>
              </a:rPr>
              <a:t>分解成一系列</a:t>
            </a:r>
            <a:r>
              <a:rPr lang="en-US" altLang="zh-CN" sz="3600" dirty="0" smtClean="0">
                <a:solidFill>
                  <a:schemeClr val="bg1"/>
                </a:solidFill>
              </a:rPr>
              <a:t>task</a:t>
            </a:r>
          </a:p>
          <a:p>
            <a:pPr marL="449263" indent="-449263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</a:rPr>
              <a:t>将</a:t>
            </a:r>
            <a:r>
              <a:rPr lang="en-US" altLang="zh-CN" sz="3600" dirty="0">
                <a:solidFill>
                  <a:schemeClr val="bg1"/>
                </a:solidFill>
              </a:rPr>
              <a:t>task</a:t>
            </a:r>
            <a:r>
              <a:rPr lang="zh-CN" altLang="en-US" sz="3600" dirty="0">
                <a:solidFill>
                  <a:schemeClr val="bg1"/>
                </a:solidFill>
              </a:rPr>
              <a:t>指派给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TaskTracker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449263" indent="-449263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</a:rPr>
              <a:t>Job/Task</a:t>
            </a:r>
            <a:r>
              <a:rPr lang="zh-CN" altLang="en-US" sz="3600" dirty="0">
                <a:solidFill>
                  <a:schemeClr val="bg1"/>
                </a:solidFill>
              </a:rPr>
              <a:t>监控</a:t>
            </a:r>
            <a:r>
              <a:rPr lang="zh-CN" altLang="en-US" sz="3600" dirty="0" smtClean="0">
                <a:solidFill>
                  <a:schemeClr val="bg1"/>
                </a:solidFill>
              </a:rPr>
              <a:t>、错误</a:t>
            </a:r>
            <a:r>
              <a:rPr lang="zh-CN" altLang="en-US" sz="3600" dirty="0">
                <a:solidFill>
                  <a:schemeClr val="bg1"/>
                </a:solidFill>
              </a:rPr>
              <a:t>处理</a:t>
            </a:r>
            <a:r>
              <a:rPr lang="zh-CN" altLang="en-US" sz="3600" dirty="0" smtClean="0">
                <a:solidFill>
                  <a:schemeClr val="bg1"/>
                </a:solidFill>
              </a:rPr>
              <a:t>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8E4E95-4FC4-4658-854B-56C67597D2A2}"/>
              </a:ext>
            </a:extLst>
          </p:cNvPr>
          <p:cNvSpPr txBox="1"/>
          <p:nvPr/>
        </p:nvSpPr>
        <p:spPr>
          <a:xfrm>
            <a:off x="10484495" y="6783155"/>
            <a:ext cx="6829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TaskTracker</a:t>
            </a:r>
            <a:r>
              <a:rPr lang="zh-CN" altLang="en-US" sz="3600" dirty="0" smtClean="0">
                <a:solidFill>
                  <a:schemeClr val="bg1"/>
                </a:solidFill>
              </a:rPr>
              <a:t>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449263" indent="-449263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</a:rPr>
              <a:t>运行</a:t>
            </a:r>
            <a:r>
              <a:rPr lang="en-US" altLang="zh-CN" sz="3600" dirty="0">
                <a:solidFill>
                  <a:schemeClr val="bg1"/>
                </a:solidFill>
              </a:rPr>
              <a:t>Map Task</a:t>
            </a:r>
            <a:r>
              <a:rPr lang="zh-CN" altLang="en-US" sz="3600" dirty="0">
                <a:solidFill>
                  <a:schemeClr val="bg1"/>
                </a:solidFill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</a:rPr>
              <a:t>Reduce </a:t>
            </a:r>
            <a:r>
              <a:rPr lang="en-US" altLang="zh-CN" sz="3600" dirty="0" smtClean="0">
                <a:solidFill>
                  <a:schemeClr val="bg1"/>
                </a:solidFill>
              </a:rPr>
              <a:t>Task</a:t>
            </a:r>
          </a:p>
          <a:p>
            <a:pPr marL="449263" indent="-449263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</a:rPr>
              <a:t>与</a:t>
            </a:r>
            <a:r>
              <a:rPr lang="en-US" altLang="zh-CN" sz="3600" dirty="0" err="1">
                <a:solidFill>
                  <a:schemeClr val="bg1"/>
                </a:solidFill>
              </a:rPr>
              <a:t>JobTracker</a:t>
            </a:r>
            <a:r>
              <a:rPr lang="zh-CN" altLang="en-US" sz="3600" dirty="0">
                <a:solidFill>
                  <a:schemeClr val="bg1"/>
                </a:solidFill>
              </a:rPr>
              <a:t>交互，执行命令</a:t>
            </a:r>
            <a:r>
              <a:rPr lang="zh-CN" altLang="en-US" sz="3600" dirty="0" smtClean="0">
                <a:solidFill>
                  <a:schemeClr val="bg1"/>
                </a:solidFill>
              </a:rPr>
              <a:t>，</a:t>
            </a:r>
            <a:r>
              <a:rPr lang="en-US" altLang="zh-CN" sz="3600" dirty="0" smtClean="0">
                <a:solidFill>
                  <a:schemeClr val="bg1"/>
                </a:solidFill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</a:rPr>
              <a:t>并</a:t>
            </a:r>
            <a:r>
              <a:rPr lang="zh-CN" altLang="en-US" sz="3600" dirty="0">
                <a:solidFill>
                  <a:schemeClr val="bg1"/>
                </a:solidFill>
              </a:rPr>
              <a:t>汇报</a:t>
            </a:r>
            <a:r>
              <a:rPr lang="en-US" altLang="zh-CN" sz="3600" dirty="0">
                <a:solidFill>
                  <a:schemeClr val="bg1"/>
                </a:solidFill>
              </a:rPr>
              <a:t>job</a:t>
            </a:r>
            <a:r>
              <a:rPr lang="zh-CN" altLang="en-US" sz="3600" dirty="0">
                <a:solidFill>
                  <a:schemeClr val="bg1"/>
                </a:solidFill>
              </a:rPr>
              <a:t>状态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C4DECC-8A64-784C-BD38-C2818016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8859" y="3491443"/>
            <a:ext cx="9291769" cy="5540767"/>
          </a:xfrm>
          <a:prstGeom prst="roundRect">
            <a:avLst>
              <a:gd name="adj" fmla="val 14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03931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844800" y="5900737"/>
            <a:ext cx="13470468" cy="3306763"/>
          </a:xfrm>
          <a:prstGeom prst="rect">
            <a:avLst/>
          </a:prstGeom>
          <a:solidFill>
            <a:srgbClr val="4A7E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4801" y="2362197"/>
            <a:ext cx="13470466" cy="3306763"/>
          </a:xfrm>
          <a:prstGeom prst="rect">
            <a:avLst/>
          </a:prstGeom>
          <a:solidFill>
            <a:srgbClr val="4A7E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MapReduce1.0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架构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4396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2" name="iṩľiḑê"/>
          <p:cNvSpPr txBox="1"/>
          <p:nvPr/>
        </p:nvSpPr>
        <p:spPr bwMode="auto">
          <a:xfrm>
            <a:off x="3041914" y="7159272"/>
            <a:ext cx="2858322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Reduce Task</a:t>
            </a:r>
          </a:p>
        </p:txBody>
      </p:sp>
      <p:sp>
        <p:nvSpPr>
          <p:cNvPr id="17" name="ïşļïḍe"/>
          <p:cNvSpPr txBox="1"/>
          <p:nvPr/>
        </p:nvSpPr>
        <p:spPr bwMode="auto">
          <a:xfrm>
            <a:off x="3041914" y="3684224"/>
            <a:ext cx="2858322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Map Task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6388138" y="2254411"/>
            <a:ext cx="9738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Reduce </a:t>
            </a:r>
            <a:r>
              <a:rPr lang="zh-CN" altLang="en-US" sz="3600" dirty="0">
                <a:solidFill>
                  <a:schemeClr val="bg1"/>
                </a:solidFill>
              </a:rPr>
              <a:t>引擎：</a:t>
            </a:r>
          </a:p>
          <a:p>
            <a:pPr marL="449263" indent="-4492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从</a:t>
            </a:r>
            <a:r>
              <a:rPr lang="en-US" altLang="zh-CN" sz="3600" dirty="0">
                <a:solidFill>
                  <a:schemeClr val="bg1"/>
                </a:solidFill>
              </a:rPr>
              <a:t>Map Task</a:t>
            </a:r>
            <a:r>
              <a:rPr lang="zh-CN" altLang="en-US" sz="3600" dirty="0">
                <a:solidFill>
                  <a:schemeClr val="bg1"/>
                </a:solidFill>
              </a:rPr>
              <a:t>上远程读取输入数据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449263" indent="-4492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对数据排序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449263" indent="-4492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将数据按照</a:t>
            </a:r>
            <a:r>
              <a:rPr lang="zh-CN" altLang="en-US" sz="3600" dirty="0" smtClean="0">
                <a:solidFill>
                  <a:schemeClr val="bg1"/>
                </a:solidFill>
              </a:rPr>
              <a:t>分组，传递</a:t>
            </a:r>
            <a:r>
              <a:rPr lang="zh-CN" altLang="en-US" sz="3600" dirty="0">
                <a:solidFill>
                  <a:schemeClr val="bg1"/>
                </a:solidFill>
              </a:rPr>
              <a:t>给用户编写的</a:t>
            </a:r>
            <a:r>
              <a:rPr lang="en-US" altLang="zh-CN" sz="3600" dirty="0">
                <a:solidFill>
                  <a:schemeClr val="bg1"/>
                </a:solidFill>
              </a:rPr>
              <a:t>educe()</a:t>
            </a:r>
          </a:p>
        </p:txBody>
      </p:sp>
      <p:sp>
        <p:nvSpPr>
          <p:cNvPr id="16" name="矩形 15"/>
          <p:cNvSpPr/>
          <p:nvPr/>
        </p:nvSpPr>
        <p:spPr>
          <a:xfrm>
            <a:off x="6388138" y="5831422"/>
            <a:ext cx="10076350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</a:rPr>
              <a:t>引擎：</a:t>
            </a:r>
          </a:p>
          <a:p>
            <a:pPr marL="449263" indent="-4492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解析每条数据记录，传递给用户编写的</a:t>
            </a:r>
            <a:r>
              <a:rPr lang="en-US" altLang="zh-CN" sz="3600" dirty="0">
                <a:solidFill>
                  <a:schemeClr val="bg1"/>
                </a:solidFill>
              </a:rPr>
              <a:t>map()</a:t>
            </a:r>
          </a:p>
          <a:p>
            <a:pPr marL="449263" indent="-4492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将</a:t>
            </a:r>
            <a:r>
              <a:rPr lang="en-US" altLang="zh-CN" sz="3600" dirty="0">
                <a:solidFill>
                  <a:schemeClr val="bg1"/>
                </a:solidFill>
              </a:rPr>
              <a:t>map()</a:t>
            </a:r>
            <a:r>
              <a:rPr lang="zh-CN" altLang="en-US" sz="3600" dirty="0">
                <a:solidFill>
                  <a:schemeClr val="bg1"/>
                </a:solidFill>
              </a:rPr>
              <a:t>输出数据写入本地磁盘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449263" indent="-4492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（如果只有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</a:rPr>
              <a:t>作业，则直接写入</a:t>
            </a:r>
            <a:r>
              <a:rPr lang="en-US" altLang="zh-CN" sz="3600" dirty="0">
                <a:solidFill>
                  <a:schemeClr val="bg1"/>
                </a:solidFill>
              </a:rPr>
              <a:t>HSFS</a:t>
            </a:r>
            <a:r>
              <a:rPr lang="zh-CN" altLang="en-US" sz="36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5844575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12" grpId="0"/>
      <p:bldP spid="17" grpId="0"/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prstClr val="white"/>
                </a:solidFill>
                <a:cs typeface="+mn-ea"/>
                <a:sym typeface="+mn-lt"/>
              </a:rPr>
              <a:t>MapReduce2.0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架构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4396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CE2BB55-0E89-7D42-8BB8-DF36172C0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132"/>
          <a:stretch/>
        </p:blipFill>
        <p:spPr>
          <a:xfrm>
            <a:off x="2728934" y="2805345"/>
            <a:ext cx="9378814" cy="6031824"/>
          </a:xfrm>
          <a:prstGeom prst="roundRect">
            <a:avLst>
              <a:gd name="adj" fmla="val 1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48849D4-D964-0F48-9201-F969C51C94A5}"/>
              </a:ext>
            </a:extLst>
          </p:cNvPr>
          <p:cNvSpPr txBox="1"/>
          <p:nvPr/>
        </p:nvSpPr>
        <p:spPr>
          <a:xfrm>
            <a:off x="12307300" y="2864019"/>
            <a:ext cx="4020652" cy="581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600" dirty="0">
                <a:solidFill>
                  <a:schemeClr val="bg1"/>
                </a:solidFill>
                <a:latin typeface="+mj-lt"/>
              </a:rPr>
              <a:t>Job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+mj-lt"/>
              </a:rPr>
              <a:t>提交</a:t>
            </a:r>
            <a:endParaRPr kumimoji="1" lang="en-US" altLang="zh-CN" sz="3600" dirty="0" smtClean="0">
              <a:solidFill>
                <a:schemeClr val="bg1"/>
              </a:solidFill>
              <a:latin typeface="+mj-lt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600" dirty="0">
                <a:solidFill>
                  <a:schemeClr val="bg1"/>
                </a:solidFill>
                <a:latin typeface="+mj-lt"/>
              </a:rPr>
              <a:t>RM</a:t>
            </a: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返回应用</a:t>
            </a:r>
            <a:r>
              <a:rPr kumimoji="1" lang="en-US" altLang="zh-CN" sz="3600" dirty="0">
                <a:solidFill>
                  <a:schemeClr val="bg1"/>
                </a:solidFill>
                <a:latin typeface="+mj-lt"/>
              </a:rPr>
              <a:t>ID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启动应用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注册</a:t>
            </a:r>
            <a:r>
              <a:rPr kumimoji="1" lang="en-US" altLang="zh-CN" sz="3600" dirty="0">
                <a:solidFill>
                  <a:schemeClr val="bg1"/>
                </a:solidFill>
                <a:latin typeface="+mj-lt"/>
              </a:rPr>
              <a:t>AM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600" dirty="0">
                <a:solidFill>
                  <a:schemeClr val="bg1"/>
                </a:solidFill>
                <a:latin typeface="+mj-lt"/>
              </a:rPr>
              <a:t>RM</a:t>
            </a: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请求资源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启动</a:t>
            </a:r>
            <a:r>
              <a:rPr kumimoji="1" lang="en-US" altLang="zh-CN" sz="3600" dirty="0">
                <a:solidFill>
                  <a:schemeClr val="bg1"/>
                </a:solidFill>
                <a:latin typeface="+mj-lt"/>
              </a:rPr>
              <a:t>MR</a:t>
            </a: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子任务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solidFill>
                  <a:schemeClr val="bg1"/>
                </a:solidFill>
                <a:latin typeface="+mj-lt"/>
              </a:rPr>
              <a:t>状态汇报</a:t>
            </a:r>
            <a:endParaRPr kumimoji="1" lang="en-US" altLang="zh-CN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67289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MapReduce2.0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与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的关系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7861164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12" name="矩形 111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2477411" y="3615902"/>
            <a:ext cx="70094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由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两类节点构成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其中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主要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负责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集群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资源管理，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负责节点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资源管理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DBA038-61BF-E14F-9AA2-CE01ECB05A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156" r="10375"/>
          <a:stretch/>
        </p:blipFill>
        <p:spPr>
          <a:xfrm>
            <a:off x="9551458" y="3500755"/>
            <a:ext cx="6731001" cy="5319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25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MapReduce2.0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与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的关系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7861164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12" name="矩形 111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2477411" y="2758652"/>
            <a:ext cx="66665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运维成本：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如果采用“一个框架一个集群”的模式，则可能需要多个管理员管理这些集群，进而增加运维成本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而共享模式通常需要少数管理员，即可完成多个框架的统一管理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DBA038-61BF-E14F-9AA2-CE01ECB05A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156" r="10375"/>
          <a:stretch/>
        </p:blipFill>
        <p:spPr>
          <a:xfrm>
            <a:off x="9551458" y="3500755"/>
            <a:ext cx="6731001" cy="5319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34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434294" y="2058236"/>
            <a:ext cx="10195172" cy="900218"/>
            <a:chOff x="8532216" y="1409211"/>
            <a:chExt cx="6796778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6186960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基本架构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434294" y="3781874"/>
            <a:ext cx="9983504" cy="1684180"/>
            <a:chOff x="8532216" y="3078193"/>
            <a:chExt cx="6655666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4" y="3078193"/>
              <a:ext cx="6045848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无法适用的计算场景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434294" y="2877743"/>
            <a:ext cx="10195173" cy="1404085"/>
            <a:chOff x="5281894" y="4338344"/>
            <a:chExt cx="101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2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为什么需要</a:t>
              </a:r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endParaRPr lang="zh-CN" altLang="en-US" sz="40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434294" y="4892587"/>
            <a:ext cx="10195173" cy="1404085"/>
            <a:chOff x="5281894" y="4338344"/>
            <a:chExt cx="10195173" cy="1404085"/>
          </a:xfrm>
        </p:grpSpPr>
        <p:sp>
          <p:nvSpPr>
            <p:cNvPr id="20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2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的编程思想</a:t>
              </a:r>
            </a:p>
          </p:txBody>
        </p:sp>
        <p:sp>
          <p:nvSpPr>
            <p:cNvPr id="21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434294" y="5753650"/>
            <a:ext cx="9983504" cy="1684180"/>
            <a:chOff x="8532216" y="3078193"/>
            <a:chExt cx="6655666" cy="1122786"/>
          </a:xfrm>
        </p:grpSpPr>
        <p:grpSp>
          <p:nvGrpSpPr>
            <p:cNvPr id="35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9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4" y="3078193"/>
              <a:ext cx="6045848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MapReduce1.0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架构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434294" y="6906482"/>
            <a:ext cx="10195173" cy="1404085"/>
            <a:chOff x="5281894" y="4338344"/>
            <a:chExt cx="10195173" cy="1404085"/>
          </a:xfrm>
        </p:grpSpPr>
        <p:sp>
          <p:nvSpPr>
            <p:cNvPr id="42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2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MapReduce2.0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架构</a:t>
              </a:r>
            </a:p>
          </p:txBody>
        </p:sp>
        <p:sp>
          <p:nvSpPr>
            <p:cNvPr id="43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434294" y="7712813"/>
            <a:ext cx="9983504" cy="1684180"/>
            <a:chOff x="8532216" y="3078193"/>
            <a:chExt cx="6655666" cy="1122786"/>
          </a:xfrm>
        </p:grpSpPr>
        <p:grpSp>
          <p:nvGrpSpPr>
            <p:cNvPr id="46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48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4" y="3078193"/>
              <a:ext cx="6045848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MapReduce2.0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与</a:t>
              </a:r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29793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34944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8900706" y="2010101"/>
              <a:ext cx="2269679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D85B807-0F65-44E1-8BEA-B30E42A4B5DA}"/>
              </a:ext>
            </a:extLst>
          </p:cNvPr>
          <p:cNvSpPr/>
          <p:nvPr/>
        </p:nvSpPr>
        <p:spPr>
          <a:xfrm>
            <a:off x="3002791" y="2218351"/>
            <a:ext cx="12025542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是一个分布式的运算编程框架，核心功能是将用户编写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的核心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逻辑代码分布式地运行在一个集群的很多服务器上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基本架构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36031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8647B92-6BAC-6B46-8F00-9A67C22461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46" b="3037"/>
          <a:stretch/>
        </p:blipFill>
        <p:spPr>
          <a:xfrm>
            <a:off x="9287473" y="4909920"/>
            <a:ext cx="6244474" cy="3949620"/>
          </a:xfrm>
          <a:prstGeom prst="roundRect">
            <a:avLst>
              <a:gd name="adj" fmla="val 24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3D9C49-EA94-A14C-84A1-C68B7EC4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439" y="4909920"/>
            <a:ext cx="6249950" cy="3949620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13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为什么需要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11764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0B9380F-EEAE-4A07-973F-1A920BBD6920}"/>
              </a:ext>
            </a:extLst>
          </p:cNvPr>
          <p:cNvSpPr/>
          <p:nvPr/>
        </p:nvSpPr>
        <p:spPr>
          <a:xfrm>
            <a:off x="3950965" y="5931447"/>
            <a:ext cx="112016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引入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框架后，开发人员可以将精力集中在业务逻辑的开发上，而将分布式计算中的复杂性交由框架来处理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ïṩľídè">
            <a:extLst>
              <a:ext uri="{FF2B5EF4-FFF2-40B4-BE49-F238E27FC236}">
                <a16:creationId xmlns:a16="http://schemas.microsoft.com/office/drawing/2014/main" id="{58381ED9-230F-4264-A858-BAD148DB684B}"/>
              </a:ext>
            </a:extLst>
          </p:cNvPr>
          <p:cNvSpPr/>
          <p:nvPr/>
        </p:nvSpPr>
        <p:spPr>
          <a:xfrm>
            <a:off x="3135408" y="6223023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08FAD7-3B6B-45B8-BE10-B0A490749EB8}"/>
              </a:ext>
            </a:extLst>
          </p:cNvPr>
          <p:cNvSpPr/>
          <p:nvPr/>
        </p:nvSpPr>
        <p:spPr>
          <a:xfrm>
            <a:off x="3950966" y="4036781"/>
            <a:ext cx="11201626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而一旦将单机版程序扩展到集群来分布式运行，将极大地增加程序的复杂度和开发难度</a:t>
            </a:r>
          </a:p>
        </p:txBody>
      </p:sp>
      <p:sp>
        <p:nvSpPr>
          <p:cNvPr id="13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3135408" y="245854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85B807-0F65-44E1-8BEA-B30E42A4B5DA}"/>
              </a:ext>
            </a:extLst>
          </p:cNvPr>
          <p:cNvSpPr/>
          <p:nvPr/>
        </p:nvSpPr>
        <p:spPr>
          <a:xfrm>
            <a:off x="3950966" y="2146686"/>
            <a:ext cx="11201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海量数据在单机上因为硬件资源限制，无法处理，需要采用分布式集群的方式来处理</a:t>
            </a:r>
          </a:p>
        </p:txBody>
      </p:sp>
      <p:sp>
        <p:nvSpPr>
          <p:cNvPr id="11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3135408" y="434078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2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12" grpId="0"/>
      <p:bldP spid="13" grpId="0" animBg="1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054779" y="2137687"/>
            <a:ext cx="1155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 smtClean="0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的起源：源于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Google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在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2004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年发表的</a:t>
            </a:r>
            <a:r>
              <a:rPr lang="en-US" altLang="zh-CN" sz="3600" dirty="0" err="1" smtClean="0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的论文，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Hadoop </a:t>
            </a:r>
            <a:r>
              <a:rPr lang="en-US" altLang="zh-CN" sz="3600" dirty="0" err="1" smtClean="0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实际上是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Google </a:t>
            </a:r>
            <a:r>
              <a:rPr lang="en-US" altLang="zh-CN" sz="3600" dirty="0" err="1" smtClean="0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的山寨版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54779" y="4764693"/>
            <a:ext cx="88726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的优势：</a:t>
            </a: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易于编程</a:t>
            </a: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具有很好的扩展性</a:t>
            </a: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高容错性</a:t>
            </a: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适合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PB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级以上海量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数据的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离线处理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900719" y="3651100"/>
            <a:ext cx="3164906" cy="3802563"/>
            <a:chOff x="13900719" y="3651100"/>
            <a:chExt cx="3164906" cy="3802563"/>
          </a:xfrm>
        </p:grpSpPr>
        <p:sp>
          <p:nvSpPr>
            <p:cNvPr id="18" name="işḷíḓé">
              <a:extLst>
                <a:ext uri="{FF2B5EF4-FFF2-40B4-BE49-F238E27FC236}">
                  <a16:creationId xmlns:a16="http://schemas.microsoft.com/office/drawing/2014/main" id="{7769D398-0271-47EC-A531-38979557625C}"/>
                </a:ext>
              </a:extLst>
            </p:cNvPr>
            <p:cNvSpPr/>
            <p:nvPr/>
          </p:nvSpPr>
          <p:spPr bwMode="auto">
            <a:xfrm>
              <a:off x="14022574" y="5896248"/>
              <a:ext cx="2675816" cy="1557415"/>
            </a:xfrm>
            <a:custGeom>
              <a:avLst/>
              <a:gdLst>
                <a:gd name="T0" fmla="*/ 482 w 771"/>
                <a:gd name="T1" fmla="*/ 449 h 449"/>
                <a:gd name="T2" fmla="*/ 461 w 771"/>
                <a:gd name="T3" fmla="*/ 443 h 449"/>
                <a:gd name="T4" fmla="*/ 4 w 771"/>
                <a:gd name="T5" fmla="*/ 179 h 449"/>
                <a:gd name="T6" fmla="*/ 0 w 771"/>
                <a:gd name="T7" fmla="*/ 172 h 449"/>
                <a:gd name="T8" fmla="*/ 4 w 771"/>
                <a:gd name="T9" fmla="*/ 165 h 449"/>
                <a:gd name="T10" fmla="*/ 289 w 771"/>
                <a:gd name="T11" fmla="*/ 0 h 449"/>
                <a:gd name="T12" fmla="*/ 290 w 771"/>
                <a:gd name="T13" fmla="*/ 1 h 449"/>
                <a:gd name="T14" fmla="*/ 767 w 771"/>
                <a:gd name="T15" fmla="*/ 276 h 449"/>
                <a:gd name="T16" fmla="*/ 771 w 771"/>
                <a:gd name="T17" fmla="*/ 283 h 449"/>
                <a:gd name="T18" fmla="*/ 767 w 771"/>
                <a:gd name="T19" fmla="*/ 291 h 449"/>
                <a:gd name="T20" fmla="*/ 502 w 771"/>
                <a:gd name="T21" fmla="*/ 443 h 449"/>
                <a:gd name="T22" fmla="*/ 482 w 771"/>
                <a:gd name="T23" fmla="*/ 449 h 449"/>
                <a:gd name="T24" fmla="*/ 289 w 771"/>
                <a:gd name="T25" fmla="*/ 5 h 449"/>
                <a:gd name="T26" fmla="*/ 6 w 771"/>
                <a:gd name="T27" fmla="*/ 169 h 449"/>
                <a:gd name="T28" fmla="*/ 4 w 771"/>
                <a:gd name="T29" fmla="*/ 172 h 449"/>
                <a:gd name="T30" fmla="*/ 6 w 771"/>
                <a:gd name="T31" fmla="*/ 176 h 449"/>
                <a:gd name="T32" fmla="*/ 463 w 771"/>
                <a:gd name="T33" fmla="*/ 440 h 449"/>
                <a:gd name="T34" fmla="*/ 500 w 771"/>
                <a:gd name="T35" fmla="*/ 440 h 449"/>
                <a:gd name="T36" fmla="*/ 765 w 771"/>
                <a:gd name="T37" fmla="*/ 287 h 449"/>
                <a:gd name="T38" fmla="*/ 767 w 771"/>
                <a:gd name="T39" fmla="*/ 283 h 449"/>
                <a:gd name="T40" fmla="*/ 765 w 771"/>
                <a:gd name="T41" fmla="*/ 280 h 449"/>
                <a:gd name="T42" fmla="*/ 289 w 771"/>
                <a:gd name="T43" fmla="*/ 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1" h="449">
                  <a:moveTo>
                    <a:pt x="482" y="449"/>
                  </a:moveTo>
                  <a:cubicBezTo>
                    <a:pt x="474" y="449"/>
                    <a:pt x="467" y="447"/>
                    <a:pt x="461" y="443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1" y="178"/>
                    <a:pt x="0" y="175"/>
                    <a:pt x="0" y="172"/>
                  </a:cubicBezTo>
                  <a:cubicBezTo>
                    <a:pt x="0" y="169"/>
                    <a:pt x="1" y="166"/>
                    <a:pt x="4" y="165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767" y="276"/>
                    <a:pt x="767" y="276"/>
                    <a:pt x="767" y="276"/>
                  </a:cubicBezTo>
                  <a:cubicBezTo>
                    <a:pt x="769" y="278"/>
                    <a:pt x="771" y="280"/>
                    <a:pt x="771" y="283"/>
                  </a:cubicBezTo>
                  <a:cubicBezTo>
                    <a:pt x="771" y="286"/>
                    <a:pt x="769" y="289"/>
                    <a:pt x="767" y="291"/>
                  </a:cubicBezTo>
                  <a:cubicBezTo>
                    <a:pt x="502" y="443"/>
                    <a:pt x="502" y="443"/>
                    <a:pt x="502" y="443"/>
                  </a:cubicBezTo>
                  <a:cubicBezTo>
                    <a:pt x="496" y="447"/>
                    <a:pt x="489" y="449"/>
                    <a:pt x="482" y="449"/>
                  </a:cubicBezTo>
                  <a:close/>
                  <a:moveTo>
                    <a:pt x="289" y="5"/>
                  </a:moveTo>
                  <a:cubicBezTo>
                    <a:pt x="6" y="169"/>
                    <a:pt x="6" y="169"/>
                    <a:pt x="6" y="169"/>
                  </a:cubicBezTo>
                  <a:cubicBezTo>
                    <a:pt x="5" y="169"/>
                    <a:pt x="4" y="171"/>
                    <a:pt x="4" y="172"/>
                  </a:cubicBezTo>
                  <a:cubicBezTo>
                    <a:pt x="4" y="174"/>
                    <a:pt x="5" y="175"/>
                    <a:pt x="6" y="176"/>
                  </a:cubicBezTo>
                  <a:cubicBezTo>
                    <a:pt x="463" y="440"/>
                    <a:pt x="463" y="440"/>
                    <a:pt x="463" y="440"/>
                  </a:cubicBezTo>
                  <a:cubicBezTo>
                    <a:pt x="475" y="446"/>
                    <a:pt x="489" y="446"/>
                    <a:pt x="500" y="440"/>
                  </a:cubicBezTo>
                  <a:cubicBezTo>
                    <a:pt x="765" y="287"/>
                    <a:pt x="765" y="287"/>
                    <a:pt x="765" y="287"/>
                  </a:cubicBezTo>
                  <a:cubicBezTo>
                    <a:pt x="766" y="286"/>
                    <a:pt x="767" y="285"/>
                    <a:pt x="767" y="283"/>
                  </a:cubicBezTo>
                  <a:cubicBezTo>
                    <a:pt x="767" y="282"/>
                    <a:pt x="766" y="281"/>
                    <a:pt x="765" y="280"/>
                  </a:cubicBezTo>
                  <a:lnTo>
                    <a:pt x="289" y="5"/>
                  </a:lnTo>
                  <a:close/>
                </a:path>
              </a:pathLst>
            </a:custGeom>
            <a:gradFill>
              <a:gsLst>
                <a:gs pos="39000">
                  <a:srgbClr val="5189D8"/>
                </a:gs>
                <a:gs pos="0">
                  <a:srgbClr val="4B6AC6"/>
                </a:gs>
                <a:gs pos="98000">
                  <a:srgbClr val="4AEFE8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ś1îḍê">
              <a:extLst>
                <a:ext uri="{FF2B5EF4-FFF2-40B4-BE49-F238E27FC236}">
                  <a16:creationId xmlns:a16="http://schemas.microsoft.com/office/drawing/2014/main" id="{7D305677-7D51-4D7C-A175-7C5BDBA48097}"/>
                </a:ext>
              </a:extLst>
            </p:cNvPr>
            <p:cNvSpPr/>
            <p:nvPr/>
          </p:nvSpPr>
          <p:spPr bwMode="auto">
            <a:xfrm>
              <a:off x="15020788" y="4171907"/>
              <a:ext cx="2044837" cy="2420419"/>
            </a:xfrm>
            <a:custGeom>
              <a:avLst/>
              <a:gdLst>
                <a:gd name="T0" fmla="*/ 0 w 589"/>
                <a:gd name="T1" fmla="*/ 386 h 698"/>
                <a:gd name="T2" fmla="*/ 64 w 589"/>
                <a:gd name="T3" fmla="*/ 8 h 698"/>
                <a:gd name="T4" fmla="*/ 59 w 589"/>
                <a:gd name="T5" fmla="*/ 6 h 698"/>
                <a:gd name="T6" fmla="*/ 67 w 589"/>
                <a:gd name="T7" fmla="*/ 1 h 698"/>
                <a:gd name="T8" fmla="*/ 67 w 589"/>
                <a:gd name="T9" fmla="*/ 1 h 698"/>
                <a:gd name="T10" fmla="*/ 73 w 589"/>
                <a:gd name="T11" fmla="*/ 2 h 698"/>
                <a:gd name="T12" fmla="*/ 582 w 589"/>
                <a:gd name="T13" fmla="*/ 296 h 698"/>
                <a:gd name="T14" fmla="*/ 588 w 589"/>
                <a:gd name="T15" fmla="*/ 308 h 698"/>
                <a:gd name="T16" fmla="*/ 524 w 589"/>
                <a:gd name="T17" fmla="*/ 689 h 698"/>
                <a:gd name="T18" fmla="*/ 521 w 589"/>
                <a:gd name="T19" fmla="*/ 693 h 698"/>
                <a:gd name="T20" fmla="*/ 521 w 589"/>
                <a:gd name="T21" fmla="*/ 693 h 698"/>
                <a:gd name="T22" fmla="*/ 514 w 589"/>
                <a:gd name="T23" fmla="*/ 698 h 698"/>
                <a:gd name="T24" fmla="*/ 513 w 589"/>
                <a:gd name="T25" fmla="*/ 690 h 698"/>
                <a:gd name="T26" fmla="*/ 513 w 589"/>
                <a:gd name="T27" fmla="*/ 691 h 698"/>
                <a:gd name="T28" fmla="*/ 7 w 589"/>
                <a:gd name="T29" fmla="*/ 399 h 698"/>
                <a:gd name="T30" fmla="*/ 0 w 589"/>
                <a:gd name="T31" fmla="*/ 386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9" h="698">
                  <a:moveTo>
                    <a:pt x="0" y="38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8" y="0"/>
                    <a:pt x="70" y="0"/>
                    <a:pt x="73" y="2"/>
                  </a:cubicBezTo>
                  <a:cubicBezTo>
                    <a:pt x="582" y="296"/>
                    <a:pt x="582" y="296"/>
                    <a:pt x="582" y="296"/>
                  </a:cubicBezTo>
                  <a:cubicBezTo>
                    <a:pt x="586" y="298"/>
                    <a:pt x="589" y="304"/>
                    <a:pt x="588" y="308"/>
                  </a:cubicBezTo>
                  <a:cubicBezTo>
                    <a:pt x="524" y="689"/>
                    <a:pt x="524" y="689"/>
                    <a:pt x="524" y="689"/>
                  </a:cubicBezTo>
                  <a:cubicBezTo>
                    <a:pt x="524" y="691"/>
                    <a:pt x="523" y="693"/>
                    <a:pt x="521" y="693"/>
                  </a:cubicBezTo>
                  <a:cubicBezTo>
                    <a:pt x="521" y="693"/>
                    <a:pt x="521" y="693"/>
                    <a:pt x="521" y="693"/>
                  </a:cubicBezTo>
                  <a:cubicBezTo>
                    <a:pt x="514" y="698"/>
                    <a:pt x="514" y="698"/>
                    <a:pt x="514" y="698"/>
                  </a:cubicBezTo>
                  <a:cubicBezTo>
                    <a:pt x="513" y="690"/>
                    <a:pt x="513" y="690"/>
                    <a:pt x="513" y="690"/>
                  </a:cubicBezTo>
                  <a:cubicBezTo>
                    <a:pt x="513" y="691"/>
                    <a:pt x="513" y="691"/>
                    <a:pt x="513" y="691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3" y="396"/>
                    <a:pt x="0" y="390"/>
                    <a:pt x="0" y="386"/>
                  </a:cubicBezTo>
                </a:path>
              </a:pathLst>
            </a:custGeom>
            <a:gradFill>
              <a:gsLst>
                <a:gs pos="0">
                  <a:srgbClr val="A9A8D9"/>
                </a:gs>
                <a:gs pos="98000">
                  <a:srgbClr val="B0B0EA"/>
                </a:gs>
              </a:gsLst>
              <a:lin ang="12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ľîḓè">
              <a:extLst>
                <a:ext uri="{FF2B5EF4-FFF2-40B4-BE49-F238E27FC236}">
                  <a16:creationId xmlns:a16="http://schemas.microsoft.com/office/drawing/2014/main" id="{31768CA9-147F-4401-808A-5A0316816FB9}"/>
                </a:ext>
              </a:extLst>
            </p:cNvPr>
            <p:cNvSpPr/>
            <p:nvPr/>
          </p:nvSpPr>
          <p:spPr bwMode="auto">
            <a:xfrm>
              <a:off x="16711743" y="5218530"/>
              <a:ext cx="353882" cy="1373797"/>
            </a:xfrm>
            <a:custGeom>
              <a:avLst/>
              <a:gdLst>
                <a:gd name="T0" fmla="*/ 92 w 102"/>
                <a:gd name="T1" fmla="*/ 4 h 396"/>
                <a:gd name="T2" fmla="*/ 100 w 102"/>
                <a:gd name="T3" fmla="*/ 0 h 396"/>
                <a:gd name="T4" fmla="*/ 101 w 102"/>
                <a:gd name="T5" fmla="*/ 6 h 396"/>
                <a:gd name="T6" fmla="*/ 37 w 102"/>
                <a:gd name="T7" fmla="*/ 387 h 396"/>
                <a:gd name="T8" fmla="*/ 34 w 102"/>
                <a:gd name="T9" fmla="*/ 391 h 396"/>
                <a:gd name="T10" fmla="*/ 34 w 102"/>
                <a:gd name="T11" fmla="*/ 391 h 396"/>
                <a:gd name="T12" fmla="*/ 27 w 102"/>
                <a:gd name="T13" fmla="*/ 396 h 396"/>
                <a:gd name="T14" fmla="*/ 26 w 102"/>
                <a:gd name="T15" fmla="*/ 388 h 396"/>
                <a:gd name="T16" fmla="*/ 26 w 102"/>
                <a:gd name="T17" fmla="*/ 389 h 396"/>
                <a:gd name="T18" fmla="*/ 0 w 102"/>
                <a:gd name="T19" fmla="*/ 374 h 396"/>
                <a:gd name="T20" fmla="*/ 92 w 102"/>
                <a:gd name="T21" fmla="*/ 4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396">
                  <a:moveTo>
                    <a:pt x="92" y="4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1" y="2"/>
                    <a:pt x="102" y="5"/>
                    <a:pt x="101" y="6"/>
                  </a:cubicBezTo>
                  <a:cubicBezTo>
                    <a:pt x="37" y="387"/>
                    <a:pt x="37" y="387"/>
                    <a:pt x="37" y="387"/>
                  </a:cubicBezTo>
                  <a:cubicBezTo>
                    <a:pt x="37" y="389"/>
                    <a:pt x="36" y="391"/>
                    <a:pt x="34" y="391"/>
                  </a:cubicBezTo>
                  <a:cubicBezTo>
                    <a:pt x="34" y="391"/>
                    <a:pt x="34" y="391"/>
                    <a:pt x="34" y="391"/>
                  </a:cubicBezTo>
                  <a:cubicBezTo>
                    <a:pt x="27" y="396"/>
                    <a:pt x="27" y="396"/>
                    <a:pt x="27" y="396"/>
                  </a:cubicBezTo>
                  <a:cubicBezTo>
                    <a:pt x="26" y="388"/>
                    <a:pt x="26" y="388"/>
                    <a:pt x="26" y="388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92" y="4"/>
                    <a:pt x="92" y="4"/>
                    <a:pt x="92" y="4"/>
                  </a:cubicBezTo>
                </a:path>
              </a:pathLst>
            </a:custGeom>
            <a:gradFill>
              <a:gsLst>
                <a:gs pos="0">
                  <a:srgbClr val="7274D1"/>
                </a:gs>
                <a:gs pos="98000">
                  <a:srgbClr val="3E389E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ḷiḓe">
              <a:extLst>
                <a:ext uri="{FF2B5EF4-FFF2-40B4-BE49-F238E27FC236}">
                  <a16:creationId xmlns:a16="http://schemas.microsoft.com/office/drawing/2014/main" id="{ADFAEBCD-2D41-45A6-B46D-BB49CE817DC9}"/>
                </a:ext>
              </a:extLst>
            </p:cNvPr>
            <p:cNvSpPr/>
            <p:nvPr/>
          </p:nvSpPr>
          <p:spPr bwMode="auto">
            <a:xfrm>
              <a:off x="14994080" y="4185261"/>
              <a:ext cx="2044837" cy="2412073"/>
            </a:xfrm>
            <a:custGeom>
              <a:avLst/>
              <a:gdLst>
                <a:gd name="T0" fmla="*/ 7 w 589"/>
                <a:gd name="T1" fmla="*/ 399 h 695"/>
                <a:gd name="T2" fmla="*/ 516 w 589"/>
                <a:gd name="T3" fmla="*/ 693 h 695"/>
                <a:gd name="T4" fmla="*/ 524 w 589"/>
                <a:gd name="T5" fmla="*/ 690 h 695"/>
                <a:gd name="T6" fmla="*/ 588 w 589"/>
                <a:gd name="T7" fmla="*/ 309 h 695"/>
                <a:gd name="T8" fmla="*/ 582 w 589"/>
                <a:gd name="T9" fmla="*/ 296 h 695"/>
                <a:gd name="T10" fmla="*/ 73 w 589"/>
                <a:gd name="T11" fmla="*/ 2 h 695"/>
                <a:gd name="T12" fmla="*/ 65 w 589"/>
                <a:gd name="T13" fmla="*/ 5 h 695"/>
                <a:gd name="T14" fmla="*/ 0 w 589"/>
                <a:gd name="T15" fmla="*/ 386 h 695"/>
                <a:gd name="T16" fmla="*/ 7 w 589"/>
                <a:gd name="T17" fmla="*/ 39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9" h="695">
                  <a:moveTo>
                    <a:pt x="7" y="399"/>
                  </a:moveTo>
                  <a:cubicBezTo>
                    <a:pt x="516" y="693"/>
                    <a:pt x="516" y="693"/>
                    <a:pt x="516" y="693"/>
                  </a:cubicBezTo>
                  <a:cubicBezTo>
                    <a:pt x="520" y="695"/>
                    <a:pt x="523" y="694"/>
                    <a:pt x="524" y="690"/>
                  </a:cubicBezTo>
                  <a:cubicBezTo>
                    <a:pt x="588" y="309"/>
                    <a:pt x="588" y="309"/>
                    <a:pt x="588" y="309"/>
                  </a:cubicBezTo>
                  <a:cubicBezTo>
                    <a:pt x="589" y="305"/>
                    <a:pt x="586" y="299"/>
                    <a:pt x="582" y="296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9" y="0"/>
                    <a:pt x="65" y="1"/>
                    <a:pt x="65" y="5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1"/>
                    <a:pt x="3" y="397"/>
                    <a:pt x="7" y="399"/>
                  </a:cubicBezTo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ṩḷîďe">
              <a:extLst>
                <a:ext uri="{FF2B5EF4-FFF2-40B4-BE49-F238E27FC236}">
                  <a16:creationId xmlns:a16="http://schemas.microsoft.com/office/drawing/2014/main" id="{4AD15155-3A41-4F0B-98F8-4D50E94842B4}"/>
                </a:ext>
              </a:extLst>
            </p:cNvPr>
            <p:cNvSpPr/>
            <p:nvPr/>
          </p:nvSpPr>
          <p:spPr bwMode="auto">
            <a:xfrm>
              <a:off x="15059181" y="4278740"/>
              <a:ext cx="1912966" cy="2223447"/>
            </a:xfrm>
            <a:custGeom>
              <a:avLst/>
              <a:gdLst>
                <a:gd name="T0" fmla="*/ 125 w 1146"/>
                <a:gd name="T1" fmla="*/ 0 h 1332"/>
                <a:gd name="T2" fmla="*/ 0 w 1146"/>
                <a:gd name="T3" fmla="*/ 744 h 1332"/>
                <a:gd name="T4" fmla="*/ 1019 w 1146"/>
                <a:gd name="T5" fmla="*/ 1332 h 1332"/>
                <a:gd name="T6" fmla="*/ 1146 w 1146"/>
                <a:gd name="T7" fmla="*/ 588 h 1332"/>
                <a:gd name="T8" fmla="*/ 125 w 1146"/>
                <a:gd name="T9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6" h="1332">
                  <a:moveTo>
                    <a:pt x="125" y="0"/>
                  </a:moveTo>
                  <a:lnTo>
                    <a:pt x="0" y="744"/>
                  </a:lnTo>
                  <a:lnTo>
                    <a:pt x="1019" y="1332"/>
                  </a:lnTo>
                  <a:lnTo>
                    <a:pt x="1146" y="58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35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ṡ1ídè">
              <a:extLst>
                <a:ext uri="{FF2B5EF4-FFF2-40B4-BE49-F238E27FC236}">
                  <a16:creationId xmlns:a16="http://schemas.microsoft.com/office/drawing/2014/main" id="{ACE53A26-0ED1-4A4A-9273-DF1B93E90AF7}"/>
                </a:ext>
              </a:extLst>
            </p:cNvPr>
            <p:cNvSpPr/>
            <p:nvPr/>
          </p:nvSpPr>
          <p:spPr bwMode="auto">
            <a:xfrm>
              <a:off x="13907396" y="5677575"/>
              <a:ext cx="2884472" cy="1630863"/>
            </a:xfrm>
            <a:custGeom>
              <a:avLst/>
              <a:gdLst>
                <a:gd name="T0" fmla="*/ 0 w 831"/>
                <a:gd name="T1" fmla="*/ 149 h 470"/>
                <a:gd name="T2" fmla="*/ 28 w 831"/>
                <a:gd name="T3" fmla="*/ 164 h 470"/>
                <a:gd name="T4" fmla="*/ 306 w 831"/>
                <a:gd name="T5" fmla="*/ 3 h 470"/>
                <a:gd name="T6" fmla="*/ 325 w 831"/>
                <a:gd name="T7" fmla="*/ 4 h 470"/>
                <a:gd name="T8" fmla="*/ 805 w 831"/>
                <a:gd name="T9" fmla="*/ 281 h 470"/>
                <a:gd name="T10" fmla="*/ 831 w 831"/>
                <a:gd name="T11" fmla="*/ 269 h 470"/>
                <a:gd name="T12" fmla="*/ 820 w 831"/>
                <a:gd name="T13" fmla="*/ 295 h 470"/>
                <a:gd name="T14" fmla="*/ 820 w 831"/>
                <a:gd name="T15" fmla="*/ 295 h 470"/>
                <a:gd name="T16" fmla="*/ 817 w 831"/>
                <a:gd name="T17" fmla="*/ 298 h 470"/>
                <a:gd name="T18" fmla="*/ 524 w 831"/>
                <a:gd name="T19" fmla="*/ 468 h 470"/>
                <a:gd name="T20" fmla="*/ 506 w 831"/>
                <a:gd name="T21" fmla="*/ 467 h 470"/>
                <a:gd name="T22" fmla="*/ 14 w 831"/>
                <a:gd name="T23" fmla="*/ 183 h 470"/>
                <a:gd name="T24" fmla="*/ 10 w 831"/>
                <a:gd name="T25" fmla="*/ 179 h 470"/>
                <a:gd name="T26" fmla="*/ 10 w 831"/>
                <a:gd name="T27" fmla="*/ 179 h 470"/>
                <a:gd name="T28" fmla="*/ 0 w 831"/>
                <a:gd name="T29" fmla="*/ 14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1" h="470">
                  <a:moveTo>
                    <a:pt x="0" y="149"/>
                  </a:moveTo>
                  <a:cubicBezTo>
                    <a:pt x="28" y="164"/>
                    <a:pt x="28" y="164"/>
                    <a:pt x="28" y="164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11" y="0"/>
                    <a:pt x="319" y="1"/>
                    <a:pt x="325" y="4"/>
                  </a:cubicBezTo>
                  <a:cubicBezTo>
                    <a:pt x="805" y="281"/>
                    <a:pt x="805" y="281"/>
                    <a:pt x="805" y="281"/>
                  </a:cubicBezTo>
                  <a:cubicBezTo>
                    <a:pt x="810" y="279"/>
                    <a:pt x="831" y="269"/>
                    <a:pt x="831" y="269"/>
                  </a:cubicBezTo>
                  <a:cubicBezTo>
                    <a:pt x="820" y="295"/>
                    <a:pt x="820" y="295"/>
                    <a:pt x="820" y="295"/>
                  </a:cubicBezTo>
                  <a:cubicBezTo>
                    <a:pt x="820" y="295"/>
                    <a:pt x="820" y="295"/>
                    <a:pt x="820" y="295"/>
                  </a:cubicBezTo>
                  <a:cubicBezTo>
                    <a:pt x="820" y="296"/>
                    <a:pt x="819" y="297"/>
                    <a:pt x="817" y="298"/>
                  </a:cubicBezTo>
                  <a:cubicBezTo>
                    <a:pt x="524" y="468"/>
                    <a:pt x="524" y="468"/>
                    <a:pt x="524" y="468"/>
                  </a:cubicBezTo>
                  <a:cubicBezTo>
                    <a:pt x="519" y="470"/>
                    <a:pt x="511" y="470"/>
                    <a:pt x="506" y="467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2" y="182"/>
                    <a:pt x="11" y="180"/>
                    <a:pt x="10" y="179"/>
                  </a:cubicBezTo>
                  <a:cubicBezTo>
                    <a:pt x="10" y="179"/>
                    <a:pt x="10" y="179"/>
                    <a:pt x="10" y="17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şļïḓe">
              <a:extLst>
                <a:ext uri="{FF2B5EF4-FFF2-40B4-BE49-F238E27FC236}">
                  <a16:creationId xmlns:a16="http://schemas.microsoft.com/office/drawing/2014/main" id="{E42C7F24-97EB-4F34-B0A5-BC7A3DE3F1AE}"/>
                </a:ext>
              </a:extLst>
            </p:cNvPr>
            <p:cNvSpPr/>
            <p:nvPr/>
          </p:nvSpPr>
          <p:spPr bwMode="auto">
            <a:xfrm>
              <a:off x="13900719" y="5562397"/>
              <a:ext cx="2894487" cy="1669255"/>
            </a:xfrm>
            <a:custGeom>
              <a:avLst/>
              <a:gdLst>
                <a:gd name="T0" fmla="*/ 6 w 834"/>
                <a:gd name="T1" fmla="*/ 187 h 481"/>
                <a:gd name="T2" fmla="*/ 510 w 834"/>
                <a:gd name="T3" fmla="*/ 478 h 481"/>
                <a:gd name="T4" fmla="*/ 529 w 834"/>
                <a:gd name="T5" fmla="*/ 479 h 481"/>
                <a:gd name="T6" fmla="*/ 829 w 834"/>
                <a:gd name="T7" fmla="*/ 305 h 481"/>
                <a:gd name="T8" fmla="*/ 828 w 834"/>
                <a:gd name="T9" fmla="*/ 294 h 481"/>
                <a:gd name="T10" fmla="*/ 324 w 834"/>
                <a:gd name="T11" fmla="*/ 3 h 481"/>
                <a:gd name="T12" fmla="*/ 306 w 834"/>
                <a:gd name="T13" fmla="*/ 3 h 481"/>
                <a:gd name="T14" fmla="*/ 5 w 834"/>
                <a:gd name="T15" fmla="*/ 176 h 481"/>
                <a:gd name="T16" fmla="*/ 6 w 834"/>
                <a:gd name="T17" fmla="*/ 18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481">
                  <a:moveTo>
                    <a:pt x="6" y="187"/>
                  </a:moveTo>
                  <a:cubicBezTo>
                    <a:pt x="510" y="478"/>
                    <a:pt x="510" y="478"/>
                    <a:pt x="510" y="478"/>
                  </a:cubicBezTo>
                  <a:cubicBezTo>
                    <a:pt x="516" y="481"/>
                    <a:pt x="524" y="481"/>
                    <a:pt x="529" y="479"/>
                  </a:cubicBezTo>
                  <a:cubicBezTo>
                    <a:pt x="829" y="305"/>
                    <a:pt x="829" y="305"/>
                    <a:pt x="829" y="305"/>
                  </a:cubicBezTo>
                  <a:cubicBezTo>
                    <a:pt x="834" y="302"/>
                    <a:pt x="834" y="297"/>
                    <a:pt x="828" y="294"/>
                  </a:cubicBezTo>
                  <a:cubicBezTo>
                    <a:pt x="324" y="3"/>
                    <a:pt x="324" y="3"/>
                    <a:pt x="324" y="3"/>
                  </a:cubicBezTo>
                  <a:cubicBezTo>
                    <a:pt x="319" y="0"/>
                    <a:pt x="311" y="0"/>
                    <a:pt x="306" y="3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0" y="179"/>
                    <a:pt x="1" y="184"/>
                    <a:pt x="6" y="18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1îḋe">
              <a:extLst>
                <a:ext uri="{FF2B5EF4-FFF2-40B4-BE49-F238E27FC236}">
                  <a16:creationId xmlns:a16="http://schemas.microsoft.com/office/drawing/2014/main" id="{64E8E98C-A4E3-4C11-8F1E-56570D850883}"/>
                </a:ext>
              </a:extLst>
            </p:cNvPr>
            <p:cNvSpPr/>
            <p:nvPr/>
          </p:nvSpPr>
          <p:spPr bwMode="auto">
            <a:xfrm>
              <a:off x="16125835" y="6981263"/>
              <a:ext cx="71779" cy="66770"/>
            </a:xfrm>
            <a:custGeom>
              <a:avLst/>
              <a:gdLst>
                <a:gd name="T0" fmla="*/ 21 w 21"/>
                <a:gd name="T1" fmla="*/ 6 h 19"/>
                <a:gd name="T2" fmla="*/ 21 w 21"/>
                <a:gd name="T3" fmla="*/ 0 h 19"/>
                <a:gd name="T4" fmla="*/ 20 w 21"/>
                <a:gd name="T5" fmla="*/ 0 h 19"/>
                <a:gd name="T6" fmla="*/ 1 w 21"/>
                <a:gd name="T7" fmla="*/ 11 h 19"/>
                <a:gd name="T8" fmla="*/ 0 w 21"/>
                <a:gd name="T9" fmla="*/ 12 h 19"/>
                <a:gd name="T10" fmla="*/ 0 w 21"/>
                <a:gd name="T11" fmla="*/ 18 h 19"/>
                <a:gd name="T12" fmla="*/ 1 w 21"/>
                <a:gd name="T13" fmla="*/ 19 h 19"/>
                <a:gd name="T14" fmla="*/ 20 w 21"/>
                <a:gd name="T15" fmla="*/ 7 h 19"/>
                <a:gd name="T16" fmla="*/ 21 w 21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9">
                  <a:moveTo>
                    <a:pt x="21" y="6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1" y="6"/>
                  </a:cubicBezTo>
                  <a:close/>
                </a:path>
              </a:pathLst>
            </a:custGeom>
            <a:solidFill>
              <a:srgbClr val="284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ṩļíḍê">
              <a:extLst>
                <a:ext uri="{FF2B5EF4-FFF2-40B4-BE49-F238E27FC236}">
                  <a16:creationId xmlns:a16="http://schemas.microsoft.com/office/drawing/2014/main" id="{5A418F97-5FEA-4C18-BAF9-D273624D418D}"/>
                </a:ext>
              </a:extLst>
            </p:cNvPr>
            <p:cNvSpPr/>
            <p:nvPr/>
          </p:nvSpPr>
          <p:spPr bwMode="auto">
            <a:xfrm>
              <a:off x="16024010" y="7036349"/>
              <a:ext cx="73447" cy="70109"/>
            </a:xfrm>
            <a:custGeom>
              <a:avLst/>
              <a:gdLst>
                <a:gd name="T0" fmla="*/ 21 w 21"/>
                <a:gd name="T1" fmla="*/ 7 h 20"/>
                <a:gd name="T2" fmla="*/ 21 w 21"/>
                <a:gd name="T3" fmla="*/ 1 h 20"/>
                <a:gd name="T4" fmla="*/ 20 w 21"/>
                <a:gd name="T5" fmla="*/ 1 h 20"/>
                <a:gd name="T6" fmla="*/ 1 w 21"/>
                <a:gd name="T7" fmla="*/ 12 h 20"/>
                <a:gd name="T8" fmla="*/ 0 w 21"/>
                <a:gd name="T9" fmla="*/ 13 h 20"/>
                <a:gd name="T10" fmla="*/ 0 w 21"/>
                <a:gd name="T11" fmla="*/ 19 h 20"/>
                <a:gd name="T12" fmla="*/ 1 w 21"/>
                <a:gd name="T13" fmla="*/ 19 h 20"/>
                <a:gd name="T14" fmla="*/ 20 w 21"/>
                <a:gd name="T15" fmla="*/ 8 h 20"/>
                <a:gd name="T16" fmla="*/ 21 w 21"/>
                <a:gd name="T1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7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0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1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7"/>
                    <a:pt x="21" y="7"/>
                  </a:cubicBezTo>
                  <a:close/>
                </a:path>
              </a:pathLst>
            </a:custGeom>
            <a:solidFill>
              <a:srgbClr val="284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şlîḋè">
              <a:extLst>
                <a:ext uri="{FF2B5EF4-FFF2-40B4-BE49-F238E27FC236}">
                  <a16:creationId xmlns:a16="http://schemas.microsoft.com/office/drawing/2014/main" id="{E5A1E76B-39FB-4745-AF22-AA456F46C737}"/>
                </a:ext>
              </a:extLst>
            </p:cNvPr>
            <p:cNvSpPr/>
            <p:nvPr/>
          </p:nvSpPr>
          <p:spPr bwMode="auto">
            <a:xfrm>
              <a:off x="14496642" y="5719307"/>
              <a:ext cx="2018129" cy="1168478"/>
            </a:xfrm>
            <a:custGeom>
              <a:avLst/>
              <a:gdLst>
                <a:gd name="T0" fmla="*/ 579 w 581"/>
                <a:gd name="T1" fmla="*/ 244 h 337"/>
                <a:gd name="T2" fmla="*/ 160 w 581"/>
                <a:gd name="T3" fmla="*/ 2 h 337"/>
                <a:gd name="T4" fmla="*/ 151 w 581"/>
                <a:gd name="T5" fmla="*/ 2 h 337"/>
                <a:gd name="T6" fmla="*/ 2 w 581"/>
                <a:gd name="T7" fmla="*/ 88 h 337"/>
                <a:gd name="T8" fmla="*/ 2 w 581"/>
                <a:gd name="T9" fmla="*/ 94 h 337"/>
                <a:gd name="T10" fmla="*/ 421 w 581"/>
                <a:gd name="T11" fmla="*/ 336 h 337"/>
                <a:gd name="T12" fmla="*/ 430 w 581"/>
                <a:gd name="T13" fmla="*/ 336 h 337"/>
                <a:gd name="T14" fmla="*/ 579 w 581"/>
                <a:gd name="T15" fmla="*/ 249 h 337"/>
                <a:gd name="T16" fmla="*/ 579 w 581"/>
                <a:gd name="T17" fmla="*/ 24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337">
                  <a:moveTo>
                    <a:pt x="579" y="244"/>
                  </a:moveTo>
                  <a:cubicBezTo>
                    <a:pt x="160" y="2"/>
                    <a:pt x="160" y="2"/>
                    <a:pt x="160" y="2"/>
                  </a:cubicBezTo>
                  <a:cubicBezTo>
                    <a:pt x="158" y="0"/>
                    <a:pt x="154" y="0"/>
                    <a:pt x="151" y="2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0"/>
                    <a:pt x="0" y="93"/>
                    <a:pt x="2" y="94"/>
                  </a:cubicBezTo>
                  <a:cubicBezTo>
                    <a:pt x="421" y="336"/>
                    <a:pt x="421" y="336"/>
                    <a:pt x="421" y="336"/>
                  </a:cubicBezTo>
                  <a:cubicBezTo>
                    <a:pt x="424" y="337"/>
                    <a:pt x="427" y="337"/>
                    <a:pt x="430" y="336"/>
                  </a:cubicBezTo>
                  <a:cubicBezTo>
                    <a:pt x="579" y="249"/>
                    <a:pt x="579" y="249"/>
                    <a:pt x="579" y="249"/>
                  </a:cubicBezTo>
                  <a:cubicBezTo>
                    <a:pt x="581" y="248"/>
                    <a:pt x="581" y="245"/>
                    <a:pt x="579" y="24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sľiḍê">
              <a:extLst>
                <a:ext uri="{FF2B5EF4-FFF2-40B4-BE49-F238E27FC236}">
                  <a16:creationId xmlns:a16="http://schemas.microsoft.com/office/drawing/2014/main" id="{1A939F38-FB80-414F-B2D9-C753E9B31251}"/>
                </a:ext>
              </a:extLst>
            </p:cNvPr>
            <p:cNvSpPr/>
            <p:nvPr/>
          </p:nvSpPr>
          <p:spPr bwMode="auto">
            <a:xfrm>
              <a:off x="14496642" y="5719307"/>
              <a:ext cx="2018129" cy="866344"/>
            </a:xfrm>
            <a:custGeom>
              <a:avLst/>
              <a:gdLst>
                <a:gd name="T0" fmla="*/ 579 w 581"/>
                <a:gd name="T1" fmla="*/ 249 h 250"/>
                <a:gd name="T2" fmla="*/ 578 w 581"/>
                <a:gd name="T3" fmla="*/ 250 h 250"/>
                <a:gd name="T4" fmla="*/ 160 w 581"/>
                <a:gd name="T5" fmla="*/ 9 h 250"/>
                <a:gd name="T6" fmla="*/ 151 w 581"/>
                <a:gd name="T7" fmla="*/ 9 h 250"/>
                <a:gd name="T8" fmla="*/ 4 w 581"/>
                <a:gd name="T9" fmla="*/ 95 h 250"/>
                <a:gd name="T10" fmla="*/ 2 w 581"/>
                <a:gd name="T11" fmla="*/ 94 h 250"/>
                <a:gd name="T12" fmla="*/ 2 w 581"/>
                <a:gd name="T13" fmla="*/ 88 h 250"/>
                <a:gd name="T14" fmla="*/ 151 w 581"/>
                <a:gd name="T15" fmla="*/ 2 h 250"/>
                <a:gd name="T16" fmla="*/ 160 w 581"/>
                <a:gd name="T17" fmla="*/ 2 h 250"/>
                <a:gd name="T18" fmla="*/ 579 w 581"/>
                <a:gd name="T19" fmla="*/ 244 h 250"/>
                <a:gd name="T20" fmla="*/ 579 w 581"/>
                <a:gd name="T21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1" h="250">
                  <a:moveTo>
                    <a:pt x="579" y="249"/>
                  </a:moveTo>
                  <a:cubicBezTo>
                    <a:pt x="578" y="250"/>
                    <a:pt x="578" y="250"/>
                    <a:pt x="578" y="250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58" y="8"/>
                    <a:pt x="154" y="8"/>
                    <a:pt x="151" y="9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93"/>
                    <a:pt x="0" y="90"/>
                    <a:pt x="2" y="88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4" y="0"/>
                    <a:pt x="158" y="0"/>
                    <a:pt x="160" y="2"/>
                  </a:cubicBezTo>
                  <a:cubicBezTo>
                    <a:pt x="579" y="244"/>
                    <a:pt x="579" y="244"/>
                    <a:pt x="579" y="244"/>
                  </a:cubicBezTo>
                  <a:cubicBezTo>
                    <a:pt x="581" y="245"/>
                    <a:pt x="581" y="248"/>
                    <a:pt x="579" y="249"/>
                  </a:cubicBezTo>
                  <a:close/>
                </a:path>
              </a:pathLst>
            </a:custGeom>
            <a:solidFill>
              <a:srgbClr val="9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iḓê">
              <a:extLst>
                <a:ext uri="{FF2B5EF4-FFF2-40B4-BE49-F238E27FC236}">
                  <a16:creationId xmlns:a16="http://schemas.microsoft.com/office/drawing/2014/main" id="{BE04B5A0-1928-4DFF-AC2E-B7C2D53C8D79}"/>
                </a:ext>
              </a:extLst>
            </p:cNvPr>
            <p:cNvSpPr/>
            <p:nvPr/>
          </p:nvSpPr>
          <p:spPr bwMode="auto">
            <a:xfrm>
              <a:off x="14984064" y="5771053"/>
              <a:ext cx="1318711" cy="759512"/>
            </a:xfrm>
            <a:custGeom>
              <a:avLst/>
              <a:gdLst>
                <a:gd name="T0" fmla="*/ 0 w 790"/>
                <a:gd name="T1" fmla="*/ 19 h 455"/>
                <a:gd name="T2" fmla="*/ 756 w 790"/>
                <a:gd name="T3" fmla="*/ 455 h 455"/>
                <a:gd name="T4" fmla="*/ 790 w 790"/>
                <a:gd name="T5" fmla="*/ 436 h 455"/>
                <a:gd name="T6" fmla="*/ 33 w 790"/>
                <a:gd name="T7" fmla="*/ 0 h 455"/>
                <a:gd name="T8" fmla="*/ 0 w 790"/>
                <a:gd name="T9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455">
                  <a:moveTo>
                    <a:pt x="0" y="19"/>
                  </a:moveTo>
                  <a:lnTo>
                    <a:pt x="756" y="455"/>
                  </a:lnTo>
                  <a:lnTo>
                    <a:pt x="790" y="436"/>
                  </a:lnTo>
                  <a:lnTo>
                    <a:pt x="3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ṩḻîḋê">
              <a:extLst>
                <a:ext uri="{FF2B5EF4-FFF2-40B4-BE49-F238E27FC236}">
                  <a16:creationId xmlns:a16="http://schemas.microsoft.com/office/drawing/2014/main" id="{AC065AC0-9E37-4D76-A317-7504A46EB4F6}"/>
                </a:ext>
              </a:extLst>
            </p:cNvPr>
            <p:cNvSpPr/>
            <p:nvPr/>
          </p:nvSpPr>
          <p:spPr bwMode="auto">
            <a:xfrm>
              <a:off x="14847185" y="5851178"/>
              <a:ext cx="1240256" cy="714441"/>
            </a:xfrm>
            <a:custGeom>
              <a:avLst/>
              <a:gdLst>
                <a:gd name="T0" fmla="*/ 0 w 743"/>
                <a:gd name="T1" fmla="*/ 18 h 428"/>
                <a:gd name="T2" fmla="*/ 710 w 743"/>
                <a:gd name="T3" fmla="*/ 428 h 428"/>
                <a:gd name="T4" fmla="*/ 743 w 743"/>
                <a:gd name="T5" fmla="*/ 407 h 428"/>
                <a:gd name="T6" fmla="*/ 34 w 743"/>
                <a:gd name="T7" fmla="*/ 0 h 428"/>
                <a:gd name="T8" fmla="*/ 0 w 743"/>
                <a:gd name="T9" fmla="*/ 1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428">
                  <a:moveTo>
                    <a:pt x="0" y="18"/>
                  </a:moveTo>
                  <a:lnTo>
                    <a:pt x="710" y="428"/>
                  </a:lnTo>
                  <a:lnTo>
                    <a:pt x="743" y="407"/>
                  </a:lnTo>
                  <a:lnTo>
                    <a:pt x="3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ślîdè">
              <a:extLst>
                <a:ext uri="{FF2B5EF4-FFF2-40B4-BE49-F238E27FC236}">
                  <a16:creationId xmlns:a16="http://schemas.microsoft.com/office/drawing/2014/main" id="{14CF3F55-0966-4EF6-935C-A8CE2D659FE3}"/>
                </a:ext>
              </a:extLst>
            </p:cNvPr>
            <p:cNvSpPr/>
            <p:nvPr/>
          </p:nvSpPr>
          <p:spPr bwMode="auto">
            <a:xfrm>
              <a:off x="14757046" y="5899587"/>
              <a:ext cx="1452252" cy="839635"/>
            </a:xfrm>
            <a:custGeom>
              <a:avLst/>
              <a:gdLst>
                <a:gd name="T0" fmla="*/ 0 w 870"/>
                <a:gd name="T1" fmla="*/ 21 h 503"/>
                <a:gd name="T2" fmla="*/ 834 w 870"/>
                <a:gd name="T3" fmla="*/ 503 h 503"/>
                <a:gd name="T4" fmla="*/ 870 w 870"/>
                <a:gd name="T5" fmla="*/ 482 h 503"/>
                <a:gd name="T6" fmla="*/ 34 w 870"/>
                <a:gd name="T7" fmla="*/ 0 h 503"/>
                <a:gd name="T8" fmla="*/ 0 w 870"/>
                <a:gd name="T9" fmla="*/ 2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503">
                  <a:moveTo>
                    <a:pt x="0" y="21"/>
                  </a:moveTo>
                  <a:lnTo>
                    <a:pt x="834" y="503"/>
                  </a:lnTo>
                  <a:lnTo>
                    <a:pt x="870" y="482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ṧḻiḋe">
              <a:extLst>
                <a:ext uri="{FF2B5EF4-FFF2-40B4-BE49-F238E27FC236}">
                  <a16:creationId xmlns:a16="http://schemas.microsoft.com/office/drawing/2014/main" id="{F9F9B28A-83FF-4FAC-92FC-6B71F0BA62B2}"/>
                </a:ext>
              </a:extLst>
            </p:cNvPr>
            <p:cNvSpPr/>
            <p:nvPr/>
          </p:nvSpPr>
          <p:spPr bwMode="auto">
            <a:xfrm>
              <a:off x="14666906" y="5951333"/>
              <a:ext cx="1452252" cy="839635"/>
            </a:xfrm>
            <a:custGeom>
              <a:avLst/>
              <a:gdLst>
                <a:gd name="T0" fmla="*/ 0 w 870"/>
                <a:gd name="T1" fmla="*/ 21 h 503"/>
                <a:gd name="T2" fmla="*/ 836 w 870"/>
                <a:gd name="T3" fmla="*/ 503 h 503"/>
                <a:gd name="T4" fmla="*/ 870 w 870"/>
                <a:gd name="T5" fmla="*/ 482 h 503"/>
                <a:gd name="T6" fmla="*/ 34 w 870"/>
                <a:gd name="T7" fmla="*/ 0 h 503"/>
                <a:gd name="T8" fmla="*/ 0 w 870"/>
                <a:gd name="T9" fmla="*/ 2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503">
                  <a:moveTo>
                    <a:pt x="0" y="21"/>
                  </a:moveTo>
                  <a:lnTo>
                    <a:pt x="836" y="503"/>
                  </a:lnTo>
                  <a:lnTo>
                    <a:pt x="870" y="482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ḷídé">
              <a:extLst>
                <a:ext uri="{FF2B5EF4-FFF2-40B4-BE49-F238E27FC236}">
                  <a16:creationId xmlns:a16="http://schemas.microsoft.com/office/drawing/2014/main" id="{A09CEB48-3966-4ACE-8D14-D8D66E810F01}"/>
                </a:ext>
              </a:extLst>
            </p:cNvPr>
            <p:cNvSpPr/>
            <p:nvPr/>
          </p:nvSpPr>
          <p:spPr bwMode="auto">
            <a:xfrm>
              <a:off x="14576766" y="6003080"/>
              <a:ext cx="1450583" cy="836297"/>
            </a:xfrm>
            <a:custGeom>
              <a:avLst/>
              <a:gdLst>
                <a:gd name="T0" fmla="*/ 0 w 869"/>
                <a:gd name="T1" fmla="*/ 21 h 501"/>
                <a:gd name="T2" fmla="*/ 836 w 869"/>
                <a:gd name="T3" fmla="*/ 501 h 501"/>
                <a:gd name="T4" fmla="*/ 869 w 869"/>
                <a:gd name="T5" fmla="*/ 482 h 501"/>
                <a:gd name="T6" fmla="*/ 34 w 869"/>
                <a:gd name="T7" fmla="*/ 0 h 501"/>
                <a:gd name="T8" fmla="*/ 0 w 869"/>
                <a:gd name="T9" fmla="*/ 2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501">
                  <a:moveTo>
                    <a:pt x="0" y="21"/>
                  </a:moveTo>
                  <a:lnTo>
                    <a:pt x="836" y="501"/>
                  </a:lnTo>
                  <a:lnTo>
                    <a:pt x="869" y="482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şľiḓe">
              <a:extLst>
                <a:ext uri="{FF2B5EF4-FFF2-40B4-BE49-F238E27FC236}">
                  <a16:creationId xmlns:a16="http://schemas.microsoft.com/office/drawing/2014/main" id="{7B3FAD0D-87D2-44C7-976B-6F5ADBA8F6DE}"/>
                </a:ext>
              </a:extLst>
            </p:cNvPr>
            <p:cNvSpPr/>
            <p:nvPr/>
          </p:nvSpPr>
          <p:spPr bwMode="auto">
            <a:xfrm>
              <a:off x="16322806" y="6540581"/>
              <a:ext cx="111840" cy="66770"/>
            </a:xfrm>
            <a:custGeom>
              <a:avLst/>
              <a:gdLst>
                <a:gd name="T0" fmla="*/ 0 w 67"/>
                <a:gd name="T1" fmla="*/ 21 h 40"/>
                <a:gd name="T2" fmla="*/ 33 w 67"/>
                <a:gd name="T3" fmla="*/ 40 h 40"/>
                <a:gd name="T4" fmla="*/ 67 w 67"/>
                <a:gd name="T5" fmla="*/ 21 h 40"/>
                <a:gd name="T6" fmla="*/ 33 w 67"/>
                <a:gd name="T7" fmla="*/ 0 h 40"/>
                <a:gd name="T8" fmla="*/ 0 w 67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0">
                  <a:moveTo>
                    <a:pt x="0" y="21"/>
                  </a:moveTo>
                  <a:lnTo>
                    <a:pt x="33" y="40"/>
                  </a:lnTo>
                  <a:lnTo>
                    <a:pt x="67" y="21"/>
                  </a:lnTo>
                  <a:lnTo>
                    <a:pt x="3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śḷîḍe">
              <a:extLst>
                <a:ext uri="{FF2B5EF4-FFF2-40B4-BE49-F238E27FC236}">
                  <a16:creationId xmlns:a16="http://schemas.microsoft.com/office/drawing/2014/main" id="{D3A894BD-65B1-4C12-A685-253DAA4C78B6}"/>
                </a:ext>
              </a:extLst>
            </p:cNvPr>
            <p:cNvSpPr/>
            <p:nvPr/>
          </p:nvSpPr>
          <p:spPr bwMode="auto">
            <a:xfrm>
              <a:off x="16125835" y="6585649"/>
              <a:ext cx="173602" cy="101825"/>
            </a:xfrm>
            <a:custGeom>
              <a:avLst/>
              <a:gdLst>
                <a:gd name="T0" fmla="*/ 0 w 104"/>
                <a:gd name="T1" fmla="*/ 19 h 61"/>
                <a:gd name="T2" fmla="*/ 68 w 104"/>
                <a:gd name="T3" fmla="*/ 61 h 61"/>
                <a:gd name="T4" fmla="*/ 104 w 104"/>
                <a:gd name="T5" fmla="*/ 40 h 61"/>
                <a:gd name="T6" fmla="*/ 33 w 104"/>
                <a:gd name="T7" fmla="*/ 0 h 61"/>
                <a:gd name="T8" fmla="*/ 0 w 104"/>
                <a:gd name="T9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0" y="19"/>
                  </a:moveTo>
                  <a:lnTo>
                    <a:pt x="68" y="61"/>
                  </a:lnTo>
                  <a:lnTo>
                    <a:pt x="104" y="40"/>
                  </a:lnTo>
                  <a:lnTo>
                    <a:pt x="3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ṩḷíḓê">
              <a:extLst>
                <a:ext uri="{FF2B5EF4-FFF2-40B4-BE49-F238E27FC236}">
                  <a16:creationId xmlns:a16="http://schemas.microsoft.com/office/drawing/2014/main" id="{9A2F13A0-5A0B-4170-9007-917934A90F12}"/>
                </a:ext>
              </a:extLst>
            </p:cNvPr>
            <p:cNvSpPr/>
            <p:nvPr/>
          </p:nvSpPr>
          <p:spPr bwMode="auto">
            <a:xfrm>
              <a:off x="14591790" y="6346947"/>
              <a:ext cx="746157" cy="430668"/>
            </a:xfrm>
            <a:custGeom>
              <a:avLst/>
              <a:gdLst>
                <a:gd name="T0" fmla="*/ 117 w 215"/>
                <a:gd name="T1" fmla="*/ 121 h 124"/>
                <a:gd name="T2" fmla="*/ 4 w 215"/>
                <a:gd name="T3" fmla="*/ 56 h 124"/>
                <a:gd name="T4" fmla="*/ 4 w 215"/>
                <a:gd name="T5" fmla="*/ 47 h 124"/>
                <a:gd name="T6" fmla="*/ 82 w 215"/>
                <a:gd name="T7" fmla="*/ 2 h 124"/>
                <a:gd name="T8" fmla="*/ 98 w 215"/>
                <a:gd name="T9" fmla="*/ 2 h 124"/>
                <a:gd name="T10" fmla="*/ 211 w 215"/>
                <a:gd name="T11" fmla="*/ 68 h 124"/>
                <a:gd name="T12" fmla="*/ 211 w 215"/>
                <a:gd name="T13" fmla="*/ 77 h 124"/>
                <a:gd name="T14" fmla="*/ 133 w 215"/>
                <a:gd name="T15" fmla="*/ 121 h 124"/>
                <a:gd name="T16" fmla="*/ 117 w 215"/>
                <a:gd name="T17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24">
                  <a:moveTo>
                    <a:pt x="117" y="121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0" y="54"/>
                    <a:pt x="0" y="49"/>
                    <a:pt x="4" y="47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6" y="0"/>
                    <a:pt x="93" y="0"/>
                    <a:pt x="98" y="2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70"/>
                    <a:pt x="215" y="74"/>
                    <a:pt x="211" y="77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29" y="124"/>
                    <a:pt x="122" y="124"/>
                    <a:pt x="117" y="12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1iḑé">
              <a:extLst>
                <a:ext uri="{FF2B5EF4-FFF2-40B4-BE49-F238E27FC236}">
                  <a16:creationId xmlns:a16="http://schemas.microsoft.com/office/drawing/2014/main" id="{56F114DF-037E-4CC8-B788-1CD6B49A2F42}"/>
                </a:ext>
              </a:extLst>
            </p:cNvPr>
            <p:cNvSpPr/>
            <p:nvPr/>
          </p:nvSpPr>
          <p:spPr bwMode="auto">
            <a:xfrm>
              <a:off x="14595128" y="6346947"/>
              <a:ext cx="739480" cy="257065"/>
            </a:xfrm>
            <a:custGeom>
              <a:avLst/>
              <a:gdLst>
                <a:gd name="T0" fmla="*/ 210 w 213"/>
                <a:gd name="T1" fmla="*/ 71 h 74"/>
                <a:gd name="T2" fmla="*/ 97 w 213"/>
                <a:gd name="T3" fmla="*/ 6 h 74"/>
                <a:gd name="T4" fmla="*/ 81 w 213"/>
                <a:gd name="T5" fmla="*/ 6 h 74"/>
                <a:gd name="T6" fmla="*/ 3 w 213"/>
                <a:gd name="T7" fmla="*/ 51 h 74"/>
                <a:gd name="T8" fmla="*/ 1 w 213"/>
                <a:gd name="T9" fmla="*/ 53 h 74"/>
                <a:gd name="T10" fmla="*/ 3 w 213"/>
                <a:gd name="T11" fmla="*/ 47 h 74"/>
                <a:gd name="T12" fmla="*/ 81 w 213"/>
                <a:gd name="T13" fmla="*/ 2 h 74"/>
                <a:gd name="T14" fmla="*/ 97 w 213"/>
                <a:gd name="T15" fmla="*/ 2 h 74"/>
                <a:gd name="T16" fmla="*/ 210 w 213"/>
                <a:gd name="T17" fmla="*/ 68 h 74"/>
                <a:gd name="T18" fmla="*/ 212 w 213"/>
                <a:gd name="T19" fmla="*/ 74 h 74"/>
                <a:gd name="T20" fmla="*/ 210 w 213"/>
                <a:gd name="T21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74">
                  <a:moveTo>
                    <a:pt x="210" y="71"/>
                  </a:moveTo>
                  <a:cubicBezTo>
                    <a:pt x="97" y="6"/>
                    <a:pt x="97" y="6"/>
                    <a:pt x="97" y="6"/>
                  </a:cubicBezTo>
                  <a:cubicBezTo>
                    <a:pt x="92" y="4"/>
                    <a:pt x="85" y="4"/>
                    <a:pt x="81" y="6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" y="51"/>
                    <a:pt x="1" y="52"/>
                    <a:pt x="1" y="53"/>
                  </a:cubicBezTo>
                  <a:cubicBezTo>
                    <a:pt x="0" y="51"/>
                    <a:pt x="0" y="49"/>
                    <a:pt x="3" y="47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5" y="0"/>
                    <a:pt x="92" y="0"/>
                    <a:pt x="97" y="2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3" y="69"/>
                    <a:pt x="213" y="72"/>
                    <a:pt x="212" y="74"/>
                  </a:cubicBezTo>
                  <a:cubicBezTo>
                    <a:pt x="212" y="73"/>
                    <a:pt x="211" y="72"/>
                    <a:pt x="210" y="71"/>
                  </a:cubicBezTo>
                  <a:close/>
                </a:path>
              </a:pathLst>
            </a:custGeom>
            <a:solidFill>
              <a:srgbClr val="9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ŝļïdé">
              <a:extLst>
                <a:ext uri="{FF2B5EF4-FFF2-40B4-BE49-F238E27FC236}">
                  <a16:creationId xmlns:a16="http://schemas.microsoft.com/office/drawing/2014/main" id="{630A1F6F-8ADA-437D-BFDD-7B2404E9BB14}"/>
                </a:ext>
              </a:extLst>
            </p:cNvPr>
            <p:cNvSpPr/>
            <p:nvPr/>
          </p:nvSpPr>
          <p:spPr bwMode="auto">
            <a:xfrm>
              <a:off x="15008839" y="4927342"/>
              <a:ext cx="1940769" cy="1662385"/>
            </a:xfrm>
            <a:custGeom>
              <a:avLst/>
              <a:gdLst>
                <a:gd name="connsiteX0" fmla="*/ 1032300 w 1845717"/>
                <a:gd name="connsiteY0" fmla="*/ 0 h 1580967"/>
                <a:gd name="connsiteX1" fmla="*/ 1064894 w 1845717"/>
                <a:gd name="connsiteY1" fmla="*/ 7418 h 1580967"/>
                <a:gd name="connsiteX2" fmla="*/ 1766691 w 1845717"/>
                <a:gd name="connsiteY2" fmla="*/ 412191 h 1580967"/>
                <a:gd name="connsiteX3" fmla="*/ 1845717 w 1845717"/>
                <a:gd name="connsiteY3" fmla="*/ 457771 h 1580967"/>
                <a:gd name="connsiteX4" fmla="*/ 1665376 w 1845717"/>
                <a:gd name="connsiteY4" fmla="*/ 1500118 h 1580967"/>
                <a:gd name="connsiteX5" fmla="*/ 1736467 w 1845717"/>
                <a:gd name="connsiteY5" fmla="*/ 1512418 h 1580967"/>
                <a:gd name="connsiteX6" fmla="*/ 1724638 w 1845717"/>
                <a:gd name="connsiteY6" fmla="*/ 1577089 h 1580967"/>
                <a:gd name="connsiteX7" fmla="*/ 1709755 w 1845717"/>
                <a:gd name="connsiteY7" fmla="*/ 1580967 h 1580967"/>
                <a:gd name="connsiteX8" fmla="*/ 1678811 w 1845717"/>
                <a:gd name="connsiteY8" fmla="*/ 1573549 h 1580967"/>
                <a:gd name="connsiteX9" fmla="*/ 15294 w 1845717"/>
                <a:gd name="connsiteY9" fmla="*/ 614088 h 1580967"/>
                <a:gd name="connsiteX10" fmla="*/ 11993 w 1845717"/>
                <a:gd name="connsiteY10" fmla="*/ 577820 h 1580967"/>
                <a:gd name="connsiteX11" fmla="*/ 1002182 w 1845717"/>
                <a:gd name="connsiteY11" fmla="*/ 7418 h 1580967"/>
                <a:gd name="connsiteX12" fmla="*/ 1032300 w 1845717"/>
                <a:gd name="connsiteY12" fmla="*/ 0 h 158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5717" h="1580967">
                  <a:moveTo>
                    <a:pt x="1032300" y="0"/>
                  </a:moveTo>
                  <a:cubicBezTo>
                    <a:pt x="1043440" y="0"/>
                    <a:pt x="1054992" y="2473"/>
                    <a:pt x="1064894" y="7418"/>
                  </a:cubicBezTo>
                  <a:cubicBezTo>
                    <a:pt x="1064894" y="7418"/>
                    <a:pt x="1064894" y="7418"/>
                    <a:pt x="1766691" y="412191"/>
                  </a:cubicBezTo>
                  <a:lnTo>
                    <a:pt x="1845717" y="457771"/>
                  </a:lnTo>
                  <a:lnTo>
                    <a:pt x="1665376" y="1500118"/>
                  </a:lnTo>
                  <a:lnTo>
                    <a:pt x="1736467" y="1512418"/>
                  </a:lnTo>
                  <a:lnTo>
                    <a:pt x="1724638" y="1577089"/>
                  </a:lnTo>
                  <a:lnTo>
                    <a:pt x="1709755" y="1580967"/>
                  </a:lnTo>
                  <a:cubicBezTo>
                    <a:pt x="1698615" y="1580967"/>
                    <a:pt x="1687063" y="1578494"/>
                    <a:pt x="1678811" y="1573549"/>
                  </a:cubicBezTo>
                  <a:cubicBezTo>
                    <a:pt x="1678811" y="1573549"/>
                    <a:pt x="1678811" y="1573549"/>
                    <a:pt x="15294" y="614088"/>
                  </a:cubicBezTo>
                  <a:cubicBezTo>
                    <a:pt x="-4510" y="604197"/>
                    <a:pt x="-4510" y="587711"/>
                    <a:pt x="11993" y="577820"/>
                  </a:cubicBezTo>
                  <a:cubicBezTo>
                    <a:pt x="11993" y="577820"/>
                    <a:pt x="11993" y="577820"/>
                    <a:pt x="1002182" y="7418"/>
                  </a:cubicBezTo>
                  <a:cubicBezTo>
                    <a:pt x="1010434" y="2473"/>
                    <a:pt x="1021161" y="0"/>
                    <a:pt x="1032300" y="0"/>
                  </a:cubicBezTo>
                  <a:close/>
                </a:path>
              </a:pathLst>
            </a:custGeom>
            <a:gradFill>
              <a:gsLst>
                <a:gs pos="0">
                  <a:srgbClr val="D3D3F9">
                    <a:alpha val="15000"/>
                  </a:srgbClr>
                </a:gs>
                <a:gs pos="100000">
                  <a:srgbClr val="C3C3F7">
                    <a:alpha val="15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ṥľíḓe">
              <a:extLst>
                <a:ext uri="{FF2B5EF4-FFF2-40B4-BE49-F238E27FC236}">
                  <a16:creationId xmlns:a16="http://schemas.microsoft.com/office/drawing/2014/main" id="{C7034508-FCF8-4D86-A3BB-FF9FE003AC1D}"/>
                </a:ext>
              </a:extLst>
            </p:cNvPr>
            <p:cNvSpPr/>
            <p:nvPr/>
          </p:nvSpPr>
          <p:spPr bwMode="auto">
            <a:xfrm>
              <a:off x="16374685" y="5332974"/>
              <a:ext cx="564484" cy="428797"/>
            </a:xfrm>
            <a:custGeom>
              <a:avLst/>
              <a:gdLst>
                <a:gd name="connsiteX0" fmla="*/ 291685 w 536838"/>
                <a:gd name="connsiteY0" fmla="*/ 0 h 407796"/>
                <a:gd name="connsiteX1" fmla="*/ 316851 w 536838"/>
                <a:gd name="connsiteY1" fmla="*/ 7429 h 407796"/>
                <a:gd name="connsiteX2" fmla="*/ 489764 w 536838"/>
                <a:gd name="connsiteY2" fmla="*/ 106936 h 407796"/>
                <a:gd name="connsiteX3" fmla="*/ 536838 w 536838"/>
                <a:gd name="connsiteY3" fmla="*/ 134027 h 407796"/>
                <a:gd name="connsiteX4" fmla="*/ 496957 w 536838"/>
                <a:gd name="connsiteY4" fmla="*/ 364535 h 407796"/>
                <a:gd name="connsiteX5" fmla="*/ 480902 w 536838"/>
                <a:gd name="connsiteY5" fmla="*/ 373921 h 407796"/>
                <a:gd name="connsiteX6" fmla="*/ 435670 w 536838"/>
                <a:gd name="connsiteY6" fmla="*/ 400367 h 407796"/>
                <a:gd name="connsiteX7" fmla="*/ 382862 w 536838"/>
                <a:gd name="connsiteY7" fmla="*/ 400367 h 407796"/>
                <a:gd name="connsiteX8" fmla="*/ 9902 w 536838"/>
                <a:gd name="connsiteY8" fmla="*/ 185737 h 407796"/>
                <a:gd name="connsiteX9" fmla="*/ 9902 w 536838"/>
                <a:gd name="connsiteY9" fmla="*/ 156019 h 407796"/>
                <a:gd name="connsiteX10" fmla="*/ 264043 w 536838"/>
                <a:gd name="connsiteY10" fmla="*/ 7429 h 407796"/>
                <a:gd name="connsiteX11" fmla="*/ 291685 w 536838"/>
                <a:gd name="connsiteY11" fmla="*/ 0 h 40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838" h="407796">
                  <a:moveTo>
                    <a:pt x="291685" y="0"/>
                  </a:moveTo>
                  <a:cubicBezTo>
                    <a:pt x="301174" y="0"/>
                    <a:pt x="310250" y="2476"/>
                    <a:pt x="316851" y="7429"/>
                  </a:cubicBezTo>
                  <a:cubicBezTo>
                    <a:pt x="386781" y="47672"/>
                    <a:pt x="443599" y="80370"/>
                    <a:pt x="489764" y="106936"/>
                  </a:cubicBezTo>
                  <a:lnTo>
                    <a:pt x="536838" y="134027"/>
                  </a:lnTo>
                  <a:lnTo>
                    <a:pt x="496957" y="364535"/>
                  </a:lnTo>
                  <a:lnTo>
                    <a:pt x="480902" y="373921"/>
                  </a:lnTo>
                  <a:cubicBezTo>
                    <a:pt x="435670" y="400367"/>
                    <a:pt x="435670" y="400367"/>
                    <a:pt x="435670" y="400367"/>
                  </a:cubicBezTo>
                  <a:cubicBezTo>
                    <a:pt x="422468" y="410273"/>
                    <a:pt x="399364" y="410273"/>
                    <a:pt x="382862" y="400367"/>
                  </a:cubicBezTo>
                  <a:cubicBezTo>
                    <a:pt x="9902" y="185737"/>
                    <a:pt x="9902" y="185737"/>
                    <a:pt x="9902" y="185737"/>
                  </a:cubicBezTo>
                  <a:cubicBezTo>
                    <a:pt x="-3300" y="175831"/>
                    <a:pt x="-3300" y="162623"/>
                    <a:pt x="9902" y="156019"/>
                  </a:cubicBezTo>
                  <a:cubicBezTo>
                    <a:pt x="264043" y="7429"/>
                    <a:pt x="264043" y="7429"/>
                    <a:pt x="264043" y="7429"/>
                  </a:cubicBezTo>
                  <a:cubicBezTo>
                    <a:pt x="272294" y="2476"/>
                    <a:pt x="282196" y="0"/>
                    <a:pt x="291685" y="0"/>
                  </a:cubicBezTo>
                  <a:close/>
                </a:path>
              </a:pathLst>
            </a:custGeom>
            <a:gradFill>
              <a:gsLst>
                <a:gs pos="100000">
                  <a:srgbClr val="C9C9F8">
                    <a:alpha val="15000"/>
                  </a:srgbClr>
                </a:gs>
                <a:gs pos="0">
                  <a:srgbClr val="E0E0FB">
                    <a:alpha val="15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šľiḑé">
              <a:extLst>
                <a:ext uri="{FF2B5EF4-FFF2-40B4-BE49-F238E27FC236}">
                  <a16:creationId xmlns:a16="http://schemas.microsoft.com/office/drawing/2014/main" id="{1475B05C-7651-4491-9DE5-DFD42E7C36C7}"/>
                </a:ext>
              </a:extLst>
            </p:cNvPr>
            <p:cNvSpPr/>
            <p:nvPr/>
          </p:nvSpPr>
          <p:spPr bwMode="auto">
            <a:xfrm>
              <a:off x="16374546" y="5332976"/>
              <a:ext cx="565446" cy="184886"/>
            </a:xfrm>
            <a:custGeom>
              <a:avLst/>
              <a:gdLst>
                <a:gd name="connsiteX0" fmla="*/ 291870 w 537752"/>
                <a:gd name="connsiteY0" fmla="*/ 0 h 175831"/>
                <a:gd name="connsiteX1" fmla="*/ 317041 w 537752"/>
                <a:gd name="connsiteY1" fmla="*/ 7429 h 175831"/>
                <a:gd name="connsiteX2" fmla="*/ 489985 w 537752"/>
                <a:gd name="connsiteY2" fmla="*/ 106936 h 175831"/>
                <a:gd name="connsiteX3" fmla="*/ 537752 w 537752"/>
                <a:gd name="connsiteY3" fmla="*/ 134420 h 175831"/>
                <a:gd name="connsiteX4" fmla="*/ 535674 w 537752"/>
                <a:gd name="connsiteY4" fmla="*/ 146433 h 175831"/>
                <a:gd name="connsiteX5" fmla="*/ 484453 w 537752"/>
                <a:gd name="connsiteY5" fmla="*/ 116962 h 175831"/>
                <a:gd name="connsiteX6" fmla="*/ 317041 w 537752"/>
                <a:gd name="connsiteY6" fmla="*/ 20637 h 175831"/>
                <a:gd name="connsiteX7" fmla="*/ 264223 w 537752"/>
                <a:gd name="connsiteY7" fmla="*/ 20637 h 175831"/>
                <a:gd name="connsiteX8" fmla="*/ 10038 w 537752"/>
                <a:gd name="connsiteY8" fmla="*/ 165925 h 175831"/>
                <a:gd name="connsiteX9" fmla="*/ 3435 w 537752"/>
                <a:gd name="connsiteY9" fmla="*/ 175831 h 175831"/>
                <a:gd name="connsiteX10" fmla="*/ 10038 w 537752"/>
                <a:gd name="connsiteY10" fmla="*/ 156019 h 175831"/>
                <a:gd name="connsiteX11" fmla="*/ 264223 w 537752"/>
                <a:gd name="connsiteY11" fmla="*/ 7429 h 175831"/>
                <a:gd name="connsiteX12" fmla="*/ 291870 w 537752"/>
                <a:gd name="connsiteY12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7752" h="175831">
                  <a:moveTo>
                    <a:pt x="291870" y="0"/>
                  </a:moveTo>
                  <a:cubicBezTo>
                    <a:pt x="301361" y="0"/>
                    <a:pt x="310439" y="2476"/>
                    <a:pt x="317041" y="7429"/>
                  </a:cubicBezTo>
                  <a:cubicBezTo>
                    <a:pt x="386984" y="47672"/>
                    <a:pt x="443812" y="80370"/>
                    <a:pt x="489985" y="106936"/>
                  </a:cubicBezTo>
                  <a:lnTo>
                    <a:pt x="537752" y="134420"/>
                  </a:lnTo>
                  <a:lnTo>
                    <a:pt x="535674" y="146433"/>
                  </a:lnTo>
                  <a:lnTo>
                    <a:pt x="484453" y="116962"/>
                  </a:lnTo>
                  <a:cubicBezTo>
                    <a:pt x="317041" y="20637"/>
                    <a:pt x="317041" y="20637"/>
                    <a:pt x="317041" y="20637"/>
                  </a:cubicBezTo>
                  <a:cubicBezTo>
                    <a:pt x="303837" y="10731"/>
                    <a:pt x="280729" y="10731"/>
                    <a:pt x="264223" y="20637"/>
                  </a:cubicBezTo>
                  <a:cubicBezTo>
                    <a:pt x="10038" y="165925"/>
                    <a:pt x="10038" y="165925"/>
                    <a:pt x="10038" y="165925"/>
                  </a:cubicBezTo>
                  <a:cubicBezTo>
                    <a:pt x="6737" y="169227"/>
                    <a:pt x="3435" y="172529"/>
                    <a:pt x="3435" y="175831"/>
                  </a:cubicBezTo>
                  <a:cubicBezTo>
                    <a:pt x="-3167" y="169227"/>
                    <a:pt x="134" y="159321"/>
                    <a:pt x="10038" y="156019"/>
                  </a:cubicBezTo>
                  <a:cubicBezTo>
                    <a:pt x="264223" y="7429"/>
                    <a:pt x="264223" y="7429"/>
                    <a:pt x="264223" y="7429"/>
                  </a:cubicBezTo>
                  <a:cubicBezTo>
                    <a:pt x="272476" y="2476"/>
                    <a:pt x="282379" y="0"/>
                    <a:pt x="291870" y="0"/>
                  </a:cubicBezTo>
                  <a:close/>
                </a:path>
              </a:pathLst>
            </a:custGeom>
            <a:solidFill>
              <a:srgbClr val="9198DB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ṧlïḍê">
              <a:extLst>
                <a:ext uri="{FF2B5EF4-FFF2-40B4-BE49-F238E27FC236}">
                  <a16:creationId xmlns:a16="http://schemas.microsoft.com/office/drawing/2014/main" id="{75D0517F-3B4C-4A1F-9BDB-0A1767C8864A}"/>
                </a:ext>
              </a:extLst>
            </p:cNvPr>
            <p:cNvSpPr/>
            <p:nvPr/>
          </p:nvSpPr>
          <p:spPr bwMode="auto">
            <a:xfrm>
              <a:off x="15266235" y="5264469"/>
              <a:ext cx="1602949" cy="1165072"/>
            </a:xfrm>
            <a:custGeom>
              <a:avLst/>
              <a:gdLst>
                <a:gd name="connsiteX0" fmla="*/ 512845 w 1524442"/>
                <a:gd name="connsiteY0" fmla="*/ 0 h 1108011"/>
                <a:gd name="connsiteX1" fmla="*/ 526460 w 1524442"/>
                <a:gd name="connsiteY1" fmla="*/ 2477 h 1108011"/>
                <a:gd name="connsiteX2" fmla="*/ 1452954 w 1524442"/>
                <a:gd name="connsiteY2" fmla="*/ 537893 h 1108011"/>
                <a:gd name="connsiteX3" fmla="*/ 1524442 w 1524442"/>
                <a:gd name="connsiteY3" fmla="*/ 579205 h 1108011"/>
                <a:gd name="connsiteX4" fmla="*/ 1435148 w 1524442"/>
                <a:gd name="connsiteY4" fmla="*/ 1095310 h 1108011"/>
                <a:gd name="connsiteX5" fmla="*/ 1417646 w 1524442"/>
                <a:gd name="connsiteY5" fmla="*/ 1105535 h 1108011"/>
                <a:gd name="connsiteX6" fmla="*/ 1387940 w 1524442"/>
                <a:gd name="connsiteY6" fmla="*/ 1105535 h 1108011"/>
                <a:gd name="connsiteX7" fmla="*/ 4952 w 1524442"/>
                <a:gd name="connsiteY7" fmla="*/ 306313 h 1108011"/>
                <a:gd name="connsiteX8" fmla="*/ 4952 w 1524442"/>
                <a:gd name="connsiteY8" fmla="*/ 286498 h 1108011"/>
                <a:gd name="connsiteX9" fmla="*/ 496754 w 1524442"/>
                <a:gd name="connsiteY9" fmla="*/ 2477 h 1108011"/>
                <a:gd name="connsiteX10" fmla="*/ 512845 w 1524442"/>
                <a:gd name="connsiteY10" fmla="*/ 0 h 110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442" h="1108011">
                  <a:moveTo>
                    <a:pt x="512845" y="0"/>
                  </a:moveTo>
                  <a:cubicBezTo>
                    <a:pt x="518209" y="0"/>
                    <a:pt x="523160" y="826"/>
                    <a:pt x="526460" y="2477"/>
                  </a:cubicBezTo>
                  <a:cubicBezTo>
                    <a:pt x="526460" y="2477"/>
                    <a:pt x="526460" y="2477"/>
                    <a:pt x="1452954" y="537893"/>
                  </a:cubicBezTo>
                  <a:lnTo>
                    <a:pt x="1524442" y="579205"/>
                  </a:lnTo>
                  <a:lnTo>
                    <a:pt x="1435148" y="1095310"/>
                  </a:lnTo>
                  <a:lnTo>
                    <a:pt x="1417646" y="1105535"/>
                  </a:lnTo>
                  <a:cubicBezTo>
                    <a:pt x="1407744" y="1108837"/>
                    <a:pt x="1394541" y="1108837"/>
                    <a:pt x="1387940" y="1105535"/>
                  </a:cubicBezTo>
                  <a:cubicBezTo>
                    <a:pt x="1387940" y="1105535"/>
                    <a:pt x="1387940" y="1105535"/>
                    <a:pt x="4952" y="306313"/>
                  </a:cubicBezTo>
                  <a:cubicBezTo>
                    <a:pt x="-1650" y="303010"/>
                    <a:pt x="-1650" y="293103"/>
                    <a:pt x="4952" y="286498"/>
                  </a:cubicBezTo>
                  <a:cubicBezTo>
                    <a:pt x="4952" y="286498"/>
                    <a:pt x="4952" y="286498"/>
                    <a:pt x="496754" y="2477"/>
                  </a:cubicBezTo>
                  <a:cubicBezTo>
                    <a:pt x="501705" y="826"/>
                    <a:pt x="507482" y="0"/>
                    <a:pt x="512845" y="0"/>
                  </a:cubicBezTo>
                  <a:close/>
                </a:path>
              </a:pathLst>
            </a:custGeom>
            <a:solidFill>
              <a:srgbClr val="ADB1F2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ṧľïḋê">
              <a:extLst>
                <a:ext uri="{FF2B5EF4-FFF2-40B4-BE49-F238E27FC236}">
                  <a16:creationId xmlns:a16="http://schemas.microsoft.com/office/drawing/2014/main" id="{90D32D80-0EEA-4A7C-A2E6-E511E8B10CD9}"/>
                </a:ext>
              </a:extLst>
            </p:cNvPr>
            <p:cNvSpPr/>
            <p:nvPr/>
          </p:nvSpPr>
          <p:spPr bwMode="auto">
            <a:xfrm>
              <a:off x="15266235" y="5264468"/>
              <a:ext cx="1604032" cy="632103"/>
            </a:xfrm>
            <a:custGeom>
              <a:avLst/>
              <a:gdLst>
                <a:gd name="connsiteX0" fmla="*/ 496754 w 1525472"/>
                <a:gd name="connsiteY0" fmla="*/ 2478 h 601144"/>
                <a:gd name="connsiteX1" fmla="*/ 526460 w 1525472"/>
                <a:gd name="connsiteY1" fmla="*/ 2478 h 601144"/>
                <a:gd name="connsiteX2" fmla="*/ 1489995 w 1525472"/>
                <a:gd name="connsiteY2" fmla="*/ 559290 h 601144"/>
                <a:gd name="connsiteX3" fmla="*/ 1525472 w 1525472"/>
                <a:gd name="connsiteY3" fmla="*/ 579791 h 601144"/>
                <a:gd name="connsiteX4" fmla="*/ 1521777 w 1525472"/>
                <a:gd name="connsiteY4" fmla="*/ 601144 h 601144"/>
                <a:gd name="connsiteX5" fmla="*/ 1448532 w 1525472"/>
                <a:gd name="connsiteY5" fmla="*/ 558789 h 601144"/>
                <a:gd name="connsiteX6" fmla="*/ 526460 w 1525472"/>
                <a:gd name="connsiteY6" fmla="*/ 25595 h 601144"/>
                <a:gd name="connsiteX7" fmla="*/ 496754 w 1525472"/>
                <a:gd name="connsiteY7" fmla="*/ 25595 h 601144"/>
                <a:gd name="connsiteX8" fmla="*/ 11553 w 1525472"/>
                <a:gd name="connsiteY8" fmla="*/ 309611 h 601144"/>
                <a:gd name="connsiteX9" fmla="*/ 4952 w 1525472"/>
                <a:gd name="connsiteY9" fmla="*/ 306309 h 601144"/>
                <a:gd name="connsiteX10" fmla="*/ 4952 w 1525472"/>
                <a:gd name="connsiteY10" fmla="*/ 286494 h 601144"/>
                <a:gd name="connsiteX11" fmla="*/ 496754 w 1525472"/>
                <a:gd name="connsiteY11" fmla="*/ 2478 h 60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472" h="601144">
                  <a:moveTo>
                    <a:pt x="496754" y="2478"/>
                  </a:moveTo>
                  <a:cubicBezTo>
                    <a:pt x="506656" y="-825"/>
                    <a:pt x="519859" y="-825"/>
                    <a:pt x="526460" y="2478"/>
                  </a:cubicBezTo>
                  <a:cubicBezTo>
                    <a:pt x="980254" y="264717"/>
                    <a:pt x="1285146" y="440910"/>
                    <a:pt x="1489995" y="559290"/>
                  </a:cubicBezTo>
                  <a:lnTo>
                    <a:pt x="1525472" y="579791"/>
                  </a:lnTo>
                  <a:lnTo>
                    <a:pt x="1521777" y="601144"/>
                  </a:lnTo>
                  <a:lnTo>
                    <a:pt x="1448532" y="558789"/>
                  </a:lnTo>
                  <a:cubicBezTo>
                    <a:pt x="526460" y="25595"/>
                    <a:pt x="526460" y="25595"/>
                    <a:pt x="526460" y="25595"/>
                  </a:cubicBezTo>
                  <a:cubicBezTo>
                    <a:pt x="519859" y="22293"/>
                    <a:pt x="506656" y="22293"/>
                    <a:pt x="496754" y="25595"/>
                  </a:cubicBezTo>
                  <a:cubicBezTo>
                    <a:pt x="11553" y="309611"/>
                    <a:pt x="11553" y="309611"/>
                    <a:pt x="11553" y="309611"/>
                  </a:cubicBezTo>
                  <a:cubicBezTo>
                    <a:pt x="4952" y="306309"/>
                    <a:pt x="4952" y="306309"/>
                    <a:pt x="4952" y="306309"/>
                  </a:cubicBezTo>
                  <a:cubicBezTo>
                    <a:pt x="-1650" y="303006"/>
                    <a:pt x="-1650" y="293099"/>
                    <a:pt x="4952" y="286494"/>
                  </a:cubicBezTo>
                  <a:cubicBezTo>
                    <a:pt x="496754" y="2478"/>
                    <a:pt x="496754" y="2478"/>
                    <a:pt x="496754" y="2478"/>
                  </a:cubicBezTo>
                  <a:close/>
                </a:path>
              </a:pathLst>
            </a:custGeom>
            <a:solidFill>
              <a:srgbClr val="9198DB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ŝľïde">
              <a:extLst>
                <a:ext uri="{FF2B5EF4-FFF2-40B4-BE49-F238E27FC236}">
                  <a16:creationId xmlns:a16="http://schemas.microsoft.com/office/drawing/2014/main" id="{9022EFC5-8E7D-47D1-90CE-BB4BAA1663BF}"/>
                </a:ext>
              </a:extLst>
            </p:cNvPr>
            <p:cNvSpPr/>
            <p:nvPr/>
          </p:nvSpPr>
          <p:spPr bwMode="auto">
            <a:xfrm>
              <a:off x="15357977" y="5549043"/>
              <a:ext cx="1315372" cy="756172"/>
            </a:xfrm>
            <a:custGeom>
              <a:avLst/>
              <a:gdLst>
                <a:gd name="T0" fmla="*/ 29 w 788"/>
                <a:gd name="T1" fmla="*/ 0 h 453"/>
                <a:gd name="T2" fmla="*/ 788 w 788"/>
                <a:gd name="T3" fmla="*/ 436 h 453"/>
                <a:gd name="T4" fmla="*/ 757 w 788"/>
                <a:gd name="T5" fmla="*/ 453 h 453"/>
                <a:gd name="T6" fmla="*/ 0 w 788"/>
                <a:gd name="T7" fmla="*/ 17 h 453"/>
                <a:gd name="T8" fmla="*/ 29 w 788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53">
                  <a:moveTo>
                    <a:pt x="29" y="0"/>
                  </a:moveTo>
                  <a:lnTo>
                    <a:pt x="788" y="436"/>
                  </a:lnTo>
                  <a:lnTo>
                    <a:pt x="757" y="453"/>
                  </a:lnTo>
                  <a:lnTo>
                    <a:pt x="0" y="1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ṡliḑê">
              <a:extLst>
                <a:ext uri="{FF2B5EF4-FFF2-40B4-BE49-F238E27FC236}">
                  <a16:creationId xmlns:a16="http://schemas.microsoft.com/office/drawing/2014/main" id="{3204716C-7752-4B6D-B6F7-1B54BB406F86}"/>
                </a:ext>
              </a:extLst>
            </p:cNvPr>
            <p:cNvSpPr/>
            <p:nvPr/>
          </p:nvSpPr>
          <p:spPr bwMode="auto">
            <a:xfrm>
              <a:off x="15489849" y="5468919"/>
              <a:ext cx="1253610" cy="724457"/>
            </a:xfrm>
            <a:custGeom>
              <a:avLst/>
              <a:gdLst>
                <a:gd name="T0" fmla="*/ 31 w 751"/>
                <a:gd name="T1" fmla="*/ 0 h 434"/>
                <a:gd name="T2" fmla="*/ 751 w 751"/>
                <a:gd name="T3" fmla="*/ 416 h 434"/>
                <a:gd name="T4" fmla="*/ 722 w 751"/>
                <a:gd name="T5" fmla="*/ 434 h 434"/>
                <a:gd name="T6" fmla="*/ 0 w 751"/>
                <a:gd name="T7" fmla="*/ 19 h 434"/>
                <a:gd name="T8" fmla="*/ 31 w 751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434">
                  <a:moveTo>
                    <a:pt x="31" y="0"/>
                  </a:moveTo>
                  <a:lnTo>
                    <a:pt x="751" y="416"/>
                  </a:lnTo>
                  <a:lnTo>
                    <a:pt x="722" y="434"/>
                  </a:lnTo>
                  <a:lnTo>
                    <a:pt x="0" y="1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ḓê">
              <a:extLst>
                <a:ext uri="{FF2B5EF4-FFF2-40B4-BE49-F238E27FC236}">
                  <a16:creationId xmlns:a16="http://schemas.microsoft.com/office/drawing/2014/main" id="{4CFE7112-3674-4302-A701-4C5D3C443A47}"/>
                </a:ext>
              </a:extLst>
            </p:cNvPr>
            <p:cNvSpPr/>
            <p:nvPr/>
          </p:nvSpPr>
          <p:spPr bwMode="auto">
            <a:xfrm>
              <a:off x="16785192" y="6215076"/>
              <a:ext cx="104812" cy="85356"/>
            </a:xfrm>
            <a:custGeom>
              <a:avLst/>
              <a:gdLst>
                <a:gd name="connsiteX0" fmla="*/ 46038 w 99679"/>
                <a:gd name="connsiteY0" fmla="*/ 0 h 81175"/>
                <a:gd name="connsiteX1" fmla="*/ 99679 w 99679"/>
                <a:gd name="connsiteY1" fmla="*/ 30765 h 81175"/>
                <a:gd name="connsiteX2" fmla="*/ 90996 w 99679"/>
                <a:gd name="connsiteY2" fmla="*/ 81175 h 81175"/>
                <a:gd name="connsiteX3" fmla="*/ 0 w 99679"/>
                <a:gd name="connsiteY3" fmla="*/ 30163 h 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79" h="81175">
                  <a:moveTo>
                    <a:pt x="46038" y="0"/>
                  </a:moveTo>
                  <a:lnTo>
                    <a:pt x="99679" y="30765"/>
                  </a:lnTo>
                  <a:lnTo>
                    <a:pt x="90996" y="81175"/>
                  </a:lnTo>
                  <a:lnTo>
                    <a:pt x="0" y="30163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şļíḍê">
              <a:extLst>
                <a:ext uri="{FF2B5EF4-FFF2-40B4-BE49-F238E27FC236}">
                  <a16:creationId xmlns:a16="http://schemas.microsoft.com/office/drawing/2014/main" id="{08A253A2-3CE7-4721-B53B-31B01913EF4E}"/>
                </a:ext>
              </a:extLst>
            </p:cNvPr>
            <p:cNvSpPr/>
            <p:nvPr/>
          </p:nvSpPr>
          <p:spPr bwMode="auto">
            <a:xfrm>
              <a:off x="16683366" y="6311892"/>
              <a:ext cx="128533" cy="76785"/>
            </a:xfrm>
            <a:custGeom>
              <a:avLst/>
              <a:gdLst>
                <a:gd name="T0" fmla="*/ 32 w 77"/>
                <a:gd name="T1" fmla="*/ 0 h 46"/>
                <a:gd name="T2" fmla="*/ 77 w 77"/>
                <a:gd name="T3" fmla="*/ 27 h 46"/>
                <a:gd name="T4" fmla="*/ 48 w 77"/>
                <a:gd name="T5" fmla="*/ 46 h 46"/>
                <a:gd name="T6" fmla="*/ 0 w 77"/>
                <a:gd name="T7" fmla="*/ 19 h 46"/>
                <a:gd name="T8" fmla="*/ 32 w 7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32" y="0"/>
                  </a:moveTo>
                  <a:lnTo>
                    <a:pt x="77" y="27"/>
                  </a:lnTo>
                  <a:lnTo>
                    <a:pt x="48" y="46"/>
                  </a:lnTo>
                  <a:lnTo>
                    <a:pt x="0" y="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ľïḍè">
              <a:extLst>
                <a:ext uri="{FF2B5EF4-FFF2-40B4-BE49-F238E27FC236}">
                  <a16:creationId xmlns:a16="http://schemas.microsoft.com/office/drawing/2014/main" id="{C0F703F2-77C6-4022-9601-494C8282474C}"/>
                </a:ext>
              </a:extLst>
            </p:cNvPr>
            <p:cNvSpPr/>
            <p:nvPr/>
          </p:nvSpPr>
          <p:spPr bwMode="auto">
            <a:xfrm>
              <a:off x="15573313" y="5420510"/>
              <a:ext cx="1332439" cy="795228"/>
            </a:xfrm>
            <a:custGeom>
              <a:avLst/>
              <a:gdLst>
                <a:gd name="connsiteX0" fmla="*/ 49213 w 1267181"/>
                <a:gd name="connsiteY0" fmla="*/ 0 h 756280"/>
                <a:gd name="connsiteX1" fmla="*/ 1267181 w 1267181"/>
                <a:gd name="connsiteY1" fmla="*/ 703008 h 756280"/>
                <a:gd name="connsiteX2" fmla="*/ 1258005 w 1267181"/>
                <a:gd name="connsiteY2" fmla="*/ 756280 h 756280"/>
                <a:gd name="connsiteX3" fmla="*/ 0 w 1267181"/>
                <a:gd name="connsiteY3" fmla="*/ 30163 h 75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81" h="756280">
                  <a:moveTo>
                    <a:pt x="49213" y="0"/>
                  </a:moveTo>
                  <a:lnTo>
                    <a:pt x="1267181" y="703008"/>
                  </a:lnTo>
                  <a:lnTo>
                    <a:pt x="1258005" y="756280"/>
                  </a:lnTo>
                  <a:lnTo>
                    <a:pt x="0" y="30163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ślîḓe">
              <a:extLst>
                <a:ext uri="{FF2B5EF4-FFF2-40B4-BE49-F238E27FC236}">
                  <a16:creationId xmlns:a16="http://schemas.microsoft.com/office/drawing/2014/main" id="{8C642230-7AF0-40A6-8A55-110D08B3C358}"/>
                </a:ext>
              </a:extLst>
            </p:cNvPr>
            <p:cNvSpPr/>
            <p:nvPr/>
          </p:nvSpPr>
          <p:spPr bwMode="auto">
            <a:xfrm>
              <a:off x="15656775" y="5375441"/>
              <a:ext cx="1264358" cy="752635"/>
            </a:xfrm>
            <a:custGeom>
              <a:avLst/>
              <a:gdLst>
                <a:gd name="connsiteX0" fmla="*/ 49213 w 1202434"/>
                <a:gd name="connsiteY0" fmla="*/ 0 h 715773"/>
                <a:gd name="connsiteX1" fmla="*/ 1202434 w 1202434"/>
                <a:gd name="connsiteY1" fmla="*/ 662896 h 715773"/>
                <a:gd name="connsiteX2" fmla="*/ 1193326 w 1202434"/>
                <a:gd name="connsiteY2" fmla="*/ 715773 h 715773"/>
                <a:gd name="connsiteX3" fmla="*/ 0 w 1202434"/>
                <a:gd name="connsiteY3" fmla="*/ 26988 h 71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434" h="715773">
                  <a:moveTo>
                    <a:pt x="49213" y="0"/>
                  </a:moveTo>
                  <a:lnTo>
                    <a:pt x="1202434" y="662896"/>
                  </a:lnTo>
                  <a:lnTo>
                    <a:pt x="1193326" y="715773"/>
                  </a:lnTo>
                  <a:lnTo>
                    <a:pt x="0" y="26988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ŝḷíḍè">
              <a:extLst>
                <a:ext uri="{FF2B5EF4-FFF2-40B4-BE49-F238E27FC236}">
                  <a16:creationId xmlns:a16="http://schemas.microsoft.com/office/drawing/2014/main" id="{FF737433-B9D7-4CE6-8834-4914959DE724}"/>
                </a:ext>
              </a:extLst>
            </p:cNvPr>
            <p:cNvSpPr/>
            <p:nvPr/>
          </p:nvSpPr>
          <p:spPr bwMode="auto">
            <a:xfrm>
              <a:off x="15740237" y="5327031"/>
              <a:ext cx="1196633" cy="713558"/>
            </a:xfrm>
            <a:custGeom>
              <a:avLst/>
              <a:gdLst>
                <a:gd name="connsiteX0" fmla="*/ 49213 w 1138026"/>
                <a:gd name="connsiteY0" fmla="*/ 0 h 678610"/>
                <a:gd name="connsiteX1" fmla="*/ 1138026 w 1138026"/>
                <a:gd name="connsiteY1" fmla="*/ 625874 h 678610"/>
                <a:gd name="connsiteX2" fmla="*/ 1128943 w 1138026"/>
                <a:gd name="connsiteY2" fmla="*/ 678610 h 678610"/>
                <a:gd name="connsiteX3" fmla="*/ 0 w 1138026"/>
                <a:gd name="connsiteY3" fmla="*/ 26988 h 67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8026" h="678610">
                  <a:moveTo>
                    <a:pt x="49213" y="0"/>
                  </a:moveTo>
                  <a:lnTo>
                    <a:pt x="1138026" y="625874"/>
                  </a:lnTo>
                  <a:lnTo>
                    <a:pt x="1128943" y="678610"/>
                  </a:lnTo>
                  <a:lnTo>
                    <a:pt x="0" y="26988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ḻîďe">
              <a:extLst>
                <a:ext uri="{FF2B5EF4-FFF2-40B4-BE49-F238E27FC236}">
                  <a16:creationId xmlns:a16="http://schemas.microsoft.com/office/drawing/2014/main" id="{407D6DD0-053F-4081-B590-4F2C921BF2E7}"/>
                </a:ext>
              </a:extLst>
            </p:cNvPr>
            <p:cNvSpPr/>
            <p:nvPr/>
          </p:nvSpPr>
          <p:spPr bwMode="auto">
            <a:xfrm>
              <a:off x="15342953" y="3651100"/>
              <a:ext cx="188626" cy="150232"/>
            </a:xfrm>
            <a:custGeom>
              <a:avLst/>
              <a:gdLst>
                <a:gd name="T0" fmla="*/ 0 w 113"/>
                <a:gd name="T1" fmla="*/ 0 h 90"/>
                <a:gd name="T2" fmla="*/ 0 w 113"/>
                <a:gd name="T3" fmla="*/ 23 h 90"/>
                <a:gd name="T4" fmla="*/ 113 w 113"/>
                <a:gd name="T5" fmla="*/ 90 h 90"/>
                <a:gd name="T6" fmla="*/ 113 w 113"/>
                <a:gd name="T7" fmla="*/ 65 h 90"/>
                <a:gd name="T8" fmla="*/ 0 w 113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0">
                  <a:moveTo>
                    <a:pt x="0" y="0"/>
                  </a:moveTo>
                  <a:lnTo>
                    <a:pt x="0" y="23"/>
                  </a:lnTo>
                  <a:lnTo>
                    <a:pt x="113" y="90"/>
                  </a:lnTo>
                  <a:lnTo>
                    <a:pt x="11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Sľíḓê">
              <a:extLst>
                <a:ext uri="{FF2B5EF4-FFF2-40B4-BE49-F238E27FC236}">
                  <a16:creationId xmlns:a16="http://schemas.microsoft.com/office/drawing/2014/main" id="{A2CB1D66-FC81-405F-A606-FCFCD161714C}"/>
                </a:ext>
              </a:extLst>
            </p:cNvPr>
            <p:cNvSpPr/>
            <p:nvPr/>
          </p:nvSpPr>
          <p:spPr bwMode="auto">
            <a:xfrm>
              <a:off x="15342953" y="3651100"/>
              <a:ext cx="188626" cy="150232"/>
            </a:xfrm>
            <a:custGeom>
              <a:avLst/>
              <a:gdLst>
                <a:gd name="T0" fmla="*/ 0 w 113"/>
                <a:gd name="T1" fmla="*/ 0 h 90"/>
                <a:gd name="T2" fmla="*/ 0 w 113"/>
                <a:gd name="T3" fmla="*/ 23 h 90"/>
                <a:gd name="T4" fmla="*/ 113 w 113"/>
                <a:gd name="T5" fmla="*/ 90 h 90"/>
                <a:gd name="T6" fmla="*/ 113 w 113"/>
                <a:gd name="T7" fmla="*/ 65 h 90"/>
                <a:gd name="T8" fmla="*/ 0 w 113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0">
                  <a:moveTo>
                    <a:pt x="0" y="0"/>
                  </a:moveTo>
                  <a:lnTo>
                    <a:pt x="0" y="23"/>
                  </a:lnTo>
                  <a:lnTo>
                    <a:pt x="113" y="90"/>
                  </a:lnTo>
                  <a:lnTo>
                    <a:pt x="113" y="6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şḻîḑé">
              <a:extLst>
                <a:ext uri="{FF2B5EF4-FFF2-40B4-BE49-F238E27FC236}">
                  <a16:creationId xmlns:a16="http://schemas.microsoft.com/office/drawing/2014/main" id="{80D971D3-3173-484A-A23A-F3E29E636770}"/>
                </a:ext>
              </a:extLst>
            </p:cNvPr>
            <p:cNvSpPr/>
            <p:nvPr/>
          </p:nvSpPr>
          <p:spPr bwMode="auto">
            <a:xfrm>
              <a:off x="15558288" y="377295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5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ṩḻïḋè">
              <a:extLst>
                <a:ext uri="{FF2B5EF4-FFF2-40B4-BE49-F238E27FC236}">
                  <a16:creationId xmlns:a16="http://schemas.microsoft.com/office/drawing/2014/main" id="{D8A0423E-365A-463D-A918-77BC84032928}"/>
                </a:ext>
              </a:extLst>
            </p:cNvPr>
            <p:cNvSpPr/>
            <p:nvPr/>
          </p:nvSpPr>
          <p:spPr bwMode="auto">
            <a:xfrm>
              <a:off x="15558288" y="377295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5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lïḓé">
              <a:extLst>
                <a:ext uri="{FF2B5EF4-FFF2-40B4-BE49-F238E27FC236}">
                  <a16:creationId xmlns:a16="http://schemas.microsoft.com/office/drawing/2014/main" id="{1FD46F71-241E-4658-91FA-77D03FCF5171}"/>
                </a:ext>
              </a:extLst>
            </p:cNvPr>
            <p:cNvSpPr/>
            <p:nvPr/>
          </p:nvSpPr>
          <p:spPr bwMode="auto">
            <a:xfrm>
              <a:off x="15656773" y="3828041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ṣlïḑe">
              <a:extLst>
                <a:ext uri="{FF2B5EF4-FFF2-40B4-BE49-F238E27FC236}">
                  <a16:creationId xmlns:a16="http://schemas.microsoft.com/office/drawing/2014/main" id="{72CA32A8-3A56-4169-97B7-F916EB235A17}"/>
                </a:ext>
              </a:extLst>
            </p:cNvPr>
            <p:cNvSpPr/>
            <p:nvPr/>
          </p:nvSpPr>
          <p:spPr bwMode="auto">
            <a:xfrm>
              <a:off x="15656773" y="3828041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ḻiḑè">
              <a:extLst>
                <a:ext uri="{FF2B5EF4-FFF2-40B4-BE49-F238E27FC236}">
                  <a16:creationId xmlns:a16="http://schemas.microsoft.com/office/drawing/2014/main" id="{40780FCA-D43B-4019-8A5B-0568FAF3D0B7}"/>
                </a:ext>
              </a:extLst>
            </p:cNvPr>
            <p:cNvSpPr/>
            <p:nvPr/>
          </p:nvSpPr>
          <p:spPr bwMode="auto">
            <a:xfrm>
              <a:off x="15342953" y="3744579"/>
              <a:ext cx="100155" cy="98487"/>
            </a:xfrm>
            <a:custGeom>
              <a:avLst/>
              <a:gdLst>
                <a:gd name="T0" fmla="*/ 0 w 60"/>
                <a:gd name="T1" fmla="*/ 0 h 59"/>
                <a:gd name="T2" fmla="*/ 0 w 60"/>
                <a:gd name="T3" fmla="*/ 23 h 59"/>
                <a:gd name="T4" fmla="*/ 60 w 60"/>
                <a:gd name="T5" fmla="*/ 59 h 59"/>
                <a:gd name="T6" fmla="*/ 60 w 60"/>
                <a:gd name="T7" fmla="*/ 36 h 59"/>
                <a:gd name="T8" fmla="*/ 0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0" y="0"/>
                  </a:moveTo>
                  <a:lnTo>
                    <a:pt x="0" y="23"/>
                  </a:lnTo>
                  <a:lnTo>
                    <a:pt x="60" y="59"/>
                  </a:lnTo>
                  <a:lnTo>
                    <a:pt x="6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Sļíďé">
              <a:extLst>
                <a:ext uri="{FF2B5EF4-FFF2-40B4-BE49-F238E27FC236}">
                  <a16:creationId xmlns:a16="http://schemas.microsoft.com/office/drawing/2014/main" id="{0E327D1E-ECEF-4599-B91B-EC91351A1644}"/>
                </a:ext>
              </a:extLst>
            </p:cNvPr>
            <p:cNvSpPr/>
            <p:nvPr/>
          </p:nvSpPr>
          <p:spPr bwMode="auto">
            <a:xfrm>
              <a:off x="15342953" y="3744579"/>
              <a:ext cx="100155" cy="98487"/>
            </a:xfrm>
            <a:custGeom>
              <a:avLst/>
              <a:gdLst>
                <a:gd name="T0" fmla="*/ 0 w 60"/>
                <a:gd name="T1" fmla="*/ 0 h 59"/>
                <a:gd name="T2" fmla="*/ 0 w 60"/>
                <a:gd name="T3" fmla="*/ 23 h 59"/>
                <a:gd name="T4" fmla="*/ 60 w 60"/>
                <a:gd name="T5" fmla="*/ 59 h 59"/>
                <a:gd name="T6" fmla="*/ 60 w 60"/>
                <a:gd name="T7" fmla="*/ 36 h 59"/>
                <a:gd name="T8" fmla="*/ 0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0" y="0"/>
                  </a:moveTo>
                  <a:lnTo>
                    <a:pt x="0" y="23"/>
                  </a:lnTo>
                  <a:lnTo>
                    <a:pt x="60" y="59"/>
                  </a:lnTo>
                  <a:lnTo>
                    <a:pt x="6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Slíḑé">
              <a:extLst>
                <a:ext uri="{FF2B5EF4-FFF2-40B4-BE49-F238E27FC236}">
                  <a16:creationId xmlns:a16="http://schemas.microsoft.com/office/drawing/2014/main" id="{20EDFA6E-FCF3-4B1D-9686-38550762CC60}"/>
                </a:ext>
              </a:extLst>
            </p:cNvPr>
            <p:cNvSpPr/>
            <p:nvPr/>
          </p:nvSpPr>
          <p:spPr bwMode="auto">
            <a:xfrm>
              <a:off x="15474825" y="3818026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šḻîḓé">
              <a:extLst>
                <a:ext uri="{FF2B5EF4-FFF2-40B4-BE49-F238E27FC236}">
                  <a16:creationId xmlns:a16="http://schemas.microsoft.com/office/drawing/2014/main" id="{E4EB32A6-0168-46BB-8D5E-6A95C73F9FC8}"/>
                </a:ext>
              </a:extLst>
            </p:cNvPr>
            <p:cNvSpPr/>
            <p:nvPr/>
          </p:nvSpPr>
          <p:spPr bwMode="auto">
            <a:xfrm>
              <a:off x="15474825" y="3818026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Sľïde">
              <a:extLst>
                <a:ext uri="{FF2B5EF4-FFF2-40B4-BE49-F238E27FC236}">
                  <a16:creationId xmlns:a16="http://schemas.microsoft.com/office/drawing/2014/main" id="{E8CECCF2-B9E0-47C9-8812-495535C2C7C4}"/>
                </a:ext>
              </a:extLst>
            </p:cNvPr>
            <p:cNvSpPr/>
            <p:nvPr/>
          </p:nvSpPr>
          <p:spPr bwMode="auto">
            <a:xfrm>
              <a:off x="15628397" y="3908165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şlîḓê">
              <a:extLst>
                <a:ext uri="{FF2B5EF4-FFF2-40B4-BE49-F238E27FC236}">
                  <a16:creationId xmlns:a16="http://schemas.microsoft.com/office/drawing/2014/main" id="{6E5D8CCC-27C1-4FE1-9BA7-0A901B685191}"/>
                </a:ext>
              </a:extLst>
            </p:cNvPr>
            <p:cNvSpPr/>
            <p:nvPr/>
          </p:nvSpPr>
          <p:spPr bwMode="auto">
            <a:xfrm>
              <a:off x="15628397" y="3908165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śḻîde">
              <a:extLst>
                <a:ext uri="{FF2B5EF4-FFF2-40B4-BE49-F238E27FC236}">
                  <a16:creationId xmlns:a16="http://schemas.microsoft.com/office/drawing/2014/main" id="{11066BA7-4D65-49A9-B443-02AC3347AEC1}"/>
                </a:ext>
              </a:extLst>
            </p:cNvPr>
            <p:cNvSpPr/>
            <p:nvPr/>
          </p:nvSpPr>
          <p:spPr bwMode="auto">
            <a:xfrm>
              <a:off x="15698505" y="3949898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ṡlîďé">
              <a:extLst>
                <a:ext uri="{FF2B5EF4-FFF2-40B4-BE49-F238E27FC236}">
                  <a16:creationId xmlns:a16="http://schemas.microsoft.com/office/drawing/2014/main" id="{82EF5912-AC28-4983-83C9-049671F0AEA6}"/>
                </a:ext>
              </a:extLst>
            </p:cNvPr>
            <p:cNvSpPr/>
            <p:nvPr/>
          </p:nvSpPr>
          <p:spPr bwMode="auto">
            <a:xfrm>
              <a:off x="15698505" y="3949898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1îḍê">
              <a:extLst>
                <a:ext uri="{FF2B5EF4-FFF2-40B4-BE49-F238E27FC236}">
                  <a16:creationId xmlns:a16="http://schemas.microsoft.com/office/drawing/2014/main" id="{48AF2ACE-B879-463A-AE79-D5A326679215}"/>
                </a:ext>
              </a:extLst>
            </p:cNvPr>
            <p:cNvSpPr/>
            <p:nvPr/>
          </p:nvSpPr>
          <p:spPr bwMode="auto">
            <a:xfrm>
              <a:off x="15342953" y="3838056"/>
              <a:ext cx="73447" cy="83463"/>
            </a:xfrm>
            <a:custGeom>
              <a:avLst/>
              <a:gdLst>
                <a:gd name="T0" fmla="*/ 44 w 44"/>
                <a:gd name="T1" fmla="*/ 50 h 50"/>
                <a:gd name="T2" fmla="*/ 0 w 44"/>
                <a:gd name="T3" fmla="*/ 23 h 50"/>
                <a:gd name="T4" fmla="*/ 0 w 44"/>
                <a:gd name="T5" fmla="*/ 0 h 50"/>
                <a:gd name="T6" fmla="*/ 44 w 44"/>
                <a:gd name="T7" fmla="*/ 25 h 50"/>
                <a:gd name="T8" fmla="*/ 44 w 44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44" y="50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44" y="25"/>
                  </a:lnTo>
                  <a:lnTo>
                    <a:pt x="44" y="50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ṡḻíḋé">
              <a:extLst>
                <a:ext uri="{FF2B5EF4-FFF2-40B4-BE49-F238E27FC236}">
                  <a16:creationId xmlns:a16="http://schemas.microsoft.com/office/drawing/2014/main" id="{4D611E2A-4E20-41A5-84A1-1F85C4516528}"/>
                </a:ext>
              </a:extLst>
            </p:cNvPr>
            <p:cNvSpPr/>
            <p:nvPr/>
          </p:nvSpPr>
          <p:spPr bwMode="auto">
            <a:xfrm>
              <a:off x="15443108" y="3898149"/>
              <a:ext cx="28378" cy="55086"/>
            </a:xfrm>
            <a:custGeom>
              <a:avLst/>
              <a:gdLst>
                <a:gd name="T0" fmla="*/ 17 w 17"/>
                <a:gd name="T1" fmla="*/ 33 h 33"/>
                <a:gd name="T2" fmla="*/ 0 w 17"/>
                <a:gd name="T3" fmla="*/ 23 h 33"/>
                <a:gd name="T4" fmla="*/ 0 w 17"/>
                <a:gd name="T5" fmla="*/ 0 h 33"/>
                <a:gd name="T6" fmla="*/ 17 w 17"/>
                <a:gd name="T7" fmla="*/ 8 h 33"/>
                <a:gd name="T8" fmla="*/ 17 w 1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7" y="3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7" y="8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1íḑê">
              <a:extLst>
                <a:ext uri="{FF2B5EF4-FFF2-40B4-BE49-F238E27FC236}">
                  <a16:creationId xmlns:a16="http://schemas.microsoft.com/office/drawing/2014/main" id="{710F8ACB-FA06-400B-914D-C81B78972811}"/>
                </a:ext>
              </a:extLst>
            </p:cNvPr>
            <p:cNvSpPr/>
            <p:nvPr/>
          </p:nvSpPr>
          <p:spPr bwMode="auto">
            <a:xfrm>
              <a:off x="15499863" y="3929866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2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2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śľíḓè">
              <a:extLst>
                <a:ext uri="{FF2B5EF4-FFF2-40B4-BE49-F238E27FC236}">
                  <a16:creationId xmlns:a16="http://schemas.microsoft.com/office/drawing/2014/main" id="{0DD5D18D-26B3-4DB7-8B97-5786902D118A}"/>
                </a:ext>
              </a:extLst>
            </p:cNvPr>
            <p:cNvSpPr/>
            <p:nvPr/>
          </p:nvSpPr>
          <p:spPr bwMode="auto">
            <a:xfrm>
              <a:off x="15499863" y="3929866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2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2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ṧḷïḓè">
              <a:extLst>
                <a:ext uri="{FF2B5EF4-FFF2-40B4-BE49-F238E27FC236}">
                  <a16:creationId xmlns:a16="http://schemas.microsoft.com/office/drawing/2014/main" id="{51BE8FBA-8A00-42BB-BE73-1B004C10B0E5}"/>
                </a:ext>
              </a:extLst>
            </p:cNvPr>
            <p:cNvSpPr/>
            <p:nvPr/>
          </p:nvSpPr>
          <p:spPr bwMode="auto">
            <a:xfrm>
              <a:off x="15342953" y="3933204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3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3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S1îḋe">
              <a:extLst>
                <a:ext uri="{FF2B5EF4-FFF2-40B4-BE49-F238E27FC236}">
                  <a16:creationId xmlns:a16="http://schemas.microsoft.com/office/drawing/2014/main" id="{9E796438-28CF-4A03-84A3-0FC0426341B4}"/>
                </a:ext>
              </a:extLst>
            </p:cNvPr>
            <p:cNvSpPr/>
            <p:nvPr/>
          </p:nvSpPr>
          <p:spPr bwMode="auto">
            <a:xfrm>
              <a:off x="15342953" y="3933204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3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3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$ļîḍè">
              <a:extLst>
                <a:ext uri="{FF2B5EF4-FFF2-40B4-BE49-F238E27FC236}">
                  <a16:creationId xmlns:a16="http://schemas.microsoft.com/office/drawing/2014/main" id="{2B72ACE1-048E-47B4-826C-314D972306DD}"/>
                </a:ext>
              </a:extLst>
            </p:cNvPr>
            <p:cNvSpPr/>
            <p:nvPr/>
          </p:nvSpPr>
          <p:spPr bwMode="auto">
            <a:xfrm>
              <a:off x="15646758" y="4106807"/>
              <a:ext cx="65101" cy="7845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23 h 47"/>
                <a:gd name="T4" fmla="*/ 39 w 39"/>
                <a:gd name="T5" fmla="*/ 47 h 47"/>
                <a:gd name="T6" fmla="*/ 39 w 39"/>
                <a:gd name="T7" fmla="*/ 23 h 47"/>
                <a:gd name="T8" fmla="*/ 0 w 3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7">
                  <a:moveTo>
                    <a:pt x="0" y="0"/>
                  </a:moveTo>
                  <a:lnTo>
                    <a:pt x="0" y="23"/>
                  </a:lnTo>
                  <a:lnTo>
                    <a:pt x="39" y="47"/>
                  </a:lnTo>
                  <a:lnTo>
                    <a:pt x="3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1íḓê">
              <a:extLst>
                <a:ext uri="{FF2B5EF4-FFF2-40B4-BE49-F238E27FC236}">
                  <a16:creationId xmlns:a16="http://schemas.microsoft.com/office/drawing/2014/main" id="{7281B46B-68EC-44F4-B92C-EAE04049C6DA}"/>
                </a:ext>
              </a:extLst>
            </p:cNvPr>
            <p:cNvSpPr/>
            <p:nvPr/>
          </p:nvSpPr>
          <p:spPr bwMode="auto">
            <a:xfrm>
              <a:off x="15646758" y="4106807"/>
              <a:ext cx="65101" cy="7845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23 h 47"/>
                <a:gd name="T4" fmla="*/ 39 w 39"/>
                <a:gd name="T5" fmla="*/ 47 h 47"/>
                <a:gd name="T6" fmla="*/ 39 w 39"/>
                <a:gd name="T7" fmla="*/ 23 h 47"/>
                <a:gd name="T8" fmla="*/ 0 w 3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7">
                  <a:moveTo>
                    <a:pt x="0" y="0"/>
                  </a:moveTo>
                  <a:lnTo>
                    <a:pt x="0" y="23"/>
                  </a:lnTo>
                  <a:lnTo>
                    <a:pt x="39" y="47"/>
                  </a:lnTo>
                  <a:lnTo>
                    <a:pt x="39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ṩḷíḍé">
              <a:extLst>
                <a:ext uri="{FF2B5EF4-FFF2-40B4-BE49-F238E27FC236}">
                  <a16:creationId xmlns:a16="http://schemas.microsoft.com/office/drawing/2014/main" id="{E1F8BF8B-8083-4501-BCC9-0FC4FD019DC3}"/>
                </a:ext>
              </a:extLst>
            </p:cNvPr>
            <p:cNvSpPr/>
            <p:nvPr/>
          </p:nvSpPr>
          <p:spPr bwMode="auto">
            <a:xfrm>
              <a:off x="15342953" y="40266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$1ïḓé">
              <a:extLst>
                <a:ext uri="{FF2B5EF4-FFF2-40B4-BE49-F238E27FC236}">
                  <a16:creationId xmlns:a16="http://schemas.microsoft.com/office/drawing/2014/main" id="{57FFD66C-62A2-41EE-A7C4-E51D49A27930}"/>
                </a:ext>
              </a:extLst>
            </p:cNvPr>
            <p:cNvSpPr/>
            <p:nvPr/>
          </p:nvSpPr>
          <p:spPr bwMode="auto">
            <a:xfrm>
              <a:off x="15342953" y="40266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ṩḷîďe">
              <a:extLst>
                <a:ext uri="{FF2B5EF4-FFF2-40B4-BE49-F238E27FC236}">
                  <a16:creationId xmlns:a16="http://schemas.microsoft.com/office/drawing/2014/main" id="{C15FD6E5-B12A-4E9E-818A-A238D78C840B}"/>
                </a:ext>
              </a:extLst>
            </p:cNvPr>
            <p:cNvSpPr/>
            <p:nvPr/>
          </p:nvSpPr>
          <p:spPr bwMode="auto">
            <a:xfrm>
              <a:off x="15443108" y="4085106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ḷïḍè">
              <a:extLst>
                <a:ext uri="{FF2B5EF4-FFF2-40B4-BE49-F238E27FC236}">
                  <a16:creationId xmlns:a16="http://schemas.microsoft.com/office/drawing/2014/main" id="{F7ED56D0-BAED-4AB4-9839-76AB9B26C4FC}"/>
                </a:ext>
              </a:extLst>
            </p:cNvPr>
            <p:cNvSpPr/>
            <p:nvPr/>
          </p:nvSpPr>
          <p:spPr bwMode="auto">
            <a:xfrm>
              <a:off x="15443108" y="4085106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ḷïḍè">
              <a:extLst>
                <a:ext uri="{FF2B5EF4-FFF2-40B4-BE49-F238E27FC236}">
                  <a16:creationId xmlns:a16="http://schemas.microsoft.com/office/drawing/2014/main" id="{5225DCB4-6B4E-4DC0-B6D5-1446B91B20CC}"/>
                </a:ext>
              </a:extLst>
            </p:cNvPr>
            <p:cNvSpPr/>
            <p:nvPr/>
          </p:nvSpPr>
          <p:spPr bwMode="auto">
            <a:xfrm>
              <a:off x="15618381" y="41819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ṩ1ïḓe">
              <a:extLst>
                <a:ext uri="{FF2B5EF4-FFF2-40B4-BE49-F238E27FC236}">
                  <a16:creationId xmlns:a16="http://schemas.microsoft.com/office/drawing/2014/main" id="{191574AD-557A-4ECE-9CC4-7DCCDDDECF2E}"/>
                </a:ext>
              </a:extLst>
            </p:cNvPr>
            <p:cNvSpPr/>
            <p:nvPr/>
          </p:nvSpPr>
          <p:spPr bwMode="auto">
            <a:xfrm>
              <a:off x="15618381" y="41819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ļíḍe">
              <a:extLst>
                <a:ext uri="{FF2B5EF4-FFF2-40B4-BE49-F238E27FC236}">
                  <a16:creationId xmlns:a16="http://schemas.microsoft.com/office/drawing/2014/main" id="{6A319935-589F-4A3E-A38D-FA653E813CD2}"/>
                </a:ext>
              </a:extLst>
            </p:cNvPr>
            <p:cNvSpPr/>
            <p:nvPr/>
          </p:nvSpPr>
          <p:spPr bwMode="auto">
            <a:xfrm>
              <a:off x="15342953" y="4120161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3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3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$ļiḑe">
              <a:extLst>
                <a:ext uri="{FF2B5EF4-FFF2-40B4-BE49-F238E27FC236}">
                  <a16:creationId xmlns:a16="http://schemas.microsoft.com/office/drawing/2014/main" id="{E5668A59-2D77-40E9-B5EE-97152E92C446}"/>
                </a:ext>
              </a:extLst>
            </p:cNvPr>
            <p:cNvSpPr/>
            <p:nvPr/>
          </p:nvSpPr>
          <p:spPr bwMode="auto">
            <a:xfrm>
              <a:off x="15342953" y="4120161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3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3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ṩļïďé">
              <a:extLst>
                <a:ext uri="{FF2B5EF4-FFF2-40B4-BE49-F238E27FC236}">
                  <a16:creationId xmlns:a16="http://schemas.microsoft.com/office/drawing/2014/main" id="{E5579D77-A462-4201-9A4A-F905F51D2676}"/>
                </a:ext>
              </a:extLst>
            </p:cNvPr>
            <p:cNvSpPr/>
            <p:nvPr/>
          </p:nvSpPr>
          <p:spPr bwMode="auto">
            <a:xfrm>
              <a:off x="15523233" y="4220316"/>
              <a:ext cx="108502" cy="105164"/>
            </a:xfrm>
            <a:custGeom>
              <a:avLst/>
              <a:gdLst>
                <a:gd name="T0" fmla="*/ 65 w 65"/>
                <a:gd name="T1" fmla="*/ 63 h 63"/>
                <a:gd name="T2" fmla="*/ 0 w 65"/>
                <a:gd name="T3" fmla="*/ 25 h 63"/>
                <a:gd name="T4" fmla="*/ 0 w 65"/>
                <a:gd name="T5" fmla="*/ 0 h 63"/>
                <a:gd name="T6" fmla="*/ 65 w 65"/>
                <a:gd name="T7" fmla="*/ 40 h 63"/>
                <a:gd name="T8" fmla="*/ 65 w 6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3">
                  <a:moveTo>
                    <a:pt x="65" y="63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65" y="40"/>
                  </a:lnTo>
                  <a:lnTo>
                    <a:pt x="65" y="63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1íďê">
              <a:extLst>
                <a:ext uri="{FF2B5EF4-FFF2-40B4-BE49-F238E27FC236}">
                  <a16:creationId xmlns:a16="http://schemas.microsoft.com/office/drawing/2014/main" id="{CF9EBDE4-08C4-40E8-9526-151708634123}"/>
                </a:ext>
              </a:extLst>
            </p:cNvPr>
            <p:cNvSpPr/>
            <p:nvPr/>
          </p:nvSpPr>
          <p:spPr bwMode="auto">
            <a:xfrm>
              <a:off x="15660112" y="430044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śḷïḑe">
              <a:extLst>
                <a:ext uri="{FF2B5EF4-FFF2-40B4-BE49-F238E27FC236}">
                  <a16:creationId xmlns:a16="http://schemas.microsoft.com/office/drawing/2014/main" id="{E9682B51-E161-4954-84F1-A8F5D0102647}"/>
                </a:ext>
              </a:extLst>
            </p:cNvPr>
            <p:cNvSpPr/>
            <p:nvPr/>
          </p:nvSpPr>
          <p:spPr bwMode="auto">
            <a:xfrm>
              <a:off x="15660112" y="430044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ḷíďê">
              <a:extLst>
                <a:ext uri="{FF2B5EF4-FFF2-40B4-BE49-F238E27FC236}">
                  <a16:creationId xmlns:a16="http://schemas.microsoft.com/office/drawing/2014/main" id="{6A50ED7A-CDED-4905-B540-477D5F8FEF41}"/>
                </a:ext>
              </a:extLst>
            </p:cNvPr>
            <p:cNvSpPr/>
            <p:nvPr/>
          </p:nvSpPr>
          <p:spPr bwMode="auto">
            <a:xfrm>
              <a:off x="15342953" y="4213639"/>
              <a:ext cx="51747" cy="70109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23 h 42"/>
                <a:gd name="T4" fmla="*/ 31 w 31"/>
                <a:gd name="T5" fmla="*/ 42 h 42"/>
                <a:gd name="T6" fmla="*/ 31 w 31"/>
                <a:gd name="T7" fmla="*/ 17 h 42"/>
                <a:gd name="T8" fmla="*/ 0 w 3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0" y="0"/>
                  </a:moveTo>
                  <a:lnTo>
                    <a:pt x="0" y="23"/>
                  </a:lnTo>
                  <a:lnTo>
                    <a:pt x="31" y="42"/>
                  </a:lnTo>
                  <a:lnTo>
                    <a:pt x="3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ḷîďe">
              <a:extLst>
                <a:ext uri="{FF2B5EF4-FFF2-40B4-BE49-F238E27FC236}">
                  <a16:creationId xmlns:a16="http://schemas.microsoft.com/office/drawing/2014/main" id="{8A18D76C-4BA9-44CA-B02A-59A9A034D2E9}"/>
                </a:ext>
              </a:extLst>
            </p:cNvPr>
            <p:cNvSpPr/>
            <p:nvPr/>
          </p:nvSpPr>
          <p:spPr bwMode="auto">
            <a:xfrm>
              <a:off x="15342953" y="4213639"/>
              <a:ext cx="51747" cy="70109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23 h 42"/>
                <a:gd name="T4" fmla="*/ 31 w 31"/>
                <a:gd name="T5" fmla="*/ 42 h 42"/>
                <a:gd name="T6" fmla="*/ 31 w 31"/>
                <a:gd name="T7" fmla="*/ 17 h 42"/>
                <a:gd name="T8" fmla="*/ 0 w 3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0" y="0"/>
                  </a:moveTo>
                  <a:lnTo>
                    <a:pt x="0" y="23"/>
                  </a:lnTo>
                  <a:lnTo>
                    <a:pt x="31" y="42"/>
                  </a:lnTo>
                  <a:lnTo>
                    <a:pt x="31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ṡlïḍê">
              <a:extLst>
                <a:ext uri="{FF2B5EF4-FFF2-40B4-BE49-F238E27FC236}">
                  <a16:creationId xmlns:a16="http://schemas.microsoft.com/office/drawing/2014/main" id="{F2093218-5DE8-4B30-AA24-8A6E0B1356E4}"/>
                </a:ext>
              </a:extLst>
            </p:cNvPr>
            <p:cNvSpPr/>
            <p:nvPr/>
          </p:nvSpPr>
          <p:spPr bwMode="auto">
            <a:xfrm>
              <a:off x="15423078" y="425870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śļîḑé">
              <a:extLst>
                <a:ext uri="{FF2B5EF4-FFF2-40B4-BE49-F238E27FC236}">
                  <a16:creationId xmlns:a16="http://schemas.microsoft.com/office/drawing/2014/main" id="{4168E410-BD8D-463D-94F1-CF401D33E468}"/>
                </a:ext>
              </a:extLst>
            </p:cNvPr>
            <p:cNvSpPr/>
            <p:nvPr/>
          </p:nvSpPr>
          <p:spPr bwMode="auto">
            <a:xfrm>
              <a:off x="15423078" y="425870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$1ïḍe">
              <a:extLst>
                <a:ext uri="{FF2B5EF4-FFF2-40B4-BE49-F238E27FC236}">
                  <a16:creationId xmlns:a16="http://schemas.microsoft.com/office/drawing/2014/main" id="{51EACC46-5F64-42E4-B2FF-A07BBAEDF279}"/>
                </a:ext>
              </a:extLst>
            </p:cNvPr>
            <p:cNvSpPr/>
            <p:nvPr/>
          </p:nvSpPr>
          <p:spPr bwMode="auto">
            <a:xfrm>
              <a:off x="15516556" y="4313795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5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5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$ļíḍè">
              <a:extLst>
                <a:ext uri="{FF2B5EF4-FFF2-40B4-BE49-F238E27FC236}">
                  <a16:creationId xmlns:a16="http://schemas.microsoft.com/office/drawing/2014/main" id="{D5B29774-A246-4C68-B15A-861AD6392EEC}"/>
                </a:ext>
              </a:extLst>
            </p:cNvPr>
            <p:cNvSpPr/>
            <p:nvPr/>
          </p:nvSpPr>
          <p:spPr bwMode="auto">
            <a:xfrm>
              <a:off x="15516556" y="4313795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5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5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$ľïḍê">
              <a:extLst>
                <a:ext uri="{FF2B5EF4-FFF2-40B4-BE49-F238E27FC236}">
                  <a16:creationId xmlns:a16="http://schemas.microsoft.com/office/drawing/2014/main" id="{C674BA2E-C914-4360-A074-8DE70E725479}"/>
                </a:ext>
              </a:extLst>
            </p:cNvPr>
            <p:cNvSpPr/>
            <p:nvPr/>
          </p:nvSpPr>
          <p:spPr bwMode="auto">
            <a:xfrm>
              <a:off x="15342953" y="4307117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ľïḍé">
              <a:extLst>
                <a:ext uri="{FF2B5EF4-FFF2-40B4-BE49-F238E27FC236}">
                  <a16:creationId xmlns:a16="http://schemas.microsoft.com/office/drawing/2014/main" id="{25CD2CEB-D01B-47B3-9E54-0859A6BB7E68}"/>
                </a:ext>
              </a:extLst>
            </p:cNvPr>
            <p:cNvSpPr/>
            <p:nvPr/>
          </p:nvSpPr>
          <p:spPr bwMode="auto">
            <a:xfrm>
              <a:off x="15342953" y="4307117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ḻïdè">
              <a:extLst>
                <a:ext uri="{FF2B5EF4-FFF2-40B4-BE49-F238E27FC236}">
                  <a16:creationId xmlns:a16="http://schemas.microsoft.com/office/drawing/2014/main" id="{EA7BFEA7-8CC7-4ED7-8483-D770B4C93465}"/>
                </a:ext>
              </a:extLst>
            </p:cNvPr>
            <p:cNvSpPr/>
            <p:nvPr/>
          </p:nvSpPr>
          <p:spPr bwMode="auto">
            <a:xfrm>
              <a:off x="15528241" y="4412280"/>
              <a:ext cx="145226" cy="125194"/>
            </a:xfrm>
            <a:custGeom>
              <a:avLst/>
              <a:gdLst>
                <a:gd name="T0" fmla="*/ 0 w 87"/>
                <a:gd name="T1" fmla="*/ 0 h 75"/>
                <a:gd name="T2" fmla="*/ 0 w 87"/>
                <a:gd name="T3" fmla="*/ 25 h 75"/>
                <a:gd name="T4" fmla="*/ 87 w 87"/>
                <a:gd name="T5" fmla="*/ 75 h 75"/>
                <a:gd name="T6" fmla="*/ 87 w 87"/>
                <a:gd name="T7" fmla="*/ 52 h 75"/>
                <a:gd name="T8" fmla="*/ 0 w 8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5">
                  <a:moveTo>
                    <a:pt x="0" y="0"/>
                  </a:moveTo>
                  <a:lnTo>
                    <a:pt x="0" y="25"/>
                  </a:lnTo>
                  <a:lnTo>
                    <a:pt x="87" y="75"/>
                  </a:lnTo>
                  <a:lnTo>
                    <a:pt x="8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Sľiḋé">
              <a:extLst>
                <a:ext uri="{FF2B5EF4-FFF2-40B4-BE49-F238E27FC236}">
                  <a16:creationId xmlns:a16="http://schemas.microsoft.com/office/drawing/2014/main" id="{BBAF78B7-FA92-42A3-BBFC-77840560EEFB}"/>
                </a:ext>
              </a:extLst>
            </p:cNvPr>
            <p:cNvSpPr/>
            <p:nvPr/>
          </p:nvSpPr>
          <p:spPr bwMode="auto">
            <a:xfrm>
              <a:off x="15528241" y="4412280"/>
              <a:ext cx="145226" cy="125194"/>
            </a:xfrm>
            <a:custGeom>
              <a:avLst/>
              <a:gdLst>
                <a:gd name="T0" fmla="*/ 0 w 87"/>
                <a:gd name="T1" fmla="*/ 0 h 75"/>
                <a:gd name="T2" fmla="*/ 0 w 87"/>
                <a:gd name="T3" fmla="*/ 25 h 75"/>
                <a:gd name="T4" fmla="*/ 87 w 87"/>
                <a:gd name="T5" fmla="*/ 75 h 75"/>
                <a:gd name="T6" fmla="*/ 87 w 87"/>
                <a:gd name="T7" fmla="*/ 52 h 75"/>
                <a:gd name="T8" fmla="*/ 0 w 8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5">
                  <a:moveTo>
                    <a:pt x="0" y="0"/>
                  </a:moveTo>
                  <a:lnTo>
                    <a:pt x="0" y="25"/>
                  </a:lnTo>
                  <a:lnTo>
                    <a:pt x="87" y="75"/>
                  </a:lnTo>
                  <a:lnTo>
                    <a:pt x="8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ŝļîḍé">
              <a:extLst>
                <a:ext uri="{FF2B5EF4-FFF2-40B4-BE49-F238E27FC236}">
                  <a16:creationId xmlns:a16="http://schemas.microsoft.com/office/drawing/2014/main" id="{481A34A8-46E5-4160-9FA7-537D83CC1A00}"/>
                </a:ext>
              </a:extLst>
            </p:cNvPr>
            <p:cNvSpPr/>
            <p:nvPr/>
          </p:nvSpPr>
          <p:spPr bwMode="auto">
            <a:xfrm>
              <a:off x="15701844" y="4512435"/>
              <a:ext cx="48409" cy="70109"/>
            </a:xfrm>
            <a:custGeom>
              <a:avLst/>
              <a:gdLst>
                <a:gd name="T0" fmla="*/ 29 w 29"/>
                <a:gd name="T1" fmla="*/ 42 h 42"/>
                <a:gd name="T2" fmla="*/ 0 w 29"/>
                <a:gd name="T3" fmla="*/ 25 h 42"/>
                <a:gd name="T4" fmla="*/ 0 w 29"/>
                <a:gd name="T5" fmla="*/ 0 h 42"/>
                <a:gd name="T6" fmla="*/ 29 w 29"/>
                <a:gd name="T7" fmla="*/ 17 h 42"/>
                <a:gd name="T8" fmla="*/ 29 w 2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9" y="4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42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ṣḻïḍe">
              <a:extLst>
                <a:ext uri="{FF2B5EF4-FFF2-40B4-BE49-F238E27FC236}">
                  <a16:creationId xmlns:a16="http://schemas.microsoft.com/office/drawing/2014/main" id="{7A5CB38F-5AB1-4E06-B6C0-1B8B4655F0D4}"/>
                </a:ext>
              </a:extLst>
            </p:cNvPr>
            <p:cNvSpPr/>
            <p:nvPr/>
          </p:nvSpPr>
          <p:spPr bwMode="auto">
            <a:xfrm>
              <a:off x="15775291" y="4554167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ḻîḓe">
              <a:extLst>
                <a:ext uri="{FF2B5EF4-FFF2-40B4-BE49-F238E27FC236}">
                  <a16:creationId xmlns:a16="http://schemas.microsoft.com/office/drawing/2014/main" id="{5A559C8D-6495-4C18-B458-32B8C7304DB4}"/>
                </a:ext>
              </a:extLst>
            </p:cNvPr>
            <p:cNvSpPr/>
            <p:nvPr/>
          </p:nvSpPr>
          <p:spPr bwMode="auto">
            <a:xfrm>
              <a:off x="15775291" y="4554167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śḷîḋè">
              <a:extLst>
                <a:ext uri="{FF2B5EF4-FFF2-40B4-BE49-F238E27FC236}">
                  <a16:creationId xmlns:a16="http://schemas.microsoft.com/office/drawing/2014/main" id="{A17233F4-F04D-4FED-87BA-1B27A80DD5D0}"/>
                </a:ext>
              </a:extLst>
            </p:cNvPr>
            <p:cNvSpPr/>
            <p:nvPr/>
          </p:nvSpPr>
          <p:spPr bwMode="auto">
            <a:xfrm>
              <a:off x="15342953" y="4400596"/>
              <a:ext cx="93479" cy="95148"/>
            </a:xfrm>
            <a:custGeom>
              <a:avLst/>
              <a:gdLst>
                <a:gd name="T0" fmla="*/ 0 w 56"/>
                <a:gd name="T1" fmla="*/ 0 h 57"/>
                <a:gd name="T2" fmla="*/ 0 w 56"/>
                <a:gd name="T3" fmla="*/ 23 h 57"/>
                <a:gd name="T4" fmla="*/ 56 w 56"/>
                <a:gd name="T5" fmla="*/ 57 h 57"/>
                <a:gd name="T6" fmla="*/ 56 w 56"/>
                <a:gd name="T7" fmla="*/ 32 h 57"/>
                <a:gd name="T8" fmla="*/ 0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0" y="23"/>
                  </a:lnTo>
                  <a:lnTo>
                    <a:pt x="56" y="57"/>
                  </a:lnTo>
                  <a:lnTo>
                    <a:pt x="5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ṩliḑè">
              <a:extLst>
                <a:ext uri="{FF2B5EF4-FFF2-40B4-BE49-F238E27FC236}">
                  <a16:creationId xmlns:a16="http://schemas.microsoft.com/office/drawing/2014/main" id="{3B81918B-5596-4150-ACE9-0197DD150B70}"/>
                </a:ext>
              </a:extLst>
            </p:cNvPr>
            <p:cNvSpPr/>
            <p:nvPr/>
          </p:nvSpPr>
          <p:spPr bwMode="auto">
            <a:xfrm>
              <a:off x="15342953" y="4400596"/>
              <a:ext cx="93479" cy="95148"/>
            </a:xfrm>
            <a:custGeom>
              <a:avLst/>
              <a:gdLst>
                <a:gd name="T0" fmla="*/ 0 w 56"/>
                <a:gd name="T1" fmla="*/ 0 h 57"/>
                <a:gd name="T2" fmla="*/ 0 w 56"/>
                <a:gd name="T3" fmla="*/ 23 h 57"/>
                <a:gd name="T4" fmla="*/ 56 w 56"/>
                <a:gd name="T5" fmla="*/ 57 h 57"/>
                <a:gd name="T6" fmla="*/ 56 w 56"/>
                <a:gd name="T7" fmla="*/ 32 h 57"/>
                <a:gd name="T8" fmla="*/ 0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0" y="23"/>
                  </a:lnTo>
                  <a:lnTo>
                    <a:pt x="56" y="57"/>
                  </a:lnTo>
                  <a:lnTo>
                    <a:pt x="56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ḻïdé">
              <a:extLst>
                <a:ext uri="{FF2B5EF4-FFF2-40B4-BE49-F238E27FC236}">
                  <a16:creationId xmlns:a16="http://schemas.microsoft.com/office/drawing/2014/main" id="{1BF18E0E-DBED-4F73-A1CE-3263AC8BC9C4}"/>
                </a:ext>
              </a:extLst>
            </p:cNvPr>
            <p:cNvSpPr/>
            <p:nvPr/>
          </p:nvSpPr>
          <p:spPr bwMode="auto">
            <a:xfrm>
              <a:off x="15827037" y="3929866"/>
              <a:ext cx="133540" cy="116848"/>
            </a:xfrm>
            <a:custGeom>
              <a:avLst/>
              <a:gdLst>
                <a:gd name="T0" fmla="*/ 0 w 80"/>
                <a:gd name="T1" fmla="*/ 25 h 70"/>
                <a:gd name="T2" fmla="*/ 80 w 80"/>
                <a:gd name="T3" fmla="*/ 70 h 70"/>
                <a:gd name="T4" fmla="*/ 80 w 80"/>
                <a:gd name="T5" fmla="*/ 45 h 70"/>
                <a:gd name="T6" fmla="*/ 0 w 80"/>
                <a:gd name="T7" fmla="*/ 0 h 70"/>
                <a:gd name="T8" fmla="*/ 0 w 80"/>
                <a:gd name="T9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0" y="25"/>
                  </a:moveTo>
                  <a:lnTo>
                    <a:pt x="80" y="70"/>
                  </a:lnTo>
                  <a:lnTo>
                    <a:pt x="80" y="45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S1îḋê">
              <a:extLst>
                <a:ext uri="{FF2B5EF4-FFF2-40B4-BE49-F238E27FC236}">
                  <a16:creationId xmlns:a16="http://schemas.microsoft.com/office/drawing/2014/main" id="{A779299D-8E62-42F9-931D-A10E31A2831A}"/>
                </a:ext>
              </a:extLst>
            </p:cNvPr>
            <p:cNvSpPr/>
            <p:nvPr/>
          </p:nvSpPr>
          <p:spPr bwMode="auto">
            <a:xfrm>
              <a:off x="15855415" y="4040037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ŝḷîḍê">
              <a:extLst>
                <a:ext uri="{FF2B5EF4-FFF2-40B4-BE49-F238E27FC236}">
                  <a16:creationId xmlns:a16="http://schemas.microsoft.com/office/drawing/2014/main" id="{1307AB34-44AE-462F-867D-D2F2834A8681}"/>
                </a:ext>
              </a:extLst>
            </p:cNvPr>
            <p:cNvSpPr/>
            <p:nvPr/>
          </p:nvSpPr>
          <p:spPr bwMode="auto">
            <a:xfrm>
              <a:off x="15855415" y="4040037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šlídê">
              <a:extLst>
                <a:ext uri="{FF2B5EF4-FFF2-40B4-BE49-F238E27FC236}">
                  <a16:creationId xmlns:a16="http://schemas.microsoft.com/office/drawing/2014/main" id="{DA683662-70D1-4119-B956-D413B073E2F4}"/>
                </a:ext>
              </a:extLst>
            </p:cNvPr>
            <p:cNvSpPr/>
            <p:nvPr/>
          </p:nvSpPr>
          <p:spPr bwMode="auto">
            <a:xfrm>
              <a:off x="15887130" y="414853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ľíḍê">
              <a:extLst>
                <a:ext uri="{FF2B5EF4-FFF2-40B4-BE49-F238E27FC236}">
                  <a16:creationId xmlns:a16="http://schemas.microsoft.com/office/drawing/2014/main" id="{64615394-B2A0-4343-A32C-222C6E53A73B}"/>
                </a:ext>
              </a:extLst>
            </p:cNvPr>
            <p:cNvSpPr/>
            <p:nvPr/>
          </p:nvSpPr>
          <p:spPr bwMode="auto">
            <a:xfrm>
              <a:off x="15887130" y="414853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ṩḻîďè">
              <a:extLst>
                <a:ext uri="{FF2B5EF4-FFF2-40B4-BE49-F238E27FC236}">
                  <a16:creationId xmlns:a16="http://schemas.microsoft.com/office/drawing/2014/main" id="{C11339F8-00C1-48FB-B5EF-AAC22BE64743}"/>
                </a:ext>
              </a:extLst>
            </p:cNvPr>
            <p:cNvSpPr/>
            <p:nvPr/>
          </p:nvSpPr>
          <p:spPr bwMode="auto">
            <a:xfrm>
              <a:off x="15852077" y="4223655"/>
              <a:ext cx="108502" cy="101825"/>
            </a:xfrm>
            <a:custGeom>
              <a:avLst/>
              <a:gdLst>
                <a:gd name="T0" fmla="*/ 0 w 65"/>
                <a:gd name="T1" fmla="*/ 0 h 61"/>
                <a:gd name="T2" fmla="*/ 0 w 65"/>
                <a:gd name="T3" fmla="*/ 25 h 61"/>
                <a:gd name="T4" fmla="*/ 65 w 65"/>
                <a:gd name="T5" fmla="*/ 61 h 61"/>
                <a:gd name="T6" fmla="*/ 65 w 65"/>
                <a:gd name="T7" fmla="*/ 38 h 61"/>
                <a:gd name="T8" fmla="*/ 0 w 6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1">
                  <a:moveTo>
                    <a:pt x="0" y="0"/>
                  </a:moveTo>
                  <a:lnTo>
                    <a:pt x="0" y="25"/>
                  </a:lnTo>
                  <a:lnTo>
                    <a:pt x="65" y="61"/>
                  </a:lnTo>
                  <a:lnTo>
                    <a:pt x="6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ŝḻíḍé">
              <a:extLst>
                <a:ext uri="{FF2B5EF4-FFF2-40B4-BE49-F238E27FC236}">
                  <a16:creationId xmlns:a16="http://schemas.microsoft.com/office/drawing/2014/main" id="{E7112C95-38D3-4FEB-AEF7-83716C1E8626}"/>
                </a:ext>
              </a:extLst>
            </p:cNvPr>
            <p:cNvSpPr/>
            <p:nvPr/>
          </p:nvSpPr>
          <p:spPr bwMode="auto">
            <a:xfrm>
              <a:off x="15852077" y="4223655"/>
              <a:ext cx="108502" cy="101825"/>
            </a:xfrm>
            <a:custGeom>
              <a:avLst/>
              <a:gdLst>
                <a:gd name="T0" fmla="*/ 0 w 65"/>
                <a:gd name="T1" fmla="*/ 0 h 61"/>
                <a:gd name="T2" fmla="*/ 0 w 65"/>
                <a:gd name="T3" fmla="*/ 25 h 61"/>
                <a:gd name="T4" fmla="*/ 65 w 65"/>
                <a:gd name="T5" fmla="*/ 61 h 61"/>
                <a:gd name="T6" fmla="*/ 65 w 65"/>
                <a:gd name="T7" fmla="*/ 38 h 61"/>
                <a:gd name="T8" fmla="*/ 0 w 6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1">
                  <a:moveTo>
                    <a:pt x="0" y="0"/>
                  </a:moveTo>
                  <a:lnTo>
                    <a:pt x="0" y="25"/>
                  </a:lnTo>
                  <a:lnTo>
                    <a:pt x="65" y="61"/>
                  </a:lnTo>
                  <a:lnTo>
                    <a:pt x="65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ïďè">
              <a:extLst>
                <a:ext uri="{FF2B5EF4-FFF2-40B4-BE49-F238E27FC236}">
                  <a16:creationId xmlns:a16="http://schemas.microsoft.com/office/drawing/2014/main" id="{2D491604-E721-474D-910E-C8963CA010D1}"/>
                </a:ext>
              </a:extLst>
            </p:cNvPr>
            <p:cNvSpPr/>
            <p:nvPr/>
          </p:nvSpPr>
          <p:spPr bwMode="auto">
            <a:xfrm>
              <a:off x="15887130" y="4335495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ṩ1iḓê">
              <a:extLst>
                <a:ext uri="{FF2B5EF4-FFF2-40B4-BE49-F238E27FC236}">
                  <a16:creationId xmlns:a16="http://schemas.microsoft.com/office/drawing/2014/main" id="{767557EA-E124-4276-BDC0-C4C1C729036E}"/>
                </a:ext>
              </a:extLst>
            </p:cNvPr>
            <p:cNvSpPr/>
            <p:nvPr/>
          </p:nvSpPr>
          <p:spPr bwMode="auto">
            <a:xfrm>
              <a:off x="15887130" y="4335495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ṥ1ïďê">
              <a:extLst>
                <a:ext uri="{FF2B5EF4-FFF2-40B4-BE49-F238E27FC236}">
                  <a16:creationId xmlns:a16="http://schemas.microsoft.com/office/drawing/2014/main" id="{AFD2B70F-8A02-422E-899B-9B42962E64DD}"/>
                </a:ext>
              </a:extLst>
            </p:cNvPr>
            <p:cNvSpPr/>
            <p:nvPr/>
          </p:nvSpPr>
          <p:spPr bwMode="auto">
            <a:xfrm>
              <a:off x="15865430" y="4418957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3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šļiḋé">
              <a:extLst>
                <a:ext uri="{FF2B5EF4-FFF2-40B4-BE49-F238E27FC236}">
                  <a16:creationId xmlns:a16="http://schemas.microsoft.com/office/drawing/2014/main" id="{FEEB88B1-E499-4FF5-85A9-1BB72F9A1319}"/>
                </a:ext>
              </a:extLst>
            </p:cNvPr>
            <p:cNvSpPr/>
            <p:nvPr/>
          </p:nvSpPr>
          <p:spPr bwMode="auto">
            <a:xfrm>
              <a:off x="15865430" y="4418957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3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sḷiḍé">
              <a:extLst>
                <a:ext uri="{FF2B5EF4-FFF2-40B4-BE49-F238E27FC236}">
                  <a16:creationId xmlns:a16="http://schemas.microsoft.com/office/drawing/2014/main" id="{75E95FFB-072F-46C4-83ED-2578A4B45271}"/>
                </a:ext>
              </a:extLst>
            </p:cNvPr>
            <p:cNvSpPr/>
            <p:nvPr/>
          </p:nvSpPr>
          <p:spPr bwMode="auto">
            <a:xfrm>
              <a:off x="15907162" y="4537475"/>
              <a:ext cx="53416" cy="68440"/>
            </a:xfrm>
            <a:custGeom>
              <a:avLst/>
              <a:gdLst>
                <a:gd name="T0" fmla="*/ 0 w 32"/>
                <a:gd name="T1" fmla="*/ 0 h 41"/>
                <a:gd name="T2" fmla="*/ 0 w 32"/>
                <a:gd name="T3" fmla="*/ 25 h 41"/>
                <a:gd name="T4" fmla="*/ 32 w 32"/>
                <a:gd name="T5" fmla="*/ 41 h 41"/>
                <a:gd name="T6" fmla="*/ 32 w 32"/>
                <a:gd name="T7" fmla="*/ 18 h 41"/>
                <a:gd name="T8" fmla="*/ 0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lnTo>
                    <a:pt x="0" y="25"/>
                  </a:lnTo>
                  <a:lnTo>
                    <a:pt x="32" y="41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$ľîḍé">
              <a:extLst>
                <a:ext uri="{FF2B5EF4-FFF2-40B4-BE49-F238E27FC236}">
                  <a16:creationId xmlns:a16="http://schemas.microsoft.com/office/drawing/2014/main" id="{0191213B-C9DD-4A58-9A62-00F4DD583EF9}"/>
                </a:ext>
              </a:extLst>
            </p:cNvPr>
            <p:cNvSpPr/>
            <p:nvPr/>
          </p:nvSpPr>
          <p:spPr bwMode="auto">
            <a:xfrm>
              <a:off x="15907162" y="4537475"/>
              <a:ext cx="53416" cy="68440"/>
            </a:xfrm>
            <a:custGeom>
              <a:avLst/>
              <a:gdLst>
                <a:gd name="T0" fmla="*/ 0 w 32"/>
                <a:gd name="T1" fmla="*/ 0 h 41"/>
                <a:gd name="T2" fmla="*/ 0 w 32"/>
                <a:gd name="T3" fmla="*/ 25 h 41"/>
                <a:gd name="T4" fmla="*/ 32 w 32"/>
                <a:gd name="T5" fmla="*/ 41 h 41"/>
                <a:gd name="T6" fmla="*/ 32 w 32"/>
                <a:gd name="T7" fmla="*/ 18 h 41"/>
                <a:gd name="T8" fmla="*/ 0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lnTo>
                    <a:pt x="0" y="25"/>
                  </a:lnTo>
                  <a:lnTo>
                    <a:pt x="32" y="41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şlïḓe">
              <a:extLst>
                <a:ext uri="{FF2B5EF4-FFF2-40B4-BE49-F238E27FC236}">
                  <a16:creationId xmlns:a16="http://schemas.microsoft.com/office/drawing/2014/main" id="{ABF33FB8-0553-4F20-8A7B-6A265AB61C1D}"/>
                </a:ext>
              </a:extLst>
            </p:cNvPr>
            <p:cNvSpPr/>
            <p:nvPr/>
          </p:nvSpPr>
          <p:spPr bwMode="auto">
            <a:xfrm>
              <a:off x="15858754" y="4602575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5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5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$ḷiḍè">
              <a:extLst>
                <a:ext uri="{FF2B5EF4-FFF2-40B4-BE49-F238E27FC236}">
                  <a16:creationId xmlns:a16="http://schemas.microsoft.com/office/drawing/2014/main" id="{35936631-3AF7-4A3A-A4B0-3DF2DA941D36}"/>
                </a:ext>
              </a:extLst>
            </p:cNvPr>
            <p:cNvSpPr/>
            <p:nvPr/>
          </p:nvSpPr>
          <p:spPr bwMode="auto">
            <a:xfrm>
              <a:off x="15858754" y="4602575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5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5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ṡḷïdé">
              <a:extLst>
                <a:ext uri="{FF2B5EF4-FFF2-40B4-BE49-F238E27FC236}">
                  <a16:creationId xmlns:a16="http://schemas.microsoft.com/office/drawing/2014/main" id="{8FEA6673-2DC9-47E7-A615-F8E9521CBBE1}"/>
                </a:ext>
              </a:extLst>
            </p:cNvPr>
            <p:cNvSpPr/>
            <p:nvPr/>
          </p:nvSpPr>
          <p:spPr bwMode="auto">
            <a:xfrm>
              <a:off x="15865430" y="469939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4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ṧlíďê">
              <a:extLst>
                <a:ext uri="{FF2B5EF4-FFF2-40B4-BE49-F238E27FC236}">
                  <a16:creationId xmlns:a16="http://schemas.microsoft.com/office/drawing/2014/main" id="{57CC1EDB-E02C-4D69-A9D8-547C6A279576}"/>
                </a:ext>
              </a:extLst>
            </p:cNvPr>
            <p:cNvSpPr/>
            <p:nvPr/>
          </p:nvSpPr>
          <p:spPr bwMode="auto">
            <a:xfrm>
              <a:off x="15865430" y="469939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4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ṡ1ídè">
              <a:extLst>
                <a:ext uri="{FF2B5EF4-FFF2-40B4-BE49-F238E27FC236}">
                  <a16:creationId xmlns:a16="http://schemas.microsoft.com/office/drawing/2014/main" id="{8358AF25-C346-42A9-A123-1EB482201ACD}"/>
                </a:ext>
              </a:extLst>
            </p:cNvPr>
            <p:cNvSpPr/>
            <p:nvPr/>
          </p:nvSpPr>
          <p:spPr bwMode="auto">
            <a:xfrm>
              <a:off x="15464809" y="4470705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5 h 37"/>
                <a:gd name="T4" fmla="*/ 25 w 25"/>
                <a:gd name="T5" fmla="*/ 37 h 37"/>
                <a:gd name="T6" fmla="*/ 25 w 25"/>
                <a:gd name="T7" fmla="*/ 13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5"/>
                  </a:lnTo>
                  <a:lnTo>
                    <a:pt x="25" y="37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ṣlídê">
              <a:extLst>
                <a:ext uri="{FF2B5EF4-FFF2-40B4-BE49-F238E27FC236}">
                  <a16:creationId xmlns:a16="http://schemas.microsoft.com/office/drawing/2014/main" id="{D44DB64B-9A59-4ADE-916E-285581BCCCAE}"/>
                </a:ext>
              </a:extLst>
            </p:cNvPr>
            <p:cNvSpPr/>
            <p:nvPr/>
          </p:nvSpPr>
          <p:spPr bwMode="auto">
            <a:xfrm>
              <a:off x="15464809" y="4470705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5 h 37"/>
                <a:gd name="T4" fmla="*/ 25 w 25"/>
                <a:gd name="T5" fmla="*/ 37 h 37"/>
                <a:gd name="T6" fmla="*/ 25 w 25"/>
                <a:gd name="T7" fmla="*/ 13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5"/>
                  </a:lnTo>
                  <a:lnTo>
                    <a:pt x="25" y="37"/>
                  </a:lnTo>
                  <a:lnTo>
                    <a:pt x="25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s1îḋe">
              <a:extLst>
                <a:ext uri="{FF2B5EF4-FFF2-40B4-BE49-F238E27FC236}">
                  <a16:creationId xmlns:a16="http://schemas.microsoft.com/office/drawing/2014/main" id="{395C0B92-B78B-46FC-A075-CA570050A082}"/>
                </a:ext>
              </a:extLst>
            </p:cNvPr>
            <p:cNvSpPr/>
            <p:nvPr/>
          </p:nvSpPr>
          <p:spPr bwMode="auto">
            <a:xfrm>
              <a:off x="15534918" y="4509097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ŝḷíḓe">
              <a:extLst>
                <a:ext uri="{FF2B5EF4-FFF2-40B4-BE49-F238E27FC236}">
                  <a16:creationId xmlns:a16="http://schemas.microsoft.com/office/drawing/2014/main" id="{C8324FB9-9CF6-4739-9254-E78AE2BD9409}"/>
                </a:ext>
              </a:extLst>
            </p:cNvPr>
            <p:cNvSpPr/>
            <p:nvPr/>
          </p:nvSpPr>
          <p:spPr bwMode="auto">
            <a:xfrm>
              <a:off x="15534918" y="4509097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s1ïḍé">
              <a:extLst>
                <a:ext uri="{FF2B5EF4-FFF2-40B4-BE49-F238E27FC236}">
                  <a16:creationId xmlns:a16="http://schemas.microsoft.com/office/drawing/2014/main" id="{86825DE9-2077-488E-93AF-70728AFDC770}"/>
                </a:ext>
              </a:extLst>
            </p:cNvPr>
            <p:cNvSpPr/>
            <p:nvPr/>
          </p:nvSpPr>
          <p:spPr bwMode="auto">
            <a:xfrm>
              <a:off x="16070748" y="4068414"/>
              <a:ext cx="185288" cy="148564"/>
            </a:xfrm>
            <a:custGeom>
              <a:avLst/>
              <a:gdLst>
                <a:gd name="T0" fmla="*/ 0 w 111"/>
                <a:gd name="T1" fmla="*/ 0 h 89"/>
                <a:gd name="T2" fmla="*/ 0 w 111"/>
                <a:gd name="T3" fmla="*/ 23 h 89"/>
                <a:gd name="T4" fmla="*/ 111 w 111"/>
                <a:gd name="T5" fmla="*/ 89 h 89"/>
                <a:gd name="T6" fmla="*/ 111 w 111"/>
                <a:gd name="T7" fmla="*/ 64 h 89"/>
                <a:gd name="T8" fmla="*/ 0 w 11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9">
                  <a:moveTo>
                    <a:pt x="0" y="0"/>
                  </a:moveTo>
                  <a:lnTo>
                    <a:pt x="0" y="23"/>
                  </a:lnTo>
                  <a:lnTo>
                    <a:pt x="111" y="89"/>
                  </a:lnTo>
                  <a:lnTo>
                    <a:pt x="1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1íḋè">
              <a:extLst>
                <a:ext uri="{FF2B5EF4-FFF2-40B4-BE49-F238E27FC236}">
                  <a16:creationId xmlns:a16="http://schemas.microsoft.com/office/drawing/2014/main" id="{2DC8EF5D-A52D-49C4-BD3B-E13E8300846F}"/>
                </a:ext>
              </a:extLst>
            </p:cNvPr>
            <p:cNvSpPr/>
            <p:nvPr/>
          </p:nvSpPr>
          <p:spPr bwMode="auto">
            <a:xfrm>
              <a:off x="16070748" y="4068414"/>
              <a:ext cx="185288" cy="148564"/>
            </a:xfrm>
            <a:custGeom>
              <a:avLst/>
              <a:gdLst>
                <a:gd name="T0" fmla="*/ 0 w 111"/>
                <a:gd name="T1" fmla="*/ 0 h 89"/>
                <a:gd name="T2" fmla="*/ 0 w 111"/>
                <a:gd name="T3" fmla="*/ 23 h 89"/>
                <a:gd name="T4" fmla="*/ 111 w 111"/>
                <a:gd name="T5" fmla="*/ 89 h 89"/>
                <a:gd name="T6" fmla="*/ 111 w 111"/>
                <a:gd name="T7" fmla="*/ 64 h 89"/>
                <a:gd name="T8" fmla="*/ 0 w 11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9">
                  <a:moveTo>
                    <a:pt x="0" y="0"/>
                  </a:moveTo>
                  <a:lnTo>
                    <a:pt x="0" y="23"/>
                  </a:lnTo>
                  <a:lnTo>
                    <a:pt x="111" y="89"/>
                  </a:lnTo>
                  <a:lnTo>
                    <a:pt x="111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ŝ1íḓê">
              <a:extLst>
                <a:ext uri="{FF2B5EF4-FFF2-40B4-BE49-F238E27FC236}">
                  <a16:creationId xmlns:a16="http://schemas.microsoft.com/office/drawing/2014/main" id="{F0DFAE11-81A7-47D6-8C5B-F8FF6DD8D946}"/>
                </a:ext>
              </a:extLst>
            </p:cNvPr>
            <p:cNvSpPr/>
            <p:nvPr/>
          </p:nvSpPr>
          <p:spPr bwMode="auto">
            <a:xfrm>
              <a:off x="16287751" y="4190269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5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şľïdê">
              <a:extLst>
                <a:ext uri="{FF2B5EF4-FFF2-40B4-BE49-F238E27FC236}">
                  <a16:creationId xmlns:a16="http://schemas.microsoft.com/office/drawing/2014/main" id="{1CD83275-AE15-4FB7-BC36-9E7E2340A704}"/>
                </a:ext>
              </a:extLst>
            </p:cNvPr>
            <p:cNvSpPr/>
            <p:nvPr/>
          </p:nvSpPr>
          <p:spPr bwMode="auto">
            <a:xfrm>
              <a:off x="16287751" y="4190269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5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ṥļiḍe">
              <a:extLst>
                <a:ext uri="{FF2B5EF4-FFF2-40B4-BE49-F238E27FC236}">
                  <a16:creationId xmlns:a16="http://schemas.microsoft.com/office/drawing/2014/main" id="{8B7134DB-BEAA-42E5-868E-D9CEBE370412}"/>
                </a:ext>
              </a:extLst>
            </p:cNvPr>
            <p:cNvSpPr/>
            <p:nvPr/>
          </p:nvSpPr>
          <p:spPr bwMode="auto">
            <a:xfrm>
              <a:off x="16381230" y="4245355"/>
              <a:ext cx="45071" cy="68440"/>
            </a:xfrm>
            <a:custGeom>
              <a:avLst/>
              <a:gdLst>
                <a:gd name="T0" fmla="*/ 27 w 27"/>
                <a:gd name="T1" fmla="*/ 41 h 41"/>
                <a:gd name="T2" fmla="*/ 0 w 27"/>
                <a:gd name="T3" fmla="*/ 25 h 41"/>
                <a:gd name="T4" fmla="*/ 0 w 27"/>
                <a:gd name="T5" fmla="*/ 0 h 41"/>
                <a:gd name="T6" fmla="*/ 27 w 27"/>
                <a:gd name="T7" fmla="*/ 16 h 41"/>
                <a:gd name="T8" fmla="*/ 27 w 2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27" y="41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7" y="16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śļïḋe">
              <a:extLst>
                <a:ext uri="{FF2B5EF4-FFF2-40B4-BE49-F238E27FC236}">
                  <a16:creationId xmlns:a16="http://schemas.microsoft.com/office/drawing/2014/main" id="{533A1AE3-6E6F-4632-AB74-E261BD6321A1}"/>
                </a:ext>
              </a:extLst>
            </p:cNvPr>
            <p:cNvSpPr/>
            <p:nvPr/>
          </p:nvSpPr>
          <p:spPr bwMode="auto">
            <a:xfrm>
              <a:off x="16070748" y="4161892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3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3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ṥlîdè">
              <a:extLst>
                <a:ext uri="{FF2B5EF4-FFF2-40B4-BE49-F238E27FC236}">
                  <a16:creationId xmlns:a16="http://schemas.microsoft.com/office/drawing/2014/main" id="{0D493E79-BD50-4F0E-BA8F-6241B858314C}"/>
                </a:ext>
              </a:extLst>
            </p:cNvPr>
            <p:cNvSpPr/>
            <p:nvPr/>
          </p:nvSpPr>
          <p:spPr bwMode="auto">
            <a:xfrm>
              <a:off x="16070748" y="4161892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3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3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ṡḻîḑé">
              <a:extLst>
                <a:ext uri="{FF2B5EF4-FFF2-40B4-BE49-F238E27FC236}">
                  <a16:creationId xmlns:a16="http://schemas.microsoft.com/office/drawing/2014/main" id="{BAB22FDB-D88F-4037-80ED-69479703F481}"/>
                </a:ext>
              </a:extLst>
            </p:cNvPr>
            <p:cNvSpPr/>
            <p:nvPr/>
          </p:nvSpPr>
          <p:spPr bwMode="auto">
            <a:xfrm>
              <a:off x="16200950" y="4235339"/>
              <a:ext cx="125194" cy="113509"/>
            </a:xfrm>
            <a:custGeom>
              <a:avLst/>
              <a:gdLst>
                <a:gd name="T0" fmla="*/ 0 w 75"/>
                <a:gd name="T1" fmla="*/ 0 h 68"/>
                <a:gd name="T2" fmla="*/ 0 w 75"/>
                <a:gd name="T3" fmla="*/ 25 h 68"/>
                <a:gd name="T4" fmla="*/ 75 w 75"/>
                <a:gd name="T5" fmla="*/ 68 h 68"/>
                <a:gd name="T6" fmla="*/ 75 w 75"/>
                <a:gd name="T7" fmla="*/ 43 h 68"/>
                <a:gd name="T8" fmla="*/ 0 w 7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8">
                  <a:moveTo>
                    <a:pt x="0" y="0"/>
                  </a:moveTo>
                  <a:lnTo>
                    <a:pt x="0" y="25"/>
                  </a:lnTo>
                  <a:lnTo>
                    <a:pt x="75" y="68"/>
                  </a:lnTo>
                  <a:lnTo>
                    <a:pt x="7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ṥḻïḋê">
              <a:extLst>
                <a:ext uri="{FF2B5EF4-FFF2-40B4-BE49-F238E27FC236}">
                  <a16:creationId xmlns:a16="http://schemas.microsoft.com/office/drawing/2014/main" id="{14325C1A-CCD0-46FD-B04B-3AF7C6AB69ED}"/>
                </a:ext>
              </a:extLst>
            </p:cNvPr>
            <p:cNvSpPr/>
            <p:nvPr/>
          </p:nvSpPr>
          <p:spPr bwMode="auto">
            <a:xfrm>
              <a:off x="16200950" y="4235339"/>
              <a:ext cx="125194" cy="113509"/>
            </a:xfrm>
            <a:custGeom>
              <a:avLst/>
              <a:gdLst>
                <a:gd name="T0" fmla="*/ 0 w 75"/>
                <a:gd name="T1" fmla="*/ 0 h 68"/>
                <a:gd name="T2" fmla="*/ 0 w 75"/>
                <a:gd name="T3" fmla="*/ 25 h 68"/>
                <a:gd name="T4" fmla="*/ 75 w 75"/>
                <a:gd name="T5" fmla="*/ 68 h 68"/>
                <a:gd name="T6" fmla="*/ 75 w 75"/>
                <a:gd name="T7" fmla="*/ 43 h 68"/>
                <a:gd name="T8" fmla="*/ 0 w 7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8">
                  <a:moveTo>
                    <a:pt x="0" y="0"/>
                  </a:moveTo>
                  <a:lnTo>
                    <a:pt x="0" y="25"/>
                  </a:lnTo>
                  <a:lnTo>
                    <a:pt x="75" y="68"/>
                  </a:lnTo>
                  <a:lnTo>
                    <a:pt x="75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ḻiḋê">
              <a:extLst>
                <a:ext uri="{FF2B5EF4-FFF2-40B4-BE49-F238E27FC236}">
                  <a16:creationId xmlns:a16="http://schemas.microsoft.com/office/drawing/2014/main" id="{CB62561C-C401-43FB-8317-4C1A7BD9266D}"/>
                </a:ext>
              </a:extLst>
            </p:cNvPr>
            <p:cNvSpPr/>
            <p:nvPr/>
          </p:nvSpPr>
          <p:spPr bwMode="auto">
            <a:xfrm>
              <a:off x="16354522" y="4325479"/>
              <a:ext cx="48409" cy="65101"/>
            </a:xfrm>
            <a:custGeom>
              <a:avLst/>
              <a:gdLst>
                <a:gd name="T0" fmla="*/ 29 w 29"/>
                <a:gd name="T1" fmla="*/ 39 h 39"/>
                <a:gd name="T2" fmla="*/ 0 w 29"/>
                <a:gd name="T3" fmla="*/ 25 h 39"/>
                <a:gd name="T4" fmla="*/ 0 w 29"/>
                <a:gd name="T5" fmla="*/ 0 h 39"/>
                <a:gd name="T6" fmla="*/ 29 w 29"/>
                <a:gd name="T7" fmla="*/ 14 h 39"/>
                <a:gd name="T8" fmla="*/ 29 w 2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">
                  <a:moveTo>
                    <a:pt x="29" y="39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9" y="14"/>
                  </a:lnTo>
                  <a:lnTo>
                    <a:pt x="29" y="39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$1ïḋe">
              <a:extLst>
                <a:ext uri="{FF2B5EF4-FFF2-40B4-BE49-F238E27FC236}">
                  <a16:creationId xmlns:a16="http://schemas.microsoft.com/office/drawing/2014/main" id="{C5C1F92C-D4D8-406F-B065-6575B71B9E88}"/>
                </a:ext>
              </a:extLst>
            </p:cNvPr>
            <p:cNvSpPr/>
            <p:nvPr/>
          </p:nvSpPr>
          <p:spPr bwMode="auto">
            <a:xfrm>
              <a:off x="16426300" y="4367211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3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3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Sľiďè">
              <a:extLst>
                <a:ext uri="{FF2B5EF4-FFF2-40B4-BE49-F238E27FC236}">
                  <a16:creationId xmlns:a16="http://schemas.microsoft.com/office/drawing/2014/main" id="{F7841D8A-EBC7-4733-BF5A-17FF66986BC9}"/>
                </a:ext>
              </a:extLst>
            </p:cNvPr>
            <p:cNvSpPr/>
            <p:nvPr/>
          </p:nvSpPr>
          <p:spPr bwMode="auto">
            <a:xfrm>
              <a:off x="16426300" y="4367211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3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3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ṥḻïdé">
              <a:extLst>
                <a:ext uri="{FF2B5EF4-FFF2-40B4-BE49-F238E27FC236}">
                  <a16:creationId xmlns:a16="http://schemas.microsoft.com/office/drawing/2014/main" id="{D918B6D3-9BE1-4012-9B6F-B59181AAFA01}"/>
                </a:ext>
              </a:extLst>
            </p:cNvPr>
            <p:cNvSpPr/>
            <p:nvPr/>
          </p:nvSpPr>
          <p:spPr bwMode="auto">
            <a:xfrm>
              <a:off x="16070748" y="4255370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ŝḻïḋê">
              <a:extLst>
                <a:ext uri="{FF2B5EF4-FFF2-40B4-BE49-F238E27FC236}">
                  <a16:creationId xmlns:a16="http://schemas.microsoft.com/office/drawing/2014/main" id="{42169B71-9914-4DEA-BFD9-BC5DF518F4D5}"/>
                </a:ext>
              </a:extLst>
            </p:cNvPr>
            <p:cNvSpPr/>
            <p:nvPr/>
          </p:nvSpPr>
          <p:spPr bwMode="auto">
            <a:xfrm>
              <a:off x="16070748" y="4255370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s1îḋè">
              <a:extLst>
                <a:ext uri="{FF2B5EF4-FFF2-40B4-BE49-F238E27FC236}">
                  <a16:creationId xmlns:a16="http://schemas.microsoft.com/office/drawing/2014/main" id="{5C04A21F-BCB0-4E97-992C-2354010C8491}"/>
                </a:ext>
              </a:extLst>
            </p:cNvPr>
            <p:cNvSpPr/>
            <p:nvPr/>
          </p:nvSpPr>
          <p:spPr bwMode="auto">
            <a:xfrm>
              <a:off x="16172573" y="4313795"/>
              <a:ext cx="25039" cy="56755"/>
            </a:xfrm>
            <a:custGeom>
              <a:avLst/>
              <a:gdLst>
                <a:gd name="T0" fmla="*/ 0 w 15"/>
                <a:gd name="T1" fmla="*/ 0 h 34"/>
                <a:gd name="T2" fmla="*/ 0 w 15"/>
                <a:gd name="T3" fmla="*/ 23 h 34"/>
                <a:gd name="T4" fmla="*/ 15 w 15"/>
                <a:gd name="T5" fmla="*/ 34 h 34"/>
                <a:gd name="T6" fmla="*/ 15 w 15"/>
                <a:gd name="T7" fmla="*/ 9 h 34"/>
                <a:gd name="T8" fmla="*/ 0 w 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lnTo>
                    <a:pt x="0" y="23"/>
                  </a:lnTo>
                  <a:lnTo>
                    <a:pt x="15" y="34"/>
                  </a:lnTo>
                  <a:lnTo>
                    <a:pt x="1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líḑê">
              <a:extLst>
                <a:ext uri="{FF2B5EF4-FFF2-40B4-BE49-F238E27FC236}">
                  <a16:creationId xmlns:a16="http://schemas.microsoft.com/office/drawing/2014/main" id="{B3665FE4-34ED-4187-AFD4-3CE1CC3A9B60}"/>
                </a:ext>
              </a:extLst>
            </p:cNvPr>
            <p:cNvSpPr/>
            <p:nvPr/>
          </p:nvSpPr>
          <p:spPr bwMode="auto">
            <a:xfrm>
              <a:off x="16172573" y="4313795"/>
              <a:ext cx="25039" cy="56755"/>
            </a:xfrm>
            <a:custGeom>
              <a:avLst/>
              <a:gdLst>
                <a:gd name="T0" fmla="*/ 0 w 15"/>
                <a:gd name="T1" fmla="*/ 0 h 34"/>
                <a:gd name="T2" fmla="*/ 0 w 15"/>
                <a:gd name="T3" fmla="*/ 23 h 34"/>
                <a:gd name="T4" fmla="*/ 15 w 15"/>
                <a:gd name="T5" fmla="*/ 34 h 34"/>
                <a:gd name="T6" fmla="*/ 15 w 15"/>
                <a:gd name="T7" fmla="*/ 9 h 34"/>
                <a:gd name="T8" fmla="*/ 0 w 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lnTo>
                    <a:pt x="0" y="23"/>
                  </a:lnTo>
                  <a:lnTo>
                    <a:pt x="15" y="34"/>
                  </a:lnTo>
                  <a:lnTo>
                    <a:pt x="1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s1ïďé">
              <a:extLst>
                <a:ext uri="{FF2B5EF4-FFF2-40B4-BE49-F238E27FC236}">
                  <a16:creationId xmlns:a16="http://schemas.microsoft.com/office/drawing/2014/main" id="{4BE21EDE-9B51-49F3-8874-71818D87A0AA}"/>
                </a:ext>
              </a:extLst>
            </p:cNvPr>
            <p:cNvSpPr/>
            <p:nvPr/>
          </p:nvSpPr>
          <p:spPr bwMode="auto">
            <a:xfrm>
              <a:off x="16227658" y="4345510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3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3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şļîḍé">
              <a:extLst>
                <a:ext uri="{FF2B5EF4-FFF2-40B4-BE49-F238E27FC236}">
                  <a16:creationId xmlns:a16="http://schemas.microsoft.com/office/drawing/2014/main" id="{7A8264B0-68AA-437E-A30D-9BAEF75C2AD1}"/>
                </a:ext>
              </a:extLst>
            </p:cNvPr>
            <p:cNvSpPr/>
            <p:nvPr/>
          </p:nvSpPr>
          <p:spPr bwMode="auto">
            <a:xfrm>
              <a:off x="16227658" y="4345510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3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3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ṧḻiďé">
              <a:extLst>
                <a:ext uri="{FF2B5EF4-FFF2-40B4-BE49-F238E27FC236}">
                  <a16:creationId xmlns:a16="http://schemas.microsoft.com/office/drawing/2014/main" id="{BF65D0CB-29A6-4969-8FCC-F38F1F5E3D7B}"/>
                </a:ext>
              </a:extLst>
            </p:cNvPr>
            <p:cNvSpPr/>
            <p:nvPr/>
          </p:nvSpPr>
          <p:spPr bwMode="auto">
            <a:xfrm>
              <a:off x="16070748" y="4348849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3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3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S1íḍe">
              <a:extLst>
                <a:ext uri="{FF2B5EF4-FFF2-40B4-BE49-F238E27FC236}">
                  <a16:creationId xmlns:a16="http://schemas.microsoft.com/office/drawing/2014/main" id="{7FFC9472-8391-416F-B70D-9580B4BADF5E}"/>
                </a:ext>
              </a:extLst>
            </p:cNvPr>
            <p:cNvSpPr/>
            <p:nvPr/>
          </p:nvSpPr>
          <p:spPr bwMode="auto">
            <a:xfrm>
              <a:off x="16070748" y="4348849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3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3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ḷiďé">
              <a:extLst>
                <a:ext uri="{FF2B5EF4-FFF2-40B4-BE49-F238E27FC236}">
                  <a16:creationId xmlns:a16="http://schemas.microsoft.com/office/drawing/2014/main" id="{1E47F7C6-EE44-4AAF-813D-E435B7AEAF60}"/>
                </a:ext>
              </a:extLst>
            </p:cNvPr>
            <p:cNvSpPr/>
            <p:nvPr/>
          </p:nvSpPr>
          <p:spPr bwMode="auto">
            <a:xfrm>
              <a:off x="16371214" y="4522451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3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3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sḻïḑê">
              <a:extLst>
                <a:ext uri="{FF2B5EF4-FFF2-40B4-BE49-F238E27FC236}">
                  <a16:creationId xmlns:a16="http://schemas.microsoft.com/office/drawing/2014/main" id="{083E3A0B-E73C-44A4-B911-2529D3355C85}"/>
                </a:ext>
              </a:extLst>
            </p:cNvPr>
            <p:cNvSpPr/>
            <p:nvPr/>
          </p:nvSpPr>
          <p:spPr bwMode="auto">
            <a:xfrm>
              <a:off x="16371214" y="4522451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3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3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ṡḷíḓè">
              <a:extLst>
                <a:ext uri="{FF2B5EF4-FFF2-40B4-BE49-F238E27FC236}">
                  <a16:creationId xmlns:a16="http://schemas.microsoft.com/office/drawing/2014/main" id="{11C9B7CA-C202-4AC3-B006-0C2C09036DBA}"/>
                </a:ext>
              </a:extLst>
            </p:cNvPr>
            <p:cNvSpPr/>
            <p:nvPr/>
          </p:nvSpPr>
          <p:spPr bwMode="auto">
            <a:xfrm>
              <a:off x="16070748" y="444232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ŝḷíḓé">
              <a:extLst>
                <a:ext uri="{FF2B5EF4-FFF2-40B4-BE49-F238E27FC236}">
                  <a16:creationId xmlns:a16="http://schemas.microsoft.com/office/drawing/2014/main" id="{C82DE6D2-E6FF-458C-94D7-A61D507CA55B}"/>
                </a:ext>
              </a:extLst>
            </p:cNvPr>
            <p:cNvSpPr/>
            <p:nvPr/>
          </p:nvSpPr>
          <p:spPr bwMode="auto">
            <a:xfrm>
              <a:off x="16070748" y="444232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šľîḍé">
              <a:extLst>
                <a:ext uri="{FF2B5EF4-FFF2-40B4-BE49-F238E27FC236}">
                  <a16:creationId xmlns:a16="http://schemas.microsoft.com/office/drawing/2014/main" id="{FAFEF8FE-E2B7-43E4-B332-A3148C66470D}"/>
                </a:ext>
              </a:extLst>
            </p:cNvPr>
            <p:cNvSpPr/>
            <p:nvPr/>
          </p:nvSpPr>
          <p:spPr bwMode="auto">
            <a:xfrm>
              <a:off x="16172573" y="4502419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Sḷiḓê">
              <a:extLst>
                <a:ext uri="{FF2B5EF4-FFF2-40B4-BE49-F238E27FC236}">
                  <a16:creationId xmlns:a16="http://schemas.microsoft.com/office/drawing/2014/main" id="{180C09A5-CB10-46D7-B52A-DF70FC3F617F}"/>
                </a:ext>
              </a:extLst>
            </p:cNvPr>
            <p:cNvSpPr/>
            <p:nvPr/>
          </p:nvSpPr>
          <p:spPr bwMode="auto">
            <a:xfrm>
              <a:off x="16172573" y="4502419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$ḻïḑè">
              <a:extLst>
                <a:ext uri="{FF2B5EF4-FFF2-40B4-BE49-F238E27FC236}">
                  <a16:creationId xmlns:a16="http://schemas.microsoft.com/office/drawing/2014/main" id="{3A68078D-6DEA-40A0-8B3B-DF464F011736}"/>
                </a:ext>
              </a:extLst>
            </p:cNvPr>
            <p:cNvSpPr/>
            <p:nvPr/>
          </p:nvSpPr>
          <p:spPr bwMode="auto">
            <a:xfrm>
              <a:off x="16346176" y="4599236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s1iḑé">
              <a:extLst>
                <a:ext uri="{FF2B5EF4-FFF2-40B4-BE49-F238E27FC236}">
                  <a16:creationId xmlns:a16="http://schemas.microsoft.com/office/drawing/2014/main" id="{983A582A-9DDA-4FD2-B127-D2355805BE95}"/>
                </a:ext>
              </a:extLst>
            </p:cNvPr>
            <p:cNvSpPr/>
            <p:nvPr/>
          </p:nvSpPr>
          <p:spPr bwMode="auto">
            <a:xfrm>
              <a:off x="16346176" y="4599236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ṥlîďê">
              <a:extLst>
                <a:ext uri="{FF2B5EF4-FFF2-40B4-BE49-F238E27FC236}">
                  <a16:creationId xmlns:a16="http://schemas.microsoft.com/office/drawing/2014/main" id="{399BCBB5-2C91-4CF8-AF78-4A85FB0C6F43}"/>
                </a:ext>
              </a:extLst>
            </p:cNvPr>
            <p:cNvSpPr/>
            <p:nvPr/>
          </p:nvSpPr>
          <p:spPr bwMode="auto">
            <a:xfrm>
              <a:off x="16070748" y="4537475"/>
              <a:ext cx="150233" cy="128533"/>
            </a:xfrm>
            <a:custGeom>
              <a:avLst/>
              <a:gdLst>
                <a:gd name="T0" fmla="*/ 90 w 90"/>
                <a:gd name="T1" fmla="*/ 77 h 77"/>
                <a:gd name="T2" fmla="*/ 0 w 90"/>
                <a:gd name="T3" fmla="*/ 22 h 77"/>
                <a:gd name="T4" fmla="*/ 0 w 90"/>
                <a:gd name="T5" fmla="*/ 0 h 77"/>
                <a:gd name="T6" fmla="*/ 90 w 90"/>
                <a:gd name="T7" fmla="*/ 52 h 77"/>
                <a:gd name="T8" fmla="*/ 90 w 9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90" y="77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90" y="52"/>
                  </a:lnTo>
                  <a:lnTo>
                    <a:pt x="90" y="77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ŝľíḓe">
              <a:extLst>
                <a:ext uri="{FF2B5EF4-FFF2-40B4-BE49-F238E27FC236}">
                  <a16:creationId xmlns:a16="http://schemas.microsoft.com/office/drawing/2014/main" id="{1D9A0EC5-DC45-4D30-8A75-44E8E3867996}"/>
                </a:ext>
              </a:extLst>
            </p:cNvPr>
            <p:cNvSpPr/>
            <p:nvPr/>
          </p:nvSpPr>
          <p:spPr bwMode="auto">
            <a:xfrm>
              <a:off x="16249359" y="4637630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9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ṡḷíďé">
              <a:extLst>
                <a:ext uri="{FF2B5EF4-FFF2-40B4-BE49-F238E27FC236}">
                  <a16:creationId xmlns:a16="http://schemas.microsoft.com/office/drawing/2014/main" id="{6F28A18A-CA2E-492F-BAF2-93AAE60A1510}"/>
                </a:ext>
              </a:extLst>
            </p:cNvPr>
            <p:cNvSpPr/>
            <p:nvPr/>
          </p:nvSpPr>
          <p:spPr bwMode="auto">
            <a:xfrm>
              <a:off x="16249359" y="4637630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9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ṥļiḑé">
              <a:extLst>
                <a:ext uri="{FF2B5EF4-FFF2-40B4-BE49-F238E27FC236}">
                  <a16:creationId xmlns:a16="http://schemas.microsoft.com/office/drawing/2014/main" id="{47677297-84DD-4EA9-98AF-0799EE3428D6}"/>
                </a:ext>
              </a:extLst>
            </p:cNvPr>
            <p:cNvSpPr/>
            <p:nvPr/>
          </p:nvSpPr>
          <p:spPr bwMode="auto">
            <a:xfrm>
              <a:off x="16387906" y="471775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ṡ1íḍé">
              <a:extLst>
                <a:ext uri="{FF2B5EF4-FFF2-40B4-BE49-F238E27FC236}">
                  <a16:creationId xmlns:a16="http://schemas.microsoft.com/office/drawing/2014/main" id="{80F49545-D9FE-43E8-976D-2DB6DD0E9834}"/>
                </a:ext>
              </a:extLst>
            </p:cNvPr>
            <p:cNvSpPr/>
            <p:nvPr/>
          </p:nvSpPr>
          <p:spPr bwMode="auto">
            <a:xfrm>
              <a:off x="16387906" y="471775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$lîďê">
              <a:extLst>
                <a:ext uri="{FF2B5EF4-FFF2-40B4-BE49-F238E27FC236}">
                  <a16:creationId xmlns:a16="http://schemas.microsoft.com/office/drawing/2014/main" id="{6734CE28-E24B-49AB-BD2E-C58E023D8759}"/>
                </a:ext>
              </a:extLst>
            </p:cNvPr>
            <p:cNvSpPr/>
            <p:nvPr/>
          </p:nvSpPr>
          <p:spPr bwMode="auto">
            <a:xfrm>
              <a:off x="16070748" y="4630953"/>
              <a:ext cx="50078" cy="68440"/>
            </a:xfrm>
            <a:custGeom>
              <a:avLst/>
              <a:gdLst>
                <a:gd name="T0" fmla="*/ 0 w 30"/>
                <a:gd name="T1" fmla="*/ 0 h 41"/>
                <a:gd name="T2" fmla="*/ 0 w 30"/>
                <a:gd name="T3" fmla="*/ 23 h 41"/>
                <a:gd name="T4" fmla="*/ 30 w 30"/>
                <a:gd name="T5" fmla="*/ 41 h 41"/>
                <a:gd name="T6" fmla="*/ 30 w 30"/>
                <a:gd name="T7" fmla="*/ 16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0" y="23"/>
                  </a:lnTo>
                  <a:lnTo>
                    <a:pt x="30" y="41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$1ïḑe">
              <a:extLst>
                <a:ext uri="{FF2B5EF4-FFF2-40B4-BE49-F238E27FC236}">
                  <a16:creationId xmlns:a16="http://schemas.microsoft.com/office/drawing/2014/main" id="{B6230D2F-C5E1-4622-8CA6-631402A58C21}"/>
                </a:ext>
              </a:extLst>
            </p:cNvPr>
            <p:cNvSpPr/>
            <p:nvPr/>
          </p:nvSpPr>
          <p:spPr bwMode="auto">
            <a:xfrm>
              <a:off x="16070748" y="4630953"/>
              <a:ext cx="50078" cy="68440"/>
            </a:xfrm>
            <a:custGeom>
              <a:avLst/>
              <a:gdLst>
                <a:gd name="T0" fmla="*/ 0 w 30"/>
                <a:gd name="T1" fmla="*/ 0 h 41"/>
                <a:gd name="T2" fmla="*/ 0 w 30"/>
                <a:gd name="T3" fmla="*/ 23 h 41"/>
                <a:gd name="T4" fmla="*/ 30 w 30"/>
                <a:gd name="T5" fmla="*/ 41 h 41"/>
                <a:gd name="T6" fmla="*/ 30 w 30"/>
                <a:gd name="T7" fmla="*/ 16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0" y="23"/>
                  </a:lnTo>
                  <a:lnTo>
                    <a:pt x="30" y="41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ṩľïḑe">
              <a:extLst>
                <a:ext uri="{FF2B5EF4-FFF2-40B4-BE49-F238E27FC236}">
                  <a16:creationId xmlns:a16="http://schemas.microsoft.com/office/drawing/2014/main" id="{72AD4379-36C0-4EC7-9F95-DFF3D1F0111B}"/>
                </a:ext>
              </a:extLst>
            </p:cNvPr>
            <p:cNvSpPr/>
            <p:nvPr/>
          </p:nvSpPr>
          <p:spPr bwMode="auto">
            <a:xfrm>
              <a:off x="16150873" y="4676023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ṥlîḓe">
              <a:extLst>
                <a:ext uri="{FF2B5EF4-FFF2-40B4-BE49-F238E27FC236}">
                  <a16:creationId xmlns:a16="http://schemas.microsoft.com/office/drawing/2014/main" id="{709E3F31-060C-4027-83D8-C247E7BC673E}"/>
                </a:ext>
              </a:extLst>
            </p:cNvPr>
            <p:cNvSpPr/>
            <p:nvPr/>
          </p:nvSpPr>
          <p:spPr bwMode="auto">
            <a:xfrm>
              <a:off x="16150873" y="4676023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ŝḻïḍé">
              <a:extLst>
                <a:ext uri="{FF2B5EF4-FFF2-40B4-BE49-F238E27FC236}">
                  <a16:creationId xmlns:a16="http://schemas.microsoft.com/office/drawing/2014/main" id="{27C1C7D8-1CEF-4622-B9FD-D2851A459774}"/>
                </a:ext>
              </a:extLst>
            </p:cNvPr>
            <p:cNvSpPr/>
            <p:nvPr/>
          </p:nvSpPr>
          <p:spPr bwMode="auto">
            <a:xfrm>
              <a:off x="16246021" y="4731108"/>
              <a:ext cx="108502" cy="103494"/>
            </a:xfrm>
            <a:custGeom>
              <a:avLst/>
              <a:gdLst>
                <a:gd name="T0" fmla="*/ 65 w 65"/>
                <a:gd name="T1" fmla="*/ 62 h 62"/>
                <a:gd name="T2" fmla="*/ 0 w 65"/>
                <a:gd name="T3" fmla="*/ 25 h 62"/>
                <a:gd name="T4" fmla="*/ 0 w 65"/>
                <a:gd name="T5" fmla="*/ 0 h 62"/>
                <a:gd name="T6" fmla="*/ 65 w 65"/>
                <a:gd name="T7" fmla="*/ 37 h 62"/>
                <a:gd name="T8" fmla="*/ 65 w 6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65" y="6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62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lïďé">
              <a:extLst>
                <a:ext uri="{FF2B5EF4-FFF2-40B4-BE49-F238E27FC236}">
                  <a16:creationId xmlns:a16="http://schemas.microsoft.com/office/drawing/2014/main" id="{94CDF0AD-48B6-487D-BC87-A2C2BF95D5D8}"/>
                </a:ext>
              </a:extLst>
            </p:cNvPr>
            <p:cNvSpPr/>
            <p:nvPr/>
          </p:nvSpPr>
          <p:spPr bwMode="auto">
            <a:xfrm>
              <a:off x="16070748" y="4724432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ṣļîdé">
              <a:extLst>
                <a:ext uri="{FF2B5EF4-FFF2-40B4-BE49-F238E27FC236}">
                  <a16:creationId xmlns:a16="http://schemas.microsoft.com/office/drawing/2014/main" id="{A45A7665-BFF5-481E-BE5C-0AF79111D19F}"/>
                </a:ext>
              </a:extLst>
            </p:cNvPr>
            <p:cNvSpPr/>
            <p:nvPr/>
          </p:nvSpPr>
          <p:spPr bwMode="auto">
            <a:xfrm>
              <a:off x="16070748" y="4724432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ṡḻíḓe">
              <a:extLst>
                <a:ext uri="{FF2B5EF4-FFF2-40B4-BE49-F238E27FC236}">
                  <a16:creationId xmlns:a16="http://schemas.microsoft.com/office/drawing/2014/main" id="{0C71AD48-6CD9-4C51-AFA4-81243CDD56D3}"/>
                </a:ext>
              </a:extLst>
            </p:cNvPr>
            <p:cNvSpPr/>
            <p:nvPr/>
          </p:nvSpPr>
          <p:spPr bwMode="auto">
            <a:xfrm>
              <a:off x="16256036" y="4827925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2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ṣḻïḓê">
              <a:extLst>
                <a:ext uri="{FF2B5EF4-FFF2-40B4-BE49-F238E27FC236}">
                  <a16:creationId xmlns:a16="http://schemas.microsoft.com/office/drawing/2014/main" id="{F9463477-A6EA-404C-874B-8B3AD6B348A6}"/>
                </a:ext>
              </a:extLst>
            </p:cNvPr>
            <p:cNvSpPr/>
            <p:nvPr/>
          </p:nvSpPr>
          <p:spPr bwMode="auto">
            <a:xfrm>
              <a:off x="16256036" y="4827925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2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ṧľiḓe">
              <a:extLst>
                <a:ext uri="{FF2B5EF4-FFF2-40B4-BE49-F238E27FC236}">
                  <a16:creationId xmlns:a16="http://schemas.microsoft.com/office/drawing/2014/main" id="{CE09E87F-85C2-456A-B86E-1CA5BBFBDD18}"/>
                </a:ext>
              </a:extLst>
            </p:cNvPr>
            <p:cNvSpPr/>
            <p:nvPr/>
          </p:nvSpPr>
          <p:spPr bwMode="auto">
            <a:xfrm>
              <a:off x="16431307" y="4929749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6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ṥḷíḋé">
              <a:extLst>
                <a:ext uri="{FF2B5EF4-FFF2-40B4-BE49-F238E27FC236}">
                  <a16:creationId xmlns:a16="http://schemas.microsoft.com/office/drawing/2014/main" id="{A3B7D6E2-D1B8-4E93-B764-9730397976B7}"/>
                </a:ext>
              </a:extLst>
            </p:cNvPr>
            <p:cNvSpPr/>
            <p:nvPr/>
          </p:nvSpPr>
          <p:spPr bwMode="auto">
            <a:xfrm>
              <a:off x="16431307" y="4929749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6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ṩļïḓê">
              <a:extLst>
                <a:ext uri="{FF2B5EF4-FFF2-40B4-BE49-F238E27FC236}">
                  <a16:creationId xmlns:a16="http://schemas.microsoft.com/office/drawing/2014/main" id="{03AF150A-D9A4-4ED7-A6A7-BAA1D0E4DDB0}"/>
                </a:ext>
              </a:extLst>
            </p:cNvPr>
            <p:cNvSpPr/>
            <p:nvPr/>
          </p:nvSpPr>
          <p:spPr bwMode="auto">
            <a:xfrm>
              <a:off x="16503086" y="4971481"/>
              <a:ext cx="46739" cy="68440"/>
            </a:xfrm>
            <a:custGeom>
              <a:avLst/>
              <a:gdLst>
                <a:gd name="T0" fmla="*/ 0 w 28"/>
                <a:gd name="T1" fmla="*/ 0 h 41"/>
                <a:gd name="T2" fmla="*/ 0 w 28"/>
                <a:gd name="T3" fmla="*/ 25 h 41"/>
                <a:gd name="T4" fmla="*/ 28 w 28"/>
                <a:gd name="T5" fmla="*/ 41 h 41"/>
                <a:gd name="T6" fmla="*/ 28 w 28"/>
                <a:gd name="T7" fmla="*/ 16 h 41"/>
                <a:gd name="T8" fmla="*/ 0 w 2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1">
                  <a:moveTo>
                    <a:pt x="0" y="0"/>
                  </a:moveTo>
                  <a:lnTo>
                    <a:pt x="0" y="25"/>
                  </a:lnTo>
                  <a:lnTo>
                    <a:pt x="28" y="41"/>
                  </a:lnTo>
                  <a:lnTo>
                    <a:pt x="2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šļídè">
              <a:extLst>
                <a:ext uri="{FF2B5EF4-FFF2-40B4-BE49-F238E27FC236}">
                  <a16:creationId xmlns:a16="http://schemas.microsoft.com/office/drawing/2014/main" id="{4087460A-87FA-4D08-9174-B5D51D841A86}"/>
                </a:ext>
              </a:extLst>
            </p:cNvPr>
            <p:cNvSpPr/>
            <p:nvPr/>
          </p:nvSpPr>
          <p:spPr bwMode="auto">
            <a:xfrm>
              <a:off x="16503086" y="4971481"/>
              <a:ext cx="46739" cy="68440"/>
            </a:xfrm>
            <a:custGeom>
              <a:avLst/>
              <a:gdLst>
                <a:gd name="T0" fmla="*/ 0 w 28"/>
                <a:gd name="T1" fmla="*/ 0 h 41"/>
                <a:gd name="T2" fmla="*/ 0 w 28"/>
                <a:gd name="T3" fmla="*/ 25 h 41"/>
                <a:gd name="T4" fmla="*/ 28 w 28"/>
                <a:gd name="T5" fmla="*/ 41 h 41"/>
                <a:gd name="T6" fmla="*/ 28 w 28"/>
                <a:gd name="T7" fmla="*/ 16 h 41"/>
                <a:gd name="T8" fmla="*/ 0 w 2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1">
                  <a:moveTo>
                    <a:pt x="0" y="0"/>
                  </a:moveTo>
                  <a:lnTo>
                    <a:pt x="0" y="25"/>
                  </a:lnTo>
                  <a:lnTo>
                    <a:pt x="28" y="41"/>
                  </a:lnTo>
                  <a:lnTo>
                    <a:pt x="28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ṥḻîḑê">
              <a:extLst>
                <a:ext uri="{FF2B5EF4-FFF2-40B4-BE49-F238E27FC236}">
                  <a16:creationId xmlns:a16="http://schemas.microsoft.com/office/drawing/2014/main" id="{599FEC64-B602-4A40-86F0-CD64107B651D}"/>
                </a:ext>
              </a:extLst>
            </p:cNvPr>
            <p:cNvSpPr/>
            <p:nvPr/>
          </p:nvSpPr>
          <p:spPr bwMode="auto">
            <a:xfrm>
              <a:off x="16070748" y="4817909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3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3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šlíḍe">
              <a:extLst>
                <a:ext uri="{FF2B5EF4-FFF2-40B4-BE49-F238E27FC236}">
                  <a16:creationId xmlns:a16="http://schemas.microsoft.com/office/drawing/2014/main" id="{116773D6-05A2-46FD-B3F4-3F02FBB82BD9}"/>
                </a:ext>
              </a:extLst>
            </p:cNvPr>
            <p:cNvSpPr/>
            <p:nvPr/>
          </p:nvSpPr>
          <p:spPr bwMode="auto">
            <a:xfrm>
              <a:off x="16070748" y="4817909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3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3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ṧḻíḑé">
              <a:extLst>
                <a:ext uri="{FF2B5EF4-FFF2-40B4-BE49-F238E27FC236}">
                  <a16:creationId xmlns:a16="http://schemas.microsoft.com/office/drawing/2014/main" id="{369735B9-6F08-4DBF-863F-823050309AD8}"/>
                </a:ext>
              </a:extLst>
            </p:cNvPr>
            <p:cNvSpPr/>
            <p:nvPr/>
          </p:nvSpPr>
          <p:spPr bwMode="auto">
            <a:xfrm>
              <a:off x="16556502" y="4345510"/>
              <a:ext cx="128533" cy="118518"/>
            </a:xfrm>
            <a:custGeom>
              <a:avLst/>
              <a:gdLst>
                <a:gd name="T0" fmla="*/ 0 w 77"/>
                <a:gd name="T1" fmla="*/ 25 h 71"/>
                <a:gd name="T2" fmla="*/ 77 w 77"/>
                <a:gd name="T3" fmla="*/ 71 h 71"/>
                <a:gd name="T4" fmla="*/ 77 w 77"/>
                <a:gd name="T5" fmla="*/ 46 h 71"/>
                <a:gd name="T6" fmla="*/ 0 w 77"/>
                <a:gd name="T7" fmla="*/ 0 h 71"/>
                <a:gd name="T8" fmla="*/ 0 w 77"/>
                <a:gd name="T9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1">
                  <a:moveTo>
                    <a:pt x="0" y="25"/>
                  </a:moveTo>
                  <a:lnTo>
                    <a:pt x="77" y="71"/>
                  </a:lnTo>
                  <a:lnTo>
                    <a:pt x="77" y="46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líḑe">
              <a:extLst>
                <a:ext uri="{FF2B5EF4-FFF2-40B4-BE49-F238E27FC236}">
                  <a16:creationId xmlns:a16="http://schemas.microsoft.com/office/drawing/2014/main" id="{2285734E-CC7F-47C2-AA4A-61418321C527}"/>
                </a:ext>
              </a:extLst>
            </p:cNvPr>
            <p:cNvSpPr/>
            <p:nvPr/>
          </p:nvSpPr>
          <p:spPr bwMode="auto">
            <a:xfrm>
              <a:off x="16583210" y="4457351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$ḷïḋê">
              <a:extLst>
                <a:ext uri="{FF2B5EF4-FFF2-40B4-BE49-F238E27FC236}">
                  <a16:creationId xmlns:a16="http://schemas.microsoft.com/office/drawing/2014/main" id="{50F2D82E-5A0B-456D-A9CE-E706CC77FAD1}"/>
                </a:ext>
              </a:extLst>
            </p:cNvPr>
            <p:cNvSpPr/>
            <p:nvPr/>
          </p:nvSpPr>
          <p:spPr bwMode="auto">
            <a:xfrm>
              <a:off x="16583210" y="4457351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şḷïde">
              <a:extLst>
                <a:ext uri="{FF2B5EF4-FFF2-40B4-BE49-F238E27FC236}">
                  <a16:creationId xmlns:a16="http://schemas.microsoft.com/office/drawing/2014/main" id="{B6D7155F-FB11-4A0F-AAD0-8DD061C56F68}"/>
                </a:ext>
              </a:extLst>
            </p:cNvPr>
            <p:cNvSpPr/>
            <p:nvPr/>
          </p:nvSpPr>
          <p:spPr bwMode="auto">
            <a:xfrm>
              <a:off x="16611587" y="4564182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ṡḻïḓè">
              <a:extLst>
                <a:ext uri="{FF2B5EF4-FFF2-40B4-BE49-F238E27FC236}">
                  <a16:creationId xmlns:a16="http://schemas.microsoft.com/office/drawing/2014/main" id="{14C5965C-56D2-4341-B950-A435304DDF9F}"/>
                </a:ext>
              </a:extLst>
            </p:cNvPr>
            <p:cNvSpPr/>
            <p:nvPr/>
          </p:nvSpPr>
          <p:spPr bwMode="auto">
            <a:xfrm>
              <a:off x="16611587" y="4564182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ṥ1îďe">
              <a:extLst>
                <a:ext uri="{FF2B5EF4-FFF2-40B4-BE49-F238E27FC236}">
                  <a16:creationId xmlns:a16="http://schemas.microsoft.com/office/drawing/2014/main" id="{9771378D-44E3-4BBF-88F0-FD47B004A160}"/>
                </a:ext>
              </a:extLst>
            </p:cNvPr>
            <p:cNvSpPr/>
            <p:nvPr/>
          </p:nvSpPr>
          <p:spPr bwMode="auto">
            <a:xfrm>
              <a:off x="16579871" y="4640969"/>
              <a:ext cx="105164" cy="103494"/>
            </a:xfrm>
            <a:custGeom>
              <a:avLst/>
              <a:gdLst>
                <a:gd name="T0" fmla="*/ 0 w 63"/>
                <a:gd name="T1" fmla="*/ 0 h 62"/>
                <a:gd name="T2" fmla="*/ 0 w 63"/>
                <a:gd name="T3" fmla="*/ 25 h 62"/>
                <a:gd name="T4" fmla="*/ 63 w 63"/>
                <a:gd name="T5" fmla="*/ 62 h 62"/>
                <a:gd name="T6" fmla="*/ 63 w 63"/>
                <a:gd name="T7" fmla="*/ 37 h 62"/>
                <a:gd name="T8" fmla="*/ 0 w 6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0" y="0"/>
                  </a:moveTo>
                  <a:lnTo>
                    <a:pt x="0" y="25"/>
                  </a:lnTo>
                  <a:lnTo>
                    <a:pt x="63" y="62"/>
                  </a:lnTo>
                  <a:lnTo>
                    <a:pt x="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śliḍê">
              <a:extLst>
                <a:ext uri="{FF2B5EF4-FFF2-40B4-BE49-F238E27FC236}">
                  <a16:creationId xmlns:a16="http://schemas.microsoft.com/office/drawing/2014/main" id="{FB73FEEC-7927-456F-B29D-134F1C2B3F36}"/>
                </a:ext>
              </a:extLst>
            </p:cNvPr>
            <p:cNvSpPr/>
            <p:nvPr/>
          </p:nvSpPr>
          <p:spPr bwMode="auto">
            <a:xfrm>
              <a:off x="16579871" y="4640969"/>
              <a:ext cx="105164" cy="103494"/>
            </a:xfrm>
            <a:custGeom>
              <a:avLst/>
              <a:gdLst>
                <a:gd name="T0" fmla="*/ 0 w 63"/>
                <a:gd name="T1" fmla="*/ 0 h 62"/>
                <a:gd name="T2" fmla="*/ 0 w 63"/>
                <a:gd name="T3" fmla="*/ 25 h 62"/>
                <a:gd name="T4" fmla="*/ 63 w 63"/>
                <a:gd name="T5" fmla="*/ 62 h 62"/>
                <a:gd name="T6" fmla="*/ 63 w 63"/>
                <a:gd name="T7" fmla="*/ 37 h 62"/>
                <a:gd name="T8" fmla="*/ 0 w 6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0" y="0"/>
                  </a:moveTo>
                  <a:lnTo>
                    <a:pt x="0" y="25"/>
                  </a:lnTo>
                  <a:lnTo>
                    <a:pt x="63" y="62"/>
                  </a:lnTo>
                  <a:lnTo>
                    <a:pt x="63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ṧḻîdè">
              <a:extLst>
                <a:ext uri="{FF2B5EF4-FFF2-40B4-BE49-F238E27FC236}">
                  <a16:creationId xmlns:a16="http://schemas.microsoft.com/office/drawing/2014/main" id="{59FE340A-62FD-4B50-91B4-000DCF8FA581}"/>
                </a:ext>
              </a:extLst>
            </p:cNvPr>
            <p:cNvSpPr/>
            <p:nvPr/>
          </p:nvSpPr>
          <p:spPr bwMode="auto">
            <a:xfrm>
              <a:off x="16611587" y="475280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4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4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ṧļíďè">
              <a:extLst>
                <a:ext uri="{FF2B5EF4-FFF2-40B4-BE49-F238E27FC236}">
                  <a16:creationId xmlns:a16="http://schemas.microsoft.com/office/drawing/2014/main" id="{296CDC99-3B4F-476A-B45F-E44A523A1CBD}"/>
                </a:ext>
              </a:extLst>
            </p:cNvPr>
            <p:cNvSpPr/>
            <p:nvPr/>
          </p:nvSpPr>
          <p:spPr bwMode="auto">
            <a:xfrm>
              <a:off x="16611587" y="475280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4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4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sļïḋè">
              <a:extLst>
                <a:ext uri="{FF2B5EF4-FFF2-40B4-BE49-F238E27FC236}">
                  <a16:creationId xmlns:a16="http://schemas.microsoft.com/office/drawing/2014/main" id="{1A2F45D7-94C3-47D3-8A4A-B9E9C77EC36E}"/>
                </a:ext>
              </a:extLst>
            </p:cNvPr>
            <p:cNvSpPr/>
            <p:nvPr/>
          </p:nvSpPr>
          <p:spPr bwMode="auto">
            <a:xfrm>
              <a:off x="16594894" y="4834602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şľïďe">
              <a:extLst>
                <a:ext uri="{FF2B5EF4-FFF2-40B4-BE49-F238E27FC236}">
                  <a16:creationId xmlns:a16="http://schemas.microsoft.com/office/drawing/2014/main" id="{757C73B8-0AB0-4DA5-B68F-FA767DE2DF9C}"/>
                </a:ext>
              </a:extLst>
            </p:cNvPr>
            <p:cNvSpPr/>
            <p:nvPr/>
          </p:nvSpPr>
          <p:spPr bwMode="auto">
            <a:xfrm>
              <a:off x="16594894" y="4834602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Sľîďê">
              <a:extLst>
                <a:ext uri="{FF2B5EF4-FFF2-40B4-BE49-F238E27FC236}">
                  <a16:creationId xmlns:a16="http://schemas.microsoft.com/office/drawing/2014/main" id="{C6AE287E-1B86-495C-89D7-B62D4F4D3488}"/>
                </a:ext>
              </a:extLst>
            </p:cNvPr>
            <p:cNvSpPr/>
            <p:nvPr/>
          </p:nvSpPr>
          <p:spPr bwMode="auto">
            <a:xfrm>
              <a:off x="16636626" y="4953119"/>
              <a:ext cx="48409" cy="73447"/>
            </a:xfrm>
            <a:custGeom>
              <a:avLst/>
              <a:gdLst>
                <a:gd name="T0" fmla="*/ 0 w 29"/>
                <a:gd name="T1" fmla="*/ 0 h 44"/>
                <a:gd name="T2" fmla="*/ 0 w 29"/>
                <a:gd name="T3" fmla="*/ 25 h 44"/>
                <a:gd name="T4" fmla="*/ 29 w 29"/>
                <a:gd name="T5" fmla="*/ 44 h 44"/>
                <a:gd name="T6" fmla="*/ 29 w 29"/>
                <a:gd name="T7" fmla="*/ 19 h 44"/>
                <a:gd name="T8" fmla="*/ 0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0" y="0"/>
                  </a:moveTo>
                  <a:lnTo>
                    <a:pt x="0" y="25"/>
                  </a:lnTo>
                  <a:lnTo>
                    <a:pt x="29" y="44"/>
                  </a:lnTo>
                  <a:lnTo>
                    <a:pt x="2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śļïḓè">
              <a:extLst>
                <a:ext uri="{FF2B5EF4-FFF2-40B4-BE49-F238E27FC236}">
                  <a16:creationId xmlns:a16="http://schemas.microsoft.com/office/drawing/2014/main" id="{D4B5F700-6769-43F8-BF7B-FC467635AA42}"/>
                </a:ext>
              </a:extLst>
            </p:cNvPr>
            <p:cNvSpPr/>
            <p:nvPr/>
          </p:nvSpPr>
          <p:spPr bwMode="auto">
            <a:xfrm>
              <a:off x="16636626" y="4953119"/>
              <a:ext cx="48409" cy="73447"/>
            </a:xfrm>
            <a:custGeom>
              <a:avLst/>
              <a:gdLst>
                <a:gd name="T0" fmla="*/ 0 w 29"/>
                <a:gd name="T1" fmla="*/ 0 h 44"/>
                <a:gd name="T2" fmla="*/ 0 w 29"/>
                <a:gd name="T3" fmla="*/ 25 h 44"/>
                <a:gd name="T4" fmla="*/ 29 w 29"/>
                <a:gd name="T5" fmla="*/ 44 h 44"/>
                <a:gd name="T6" fmla="*/ 29 w 29"/>
                <a:gd name="T7" fmla="*/ 19 h 44"/>
                <a:gd name="T8" fmla="*/ 0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0" y="0"/>
                  </a:moveTo>
                  <a:lnTo>
                    <a:pt x="0" y="25"/>
                  </a:lnTo>
                  <a:lnTo>
                    <a:pt x="29" y="44"/>
                  </a:lnTo>
                  <a:lnTo>
                    <a:pt x="29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ṩlîďê">
              <a:extLst>
                <a:ext uri="{FF2B5EF4-FFF2-40B4-BE49-F238E27FC236}">
                  <a16:creationId xmlns:a16="http://schemas.microsoft.com/office/drawing/2014/main" id="{00D03751-5EFC-4B1C-9292-0133235CFE61}"/>
                </a:ext>
              </a:extLst>
            </p:cNvPr>
            <p:cNvSpPr/>
            <p:nvPr/>
          </p:nvSpPr>
          <p:spPr bwMode="auto">
            <a:xfrm>
              <a:off x="16588217" y="5019889"/>
              <a:ext cx="96817" cy="96817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25 h 58"/>
                <a:gd name="T4" fmla="*/ 58 w 58"/>
                <a:gd name="T5" fmla="*/ 58 h 58"/>
                <a:gd name="T6" fmla="*/ 58 w 58"/>
                <a:gd name="T7" fmla="*/ 35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0" y="25"/>
                  </a:lnTo>
                  <a:lnTo>
                    <a:pt x="58" y="58"/>
                  </a:lnTo>
                  <a:lnTo>
                    <a:pt x="5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sļîḋé">
              <a:extLst>
                <a:ext uri="{FF2B5EF4-FFF2-40B4-BE49-F238E27FC236}">
                  <a16:creationId xmlns:a16="http://schemas.microsoft.com/office/drawing/2014/main" id="{18D47A6A-3230-4454-85B6-ACF054A27FD2}"/>
                </a:ext>
              </a:extLst>
            </p:cNvPr>
            <p:cNvSpPr/>
            <p:nvPr/>
          </p:nvSpPr>
          <p:spPr bwMode="auto">
            <a:xfrm>
              <a:off x="16588217" y="5019889"/>
              <a:ext cx="96817" cy="96817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25 h 58"/>
                <a:gd name="T4" fmla="*/ 58 w 58"/>
                <a:gd name="T5" fmla="*/ 58 h 58"/>
                <a:gd name="T6" fmla="*/ 58 w 58"/>
                <a:gd name="T7" fmla="*/ 35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0" y="25"/>
                  </a:lnTo>
                  <a:lnTo>
                    <a:pt x="58" y="58"/>
                  </a:lnTo>
                  <a:lnTo>
                    <a:pt x="5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ś1ïḍé">
              <a:extLst>
                <a:ext uri="{FF2B5EF4-FFF2-40B4-BE49-F238E27FC236}">
                  <a16:creationId xmlns:a16="http://schemas.microsoft.com/office/drawing/2014/main" id="{3C8C7AE9-C866-4440-B746-DEB5F5B6CA0B}"/>
                </a:ext>
              </a:extLst>
            </p:cNvPr>
            <p:cNvSpPr/>
            <p:nvPr/>
          </p:nvSpPr>
          <p:spPr bwMode="auto">
            <a:xfrm>
              <a:off x="16594894" y="511670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3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ṡḻïḑe">
              <a:extLst>
                <a:ext uri="{FF2B5EF4-FFF2-40B4-BE49-F238E27FC236}">
                  <a16:creationId xmlns:a16="http://schemas.microsoft.com/office/drawing/2014/main" id="{D51E00FA-B5DB-4F45-A623-FB78ABB87C89}"/>
                </a:ext>
              </a:extLst>
            </p:cNvPr>
            <p:cNvSpPr/>
            <p:nvPr/>
          </p:nvSpPr>
          <p:spPr bwMode="auto">
            <a:xfrm>
              <a:off x="16594894" y="511670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3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śḻïḓé">
              <a:extLst>
                <a:ext uri="{FF2B5EF4-FFF2-40B4-BE49-F238E27FC236}">
                  <a16:creationId xmlns:a16="http://schemas.microsoft.com/office/drawing/2014/main" id="{1C811435-C061-4326-9BB4-244A71848C71}"/>
                </a:ext>
              </a:extLst>
            </p:cNvPr>
            <p:cNvSpPr/>
            <p:nvPr/>
          </p:nvSpPr>
          <p:spPr bwMode="auto">
            <a:xfrm>
              <a:off x="16192604" y="4888018"/>
              <a:ext cx="38393" cy="61763"/>
            </a:xfrm>
            <a:custGeom>
              <a:avLst/>
              <a:gdLst>
                <a:gd name="T0" fmla="*/ 23 w 23"/>
                <a:gd name="T1" fmla="*/ 37 h 37"/>
                <a:gd name="T2" fmla="*/ 0 w 23"/>
                <a:gd name="T3" fmla="*/ 25 h 37"/>
                <a:gd name="T4" fmla="*/ 0 w 23"/>
                <a:gd name="T5" fmla="*/ 0 h 37"/>
                <a:gd name="T6" fmla="*/ 23 w 23"/>
                <a:gd name="T7" fmla="*/ 14 h 37"/>
                <a:gd name="T8" fmla="*/ 23 w 2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23" y="37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ṩľíḑé">
              <a:extLst>
                <a:ext uri="{FF2B5EF4-FFF2-40B4-BE49-F238E27FC236}">
                  <a16:creationId xmlns:a16="http://schemas.microsoft.com/office/drawing/2014/main" id="{94C20DA4-E976-4C64-8402-061D7761238A}"/>
                </a:ext>
              </a:extLst>
            </p:cNvPr>
            <p:cNvSpPr/>
            <p:nvPr/>
          </p:nvSpPr>
          <p:spPr bwMode="auto">
            <a:xfrm>
              <a:off x="16259375" y="4926410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s1íḋé">
              <a:extLst>
                <a:ext uri="{FF2B5EF4-FFF2-40B4-BE49-F238E27FC236}">
                  <a16:creationId xmlns:a16="http://schemas.microsoft.com/office/drawing/2014/main" id="{CD03BF8D-6090-41D7-831A-0E23A335EE5A}"/>
                </a:ext>
              </a:extLst>
            </p:cNvPr>
            <p:cNvSpPr/>
            <p:nvPr/>
          </p:nvSpPr>
          <p:spPr bwMode="auto">
            <a:xfrm>
              <a:off x="16259375" y="4926410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ṣḷîḋé">
              <a:extLst>
                <a:ext uri="{FF2B5EF4-FFF2-40B4-BE49-F238E27FC236}">
                  <a16:creationId xmlns:a16="http://schemas.microsoft.com/office/drawing/2014/main" id="{C44F23D6-9318-469E-BA51-F17B8727FFB9}"/>
                </a:ext>
              </a:extLst>
            </p:cNvPr>
            <p:cNvSpPr/>
            <p:nvPr/>
          </p:nvSpPr>
          <p:spPr bwMode="auto">
            <a:xfrm>
              <a:off x="15342953" y="4495743"/>
              <a:ext cx="188626" cy="148564"/>
            </a:xfrm>
            <a:custGeom>
              <a:avLst/>
              <a:gdLst>
                <a:gd name="T0" fmla="*/ 0 w 113"/>
                <a:gd name="T1" fmla="*/ 0 h 89"/>
                <a:gd name="T2" fmla="*/ 0 w 113"/>
                <a:gd name="T3" fmla="*/ 25 h 89"/>
                <a:gd name="T4" fmla="*/ 113 w 113"/>
                <a:gd name="T5" fmla="*/ 89 h 89"/>
                <a:gd name="T6" fmla="*/ 113 w 113"/>
                <a:gd name="T7" fmla="*/ 64 h 89"/>
                <a:gd name="T8" fmla="*/ 0 w 11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9">
                  <a:moveTo>
                    <a:pt x="0" y="0"/>
                  </a:moveTo>
                  <a:lnTo>
                    <a:pt x="0" y="25"/>
                  </a:lnTo>
                  <a:lnTo>
                    <a:pt x="113" y="89"/>
                  </a:lnTo>
                  <a:lnTo>
                    <a:pt x="11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ṣḻïḋè">
              <a:extLst>
                <a:ext uri="{FF2B5EF4-FFF2-40B4-BE49-F238E27FC236}">
                  <a16:creationId xmlns:a16="http://schemas.microsoft.com/office/drawing/2014/main" id="{08D04E4A-5F4D-449E-8435-BF2053AC4FAE}"/>
                </a:ext>
              </a:extLst>
            </p:cNvPr>
            <p:cNvSpPr/>
            <p:nvPr/>
          </p:nvSpPr>
          <p:spPr bwMode="auto">
            <a:xfrm>
              <a:off x="15342953" y="4495743"/>
              <a:ext cx="188626" cy="148564"/>
            </a:xfrm>
            <a:custGeom>
              <a:avLst/>
              <a:gdLst>
                <a:gd name="T0" fmla="*/ 0 w 113"/>
                <a:gd name="T1" fmla="*/ 0 h 89"/>
                <a:gd name="T2" fmla="*/ 0 w 113"/>
                <a:gd name="T3" fmla="*/ 25 h 89"/>
                <a:gd name="T4" fmla="*/ 113 w 113"/>
                <a:gd name="T5" fmla="*/ 89 h 89"/>
                <a:gd name="T6" fmla="*/ 113 w 113"/>
                <a:gd name="T7" fmla="*/ 64 h 89"/>
                <a:gd name="T8" fmla="*/ 0 w 11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9">
                  <a:moveTo>
                    <a:pt x="0" y="0"/>
                  </a:moveTo>
                  <a:lnTo>
                    <a:pt x="0" y="25"/>
                  </a:lnTo>
                  <a:lnTo>
                    <a:pt x="113" y="89"/>
                  </a:lnTo>
                  <a:lnTo>
                    <a:pt x="113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śḻiḑé">
              <a:extLst>
                <a:ext uri="{FF2B5EF4-FFF2-40B4-BE49-F238E27FC236}">
                  <a16:creationId xmlns:a16="http://schemas.microsoft.com/office/drawing/2014/main" id="{B121A654-A0CB-4270-BD07-24D670604D5C}"/>
                </a:ext>
              </a:extLst>
            </p:cNvPr>
            <p:cNvSpPr/>
            <p:nvPr/>
          </p:nvSpPr>
          <p:spPr bwMode="auto">
            <a:xfrm>
              <a:off x="15558288" y="461926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šľïḑê">
              <a:extLst>
                <a:ext uri="{FF2B5EF4-FFF2-40B4-BE49-F238E27FC236}">
                  <a16:creationId xmlns:a16="http://schemas.microsoft.com/office/drawing/2014/main" id="{A4422CCE-671F-45C3-B1A4-C84CB4A506FD}"/>
                </a:ext>
              </a:extLst>
            </p:cNvPr>
            <p:cNvSpPr/>
            <p:nvPr/>
          </p:nvSpPr>
          <p:spPr bwMode="auto">
            <a:xfrm>
              <a:off x="15558288" y="461926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ļíďè">
              <a:extLst>
                <a:ext uri="{FF2B5EF4-FFF2-40B4-BE49-F238E27FC236}">
                  <a16:creationId xmlns:a16="http://schemas.microsoft.com/office/drawing/2014/main" id="{1199D7B4-299D-493B-AD54-01F0C51B6F9B}"/>
                </a:ext>
              </a:extLst>
            </p:cNvPr>
            <p:cNvSpPr/>
            <p:nvPr/>
          </p:nvSpPr>
          <p:spPr bwMode="auto">
            <a:xfrm>
              <a:off x="15656773" y="4676023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3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3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$líḍê">
              <a:extLst>
                <a:ext uri="{FF2B5EF4-FFF2-40B4-BE49-F238E27FC236}">
                  <a16:creationId xmlns:a16="http://schemas.microsoft.com/office/drawing/2014/main" id="{089329A9-8DB2-4623-89F7-CDDC6E4B3FDB}"/>
                </a:ext>
              </a:extLst>
            </p:cNvPr>
            <p:cNvSpPr/>
            <p:nvPr/>
          </p:nvSpPr>
          <p:spPr bwMode="auto">
            <a:xfrm>
              <a:off x="15656773" y="4676023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3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3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ś1íde">
              <a:extLst>
                <a:ext uri="{FF2B5EF4-FFF2-40B4-BE49-F238E27FC236}">
                  <a16:creationId xmlns:a16="http://schemas.microsoft.com/office/drawing/2014/main" id="{8857C7F4-06AD-4D6C-986B-DD300BB8C148}"/>
                </a:ext>
              </a:extLst>
            </p:cNvPr>
            <p:cNvSpPr/>
            <p:nvPr/>
          </p:nvSpPr>
          <p:spPr bwMode="auto">
            <a:xfrm>
              <a:off x="15342953" y="4589221"/>
              <a:ext cx="100155" cy="100155"/>
            </a:xfrm>
            <a:custGeom>
              <a:avLst/>
              <a:gdLst>
                <a:gd name="T0" fmla="*/ 0 w 60"/>
                <a:gd name="T1" fmla="*/ 0 h 60"/>
                <a:gd name="T2" fmla="*/ 0 w 60"/>
                <a:gd name="T3" fmla="*/ 25 h 60"/>
                <a:gd name="T4" fmla="*/ 60 w 60"/>
                <a:gd name="T5" fmla="*/ 60 h 60"/>
                <a:gd name="T6" fmla="*/ 60 w 60"/>
                <a:gd name="T7" fmla="*/ 35 h 60"/>
                <a:gd name="T8" fmla="*/ 0 w 6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25"/>
                  </a:lnTo>
                  <a:lnTo>
                    <a:pt x="60" y="60"/>
                  </a:lnTo>
                  <a:lnTo>
                    <a:pt x="6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şliďè">
              <a:extLst>
                <a:ext uri="{FF2B5EF4-FFF2-40B4-BE49-F238E27FC236}">
                  <a16:creationId xmlns:a16="http://schemas.microsoft.com/office/drawing/2014/main" id="{DD18B08D-7711-41E0-B7F6-9A374899CB61}"/>
                </a:ext>
              </a:extLst>
            </p:cNvPr>
            <p:cNvSpPr/>
            <p:nvPr/>
          </p:nvSpPr>
          <p:spPr bwMode="auto">
            <a:xfrm>
              <a:off x="15342953" y="4589221"/>
              <a:ext cx="100155" cy="100155"/>
            </a:xfrm>
            <a:custGeom>
              <a:avLst/>
              <a:gdLst>
                <a:gd name="T0" fmla="*/ 0 w 60"/>
                <a:gd name="T1" fmla="*/ 0 h 60"/>
                <a:gd name="T2" fmla="*/ 0 w 60"/>
                <a:gd name="T3" fmla="*/ 25 h 60"/>
                <a:gd name="T4" fmla="*/ 60 w 60"/>
                <a:gd name="T5" fmla="*/ 60 h 60"/>
                <a:gd name="T6" fmla="*/ 60 w 60"/>
                <a:gd name="T7" fmla="*/ 35 h 60"/>
                <a:gd name="T8" fmla="*/ 0 w 6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25"/>
                  </a:lnTo>
                  <a:lnTo>
                    <a:pt x="60" y="60"/>
                  </a:lnTo>
                  <a:lnTo>
                    <a:pt x="60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Sļíḋè">
              <a:extLst>
                <a:ext uri="{FF2B5EF4-FFF2-40B4-BE49-F238E27FC236}">
                  <a16:creationId xmlns:a16="http://schemas.microsoft.com/office/drawing/2014/main" id="{A65273AB-59FA-420E-A50E-EDE7897C1492}"/>
                </a:ext>
              </a:extLst>
            </p:cNvPr>
            <p:cNvSpPr/>
            <p:nvPr/>
          </p:nvSpPr>
          <p:spPr bwMode="auto">
            <a:xfrm>
              <a:off x="15474825" y="4660999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ṣḻiḋè">
              <a:extLst>
                <a:ext uri="{FF2B5EF4-FFF2-40B4-BE49-F238E27FC236}">
                  <a16:creationId xmlns:a16="http://schemas.microsoft.com/office/drawing/2014/main" id="{AAA9DCC7-2C1F-4A00-B785-65EEF06504B1}"/>
                </a:ext>
              </a:extLst>
            </p:cNvPr>
            <p:cNvSpPr/>
            <p:nvPr/>
          </p:nvSpPr>
          <p:spPr bwMode="auto">
            <a:xfrm>
              <a:off x="15474825" y="4660999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śḷîḑe">
              <a:extLst>
                <a:ext uri="{FF2B5EF4-FFF2-40B4-BE49-F238E27FC236}">
                  <a16:creationId xmlns:a16="http://schemas.microsoft.com/office/drawing/2014/main" id="{D165A231-3C18-4B53-8CA0-EE918D9BFA14}"/>
                </a:ext>
              </a:extLst>
            </p:cNvPr>
            <p:cNvSpPr/>
            <p:nvPr/>
          </p:nvSpPr>
          <p:spPr bwMode="auto">
            <a:xfrm>
              <a:off x="15628397" y="4752808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4 h 39"/>
                <a:gd name="T4" fmla="*/ 27 w 27"/>
                <a:gd name="T5" fmla="*/ 39 h 39"/>
                <a:gd name="T6" fmla="*/ 27 w 27"/>
                <a:gd name="T7" fmla="*/ 16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4"/>
                  </a:lnTo>
                  <a:lnTo>
                    <a:pt x="27" y="39"/>
                  </a:lnTo>
                  <a:lnTo>
                    <a:pt x="2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sḻïḓe">
              <a:extLst>
                <a:ext uri="{FF2B5EF4-FFF2-40B4-BE49-F238E27FC236}">
                  <a16:creationId xmlns:a16="http://schemas.microsoft.com/office/drawing/2014/main" id="{BCE214B3-FB59-4808-B242-A2074EF510AB}"/>
                </a:ext>
              </a:extLst>
            </p:cNvPr>
            <p:cNvSpPr/>
            <p:nvPr/>
          </p:nvSpPr>
          <p:spPr bwMode="auto">
            <a:xfrm>
              <a:off x="15628397" y="4752808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4 h 39"/>
                <a:gd name="T4" fmla="*/ 27 w 27"/>
                <a:gd name="T5" fmla="*/ 39 h 39"/>
                <a:gd name="T6" fmla="*/ 27 w 27"/>
                <a:gd name="T7" fmla="*/ 16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4"/>
                  </a:lnTo>
                  <a:lnTo>
                    <a:pt x="27" y="39"/>
                  </a:lnTo>
                  <a:lnTo>
                    <a:pt x="27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ṧḻíḋé">
              <a:extLst>
                <a:ext uri="{FF2B5EF4-FFF2-40B4-BE49-F238E27FC236}">
                  <a16:creationId xmlns:a16="http://schemas.microsoft.com/office/drawing/2014/main" id="{2969C3F6-1EA6-4D8D-B6EC-885957C3F35E}"/>
                </a:ext>
              </a:extLst>
            </p:cNvPr>
            <p:cNvSpPr/>
            <p:nvPr/>
          </p:nvSpPr>
          <p:spPr bwMode="auto">
            <a:xfrm>
              <a:off x="15698505" y="4792870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ś1íḑê">
              <a:extLst>
                <a:ext uri="{FF2B5EF4-FFF2-40B4-BE49-F238E27FC236}">
                  <a16:creationId xmlns:a16="http://schemas.microsoft.com/office/drawing/2014/main" id="{A41737EE-868D-453F-AB2F-488CFE5AD8D0}"/>
                </a:ext>
              </a:extLst>
            </p:cNvPr>
            <p:cNvSpPr/>
            <p:nvPr/>
          </p:nvSpPr>
          <p:spPr bwMode="auto">
            <a:xfrm>
              <a:off x="15698505" y="4792870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Sḻïdé">
              <a:extLst>
                <a:ext uri="{FF2B5EF4-FFF2-40B4-BE49-F238E27FC236}">
                  <a16:creationId xmlns:a16="http://schemas.microsoft.com/office/drawing/2014/main" id="{DC67138E-638B-459E-A800-126E5C312DEF}"/>
                </a:ext>
              </a:extLst>
            </p:cNvPr>
            <p:cNvSpPr/>
            <p:nvPr/>
          </p:nvSpPr>
          <p:spPr bwMode="auto">
            <a:xfrm>
              <a:off x="15342953" y="468269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ś1îḍé">
              <a:extLst>
                <a:ext uri="{FF2B5EF4-FFF2-40B4-BE49-F238E27FC236}">
                  <a16:creationId xmlns:a16="http://schemas.microsoft.com/office/drawing/2014/main" id="{F91E07CE-64F3-46AE-9970-F863321EACDC}"/>
                </a:ext>
              </a:extLst>
            </p:cNvPr>
            <p:cNvSpPr/>
            <p:nvPr/>
          </p:nvSpPr>
          <p:spPr bwMode="auto">
            <a:xfrm>
              <a:off x="15342953" y="468269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Sľiďê">
              <a:extLst>
                <a:ext uri="{FF2B5EF4-FFF2-40B4-BE49-F238E27FC236}">
                  <a16:creationId xmlns:a16="http://schemas.microsoft.com/office/drawing/2014/main" id="{C283B4B0-81F3-40B8-A75E-0F7D1A237514}"/>
                </a:ext>
              </a:extLst>
            </p:cNvPr>
            <p:cNvSpPr/>
            <p:nvPr/>
          </p:nvSpPr>
          <p:spPr bwMode="auto">
            <a:xfrm>
              <a:off x="15443108" y="4741124"/>
              <a:ext cx="28378" cy="56755"/>
            </a:xfrm>
            <a:custGeom>
              <a:avLst/>
              <a:gdLst>
                <a:gd name="T0" fmla="*/ 0 w 17"/>
                <a:gd name="T1" fmla="*/ 0 h 34"/>
                <a:gd name="T2" fmla="*/ 0 w 17"/>
                <a:gd name="T3" fmla="*/ 25 h 34"/>
                <a:gd name="T4" fmla="*/ 17 w 17"/>
                <a:gd name="T5" fmla="*/ 34 h 34"/>
                <a:gd name="T6" fmla="*/ 17 w 17"/>
                <a:gd name="T7" fmla="*/ 9 h 34"/>
                <a:gd name="T8" fmla="*/ 0 w 1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4">
                  <a:moveTo>
                    <a:pt x="0" y="0"/>
                  </a:moveTo>
                  <a:lnTo>
                    <a:pt x="0" y="25"/>
                  </a:lnTo>
                  <a:lnTo>
                    <a:pt x="17" y="34"/>
                  </a:lnTo>
                  <a:lnTo>
                    <a:pt x="1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ṧľíḓé">
              <a:extLst>
                <a:ext uri="{FF2B5EF4-FFF2-40B4-BE49-F238E27FC236}">
                  <a16:creationId xmlns:a16="http://schemas.microsoft.com/office/drawing/2014/main" id="{47818531-77E4-4372-BE7B-18E42564B88B}"/>
                </a:ext>
              </a:extLst>
            </p:cNvPr>
            <p:cNvSpPr/>
            <p:nvPr/>
          </p:nvSpPr>
          <p:spPr bwMode="auto">
            <a:xfrm>
              <a:off x="15443108" y="4741124"/>
              <a:ext cx="28378" cy="56755"/>
            </a:xfrm>
            <a:custGeom>
              <a:avLst/>
              <a:gdLst>
                <a:gd name="T0" fmla="*/ 0 w 17"/>
                <a:gd name="T1" fmla="*/ 0 h 34"/>
                <a:gd name="T2" fmla="*/ 0 w 17"/>
                <a:gd name="T3" fmla="*/ 25 h 34"/>
                <a:gd name="T4" fmla="*/ 17 w 17"/>
                <a:gd name="T5" fmla="*/ 34 h 34"/>
                <a:gd name="T6" fmla="*/ 17 w 17"/>
                <a:gd name="T7" fmla="*/ 9 h 34"/>
                <a:gd name="T8" fmla="*/ 0 w 1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4">
                  <a:moveTo>
                    <a:pt x="0" y="0"/>
                  </a:moveTo>
                  <a:lnTo>
                    <a:pt x="0" y="25"/>
                  </a:lnTo>
                  <a:lnTo>
                    <a:pt x="17" y="34"/>
                  </a:lnTo>
                  <a:lnTo>
                    <a:pt x="17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ṧľíḍê">
              <a:extLst>
                <a:ext uri="{FF2B5EF4-FFF2-40B4-BE49-F238E27FC236}">
                  <a16:creationId xmlns:a16="http://schemas.microsoft.com/office/drawing/2014/main" id="{28D96A58-11A6-41FD-8853-14DE17222A7A}"/>
                </a:ext>
              </a:extLst>
            </p:cNvPr>
            <p:cNvSpPr/>
            <p:nvPr/>
          </p:nvSpPr>
          <p:spPr bwMode="auto">
            <a:xfrm>
              <a:off x="15499863" y="4772839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ṣḷïdè">
              <a:extLst>
                <a:ext uri="{FF2B5EF4-FFF2-40B4-BE49-F238E27FC236}">
                  <a16:creationId xmlns:a16="http://schemas.microsoft.com/office/drawing/2014/main" id="{BE35B6D0-5FD2-4AE2-A550-68C7840D67B8}"/>
                </a:ext>
              </a:extLst>
            </p:cNvPr>
            <p:cNvSpPr/>
            <p:nvPr/>
          </p:nvSpPr>
          <p:spPr bwMode="auto">
            <a:xfrm>
              <a:off x="15499863" y="4772839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$1iďè">
              <a:extLst>
                <a:ext uri="{FF2B5EF4-FFF2-40B4-BE49-F238E27FC236}">
                  <a16:creationId xmlns:a16="http://schemas.microsoft.com/office/drawing/2014/main" id="{F4C7FB06-AFCA-4DC0-836E-8513AAB38BB1}"/>
                </a:ext>
              </a:extLst>
            </p:cNvPr>
            <p:cNvSpPr/>
            <p:nvPr/>
          </p:nvSpPr>
          <p:spPr bwMode="auto">
            <a:xfrm>
              <a:off x="15342953" y="4776178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5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5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šľiḋe">
              <a:extLst>
                <a:ext uri="{FF2B5EF4-FFF2-40B4-BE49-F238E27FC236}">
                  <a16:creationId xmlns:a16="http://schemas.microsoft.com/office/drawing/2014/main" id="{62B416D9-F04F-475E-8D40-07ECFA41B614}"/>
                </a:ext>
              </a:extLst>
            </p:cNvPr>
            <p:cNvSpPr/>
            <p:nvPr/>
          </p:nvSpPr>
          <p:spPr bwMode="auto">
            <a:xfrm>
              <a:off x="15342953" y="4776178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5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5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ṡliďê">
              <a:extLst>
                <a:ext uri="{FF2B5EF4-FFF2-40B4-BE49-F238E27FC236}">
                  <a16:creationId xmlns:a16="http://schemas.microsoft.com/office/drawing/2014/main" id="{7302195E-25F1-4849-8E6F-26D0A2B5A95B}"/>
                </a:ext>
              </a:extLst>
            </p:cNvPr>
            <p:cNvSpPr/>
            <p:nvPr/>
          </p:nvSpPr>
          <p:spPr bwMode="auto">
            <a:xfrm>
              <a:off x="15646758" y="4949780"/>
              <a:ext cx="65101" cy="80125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25 h 48"/>
                <a:gd name="T4" fmla="*/ 39 w 39"/>
                <a:gd name="T5" fmla="*/ 48 h 48"/>
                <a:gd name="T6" fmla="*/ 39 w 39"/>
                <a:gd name="T7" fmla="*/ 23 h 48"/>
                <a:gd name="T8" fmla="*/ 0 w 3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25"/>
                  </a:lnTo>
                  <a:lnTo>
                    <a:pt x="39" y="48"/>
                  </a:lnTo>
                  <a:lnTo>
                    <a:pt x="3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ślíḍè">
              <a:extLst>
                <a:ext uri="{FF2B5EF4-FFF2-40B4-BE49-F238E27FC236}">
                  <a16:creationId xmlns:a16="http://schemas.microsoft.com/office/drawing/2014/main" id="{E0CA76D4-282F-49D4-9484-DF9C35F93319}"/>
                </a:ext>
              </a:extLst>
            </p:cNvPr>
            <p:cNvSpPr/>
            <p:nvPr/>
          </p:nvSpPr>
          <p:spPr bwMode="auto">
            <a:xfrm>
              <a:off x="15646758" y="4949780"/>
              <a:ext cx="65101" cy="80125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25 h 48"/>
                <a:gd name="T4" fmla="*/ 39 w 39"/>
                <a:gd name="T5" fmla="*/ 48 h 48"/>
                <a:gd name="T6" fmla="*/ 39 w 39"/>
                <a:gd name="T7" fmla="*/ 23 h 48"/>
                <a:gd name="T8" fmla="*/ 0 w 3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25"/>
                  </a:lnTo>
                  <a:lnTo>
                    <a:pt x="39" y="48"/>
                  </a:lnTo>
                  <a:lnTo>
                    <a:pt x="39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ŝḻiḑé">
              <a:extLst>
                <a:ext uri="{FF2B5EF4-FFF2-40B4-BE49-F238E27FC236}">
                  <a16:creationId xmlns:a16="http://schemas.microsoft.com/office/drawing/2014/main" id="{EE1C00D6-10BB-4A78-BF90-3718276494E2}"/>
                </a:ext>
              </a:extLst>
            </p:cNvPr>
            <p:cNvSpPr/>
            <p:nvPr/>
          </p:nvSpPr>
          <p:spPr bwMode="auto">
            <a:xfrm>
              <a:off x="15342953" y="486965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ś1idê">
              <a:extLst>
                <a:ext uri="{FF2B5EF4-FFF2-40B4-BE49-F238E27FC236}">
                  <a16:creationId xmlns:a16="http://schemas.microsoft.com/office/drawing/2014/main" id="{8A3BBCED-AF8B-4F37-8029-D5028C580F39}"/>
                </a:ext>
              </a:extLst>
            </p:cNvPr>
            <p:cNvSpPr/>
            <p:nvPr/>
          </p:nvSpPr>
          <p:spPr bwMode="auto">
            <a:xfrm>
              <a:off x="15342953" y="486965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$ḷïḋê">
              <a:extLst>
                <a:ext uri="{FF2B5EF4-FFF2-40B4-BE49-F238E27FC236}">
                  <a16:creationId xmlns:a16="http://schemas.microsoft.com/office/drawing/2014/main" id="{E60F18BA-C25C-4330-88DB-BEBD7250F512}"/>
                </a:ext>
              </a:extLst>
            </p:cNvPr>
            <p:cNvSpPr/>
            <p:nvPr/>
          </p:nvSpPr>
          <p:spPr bwMode="auto">
            <a:xfrm>
              <a:off x="15443108" y="4929749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$ļíde">
              <a:extLst>
                <a:ext uri="{FF2B5EF4-FFF2-40B4-BE49-F238E27FC236}">
                  <a16:creationId xmlns:a16="http://schemas.microsoft.com/office/drawing/2014/main" id="{69776CAC-C404-469F-A16F-FC347559CA60}"/>
                </a:ext>
              </a:extLst>
            </p:cNvPr>
            <p:cNvSpPr/>
            <p:nvPr/>
          </p:nvSpPr>
          <p:spPr bwMode="auto">
            <a:xfrm>
              <a:off x="15443108" y="4929749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Sḷïḍé">
              <a:extLst>
                <a:ext uri="{FF2B5EF4-FFF2-40B4-BE49-F238E27FC236}">
                  <a16:creationId xmlns:a16="http://schemas.microsoft.com/office/drawing/2014/main" id="{019820BA-C7A3-42B7-8644-A7E9AB41A3E7}"/>
                </a:ext>
              </a:extLst>
            </p:cNvPr>
            <p:cNvSpPr/>
            <p:nvPr/>
          </p:nvSpPr>
          <p:spPr bwMode="auto">
            <a:xfrm>
              <a:off x="15618381" y="5026566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7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ŝḷïďè">
              <a:extLst>
                <a:ext uri="{FF2B5EF4-FFF2-40B4-BE49-F238E27FC236}">
                  <a16:creationId xmlns:a16="http://schemas.microsoft.com/office/drawing/2014/main" id="{8E22C9A2-70F7-47AC-BBAF-D79E2636C71B}"/>
                </a:ext>
              </a:extLst>
            </p:cNvPr>
            <p:cNvSpPr/>
            <p:nvPr/>
          </p:nvSpPr>
          <p:spPr bwMode="auto">
            <a:xfrm>
              <a:off x="15618381" y="5026566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7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sľïḋê">
              <a:extLst>
                <a:ext uri="{FF2B5EF4-FFF2-40B4-BE49-F238E27FC236}">
                  <a16:creationId xmlns:a16="http://schemas.microsoft.com/office/drawing/2014/main" id="{016A47DC-9E1E-49D3-AFBC-A2DF0EE3D7D5}"/>
                </a:ext>
              </a:extLst>
            </p:cNvPr>
            <p:cNvSpPr/>
            <p:nvPr/>
          </p:nvSpPr>
          <p:spPr bwMode="auto">
            <a:xfrm>
              <a:off x="15342953" y="4963134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$ľîḍé">
              <a:extLst>
                <a:ext uri="{FF2B5EF4-FFF2-40B4-BE49-F238E27FC236}">
                  <a16:creationId xmlns:a16="http://schemas.microsoft.com/office/drawing/2014/main" id="{AC3D52B5-F25F-4C4B-A280-5249F0AAD772}"/>
                </a:ext>
              </a:extLst>
            </p:cNvPr>
            <p:cNvSpPr/>
            <p:nvPr/>
          </p:nvSpPr>
          <p:spPr bwMode="auto">
            <a:xfrm>
              <a:off x="15342953" y="4963134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ṥ1íḍè">
              <a:extLst>
                <a:ext uri="{FF2B5EF4-FFF2-40B4-BE49-F238E27FC236}">
                  <a16:creationId xmlns:a16="http://schemas.microsoft.com/office/drawing/2014/main" id="{83F02B43-2CF2-492A-8EDE-B6DC8D966B0E}"/>
                </a:ext>
              </a:extLst>
            </p:cNvPr>
            <p:cNvSpPr/>
            <p:nvPr/>
          </p:nvSpPr>
          <p:spPr bwMode="auto">
            <a:xfrm>
              <a:off x="15523233" y="5068298"/>
              <a:ext cx="108502" cy="100155"/>
            </a:xfrm>
            <a:custGeom>
              <a:avLst/>
              <a:gdLst>
                <a:gd name="T0" fmla="*/ 0 w 65"/>
                <a:gd name="T1" fmla="*/ 0 h 60"/>
                <a:gd name="T2" fmla="*/ 0 w 65"/>
                <a:gd name="T3" fmla="*/ 23 h 60"/>
                <a:gd name="T4" fmla="*/ 65 w 65"/>
                <a:gd name="T5" fmla="*/ 60 h 60"/>
                <a:gd name="T6" fmla="*/ 65 w 65"/>
                <a:gd name="T7" fmla="*/ 37 h 60"/>
                <a:gd name="T8" fmla="*/ 0 w 6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0">
                  <a:moveTo>
                    <a:pt x="0" y="0"/>
                  </a:moveTo>
                  <a:lnTo>
                    <a:pt x="0" y="23"/>
                  </a:lnTo>
                  <a:lnTo>
                    <a:pt x="65" y="60"/>
                  </a:lnTo>
                  <a:lnTo>
                    <a:pt x="6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şḷïḍé">
              <a:extLst>
                <a:ext uri="{FF2B5EF4-FFF2-40B4-BE49-F238E27FC236}">
                  <a16:creationId xmlns:a16="http://schemas.microsoft.com/office/drawing/2014/main" id="{0D37E1BF-F9B2-4963-AB6A-6C28A9ED7852}"/>
                </a:ext>
              </a:extLst>
            </p:cNvPr>
            <p:cNvSpPr/>
            <p:nvPr/>
          </p:nvSpPr>
          <p:spPr bwMode="auto">
            <a:xfrm>
              <a:off x="15523233" y="5068298"/>
              <a:ext cx="108502" cy="100155"/>
            </a:xfrm>
            <a:custGeom>
              <a:avLst/>
              <a:gdLst>
                <a:gd name="T0" fmla="*/ 0 w 65"/>
                <a:gd name="T1" fmla="*/ 0 h 60"/>
                <a:gd name="T2" fmla="*/ 0 w 65"/>
                <a:gd name="T3" fmla="*/ 23 h 60"/>
                <a:gd name="T4" fmla="*/ 65 w 65"/>
                <a:gd name="T5" fmla="*/ 60 h 60"/>
                <a:gd name="T6" fmla="*/ 65 w 65"/>
                <a:gd name="T7" fmla="*/ 37 h 60"/>
                <a:gd name="T8" fmla="*/ 0 w 6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0">
                  <a:moveTo>
                    <a:pt x="0" y="0"/>
                  </a:moveTo>
                  <a:lnTo>
                    <a:pt x="0" y="23"/>
                  </a:lnTo>
                  <a:lnTo>
                    <a:pt x="65" y="60"/>
                  </a:lnTo>
                  <a:lnTo>
                    <a:pt x="65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Sḻíďè">
              <a:extLst>
                <a:ext uri="{FF2B5EF4-FFF2-40B4-BE49-F238E27FC236}">
                  <a16:creationId xmlns:a16="http://schemas.microsoft.com/office/drawing/2014/main" id="{793126AE-2611-458B-B6CF-39BA72E6BE80}"/>
                </a:ext>
              </a:extLst>
            </p:cNvPr>
            <p:cNvSpPr/>
            <p:nvPr/>
          </p:nvSpPr>
          <p:spPr bwMode="auto">
            <a:xfrm>
              <a:off x="15660112" y="51450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Slîḍe">
              <a:extLst>
                <a:ext uri="{FF2B5EF4-FFF2-40B4-BE49-F238E27FC236}">
                  <a16:creationId xmlns:a16="http://schemas.microsoft.com/office/drawing/2014/main" id="{2872F37E-2710-448E-A06A-0D27C62CD93E}"/>
                </a:ext>
              </a:extLst>
            </p:cNvPr>
            <p:cNvSpPr/>
            <p:nvPr/>
          </p:nvSpPr>
          <p:spPr bwMode="auto">
            <a:xfrm>
              <a:off x="15660112" y="51450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śḻîḋê">
              <a:extLst>
                <a:ext uri="{FF2B5EF4-FFF2-40B4-BE49-F238E27FC236}">
                  <a16:creationId xmlns:a16="http://schemas.microsoft.com/office/drawing/2014/main" id="{F57C0DB0-25B6-4E5A-9AE7-1F3B4B57DD9A}"/>
                </a:ext>
              </a:extLst>
            </p:cNvPr>
            <p:cNvSpPr/>
            <p:nvPr/>
          </p:nvSpPr>
          <p:spPr bwMode="auto">
            <a:xfrm>
              <a:off x="15342953" y="5058282"/>
              <a:ext cx="51747" cy="68440"/>
            </a:xfrm>
            <a:custGeom>
              <a:avLst/>
              <a:gdLst>
                <a:gd name="T0" fmla="*/ 0 w 31"/>
                <a:gd name="T1" fmla="*/ 0 h 41"/>
                <a:gd name="T2" fmla="*/ 0 w 31"/>
                <a:gd name="T3" fmla="*/ 25 h 41"/>
                <a:gd name="T4" fmla="*/ 31 w 31"/>
                <a:gd name="T5" fmla="*/ 41 h 41"/>
                <a:gd name="T6" fmla="*/ 31 w 31"/>
                <a:gd name="T7" fmla="*/ 16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0" y="25"/>
                  </a:lnTo>
                  <a:lnTo>
                    <a:pt x="31" y="41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ḷiďê">
              <a:extLst>
                <a:ext uri="{FF2B5EF4-FFF2-40B4-BE49-F238E27FC236}">
                  <a16:creationId xmlns:a16="http://schemas.microsoft.com/office/drawing/2014/main" id="{0046AA39-CCB2-443F-9A5C-6CAB3F3A66E7}"/>
                </a:ext>
              </a:extLst>
            </p:cNvPr>
            <p:cNvSpPr/>
            <p:nvPr/>
          </p:nvSpPr>
          <p:spPr bwMode="auto">
            <a:xfrm>
              <a:off x="15342953" y="5058282"/>
              <a:ext cx="51747" cy="68440"/>
            </a:xfrm>
            <a:custGeom>
              <a:avLst/>
              <a:gdLst>
                <a:gd name="T0" fmla="*/ 0 w 31"/>
                <a:gd name="T1" fmla="*/ 0 h 41"/>
                <a:gd name="T2" fmla="*/ 0 w 31"/>
                <a:gd name="T3" fmla="*/ 25 h 41"/>
                <a:gd name="T4" fmla="*/ 31 w 31"/>
                <a:gd name="T5" fmla="*/ 41 h 41"/>
                <a:gd name="T6" fmla="*/ 31 w 31"/>
                <a:gd name="T7" fmla="*/ 16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0" y="25"/>
                  </a:lnTo>
                  <a:lnTo>
                    <a:pt x="31" y="41"/>
                  </a:lnTo>
                  <a:lnTo>
                    <a:pt x="31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ṧľíde">
              <a:extLst>
                <a:ext uri="{FF2B5EF4-FFF2-40B4-BE49-F238E27FC236}">
                  <a16:creationId xmlns:a16="http://schemas.microsoft.com/office/drawing/2014/main" id="{82FAB3B5-C602-4B44-AB40-722EDE7BB9DA}"/>
                </a:ext>
              </a:extLst>
            </p:cNvPr>
            <p:cNvSpPr/>
            <p:nvPr/>
          </p:nvSpPr>
          <p:spPr bwMode="auto">
            <a:xfrm>
              <a:off x="15423078" y="5103351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3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ŝḷïďe">
              <a:extLst>
                <a:ext uri="{FF2B5EF4-FFF2-40B4-BE49-F238E27FC236}">
                  <a16:creationId xmlns:a16="http://schemas.microsoft.com/office/drawing/2014/main" id="{0F6C505A-0609-4089-9693-3067A245CE9E}"/>
                </a:ext>
              </a:extLst>
            </p:cNvPr>
            <p:cNvSpPr/>
            <p:nvPr/>
          </p:nvSpPr>
          <p:spPr bwMode="auto">
            <a:xfrm>
              <a:off x="15423078" y="5103351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3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ṧľiḍè">
              <a:extLst>
                <a:ext uri="{FF2B5EF4-FFF2-40B4-BE49-F238E27FC236}">
                  <a16:creationId xmlns:a16="http://schemas.microsoft.com/office/drawing/2014/main" id="{0FA21183-A738-4F60-915C-9F0732FF20A5}"/>
                </a:ext>
              </a:extLst>
            </p:cNvPr>
            <p:cNvSpPr/>
            <p:nvPr/>
          </p:nvSpPr>
          <p:spPr bwMode="auto">
            <a:xfrm>
              <a:off x="15516556" y="5158437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7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ṩ1ïḓe">
              <a:extLst>
                <a:ext uri="{FF2B5EF4-FFF2-40B4-BE49-F238E27FC236}">
                  <a16:creationId xmlns:a16="http://schemas.microsoft.com/office/drawing/2014/main" id="{459870FF-9A29-4536-80B1-0894652B1016}"/>
                </a:ext>
              </a:extLst>
            </p:cNvPr>
            <p:cNvSpPr/>
            <p:nvPr/>
          </p:nvSpPr>
          <p:spPr bwMode="auto">
            <a:xfrm>
              <a:off x="15516556" y="5158437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7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Sḷïdè">
              <a:extLst>
                <a:ext uri="{FF2B5EF4-FFF2-40B4-BE49-F238E27FC236}">
                  <a16:creationId xmlns:a16="http://schemas.microsoft.com/office/drawing/2014/main" id="{42DDAE96-D3C5-4CE5-8208-DD7ED788095E}"/>
                </a:ext>
              </a:extLst>
            </p:cNvPr>
            <p:cNvSpPr/>
            <p:nvPr/>
          </p:nvSpPr>
          <p:spPr bwMode="auto">
            <a:xfrm>
              <a:off x="15342953" y="5151761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š1ïḑe">
              <a:extLst>
                <a:ext uri="{FF2B5EF4-FFF2-40B4-BE49-F238E27FC236}">
                  <a16:creationId xmlns:a16="http://schemas.microsoft.com/office/drawing/2014/main" id="{B0923348-1983-4D9C-94E5-C2E7B84F7C8F}"/>
                </a:ext>
              </a:extLst>
            </p:cNvPr>
            <p:cNvSpPr/>
            <p:nvPr/>
          </p:nvSpPr>
          <p:spPr bwMode="auto">
            <a:xfrm>
              <a:off x="15342953" y="5151761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ṣḻiďê">
              <a:extLst>
                <a:ext uri="{FF2B5EF4-FFF2-40B4-BE49-F238E27FC236}">
                  <a16:creationId xmlns:a16="http://schemas.microsoft.com/office/drawing/2014/main" id="{73F29210-0B17-44D1-AABB-5DFBCF4AA601}"/>
                </a:ext>
              </a:extLst>
            </p:cNvPr>
            <p:cNvSpPr/>
            <p:nvPr/>
          </p:nvSpPr>
          <p:spPr bwMode="auto">
            <a:xfrm>
              <a:off x="15528241" y="5255254"/>
              <a:ext cx="145226" cy="128533"/>
            </a:xfrm>
            <a:custGeom>
              <a:avLst/>
              <a:gdLst>
                <a:gd name="T0" fmla="*/ 0 w 87"/>
                <a:gd name="T1" fmla="*/ 0 h 77"/>
                <a:gd name="T2" fmla="*/ 0 w 87"/>
                <a:gd name="T3" fmla="*/ 25 h 77"/>
                <a:gd name="T4" fmla="*/ 87 w 87"/>
                <a:gd name="T5" fmla="*/ 77 h 77"/>
                <a:gd name="T6" fmla="*/ 87 w 87"/>
                <a:gd name="T7" fmla="*/ 52 h 77"/>
                <a:gd name="T8" fmla="*/ 0 w 8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7">
                  <a:moveTo>
                    <a:pt x="0" y="0"/>
                  </a:moveTo>
                  <a:lnTo>
                    <a:pt x="0" y="25"/>
                  </a:lnTo>
                  <a:lnTo>
                    <a:pt x="87" y="77"/>
                  </a:lnTo>
                  <a:lnTo>
                    <a:pt x="8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ŝľïḑè">
              <a:extLst>
                <a:ext uri="{FF2B5EF4-FFF2-40B4-BE49-F238E27FC236}">
                  <a16:creationId xmlns:a16="http://schemas.microsoft.com/office/drawing/2014/main" id="{E7BB0E8C-DA67-4EC0-8A87-0262044A4BE5}"/>
                </a:ext>
              </a:extLst>
            </p:cNvPr>
            <p:cNvSpPr/>
            <p:nvPr/>
          </p:nvSpPr>
          <p:spPr bwMode="auto">
            <a:xfrm>
              <a:off x="15528241" y="5255254"/>
              <a:ext cx="145226" cy="128533"/>
            </a:xfrm>
            <a:custGeom>
              <a:avLst/>
              <a:gdLst>
                <a:gd name="T0" fmla="*/ 0 w 87"/>
                <a:gd name="T1" fmla="*/ 0 h 77"/>
                <a:gd name="T2" fmla="*/ 0 w 87"/>
                <a:gd name="T3" fmla="*/ 25 h 77"/>
                <a:gd name="T4" fmla="*/ 87 w 87"/>
                <a:gd name="T5" fmla="*/ 77 h 77"/>
                <a:gd name="T6" fmla="*/ 87 w 87"/>
                <a:gd name="T7" fmla="*/ 52 h 77"/>
                <a:gd name="T8" fmla="*/ 0 w 8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7">
                  <a:moveTo>
                    <a:pt x="0" y="0"/>
                  </a:moveTo>
                  <a:lnTo>
                    <a:pt x="0" y="25"/>
                  </a:lnTo>
                  <a:lnTo>
                    <a:pt x="87" y="77"/>
                  </a:lnTo>
                  <a:lnTo>
                    <a:pt x="8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ŝļíḑè">
              <a:extLst>
                <a:ext uri="{FF2B5EF4-FFF2-40B4-BE49-F238E27FC236}">
                  <a16:creationId xmlns:a16="http://schemas.microsoft.com/office/drawing/2014/main" id="{A30A7FE2-ECD9-4101-84E9-E49F21904624}"/>
                </a:ext>
              </a:extLst>
            </p:cNvPr>
            <p:cNvSpPr/>
            <p:nvPr/>
          </p:nvSpPr>
          <p:spPr bwMode="auto">
            <a:xfrm>
              <a:off x="15701844" y="5355410"/>
              <a:ext cx="48409" cy="70109"/>
            </a:xfrm>
            <a:custGeom>
              <a:avLst/>
              <a:gdLst>
                <a:gd name="T0" fmla="*/ 0 w 29"/>
                <a:gd name="T1" fmla="*/ 0 h 42"/>
                <a:gd name="T2" fmla="*/ 0 w 29"/>
                <a:gd name="T3" fmla="*/ 25 h 42"/>
                <a:gd name="T4" fmla="*/ 29 w 29"/>
                <a:gd name="T5" fmla="*/ 42 h 42"/>
                <a:gd name="T6" fmla="*/ 29 w 29"/>
                <a:gd name="T7" fmla="*/ 17 h 42"/>
                <a:gd name="T8" fmla="*/ 0 w 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0" y="0"/>
                  </a:moveTo>
                  <a:lnTo>
                    <a:pt x="0" y="25"/>
                  </a:lnTo>
                  <a:lnTo>
                    <a:pt x="29" y="42"/>
                  </a:lnTo>
                  <a:lnTo>
                    <a:pt x="29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ŝ1íḋe">
              <a:extLst>
                <a:ext uri="{FF2B5EF4-FFF2-40B4-BE49-F238E27FC236}">
                  <a16:creationId xmlns:a16="http://schemas.microsoft.com/office/drawing/2014/main" id="{D21CAE80-D97D-44D7-9346-5DCC38B19B21}"/>
                </a:ext>
              </a:extLst>
            </p:cNvPr>
            <p:cNvSpPr/>
            <p:nvPr/>
          </p:nvSpPr>
          <p:spPr bwMode="auto">
            <a:xfrm>
              <a:off x="15701844" y="5355410"/>
              <a:ext cx="48409" cy="70109"/>
            </a:xfrm>
            <a:custGeom>
              <a:avLst/>
              <a:gdLst>
                <a:gd name="T0" fmla="*/ 0 w 29"/>
                <a:gd name="T1" fmla="*/ 0 h 42"/>
                <a:gd name="T2" fmla="*/ 0 w 29"/>
                <a:gd name="T3" fmla="*/ 25 h 42"/>
                <a:gd name="T4" fmla="*/ 29 w 29"/>
                <a:gd name="T5" fmla="*/ 42 h 42"/>
                <a:gd name="T6" fmla="*/ 29 w 29"/>
                <a:gd name="T7" fmla="*/ 17 h 42"/>
                <a:gd name="T8" fmla="*/ 0 w 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0" y="0"/>
                  </a:moveTo>
                  <a:lnTo>
                    <a:pt x="0" y="25"/>
                  </a:lnTo>
                  <a:lnTo>
                    <a:pt x="29" y="42"/>
                  </a:lnTo>
                  <a:lnTo>
                    <a:pt x="29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ŝḷídê">
              <a:extLst>
                <a:ext uri="{FF2B5EF4-FFF2-40B4-BE49-F238E27FC236}">
                  <a16:creationId xmlns:a16="http://schemas.microsoft.com/office/drawing/2014/main" id="{C9C35BC9-10FA-482E-BD08-1F0C4E949C9B}"/>
                </a:ext>
              </a:extLst>
            </p:cNvPr>
            <p:cNvSpPr/>
            <p:nvPr/>
          </p:nvSpPr>
          <p:spPr bwMode="auto">
            <a:xfrm>
              <a:off x="15775291" y="5397140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s1ídê">
              <a:extLst>
                <a:ext uri="{FF2B5EF4-FFF2-40B4-BE49-F238E27FC236}">
                  <a16:creationId xmlns:a16="http://schemas.microsoft.com/office/drawing/2014/main" id="{4BB52BB8-387E-4861-BB46-B3A331106033}"/>
                </a:ext>
              </a:extLst>
            </p:cNvPr>
            <p:cNvSpPr/>
            <p:nvPr/>
          </p:nvSpPr>
          <p:spPr bwMode="auto">
            <a:xfrm>
              <a:off x="15775291" y="5397140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ṩļíḓe">
              <a:extLst>
                <a:ext uri="{FF2B5EF4-FFF2-40B4-BE49-F238E27FC236}">
                  <a16:creationId xmlns:a16="http://schemas.microsoft.com/office/drawing/2014/main" id="{75E11935-FA31-4D56-B3CE-7D3B1DE47E8E}"/>
                </a:ext>
              </a:extLst>
            </p:cNvPr>
            <p:cNvSpPr/>
            <p:nvPr/>
          </p:nvSpPr>
          <p:spPr bwMode="auto">
            <a:xfrm>
              <a:off x="15342953" y="5245239"/>
              <a:ext cx="93479" cy="93479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25 h 56"/>
                <a:gd name="T4" fmla="*/ 56 w 56"/>
                <a:gd name="T5" fmla="*/ 56 h 56"/>
                <a:gd name="T6" fmla="*/ 56 w 56"/>
                <a:gd name="T7" fmla="*/ 31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25"/>
                  </a:lnTo>
                  <a:lnTo>
                    <a:pt x="56" y="56"/>
                  </a:lnTo>
                  <a:lnTo>
                    <a:pt x="5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ṡľíḍè">
              <a:extLst>
                <a:ext uri="{FF2B5EF4-FFF2-40B4-BE49-F238E27FC236}">
                  <a16:creationId xmlns:a16="http://schemas.microsoft.com/office/drawing/2014/main" id="{1886AFF5-5603-4712-9C71-A8CB27D8FF64}"/>
                </a:ext>
              </a:extLst>
            </p:cNvPr>
            <p:cNvSpPr/>
            <p:nvPr/>
          </p:nvSpPr>
          <p:spPr bwMode="auto">
            <a:xfrm>
              <a:off x="15342953" y="5245239"/>
              <a:ext cx="93479" cy="93479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25 h 56"/>
                <a:gd name="T4" fmla="*/ 56 w 56"/>
                <a:gd name="T5" fmla="*/ 56 h 56"/>
                <a:gd name="T6" fmla="*/ 56 w 56"/>
                <a:gd name="T7" fmla="*/ 31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25"/>
                  </a:lnTo>
                  <a:lnTo>
                    <a:pt x="56" y="56"/>
                  </a:lnTo>
                  <a:lnTo>
                    <a:pt x="56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ṩľîdê">
              <a:extLst>
                <a:ext uri="{FF2B5EF4-FFF2-40B4-BE49-F238E27FC236}">
                  <a16:creationId xmlns:a16="http://schemas.microsoft.com/office/drawing/2014/main" id="{85C33ADB-0A4A-4F50-AD0B-F151139FD322}"/>
                </a:ext>
              </a:extLst>
            </p:cNvPr>
            <p:cNvSpPr/>
            <p:nvPr/>
          </p:nvSpPr>
          <p:spPr bwMode="auto">
            <a:xfrm>
              <a:off x="15827037" y="4772839"/>
              <a:ext cx="133540" cy="118518"/>
            </a:xfrm>
            <a:custGeom>
              <a:avLst/>
              <a:gdLst>
                <a:gd name="T0" fmla="*/ 0 w 80"/>
                <a:gd name="T1" fmla="*/ 0 h 71"/>
                <a:gd name="T2" fmla="*/ 0 w 80"/>
                <a:gd name="T3" fmla="*/ 25 h 71"/>
                <a:gd name="T4" fmla="*/ 80 w 80"/>
                <a:gd name="T5" fmla="*/ 71 h 71"/>
                <a:gd name="T6" fmla="*/ 80 w 80"/>
                <a:gd name="T7" fmla="*/ 46 h 71"/>
                <a:gd name="T8" fmla="*/ 0 w 8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1">
                  <a:moveTo>
                    <a:pt x="0" y="0"/>
                  </a:moveTo>
                  <a:lnTo>
                    <a:pt x="0" y="25"/>
                  </a:lnTo>
                  <a:lnTo>
                    <a:pt x="80" y="71"/>
                  </a:lnTo>
                  <a:lnTo>
                    <a:pt x="8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ŝľïḓe">
              <a:extLst>
                <a:ext uri="{FF2B5EF4-FFF2-40B4-BE49-F238E27FC236}">
                  <a16:creationId xmlns:a16="http://schemas.microsoft.com/office/drawing/2014/main" id="{C980E6D3-267B-4FD3-BE83-41CF79090156}"/>
                </a:ext>
              </a:extLst>
            </p:cNvPr>
            <p:cNvSpPr/>
            <p:nvPr/>
          </p:nvSpPr>
          <p:spPr bwMode="auto">
            <a:xfrm>
              <a:off x="15827037" y="4772839"/>
              <a:ext cx="133540" cy="118518"/>
            </a:xfrm>
            <a:custGeom>
              <a:avLst/>
              <a:gdLst>
                <a:gd name="T0" fmla="*/ 0 w 80"/>
                <a:gd name="T1" fmla="*/ 0 h 71"/>
                <a:gd name="T2" fmla="*/ 0 w 80"/>
                <a:gd name="T3" fmla="*/ 25 h 71"/>
                <a:gd name="T4" fmla="*/ 80 w 80"/>
                <a:gd name="T5" fmla="*/ 71 h 71"/>
                <a:gd name="T6" fmla="*/ 80 w 80"/>
                <a:gd name="T7" fmla="*/ 46 h 71"/>
                <a:gd name="T8" fmla="*/ 0 w 8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1">
                  <a:moveTo>
                    <a:pt x="0" y="0"/>
                  </a:moveTo>
                  <a:lnTo>
                    <a:pt x="0" y="25"/>
                  </a:lnTo>
                  <a:lnTo>
                    <a:pt x="80" y="71"/>
                  </a:lnTo>
                  <a:lnTo>
                    <a:pt x="80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šḷíďé">
              <a:extLst>
                <a:ext uri="{FF2B5EF4-FFF2-40B4-BE49-F238E27FC236}">
                  <a16:creationId xmlns:a16="http://schemas.microsoft.com/office/drawing/2014/main" id="{B6A0C3EA-AA83-4908-BD9F-6D94AFF66C88}"/>
                </a:ext>
              </a:extLst>
            </p:cNvPr>
            <p:cNvSpPr/>
            <p:nvPr/>
          </p:nvSpPr>
          <p:spPr bwMode="auto">
            <a:xfrm>
              <a:off x="15855415" y="4884680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sḷïde">
              <a:extLst>
                <a:ext uri="{FF2B5EF4-FFF2-40B4-BE49-F238E27FC236}">
                  <a16:creationId xmlns:a16="http://schemas.microsoft.com/office/drawing/2014/main" id="{30A0A855-0216-425F-B37B-72058AC14EA3}"/>
                </a:ext>
              </a:extLst>
            </p:cNvPr>
            <p:cNvSpPr/>
            <p:nvPr/>
          </p:nvSpPr>
          <p:spPr bwMode="auto">
            <a:xfrm>
              <a:off x="15855415" y="4884680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ṥḻïḑê">
              <a:extLst>
                <a:ext uri="{FF2B5EF4-FFF2-40B4-BE49-F238E27FC236}">
                  <a16:creationId xmlns:a16="http://schemas.microsoft.com/office/drawing/2014/main" id="{F62CC080-678A-4867-8276-B1C1776F5C9F}"/>
                </a:ext>
              </a:extLst>
            </p:cNvPr>
            <p:cNvSpPr/>
            <p:nvPr/>
          </p:nvSpPr>
          <p:spPr bwMode="auto">
            <a:xfrm>
              <a:off x="15887130" y="499485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slíďé">
              <a:extLst>
                <a:ext uri="{FF2B5EF4-FFF2-40B4-BE49-F238E27FC236}">
                  <a16:creationId xmlns:a16="http://schemas.microsoft.com/office/drawing/2014/main" id="{0E69FF53-11C1-479E-8F38-D15F56138F34}"/>
                </a:ext>
              </a:extLst>
            </p:cNvPr>
            <p:cNvSpPr/>
            <p:nvPr/>
          </p:nvSpPr>
          <p:spPr bwMode="auto">
            <a:xfrm>
              <a:off x="15887130" y="499485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ś1iḋè">
              <a:extLst>
                <a:ext uri="{FF2B5EF4-FFF2-40B4-BE49-F238E27FC236}">
                  <a16:creationId xmlns:a16="http://schemas.microsoft.com/office/drawing/2014/main" id="{68D5B8B9-3E6A-4AA6-AF7E-322611A87920}"/>
                </a:ext>
              </a:extLst>
            </p:cNvPr>
            <p:cNvSpPr/>
            <p:nvPr/>
          </p:nvSpPr>
          <p:spPr bwMode="auto">
            <a:xfrm>
              <a:off x="15852077" y="5068298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5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5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ṥḷíḋê">
              <a:extLst>
                <a:ext uri="{FF2B5EF4-FFF2-40B4-BE49-F238E27FC236}">
                  <a16:creationId xmlns:a16="http://schemas.microsoft.com/office/drawing/2014/main" id="{4B0388E9-6900-4B74-AD50-40F2E61E424F}"/>
                </a:ext>
              </a:extLst>
            </p:cNvPr>
            <p:cNvSpPr/>
            <p:nvPr/>
          </p:nvSpPr>
          <p:spPr bwMode="auto">
            <a:xfrm>
              <a:off x="15852077" y="5068298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5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5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ļïďè">
              <a:extLst>
                <a:ext uri="{FF2B5EF4-FFF2-40B4-BE49-F238E27FC236}">
                  <a16:creationId xmlns:a16="http://schemas.microsoft.com/office/drawing/2014/main" id="{F02ACB13-50F6-401D-A10F-9170D5881CFB}"/>
                </a:ext>
              </a:extLst>
            </p:cNvPr>
            <p:cNvSpPr/>
            <p:nvPr/>
          </p:nvSpPr>
          <p:spPr bwMode="auto">
            <a:xfrm>
              <a:off x="15887130" y="5181807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šľíḓé">
              <a:extLst>
                <a:ext uri="{FF2B5EF4-FFF2-40B4-BE49-F238E27FC236}">
                  <a16:creationId xmlns:a16="http://schemas.microsoft.com/office/drawing/2014/main" id="{2EE50545-A40E-4544-B9B2-A04E87F83F99}"/>
                </a:ext>
              </a:extLst>
            </p:cNvPr>
            <p:cNvSpPr/>
            <p:nvPr/>
          </p:nvSpPr>
          <p:spPr bwMode="auto">
            <a:xfrm>
              <a:off x="15887130" y="5181807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S1îdé">
              <a:extLst>
                <a:ext uri="{FF2B5EF4-FFF2-40B4-BE49-F238E27FC236}">
                  <a16:creationId xmlns:a16="http://schemas.microsoft.com/office/drawing/2014/main" id="{B0C750EC-9003-437F-89CC-71D5A73D5460}"/>
                </a:ext>
              </a:extLst>
            </p:cNvPr>
            <p:cNvSpPr/>
            <p:nvPr/>
          </p:nvSpPr>
          <p:spPr bwMode="auto">
            <a:xfrm>
              <a:off x="15865430" y="5261931"/>
              <a:ext cx="95148" cy="98487"/>
            </a:xfrm>
            <a:custGeom>
              <a:avLst/>
              <a:gdLst>
                <a:gd name="T0" fmla="*/ 0 w 57"/>
                <a:gd name="T1" fmla="*/ 0 h 59"/>
                <a:gd name="T2" fmla="*/ 0 w 57"/>
                <a:gd name="T3" fmla="*/ 25 h 59"/>
                <a:gd name="T4" fmla="*/ 57 w 57"/>
                <a:gd name="T5" fmla="*/ 59 h 59"/>
                <a:gd name="T6" fmla="*/ 57 w 57"/>
                <a:gd name="T7" fmla="*/ 34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lnTo>
                    <a:pt x="0" y="25"/>
                  </a:lnTo>
                  <a:lnTo>
                    <a:pt x="57" y="59"/>
                  </a:lnTo>
                  <a:lnTo>
                    <a:pt x="57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ŝ1iďé">
              <a:extLst>
                <a:ext uri="{FF2B5EF4-FFF2-40B4-BE49-F238E27FC236}">
                  <a16:creationId xmlns:a16="http://schemas.microsoft.com/office/drawing/2014/main" id="{EB85D6A4-F238-4FEE-9E9C-E3012D08B78E}"/>
                </a:ext>
              </a:extLst>
            </p:cNvPr>
            <p:cNvSpPr/>
            <p:nvPr/>
          </p:nvSpPr>
          <p:spPr bwMode="auto">
            <a:xfrm>
              <a:off x="15865430" y="5261931"/>
              <a:ext cx="95148" cy="98487"/>
            </a:xfrm>
            <a:custGeom>
              <a:avLst/>
              <a:gdLst>
                <a:gd name="T0" fmla="*/ 0 w 57"/>
                <a:gd name="T1" fmla="*/ 0 h 59"/>
                <a:gd name="T2" fmla="*/ 0 w 57"/>
                <a:gd name="T3" fmla="*/ 25 h 59"/>
                <a:gd name="T4" fmla="*/ 57 w 57"/>
                <a:gd name="T5" fmla="*/ 59 h 59"/>
                <a:gd name="T6" fmla="*/ 57 w 57"/>
                <a:gd name="T7" fmla="*/ 34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lnTo>
                    <a:pt x="0" y="25"/>
                  </a:lnTo>
                  <a:lnTo>
                    <a:pt x="57" y="59"/>
                  </a:lnTo>
                  <a:lnTo>
                    <a:pt x="57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sḷíḍè">
              <a:extLst>
                <a:ext uri="{FF2B5EF4-FFF2-40B4-BE49-F238E27FC236}">
                  <a16:creationId xmlns:a16="http://schemas.microsoft.com/office/drawing/2014/main" id="{0F857D39-5DAC-434A-A5DD-D87F2C311EE3}"/>
                </a:ext>
              </a:extLst>
            </p:cNvPr>
            <p:cNvSpPr/>
            <p:nvPr/>
          </p:nvSpPr>
          <p:spPr bwMode="auto">
            <a:xfrm>
              <a:off x="15907162" y="5380448"/>
              <a:ext cx="53416" cy="73447"/>
            </a:xfrm>
            <a:custGeom>
              <a:avLst/>
              <a:gdLst>
                <a:gd name="T0" fmla="*/ 0 w 32"/>
                <a:gd name="T1" fmla="*/ 0 h 44"/>
                <a:gd name="T2" fmla="*/ 0 w 32"/>
                <a:gd name="T3" fmla="*/ 25 h 44"/>
                <a:gd name="T4" fmla="*/ 32 w 32"/>
                <a:gd name="T5" fmla="*/ 44 h 44"/>
                <a:gd name="T6" fmla="*/ 32 w 32"/>
                <a:gd name="T7" fmla="*/ 19 h 44"/>
                <a:gd name="T8" fmla="*/ 0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0" y="25"/>
                  </a:lnTo>
                  <a:lnTo>
                    <a:pt x="32" y="44"/>
                  </a:lnTo>
                  <a:lnTo>
                    <a:pt x="3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ṣliḑè">
              <a:extLst>
                <a:ext uri="{FF2B5EF4-FFF2-40B4-BE49-F238E27FC236}">
                  <a16:creationId xmlns:a16="http://schemas.microsoft.com/office/drawing/2014/main" id="{1C7A930F-EDA4-4101-9B5A-315134C4A4CF}"/>
                </a:ext>
              </a:extLst>
            </p:cNvPr>
            <p:cNvSpPr/>
            <p:nvPr/>
          </p:nvSpPr>
          <p:spPr bwMode="auto">
            <a:xfrm>
              <a:off x="15907162" y="5380448"/>
              <a:ext cx="53416" cy="73447"/>
            </a:xfrm>
            <a:custGeom>
              <a:avLst/>
              <a:gdLst>
                <a:gd name="T0" fmla="*/ 0 w 32"/>
                <a:gd name="T1" fmla="*/ 0 h 44"/>
                <a:gd name="T2" fmla="*/ 0 w 32"/>
                <a:gd name="T3" fmla="*/ 25 h 44"/>
                <a:gd name="T4" fmla="*/ 32 w 32"/>
                <a:gd name="T5" fmla="*/ 44 h 44"/>
                <a:gd name="T6" fmla="*/ 32 w 32"/>
                <a:gd name="T7" fmla="*/ 19 h 44"/>
                <a:gd name="T8" fmla="*/ 0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0" y="25"/>
                  </a:lnTo>
                  <a:lnTo>
                    <a:pt x="32" y="44"/>
                  </a:lnTo>
                  <a:lnTo>
                    <a:pt x="3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š1ïḓe">
              <a:extLst>
                <a:ext uri="{FF2B5EF4-FFF2-40B4-BE49-F238E27FC236}">
                  <a16:creationId xmlns:a16="http://schemas.microsoft.com/office/drawing/2014/main" id="{5B121204-8938-46A9-91CD-CD1A315A1AB4}"/>
                </a:ext>
              </a:extLst>
            </p:cNvPr>
            <p:cNvSpPr/>
            <p:nvPr/>
          </p:nvSpPr>
          <p:spPr bwMode="auto">
            <a:xfrm>
              <a:off x="15858754" y="5447218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ļíḋe">
              <a:extLst>
                <a:ext uri="{FF2B5EF4-FFF2-40B4-BE49-F238E27FC236}">
                  <a16:creationId xmlns:a16="http://schemas.microsoft.com/office/drawing/2014/main" id="{6F23AFC9-088C-4700-A8C9-718E7BD11446}"/>
                </a:ext>
              </a:extLst>
            </p:cNvPr>
            <p:cNvSpPr/>
            <p:nvPr/>
          </p:nvSpPr>
          <p:spPr bwMode="auto">
            <a:xfrm>
              <a:off x="15858754" y="5447218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šľiḍè">
              <a:extLst>
                <a:ext uri="{FF2B5EF4-FFF2-40B4-BE49-F238E27FC236}">
                  <a16:creationId xmlns:a16="http://schemas.microsoft.com/office/drawing/2014/main" id="{1C76BBA6-1B66-409B-800C-3D76730F5031}"/>
                </a:ext>
              </a:extLst>
            </p:cNvPr>
            <p:cNvSpPr/>
            <p:nvPr/>
          </p:nvSpPr>
          <p:spPr bwMode="auto">
            <a:xfrm>
              <a:off x="15865430" y="5544034"/>
              <a:ext cx="95148" cy="96817"/>
            </a:xfrm>
            <a:custGeom>
              <a:avLst/>
              <a:gdLst>
                <a:gd name="T0" fmla="*/ 0 w 57"/>
                <a:gd name="T1" fmla="*/ 0 h 58"/>
                <a:gd name="T2" fmla="*/ 0 w 57"/>
                <a:gd name="T3" fmla="*/ 25 h 58"/>
                <a:gd name="T4" fmla="*/ 57 w 57"/>
                <a:gd name="T5" fmla="*/ 58 h 58"/>
                <a:gd name="T6" fmla="*/ 57 w 57"/>
                <a:gd name="T7" fmla="*/ 33 h 58"/>
                <a:gd name="T8" fmla="*/ 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0" y="25"/>
                  </a:lnTo>
                  <a:lnTo>
                    <a:pt x="57" y="58"/>
                  </a:lnTo>
                  <a:lnTo>
                    <a:pt x="57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$lïḍê">
              <a:extLst>
                <a:ext uri="{FF2B5EF4-FFF2-40B4-BE49-F238E27FC236}">
                  <a16:creationId xmlns:a16="http://schemas.microsoft.com/office/drawing/2014/main" id="{EDF1B7B2-03AA-4F51-9B1B-C85BE7F37ED6}"/>
                </a:ext>
              </a:extLst>
            </p:cNvPr>
            <p:cNvSpPr/>
            <p:nvPr/>
          </p:nvSpPr>
          <p:spPr bwMode="auto">
            <a:xfrm>
              <a:off x="15865430" y="5544034"/>
              <a:ext cx="95148" cy="96817"/>
            </a:xfrm>
            <a:custGeom>
              <a:avLst/>
              <a:gdLst>
                <a:gd name="T0" fmla="*/ 0 w 57"/>
                <a:gd name="T1" fmla="*/ 0 h 58"/>
                <a:gd name="T2" fmla="*/ 0 w 57"/>
                <a:gd name="T3" fmla="*/ 25 h 58"/>
                <a:gd name="T4" fmla="*/ 57 w 57"/>
                <a:gd name="T5" fmla="*/ 58 h 58"/>
                <a:gd name="T6" fmla="*/ 57 w 57"/>
                <a:gd name="T7" fmla="*/ 33 h 58"/>
                <a:gd name="T8" fmla="*/ 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0" y="25"/>
                  </a:lnTo>
                  <a:lnTo>
                    <a:pt x="57" y="58"/>
                  </a:lnTo>
                  <a:lnTo>
                    <a:pt x="57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śľïďe">
              <a:extLst>
                <a:ext uri="{FF2B5EF4-FFF2-40B4-BE49-F238E27FC236}">
                  <a16:creationId xmlns:a16="http://schemas.microsoft.com/office/drawing/2014/main" id="{3908C5BD-2E94-4FBD-9D93-46BB7C8F6B17}"/>
                </a:ext>
              </a:extLst>
            </p:cNvPr>
            <p:cNvSpPr/>
            <p:nvPr/>
          </p:nvSpPr>
          <p:spPr bwMode="auto">
            <a:xfrm>
              <a:off x="15464809" y="5315347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4 h 37"/>
                <a:gd name="T4" fmla="*/ 25 w 25"/>
                <a:gd name="T5" fmla="*/ 37 h 37"/>
                <a:gd name="T6" fmla="*/ 25 w 25"/>
                <a:gd name="T7" fmla="*/ 14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4"/>
                  </a:lnTo>
                  <a:lnTo>
                    <a:pt x="25" y="37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ṧľîḍe">
              <a:extLst>
                <a:ext uri="{FF2B5EF4-FFF2-40B4-BE49-F238E27FC236}">
                  <a16:creationId xmlns:a16="http://schemas.microsoft.com/office/drawing/2014/main" id="{9BE67D72-C3A9-476A-90E9-8D654FDC39E4}"/>
                </a:ext>
              </a:extLst>
            </p:cNvPr>
            <p:cNvSpPr/>
            <p:nvPr/>
          </p:nvSpPr>
          <p:spPr bwMode="auto">
            <a:xfrm>
              <a:off x="15464809" y="5315347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4 h 37"/>
                <a:gd name="T4" fmla="*/ 25 w 25"/>
                <a:gd name="T5" fmla="*/ 37 h 37"/>
                <a:gd name="T6" fmla="*/ 25 w 25"/>
                <a:gd name="T7" fmla="*/ 14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4"/>
                  </a:lnTo>
                  <a:lnTo>
                    <a:pt x="25" y="37"/>
                  </a:lnTo>
                  <a:lnTo>
                    <a:pt x="25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S1idé">
              <a:extLst>
                <a:ext uri="{FF2B5EF4-FFF2-40B4-BE49-F238E27FC236}">
                  <a16:creationId xmlns:a16="http://schemas.microsoft.com/office/drawing/2014/main" id="{5D9CFFE1-7D6D-4412-B6E1-268659BB4580}"/>
                </a:ext>
              </a:extLst>
            </p:cNvPr>
            <p:cNvSpPr/>
            <p:nvPr/>
          </p:nvSpPr>
          <p:spPr bwMode="auto">
            <a:xfrm>
              <a:off x="15534918" y="5352071"/>
              <a:ext cx="90139" cy="95148"/>
            </a:xfrm>
            <a:custGeom>
              <a:avLst/>
              <a:gdLst>
                <a:gd name="T0" fmla="*/ 0 w 54"/>
                <a:gd name="T1" fmla="*/ 0 h 57"/>
                <a:gd name="T2" fmla="*/ 0 w 54"/>
                <a:gd name="T3" fmla="*/ 25 h 57"/>
                <a:gd name="T4" fmla="*/ 54 w 54"/>
                <a:gd name="T5" fmla="*/ 57 h 57"/>
                <a:gd name="T6" fmla="*/ 54 w 54"/>
                <a:gd name="T7" fmla="*/ 32 h 57"/>
                <a:gd name="T8" fmla="*/ 0 w 5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0"/>
                  </a:moveTo>
                  <a:lnTo>
                    <a:pt x="0" y="25"/>
                  </a:lnTo>
                  <a:lnTo>
                    <a:pt x="54" y="57"/>
                  </a:lnTo>
                  <a:lnTo>
                    <a:pt x="5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şḻîdé">
              <a:extLst>
                <a:ext uri="{FF2B5EF4-FFF2-40B4-BE49-F238E27FC236}">
                  <a16:creationId xmlns:a16="http://schemas.microsoft.com/office/drawing/2014/main" id="{B66E0D25-F39F-4208-BCA9-11E20204E171}"/>
                </a:ext>
              </a:extLst>
            </p:cNvPr>
            <p:cNvSpPr/>
            <p:nvPr/>
          </p:nvSpPr>
          <p:spPr bwMode="auto">
            <a:xfrm>
              <a:off x="15534918" y="5352071"/>
              <a:ext cx="90139" cy="95148"/>
            </a:xfrm>
            <a:custGeom>
              <a:avLst/>
              <a:gdLst>
                <a:gd name="T0" fmla="*/ 0 w 54"/>
                <a:gd name="T1" fmla="*/ 0 h 57"/>
                <a:gd name="T2" fmla="*/ 0 w 54"/>
                <a:gd name="T3" fmla="*/ 25 h 57"/>
                <a:gd name="T4" fmla="*/ 54 w 54"/>
                <a:gd name="T5" fmla="*/ 57 h 57"/>
                <a:gd name="T6" fmla="*/ 54 w 54"/>
                <a:gd name="T7" fmla="*/ 32 h 57"/>
                <a:gd name="T8" fmla="*/ 0 w 5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0"/>
                  </a:moveTo>
                  <a:lnTo>
                    <a:pt x="0" y="25"/>
                  </a:lnTo>
                  <a:lnTo>
                    <a:pt x="54" y="57"/>
                  </a:lnTo>
                  <a:lnTo>
                    <a:pt x="54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ṡlïḍè">
              <a:extLst>
                <a:ext uri="{FF2B5EF4-FFF2-40B4-BE49-F238E27FC236}">
                  <a16:creationId xmlns:a16="http://schemas.microsoft.com/office/drawing/2014/main" id="{76F777CA-2CE0-4548-8524-2A8AC8DC662D}"/>
                </a:ext>
              </a:extLst>
            </p:cNvPr>
            <p:cNvSpPr/>
            <p:nvPr/>
          </p:nvSpPr>
          <p:spPr bwMode="auto">
            <a:xfrm>
              <a:off x="15544934" y="5634175"/>
              <a:ext cx="153572" cy="128533"/>
            </a:xfrm>
            <a:custGeom>
              <a:avLst/>
              <a:gdLst>
                <a:gd name="T0" fmla="*/ 0 w 92"/>
                <a:gd name="T1" fmla="*/ 0 h 77"/>
                <a:gd name="T2" fmla="*/ 0 w 92"/>
                <a:gd name="T3" fmla="*/ 25 h 77"/>
                <a:gd name="T4" fmla="*/ 92 w 92"/>
                <a:gd name="T5" fmla="*/ 77 h 77"/>
                <a:gd name="T6" fmla="*/ 92 w 92"/>
                <a:gd name="T7" fmla="*/ 52 h 77"/>
                <a:gd name="T8" fmla="*/ 0 w 9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0" y="0"/>
                  </a:moveTo>
                  <a:lnTo>
                    <a:pt x="0" y="25"/>
                  </a:lnTo>
                  <a:lnTo>
                    <a:pt x="92" y="77"/>
                  </a:lnTo>
                  <a:lnTo>
                    <a:pt x="9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śľíḋè">
              <a:extLst>
                <a:ext uri="{FF2B5EF4-FFF2-40B4-BE49-F238E27FC236}">
                  <a16:creationId xmlns:a16="http://schemas.microsoft.com/office/drawing/2014/main" id="{A7BDD81B-192E-4198-B025-746D8ED0EB5E}"/>
                </a:ext>
              </a:extLst>
            </p:cNvPr>
            <p:cNvSpPr/>
            <p:nvPr/>
          </p:nvSpPr>
          <p:spPr bwMode="auto">
            <a:xfrm>
              <a:off x="15544934" y="5634175"/>
              <a:ext cx="153572" cy="128533"/>
            </a:xfrm>
            <a:custGeom>
              <a:avLst/>
              <a:gdLst>
                <a:gd name="T0" fmla="*/ 0 w 92"/>
                <a:gd name="T1" fmla="*/ 0 h 77"/>
                <a:gd name="T2" fmla="*/ 0 w 92"/>
                <a:gd name="T3" fmla="*/ 25 h 77"/>
                <a:gd name="T4" fmla="*/ 92 w 92"/>
                <a:gd name="T5" fmla="*/ 77 h 77"/>
                <a:gd name="T6" fmla="*/ 92 w 92"/>
                <a:gd name="T7" fmla="*/ 52 h 77"/>
                <a:gd name="T8" fmla="*/ 0 w 9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0" y="0"/>
                  </a:moveTo>
                  <a:lnTo>
                    <a:pt x="0" y="25"/>
                  </a:lnTo>
                  <a:lnTo>
                    <a:pt x="92" y="77"/>
                  </a:lnTo>
                  <a:lnTo>
                    <a:pt x="9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sľíḋè">
              <a:extLst>
                <a:ext uri="{FF2B5EF4-FFF2-40B4-BE49-F238E27FC236}">
                  <a16:creationId xmlns:a16="http://schemas.microsoft.com/office/drawing/2014/main" id="{D03F9525-6C2F-4EC4-A8C3-02A19758CD76}"/>
                </a:ext>
              </a:extLst>
            </p:cNvPr>
            <p:cNvSpPr/>
            <p:nvPr/>
          </p:nvSpPr>
          <p:spPr bwMode="auto">
            <a:xfrm>
              <a:off x="15740236" y="5744345"/>
              <a:ext cx="63431" cy="76785"/>
            </a:xfrm>
            <a:custGeom>
              <a:avLst/>
              <a:gdLst>
                <a:gd name="T0" fmla="*/ 0 w 38"/>
                <a:gd name="T1" fmla="*/ 0 h 46"/>
                <a:gd name="T2" fmla="*/ 0 w 38"/>
                <a:gd name="T3" fmla="*/ 25 h 46"/>
                <a:gd name="T4" fmla="*/ 38 w 38"/>
                <a:gd name="T5" fmla="*/ 46 h 46"/>
                <a:gd name="T6" fmla="*/ 38 w 38"/>
                <a:gd name="T7" fmla="*/ 21 h 46"/>
                <a:gd name="T8" fmla="*/ 0 w 3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6">
                  <a:moveTo>
                    <a:pt x="0" y="0"/>
                  </a:moveTo>
                  <a:lnTo>
                    <a:pt x="0" y="25"/>
                  </a:lnTo>
                  <a:lnTo>
                    <a:pt x="38" y="46"/>
                  </a:lnTo>
                  <a:lnTo>
                    <a:pt x="38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ṣľiḑè">
              <a:extLst>
                <a:ext uri="{FF2B5EF4-FFF2-40B4-BE49-F238E27FC236}">
                  <a16:creationId xmlns:a16="http://schemas.microsoft.com/office/drawing/2014/main" id="{DF670D1E-818F-4E18-A87C-D13470C179C2}"/>
                </a:ext>
              </a:extLst>
            </p:cNvPr>
            <p:cNvSpPr/>
            <p:nvPr/>
          </p:nvSpPr>
          <p:spPr bwMode="auto">
            <a:xfrm>
              <a:off x="15740236" y="5744345"/>
              <a:ext cx="63431" cy="76785"/>
            </a:xfrm>
            <a:custGeom>
              <a:avLst/>
              <a:gdLst>
                <a:gd name="T0" fmla="*/ 0 w 38"/>
                <a:gd name="T1" fmla="*/ 0 h 46"/>
                <a:gd name="T2" fmla="*/ 0 w 38"/>
                <a:gd name="T3" fmla="*/ 25 h 46"/>
                <a:gd name="T4" fmla="*/ 38 w 38"/>
                <a:gd name="T5" fmla="*/ 46 h 46"/>
                <a:gd name="T6" fmla="*/ 38 w 38"/>
                <a:gd name="T7" fmla="*/ 21 h 46"/>
                <a:gd name="T8" fmla="*/ 0 w 3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6">
                  <a:moveTo>
                    <a:pt x="0" y="0"/>
                  </a:moveTo>
                  <a:lnTo>
                    <a:pt x="0" y="25"/>
                  </a:lnTo>
                  <a:lnTo>
                    <a:pt x="38" y="46"/>
                  </a:lnTo>
                  <a:lnTo>
                    <a:pt x="3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ṧ1îďè">
              <a:extLst>
                <a:ext uri="{FF2B5EF4-FFF2-40B4-BE49-F238E27FC236}">
                  <a16:creationId xmlns:a16="http://schemas.microsoft.com/office/drawing/2014/main" id="{D64B6799-1A1D-4013-9B07-A4EF6F7D424E}"/>
                </a:ext>
              </a:extLst>
            </p:cNvPr>
            <p:cNvSpPr/>
            <p:nvPr/>
          </p:nvSpPr>
          <p:spPr bwMode="auto">
            <a:xfrm>
              <a:off x="16070748" y="4911388"/>
              <a:ext cx="185288" cy="150232"/>
            </a:xfrm>
            <a:custGeom>
              <a:avLst/>
              <a:gdLst>
                <a:gd name="T0" fmla="*/ 0 w 111"/>
                <a:gd name="T1" fmla="*/ 0 h 90"/>
                <a:gd name="T2" fmla="*/ 0 w 111"/>
                <a:gd name="T3" fmla="*/ 25 h 90"/>
                <a:gd name="T4" fmla="*/ 111 w 111"/>
                <a:gd name="T5" fmla="*/ 90 h 90"/>
                <a:gd name="T6" fmla="*/ 111 w 111"/>
                <a:gd name="T7" fmla="*/ 65 h 90"/>
                <a:gd name="T8" fmla="*/ 0 w 11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0">
                  <a:moveTo>
                    <a:pt x="0" y="0"/>
                  </a:moveTo>
                  <a:lnTo>
                    <a:pt x="0" y="25"/>
                  </a:lnTo>
                  <a:lnTo>
                    <a:pt x="111" y="90"/>
                  </a:lnTo>
                  <a:lnTo>
                    <a:pt x="11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şlïdé">
              <a:extLst>
                <a:ext uri="{FF2B5EF4-FFF2-40B4-BE49-F238E27FC236}">
                  <a16:creationId xmlns:a16="http://schemas.microsoft.com/office/drawing/2014/main" id="{D14F2955-7A2E-4D80-AC8C-CE23716C0C7D}"/>
                </a:ext>
              </a:extLst>
            </p:cNvPr>
            <p:cNvSpPr/>
            <p:nvPr/>
          </p:nvSpPr>
          <p:spPr bwMode="auto">
            <a:xfrm>
              <a:off x="16070748" y="4911388"/>
              <a:ext cx="185288" cy="150232"/>
            </a:xfrm>
            <a:custGeom>
              <a:avLst/>
              <a:gdLst>
                <a:gd name="T0" fmla="*/ 0 w 111"/>
                <a:gd name="T1" fmla="*/ 0 h 90"/>
                <a:gd name="T2" fmla="*/ 0 w 111"/>
                <a:gd name="T3" fmla="*/ 25 h 90"/>
                <a:gd name="T4" fmla="*/ 111 w 111"/>
                <a:gd name="T5" fmla="*/ 90 h 90"/>
                <a:gd name="T6" fmla="*/ 111 w 111"/>
                <a:gd name="T7" fmla="*/ 65 h 90"/>
                <a:gd name="T8" fmla="*/ 0 w 11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0">
                  <a:moveTo>
                    <a:pt x="0" y="0"/>
                  </a:moveTo>
                  <a:lnTo>
                    <a:pt x="0" y="25"/>
                  </a:lnTo>
                  <a:lnTo>
                    <a:pt x="111" y="90"/>
                  </a:lnTo>
                  <a:lnTo>
                    <a:pt x="111" y="6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ṡľïḍe">
              <a:extLst>
                <a:ext uri="{FF2B5EF4-FFF2-40B4-BE49-F238E27FC236}">
                  <a16:creationId xmlns:a16="http://schemas.microsoft.com/office/drawing/2014/main" id="{242B8504-1283-4B31-9CCB-536AD65459CE}"/>
                </a:ext>
              </a:extLst>
            </p:cNvPr>
            <p:cNvSpPr/>
            <p:nvPr/>
          </p:nvSpPr>
          <p:spPr bwMode="auto">
            <a:xfrm>
              <a:off x="16287751" y="5036581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$ḷîḍê">
              <a:extLst>
                <a:ext uri="{FF2B5EF4-FFF2-40B4-BE49-F238E27FC236}">
                  <a16:creationId xmlns:a16="http://schemas.microsoft.com/office/drawing/2014/main" id="{1E40EAAB-3506-46DE-8CE9-C1012A342871}"/>
                </a:ext>
              </a:extLst>
            </p:cNvPr>
            <p:cNvSpPr/>
            <p:nvPr/>
          </p:nvSpPr>
          <p:spPr bwMode="auto">
            <a:xfrm>
              <a:off x="16287751" y="5036581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ṣḷîďè">
              <a:extLst>
                <a:ext uri="{FF2B5EF4-FFF2-40B4-BE49-F238E27FC236}">
                  <a16:creationId xmlns:a16="http://schemas.microsoft.com/office/drawing/2014/main" id="{ECC3A658-C050-441E-B9E5-163728D4AAE0}"/>
                </a:ext>
              </a:extLst>
            </p:cNvPr>
            <p:cNvSpPr/>
            <p:nvPr/>
          </p:nvSpPr>
          <p:spPr bwMode="auto">
            <a:xfrm>
              <a:off x="16381230" y="5091667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ŝḷïḍé">
              <a:extLst>
                <a:ext uri="{FF2B5EF4-FFF2-40B4-BE49-F238E27FC236}">
                  <a16:creationId xmlns:a16="http://schemas.microsoft.com/office/drawing/2014/main" id="{0A4B24C5-C3EA-43D7-9E71-09ABEA58FC6B}"/>
                </a:ext>
              </a:extLst>
            </p:cNvPr>
            <p:cNvSpPr/>
            <p:nvPr/>
          </p:nvSpPr>
          <p:spPr bwMode="auto">
            <a:xfrm>
              <a:off x="16381230" y="5091667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ŝľïḍè">
              <a:extLst>
                <a:ext uri="{FF2B5EF4-FFF2-40B4-BE49-F238E27FC236}">
                  <a16:creationId xmlns:a16="http://schemas.microsoft.com/office/drawing/2014/main" id="{62778209-B024-446C-BCF0-B13933E656E7}"/>
                </a:ext>
              </a:extLst>
            </p:cNvPr>
            <p:cNvSpPr/>
            <p:nvPr/>
          </p:nvSpPr>
          <p:spPr bwMode="auto">
            <a:xfrm>
              <a:off x="16070748" y="5004866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ṥ1ïḍê">
              <a:extLst>
                <a:ext uri="{FF2B5EF4-FFF2-40B4-BE49-F238E27FC236}">
                  <a16:creationId xmlns:a16="http://schemas.microsoft.com/office/drawing/2014/main" id="{001FEF9E-6C8F-46C2-8B40-C7BAE171F9AB}"/>
                </a:ext>
              </a:extLst>
            </p:cNvPr>
            <p:cNvSpPr/>
            <p:nvPr/>
          </p:nvSpPr>
          <p:spPr bwMode="auto">
            <a:xfrm>
              <a:off x="16070748" y="5004866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šlíḍè">
              <a:extLst>
                <a:ext uri="{FF2B5EF4-FFF2-40B4-BE49-F238E27FC236}">
                  <a16:creationId xmlns:a16="http://schemas.microsoft.com/office/drawing/2014/main" id="{15220A31-4F08-423B-B6C4-4D152541A7B4}"/>
                </a:ext>
              </a:extLst>
            </p:cNvPr>
            <p:cNvSpPr/>
            <p:nvPr/>
          </p:nvSpPr>
          <p:spPr bwMode="auto">
            <a:xfrm>
              <a:off x="16200950" y="5078313"/>
              <a:ext cx="125194" cy="115179"/>
            </a:xfrm>
            <a:custGeom>
              <a:avLst/>
              <a:gdLst>
                <a:gd name="T0" fmla="*/ 0 w 75"/>
                <a:gd name="T1" fmla="*/ 0 h 69"/>
                <a:gd name="T2" fmla="*/ 0 w 75"/>
                <a:gd name="T3" fmla="*/ 25 h 69"/>
                <a:gd name="T4" fmla="*/ 75 w 75"/>
                <a:gd name="T5" fmla="*/ 69 h 69"/>
                <a:gd name="T6" fmla="*/ 75 w 75"/>
                <a:gd name="T7" fmla="*/ 44 h 69"/>
                <a:gd name="T8" fmla="*/ 0 w 7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9">
                  <a:moveTo>
                    <a:pt x="0" y="0"/>
                  </a:moveTo>
                  <a:lnTo>
                    <a:pt x="0" y="25"/>
                  </a:lnTo>
                  <a:lnTo>
                    <a:pt x="75" y="69"/>
                  </a:lnTo>
                  <a:lnTo>
                    <a:pt x="7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ṧlíḋè">
              <a:extLst>
                <a:ext uri="{FF2B5EF4-FFF2-40B4-BE49-F238E27FC236}">
                  <a16:creationId xmlns:a16="http://schemas.microsoft.com/office/drawing/2014/main" id="{9EEC9419-3AE1-42E7-8984-0028835215CC}"/>
                </a:ext>
              </a:extLst>
            </p:cNvPr>
            <p:cNvSpPr/>
            <p:nvPr/>
          </p:nvSpPr>
          <p:spPr bwMode="auto">
            <a:xfrm>
              <a:off x="16200950" y="5078313"/>
              <a:ext cx="125194" cy="115179"/>
            </a:xfrm>
            <a:custGeom>
              <a:avLst/>
              <a:gdLst>
                <a:gd name="T0" fmla="*/ 0 w 75"/>
                <a:gd name="T1" fmla="*/ 0 h 69"/>
                <a:gd name="T2" fmla="*/ 0 w 75"/>
                <a:gd name="T3" fmla="*/ 25 h 69"/>
                <a:gd name="T4" fmla="*/ 75 w 75"/>
                <a:gd name="T5" fmla="*/ 69 h 69"/>
                <a:gd name="T6" fmla="*/ 75 w 75"/>
                <a:gd name="T7" fmla="*/ 44 h 69"/>
                <a:gd name="T8" fmla="*/ 0 w 7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9">
                  <a:moveTo>
                    <a:pt x="0" y="0"/>
                  </a:moveTo>
                  <a:lnTo>
                    <a:pt x="0" y="25"/>
                  </a:lnTo>
                  <a:lnTo>
                    <a:pt x="75" y="69"/>
                  </a:lnTo>
                  <a:lnTo>
                    <a:pt x="75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ś1ïďè">
              <a:extLst>
                <a:ext uri="{FF2B5EF4-FFF2-40B4-BE49-F238E27FC236}">
                  <a16:creationId xmlns:a16="http://schemas.microsoft.com/office/drawing/2014/main" id="{AD44701B-BDE0-442E-BF39-A70F176EAA99}"/>
                </a:ext>
              </a:extLst>
            </p:cNvPr>
            <p:cNvSpPr/>
            <p:nvPr/>
          </p:nvSpPr>
          <p:spPr bwMode="auto">
            <a:xfrm>
              <a:off x="16354522" y="5168453"/>
              <a:ext cx="48409" cy="66770"/>
            </a:xfrm>
            <a:custGeom>
              <a:avLst/>
              <a:gdLst>
                <a:gd name="T0" fmla="*/ 0 w 29"/>
                <a:gd name="T1" fmla="*/ 0 h 40"/>
                <a:gd name="T2" fmla="*/ 0 w 29"/>
                <a:gd name="T3" fmla="*/ 25 h 40"/>
                <a:gd name="T4" fmla="*/ 29 w 29"/>
                <a:gd name="T5" fmla="*/ 40 h 40"/>
                <a:gd name="T6" fmla="*/ 29 w 29"/>
                <a:gd name="T7" fmla="*/ 17 h 40"/>
                <a:gd name="T8" fmla="*/ 0 w 2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0">
                  <a:moveTo>
                    <a:pt x="0" y="0"/>
                  </a:moveTo>
                  <a:lnTo>
                    <a:pt x="0" y="25"/>
                  </a:lnTo>
                  <a:lnTo>
                    <a:pt x="29" y="40"/>
                  </a:lnTo>
                  <a:lnTo>
                    <a:pt x="29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sḻïḑé">
              <a:extLst>
                <a:ext uri="{FF2B5EF4-FFF2-40B4-BE49-F238E27FC236}">
                  <a16:creationId xmlns:a16="http://schemas.microsoft.com/office/drawing/2014/main" id="{8B5F1FE5-5E1A-4EA0-A1DB-E63D79C63C47}"/>
                </a:ext>
              </a:extLst>
            </p:cNvPr>
            <p:cNvSpPr/>
            <p:nvPr/>
          </p:nvSpPr>
          <p:spPr bwMode="auto">
            <a:xfrm>
              <a:off x="16354522" y="5168453"/>
              <a:ext cx="48409" cy="66770"/>
            </a:xfrm>
            <a:custGeom>
              <a:avLst/>
              <a:gdLst>
                <a:gd name="T0" fmla="*/ 0 w 29"/>
                <a:gd name="T1" fmla="*/ 0 h 40"/>
                <a:gd name="T2" fmla="*/ 0 w 29"/>
                <a:gd name="T3" fmla="*/ 25 h 40"/>
                <a:gd name="T4" fmla="*/ 29 w 29"/>
                <a:gd name="T5" fmla="*/ 40 h 40"/>
                <a:gd name="T6" fmla="*/ 29 w 29"/>
                <a:gd name="T7" fmla="*/ 17 h 40"/>
                <a:gd name="T8" fmla="*/ 0 w 2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0">
                  <a:moveTo>
                    <a:pt x="0" y="0"/>
                  </a:moveTo>
                  <a:lnTo>
                    <a:pt x="0" y="25"/>
                  </a:lnTo>
                  <a:lnTo>
                    <a:pt x="29" y="40"/>
                  </a:lnTo>
                  <a:lnTo>
                    <a:pt x="29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ṧḷíḍê">
              <a:extLst>
                <a:ext uri="{FF2B5EF4-FFF2-40B4-BE49-F238E27FC236}">
                  <a16:creationId xmlns:a16="http://schemas.microsoft.com/office/drawing/2014/main" id="{3DC13435-D2DD-4EBF-80BA-A20EEAE1C619}"/>
                </a:ext>
              </a:extLst>
            </p:cNvPr>
            <p:cNvSpPr/>
            <p:nvPr/>
          </p:nvSpPr>
          <p:spPr bwMode="auto">
            <a:xfrm>
              <a:off x="16426300" y="5210184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5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5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ṩlïḑe">
              <a:extLst>
                <a:ext uri="{FF2B5EF4-FFF2-40B4-BE49-F238E27FC236}">
                  <a16:creationId xmlns:a16="http://schemas.microsoft.com/office/drawing/2014/main" id="{280C33EA-955B-4BCA-A9E1-52D89CFD5AF4}"/>
                </a:ext>
              </a:extLst>
            </p:cNvPr>
            <p:cNvSpPr/>
            <p:nvPr/>
          </p:nvSpPr>
          <p:spPr bwMode="auto">
            <a:xfrm>
              <a:off x="16426300" y="5210184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5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5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ṥlíḋé">
              <a:extLst>
                <a:ext uri="{FF2B5EF4-FFF2-40B4-BE49-F238E27FC236}">
                  <a16:creationId xmlns:a16="http://schemas.microsoft.com/office/drawing/2014/main" id="{150EA6C2-5373-4095-8B1B-85B367FFC8F9}"/>
                </a:ext>
              </a:extLst>
            </p:cNvPr>
            <p:cNvSpPr/>
            <p:nvPr/>
          </p:nvSpPr>
          <p:spPr bwMode="auto">
            <a:xfrm>
              <a:off x="16070748" y="5100013"/>
              <a:ext cx="73447" cy="81794"/>
            </a:xfrm>
            <a:custGeom>
              <a:avLst/>
              <a:gdLst>
                <a:gd name="T0" fmla="*/ 0 w 44"/>
                <a:gd name="T1" fmla="*/ 0 h 49"/>
                <a:gd name="T2" fmla="*/ 0 w 44"/>
                <a:gd name="T3" fmla="*/ 25 h 49"/>
                <a:gd name="T4" fmla="*/ 44 w 44"/>
                <a:gd name="T5" fmla="*/ 49 h 49"/>
                <a:gd name="T6" fmla="*/ 44 w 44"/>
                <a:gd name="T7" fmla="*/ 25 h 49"/>
                <a:gd name="T8" fmla="*/ 0 w 4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0" y="0"/>
                  </a:moveTo>
                  <a:lnTo>
                    <a:pt x="0" y="25"/>
                  </a:lnTo>
                  <a:lnTo>
                    <a:pt x="44" y="49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Sľiḋe">
              <a:extLst>
                <a:ext uri="{FF2B5EF4-FFF2-40B4-BE49-F238E27FC236}">
                  <a16:creationId xmlns:a16="http://schemas.microsoft.com/office/drawing/2014/main" id="{FD25B3D2-00F7-4300-AA0A-F31DCD70F6E2}"/>
                </a:ext>
              </a:extLst>
            </p:cNvPr>
            <p:cNvSpPr/>
            <p:nvPr/>
          </p:nvSpPr>
          <p:spPr bwMode="auto">
            <a:xfrm>
              <a:off x="16070748" y="5100013"/>
              <a:ext cx="73447" cy="81794"/>
            </a:xfrm>
            <a:custGeom>
              <a:avLst/>
              <a:gdLst>
                <a:gd name="T0" fmla="*/ 0 w 44"/>
                <a:gd name="T1" fmla="*/ 0 h 49"/>
                <a:gd name="T2" fmla="*/ 0 w 44"/>
                <a:gd name="T3" fmla="*/ 25 h 49"/>
                <a:gd name="T4" fmla="*/ 44 w 44"/>
                <a:gd name="T5" fmla="*/ 49 h 49"/>
                <a:gd name="T6" fmla="*/ 44 w 44"/>
                <a:gd name="T7" fmla="*/ 25 h 49"/>
                <a:gd name="T8" fmla="*/ 0 w 4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0" y="0"/>
                  </a:moveTo>
                  <a:lnTo>
                    <a:pt x="0" y="25"/>
                  </a:lnTo>
                  <a:lnTo>
                    <a:pt x="44" y="49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ṡļïdè">
              <a:extLst>
                <a:ext uri="{FF2B5EF4-FFF2-40B4-BE49-F238E27FC236}">
                  <a16:creationId xmlns:a16="http://schemas.microsoft.com/office/drawing/2014/main" id="{2A7F4DF9-F6F5-448D-A7A5-C42BD3F165CA}"/>
                </a:ext>
              </a:extLst>
            </p:cNvPr>
            <p:cNvSpPr/>
            <p:nvPr/>
          </p:nvSpPr>
          <p:spPr bwMode="auto">
            <a:xfrm>
              <a:off x="16172573" y="5158437"/>
              <a:ext cx="25039" cy="55086"/>
            </a:xfrm>
            <a:custGeom>
              <a:avLst/>
              <a:gdLst>
                <a:gd name="T0" fmla="*/ 0 w 15"/>
                <a:gd name="T1" fmla="*/ 0 h 33"/>
                <a:gd name="T2" fmla="*/ 0 w 15"/>
                <a:gd name="T3" fmla="*/ 25 h 33"/>
                <a:gd name="T4" fmla="*/ 15 w 15"/>
                <a:gd name="T5" fmla="*/ 33 h 33"/>
                <a:gd name="T6" fmla="*/ 15 w 15"/>
                <a:gd name="T7" fmla="*/ 8 h 33"/>
                <a:gd name="T8" fmla="*/ 0 w 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0" y="0"/>
                  </a:moveTo>
                  <a:lnTo>
                    <a:pt x="0" y="25"/>
                  </a:lnTo>
                  <a:lnTo>
                    <a:pt x="15" y="33"/>
                  </a:lnTo>
                  <a:lnTo>
                    <a:pt x="1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lîḓé">
              <a:extLst>
                <a:ext uri="{FF2B5EF4-FFF2-40B4-BE49-F238E27FC236}">
                  <a16:creationId xmlns:a16="http://schemas.microsoft.com/office/drawing/2014/main" id="{D29A8D81-02CC-4246-A805-519978353897}"/>
                </a:ext>
              </a:extLst>
            </p:cNvPr>
            <p:cNvSpPr/>
            <p:nvPr/>
          </p:nvSpPr>
          <p:spPr bwMode="auto">
            <a:xfrm>
              <a:off x="16172573" y="5158437"/>
              <a:ext cx="25039" cy="55086"/>
            </a:xfrm>
            <a:custGeom>
              <a:avLst/>
              <a:gdLst>
                <a:gd name="T0" fmla="*/ 0 w 15"/>
                <a:gd name="T1" fmla="*/ 0 h 33"/>
                <a:gd name="T2" fmla="*/ 0 w 15"/>
                <a:gd name="T3" fmla="*/ 25 h 33"/>
                <a:gd name="T4" fmla="*/ 15 w 15"/>
                <a:gd name="T5" fmla="*/ 33 h 33"/>
                <a:gd name="T6" fmla="*/ 15 w 15"/>
                <a:gd name="T7" fmla="*/ 8 h 33"/>
                <a:gd name="T8" fmla="*/ 0 w 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0" y="0"/>
                  </a:moveTo>
                  <a:lnTo>
                    <a:pt x="0" y="25"/>
                  </a:lnTo>
                  <a:lnTo>
                    <a:pt x="15" y="33"/>
                  </a:lnTo>
                  <a:lnTo>
                    <a:pt x="15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$ľíḑê">
              <a:extLst>
                <a:ext uri="{FF2B5EF4-FFF2-40B4-BE49-F238E27FC236}">
                  <a16:creationId xmlns:a16="http://schemas.microsoft.com/office/drawing/2014/main" id="{50C821C5-5299-40EC-A4C4-F14551AA5C3C}"/>
                </a:ext>
              </a:extLst>
            </p:cNvPr>
            <p:cNvSpPr/>
            <p:nvPr/>
          </p:nvSpPr>
          <p:spPr bwMode="auto">
            <a:xfrm>
              <a:off x="16227658" y="5190153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5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5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Sļiḑè">
              <a:extLst>
                <a:ext uri="{FF2B5EF4-FFF2-40B4-BE49-F238E27FC236}">
                  <a16:creationId xmlns:a16="http://schemas.microsoft.com/office/drawing/2014/main" id="{764AFF6B-12AE-4DEC-B6C7-C89D72FA9C82}"/>
                </a:ext>
              </a:extLst>
            </p:cNvPr>
            <p:cNvSpPr/>
            <p:nvPr/>
          </p:nvSpPr>
          <p:spPr bwMode="auto">
            <a:xfrm>
              <a:off x="16227658" y="5190153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5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5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$ḷíḑé">
              <a:extLst>
                <a:ext uri="{FF2B5EF4-FFF2-40B4-BE49-F238E27FC236}">
                  <a16:creationId xmlns:a16="http://schemas.microsoft.com/office/drawing/2014/main" id="{75B3C1BB-BD1F-434A-89BA-66A66CB47351}"/>
                </a:ext>
              </a:extLst>
            </p:cNvPr>
            <p:cNvSpPr/>
            <p:nvPr/>
          </p:nvSpPr>
          <p:spPr bwMode="auto">
            <a:xfrm>
              <a:off x="16070748" y="5193491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5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5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ṣļîde">
              <a:extLst>
                <a:ext uri="{FF2B5EF4-FFF2-40B4-BE49-F238E27FC236}">
                  <a16:creationId xmlns:a16="http://schemas.microsoft.com/office/drawing/2014/main" id="{2839CB62-D8DE-45DE-8C61-A4B883468DD2}"/>
                </a:ext>
              </a:extLst>
            </p:cNvPr>
            <p:cNvSpPr/>
            <p:nvPr/>
          </p:nvSpPr>
          <p:spPr bwMode="auto">
            <a:xfrm>
              <a:off x="16070748" y="5193491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5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5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šľïḓè">
              <a:extLst>
                <a:ext uri="{FF2B5EF4-FFF2-40B4-BE49-F238E27FC236}">
                  <a16:creationId xmlns:a16="http://schemas.microsoft.com/office/drawing/2014/main" id="{BD12790D-F28F-4802-AAF4-4E07E1D5F9D3}"/>
                </a:ext>
              </a:extLst>
            </p:cNvPr>
            <p:cNvSpPr/>
            <p:nvPr/>
          </p:nvSpPr>
          <p:spPr bwMode="auto">
            <a:xfrm>
              <a:off x="16371214" y="5367094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5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5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ṥḷîďe">
              <a:extLst>
                <a:ext uri="{FF2B5EF4-FFF2-40B4-BE49-F238E27FC236}">
                  <a16:creationId xmlns:a16="http://schemas.microsoft.com/office/drawing/2014/main" id="{AA1416A5-2155-41C4-B17E-CF7BF2AF8CC0}"/>
                </a:ext>
              </a:extLst>
            </p:cNvPr>
            <p:cNvSpPr/>
            <p:nvPr/>
          </p:nvSpPr>
          <p:spPr bwMode="auto">
            <a:xfrm>
              <a:off x="16371214" y="5367094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5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5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şļîďe">
              <a:extLst>
                <a:ext uri="{FF2B5EF4-FFF2-40B4-BE49-F238E27FC236}">
                  <a16:creationId xmlns:a16="http://schemas.microsoft.com/office/drawing/2014/main" id="{7E082068-852C-44C8-B869-B7FD79CA26CD}"/>
                </a:ext>
              </a:extLst>
            </p:cNvPr>
            <p:cNvSpPr/>
            <p:nvPr/>
          </p:nvSpPr>
          <p:spPr bwMode="auto">
            <a:xfrm>
              <a:off x="16070748" y="528696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śḷiďê">
              <a:extLst>
                <a:ext uri="{FF2B5EF4-FFF2-40B4-BE49-F238E27FC236}">
                  <a16:creationId xmlns:a16="http://schemas.microsoft.com/office/drawing/2014/main" id="{B75B3F53-C33F-451D-9BA5-DC419C95098E}"/>
                </a:ext>
              </a:extLst>
            </p:cNvPr>
            <p:cNvSpPr/>
            <p:nvPr/>
          </p:nvSpPr>
          <p:spPr bwMode="auto">
            <a:xfrm>
              <a:off x="16070748" y="528696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ṥļîḋe">
              <a:extLst>
                <a:ext uri="{FF2B5EF4-FFF2-40B4-BE49-F238E27FC236}">
                  <a16:creationId xmlns:a16="http://schemas.microsoft.com/office/drawing/2014/main" id="{159AF485-90EB-495B-A220-B4754AAAD01E}"/>
                </a:ext>
              </a:extLst>
            </p:cNvPr>
            <p:cNvSpPr/>
            <p:nvPr/>
          </p:nvSpPr>
          <p:spPr bwMode="auto">
            <a:xfrm>
              <a:off x="16172573" y="5345394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ş1íďé">
              <a:extLst>
                <a:ext uri="{FF2B5EF4-FFF2-40B4-BE49-F238E27FC236}">
                  <a16:creationId xmlns:a16="http://schemas.microsoft.com/office/drawing/2014/main" id="{E92B4691-6468-4890-B546-539646DB51A8}"/>
                </a:ext>
              </a:extLst>
            </p:cNvPr>
            <p:cNvSpPr/>
            <p:nvPr/>
          </p:nvSpPr>
          <p:spPr bwMode="auto">
            <a:xfrm>
              <a:off x="16172573" y="5345394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śliḋe">
              <a:extLst>
                <a:ext uri="{FF2B5EF4-FFF2-40B4-BE49-F238E27FC236}">
                  <a16:creationId xmlns:a16="http://schemas.microsoft.com/office/drawing/2014/main" id="{5530C982-036F-4F31-85CE-BAEE43BD1C74}"/>
                </a:ext>
              </a:extLst>
            </p:cNvPr>
            <p:cNvSpPr/>
            <p:nvPr/>
          </p:nvSpPr>
          <p:spPr bwMode="auto">
            <a:xfrm>
              <a:off x="16346176" y="5447218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2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2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ślîḋé">
              <a:extLst>
                <a:ext uri="{FF2B5EF4-FFF2-40B4-BE49-F238E27FC236}">
                  <a16:creationId xmlns:a16="http://schemas.microsoft.com/office/drawing/2014/main" id="{DB5E1D09-82A7-4871-8EC9-7E99EE11ECCE}"/>
                </a:ext>
              </a:extLst>
            </p:cNvPr>
            <p:cNvSpPr/>
            <p:nvPr/>
          </p:nvSpPr>
          <p:spPr bwMode="auto">
            <a:xfrm>
              <a:off x="16346176" y="5447218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2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2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ṧḷídê">
              <a:extLst>
                <a:ext uri="{FF2B5EF4-FFF2-40B4-BE49-F238E27FC236}">
                  <a16:creationId xmlns:a16="http://schemas.microsoft.com/office/drawing/2014/main" id="{E9A64098-E934-4648-AE12-DD8DCC5CDB34}"/>
                </a:ext>
              </a:extLst>
            </p:cNvPr>
            <p:cNvSpPr/>
            <p:nvPr/>
          </p:nvSpPr>
          <p:spPr bwMode="auto">
            <a:xfrm>
              <a:off x="16070748" y="5380448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ś1îḋe">
              <a:extLst>
                <a:ext uri="{FF2B5EF4-FFF2-40B4-BE49-F238E27FC236}">
                  <a16:creationId xmlns:a16="http://schemas.microsoft.com/office/drawing/2014/main" id="{A3B9D467-8525-49C1-B5CA-015FAA9E9DB3}"/>
                </a:ext>
              </a:extLst>
            </p:cNvPr>
            <p:cNvSpPr/>
            <p:nvPr/>
          </p:nvSpPr>
          <p:spPr bwMode="auto">
            <a:xfrm>
              <a:off x="16070748" y="5380448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slîḑê">
              <a:extLst>
                <a:ext uri="{FF2B5EF4-FFF2-40B4-BE49-F238E27FC236}">
                  <a16:creationId xmlns:a16="http://schemas.microsoft.com/office/drawing/2014/main" id="{90269E54-F0D4-4630-A641-D7EF3AC3F57C}"/>
                </a:ext>
              </a:extLst>
            </p:cNvPr>
            <p:cNvSpPr/>
            <p:nvPr/>
          </p:nvSpPr>
          <p:spPr bwMode="auto">
            <a:xfrm>
              <a:off x="16249359" y="5483941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3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3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š1ïdé">
              <a:extLst>
                <a:ext uri="{FF2B5EF4-FFF2-40B4-BE49-F238E27FC236}">
                  <a16:creationId xmlns:a16="http://schemas.microsoft.com/office/drawing/2014/main" id="{8ACD33B3-6582-4A32-A34C-FC0777BFBE9B}"/>
                </a:ext>
              </a:extLst>
            </p:cNvPr>
            <p:cNvSpPr/>
            <p:nvPr/>
          </p:nvSpPr>
          <p:spPr bwMode="auto">
            <a:xfrm>
              <a:off x="16249359" y="5483941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3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3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ṡḻîḍé">
              <a:extLst>
                <a:ext uri="{FF2B5EF4-FFF2-40B4-BE49-F238E27FC236}">
                  <a16:creationId xmlns:a16="http://schemas.microsoft.com/office/drawing/2014/main" id="{DA2457AA-1373-408E-BB02-586F91B50CD9}"/>
                </a:ext>
              </a:extLst>
            </p:cNvPr>
            <p:cNvSpPr/>
            <p:nvPr/>
          </p:nvSpPr>
          <p:spPr bwMode="auto">
            <a:xfrm>
              <a:off x="16387906" y="5560727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ṧľiḓè">
              <a:extLst>
                <a:ext uri="{FF2B5EF4-FFF2-40B4-BE49-F238E27FC236}">
                  <a16:creationId xmlns:a16="http://schemas.microsoft.com/office/drawing/2014/main" id="{7F7A51EA-D5EF-4C87-82AC-FE7A6BEB9890}"/>
                </a:ext>
              </a:extLst>
            </p:cNvPr>
            <p:cNvSpPr/>
            <p:nvPr/>
          </p:nvSpPr>
          <p:spPr bwMode="auto">
            <a:xfrm>
              <a:off x="16387906" y="5560727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ŝḻíďé">
              <a:extLst>
                <a:ext uri="{FF2B5EF4-FFF2-40B4-BE49-F238E27FC236}">
                  <a16:creationId xmlns:a16="http://schemas.microsoft.com/office/drawing/2014/main" id="{A5CB1D6A-E4DE-4578-B6EF-765098F13DCA}"/>
                </a:ext>
              </a:extLst>
            </p:cNvPr>
            <p:cNvSpPr/>
            <p:nvPr/>
          </p:nvSpPr>
          <p:spPr bwMode="auto">
            <a:xfrm>
              <a:off x="16070748" y="5473926"/>
              <a:ext cx="50078" cy="70109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25 h 42"/>
                <a:gd name="T4" fmla="*/ 30 w 30"/>
                <a:gd name="T5" fmla="*/ 42 h 42"/>
                <a:gd name="T6" fmla="*/ 30 w 30"/>
                <a:gd name="T7" fmla="*/ 17 h 42"/>
                <a:gd name="T8" fmla="*/ 0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0"/>
                  </a:moveTo>
                  <a:lnTo>
                    <a:pt x="0" y="25"/>
                  </a:lnTo>
                  <a:lnTo>
                    <a:pt x="30" y="42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šḻïḋe">
              <a:extLst>
                <a:ext uri="{FF2B5EF4-FFF2-40B4-BE49-F238E27FC236}">
                  <a16:creationId xmlns:a16="http://schemas.microsoft.com/office/drawing/2014/main" id="{A2A8CEF5-74C5-4D40-B3C3-9E2451D7AB08}"/>
                </a:ext>
              </a:extLst>
            </p:cNvPr>
            <p:cNvSpPr/>
            <p:nvPr/>
          </p:nvSpPr>
          <p:spPr bwMode="auto">
            <a:xfrm>
              <a:off x="16070748" y="5473926"/>
              <a:ext cx="50078" cy="70109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25 h 42"/>
                <a:gd name="T4" fmla="*/ 30 w 30"/>
                <a:gd name="T5" fmla="*/ 42 h 42"/>
                <a:gd name="T6" fmla="*/ 30 w 30"/>
                <a:gd name="T7" fmla="*/ 17 h 42"/>
                <a:gd name="T8" fmla="*/ 0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0"/>
                  </a:moveTo>
                  <a:lnTo>
                    <a:pt x="0" y="25"/>
                  </a:lnTo>
                  <a:lnTo>
                    <a:pt x="30" y="42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ḷíḓè">
              <a:extLst>
                <a:ext uri="{FF2B5EF4-FFF2-40B4-BE49-F238E27FC236}">
                  <a16:creationId xmlns:a16="http://schemas.microsoft.com/office/drawing/2014/main" id="{38DF1839-BE3A-445C-ACE8-DEA717014B1C}"/>
                </a:ext>
              </a:extLst>
            </p:cNvPr>
            <p:cNvSpPr/>
            <p:nvPr/>
          </p:nvSpPr>
          <p:spPr bwMode="auto">
            <a:xfrm>
              <a:off x="16150873" y="551899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Sḷiḍé">
              <a:extLst>
                <a:ext uri="{FF2B5EF4-FFF2-40B4-BE49-F238E27FC236}">
                  <a16:creationId xmlns:a16="http://schemas.microsoft.com/office/drawing/2014/main" id="{2B9B0FBC-25E1-4693-8916-EBB0A1C11328}"/>
                </a:ext>
              </a:extLst>
            </p:cNvPr>
            <p:cNvSpPr/>
            <p:nvPr/>
          </p:nvSpPr>
          <p:spPr bwMode="auto">
            <a:xfrm>
              <a:off x="16150873" y="551899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ŝḻídé">
              <a:extLst>
                <a:ext uri="{FF2B5EF4-FFF2-40B4-BE49-F238E27FC236}">
                  <a16:creationId xmlns:a16="http://schemas.microsoft.com/office/drawing/2014/main" id="{3446E9D7-066F-4E29-A5F3-AF99A87B2A1A}"/>
                </a:ext>
              </a:extLst>
            </p:cNvPr>
            <p:cNvSpPr/>
            <p:nvPr/>
          </p:nvSpPr>
          <p:spPr bwMode="auto">
            <a:xfrm>
              <a:off x="16246021" y="5575751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4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4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ŝľïďê">
              <a:extLst>
                <a:ext uri="{FF2B5EF4-FFF2-40B4-BE49-F238E27FC236}">
                  <a16:creationId xmlns:a16="http://schemas.microsoft.com/office/drawing/2014/main" id="{0851F153-9B62-4F7B-A442-987145D47467}"/>
                </a:ext>
              </a:extLst>
            </p:cNvPr>
            <p:cNvSpPr/>
            <p:nvPr/>
          </p:nvSpPr>
          <p:spPr bwMode="auto">
            <a:xfrm>
              <a:off x="16246021" y="5575751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4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4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ŝḻíḍe">
              <a:extLst>
                <a:ext uri="{FF2B5EF4-FFF2-40B4-BE49-F238E27FC236}">
                  <a16:creationId xmlns:a16="http://schemas.microsoft.com/office/drawing/2014/main" id="{402FFEAC-7185-4E66-9FDD-7D49C5374CE8}"/>
                </a:ext>
              </a:extLst>
            </p:cNvPr>
            <p:cNvSpPr/>
            <p:nvPr/>
          </p:nvSpPr>
          <p:spPr bwMode="auto">
            <a:xfrm>
              <a:off x="16070748" y="5567404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ş1ïḓè">
              <a:extLst>
                <a:ext uri="{FF2B5EF4-FFF2-40B4-BE49-F238E27FC236}">
                  <a16:creationId xmlns:a16="http://schemas.microsoft.com/office/drawing/2014/main" id="{46A44B0E-EC6E-4058-8226-ECBFDFF274B5}"/>
                </a:ext>
              </a:extLst>
            </p:cNvPr>
            <p:cNvSpPr/>
            <p:nvPr/>
          </p:nvSpPr>
          <p:spPr bwMode="auto">
            <a:xfrm>
              <a:off x="16070748" y="5567404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$1iḑé">
              <a:extLst>
                <a:ext uri="{FF2B5EF4-FFF2-40B4-BE49-F238E27FC236}">
                  <a16:creationId xmlns:a16="http://schemas.microsoft.com/office/drawing/2014/main" id="{D8661A5C-11F9-4900-8CA5-E532EC2C2C12}"/>
                </a:ext>
              </a:extLst>
            </p:cNvPr>
            <p:cNvSpPr/>
            <p:nvPr/>
          </p:nvSpPr>
          <p:spPr bwMode="auto">
            <a:xfrm>
              <a:off x="16256036" y="5672568"/>
              <a:ext cx="146894" cy="128533"/>
            </a:xfrm>
            <a:custGeom>
              <a:avLst/>
              <a:gdLst>
                <a:gd name="T0" fmla="*/ 0 w 88"/>
                <a:gd name="T1" fmla="*/ 0 h 77"/>
                <a:gd name="T2" fmla="*/ 0 w 88"/>
                <a:gd name="T3" fmla="*/ 25 h 77"/>
                <a:gd name="T4" fmla="*/ 88 w 88"/>
                <a:gd name="T5" fmla="*/ 77 h 77"/>
                <a:gd name="T6" fmla="*/ 88 w 88"/>
                <a:gd name="T7" fmla="*/ 52 h 77"/>
                <a:gd name="T8" fmla="*/ 0 w 88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7">
                  <a:moveTo>
                    <a:pt x="0" y="0"/>
                  </a:moveTo>
                  <a:lnTo>
                    <a:pt x="0" y="25"/>
                  </a:lnTo>
                  <a:lnTo>
                    <a:pt x="88" y="77"/>
                  </a:lnTo>
                  <a:lnTo>
                    <a:pt x="8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ṩľíḍe">
              <a:extLst>
                <a:ext uri="{FF2B5EF4-FFF2-40B4-BE49-F238E27FC236}">
                  <a16:creationId xmlns:a16="http://schemas.microsoft.com/office/drawing/2014/main" id="{08B29315-51C0-4098-95D8-31F41C6752EF}"/>
                </a:ext>
              </a:extLst>
            </p:cNvPr>
            <p:cNvSpPr/>
            <p:nvPr/>
          </p:nvSpPr>
          <p:spPr bwMode="auto">
            <a:xfrm>
              <a:off x="16256036" y="5672568"/>
              <a:ext cx="146894" cy="128533"/>
            </a:xfrm>
            <a:custGeom>
              <a:avLst/>
              <a:gdLst>
                <a:gd name="T0" fmla="*/ 0 w 88"/>
                <a:gd name="T1" fmla="*/ 0 h 77"/>
                <a:gd name="T2" fmla="*/ 0 w 88"/>
                <a:gd name="T3" fmla="*/ 25 h 77"/>
                <a:gd name="T4" fmla="*/ 88 w 88"/>
                <a:gd name="T5" fmla="*/ 77 h 77"/>
                <a:gd name="T6" fmla="*/ 88 w 88"/>
                <a:gd name="T7" fmla="*/ 52 h 77"/>
                <a:gd name="T8" fmla="*/ 0 w 88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7">
                  <a:moveTo>
                    <a:pt x="0" y="0"/>
                  </a:moveTo>
                  <a:lnTo>
                    <a:pt x="0" y="25"/>
                  </a:lnTo>
                  <a:lnTo>
                    <a:pt x="88" y="77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sḻídé">
              <a:extLst>
                <a:ext uri="{FF2B5EF4-FFF2-40B4-BE49-F238E27FC236}">
                  <a16:creationId xmlns:a16="http://schemas.microsoft.com/office/drawing/2014/main" id="{94B08A1A-AFF7-469C-9F67-504CC0FB0F8C}"/>
                </a:ext>
              </a:extLst>
            </p:cNvPr>
            <p:cNvSpPr/>
            <p:nvPr/>
          </p:nvSpPr>
          <p:spPr bwMode="auto">
            <a:xfrm>
              <a:off x="16431307" y="57727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ş1ïḋe">
              <a:extLst>
                <a:ext uri="{FF2B5EF4-FFF2-40B4-BE49-F238E27FC236}">
                  <a16:creationId xmlns:a16="http://schemas.microsoft.com/office/drawing/2014/main" id="{61FC8BE7-5075-47B6-ADFB-15071B1DB09D}"/>
                </a:ext>
              </a:extLst>
            </p:cNvPr>
            <p:cNvSpPr/>
            <p:nvPr/>
          </p:nvSpPr>
          <p:spPr bwMode="auto">
            <a:xfrm>
              <a:off x="16431307" y="57727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ḷîḍè">
              <a:extLst>
                <a:ext uri="{FF2B5EF4-FFF2-40B4-BE49-F238E27FC236}">
                  <a16:creationId xmlns:a16="http://schemas.microsoft.com/office/drawing/2014/main" id="{57CBC676-A97E-453B-8A07-970C034F3882}"/>
                </a:ext>
              </a:extLst>
            </p:cNvPr>
            <p:cNvSpPr/>
            <p:nvPr/>
          </p:nvSpPr>
          <p:spPr bwMode="auto">
            <a:xfrm>
              <a:off x="16503086" y="5814454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Sḻîḓê">
              <a:extLst>
                <a:ext uri="{FF2B5EF4-FFF2-40B4-BE49-F238E27FC236}">
                  <a16:creationId xmlns:a16="http://schemas.microsoft.com/office/drawing/2014/main" id="{6749160C-B041-4D85-A848-FB6176FDA800}"/>
                </a:ext>
              </a:extLst>
            </p:cNvPr>
            <p:cNvSpPr/>
            <p:nvPr/>
          </p:nvSpPr>
          <p:spPr bwMode="auto">
            <a:xfrm>
              <a:off x="16503086" y="5814454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š1ïdé">
              <a:extLst>
                <a:ext uri="{FF2B5EF4-FFF2-40B4-BE49-F238E27FC236}">
                  <a16:creationId xmlns:a16="http://schemas.microsoft.com/office/drawing/2014/main" id="{FB6BF1E2-6A13-4A15-B8E6-8CABFA5B3976}"/>
                </a:ext>
              </a:extLst>
            </p:cNvPr>
            <p:cNvSpPr/>
            <p:nvPr/>
          </p:nvSpPr>
          <p:spPr bwMode="auto">
            <a:xfrm>
              <a:off x="16070748" y="566255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4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4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ŝlîḑè">
              <a:extLst>
                <a:ext uri="{FF2B5EF4-FFF2-40B4-BE49-F238E27FC236}">
                  <a16:creationId xmlns:a16="http://schemas.microsoft.com/office/drawing/2014/main" id="{CCD1CB2C-C166-48A1-B0D5-E1721C3A4C59}"/>
                </a:ext>
              </a:extLst>
            </p:cNvPr>
            <p:cNvSpPr/>
            <p:nvPr/>
          </p:nvSpPr>
          <p:spPr bwMode="auto">
            <a:xfrm>
              <a:off x="16070748" y="566255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4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4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sḻîdê">
              <a:extLst>
                <a:ext uri="{FF2B5EF4-FFF2-40B4-BE49-F238E27FC236}">
                  <a16:creationId xmlns:a16="http://schemas.microsoft.com/office/drawing/2014/main" id="{51369480-17F3-4571-9079-0993F6DDC57B}"/>
                </a:ext>
              </a:extLst>
            </p:cNvPr>
            <p:cNvSpPr/>
            <p:nvPr/>
          </p:nvSpPr>
          <p:spPr bwMode="auto">
            <a:xfrm>
              <a:off x="16556502" y="5190153"/>
              <a:ext cx="128533" cy="116848"/>
            </a:xfrm>
            <a:custGeom>
              <a:avLst/>
              <a:gdLst>
                <a:gd name="T0" fmla="*/ 0 w 77"/>
                <a:gd name="T1" fmla="*/ 0 h 70"/>
                <a:gd name="T2" fmla="*/ 0 w 77"/>
                <a:gd name="T3" fmla="*/ 25 h 70"/>
                <a:gd name="T4" fmla="*/ 77 w 77"/>
                <a:gd name="T5" fmla="*/ 70 h 70"/>
                <a:gd name="T6" fmla="*/ 77 w 77"/>
                <a:gd name="T7" fmla="*/ 45 h 70"/>
                <a:gd name="T8" fmla="*/ 0 w 7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0">
                  <a:moveTo>
                    <a:pt x="0" y="0"/>
                  </a:moveTo>
                  <a:lnTo>
                    <a:pt x="0" y="25"/>
                  </a:lnTo>
                  <a:lnTo>
                    <a:pt x="77" y="70"/>
                  </a:lnTo>
                  <a:lnTo>
                    <a:pt x="77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šḻiḑè">
              <a:extLst>
                <a:ext uri="{FF2B5EF4-FFF2-40B4-BE49-F238E27FC236}">
                  <a16:creationId xmlns:a16="http://schemas.microsoft.com/office/drawing/2014/main" id="{FD7B6CDA-E6A7-43E7-8DBC-ED05B09D60E7}"/>
                </a:ext>
              </a:extLst>
            </p:cNvPr>
            <p:cNvSpPr/>
            <p:nvPr/>
          </p:nvSpPr>
          <p:spPr bwMode="auto">
            <a:xfrm>
              <a:off x="16556502" y="5190153"/>
              <a:ext cx="128533" cy="116848"/>
            </a:xfrm>
            <a:custGeom>
              <a:avLst/>
              <a:gdLst>
                <a:gd name="T0" fmla="*/ 0 w 77"/>
                <a:gd name="T1" fmla="*/ 0 h 70"/>
                <a:gd name="T2" fmla="*/ 0 w 77"/>
                <a:gd name="T3" fmla="*/ 25 h 70"/>
                <a:gd name="T4" fmla="*/ 77 w 77"/>
                <a:gd name="T5" fmla="*/ 70 h 70"/>
                <a:gd name="T6" fmla="*/ 77 w 77"/>
                <a:gd name="T7" fmla="*/ 45 h 70"/>
                <a:gd name="T8" fmla="*/ 0 w 7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0">
                  <a:moveTo>
                    <a:pt x="0" y="0"/>
                  </a:moveTo>
                  <a:lnTo>
                    <a:pt x="0" y="25"/>
                  </a:lnTo>
                  <a:lnTo>
                    <a:pt x="77" y="70"/>
                  </a:lnTo>
                  <a:lnTo>
                    <a:pt x="77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s1ïḓè">
              <a:extLst>
                <a:ext uri="{FF2B5EF4-FFF2-40B4-BE49-F238E27FC236}">
                  <a16:creationId xmlns:a16="http://schemas.microsoft.com/office/drawing/2014/main" id="{17792377-1B51-42B6-B594-FB11E6F13A3A}"/>
                </a:ext>
              </a:extLst>
            </p:cNvPr>
            <p:cNvSpPr/>
            <p:nvPr/>
          </p:nvSpPr>
          <p:spPr bwMode="auto">
            <a:xfrm>
              <a:off x="16583210" y="5300323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í$ľidè">
              <a:extLst>
                <a:ext uri="{FF2B5EF4-FFF2-40B4-BE49-F238E27FC236}">
                  <a16:creationId xmlns:a16="http://schemas.microsoft.com/office/drawing/2014/main" id="{B646CD5B-079E-4996-B9D5-5A5615B62A14}"/>
                </a:ext>
              </a:extLst>
            </p:cNvPr>
            <p:cNvSpPr/>
            <p:nvPr/>
          </p:nvSpPr>
          <p:spPr bwMode="auto">
            <a:xfrm>
              <a:off x="16583210" y="5300323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şḷîḍé">
              <a:extLst>
                <a:ext uri="{FF2B5EF4-FFF2-40B4-BE49-F238E27FC236}">
                  <a16:creationId xmlns:a16="http://schemas.microsoft.com/office/drawing/2014/main" id="{191C5C3E-B562-4C58-AB70-5213175B4CA6}"/>
                </a:ext>
              </a:extLst>
            </p:cNvPr>
            <p:cNvSpPr/>
            <p:nvPr/>
          </p:nvSpPr>
          <p:spPr bwMode="auto">
            <a:xfrm>
              <a:off x="16611587" y="541216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ṣļíḋè">
              <a:extLst>
                <a:ext uri="{FF2B5EF4-FFF2-40B4-BE49-F238E27FC236}">
                  <a16:creationId xmlns:a16="http://schemas.microsoft.com/office/drawing/2014/main" id="{EFEE5626-79F8-4410-B35E-BB8FF4A429AE}"/>
                </a:ext>
              </a:extLst>
            </p:cNvPr>
            <p:cNvSpPr/>
            <p:nvPr/>
          </p:nvSpPr>
          <p:spPr bwMode="auto">
            <a:xfrm>
              <a:off x="16611587" y="541216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S1iḍê">
              <a:extLst>
                <a:ext uri="{FF2B5EF4-FFF2-40B4-BE49-F238E27FC236}">
                  <a16:creationId xmlns:a16="http://schemas.microsoft.com/office/drawing/2014/main" id="{88C9F324-1CD7-4239-A574-06E373C6E7A2}"/>
                </a:ext>
              </a:extLst>
            </p:cNvPr>
            <p:cNvSpPr/>
            <p:nvPr/>
          </p:nvSpPr>
          <p:spPr bwMode="auto">
            <a:xfrm>
              <a:off x="16579871" y="5483941"/>
              <a:ext cx="105164" cy="105164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25 h 63"/>
                <a:gd name="T4" fmla="*/ 63 w 63"/>
                <a:gd name="T5" fmla="*/ 63 h 63"/>
                <a:gd name="T6" fmla="*/ 63 w 63"/>
                <a:gd name="T7" fmla="*/ 38 h 63"/>
                <a:gd name="T8" fmla="*/ 0 w 6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25"/>
                  </a:lnTo>
                  <a:lnTo>
                    <a:pt x="63" y="63"/>
                  </a:lnTo>
                  <a:lnTo>
                    <a:pt x="63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ṡlîďê">
              <a:extLst>
                <a:ext uri="{FF2B5EF4-FFF2-40B4-BE49-F238E27FC236}">
                  <a16:creationId xmlns:a16="http://schemas.microsoft.com/office/drawing/2014/main" id="{E37C9F07-F03E-487A-AD8F-51EB02A439E5}"/>
                </a:ext>
              </a:extLst>
            </p:cNvPr>
            <p:cNvSpPr/>
            <p:nvPr/>
          </p:nvSpPr>
          <p:spPr bwMode="auto">
            <a:xfrm>
              <a:off x="16579871" y="5483941"/>
              <a:ext cx="105164" cy="105164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25 h 63"/>
                <a:gd name="T4" fmla="*/ 63 w 63"/>
                <a:gd name="T5" fmla="*/ 63 h 63"/>
                <a:gd name="T6" fmla="*/ 63 w 63"/>
                <a:gd name="T7" fmla="*/ 38 h 63"/>
                <a:gd name="T8" fmla="*/ 0 w 6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25"/>
                  </a:lnTo>
                  <a:lnTo>
                    <a:pt x="63" y="63"/>
                  </a:lnTo>
                  <a:lnTo>
                    <a:pt x="63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ṥ1ïḍè">
              <a:extLst>
                <a:ext uri="{FF2B5EF4-FFF2-40B4-BE49-F238E27FC236}">
                  <a16:creationId xmlns:a16="http://schemas.microsoft.com/office/drawing/2014/main" id="{CB2FA9DE-FB95-4C63-840E-090F1B091261}"/>
                </a:ext>
              </a:extLst>
            </p:cNvPr>
            <p:cNvSpPr/>
            <p:nvPr/>
          </p:nvSpPr>
          <p:spPr bwMode="auto">
            <a:xfrm>
              <a:off x="16611587" y="559912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ś1îde">
              <a:extLst>
                <a:ext uri="{FF2B5EF4-FFF2-40B4-BE49-F238E27FC236}">
                  <a16:creationId xmlns:a16="http://schemas.microsoft.com/office/drawing/2014/main" id="{E8494A5D-F334-405C-8828-FC65D6F95F66}"/>
                </a:ext>
              </a:extLst>
            </p:cNvPr>
            <p:cNvSpPr/>
            <p:nvPr/>
          </p:nvSpPr>
          <p:spPr bwMode="auto">
            <a:xfrm>
              <a:off x="16611587" y="559912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ṩľíḋê">
              <a:extLst>
                <a:ext uri="{FF2B5EF4-FFF2-40B4-BE49-F238E27FC236}">
                  <a16:creationId xmlns:a16="http://schemas.microsoft.com/office/drawing/2014/main" id="{1BF77764-43CE-42AA-B2F3-C23E0439A069}"/>
                </a:ext>
              </a:extLst>
            </p:cNvPr>
            <p:cNvSpPr/>
            <p:nvPr/>
          </p:nvSpPr>
          <p:spPr bwMode="auto">
            <a:xfrm>
              <a:off x="16594894" y="5679245"/>
              <a:ext cx="90139" cy="96817"/>
            </a:xfrm>
            <a:custGeom>
              <a:avLst/>
              <a:gdLst>
                <a:gd name="T0" fmla="*/ 0 w 54"/>
                <a:gd name="T1" fmla="*/ 0 h 58"/>
                <a:gd name="T2" fmla="*/ 0 w 54"/>
                <a:gd name="T3" fmla="*/ 25 h 58"/>
                <a:gd name="T4" fmla="*/ 54 w 54"/>
                <a:gd name="T5" fmla="*/ 58 h 58"/>
                <a:gd name="T6" fmla="*/ 54 w 54"/>
                <a:gd name="T7" fmla="*/ 33 h 58"/>
                <a:gd name="T8" fmla="*/ 0 w 5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">
                  <a:moveTo>
                    <a:pt x="0" y="0"/>
                  </a:moveTo>
                  <a:lnTo>
                    <a:pt x="0" y="25"/>
                  </a:lnTo>
                  <a:lnTo>
                    <a:pt x="54" y="58"/>
                  </a:lnTo>
                  <a:lnTo>
                    <a:pt x="5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ṩḻïḍé">
              <a:extLst>
                <a:ext uri="{FF2B5EF4-FFF2-40B4-BE49-F238E27FC236}">
                  <a16:creationId xmlns:a16="http://schemas.microsoft.com/office/drawing/2014/main" id="{88BB37B2-F88B-4829-A7FC-D6E0A8D76BA9}"/>
                </a:ext>
              </a:extLst>
            </p:cNvPr>
            <p:cNvSpPr/>
            <p:nvPr/>
          </p:nvSpPr>
          <p:spPr bwMode="auto">
            <a:xfrm>
              <a:off x="16594894" y="5679245"/>
              <a:ext cx="90139" cy="96817"/>
            </a:xfrm>
            <a:custGeom>
              <a:avLst/>
              <a:gdLst>
                <a:gd name="T0" fmla="*/ 0 w 54"/>
                <a:gd name="T1" fmla="*/ 0 h 58"/>
                <a:gd name="T2" fmla="*/ 0 w 54"/>
                <a:gd name="T3" fmla="*/ 25 h 58"/>
                <a:gd name="T4" fmla="*/ 54 w 54"/>
                <a:gd name="T5" fmla="*/ 58 h 58"/>
                <a:gd name="T6" fmla="*/ 54 w 54"/>
                <a:gd name="T7" fmla="*/ 33 h 58"/>
                <a:gd name="T8" fmla="*/ 0 w 5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">
                  <a:moveTo>
                    <a:pt x="0" y="0"/>
                  </a:moveTo>
                  <a:lnTo>
                    <a:pt x="0" y="25"/>
                  </a:lnTo>
                  <a:lnTo>
                    <a:pt x="54" y="58"/>
                  </a:lnTo>
                  <a:lnTo>
                    <a:pt x="54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śḷîdé">
              <a:extLst>
                <a:ext uri="{FF2B5EF4-FFF2-40B4-BE49-F238E27FC236}">
                  <a16:creationId xmlns:a16="http://schemas.microsoft.com/office/drawing/2014/main" id="{4601F1D2-99D4-4DD3-BF19-859C5E5615B7}"/>
                </a:ext>
              </a:extLst>
            </p:cNvPr>
            <p:cNvSpPr/>
            <p:nvPr/>
          </p:nvSpPr>
          <p:spPr bwMode="auto">
            <a:xfrm>
              <a:off x="16636626" y="5797761"/>
              <a:ext cx="48409" cy="71779"/>
            </a:xfrm>
            <a:custGeom>
              <a:avLst/>
              <a:gdLst>
                <a:gd name="T0" fmla="*/ 0 w 29"/>
                <a:gd name="T1" fmla="*/ 0 h 43"/>
                <a:gd name="T2" fmla="*/ 0 w 29"/>
                <a:gd name="T3" fmla="*/ 25 h 43"/>
                <a:gd name="T4" fmla="*/ 29 w 29"/>
                <a:gd name="T5" fmla="*/ 43 h 43"/>
                <a:gd name="T6" fmla="*/ 29 w 29"/>
                <a:gd name="T7" fmla="*/ 18 h 43"/>
                <a:gd name="T8" fmla="*/ 0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0" y="0"/>
                  </a:moveTo>
                  <a:lnTo>
                    <a:pt x="0" y="25"/>
                  </a:lnTo>
                  <a:lnTo>
                    <a:pt x="29" y="4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ŝ1ïḋê">
              <a:extLst>
                <a:ext uri="{FF2B5EF4-FFF2-40B4-BE49-F238E27FC236}">
                  <a16:creationId xmlns:a16="http://schemas.microsoft.com/office/drawing/2014/main" id="{9240BF7B-7F06-4853-95CE-613D64F23111}"/>
                </a:ext>
              </a:extLst>
            </p:cNvPr>
            <p:cNvSpPr/>
            <p:nvPr/>
          </p:nvSpPr>
          <p:spPr bwMode="auto">
            <a:xfrm>
              <a:off x="16636626" y="5797761"/>
              <a:ext cx="48409" cy="71779"/>
            </a:xfrm>
            <a:custGeom>
              <a:avLst/>
              <a:gdLst>
                <a:gd name="T0" fmla="*/ 0 w 29"/>
                <a:gd name="T1" fmla="*/ 0 h 43"/>
                <a:gd name="T2" fmla="*/ 0 w 29"/>
                <a:gd name="T3" fmla="*/ 25 h 43"/>
                <a:gd name="T4" fmla="*/ 29 w 29"/>
                <a:gd name="T5" fmla="*/ 43 h 43"/>
                <a:gd name="T6" fmla="*/ 29 w 29"/>
                <a:gd name="T7" fmla="*/ 18 h 43"/>
                <a:gd name="T8" fmla="*/ 0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0" y="0"/>
                  </a:moveTo>
                  <a:lnTo>
                    <a:pt x="0" y="25"/>
                  </a:lnTo>
                  <a:lnTo>
                    <a:pt x="29" y="43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Sliḑê">
              <a:extLst>
                <a:ext uri="{FF2B5EF4-FFF2-40B4-BE49-F238E27FC236}">
                  <a16:creationId xmlns:a16="http://schemas.microsoft.com/office/drawing/2014/main" id="{79458F21-CA49-496E-8C78-0C6D537E5CF1}"/>
                </a:ext>
              </a:extLst>
            </p:cNvPr>
            <p:cNvSpPr/>
            <p:nvPr/>
          </p:nvSpPr>
          <p:spPr bwMode="auto">
            <a:xfrm>
              <a:off x="16588217" y="5862863"/>
              <a:ext cx="96817" cy="101825"/>
            </a:xfrm>
            <a:custGeom>
              <a:avLst/>
              <a:gdLst>
                <a:gd name="T0" fmla="*/ 0 w 58"/>
                <a:gd name="T1" fmla="*/ 0 h 61"/>
                <a:gd name="T2" fmla="*/ 0 w 58"/>
                <a:gd name="T3" fmla="*/ 25 h 61"/>
                <a:gd name="T4" fmla="*/ 58 w 58"/>
                <a:gd name="T5" fmla="*/ 61 h 61"/>
                <a:gd name="T6" fmla="*/ 58 w 58"/>
                <a:gd name="T7" fmla="*/ 36 h 61"/>
                <a:gd name="T8" fmla="*/ 0 w 5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1">
                  <a:moveTo>
                    <a:pt x="0" y="0"/>
                  </a:moveTo>
                  <a:lnTo>
                    <a:pt x="0" y="25"/>
                  </a:lnTo>
                  <a:lnTo>
                    <a:pt x="58" y="61"/>
                  </a:lnTo>
                  <a:lnTo>
                    <a:pt x="5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išḻïďe">
              <a:extLst>
                <a:ext uri="{FF2B5EF4-FFF2-40B4-BE49-F238E27FC236}">
                  <a16:creationId xmlns:a16="http://schemas.microsoft.com/office/drawing/2014/main" id="{DC6C66D2-BD37-4A7F-AC7B-55085A94B476}"/>
                </a:ext>
              </a:extLst>
            </p:cNvPr>
            <p:cNvSpPr/>
            <p:nvPr/>
          </p:nvSpPr>
          <p:spPr bwMode="auto">
            <a:xfrm>
              <a:off x="16588217" y="5862863"/>
              <a:ext cx="96817" cy="101825"/>
            </a:xfrm>
            <a:custGeom>
              <a:avLst/>
              <a:gdLst>
                <a:gd name="T0" fmla="*/ 0 w 58"/>
                <a:gd name="T1" fmla="*/ 0 h 61"/>
                <a:gd name="T2" fmla="*/ 0 w 58"/>
                <a:gd name="T3" fmla="*/ 25 h 61"/>
                <a:gd name="T4" fmla="*/ 58 w 58"/>
                <a:gd name="T5" fmla="*/ 61 h 61"/>
                <a:gd name="T6" fmla="*/ 58 w 58"/>
                <a:gd name="T7" fmla="*/ 36 h 61"/>
                <a:gd name="T8" fmla="*/ 0 w 5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1">
                  <a:moveTo>
                    <a:pt x="0" y="0"/>
                  </a:moveTo>
                  <a:lnTo>
                    <a:pt x="0" y="25"/>
                  </a:lnTo>
                  <a:lnTo>
                    <a:pt x="58" y="61"/>
                  </a:lnTo>
                  <a:lnTo>
                    <a:pt x="58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ŝliḓè">
              <a:extLst>
                <a:ext uri="{FF2B5EF4-FFF2-40B4-BE49-F238E27FC236}">
                  <a16:creationId xmlns:a16="http://schemas.microsoft.com/office/drawing/2014/main" id="{297C17DF-0C17-4496-ADC3-56EEF2886D25}"/>
                </a:ext>
              </a:extLst>
            </p:cNvPr>
            <p:cNvSpPr/>
            <p:nvPr/>
          </p:nvSpPr>
          <p:spPr bwMode="auto">
            <a:xfrm>
              <a:off x="16594894" y="5959680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ṣ1íḍe">
              <a:extLst>
                <a:ext uri="{FF2B5EF4-FFF2-40B4-BE49-F238E27FC236}">
                  <a16:creationId xmlns:a16="http://schemas.microsoft.com/office/drawing/2014/main" id="{030D7146-5527-40B2-AB86-AE315FEFA2CD}"/>
                </a:ext>
              </a:extLst>
            </p:cNvPr>
            <p:cNvSpPr/>
            <p:nvPr/>
          </p:nvSpPr>
          <p:spPr bwMode="auto">
            <a:xfrm>
              <a:off x="16594894" y="5959680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ślíḑè">
              <a:extLst>
                <a:ext uri="{FF2B5EF4-FFF2-40B4-BE49-F238E27FC236}">
                  <a16:creationId xmlns:a16="http://schemas.microsoft.com/office/drawing/2014/main" id="{2C6A5CF5-DAEE-4434-A188-C2CC0EAD785E}"/>
                </a:ext>
              </a:extLst>
            </p:cNvPr>
            <p:cNvSpPr/>
            <p:nvPr/>
          </p:nvSpPr>
          <p:spPr bwMode="auto">
            <a:xfrm>
              <a:off x="16192604" y="5730991"/>
              <a:ext cx="38393" cy="63431"/>
            </a:xfrm>
            <a:custGeom>
              <a:avLst/>
              <a:gdLst>
                <a:gd name="T0" fmla="*/ 0 w 23"/>
                <a:gd name="T1" fmla="*/ 0 h 38"/>
                <a:gd name="T2" fmla="*/ 0 w 23"/>
                <a:gd name="T3" fmla="*/ 25 h 38"/>
                <a:gd name="T4" fmla="*/ 23 w 23"/>
                <a:gd name="T5" fmla="*/ 38 h 38"/>
                <a:gd name="T6" fmla="*/ 23 w 23"/>
                <a:gd name="T7" fmla="*/ 15 h 38"/>
                <a:gd name="T8" fmla="*/ 0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0" y="0"/>
                  </a:moveTo>
                  <a:lnTo>
                    <a:pt x="0" y="25"/>
                  </a:lnTo>
                  <a:lnTo>
                    <a:pt x="23" y="38"/>
                  </a:lnTo>
                  <a:lnTo>
                    <a:pt x="2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$lîḓe">
              <a:extLst>
                <a:ext uri="{FF2B5EF4-FFF2-40B4-BE49-F238E27FC236}">
                  <a16:creationId xmlns:a16="http://schemas.microsoft.com/office/drawing/2014/main" id="{7119C1F3-853E-4E89-8FBE-3F5EE028124C}"/>
                </a:ext>
              </a:extLst>
            </p:cNvPr>
            <p:cNvSpPr/>
            <p:nvPr/>
          </p:nvSpPr>
          <p:spPr bwMode="auto">
            <a:xfrm>
              <a:off x="16192604" y="5730991"/>
              <a:ext cx="38393" cy="63431"/>
            </a:xfrm>
            <a:custGeom>
              <a:avLst/>
              <a:gdLst>
                <a:gd name="T0" fmla="*/ 0 w 23"/>
                <a:gd name="T1" fmla="*/ 0 h 38"/>
                <a:gd name="T2" fmla="*/ 0 w 23"/>
                <a:gd name="T3" fmla="*/ 25 h 38"/>
                <a:gd name="T4" fmla="*/ 23 w 23"/>
                <a:gd name="T5" fmla="*/ 38 h 38"/>
                <a:gd name="T6" fmla="*/ 23 w 23"/>
                <a:gd name="T7" fmla="*/ 15 h 38"/>
                <a:gd name="T8" fmla="*/ 0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0" y="0"/>
                  </a:moveTo>
                  <a:lnTo>
                    <a:pt x="0" y="25"/>
                  </a:lnTo>
                  <a:lnTo>
                    <a:pt x="23" y="38"/>
                  </a:lnTo>
                  <a:lnTo>
                    <a:pt x="23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ŝḻïḑé">
              <a:extLst>
                <a:ext uri="{FF2B5EF4-FFF2-40B4-BE49-F238E27FC236}">
                  <a16:creationId xmlns:a16="http://schemas.microsoft.com/office/drawing/2014/main" id="{CCCD4A60-C2F7-4734-A627-3075FB841696}"/>
                </a:ext>
              </a:extLst>
            </p:cNvPr>
            <p:cNvSpPr/>
            <p:nvPr/>
          </p:nvSpPr>
          <p:spPr bwMode="auto">
            <a:xfrm>
              <a:off x="16259375" y="576938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lîdè">
              <a:extLst>
                <a:ext uri="{FF2B5EF4-FFF2-40B4-BE49-F238E27FC236}">
                  <a16:creationId xmlns:a16="http://schemas.microsoft.com/office/drawing/2014/main" id="{324F3E4E-9FCF-4685-ABE4-00DEE7E855D1}"/>
                </a:ext>
              </a:extLst>
            </p:cNvPr>
            <p:cNvSpPr/>
            <p:nvPr/>
          </p:nvSpPr>
          <p:spPr bwMode="auto">
            <a:xfrm>
              <a:off x="16259375" y="576938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šḻîḓé">
              <a:extLst>
                <a:ext uri="{FF2B5EF4-FFF2-40B4-BE49-F238E27FC236}">
                  <a16:creationId xmlns:a16="http://schemas.microsoft.com/office/drawing/2014/main" id="{5698C408-46C8-45FB-95AB-F9FD26779EA7}"/>
                </a:ext>
              </a:extLst>
            </p:cNvPr>
            <p:cNvSpPr/>
            <p:nvPr/>
          </p:nvSpPr>
          <p:spPr bwMode="auto">
            <a:xfrm>
              <a:off x="16274397" y="6051488"/>
              <a:ext cx="151902" cy="126863"/>
            </a:xfrm>
            <a:custGeom>
              <a:avLst/>
              <a:gdLst>
                <a:gd name="T0" fmla="*/ 0 w 91"/>
                <a:gd name="T1" fmla="*/ 0 h 76"/>
                <a:gd name="T2" fmla="*/ 0 w 91"/>
                <a:gd name="T3" fmla="*/ 24 h 76"/>
                <a:gd name="T4" fmla="*/ 91 w 91"/>
                <a:gd name="T5" fmla="*/ 76 h 76"/>
                <a:gd name="T6" fmla="*/ 91 w 91"/>
                <a:gd name="T7" fmla="*/ 52 h 76"/>
                <a:gd name="T8" fmla="*/ 0 w 9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6">
                  <a:moveTo>
                    <a:pt x="0" y="0"/>
                  </a:moveTo>
                  <a:lnTo>
                    <a:pt x="0" y="24"/>
                  </a:lnTo>
                  <a:lnTo>
                    <a:pt x="91" y="76"/>
                  </a:lnTo>
                  <a:lnTo>
                    <a:pt x="9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$ḷiḑe">
              <a:extLst>
                <a:ext uri="{FF2B5EF4-FFF2-40B4-BE49-F238E27FC236}">
                  <a16:creationId xmlns:a16="http://schemas.microsoft.com/office/drawing/2014/main" id="{8F451D7F-5DAC-459D-9B95-00A4A8A034E3}"/>
                </a:ext>
              </a:extLst>
            </p:cNvPr>
            <p:cNvSpPr/>
            <p:nvPr/>
          </p:nvSpPr>
          <p:spPr bwMode="auto">
            <a:xfrm>
              <a:off x="16274397" y="6051488"/>
              <a:ext cx="151902" cy="126863"/>
            </a:xfrm>
            <a:custGeom>
              <a:avLst/>
              <a:gdLst>
                <a:gd name="T0" fmla="*/ 0 w 91"/>
                <a:gd name="T1" fmla="*/ 0 h 76"/>
                <a:gd name="T2" fmla="*/ 0 w 91"/>
                <a:gd name="T3" fmla="*/ 24 h 76"/>
                <a:gd name="T4" fmla="*/ 91 w 91"/>
                <a:gd name="T5" fmla="*/ 76 h 76"/>
                <a:gd name="T6" fmla="*/ 91 w 91"/>
                <a:gd name="T7" fmla="*/ 52 h 76"/>
                <a:gd name="T8" fmla="*/ 0 w 9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6">
                  <a:moveTo>
                    <a:pt x="0" y="0"/>
                  </a:moveTo>
                  <a:lnTo>
                    <a:pt x="0" y="24"/>
                  </a:lnTo>
                  <a:lnTo>
                    <a:pt x="91" y="76"/>
                  </a:lnTo>
                  <a:lnTo>
                    <a:pt x="91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ṧlîďê">
              <a:extLst>
                <a:ext uri="{FF2B5EF4-FFF2-40B4-BE49-F238E27FC236}">
                  <a16:creationId xmlns:a16="http://schemas.microsoft.com/office/drawing/2014/main" id="{D0A599A5-6F80-4722-A736-AC8E4388ACCC}"/>
                </a:ext>
              </a:extLst>
            </p:cNvPr>
            <p:cNvSpPr/>
            <p:nvPr/>
          </p:nvSpPr>
          <p:spPr bwMode="auto">
            <a:xfrm>
              <a:off x="16468031" y="6161659"/>
              <a:ext cx="60093" cy="76785"/>
            </a:xfrm>
            <a:custGeom>
              <a:avLst/>
              <a:gdLst>
                <a:gd name="T0" fmla="*/ 0 w 36"/>
                <a:gd name="T1" fmla="*/ 0 h 46"/>
                <a:gd name="T2" fmla="*/ 0 w 36"/>
                <a:gd name="T3" fmla="*/ 25 h 46"/>
                <a:gd name="T4" fmla="*/ 36 w 36"/>
                <a:gd name="T5" fmla="*/ 46 h 46"/>
                <a:gd name="T6" fmla="*/ 36 w 36"/>
                <a:gd name="T7" fmla="*/ 21 h 46"/>
                <a:gd name="T8" fmla="*/ 0 w 3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6">
                  <a:moveTo>
                    <a:pt x="0" y="0"/>
                  </a:moveTo>
                  <a:lnTo>
                    <a:pt x="0" y="25"/>
                  </a:lnTo>
                  <a:lnTo>
                    <a:pt x="36" y="46"/>
                  </a:lnTo>
                  <a:lnTo>
                    <a:pt x="3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ïş1iḍe">
              <a:extLst>
                <a:ext uri="{FF2B5EF4-FFF2-40B4-BE49-F238E27FC236}">
                  <a16:creationId xmlns:a16="http://schemas.microsoft.com/office/drawing/2014/main" id="{2CE1D0C7-3AFA-4C57-8F19-86CB80C6FB1C}"/>
                </a:ext>
              </a:extLst>
            </p:cNvPr>
            <p:cNvSpPr/>
            <p:nvPr/>
          </p:nvSpPr>
          <p:spPr bwMode="auto">
            <a:xfrm>
              <a:off x="16468031" y="6161659"/>
              <a:ext cx="60093" cy="76785"/>
            </a:xfrm>
            <a:custGeom>
              <a:avLst/>
              <a:gdLst>
                <a:gd name="T0" fmla="*/ 0 w 36"/>
                <a:gd name="T1" fmla="*/ 0 h 46"/>
                <a:gd name="T2" fmla="*/ 0 w 36"/>
                <a:gd name="T3" fmla="*/ 25 h 46"/>
                <a:gd name="T4" fmla="*/ 36 w 36"/>
                <a:gd name="T5" fmla="*/ 46 h 46"/>
                <a:gd name="T6" fmla="*/ 36 w 36"/>
                <a:gd name="T7" fmla="*/ 21 h 46"/>
                <a:gd name="T8" fmla="*/ 0 w 3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6">
                  <a:moveTo>
                    <a:pt x="0" y="0"/>
                  </a:moveTo>
                  <a:lnTo>
                    <a:pt x="0" y="25"/>
                  </a:lnTo>
                  <a:lnTo>
                    <a:pt x="36" y="46"/>
                  </a:lnTo>
                  <a:lnTo>
                    <a:pt x="36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44" name="文本框 343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为什么需要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45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11764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8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50" name="文本框 349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994816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无法适用的计算场景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1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580831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054779" y="2137687"/>
            <a:ext cx="115502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实时计算：</a:t>
            </a:r>
          </a:p>
          <a:p>
            <a:pPr marL="446088" lvl="0" indent="-446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如数据库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MySQL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一样，很快得到查询结果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54779" y="3918023"/>
            <a:ext cx="127186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流式计算：</a:t>
            </a:r>
          </a:p>
          <a:p>
            <a:pPr marL="446088" lvl="0" indent="-446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的输入数据集是静态的，不能动态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变化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6088" lvl="0" indent="-446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自身的设计特点决定了数据源必须是静态的</a:t>
            </a: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54779" y="6581447"/>
            <a:ext cx="116899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DAG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计算：</a:t>
            </a:r>
          </a:p>
          <a:p>
            <a:pPr marL="446088" lvl="0" indent="-446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多个应用程序存在依赖关系，后一个应用程序的输入为前一个的输出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5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/>
      <p:bldP spid="354" grpId="0"/>
      <p:bldP spid="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31975" y="2550293"/>
            <a:ext cx="10113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采用“分而治之”的思想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将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对大规模的数据集的操作分配给各子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节点</a:t>
            </a:r>
            <a:endParaRPr lang="en-US" altLang="zh-CN" sz="3600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进行操作</a:t>
            </a:r>
            <a:endParaRPr lang="en-US" altLang="zh-CN" sz="3600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然后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通过整合各子节点的中间结果，得到最终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结果</a:t>
            </a:r>
            <a:endParaRPr lang="en-US" altLang="zh-CN" sz="3600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简单来说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就是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“任务的分解和结果的汇总”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的编程思想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117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19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2828924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621" name="组合 620">
            <a:extLst>
              <a:ext uri="{FF2B5EF4-FFF2-40B4-BE49-F238E27FC236}">
                <a16:creationId xmlns:a16="http://schemas.microsoft.com/office/drawing/2014/main" id="{8F2C0F6A-95C2-4416-A5A3-12A2C0FAFCF3}"/>
              </a:ext>
            </a:extLst>
          </p:cNvPr>
          <p:cNvGrpSpPr/>
          <p:nvPr/>
        </p:nvGrpSpPr>
        <p:grpSpPr>
          <a:xfrm>
            <a:off x="14134044" y="3595688"/>
            <a:ext cx="2931581" cy="2602474"/>
            <a:chOff x="13179718" y="3041024"/>
            <a:chExt cx="2931581" cy="2602474"/>
          </a:xfrm>
        </p:grpSpPr>
        <p:sp>
          <p:nvSpPr>
            <p:cNvPr id="622" name="ïṩḻíḓè">
              <a:extLst>
                <a:ext uri="{FF2B5EF4-FFF2-40B4-BE49-F238E27FC236}">
                  <a16:creationId xmlns:a16="http://schemas.microsoft.com/office/drawing/2014/main" id="{7A664CC3-8626-499F-B930-3C06F0C5A8CC}"/>
                </a:ext>
              </a:extLst>
            </p:cNvPr>
            <p:cNvSpPr/>
            <p:nvPr/>
          </p:nvSpPr>
          <p:spPr bwMode="auto">
            <a:xfrm>
              <a:off x="13850960" y="5382121"/>
              <a:ext cx="1589098" cy="261377"/>
            </a:xfrm>
            <a:custGeom>
              <a:avLst/>
              <a:gdLst>
                <a:gd name="T0" fmla="*/ 446 w 1830"/>
                <a:gd name="T1" fmla="*/ 0 h 301"/>
                <a:gd name="T2" fmla="*/ 446 w 1830"/>
                <a:gd name="T3" fmla="*/ 0 h 301"/>
                <a:gd name="T4" fmla="*/ 915 w 1830"/>
                <a:gd name="T5" fmla="*/ 0 h 301"/>
                <a:gd name="T6" fmla="*/ 1383 w 1830"/>
                <a:gd name="T7" fmla="*/ 0 h 301"/>
                <a:gd name="T8" fmla="*/ 1830 w 1830"/>
                <a:gd name="T9" fmla="*/ 301 h 301"/>
                <a:gd name="T10" fmla="*/ 915 w 1830"/>
                <a:gd name="T11" fmla="*/ 301 h 301"/>
                <a:gd name="T12" fmla="*/ 0 w 1830"/>
                <a:gd name="T13" fmla="*/ 301 h 301"/>
                <a:gd name="T14" fmla="*/ 446 w 1830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01">
                  <a:moveTo>
                    <a:pt x="446" y="0"/>
                  </a:moveTo>
                  <a:lnTo>
                    <a:pt x="446" y="0"/>
                  </a:lnTo>
                  <a:lnTo>
                    <a:pt x="915" y="0"/>
                  </a:lnTo>
                  <a:lnTo>
                    <a:pt x="1383" y="0"/>
                  </a:lnTo>
                  <a:lnTo>
                    <a:pt x="1830" y="301"/>
                  </a:lnTo>
                  <a:lnTo>
                    <a:pt x="915" y="301"/>
                  </a:lnTo>
                  <a:lnTo>
                    <a:pt x="0" y="30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íṡḷiḑè">
              <a:extLst>
                <a:ext uri="{FF2B5EF4-FFF2-40B4-BE49-F238E27FC236}">
                  <a16:creationId xmlns:a16="http://schemas.microsoft.com/office/drawing/2014/main" id="{25DB0563-0067-46E4-8039-7F952275FD9C}"/>
                </a:ext>
              </a:extLst>
            </p:cNvPr>
            <p:cNvSpPr/>
            <p:nvPr/>
          </p:nvSpPr>
          <p:spPr bwMode="auto">
            <a:xfrm>
              <a:off x="13179718" y="3041024"/>
              <a:ext cx="2931581" cy="2071038"/>
            </a:xfrm>
            <a:custGeom>
              <a:avLst/>
              <a:gdLst>
                <a:gd name="T0" fmla="*/ 11659 w 12279"/>
                <a:gd name="T1" fmla="*/ 0 h 8672"/>
                <a:gd name="T2" fmla="*/ 6140 w 12279"/>
                <a:gd name="T3" fmla="*/ 0 h 8672"/>
                <a:gd name="T4" fmla="*/ 620 w 12279"/>
                <a:gd name="T5" fmla="*/ 0 h 8672"/>
                <a:gd name="T6" fmla="*/ 0 w 12279"/>
                <a:gd name="T7" fmla="*/ 621 h 8672"/>
                <a:gd name="T8" fmla="*/ 0 w 12279"/>
                <a:gd name="T9" fmla="*/ 8051 h 8672"/>
                <a:gd name="T10" fmla="*/ 620 w 12279"/>
                <a:gd name="T11" fmla="*/ 8672 h 8672"/>
                <a:gd name="T12" fmla="*/ 4441 w 12279"/>
                <a:gd name="T13" fmla="*/ 8672 h 8672"/>
                <a:gd name="T14" fmla="*/ 6140 w 12279"/>
                <a:gd name="T15" fmla="*/ 8672 h 8672"/>
                <a:gd name="T16" fmla="*/ 7838 w 12279"/>
                <a:gd name="T17" fmla="*/ 8672 h 8672"/>
                <a:gd name="T18" fmla="*/ 11659 w 12279"/>
                <a:gd name="T19" fmla="*/ 8672 h 8672"/>
                <a:gd name="T20" fmla="*/ 12279 w 12279"/>
                <a:gd name="T21" fmla="*/ 8051 h 8672"/>
                <a:gd name="T22" fmla="*/ 12279 w 12279"/>
                <a:gd name="T23" fmla="*/ 621 h 8672"/>
                <a:gd name="T24" fmla="*/ 11659 w 12279"/>
                <a:gd name="T25" fmla="*/ 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79" h="8672">
                  <a:moveTo>
                    <a:pt x="11659" y="0"/>
                  </a:moveTo>
                  <a:cubicBezTo>
                    <a:pt x="6140" y="0"/>
                    <a:pt x="6140" y="0"/>
                    <a:pt x="6140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8051"/>
                    <a:pt x="0" y="8051"/>
                    <a:pt x="0" y="8051"/>
                  </a:cubicBezTo>
                  <a:cubicBezTo>
                    <a:pt x="0" y="8394"/>
                    <a:pt x="278" y="8672"/>
                    <a:pt x="620" y="8672"/>
                  </a:cubicBezTo>
                  <a:cubicBezTo>
                    <a:pt x="4441" y="8672"/>
                    <a:pt x="4441" y="8672"/>
                    <a:pt x="4441" y="8672"/>
                  </a:cubicBezTo>
                  <a:cubicBezTo>
                    <a:pt x="6140" y="8672"/>
                    <a:pt x="6140" y="8672"/>
                    <a:pt x="6140" y="8672"/>
                  </a:cubicBezTo>
                  <a:cubicBezTo>
                    <a:pt x="7838" y="8672"/>
                    <a:pt x="7838" y="8672"/>
                    <a:pt x="7838" y="8672"/>
                  </a:cubicBezTo>
                  <a:cubicBezTo>
                    <a:pt x="11659" y="8672"/>
                    <a:pt x="11659" y="8672"/>
                    <a:pt x="11659" y="8672"/>
                  </a:cubicBezTo>
                  <a:cubicBezTo>
                    <a:pt x="12002" y="8672"/>
                    <a:pt x="12279" y="8394"/>
                    <a:pt x="12279" y="8051"/>
                  </a:cubicBezTo>
                  <a:cubicBezTo>
                    <a:pt x="12279" y="621"/>
                    <a:pt x="12279" y="621"/>
                    <a:pt x="12279" y="621"/>
                  </a:cubicBezTo>
                  <a:cubicBezTo>
                    <a:pt x="12279" y="278"/>
                    <a:pt x="12002" y="0"/>
                    <a:pt x="11659" y="0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iṩļïḍe">
              <a:extLst>
                <a:ext uri="{FF2B5EF4-FFF2-40B4-BE49-F238E27FC236}">
                  <a16:creationId xmlns:a16="http://schemas.microsoft.com/office/drawing/2014/main" id="{3E90BAD5-0454-4115-93CF-62548191C25E}"/>
                </a:ext>
              </a:extLst>
            </p:cNvPr>
            <p:cNvSpPr/>
            <p:nvPr/>
          </p:nvSpPr>
          <p:spPr bwMode="auto">
            <a:xfrm>
              <a:off x="13340364" y="3178225"/>
              <a:ext cx="2663259" cy="1673329"/>
            </a:xfrm>
            <a:custGeom>
              <a:avLst/>
              <a:gdLst>
                <a:gd name="T0" fmla="*/ 11155 w 11155"/>
                <a:gd name="T1" fmla="*/ 6694 h 7006"/>
                <a:gd name="T2" fmla="*/ 11155 w 11155"/>
                <a:gd name="T3" fmla="*/ 516 h 7006"/>
                <a:gd name="T4" fmla="*/ 10580 w 11155"/>
                <a:gd name="T5" fmla="*/ 0 h 7006"/>
                <a:gd name="T6" fmla="*/ 5467 w 11155"/>
                <a:gd name="T7" fmla="*/ 0 h 7006"/>
                <a:gd name="T8" fmla="*/ 353 w 11155"/>
                <a:gd name="T9" fmla="*/ 0 h 7006"/>
                <a:gd name="T10" fmla="*/ 0 w 11155"/>
                <a:gd name="T11" fmla="*/ 111 h 7006"/>
                <a:gd name="T12" fmla="*/ 11035 w 11155"/>
                <a:gd name="T13" fmla="*/ 7006 h 7006"/>
                <a:gd name="T14" fmla="*/ 11155 w 11155"/>
                <a:gd name="T15" fmla="*/ 6694 h 7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55" h="7006">
                  <a:moveTo>
                    <a:pt x="11155" y="6694"/>
                  </a:moveTo>
                  <a:cubicBezTo>
                    <a:pt x="11155" y="516"/>
                    <a:pt x="11155" y="516"/>
                    <a:pt x="11155" y="516"/>
                  </a:cubicBezTo>
                  <a:cubicBezTo>
                    <a:pt x="11155" y="231"/>
                    <a:pt x="10898" y="0"/>
                    <a:pt x="10580" y="0"/>
                  </a:cubicBezTo>
                  <a:cubicBezTo>
                    <a:pt x="5467" y="0"/>
                    <a:pt x="5467" y="0"/>
                    <a:pt x="5467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219" y="0"/>
                    <a:pt x="98" y="43"/>
                    <a:pt x="0" y="111"/>
                  </a:cubicBezTo>
                  <a:cubicBezTo>
                    <a:pt x="11035" y="7006"/>
                    <a:pt x="11035" y="7006"/>
                    <a:pt x="11035" y="7006"/>
                  </a:cubicBezTo>
                  <a:cubicBezTo>
                    <a:pt x="11109" y="6919"/>
                    <a:pt x="11155" y="6812"/>
                    <a:pt x="11155" y="6694"/>
                  </a:cubicBezTo>
                  <a:close/>
                </a:path>
              </a:pathLst>
            </a:custGeom>
            <a:solidFill>
              <a:srgbClr val="7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iṧļîdê">
              <a:extLst>
                <a:ext uri="{FF2B5EF4-FFF2-40B4-BE49-F238E27FC236}">
                  <a16:creationId xmlns:a16="http://schemas.microsoft.com/office/drawing/2014/main" id="{07D3CBDA-3555-4BE0-B6D0-9F035DFA03B2}"/>
                </a:ext>
              </a:extLst>
            </p:cNvPr>
            <p:cNvSpPr/>
            <p:nvPr/>
          </p:nvSpPr>
          <p:spPr bwMode="auto">
            <a:xfrm>
              <a:off x="13287395" y="3205144"/>
              <a:ext cx="2687573" cy="1695038"/>
            </a:xfrm>
            <a:custGeom>
              <a:avLst/>
              <a:gdLst>
                <a:gd name="T0" fmla="*/ 222 w 11257"/>
                <a:gd name="T1" fmla="*/ 0 h 7099"/>
                <a:gd name="T2" fmla="*/ 0 w 11257"/>
                <a:gd name="T3" fmla="*/ 405 h 7099"/>
                <a:gd name="T4" fmla="*/ 0 w 11257"/>
                <a:gd name="T5" fmla="*/ 6583 h 7099"/>
                <a:gd name="T6" fmla="*/ 575 w 11257"/>
                <a:gd name="T7" fmla="*/ 7099 h 7099"/>
                <a:gd name="T8" fmla="*/ 5689 w 11257"/>
                <a:gd name="T9" fmla="*/ 7099 h 7099"/>
                <a:gd name="T10" fmla="*/ 10802 w 11257"/>
                <a:gd name="T11" fmla="*/ 7099 h 7099"/>
                <a:gd name="T12" fmla="*/ 11257 w 11257"/>
                <a:gd name="T13" fmla="*/ 6895 h 7099"/>
                <a:gd name="T14" fmla="*/ 222 w 11257"/>
                <a:gd name="T15" fmla="*/ 0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57" h="7099">
                  <a:moveTo>
                    <a:pt x="222" y="0"/>
                  </a:moveTo>
                  <a:cubicBezTo>
                    <a:pt x="88" y="95"/>
                    <a:pt x="0" y="240"/>
                    <a:pt x="0" y="405"/>
                  </a:cubicBezTo>
                  <a:cubicBezTo>
                    <a:pt x="0" y="6583"/>
                    <a:pt x="0" y="6583"/>
                    <a:pt x="0" y="6583"/>
                  </a:cubicBezTo>
                  <a:cubicBezTo>
                    <a:pt x="0" y="6868"/>
                    <a:pt x="257" y="7099"/>
                    <a:pt x="575" y="7099"/>
                  </a:cubicBezTo>
                  <a:cubicBezTo>
                    <a:pt x="5689" y="7099"/>
                    <a:pt x="5689" y="7099"/>
                    <a:pt x="5689" y="7099"/>
                  </a:cubicBezTo>
                  <a:cubicBezTo>
                    <a:pt x="10802" y="7099"/>
                    <a:pt x="10802" y="7099"/>
                    <a:pt x="10802" y="7099"/>
                  </a:cubicBezTo>
                  <a:cubicBezTo>
                    <a:pt x="10989" y="7099"/>
                    <a:pt x="11152" y="7018"/>
                    <a:pt x="11257" y="689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5C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íšľíďe">
              <a:extLst>
                <a:ext uri="{FF2B5EF4-FFF2-40B4-BE49-F238E27FC236}">
                  <a16:creationId xmlns:a16="http://schemas.microsoft.com/office/drawing/2014/main" id="{B6D8E27A-3452-4306-BFEA-11652EB53A30}"/>
                </a:ext>
              </a:extLst>
            </p:cNvPr>
            <p:cNvSpPr/>
            <p:nvPr/>
          </p:nvSpPr>
          <p:spPr bwMode="auto">
            <a:xfrm>
              <a:off x="14584724" y="4960967"/>
              <a:ext cx="121570" cy="121570"/>
            </a:xfrm>
            <a:prstGeom prst="ellipse">
              <a:avLst/>
            </a:pr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ïṡľïḋê">
              <a:extLst>
                <a:ext uri="{FF2B5EF4-FFF2-40B4-BE49-F238E27FC236}">
                  <a16:creationId xmlns:a16="http://schemas.microsoft.com/office/drawing/2014/main" id="{52301F64-7D01-47AC-A3C7-43B6DE2930D8}"/>
                </a:ext>
              </a:extLst>
            </p:cNvPr>
            <p:cNvSpPr/>
            <p:nvPr/>
          </p:nvSpPr>
          <p:spPr bwMode="auto">
            <a:xfrm>
              <a:off x="13287395" y="3178225"/>
              <a:ext cx="2716228" cy="1721957"/>
            </a:xfrm>
            <a:custGeom>
              <a:avLst/>
              <a:gdLst>
                <a:gd name="T0" fmla="*/ 575 w 11377"/>
                <a:gd name="T1" fmla="*/ 166 h 7210"/>
                <a:gd name="T2" fmla="*/ 5689 w 11377"/>
                <a:gd name="T3" fmla="*/ 166 h 7210"/>
                <a:gd name="T4" fmla="*/ 10802 w 11377"/>
                <a:gd name="T5" fmla="*/ 166 h 7210"/>
                <a:gd name="T6" fmla="*/ 11212 w 11377"/>
                <a:gd name="T7" fmla="*/ 516 h 7210"/>
                <a:gd name="T8" fmla="*/ 11212 w 11377"/>
                <a:gd name="T9" fmla="*/ 6694 h 7210"/>
                <a:gd name="T10" fmla="*/ 11131 w 11377"/>
                <a:gd name="T11" fmla="*/ 6899 h 7210"/>
                <a:gd name="T12" fmla="*/ 10802 w 11377"/>
                <a:gd name="T13" fmla="*/ 7044 h 7210"/>
                <a:gd name="T14" fmla="*/ 5689 w 11377"/>
                <a:gd name="T15" fmla="*/ 7044 h 7210"/>
                <a:gd name="T16" fmla="*/ 575 w 11377"/>
                <a:gd name="T17" fmla="*/ 7044 h 7210"/>
                <a:gd name="T18" fmla="*/ 165 w 11377"/>
                <a:gd name="T19" fmla="*/ 6694 h 7210"/>
                <a:gd name="T20" fmla="*/ 165 w 11377"/>
                <a:gd name="T21" fmla="*/ 516 h 7210"/>
                <a:gd name="T22" fmla="*/ 317 w 11377"/>
                <a:gd name="T23" fmla="*/ 247 h 7210"/>
                <a:gd name="T24" fmla="*/ 575 w 11377"/>
                <a:gd name="T25" fmla="*/ 166 h 7210"/>
                <a:gd name="T26" fmla="*/ 575 w 11377"/>
                <a:gd name="T27" fmla="*/ 0 h 7210"/>
                <a:gd name="T28" fmla="*/ 222 w 11377"/>
                <a:gd name="T29" fmla="*/ 111 h 7210"/>
                <a:gd name="T30" fmla="*/ 0 w 11377"/>
                <a:gd name="T31" fmla="*/ 516 h 7210"/>
                <a:gd name="T32" fmla="*/ 0 w 11377"/>
                <a:gd name="T33" fmla="*/ 6694 h 7210"/>
                <a:gd name="T34" fmla="*/ 575 w 11377"/>
                <a:gd name="T35" fmla="*/ 7210 h 7210"/>
                <a:gd name="T36" fmla="*/ 5689 w 11377"/>
                <a:gd name="T37" fmla="*/ 7210 h 7210"/>
                <a:gd name="T38" fmla="*/ 10802 w 11377"/>
                <a:gd name="T39" fmla="*/ 7210 h 7210"/>
                <a:gd name="T40" fmla="*/ 11257 w 11377"/>
                <a:gd name="T41" fmla="*/ 7006 h 7210"/>
                <a:gd name="T42" fmla="*/ 11377 w 11377"/>
                <a:gd name="T43" fmla="*/ 6694 h 7210"/>
                <a:gd name="T44" fmla="*/ 11377 w 11377"/>
                <a:gd name="T45" fmla="*/ 516 h 7210"/>
                <a:gd name="T46" fmla="*/ 10802 w 11377"/>
                <a:gd name="T47" fmla="*/ 0 h 7210"/>
                <a:gd name="T48" fmla="*/ 5689 w 11377"/>
                <a:gd name="T49" fmla="*/ 0 h 7210"/>
                <a:gd name="T50" fmla="*/ 575 w 11377"/>
                <a:gd name="T51" fmla="*/ 0 h 7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77" h="7210">
                  <a:moveTo>
                    <a:pt x="575" y="166"/>
                  </a:moveTo>
                  <a:cubicBezTo>
                    <a:pt x="5689" y="166"/>
                    <a:pt x="5689" y="166"/>
                    <a:pt x="5689" y="166"/>
                  </a:cubicBezTo>
                  <a:cubicBezTo>
                    <a:pt x="10802" y="166"/>
                    <a:pt x="10802" y="166"/>
                    <a:pt x="10802" y="166"/>
                  </a:cubicBezTo>
                  <a:cubicBezTo>
                    <a:pt x="11028" y="166"/>
                    <a:pt x="11212" y="323"/>
                    <a:pt x="11212" y="516"/>
                  </a:cubicBezTo>
                  <a:cubicBezTo>
                    <a:pt x="11212" y="6694"/>
                    <a:pt x="11212" y="6694"/>
                    <a:pt x="11212" y="6694"/>
                  </a:cubicBezTo>
                  <a:cubicBezTo>
                    <a:pt x="11212" y="6785"/>
                    <a:pt x="11168" y="6856"/>
                    <a:pt x="11131" y="6899"/>
                  </a:cubicBezTo>
                  <a:cubicBezTo>
                    <a:pt x="11052" y="6991"/>
                    <a:pt x="10932" y="7044"/>
                    <a:pt x="10802" y="7044"/>
                  </a:cubicBezTo>
                  <a:cubicBezTo>
                    <a:pt x="5689" y="7044"/>
                    <a:pt x="5689" y="7044"/>
                    <a:pt x="5689" y="7044"/>
                  </a:cubicBezTo>
                  <a:cubicBezTo>
                    <a:pt x="575" y="7044"/>
                    <a:pt x="575" y="7044"/>
                    <a:pt x="575" y="7044"/>
                  </a:cubicBezTo>
                  <a:cubicBezTo>
                    <a:pt x="349" y="7044"/>
                    <a:pt x="165" y="6887"/>
                    <a:pt x="165" y="6694"/>
                  </a:cubicBezTo>
                  <a:cubicBezTo>
                    <a:pt x="165" y="516"/>
                    <a:pt x="165" y="516"/>
                    <a:pt x="165" y="516"/>
                  </a:cubicBezTo>
                  <a:cubicBezTo>
                    <a:pt x="165" y="413"/>
                    <a:pt x="221" y="315"/>
                    <a:pt x="317" y="247"/>
                  </a:cubicBezTo>
                  <a:cubicBezTo>
                    <a:pt x="393" y="194"/>
                    <a:pt x="482" y="166"/>
                    <a:pt x="575" y="166"/>
                  </a:cubicBezTo>
                  <a:moveTo>
                    <a:pt x="575" y="0"/>
                  </a:moveTo>
                  <a:cubicBezTo>
                    <a:pt x="441" y="0"/>
                    <a:pt x="320" y="43"/>
                    <a:pt x="222" y="111"/>
                  </a:cubicBezTo>
                  <a:cubicBezTo>
                    <a:pt x="88" y="206"/>
                    <a:pt x="0" y="351"/>
                    <a:pt x="0" y="516"/>
                  </a:cubicBezTo>
                  <a:cubicBezTo>
                    <a:pt x="0" y="6694"/>
                    <a:pt x="0" y="6694"/>
                    <a:pt x="0" y="6694"/>
                  </a:cubicBezTo>
                  <a:cubicBezTo>
                    <a:pt x="0" y="6979"/>
                    <a:pt x="257" y="7210"/>
                    <a:pt x="575" y="7210"/>
                  </a:cubicBezTo>
                  <a:cubicBezTo>
                    <a:pt x="5689" y="7210"/>
                    <a:pt x="5689" y="7210"/>
                    <a:pt x="5689" y="7210"/>
                  </a:cubicBezTo>
                  <a:cubicBezTo>
                    <a:pt x="10802" y="7210"/>
                    <a:pt x="10802" y="7210"/>
                    <a:pt x="10802" y="7210"/>
                  </a:cubicBezTo>
                  <a:cubicBezTo>
                    <a:pt x="10989" y="7210"/>
                    <a:pt x="11152" y="7129"/>
                    <a:pt x="11257" y="7006"/>
                  </a:cubicBezTo>
                  <a:cubicBezTo>
                    <a:pt x="11331" y="6919"/>
                    <a:pt x="11377" y="6812"/>
                    <a:pt x="11377" y="6694"/>
                  </a:cubicBezTo>
                  <a:cubicBezTo>
                    <a:pt x="11377" y="516"/>
                    <a:pt x="11377" y="516"/>
                    <a:pt x="11377" y="516"/>
                  </a:cubicBezTo>
                  <a:cubicBezTo>
                    <a:pt x="11377" y="231"/>
                    <a:pt x="11120" y="0"/>
                    <a:pt x="10802" y="0"/>
                  </a:cubicBezTo>
                  <a:cubicBezTo>
                    <a:pt x="5689" y="0"/>
                    <a:pt x="5689" y="0"/>
                    <a:pt x="5689" y="0"/>
                  </a:cubicBezTo>
                  <a:cubicBezTo>
                    <a:pt x="575" y="0"/>
                    <a:pt x="575" y="0"/>
                    <a:pt x="575" y="0"/>
                  </a:cubicBezTo>
                  <a:close/>
                </a:path>
              </a:pathLst>
            </a:custGeom>
            <a:solidFill>
              <a:srgbClr val="989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iṣļïdé">
              <a:extLst>
                <a:ext uri="{FF2B5EF4-FFF2-40B4-BE49-F238E27FC236}">
                  <a16:creationId xmlns:a16="http://schemas.microsoft.com/office/drawing/2014/main" id="{3EA74417-931C-4250-AC33-52969B918430}"/>
                </a:ext>
              </a:extLst>
            </p:cNvPr>
            <p:cNvSpPr/>
            <p:nvPr/>
          </p:nvSpPr>
          <p:spPr bwMode="auto">
            <a:xfrm>
              <a:off x="14238248" y="5112062"/>
              <a:ext cx="814521" cy="73811"/>
            </a:xfrm>
            <a:custGeom>
              <a:avLst/>
              <a:gdLst>
                <a:gd name="T0" fmla="*/ 0 w 3414"/>
                <a:gd name="T1" fmla="*/ 108 h 310"/>
                <a:gd name="T2" fmla="*/ 8 w 3414"/>
                <a:gd name="T3" fmla="*/ 0 h 310"/>
                <a:gd name="T4" fmla="*/ 1707 w 3414"/>
                <a:gd name="T5" fmla="*/ 0 h 310"/>
                <a:gd name="T6" fmla="*/ 3405 w 3414"/>
                <a:gd name="T7" fmla="*/ 0 h 310"/>
                <a:gd name="T8" fmla="*/ 3414 w 3414"/>
                <a:gd name="T9" fmla="*/ 108 h 310"/>
                <a:gd name="T10" fmla="*/ 3414 w 3414"/>
                <a:gd name="T11" fmla="*/ 310 h 310"/>
                <a:gd name="T12" fmla="*/ 0 w 3414"/>
                <a:gd name="T13" fmla="*/ 310 h 310"/>
                <a:gd name="T14" fmla="*/ 0 w 3414"/>
                <a:gd name="T15" fmla="*/ 1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4" h="310">
                  <a:moveTo>
                    <a:pt x="0" y="108"/>
                  </a:moveTo>
                  <a:cubicBezTo>
                    <a:pt x="0" y="71"/>
                    <a:pt x="2" y="35"/>
                    <a:pt x="8" y="0"/>
                  </a:cubicBezTo>
                  <a:cubicBezTo>
                    <a:pt x="1707" y="0"/>
                    <a:pt x="1707" y="0"/>
                    <a:pt x="1707" y="0"/>
                  </a:cubicBezTo>
                  <a:cubicBezTo>
                    <a:pt x="3405" y="0"/>
                    <a:pt x="3405" y="0"/>
                    <a:pt x="3405" y="0"/>
                  </a:cubicBezTo>
                  <a:cubicBezTo>
                    <a:pt x="3411" y="35"/>
                    <a:pt x="3414" y="71"/>
                    <a:pt x="3414" y="108"/>
                  </a:cubicBezTo>
                  <a:cubicBezTo>
                    <a:pt x="3414" y="310"/>
                    <a:pt x="3414" y="310"/>
                    <a:pt x="3414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îṣḷïdè">
              <a:extLst>
                <a:ext uri="{FF2B5EF4-FFF2-40B4-BE49-F238E27FC236}">
                  <a16:creationId xmlns:a16="http://schemas.microsoft.com/office/drawing/2014/main" id="{92A8A42B-2988-4AA3-89C7-BAEEA5603F84}"/>
                </a:ext>
              </a:extLst>
            </p:cNvPr>
            <p:cNvSpPr/>
            <p:nvPr/>
          </p:nvSpPr>
          <p:spPr bwMode="auto">
            <a:xfrm>
              <a:off x="14238248" y="5185872"/>
              <a:ext cx="814521" cy="196249"/>
            </a:xfrm>
            <a:custGeom>
              <a:avLst/>
              <a:gdLst>
                <a:gd name="T0" fmla="*/ 3414 w 3414"/>
                <a:gd name="T1" fmla="*/ 0 h 823"/>
                <a:gd name="T2" fmla="*/ 3414 w 3414"/>
                <a:gd name="T3" fmla="*/ 750 h 823"/>
                <a:gd name="T4" fmla="*/ 3410 w 3414"/>
                <a:gd name="T5" fmla="*/ 823 h 823"/>
                <a:gd name="T6" fmla="*/ 1707 w 3414"/>
                <a:gd name="T7" fmla="*/ 823 h 823"/>
                <a:gd name="T8" fmla="*/ 3 w 3414"/>
                <a:gd name="T9" fmla="*/ 823 h 823"/>
                <a:gd name="T10" fmla="*/ 3 w 3414"/>
                <a:gd name="T11" fmla="*/ 823 h 823"/>
                <a:gd name="T12" fmla="*/ 0 w 3414"/>
                <a:gd name="T13" fmla="*/ 750 h 823"/>
                <a:gd name="T14" fmla="*/ 0 w 3414"/>
                <a:gd name="T15" fmla="*/ 0 h 823"/>
                <a:gd name="T16" fmla="*/ 3414 w 3414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4" h="823">
                  <a:moveTo>
                    <a:pt x="3414" y="0"/>
                  </a:moveTo>
                  <a:cubicBezTo>
                    <a:pt x="3414" y="750"/>
                    <a:pt x="3414" y="750"/>
                    <a:pt x="3414" y="750"/>
                  </a:cubicBezTo>
                  <a:cubicBezTo>
                    <a:pt x="3414" y="775"/>
                    <a:pt x="3412" y="799"/>
                    <a:pt x="3410" y="823"/>
                  </a:cubicBezTo>
                  <a:cubicBezTo>
                    <a:pt x="1707" y="823"/>
                    <a:pt x="1707" y="823"/>
                    <a:pt x="1707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1" y="799"/>
                    <a:pt x="0" y="775"/>
                    <a:pt x="0" y="7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rgbClr val="DE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îṣḻîďe">
              <a:extLst>
                <a:ext uri="{FF2B5EF4-FFF2-40B4-BE49-F238E27FC236}">
                  <a16:creationId xmlns:a16="http://schemas.microsoft.com/office/drawing/2014/main" id="{162A6A67-98BE-467E-AE33-3559AA252300}"/>
                </a:ext>
              </a:extLst>
            </p:cNvPr>
            <p:cNvSpPr/>
            <p:nvPr/>
          </p:nvSpPr>
          <p:spPr bwMode="auto">
            <a:xfrm>
              <a:off x="15158709" y="3528174"/>
              <a:ext cx="505385" cy="541856"/>
            </a:xfrm>
            <a:custGeom>
              <a:avLst/>
              <a:gdLst>
                <a:gd name="T0" fmla="*/ 0 w 582"/>
                <a:gd name="T1" fmla="*/ 186 h 624"/>
                <a:gd name="T2" fmla="*/ 582 w 582"/>
                <a:gd name="T3" fmla="*/ 0 h 624"/>
                <a:gd name="T4" fmla="*/ 582 w 582"/>
                <a:gd name="T5" fmla="*/ 624 h 624"/>
                <a:gd name="T6" fmla="*/ 0 w 582"/>
                <a:gd name="T7" fmla="*/ 186 h 624"/>
                <a:gd name="T8" fmla="*/ 37 w 582"/>
                <a:gd name="T9" fmla="*/ 192 h 624"/>
                <a:gd name="T10" fmla="*/ 563 w 582"/>
                <a:gd name="T11" fmla="*/ 588 h 624"/>
                <a:gd name="T12" fmla="*/ 563 w 582"/>
                <a:gd name="T13" fmla="*/ 24 h 624"/>
                <a:gd name="T14" fmla="*/ 37 w 582"/>
                <a:gd name="T15" fmla="*/ 19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624">
                  <a:moveTo>
                    <a:pt x="0" y="186"/>
                  </a:moveTo>
                  <a:lnTo>
                    <a:pt x="582" y="0"/>
                  </a:lnTo>
                  <a:lnTo>
                    <a:pt x="582" y="624"/>
                  </a:lnTo>
                  <a:lnTo>
                    <a:pt x="0" y="186"/>
                  </a:lnTo>
                  <a:close/>
                  <a:moveTo>
                    <a:pt x="37" y="192"/>
                  </a:moveTo>
                  <a:lnTo>
                    <a:pt x="563" y="588"/>
                  </a:lnTo>
                  <a:lnTo>
                    <a:pt x="563" y="24"/>
                  </a:lnTo>
                  <a:lnTo>
                    <a:pt x="37" y="19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í$ľïďê">
              <a:extLst>
                <a:ext uri="{FF2B5EF4-FFF2-40B4-BE49-F238E27FC236}">
                  <a16:creationId xmlns:a16="http://schemas.microsoft.com/office/drawing/2014/main" id="{DA870E76-3790-4AD9-A7CB-B283E3126DF7}"/>
                </a:ext>
              </a:extLst>
            </p:cNvPr>
            <p:cNvSpPr/>
            <p:nvPr/>
          </p:nvSpPr>
          <p:spPr bwMode="auto">
            <a:xfrm>
              <a:off x="15536445" y="3412682"/>
              <a:ext cx="222300" cy="2223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ïSľîḍè">
              <a:extLst>
                <a:ext uri="{FF2B5EF4-FFF2-40B4-BE49-F238E27FC236}">
                  <a16:creationId xmlns:a16="http://schemas.microsoft.com/office/drawing/2014/main" id="{8C52E77A-A916-4D44-81B9-61E3BDA8F91F}"/>
                </a:ext>
              </a:extLst>
            </p:cNvPr>
            <p:cNvSpPr/>
            <p:nvPr/>
          </p:nvSpPr>
          <p:spPr bwMode="auto">
            <a:xfrm>
              <a:off x="15110081" y="3630640"/>
              <a:ext cx="122439" cy="121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iślîḑé">
              <a:extLst>
                <a:ext uri="{FF2B5EF4-FFF2-40B4-BE49-F238E27FC236}">
                  <a16:creationId xmlns:a16="http://schemas.microsoft.com/office/drawing/2014/main" id="{965FE6B6-6FEA-4E16-8E5C-DC79C0B4F2C2}"/>
                </a:ext>
              </a:extLst>
            </p:cNvPr>
            <p:cNvSpPr/>
            <p:nvPr/>
          </p:nvSpPr>
          <p:spPr bwMode="auto">
            <a:xfrm>
              <a:off x="15539919" y="3938908"/>
              <a:ext cx="186698" cy="18756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î$ļidè">
              <a:extLst>
                <a:ext uri="{FF2B5EF4-FFF2-40B4-BE49-F238E27FC236}">
                  <a16:creationId xmlns:a16="http://schemas.microsoft.com/office/drawing/2014/main" id="{8EBE788F-DFBD-431D-BC4F-7D7923362CB8}"/>
                </a:ext>
              </a:extLst>
            </p:cNvPr>
            <p:cNvSpPr/>
            <p:nvPr/>
          </p:nvSpPr>
          <p:spPr bwMode="auto">
            <a:xfrm>
              <a:off x="13584373" y="3519490"/>
              <a:ext cx="491491" cy="357764"/>
            </a:xfrm>
            <a:custGeom>
              <a:avLst/>
              <a:gdLst>
                <a:gd name="T0" fmla="*/ 0 w 566"/>
                <a:gd name="T1" fmla="*/ 412 h 412"/>
                <a:gd name="T2" fmla="*/ 238 w 566"/>
                <a:gd name="T3" fmla="*/ 0 h 412"/>
                <a:gd name="T4" fmla="*/ 566 w 566"/>
                <a:gd name="T5" fmla="*/ 360 h 412"/>
                <a:gd name="T6" fmla="*/ 0 w 566"/>
                <a:gd name="T7" fmla="*/ 412 h 412"/>
                <a:gd name="T8" fmla="*/ 25 w 566"/>
                <a:gd name="T9" fmla="*/ 396 h 412"/>
                <a:gd name="T10" fmla="*/ 536 w 566"/>
                <a:gd name="T11" fmla="*/ 349 h 412"/>
                <a:gd name="T12" fmla="*/ 240 w 566"/>
                <a:gd name="T13" fmla="*/ 24 h 412"/>
                <a:gd name="T14" fmla="*/ 25 w 566"/>
                <a:gd name="T15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412">
                  <a:moveTo>
                    <a:pt x="0" y="412"/>
                  </a:moveTo>
                  <a:lnTo>
                    <a:pt x="238" y="0"/>
                  </a:lnTo>
                  <a:lnTo>
                    <a:pt x="566" y="360"/>
                  </a:lnTo>
                  <a:lnTo>
                    <a:pt x="0" y="412"/>
                  </a:lnTo>
                  <a:close/>
                  <a:moveTo>
                    <a:pt x="25" y="396"/>
                  </a:moveTo>
                  <a:lnTo>
                    <a:pt x="536" y="349"/>
                  </a:lnTo>
                  <a:lnTo>
                    <a:pt x="240" y="24"/>
                  </a:lnTo>
                  <a:lnTo>
                    <a:pt x="25" y="39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íṥḷïďè">
              <a:extLst>
                <a:ext uri="{FF2B5EF4-FFF2-40B4-BE49-F238E27FC236}">
                  <a16:creationId xmlns:a16="http://schemas.microsoft.com/office/drawing/2014/main" id="{B6DB6B50-6F50-4485-9604-3431EBC81497}"/>
                </a:ext>
              </a:extLst>
            </p:cNvPr>
            <p:cNvSpPr/>
            <p:nvPr/>
          </p:nvSpPr>
          <p:spPr bwMode="auto">
            <a:xfrm>
              <a:off x="13684235" y="3428312"/>
              <a:ext cx="192776" cy="192776"/>
            </a:xfrm>
            <a:custGeom>
              <a:avLst/>
              <a:gdLst>
                <a:gd name="T0" fmla="*/ 135 w 808"/>
                <a:gd name="T1" fmla="*/ 649 h 808"/>
                <a:gd name="T2" fmla="*/ 649 w 808"/>
                <a:gd name="T3" fmla="*/ 673 h 808"/>
                <a:gd name="T4" fmla="*/ 673 w 808"/>
                <a:gd name="T5" fmla="*/ 160 h 808"/>
                <a:gd name="T6" fmla="*/ 160 w 808"/>
                <a:gd name="T7" fmla="*/ 135 h 808"/>
                <a:gd name="T8" fmla="*/ 135 w 808"/>
                <a:gd name="T9" fmla="*/ 64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808">
                  <a:moveTo>
                    <a:pt x="135" y="649"/>
                  </a:moveTo>
                  <a:cubicBezTo>
                    <a:pt x="270" y="797"/>
                    <a:pt x="500" y="808"/>
                    <a:pt x="649" y="673"/>
                  </a:cubicBezTo>
                  <a:cubicBezTo>
                    <a:pt x="797" y="538"/>
                    <a:pt x="808" y="308"/>
                    <a:pt x="673" y="160"/>
                  </a:cubicBezTo>
                  <a:cubicBezTo>
                    <a:pt x="538" y="11"/>
                    <a:pt x="308" y="0"/>
                    <a:pt x="160" y="135"/>
                  </a:cubicBezTo>
                  <a:cubicBezTo>
                    <a:pt x="11" y="271"/>
                    <a:pt x="0" y="500"/>
                    <a:pt x="135" y="649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i$ļíḑê">
              <a:extLst>
                <a:ext uri="{FF2B5EF4-FFF2-40B4-BE49-F238E27FC236}">
                  <a16:creationId xmlns:a16="http://schemas.microsoft.com/office/drawing/2014/main" id="{0F920EDD-D02C-4546-9FBD-84E3055BA6A8}"/>
                </a:ext>
              </a:extLst>
            </p:cNvPr>
            <p:cNvSpPr/>
            <p:nvPr/>
          </p:nvSpPr>
          <p:spPr bwMode="auto">
            <a:xfrm>
              <a:off x="13540956" y="3818206"/>
              <a:ext cx="105940" cy="105940"/>
            </a:xfrm>
            <a:custGeom>
              <a:avLst/>
              <a:gdLst>
                <a:gd name="T0" fmla="*/ 74 w 443"/>
                <a:gd name="T1" fmla="*/ 356 h 443"/>
                <a:gd name="T2" fmla="*/ 355 w 443"/>
                <a:gd name="T3" fmla="*/ 369 h 443"/>
                <a:gd name="T4" fmla="*/ 369 w 443"/>
                <a:gd name="T5" fmla="*/ 87 h 443"/>
                <a:gd name="T6" fmla="*/ 87 w 443"/>
                <a:gd name="T7" fmla="*/ 74 h 443"/>
                <a:gd name="T8" fmla="*/ 74 w 443"/>
                <a:gd name="T9" fmla="*/ 35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74" y="356"/>
                  </a:moveTo>
                  <a:cubicBezTo>
                    <a:pt x="148" y="437"/>
                    <a:pt x="274" y="443"/>
                    <a:pt x="355" y="369"/>
                  </a:cubicBezTo>
                  <a:cubicBezTo>
                    <a:pt x="437" y="295"/>
                    <a:pt x="443" y="169"/>
                    <a:pt x="369" y="87"/>
                  </a:cubicBezTo>
                  <a:cubicBezTo>
                    <a:pt x="295" y="6"/>
                    <a:pt x="169" y="0"/>
                    <a:pt x="87" y="74"/>
                  </a:cubicBezTo>
                  <a:cubicBezTo>
                    <a:pt x="6" y="148"/>
                    <a:pt x="0" y="274"/>
                    <a:pt x="74" y="356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î$ļîde">
              <a:extLst>
                <a:ext uri="{FF2B5EF4-FFF2-40B4-BE49-F238E27FC236}">
                  <a16:creationId xmlns:a16="http://schemas.microsoft.com/office/drawing/2014/main" id="{CA075D56-A7CF-451E-A6F3-0E28D297DDE9}"/>
                </a:ext>
              </a:extLst>
            </p:cNvPr>
            <p:cNvSpPr/>
            <p:nvPr/>
          </p:nvSpPr>
          <p:spPr bwMode="auto">
            <a:xfrm>
              <a:off x="13957768" y="3744395"/>
              <a:ext cx="162383" cy="162384"/>
            </a:xfrm>
            <a:custGeom>
              <a:avLst/>
              <a:gdLst>
                <a:gd name="T0" fmla="*/ 113 w 678"/>
                <a:gd name="T1" fmla="*/ 544 h 678"/>
                <a:gd name="T2" fmla="*/ 544 w 678"/>
                <a:gd name="T3" fmla="*/ 564 h 678"/>
                <a:gd name="T4" fmla="*/ 564 w 678"/>
                <a:gd name="T5" fmla="*/ 134 h 678"/>
                <a:gd name="T6" fmla="*/ 134 w 678"/>
                <a:gd name="T7" fmla="*/ 113 h 678"/>
                <a:gd name="T8" fmla="*/ 113 w 678"/>
                <a:gd name="T9" fmla="*/ 5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678">
                  <a:moveTo>
                    <a:pt x="113" y="544"/>
                  </a:moveTo>
                  <a:cubicBezTo>
                    <a:pt x="226" y="668"/>
                    <a:pt x="419" y="678"/>
                    <a:pt x="544" y="564"/>
                  </a:cubicBezTo>
                  <a:cubicBezTo>
                    <a:pt x="668" y="451"/>
                    <a:pt x="678" y="258"/>
                    <a:pt x="564" y="134"/>
                  </a:cubicBezTo>
                  <a:cubicBezTo>
                    <a:pt x="451" y="9"/>
                    <a:pt x="258" y="0"/>
                    <a:pt x="134" y="113"/>
                  </a:cubicBezTo>
                  <a:cubicBezTo>
                    <a:pt x="9" y="226"/>
                    <a:pt x="0" y="419"/>
                    <a:pt x="113" y="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išlíḓê">
              <a:extLst>
                <a:ext uri="{FF2B5EF4-FFF2-40B4-BE49-F238E27FC236}">
                  <a16:creationId xmlns:a16="http://schemas.microsoft.com/office/drawing/2014/main" id="{C30A18DC-1B43-4FD4-8A0E-10EEEA3DB870}"/>
                </a:ext>
              </a:extLst>
            </p:cNvPr>
            <p:cNvSpPr/>
            <p:nvPr/>
          </p:nvSpPr>
          <p:spPr bwMode="auto">
            <a:xfrm>
              <a:off x="14273851" y="4136894"/>
              <a:ext cx="593958" cy="553145"/>
            </a:xfrm>
            <a:custGeom>
              <a:avLst/>
              <a:gdLst>
                <a:gd name="T0" fmla="*/ 204 w 684"/>
                <a:gd name="T1" fmla="*/ 637 h 637"/>
                <a:gd name="T2" fmla="*/ 0 w 684"/>
                <a:gd name="T3" fmla="*/ 0 h 637"/>
                <a:gd name="T4" fmla="*/ 684 w 684"/>
                <a:gd name="T5" fmla="*/ 0 h 637"/>
                <a:gd name="T6" fmla="*/ 204 w 684"/>
                <a:gd name="T7" fmla="*/ 637 h 637"/>
                <a:gd name="T8" fmla="*/ 211 w 684"/>
                <a:gd name="T9" fmla="*/ 595 h 637"/>
                <a:gd name="T10" fmla="*/ 644 w 684"/>
                <a:gd name="T11" fmla="*/ 20 h 637"/>
                <a:gd name="T12" fmla="*/ 27 w 684"/>
                <a:gd name="T13" fmla="*/ 20 h 637"/>
                <a:gd name="T14" fmla="*/ 211 w 684"/>
                <a:gd name="T15" fmla="*/ 59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637">
                  <a:moveTo>
                    <a:pt x="204" y="637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204" y="637"/>
                  </a:lnTo>
                  <a:close/>
                  <a:moveTo>
                    <a:pt x="211" y="595"/>
                  </a:moveTo>
                  <a:lnTo>
                    <a:pt x="644" y="20"/>
                  </a:lnTo>
                  <a:lnTo>
                    <a:pt x="27" y="20"/>
                  </a:lnTo>
                  <a:lnTo>
                    <a:pt x="211" y="59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iS1idé">
              <a:extLst>
                <a:ext uri="{FF2B5EF4-FFF2-40B4-BE49-F238E27FC236}">
                  <a16:creationId xmlns:a16="http://schemas.microsoft.com/office/drawing/2014/main" id="{E446C06A-567C-41B2-8586-B1BD3F0C079C}"/>
                </a:ext>
              </a:extLst>
            </p:cNvPr>
            <p:cNvSpPr/>
            <p:nvPr/>
          </p:nvSpPr>
          <p:spPr bwMode="auto">
            <a:xfrm>
              <a:off x="14147070" y="4030954"/>
              <a:ext cx="244009" cy="244009"/>
            </a:xfrm>
            <a:custGeom>
              <a:avLst/>
              <a:gdLst>
                <a:gd name="T0" fmla="*/ 511 w 1021"/>
                <a:gd name="T1" fmla="*/ 1021 h 1021"/>
                <a:gd name="T2" fmla="*/ 1021 w 1021"/>
                <a:gd name="T3" fmla="*/ 510 h 1021"/>
                <a:gd name="T4" fmla="*/ 510 w 1021"/>
                <a:gd name="T5" fmla="*/ 0 h 1021"/>
                <a:gd name="T6" fmla="*/ 0 w 1021"/>
                <a:gd name="T7" fmla="*/ 510 h 1021"/>
                <a:gd name="T8" fmla="*/ 511 w 1021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021">
                  <a:moveTo>
                    <a:pt x="511" y="1021"/>
                  </a:moveTo>
                  <a:cubicBezTo>
                    <a:pt x="793" y="1020"/>
                    <a:pt x="1021" y="792"/>
                    <a:pt x="1021" y="510"/>
                  </a:cubicBezTo>
                  <a:cubicBezTo>
                    <a:pt x="1021" y="228"/>
                    <a:pt x="792" y="0"/>
                    <a:pt x="510" y="0"/>
                  </a:cubicBezTo>
                  <a:cubicBezTo>
                    <a:pt x="229" y="0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íṡ1ïḓè">
              <a:extLst>
                <a:ext uri="{FF2B5EF4-FFF2-40B4-BE49-F238E27FC236}">
                  <a16:creationId xmlns:a16="http://schemas.microsoft.com/office/drawing/2014/main" id="{3D47C408-83E9-4B14-ABBE-6A3AA24C1CB5}"/>
                </a:ext>
              </a:extLst>
            </p:cNvPr>
            <p:cNvSpPr/>
            <p:nvPr/>
          </p:nvSpPr>
          <p:spPr bwMode="auto">
            <a:xfrm>
              <a:off x="14385869" y="4607545"/>
              <a:ext cx="133727" cy="133727"/>
            </a:xfrm>
            <a:custGeom>
              <a:avLst/>
              <a:gdLst>
                <a:gd name="T0" fmla="*/ 280 w 560"/>
                <a:gd name="T1" fmla="*/ 560 h 560"/>
                <a:gd name="T2" fmla="*/ 560 w 560"/>
                <a:gd name="T3" fmla="*/ 280 h 560"/>
                <a:gd name="T4" fmla="*/ 280 w 560"/>
                <a:gd name="T5" fmla="*/ 0 h 560"/>
                <a:gd name="T6" fmla="*/ 0 w 560"/>
                <a:gd name="T7" fmla="*/ 280 h 560"/>
                <a:gd name="T8" fmla="*/ 280 w 56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60">
                  <a:moveTo>
                    <a:pt x="280" y="560"/>
                  </a:moveTo>
                  <a:cubicBezTo>
                    <a:pt x="435" y="560"/>
                    <a:pt x="560" y="435"/>
                    <a:pt x="560" y="280"/>
                  </a:cubicBezTo>
                  <a:cubicBezTo>
                    <a:pt x="560" y="125"/>
                    <a:pt x="434" y="0"/>
                    <a:pt x="280" y="0"/>
                  </a:cubicBezTo>
                  <a:cubicBezTo>
                    <a:pt x="125" y="0"/>
                    <a:pt x="0" y="126"/>
                    <a:pt x="0" y="280"/>
                  </a:cubicBezTo>
                  <a:cubicBezTo>
                    <a:pt x="0" y="435"/>
                    <a:pt x="126" y="560"/>
                    <a:pt x="280" y="5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ïSliḑe">
              <a:extLst>
                <a:ext uri="{FF2B5EF4-FFF2-40B4-BE49-F238E27FC236}">
                  <a16:creationId xmlns:a16="http://schemas.microsoft.com/office/drawing/2014/main" id="{A3CF03B9-CB88-402F-B0C9-100432455B0A}"/>
                </a:ext>
              </a:extLst>
            </p:cNvPr>
            <p:cNvSpPr/>
            <p:nvPr/>
          </p:nvSpPr>
          <p:spPr bwMode="auto">
            <a:xfrm>
              <a:off x="14723661" y="4066557"/>
              <a:ext cx="204933" cy="204065"/>
            </a:xfrm>
            <a:custGeom>
              <a:avLst/>
              <a:gdLst>
                <a:gd name="T0" fmla="*/ 428 w 856"/>
                <a:gd name="T1" fmla="*/ 856 h 856"/>
                <a:gd name="T2" fmla="*/ 856 w 856"/>
                <a:gd name="T3" fmla="*/ 428 h 856"/>
                <a:gd name="T4" fmla="*/ 428 w 856"/>
                <a:gd name="T5" fmla="*/ 0 h 856"/>
                <a:gd name="T6" fmla="*/ 0 w 856"/>
                <a:gd name="T7" fmla="*/ 428 h 856"/>
                <a:gd name="T8" fmla="*/ 428 w 85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856">
                  <a:moveTo>
                    <a:pt x="428" y="856"/>
                  </a:moveTo>
                  <a:cubicBezTo>
                    <a:pt x="665" y="856"/>
                    <a:pt x="856" y="664"/>
                    <a:pt x="856" y="428"/>
                  </a:cubicBezTo>
                  <a:cubicBezTo>
                    <a:pt x="856" y="191"/>
                    <a:pt x="664" y="0"/>
                    <a:pt x="428" y="0"/>
                  </a:cubicBezTo>
                  <a:cubicBezTo>
                    <a:pt x="192" y="0"/>
                    <a:pt x="0" y="192"/>
                    <a:pt x="0" y="428"/>
                  </a:cubicBezTo>
                  <a:cubicBezTo>
                    <a:pt x="0" y="664"/>
                    <a:pt x="192" y="856"/>
                    <a:pt x="428" y="8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íS1ïďe">
              <a:extLst>
                <a:ext uri="{FF2B5EF4-FFF2-40B4-BE49-F238E27FC236}">
                  <a16:creationId xmlns:a16="http://schemas.microsoft.com/office/drawing/2014/main" id="{DD859405-1C3B-49AF-BA92-B0F2A9CEE7F0}"/>
                </a:ext>
              </a:extLst>
            </p:cNvPr>
            <p:cNvSpPr/>
            <p:nvPr/>
          </p:nvSpPr>
          <p:spPr bwMode="auto">
            <a:xfrm>
              <a:off x="13777149" y="4538945"/>
              <a:ext cx="220563" cy="220563"/>
            </a:xfrm>
            <a:prstGeom prst="ellipse">
              <a:avLst/>
            </a:prstGeom>
            <a:solidFill>
              <a:srgbClr val="061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50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31975" y="2541824"/>
            <a:ext cx="101117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将这个工作高度抽象成为两个函数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，</a:t>
            </a:r>
            <a:endParaRPr lang="en-US" altLang="zh-CN" sz="3600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分别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为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和</a:t>
            </a:r>
            <a:r>
              <a:rPr lang="en-US" altLang="zh-CN" sz="3600" dirty="0" smtClean="0">
                <a:solidFill>
                  <a:prstClr val="white"/>
                </a:solidFill>
                <a:cs typeface="+mn-ea"/>
                <a:sym typeface="+mn-lt"/>
              </a:rPr>
              <a:t>reduce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负责将任务分解为多个任务，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reduce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负责将多个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任务的中间结果合并为最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终结果</a:t>
            </a:r>
            <a:endParaRPr lang="en-US" altLang="zh-CN" sz="3600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marL="449263" lvl="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运行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过程中的其他步骤，均由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框架自行负责处理，包括工作调度、任务分配、各节点通信</a:t>
            </a:r>
            <a:r>
              <a:rPr lang="zh-CN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的编程思想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63117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19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282045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F2C0F6A-95C2-4416-A5A3-12A2C0FAFCF3}"/>
              </a:ext>
            </a:extLst>
          </p:cNvPr>
          <p:cNvGrpSpPr/>
          <p:nvPr/>
        </p:nvGrpSpPr>
        <p:grpSpPr>
          <a:xfrm>
            <a:off x="14134044" y="3595688"/>
            <a:ext cx="2931581" cy="2602474"/>
            <a:chOff x="13179718" y="3041024"/>
            <a:chExt cx="2931581" cy="2602474"/>
          </a:xfrm>
        </p:grpSpPr>
        <p:sp>
          <p:nvSpPr>
            <p:cNvPr id="104" name="ïṩḻíḓè">
              <a:extLst>
                <a:ext uri="{FF2B5EF4-FFF2-40B4-BE49-F238E27FC236}">
                  <a16:creationId xmlns:a16="http://schemas.microsoft.com/office/drawing/2014/main" id="{7A664CC3-8626-499F-B930-3C06F0C5A8CC}"/>
                </a:ext>
              </a:extLst>
            </p:cNvPr>
            <p:cNvSpPr/>
            <p:nvPr/>
          </p:nvSpPr>
          <p:spPr bwMode="auto">
            <a:xfrm>
              <a:off x="13850960" y="5382121"/>
              <a:ext cx="1589098" cy="261377"/>
            </a:xfrm>
            <a:custGeom>
              <a:avLst/>
              <a:gdLst>
                <a:gd name="T0" fmla="*/ 446 w 1830"/>
                <a:gd name="T1" fmla="*/ 0 h 301"/>
                <a:gd name="T2" fmla="*/ 446 w 1830"/>
                <a:gd name="T3" fmla="*/ 0 h 301"/>
                <a:gd name="T4" fmla="*/ 915 w 1830"/>
                <a:gd name="T5" fmla="*/ 0 h 301"/>
                <a:gd name="T6" fmla="*/ 1383 w 1830"/>
                <a:gd name="T7" fmla="*/ 0 h 301"/>
                <a:gd name="T8" fmla="*/ 1830 w 1830"/>
                <a:gd name="T9" fmla="*/ 301 h 301"/>
                <a:gd name="T10" fmla="*/ 915 w 1830"/>
                <a:gd name="T11" fmla="*/ 301 h 301"/>
                <a:gd name="T12" fmla="*/ 0 w 1830"/>
                <a:gd name="T13" fmla="*/ 301 h 301"/>
                <a:gd name="T14" fmla="*/ 446 w 1830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01">
                  <a:moveTo>
                    <a:pt x="446" y="0"/>
                  </a:moveTo>
                  <a:lnTo>
                    <a:pt x="446" y="0"/>
                  </a:lnTo>
                  <a:lnTo>
                    <a:pt x="915" y="0"/>
                  </a:lnTo>
                  <a:lnTo>
                    <a:pt x="1383" y="0"/>
                  </a:lnTo>
                  <a:lnTo>
                    <a:pt x="1830" y="301"/>
                  </a:lnTo>
                  <a:lnTo>
                    <a:pt x="915" y="301"/>
                  </a:lnTo>
                  <a:lnTo>
                    <a:pt x="0" y="30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ḷiḑè">
              <a:extLst>
                <a:ext uri="{FF2B5EF4-FFF2-40B4-BE49-F238E27FC236}">
                  <a16:creationId xmlns:a16="http://schemas.microsoft.com/office/drawing/2014/main" id="{25DB0563-0067-46E4-8039-7F952275FD9C}"/>
                </a:ext>
              </a:extLst>
            </p:cNvPr>
            <p:cNvSpPr/>
            <p:nvPr/>
          </p:nvSpPr>
          <p:spPr bwMode="auto">
            <a:xfrm>
              <a:off x="13179718" y="3041024"/>
              <a:ext cx="2931581" cy="2071038"/>
            </a:xfrm>
            <a:custGeom>
              <a:avLst/>
              <a:gdLst>
                <a:gd name="T0" fmla="*/ 11659 w 12279"/>
                <a:gd name="T1" fmla="*/ 0 h 8672"/>
                <a:gd name="T2" fmla="*/ 6140 w 12279"/>
                <a:gd name="T3" fmla="*/ 0 h 8672"/>
                <a:gd name="T4" fmla="*/ 620 w 12279"/>
                <a:gd name="T5" fmla="*/ 0 h 8672"/>
                <a:gd name="T6" fmla="*/ 0 w 12279"/>
                <a:gd name="T7" fmla="*/ 621 h 8672"/>
                <a:gd name="T8" fmla="*/ 0 w 12279"/>
                <a:gd name="T9" fmla="*/ 8051 h 8672"/>
                <a:gd name="T10" fmla="*/ 620 w 12279"/>
                <a:gd name="T11" fmla="*/ 8672 h 8672"/>
                <a:gd name="T12" fmla="*/ 4441 w 12279"/>
                <a:gd name="T13" fmla="*/ 8672 h 8672"/>
                <a:gd name="T14" fmla="*/ 6140 w 12279"/>
                <a:gd name="T15" fmla="*/ 8672 h 8672"/>
                <a:gd name="T16" fmla="*/ 7838 w 12279"/>
                <a:gd name="T17" fmla="*/ 8672 h 8672"/>
                <a:gd name="T18" fmla="*/ 11659 w 12279"/>
                <a:gd name="T19" fmla="*/ 8672 h 8672"/>
                <a:gd name="T20" fmla="*/ 12279 w 12279"/>
                <a:gd name="T21" fmla="*/ 8051 h 8672"/>
                <a:gd name="T22" fmla="*/ 12279 w 12279"/>
                <a:gd name="T23" fmla="*/ 621 h 8672"/>
                <a:gd name="T24" fmla="*/ 11659 w 12279"/>
                <a:gd name="T25" fmla="*/ 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79" h="8672">
                  <a:moveTo>
                    <a:pt x="11659" y="0"/>
                  </a:moveTo>
                  <a:cubicBezTo>
                    <a:pt x="6140" y="0"/>
                    <a:pt x="6140" y="0"/>
                    <a:pt x="6140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8051"/>
                    <a:pt x="0" y="8051"/>
                    <a:pt x="0" y="8051"/>
                  </a:cubicBezTo>
                  <a:cubicBezTo>
                    <a:pt x="0" y="8394"/>
                    <a:pt x="278" y="8672"/>
                    <a:pt x="620" y="8672"/>
                  </a:cubicBezTo>
                  <a:cubicBezTo>
                    <a:pt x="4441" y="8672"/>
                    <a:pt x="4441" y="8672"/>
                    <a:pt x="4441" y="8672"/>
                  </a:cubicBezTo>
                  <a:cubicBezTo>
                    <a:pt x="6140" y="8672"/>
                    <a:pt x="6140" y="8672"/>
                    <a:pt x="6140" y="8672"/>
                  </a:cubicBezTo>
                  <a:cubicBezTo>
                    <a:pt x="7838" y="8672"/>
                    <a:pt x="7838" y="8672"/>
                    <a:pt x="7838" y="8672"/>
                  </a:cubicBezTo>
                  <a:cubicBezTo>
                    <a:pt x="11659" y="8672"/>
                    <a:pt x="11659" y="8672"/>
                    <a:pt x="11659" y="8672"/>
                  </a:cubicBezTo>
                  <a:cubicBezTo>
                    <a:pt x="12002" y="8672"/>
                    <a:pt x="12279" y="8394"/>
                    <a:pt x="12279" y="8051"/>
                  </a:cubicBezTo>
                  <a:cubicBezTo>
                    <a:pt x="12279" y="621"/>
                    <a:pt x="12279" y="621"/>
                    <a:pt x="12279" y="621"/>
                  </a:cubicBezTo>
                  <a:cubicBezTo>
                    <a:pt x="12279" y="278"/>
                    <a:pt x="12002" y="0"/>
                    <a:pt x="11659" y="0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ṩļïḍe">
              <a:extLst>
                <a:ext uri="{FF2B5EF4-FFF2-40B4-BE49-F238E27FC236}">
                  <a16:creationId xmlns:a16="http://schemas.microsoft.com/office/drawing/2014/main" id="{3E90BAD5-0454-4115-93CF-62548191C25E}"/>
                </a:ext>
              </a:extLst>
            </p:cNvPr>
            <p:cNvSpPr/>
            <p:nvPr/>
          </p:nvSpPr>
          <p:spPr bwMode="auto">
            <a:xfrm>
              <a:off x="13340364" y="3178225"/>
              <a:ext cx="2663259" cy="1673329"/>
            </a:xfrm>
            <a:custGeom>
              <a:avLst/>
              <a:gdLst>
                <a:gd name="T0" fmla="*/ 11155 w 11155"/>
                <a:gd name="T1" fmla="*/ 6694 h 7006"/>
                <a:gd name="T2" fmla="*/ 11155 w 11155"/>
                <a:gd name="T3" fmla="*/ 516 h 7006"/>
                <a:gd name="T4" fmla="*/ 10580 w 11155"/>
                <a:gd name="T5" fmla="*/ 0 h 7006"/>
                <a:gd name="T6" fmla="*/ 5467 w 11155"/>
                <a:gd name="T7" fmla="*/ 0 h 7006"/>
                <a:gd name="T8" fmla="*/ 353 w 11155"/>
                <a:gd name="T9" fmla="*/ 0 h 7006"/>
                <a:gd name="T10" fmla="*/ 0 w 11155"/>
                <a:gd name="T11" fmla="*/ 111 h 7006"/>
                <a:gd name="T12" fmla="*/ 11035 w 11155"/>
                <a:gd name="T13" fmla="*/ 7006 h 7006"/>
                <a:gd name="T14" fmla="*/ 11155 w 11155"/>
                <a:gd name="T15" fmla="*/ 6694 h 7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55" h="7006">
                  <a:moveTo>
                    <a:pt x="11155" y="6694"/>
                  </a:moveTo>
                  <a:cubicBezTo>
                    <a:pt x="11155" y="516"/>
                    <a:pt x="11155" y="516"/>
                    <a:pt x="11155" y="516"/>
                  </a:cubicBezTo>
                  <a:cubicBezTo>
                    <a:pt x="11155" y="231"/>
                    <a:pt x="10898" y="0"/>
                    <a:pt x="10580" y="0"/>
                  </a:cubicBezTo>
                  <a:cubicBezTo>
                    <a:pt x="5467" y="0"/>
                    <a:pt x="5467" y="0"/>
                    <a:pt x="5467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219" y="0"/>
                    <a:pt x="98" y="43"/>
                    <a:pt x="0" y="111"/>
                  </a:cubicBezTo>
                  <a:cubicBezTo>
                    <a:pt x="11035" y="7006"/>
                    <a:pt x="11035" y="7006"/>
                    <a:pt x="11035" y="7006"/>
                  </a:cubicBezTo>
                  <a:cubicBezTo>
                    <a:pt x="11109" y="6919"/>
                    <a:pt x="11155" y="6812"/>
                    <a:pt x="11155" y="6694"/>
                  </a:cubicBezTo>
                  <a:close/>
                </a:path>
              </a:pathLst>
            </a:custGeom>
            <a:solidFill>
              <a:srgbClr val="7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ṧļîdê">
              <a:extLst>
                <a:ext uri="{FF2B5EF4-FFF2-40B4-BE49-F238E27FC236}">
                  <a16:creationId xmlns:a16="http://schemas.microsoft.com/office/drawing/2014/main" id="{07D3CBDA-3555-4BE0-B6D0-9F035DFA03B2}"/>
                </a:ext>
              </a:extLst>
            </p:cNvPr>
            <p:cNvSpPr/>
            <p:nvPr/>
          </p:nvSpPr>
          <p:spPr bwMode="auto">
            <a:xfrm>
              <a:off x="13287395" y="3205144"/>
              <a:ext cx="2687573" cy="1695038"/>
            </a:xfrm>
            <a:custGeom>
              <a:avLst/>
              <a:gdLst>
                <a:gd name="T0" fmla="*/ 222 w 11257"/>
                <a:gd name="T1" fmla="*/ 0 h 7099"/>
                <a:gd name="T2" fmla="*/ 0 w 11257"/>
                <a:gd name="T3" fmla="*/ 405 h 7099"/>
                <a:gd name="T4" fmla="*/ 0 w 11257"/>
                <a:gd name="T5" fmla="*/ 6583 h 7099"/>
                <a:gd name="T6" fmla="*/ 575 w 11257"/>
                <a:gd name="T7" fmla="*/ 7099 h 7099"/>
                <a:gd name="T8" fmla="*/ 5689 w 11257"/>
                <a:gd name="T9" fmla="*/ 7099 h 7099"/>
                <a:gd name="T10" fmla="*/ 10802 w 11257"/>
                <a:gd name="T11" fmla="*/ 7099 h 7099"/>
                <a:gd name="T12" fmla="*/ 11257 w 11257"/>
                <a:gd name="T13" fmla="*/ 6895 h 7099"/>
                <a:gd name="T14" fmla="*/ 222 w 11257"/>
                <a:gd name="T15" fmla="*/ 0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57" h="7099">
                  <a:moveTo>
                    <a:pt x="222" y="0"/>
                  </a:moveTo>
                  <a:cubicBezTo>
                    <a:pt x="88" y="95"/>
                    <a:pt x="0" y="240"/>
                    <a:pt x="0" y="405"/>
                  </a:cubicBezTo>
                  <a:cubicBezTo>
                    <a:pt x="0" y="6583"/>
                    <a:pt x="0" y="6583"/>
                    <a:pt x="0" y="6583"/>
                  </a:cubicBezTo>
                  <a:cubicBezTo>
                    <a:pt x="0" y="6868"/>
                    <a:pt x="257" y="7099"/>
                    <a:pt x="575" y="7099"/>
                  </a:cubicBezTo>
                  <a:cubicBezTo>
                    <a:pt x="5689" y="7099"/>
                    <a:pt x="5689" y="7099"/>
                    <a:pt x="5689" y="7099"/>
                  </a:cubicBezTo>
                  <a:cubicBezTo>
                    <a:pt x="10802" y="7099"/>
                    <a:pt x="10802" y="7099"/>
                    <a:pt x="10802" y="7099"/>
                  </a:cubicBezTo>
                  <a:cubicBezTo>
                    <a:pt x="10989" y="7099"/>
                    <a:pt x="11152" y="7018"/>
                    <a:pt x="11257" y="689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5C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ľíďe">
              <a:extLst>
                <a:ext uri="{FF2B5EF4-FFF2-40B4-BE49-F238E27FC236}">
                  <a16:creationId xmlns:a16="http://schemas.microsoft.com/office/drawing/2014/main" id="{B6D8E27A-3452-4306-BFEA-11652EB53A30}"/>
                </a:ext>
              </a:extLst>
            </p:cNvPr>
            <p:cNvSpPr/>
            <p:nvPr/>
          </p:nvSpPr>
          <p:spPr bwMode="auto">
            <a:xfrm>
              <a:off x="14584724" y="4960967"/>
              <a:ext cx="121570" cy="121570"/>
            </a:xfrm>
            <a:prstGeom prst="ellipse">
              <a:avLst/>
            </a:pr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ṡľïḋê">
              <a:extLst>
                <a:ext uri="{FF2B5EF4-FFF2-40B4-BE49-F238E27FC236}">
                  <a16:creationId xmlns:a16="http://schemas.microsoft.com/office/drawing/2014/main" id="{52301F64-7D01-47AC-A3C7-43B6DE2930D8}"/>
                </a:ext>
              </a:extLst>
            </p:cNvPr>
            <p:cNvSpPr/>
            <p:nvPr/>
          </p:nvSpPr>
          <p:spPr bwMode="auto">
            <a:xfrm>
              <a:off x="13287395" y="3178225"/>
              <a:ext cx="2716228" cy="1721957"/>
            </a:xfrm>
            <a:custGeom>
              <a:avLst/>
              <a:gdLst>
                <a:gd name="T0" fmla="*/ 575 w 11377"/>
                <a:gd name="T1" fmla="*/ 166 h 7210"/>
                <a:gd name="T2" fmla="*/ 5689 w 11377"/>
                <a:gd name="T3" fmla="*/ 166 h 7210"/>
                <a:gd name="T4" fmla="*/ 10802 w 11377"/>
                <a:gd name="T5" fmla="*/ 166 h 7210"/>
                <a:gd name="T6" fmla="*/ 11212 w 11377"/>
                <a:gd name="T7" fmla="*/ 516 h 7210"/>
                <a:gd name="T8" fmla="*/ 11212 w 11377"/>
                <a:gd name="T9" fmla="*/ 6694 h 7210"/>
                <a:gd name="T10" fmla="*/ 11131 w 11377"/>
                <a:gd name="T11" fmla="*/ 6899 h 7210"/>
                <a:gd name="T12" fmla="*/ 10802 w 11377"/>
                <a:gd name="T13" fmla="*/ 7044 h 7210"/>
                <a:gd name="T14" fmla="*/ 5689 w 11377"/>
                <a:gd name="T15" fmla="*/ 7044 h 7210"/>
                <a:gd name="T16" fmla="*/ 575 w 11377"/>
                <a:gd name="T17" fmla="*/ 7044 h 7210"/>
                <a:gd name="T18" fmla="*/ 165 w 11377"/>
                <a:gd name="T19" fmla="*/ 6694 h 7210"/>
                <a:gd name="T20" fmla="*/ 165 w 11377"/>
                <a:gd name="T21" fmla="*/ 516 h 7210"/>
                <a:gd name="T22" fmla="*/ 317 w 11377"/>
                <a:gd name="T23" fmla="*/ 247 h 7210"/>
                <a:gd name="T24" fmla="*/ 575 w 11377"/>
                <a:gd name="T25" fmla="*/ 166 h 7210"/>
                <a:gd name="T26" fmla="*/ 575 w 11377"/>
                <a:gd name="T27" fmla="*/ 0 h 7210"/>
                <a:gd name="T28" fmla="*/ 222 w 11377"/>
                <a:gd name="T29" fmla="*/ 111 h 7210"/>
                <a:gd name="T30" fmla="*/ 0 w 11377"/>
                <a:gd name="T31" fmla="*/ 516 h 7210"/>
                <a:gd name="T32" fmla="*/ 0 w 11377"/>
                <a:gd name="T33" fmla="*/ 6694 h 7210"/>
                <a:gd name="T34" fmla="*/ 575 w 11377"/>
                <a:gd name="T35" fmla="*/ 7210 h 7210"/>
                <a:gd name="T36" fmla="*/ 5689 w 11377"/>
                <a:gd name="T37" fmla="*/ 7210 h 7210"/>
                <a:gd name="T38" fmla="*/ 10802 w 11377"/>
                <a:gd name="T39" fmla="*/ 7210 h 7210"/>
                <a:gd name="T40" fmla="*/ 11257 w 11377"/>
                <a:gd name="T41" fmla="*/ 7006 h 7210"/>
                <a:gd name="T42" fmla="*/ 11377 w 11377"/>
                <a:gd name="T43" fmla="*/ 6694 h 7210"/>
                <a:gd name="T44" fmla="*/ 11377 w 11377"/>
                <a:gd name="T45" fmla="*/ 516 h 7210"/>
                <a:gd name="T46" fmla="*/ 10802 w 11377"/>
                <a:gd name="T47" fmla="*/ 0 h 7210"/>
                <a:gd name="T48" fmla="*/ 5689 w 11377"/>
                <a:gd name="T49" fmla="*/ 0 h 7210"/>
                <a:gd name="T50" fmla="*/ 575 w 11377"/>
                <a:gd name="T51" fmla="*/ 0 h 7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77" h="7210">
                  <a:moveTo>
                    <a:pt x="575" y="166"/>
                  </a:moveTo>
                  <a:cubicBezTo>
                    <a:pt x="5689" y="166"/>
                    <a:pt x="5689" y="166"/>
                    <a:pt x="5689" y="166"/>
                  </a:cubicBezTo>
                  <a:cubicBezTo>
                    <a:pt x="10802" y="166"/>
                    <a:pt x="10802" y="166"/>
                    <a:pt x="10802" y="166"/>
                  </a:cubicBezTo>
                  <a:cubicBezTo>
                    <a:pt x="11028" y="166"/>
                    <a:pt x="11212" y="323"/>
                    <a:pt x="11212" y="516"/>
                  </a:cubicBezTo>
                  <a:cubicBezTo>
                    <a:pt x="11212" y="6694"/>
                    <a:pt x="11212" y="6694"/>
                    <a:pt x="11212" y="6694"/>
                  </a:cubicBezTo>
                  <a:cubicBezTo>
                    <a:pt x="11212" y="6785"/>
                    <a:pt x="11168" y="6856"/>
                    <a:pt x="11131" y="6899"/>
                  </a:cubicBezTo>
                  <a:cubicBezTo>
                    <a:pt x="11052" y="6991"/>
                    <a:pt x="10932" y="7044"/>
                    <a:pt x="10802" y="7044"/>
                  </a:cubicBezTo>
                  <a:cubicBezTo>
                    <a:pt x="5689" y="7044"/>
                    <a:pt x="5689" y="7044"/>
                    <a:pt x="5689" y="7044"/>
                  </a:cubicBezTo>
                  <a:cubicBezTo>
                    <a:pt x="575" y="7044"/>
                    <a:pt x="575" y="7044"/>
                    <a:pt x="575" y="7044"/>
                  </a:cubicBezTo>
                  <a:cubicBezTo>
                    <a:pt x="349" y="7044"/>
                    <a:pt x="165" y="6887"/>
                    <a:pt x="165" y="6694"/>
                  </a:cubicBezTo>
                  <a:cubicBezTo>
                    <a:pt x="165" y="516"/>
                    <a:pt x="165" y="516"/>
                    <a:pt x="165" y="516"/>
                  </a:cubicBezTo>
                  <a:cubicBezTo>
                    <a:pt x="165" y="413"/>
                    <a:pt x="221" y="315"/>
                    <a:pt x="317" y="247"/>
                  </a:cubicBezTo>
                  <a:cubicBezTo>
                    <a:pt x="393" y="194"/>
                    <a:pt x="482" y="166"/>
                    <a:pt x="575" y="166"/>
                  </a:cubicBezTo>
                  <a:moveTo>
                    <a:pt x="575" y="0"/>
                  </a:moveTo>
                  <a:cubicBezTo>
                    <a:pt x="441" y="0"/>
                    <a:pt x="320" y="43"/>
                    <a:pt x="222" y="111"/>
                  </a:cubicBezTo>
                  <a:cubicBezTo>
                    <a:pt x="88" y="206"/>
                    <a:pt x="0" y="351"/>
                    <a:pt x="0" y="516"/>
                  </a:cubicBezTo>
                  <a:cubicBezTo>
                    <a:pt x="0" y="6694"/>
                    <a:pt x="0" y="6694"/>
                    <a:pt x="0" y="6694"/>
                  </a:cubicBezTo>
                  <a:cubicBezTo>
                    <a:pt x="0" y="6979"/>
                    <a:pt x="257" y="7210"/>
                    <a:pt x="575" y="7210"/>
                  </a:cubicBezTo>
                  <a:cubicBezTo>
                    <a:pt x="5689" y="7210"/>
                    <a:pt x="5689" y="7210"/>
                    <a:pt x="5689" y="7210"/>
                  </a:cubicBezTo>
                  <a:cubicBezTo>
                    <a:pt x="10802" y="7210"/>
                    <a:pt x="10802" y="7210"/>
                    <a:pt x="10802" y="7210"/>
                  </a:cubicBezTo>
                  <a:cubicBezTo>
                    <a:pt x="10989" y="7210"/>
                    <a:pt x="11152" y="7129"/>
                    <a:pt x="11257" y="7006"/>
                  </a:cubicBezTo>
                  <a:cubicBezTo>
                    <a:pt x="11331" y="6919"/>
                    <a:pt x="11377" y="6812"/>
                    <a:pt x="11377" y="6694"/>
                  </a:cubicBezTo>
                  <a:cubicBezTo>
                    <a:pt x="11377" y="516"/>
                    <a:pt x="11377" y="516"/>
                    <a:pt x="11377" y="516"/>
                  </a:cubicBezTo>
                  <a:cubicBezTo>
                    <a:pt x="11377" y="231"/>
                    <a:pt x="11120" y="0"/>
                    <a:pt x="10802" y="0"/>
                  </a:cubicBezTo>
                  <a:cubicBezTo>
                    <a:pt x="5689" y="0"/>
                    <a:pt x="5689" y="0"/>
                    <a:pt x="5689" y="0"/>
                  </a:cubicBezTo>
                  <a:cubicBezTo>
                    <a:pt x="575" y="0"/>
                    <a:pt x="575" y="0"/>
                    <a:pt x="575" y="0"/>
                  </a:cubicBezTo>
                  <a:close/>
                </a:path>
              </a:pathLst>
            </a:custGeom>
            <a:solidFill>
              <a:srgbClr val="989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ļïdé">
              <a:extLst>
                <a:ext uri="{FF2B5EF4-FFF2-40B4-BE49-F238E27FC236}">
                  <a16:creationId xmlns:a16="http://schemas.microsoft.com/office/drawing/2014/main" id="{3EA74417-931C-4250-AC33-52969B918430}"/>
                </a:ext>
              </a:extLst>
            </p:cNvPr>
            <p:cNvSpPr/>
            <p:nvPr/>
          </p:nvSpPr>
          <p:spPr bwMode="auto">
            <a:xfrm>
              <a:off x="14238248" y="5112062"/>
              <a:ext cx="814521" cy="73811"/>
            </a:xfrm>
            <a:custGeom>
              <a:avLst/>
              <a:gdLst>
                <a:gd name="T0" fmla="*/ 0 w 3414"/>
                <a:gd name="T1" fmla="*/ 108 h 310"/>
                <a:gd name="T2" fmla="*/ 8 w 3414"/>
                <a:gd name="T3" fmla="*/ 0 h 310"/>
                <a:gd name="T4" fmla="*/ 1707 w 3414"/>
                <a:gd name="T5" fmla="*/ 0 h 310"/>
                <a:gd name="T6" fmla="*/ 3405 w 3414"/>
                <a:gd name="T7" fmla="*/ 0 h 310"/>
                <a:gd name="T8" fmla="*/ 3414 w 3414"/>
                <a:gd name="T9" fmla="*/ 108 h 310"/>
                <a:gd name="T10" fmla="*/ 3414 w 3414"/>
                <a:gd name="T11" fmla="*/ 310 h 310"/>
                <a:gd name="T12" fmla="*/ 0 w 3414"/>
                <a:gd name="T13" fmla="*/ 310 h 310"/>
                <a:gd name="T14" fmla="*/ 0 w 3414"/>
                <a:gd name="T15" fmla="*/ 1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4" h="310">
                  <a:moveTo>
                    <a:pt x="0" y="108"/>
                  </a:moveTo>
                  <a:cubicBezTo>
                    <a:pt x="0" y="71"/>
                    <a:pt x="2" y="35"/>
                    <a:pt x="8" y="0"/>
                  </a:cubicBezTo>
                  <a:cubicBezTo>
                    <a:pt x="1707" y="0"/>
                    <a:pt x="1707" y="0"/>
                    <a:pt x="1707" y="0"/>
                  </a:cubicBezTo>
                  <a:cubicBezTo>
                    <a:pt x="3405" y="0"/>
                    <a:pt x="3405" y="0"/>
                    <a:pt x="3405" y="0"/>
                  </a:cubicBezTo>
                  <a:cubicBezTo>
                    <a:pt x="3411" y="35"/>
                    <a:pt x="3414" y="71"/>
                    <a:pt x="3414" y="108"/>
                  </a:cubicBezTo>
                  <a:cubicBezTo>
                    <a:pt x="3414" y="310"/>
                    <a:pt x="3414" y="310"/>
                    <a:pt x="3414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ḷïdè">
              <a:extLst>
                <a:ext uri="{FF2B5EF4-FFF2-40B4-BE49-F238E27FC236}">
                  <a16:creationId xmlns:a16="http://schemas.microsoft.com/office/drawing/2014/main" id="{92A8A42B-2988-4AA3-89C7-BAEEA5603F84}"/>
                </a:ext>
              </a:extLst>
            </p:cNvPr>
            <p:cNvSpPr/>
            <p:nvPr/>
          </p:nvSpPr>
          <p:spPr bwMode="auto">
            <a:xfrm>
              <a:off x="14238248" y="5185872"/>
              <a:ext cx="814521" cy="196249"/>
            </a:xfrm>
            <a:custGeom>
              <a:avLst/>
              <a:gdLst>
                <a:gd name="T0" fmla="*/ 3414 w 3414"/>
                <a:gd name="T1" fmla="*/ 0 h 823"/>
                <a:gd name="T2" fmla="*/ 3414 w 3414"/>
                <a:gd name="T3" fmla="*/ 750 h 823"/>
                <a:gd name="T4" fmla="*/ 3410 w 3414"/>
                <a:gd name="T5" fmla="*/ 823 h 823"/>
                <a:gd name="T6" fmla="*/ 1707 w 3414"/>
                <a:gd name="T7" fmla="*/ 823 h 823"/>
                <a:gd name="T8" fmla="*/ 3 w 3414"/>
                <a:gd name="T9" fmla="*/ 823 h 823"/>
                <a:gd name="T10" fmla="*/ 3 w 3414"/>
                <a:gd name="T11" fmla="*/ 823 h 823"/>
                <a:gd name="T12" fmla="*/ 0 w 3414"/>
                <a:gd name="T13" fmla="*/ 750 h 823"/>
                <a:gd name="T14" fmla="*/ 0 w 3414"/>
                <a:gd name="T15" fmla="*/ 0 h 823"/>
                <a:gd name="T16" fmla="*/ 3414 w 3414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4" h="823">
                  <a:moveTo>
                    <a:pt x="3414" y="0"/>
                  </a:moveTo>
                  <a:cubicBezTo>
                    <a:pt x="3414" y="750"/>
                    <a:pt x="3414" y="750"/>
                    <a:pt x="3414" y="750"/>
                  </a:cubicBezTo>
                  <a:cubicBezTo>
                    <a:pt x="3414" y="775"/>
                    <a:pt x="3412" y="799"/>
                    <a:pt x="3410" y="823"/>
                  </a:cubicBezTo>
                  <a:cubicBezTo>
                    <a:pt x="1707" y="823"/>
                    <a:pt x="1707" y="823"/>
                    <a:pt x="1707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1" y="799"/>
                    <a:pt x="0" y="775"/>
                    <a:pt x="0" y="7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rgbClr val="DE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ṣḻîďe">
              <a:extLst>
                <a:ext uri="{FF2B5EF4-FFF2-40B4-BE49-F238E27FC236}">
                  <a16:creationId xmlns:a16="http://schemas.microsoft.com/office/drawing/2014/main" id="{162A6A67-98BE-467E-AE33-3559AA252300}"/>
                </a:ext>
              </a:extLst>
            </p:cNvPr>
            <p:cNvSpPr/>
            <p:nvPr/>
          </p:nvSpPr>
          <p:spPr bwMode="auto">
            <a:xfrm>
              <a:off x="15158709" y="3528174"/>
              <a:ext cx="505385" cy="541856"/>
            </a:xfrm>
            <a:custGeom>
              <a:avLst/>
              <a:gdLst>
                <a:gd name="T0" fmla="*/ 0 w 582"/>
                <a:gd name="T1" fmla="*/ 186 h 624"/>
                <a:gd name="T2" fmla="*/ 582 w 582"/>
                <a:gd name="T3" fmla="*/ 0 h 624"/>
                <a:gd name="T4" fmla="*/ 582 w 582"/>
                <a:gd name="T5" fmla="*/ 624 h 624"/>
                <a:gd name="T6" fmla="*/ 0 w 582"/>
                <a:gd name="T7" fmla="*/ 186 h 624"/>
                <a:gd name="T8" fmla="*/ 37 w 582"/>
                <a:gd name="T9" fmla="*/ 192 h 624"/>
                <a:gd name="T10" fmla="*/ 563 w 582"/>
                <a:gd name="T11" fmla="*/ 588 h 624"/>
                <a:gd name="T12" fmla="*/ 563 w 582"/>
                <a:gd name="T13" fmla="*/ 24 h 624"/>
                <a:gd name="T14" fmla="*/ 37 w 582"/>
                <a:gd name="T15" fmla="*/ 19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624">
                  <a:moveTo>
                    <a:pt x="0" y="186"/>
                  </a:moveTo>
                  <a:lnTo>
                    <a:pt x="582" y="0"/>
                  </a:lnTo>
                  <a:lnTo>
                    <a:pt x="582" y="624"/>
                  </a:lnTo>
                  <a:lnTo>
                    <a:pt x="0" y="186"/>
                  </a:lnTo>
                  <a:close/>
                  <a:moveTo>
                    <a:pt x="37" y="192"/>
                  </a:moveTo>
                  <a:lnTo>
                    <a:pt x="563" y="588"/>
                  </a:lnTo>
                  <a:lnTo>
                    <a:pt x="563" y="24"/>
                  </a:lnTo>
                  <a:lnTo>
                    <a:pt x="37" y="19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$ľïďê">
              <a:extLst>
                <a:ext uri="{FF2B5EF4-FFF2-40B4-BE49-F238E27FC236}">
                  <a16:creationId xmlns:a16="http://schemas.microsoft.com/office/drawing/2014/main" id="{DA870E76-3790-4AD9-A7CB-B283E3126DF7}"/>
                </a:ext>
              </a:extLst>
            </p:cNvPr>
            <p:cNvSpPr/>
            <p:nvPr/>
          </p:nvSpPr>
          <p:spPr bwMode="auto">
            <a:xfrm>
              <a:off x="15536445" y="3412682"/>
              <a:ext cx="222300" cy="2223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ľîḍè">
              <a:extLst>
                <a:ext uri="{FF2B5EF4-FFF2-40B4-BE49-F238E27FC236}">
                  <a16:creationId xmlns:a16="http://schemas.microsoft.com/office/drawing/2014/main" id="{8C52E77A-A916-4D44-81B9-61E3BDA8F91F}"/>
                </a:ext>
              </a:extLst>
            </p:cNvPr>
            <p:cNvSpPr/>
            <p:nvPr/>
          </p:nvSpPr>
          <p:spPr bwMode="auto">
            <a:xfrm>
              <a:off x="15110081" y="3630640"/>
              <a:ext cx="122439" cy="121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ślîḑé">
              <a:extLst>
                <a:ext uri="{FF2B5EF4-FFF2-40B4-BE49-F238E27FC236}">
                  <a16:creationId xmlns:a16="http://schemas.microsoft.com/office/drawing/2014/main" id="{965FE6B6-6FEA-4E16-8E5C-DC79C0B4F2C2}"/>
                </a:ext>
              </a:extLst>
            </p:cNvPr>
            <p:cNvSpPr/>
            <p:nvPr/>
          </p:nvSpPr>
          <p:spPr bwMode="auto">
            <a:xfrm>
              <a:off x="15539919" y="3938908"/>
              <a:ext cx="186698" cy="18756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$ļidè">
              <a:extLst>
                <a:ext uri="{FF2B5EF4-FFF2-40B4-BE49-F238E27FC236}">
                  <a16:creationId xmlns:a16="http://schemas.microsoft.com/office/drawing/2014/main" id="{8EBE788F-DFBD-431D-BC4F-7D7923362CB8}"/>
                </a:ext>
              </a:extLst>
            </p:cNvPr>
            <p:cNvSpPr/>
            <p:nvPr/>
          </p:nvSpPr>
          <p:spPr bwMode="auto">
            <a:xfrm>
              <a:off x="13584373" y="3519490"/>
              <a:ext cx="491491" cy="357764"/>
            </a:xfrm>
            <a:custGeom>
              <a:avLst/>
              <a:gdLst>
                <a:gd name="T0" fmla="*/ 0 w 566"/>
                <a:gd name="T1" fmla="*/ 412 h 412"/>
                <a:gd name="T2" fmla="*/ 238 w 566"/>
                <a:gd name="T3" fmla="*/ 0 h 412"/>
                <a:gd name="T4" fmla="*/ 566 w 566"/>
                <a:gd name="T5" fmla="*/ 360 h 412"/>
                <a:gd name="T6" fmla="*/ 0 w 566"/>
                <a:gd name="T7" fmla="*/ 412 h 412"/>
                <a:gd name="T8" fmla="*/ 25 w 566"/>
                <a:gd name="T9" fmla="*/ 396 h 412"/>
                <a:gd name="T10" fmla="*/ 536 w 566"/>
                <a:gd name="T11" fmla="*/ 349 h 412"/>
                <a:gd name="T12" fmla="*/ 240 w 566"/>
                <a:gd name="T13" fmla="*/ 24 h 412"/>
                <a:gd name="T14" fmla="*/ 25 w 566"/>
                <a:gd name="T15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412">
                  <a:moveTo>
                    <a:pt x="0" y="412"/>
                  </a:moveTo>
                  <a:lnTo>
                    <a:pt x="238" y="0"/>
                  </a:lnTo>
                  <a:lnTo>
                    <a:pt x="566" y="360"/>
                  </a:lnTo>
                  <a:lnTo>
                    <a:pt x="0" y="412"/>
                  </a:lnTo>
                  <a:close/>
                  <a:moveTo>
                    <a:pt x="25" y="396"/>
                  </a:moveTo>
                  <a:lnTo>
                    <a:pt x="536" y="349"/>
                  </a:lnTo>
                  <a:lnTo>
                    <a:pt x="240" y="24"/>
                  </a:lnTo>
                  <a:lnTo>
                    <a:pt x="25" y="39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ṥḷïďè">
              <a:extLst>
                <a:ext uri="{FF2B5EF4-FFF2-40B4-BE49-F238E27FC236}">
                  <a16:creationId xmlns:a16="http://schemas.microsoft.com/office/drawing/2014/main" id="{B6DB6B50-6F50-4485-9604-3431EBC81497}"/>
                </a:ext>
              </a:extLst>
            </p:cNvPr>
            <p:cNvSpPr/>
            <p:nvPr/>
          </p:nvSpPr>
          <p:spPr bwMode="auto">
            <a:xfrm>
              <a:off x="13684235" y="3428312"/>
              <a:ext cx="192776" cy="192776"/>
            </a:xfrm>
            <a:custGeom>
              <a:avLst/>
              <a:gdLst>
                <a:gd name="T0" fmla="*/ 135 w 808"/>
                <a:gd name="T1" fmla="*/ 649 h 808"/>
                <a:gd name="T2" fmla="*/ 649 w 808"/>
                <a:gd name="T3" fmla="*/ 673 h 808"/>
                <a:gd name="T4" fmla="*/ 673 w 808"/>
                <a:gd name="T5" fmla="*/ 160 h 808"/>
                <a:gd name="T6" fmla="*/ 160 w 808"/>
                <a:gd name="T7" fmla="*/ 135 h 808"/>
                <a:gd name="T8" fmla="*/ 135 w 808"/>
                <a:gd name="T9" fmla="*/ 64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808">
                  <a:moveTo>
                    <a:pt x="135" y="649"/>
                  </a:moveTo>
                  <a:cubicBezTo>
                    <a:pt x="270" y="797"/>
                    <a:pt x="500" y="808"/>
                    <a:pt x="649" y="673"/>
                  </a:cubicBezTo>
                  <a:cubicBezTo>
                    <a:pt x="797" y="538"/>
                    <a:pt x="808" y="308"/>
                    <a:pt x="673" y="160"/>
                  </a:cubicBezTo>
                  <a:cubicBezTo>
                    <a:pt x="538" y="11"/>
                    <a:pt x="308" y="0"/>
                    <a:pt x="160" y="135"/>
                  </a:cubicBezTo>
                  <a:cubicBezTo>
                    <a:pt x="11" y="271"/>
                    <a:pt x="0" y="500"/>
                    <a:pt x="135" y="649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$ļíḑê">
              <a:extLst>
                <a:ext uri="{FF2B5EF4-FFF2-40B4-BE49-F238E27FC236}">
                  <a16:creationId xmlns:a16="http://schemas.microsoft.com/office/drawing/2014/main" id="{0F920EDD-D02C-4546-9FBD-84E3055BA6A8}"/>
                </a:ext>
              </a:extLst>
            </p:cNvPr>
            <p:cNvSpPr/>
            <p:nvPr/>
          </p:nvSpPr>
          <p:spPr bwMode="auto">
            <a:xfrm>
              <a:off x="13540956" y="3818206"/>
              <a:ext cx="105940" cy="105940"/>
            </a:xfrm>
            <a:custGeom>
              <a:avLst/>
              <a:gdLst>
                <a:gd name="T0" fmla="*/ 74 w 443"/>
                <a:gd name="T1" fmla="*/ 356 h 443"/>
                <a:gd name="T2" fmla="*/ 355 w 443"/>
                <a:gd name="T3" fmla="*/ 369 h 443"/>
                <a:gd name="T4" fmla="*/ 369 w 443"/>
                <a:gd name="T5" fmla="*/ 87 h 443"/>
                <a:gd name="T6" fmla="*/ 87 w 443"/>
                <a:gd name="T7" fmla="*/ 74 h 443"/>
                <a:gd name="T8" fmla="*/ 74 w 443"/>
                <a:gd name="T9" fmla="*/ 35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74" y="356"/>
                  </a:moveTo>
                  <a:cubicBezTo>
                    <a:pt x="148" y="437"/>
                    <a:pt x="274" y="443"/>
                    <a:pt x="355" y="369"/>
                  </a:cubicBezTo>
                  <a:cubicBezTo>
                    <a:pt x="437" y="295"/>
                    <a:pt x="443" y="169"/>
                    <a:pt x="369" y="87"/>
                  </a:cubicBezTo>
                  <a:cubicBezTo>
                    <a:pt x="295" y="6"/>
                    <a:pt x="169" y="0"/>
                    <a:pt x="87" y="74"/>
                  </a:cubicBezTo>
                  <a:cubicBezTo>
                    <a:pt x="6" y="148"/>
                    <a:pt x="0" y="274"/>
                    <a:pt x="74" y="356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ļîde">
              <a:extLst>
                <a:ext uri="{FF2B5EF4-FFF2-40B4-BE49-F238E27FC236}">
                  <a16:creationId xmlns:a16="http://schemas.microsoft.com/office/drawing/2014/main" id="{CA075D56-A7CF-451E-A6F3-0E28D297DDE9}"/>
                </a:ext>
              </a:extLst>
            </p:cNvPr>
            <p:cNvSpPr/>
            <p:nvPr/>
          </p:nvSpPr>
          <p:spPr bwMode="auto">
            <a:xfrm>
              <a:off x="13957768" y="3744395"/>
              <a:ext cx="162383" cy="162384"/>
            </a:xfrm>
            <a:custGeom>
              <a:avLst/>
              <a:gdLst>
                <a:gd name="T0" fmla="*/ 113 w 678"/>
                <a:gd name="T1" fmla="*/ 544 h 678"/>
                <a:gd name="T2" fmla="*/ 544 w 678"/>
                <a:gd name="T3" fmla="*/ 564 h 678"/>
                <a:gd name="T4" fmla="*/ 564 w 678"/>
                <a:gd name="T5" fmla="*/ 134 h 678"/>
                <a:gd name="T6" fmla="*/ 134 w 678"/>
                <a:gd name="T7" fmla="*/ 113 h 678"/>
                <a:gd name="T8" fmla="*/ 113 w 678"/>
                <a:gd name="T9" fmla="*/ 5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678">
                  <a:moveTo>
                    <a:pt x="113" y="544"/>
                  </a:moveTo>
                  <a:cubicBezTo>
                    <a:pt x="226" y="668"/>
                    <a:pt x="419" y="678"/>
                    <a:pt x="544" y="564"/>
                  </a:cubicBezTo>
                  <a:cubicBezTo>
                    <a:pt x="668" y="451"/>
                    <a:pt x="678" y="258"/>
                    <a:pt x="564" y="134"/>
                  </a:cubicBezTo>
                  <a:cubicBezTo>
                    <a:pt x="451" y="9"/>
                    <a:pt x="258" y="0"/>
                    <a:pt x="134" y="113"/>
                  </a:cubicBezTo>
                  <a:cubicBezTo>
                    <a:pt x="9" y="226"/>
                    <a:pt x="0" y="419"/>
                    <a:pt x="113" y="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líḓê">
              <a:extLst>
                <a:ext uri="{FF2B5EF4-FFF2-40B4-BE49-F238E27FC236}">
                  <a16:creationId xmlns:a16="http://schemas.microsoft.com/office/drawing/2014/main" id="{C30A18DC-1B43-4FD4-8A0E-10EEEA3DB870}"/>
                </a:ext>
              </a:extLst>
            </p:cNvPr>
            <p:cNvSpPr/>
            <p:nvPr/>
          </p:nvSpPr>
          <p:spPr bwMode="auto">
            <a:xfrm>
              <a:off x="14273851" y="4136894"/>
              <a:ext cx="593958" cy="553145"/>
            </a:xfrm>
            <a:custGeom>
              <a:avLst/>
              <a:gdLst>
                <a:gd name="T0" fmla="*/ 204 w 684"/>
                <a:gd name="T1" fmla="*/ 637 h 637"/>
                <a:gd name="T2" fmla="*/ 0 w 684"/>
                <a:gd name="T3" fmla="*/ 0 h 637"/>
                <a:gd name="T4" fmla="*/ 684 w 684"/>
                <a:gd name="T5" fmla="*/ 0 h 637"/>
                <a:gd name="T6" fmla="*/ 204 w 684"/>
                <a:gd name="T7" fmla="*/ 637 h 637"/>
                <a:gd name="T8" fmla="*/ 211 w 684"/>
                <a:gd name="T9" fmla="*/ 595 h 637"/>
                <a:gd name="T10" fmla="*/ 644 w 684"/>
                <a:gd name="T11" fmla="*/ 20 h 637"/>
                <a:gd name="T12" fmla="*/ 27 w 684"/>
                <a:gd name="T13" fmla="*/ 20 h 637"/>
                <a:gd name="T14" fmla="*/ 211 w 684"/>
                <a:gd name="T15" fmla="*/ 59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637">
                  <a:moveTo>
                    <a:pt x="204" y="637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204" y="637"/>
                  </a:lnTo>
                  <a:close/>
                  <a:moveTo>
                    <a:pt x="211" y="595"/>
                  </a:moveTo>
                  <a:lnTo>
                    <a:pt x="644" y="20"/>
                  </a:lnTo>
                  <a:lnTo>
                    <a:pt x="27" y="20"/>
                  </a:lnTo>
                  <a:lnTo>
                    <a:pt x="211" y="59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1idé">
              <a:extLst>
                <a:ext uri="{FF2B5EF4-FFF2-40B4-BE49-F238E27FC236}">
                  <a16:creationId xmlns:a16="http://schemas.microsoft.com/office/drawing/2014/main" id="{E446C06A-567C-41B2-8586-B1BD3F0C079C}"/>
                </a:ext>
              </a:extLst>
            </p:cNvPr>
            <p:cNvSpPr/>
            <p:nvPr/>
          </p:nvSpPr>
          <p:spPr bwMode="auto">
            <a:xfrm>
              <a:off x="14147070" y="4030954"/>
              <a:ext cx="244009" cy="244009"/>
            </a:xfrm>
            <a:custGeom>
              <a:avLst/>
              <a:gdLst>
                <a:gd name="T0" fmla="*/ 511 w 1021"/>
                <a:gd name="T1" fmla="*/ 1021 h 1021"/>
                <a:gd name="T2" fmla="*/ 1021 w 1021"/>
                <a:gd name="T3" fmla="*/ 510 h 1021"/>
                <a:gd name="T4" fmla="*/ 510 w 1021"/>
                <a:gd name="T5" fmla="*/ 0 h 1021"/>
                <a:gd name="T6" fmla="*/ 0 w 1021"/>
                <a:gd name="T7" fmla="*/ 510 h 1021"/>
                <a:gd name="T8" fmla="*/ 511 w 1021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021">
                  <a:moveTo>
                    <a:pt x="511" y="1021"/>
                  </a:moveTo>
                  <a:cubicBezTo>
                    <a:pt x="793" y="1020"/>
                    <a:pt x="1021" y="792"/>
                    <a:pt x="1021" y="510"/>
                  </a:cubicBezTo>
                  <a:cubicBezTo>
                    <a:pt x="1021" y="228"/>
                    <a:pt x="792" y="0"/>
                    <a:pt x="510" y="0"/>
                  </a:cubicBezTo>
                  <a:cubicBezTo>
                    <a:pt x="229" y="0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ṡ1ïḓè">
              <a:extLst>
                <a:ext uri="{FF2B5EF4-FFF2-40B4-BE49-F238E27FC236}">
                  <a16:creationId xmlns:a16="http://schemas.microsoft.com/office/drawing/2014/main" id="{3D47C408-83E9-4B14-ABBE-6A3AA24C1CB5}"/>
                </a:ext>
              </a:extLst>
            </p:cNvPr>
            <p:cNvSpPr/>
            <p:nvPr/>
          </p:nvSpPr>
          <p:spPr bwMode="auto">
            <a:xfrm>
              <a:off x="14385869" y="4607545"/>
              <a:ext cx="133727" cy="133727"/>
            </a:xfrm>
            <a:custGeom>
              <a:avLst/>
              <a:gdLst>
                <a:gd name="T0" fmla="*/ 280 w 560"/>
                <a:gd name="T1" fmla="*/ 560 h 560"/>
                <a:gd name="T2" fmla="*/ 560 w 560"/>
                <a:gd name="T3" fmla="*/ 280 h 560"/>
                <a:gd name="T4" fmla="*/ 280 w 560"/>
                <a:gd name="T5" fmla="*/ 0 h 560"/>
                <a:gd name="T6" fmla="*/ 0 w 560"/>
                <a:gd name="T7" fmla="*/ 280 h 560"/>
                <a:gd name="T8" fmla="*/ 280 w 56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60">
                  <a:moveTo>
                    <a:pt x="280" y="560"/>
                  </a:moveTo>
                  <a:cubicBezTo>
                    <a:pt x="435" y="560"/>
                    <a:pt x="560" y="435"/>
                    <a:pt x="560" y="280"/>
                  </a:cubicBezTo>
                  <a:cubicBezTo>
                    <a:pt x="560" y="125"/>
                    <a:pt x="434" y="0"/>
                    <a:pt x="280" y="0"/>
                  </a:cubicBezTo>
                  <a:cubicBezTo>
                    <a:pt x="125" y="0"/>
                    <a:pt x="0" y="126"/>
                    <a:pt x="0" y="280"/>
                  </a:cubicBezTo>
                  <a:cubicBezTo>
                    <a:pt x="0" y="435"/>
                    <a:pt x="126" y="560"/>
                    <a:pt x="280" y="5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liḑe">
              <a:extLst>
                <a:ext uri="{FF2B5EF4-FFF2-40B4-BE49-F238E27FC236}">
                  <a16:creationId xmlns:a16="http://schemas.microsoft.com/office/drawing/2014/main" id="{A3CF03B9-CB88-402F-B0C9-100432455B0A}"/>
                </a:ext>
              </a:extLst>
            </p:cNvPr>
            <p:cNvSpPr/>
            <p:nvPr/>
          </p:nvSpPr>
          <p:spPr bwMode="auto">
            <a:xfrm>
              <a:off x="14723661" y="4066557"/>
              <a:ext cx="204933" cy="204065"/>
            </a:xfrm>
            <a:custGeom>
              <a:avLst/>
              <a:gdLst>
                <a:gd name="T0" fmla="*/ 428 w 856"/>
                <a:gd name="T1" fmla="*/ 856 h 856"/>
                <a:gd name="T2" fmla="*/ 856 w 856"/>
                <a:gd name="T3" fmla="*/ 428 h 856"/>
                <a:gd name="T4" fmla="*/ 428 w 856"/>
                <a:gd name="T5" fmla="*/ 0 h 856"/>
                <a:gd name="T6" fmla="*/ 0 w 856"/>
                <a:gd name="T7" fmla="*/ 428 h 856"/>
                <a:gd name="T8" fmla="*/ 428 w 85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856">
                  <a:moveTo>
                    <a:pt x="428" y="856"/>
                  </a:moveTo>
                  <a:cubicBezTo>
                    <a:pt x="665" y="856"/>
                    <a:pt x="856" y="664"/>
                    <a:pt x="856" y="428"/>
                  </a:cubicBezTo>
                  <a:cubicBezTo>
                    <a:pt x="856" y="191"/>
                    <a:pt x="664" y="0"/>
                    <a:pt x="428" y="0"/>
                  </a:cubicBezTo>
                  <a:cubicBezTo>
                    <a:pt x="192" y="0"/>
                    <a:pt x="0" y="192"/>
                    <a:pt x="0" y="428"/>
                  </a:cubicBezTo>
                  <a:cubicBezTo>
                    <a:pt x="0" y="664"/>
                    <a:pt x="192" y="856"/>
                    <a:pt x="428" y="8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S1ïďe">
              <a:extLst>
                <a:ext uri="{FF2B5EF4-FFF2-40B4-BE49-F238E27FC236}">
                  <a16:creationId xmlns:a16="http://schemas.microsoft.com/office/drawing/2014/main" id="{DD859405-1C3B-49AF-BA92-B0F2A9CEE7F0}"/>
                </a:ext>
              </a:extLst>
            </p:cNvPr>
            <p:cNvSpPr/>
            <p:nvPr/>
          </p:nvSpPr>
          <p:spPr bwMode="auto">
            <a:xfrm>
              <a:off x="13777149" y="4538945"/>
              <a:ext cx="220563" cy="220563"/>
            </a:xfrm>
            <a:prstGeom prst="ellipse">
              <a:avLst/>
            </a:prstGeom>
            <a:solidFill>
              <a:srgbClr val="061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54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21745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186026;#18581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186026;#18581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186026;#18581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186026;#185811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689</Words>
  <Application>Microsoft Office PowerPoint</Application>
  <PresentationFormat>自定义</PresentationFormat>
  <Paragraphs>112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