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5"/>
  </p:notesMasterIdLst>
  <p:sldIdLst>
    <p:sldId id="384" r:id="rId2"/>
    <p:sldId id="436" r:id="rId3"/>
    <p:sldId id="383" r:id="rId4"/>
    <p:sldId id="355" r:id="rId5"/>
    <p:sldId id="357" r:id="rId6"/>
    <p:sldId id="386" r:id="rId7"/>
    <p:sldId id="387" r:id="rId8"/>
    <p:sldId id="388" r:id="rId9"/>
    <p:sldId id="390" r:id="rId10"/>
    <p:sldId id="391" r:id="rId11"/>
    <p:sldId id="392" r:id="rId12"/>
    <p:sldId id="398" r:id="rId13"/>
    <p:sldId id="394" r:id="rId14"/>
  </p:sldIdLst>
  <p:sldSz cx="18288000" cy="10288588"/>
  <p:notesSz cx="7104063" cy="10234613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2" userDrawn="1">
          <p15:clr>
            <a:srgbClr val="A4A3A4"/>
          </p15:clr>
        </p15:guide>
        <p15:guide id="2" pos="3946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86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1063" userDrawn="1">
          <p15:clr>
            <a:srgbClr val="A4A3A4"/>
          </p15:clr>
        </p15:guide>
        <p15:guide id="7" orient="horz" pos="5894" userDrawn="1">
          <p15:clr>
            <a:srgbClr val="A4A3A4"/>
          </p15:clr>
        </p15:guide>
        <p15:guide id="8" orient="horz" pos="5800" userDrawn="1">
          <p15:clr>
            <a:srgbClr val="A4A3A4"/>
          </p15:clr>
        </p15:guide>
        <p15:guide id="9" orient="horz" pos="1562" userDrawn="1">
          <p15:clr>
            <a:srgbClr val="A4A3A4"/>
          </p15:clr>
        </p15:guide>
        <p15:guide id="10" orient="horz" pos="2197" userDrawn="1">
          <p15:clr>
            <a:srgbClr val="A4A3A4"/>
          </p15:clr>
        </p15:guide>
        <p15:guide id="11" orient="horz" pos="3762" userDrawn="1">
          <p15:clr>
            <a:srgbClr val="A4A3A4"/>
          </p15:clr>
        </p15:guide>
        <p15:guide id="12" orient="horz" pos="1381" userDrawn="1">
          <p15:clr>
            <a:srgbClr val="A4A3A4"/>
          </p15:clr>
        </p15:guide>
        <p15:guide id="13" pos="1972" userDrawn="1">
          <p15:clr>
            <a:srgbClr val="A4A3A4"/>
          </p15:clr>
        </p15:guide>
        <p15:guide id="14" pos="1610" userDrawn="1">
          <p15:clr>
            <a:srgbClr val="A4A3A4"/>
          </p15:clr>
        </p15:guide>
        <p15:guide id="15" pos="10772" userDrawn="1">
          <p15:clr>
            <a:srgbClr val="A4A3A4"/>
          </p15:clr>
        </p15:guide>
        <p15:guide id="16" orient="horz" pos="1766" userDrawn="1">
          <p15:clr>
            <a:srgbClr val="A4A3A4"/>
          </p15:clr>
        </p15:guide>
        <p15:guide id="17" orient="horz" pos="1970" userDrawn="1">
          <p15:clr>
            <a:srgbClr val="A4A3A4"/>
          </p15:clr>
        </p15:guide>
        <p15:guide id="18" orient="horz" pos="3127" userDrawn="1">
          <p15:clr>
            <a:srgbClr val="A4A3A4"/>
          </p15:clr>
        </p15:guide>
        <p15:guide id="19" orient="horz" pos="2719" userDrawn="1">
          <p15:clr>
            <a:srgbClr val="A4A3A4"/>
          </p15:clr>
        </p15:guide>
        <p15:guide id="20" orient="horz" pos="5395" userDrawn="1">
          <p15:clr>
            <a:srgbClr val="A4A3A4"/>
          </p15:clr>
        </p15:guide>
        <p15:guide id="21" pos="1791" userDrawn="1">
          <p15:clr>
            <a:srgbClr val="A4A3A4"/>
          </p15:clr>
        </p15:guide>
        <p15:guide id="22" pos="5760" userDrawn="1">
          <p15:clr>
            <a:srgbClr val="A4A3A4"/>
          </p15:clr>
        </p15:guide>
        <p15:guide id="23" pos="46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7EAE"/>
    <a:srgbClr val="325779"/>
    <a:srgbClr val="7F7F7F"/>
    <a:srgbClr val="5895CB"/>
    <a:srgbClr val="4472C4"/>
    <a:srgbClr val="1F4E79"/>
    <a:srgbClr val="5B9BD5"/>
    <a:srgbClr val="000000"/>
    <a:srgbClr val="ED7D31"/>
    <a:srgbClr val="55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2" autoAdjust="0"/>
    <p:restoredTop sz="86296" autoAdjust="0"/>
  </p:normalViewPr>
  <p:slideViewPr>
    <p:cSldViewPr snapToGrid="0">
      <p:cViewPr varScale="1">
        <p:scale>
          <a:sx n="55" d="100"/>
          <a:sy n="55" d="100"/>
        </p:scale>
        <p:origin x="285" y="56"/>
      </p:cViewPr>
      <p:guideLst>
        <p:guide orient="horz" pos="3422"/>
        <p:guide pos="3946"/>
        <p:guide pos="632"/>
        <p:guide pos="10863"/>
        <p:guide orient="horz" pos="968"/>
        <p:guide orient="horz" pos="1063"/>
        <p:guide orient="horz" pos="5894"/>
        <p:guide orient="horz" pos="5800"/>
        <p:guide orient="horz" pos="1562"/>
        <p:guide orient="horz" pos="2197"/>
        <p:guide orient="horz" pos="3762"/>
        <p:guide orient="horz" pos="1381"/>
        <p:guide pos="1972"/>
        <p:guide pos="1610"/>
        <p:guide pos="10772"/>
        <p:guide orient="horz" pos="1766"/>
        <p:guide orient="horz" pos="1970"/>
        <p:guide orient="horz" pos="3127"/>
        <p:guide orient="horz" pos="2719"/>
        <p:guide orient="horz" pos="5395"/>
        <p:guide pos="1791"/>
        <p:guide pos="5760"/>
        <p:guide pos="46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366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8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4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3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6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8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29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55138" y="2707224"/>
            <a:ext cx="14777725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err="1" smtClean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分布式计算框架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8CBCA1-C462-4E59-948C-FA1F80C16CD3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92273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10007433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编程模型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 flipV="1">
            <a:off x="1003436" y="1666716"/>
            <a:ext cx="5790769" cy="3653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FCE2B8EE-159A-F543-B945-255BD6B3DDBF}"/>
              </a:ext>
            </a:extLst>
          </p:cNvPr>
          <p:cNvSpPr txBox="1"/>
          <p:nvPr/>
        </p:nvSpPr>
        <p:spPr>
          <a:xfrm>
            <a:off x="10874441" y="45092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3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77D344-B748-5E43-BBE5-01CBF137D5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02" t="4277" r="1061" b="2142"/>
          <a:stretch/>
        </p:blipFill>
        <p:spPr>
          <a:xfrm>
            <a:off x="1616149" y="3553834"/>
            <a:ext cx="14970642" cy="4646428"/>
          </a:xfrm>
          <a:prstGeom prst="roundRect">
            <a:avLst>
              <a:gd name="adj" fmla="val 19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18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10007433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SingleMapper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编程模型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 flipV="1">
            <a:off x="1003436" y="1666716"/>
            <a:ext cx="6396431" cy="3654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FCE2B8EE-159A-F543-B945-255BD6B3DDBF}"/>
              </a:ext>
            </a:extLst>
          </p:cNvPr>
          <p:cNvSpPr txBox="1"/>
          <p:nvPr/>
        </p:nvSpPr>
        <p:spPr>
          <a:xfrm>
            <a:off x="10874441" y="45092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72E339-7F81-634D-99C3-5E2DE6B4F2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515" t="2692" r="2746"/>
          <a:stretch/>
        </p:blipFill>
        <p:spPr>
          <a:xfrm>
            <a:off x="2243667" y="3539069"/>
            <a:ext cx="13800667" cy="5088466"/>
          </a:xfrm>
          <a:prstGeom prst="roundRect">
            <a:avLst>
              <a:gd name="adj" fmla="val 19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73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:a16="http://schemas.microsoft.com/office/drawing/2014/main" id="{3E40CD02-255F-489D-A66F-CAC4E2C78D2D}"/>
              </a:ext>
            </a:extLst>
          </p:cNvPr>
          <p:cNvGrpSpPr/>
          <p:nvPr/>
        </p:nvGrpSpPr>
        <p:grpSpPr>
          <a:xfrm>
            <a:off x="5281895" y="3141969"/>
            <a:ext cx="9128373" cy="900218"/>
            <a:chOff x="8532216" y="1409211"/>
            <a:chExt cx="6085579" cy="600145"/>
          </a:xfrm>
        </p:grpSpPr>
        <p:grpSp>
          <p:nvGrpSpPr>
            <p:cNvPr id="25" name="ïṡľîḓé">
              <a:extLst>
                <a:ext uri="{FF2B5EF4-FFF2-40B4-BE49-F238E27FC236}">
                  <a16:creationId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09211"/>
              <a:ext cx="5475761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的编程模型</a:t>
              </a: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281895" y="5893096"/>
            <a:ext cx="10339105" cy="1684180"/>
            <a:chOff x="8532216" y="3078193"/>
            <a:chExt cx="6892733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4" y="3078193"/>
              <a:ext cx="6282915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 err="1">
                  <a:solidFill>
                    <a:schemeClr val="bg1"/>
                  </a:solidFill>
                  <a:cs typeface="+mn-ea"/>
                  <a:sym typeface="+mn-lt"/>
                </a:rPr>
                <a:t>SingleMapper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编程模型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10762439" cy="1404085"/>
            <a:chOff x="5281894" y="4338344"/>
            <a:chExt cx="10762439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9832404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案例</a:t>
              </a:r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原理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6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527FE1-0BDD-41D0-82D4-E3A2D3F071FE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65935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560172" y="3863634"/>
            <a:ext cx="6693959" cy="769441"/>
            <a:chOff x="8858443" y="3566887"/>
            <a:chExt cx="3533167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的数据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类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87873" y="1397853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87873" y="2609270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87873" y="382068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087873" y="503210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60172" y="1431926"/>
            <a:ext cx="7002220" cy="769440"/>
            <a:chOff x="8858444" y="2012738"/>
            <a:chExt cx="3714333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24773"/>
              <a:ext cx="336807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3702617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概念与框架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60172" y="2647779"/>
            <a:ext cx="6693959" cy="769442"/>
            <a:chOff x="8859538" y="2816978"/>
            <a:chExt cx="3533167" cy="512961"/>
          </a:xfrm>
        </p:grpSpPr>
        <p:sp>
          <p:nvSpPr>
            <p:cNvPr id="166" name="矩形 165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的编程模型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60172" y="5079488"/>
            <a:ext cx="6693959" cy="769441"/>
            <a:chOff x="8846727" y="4295116"/>
            <a:chExt cx="3533167" cy="512960"/>
          </a:xfrm>
        </p:grpSpPr>
        <p:sp>
          <p:nvSpPr>
            <p:cNvPr id="171" name="文本框 170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 flipV="1">
            <a:off x="9259033" y="7015646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8087873" y="6243521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087873" y="7454938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087873" y="866635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9560172" y="6295342"/>
            <a:ext cx="6693959" cy="769442"/>
            <a:chOff x="8859538" y="2816978"/>
            <a:chExt cx="3533167" cy="512961"/>
          </a:xfrm>
        </p:grpSpPr>
        <p:sp>
          <p:nvSpPr>
            <p:cNvPr id="100" name="矩形 99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案例：调试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560172" y="8727053"/>
            <a:ext cx="6693959" cy="769441"/>
            <a:chOff x="8846727" y="4295116"/>
            <a:chExt cx="3533167" cy="512960"/>
          </a:xfrm>
        </p:grpSpPr>
        <p:sp>
          <p:nvSpPr>
            <p:cNvPr id="119" name="矩形 118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Sort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560172" y="7511197"/>
            <a:ext cx="6693959" cy="769441"/>
            <a:chOff x="8858443" y="3566887"/>
            <a:chExt cx="3533167" cy="512960"/>
          </a:xfrm>
        </p:grpSpPr>
        <p:sp>
          <p:nvSpPr>
            <p:cNvPr id="121" name="矩形 120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topK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09234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20658" y="4097296"/>
            <a:ext cx="11954832" cy="1997575"/>
            <a:chOff x="8857998" y="2010101"/>
            <a:chExt cx="2345474" cy="495300"/>
          </a:xfrm>
        </p:grpSpPr>
        <p:sp>
          <p:nvSpPr>
            <p:cNvPr id="164" name="矩形 163"/>
            <p:cNvSpPr/>
            <p:nvPr/>
          </p:nvSpPr>
          <p:spPr>
            <a:xfrm>
              <a:off x="8900706" y="2010101"/>
              <a:ext cx="2269679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的编程模型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04834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的编程模型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362564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631C83-4990-7643-AD4D-BD651F15A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195" y="3127375"/>
            <a:ext cx="13037610" cy="6085626"/>
          </a:xfrm>
          <a:prstGeom prst="roundRect">
            <a:avLst>
              <a:gd name="adj" fmla="val 12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75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1000743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wordcount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原理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88432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628009" y="2948310"/>
            <a:ext cx="97384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统计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文本中每个单词出现的频次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3235325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28008" y="4847495"/>
            <a:ext cx="9447506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类似应用场景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搜索引擎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中，统计最流行的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个搜索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词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统计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搜索词频率，帮助优化搜索词的提示</a:t>
            </a:r>
          </a:p>
        </p:txBody>
      </p:sp>
      <p:sp>
        <p:nvSpPr>
          <p:cNvPr id="35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5107617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36" name="cbc8d70e-d0f5-43aa-a8c3-c6a8c99336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BFAFC1E-C7E8-401C-9F42-8BBA8711FE0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flipH="1">
            <a:off x="13964835" y="3406414"/>
            <a:ext cx="3100790" cy="2900930"/>
            <a:chOff x="3597275" y="1101726"/>
            <a:chExt cx="4975226" cy="4654550"/>
          </a:xfrm>
        </p:grpSpPr>
        <p:sp>
          <p:nvSpPr>
            <p:cNvPr id="37" name="íṡ1iḓê">
              <a:extLst>
                <a:ext uri="{FF2B5EF4-FFF2-40B4-BE49-F238E27FC236}">
                  <a16:creationId xmlns:a16="http://schemas.microsoft.com/office/drawing/2014/main" id="{58B33C57-D604-4968-8189-0D0E35DBF858}"/>
                </a:ext>
              </a:extLst>
            </p:cNvPr>
            <p:cNvSpPr/>
            <p:nvPr/>
          </p:nvSpPr>
          <p:spPr bwMode="auto">
            <a:xfrm>
              <a:off x="6032500" y="1693863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şḻïďé">
              <a:extLst>
                <a:ext uri="{FF2B5EF4-FFF2-40B4-BE49-F238E27FC236}">
                  <a16:creationId xmlns:a16="http://schemas.microsoft.com/office/drawing/2014/main" id="{E1577CC5-FF1E-4D2B-906E-EDADE02DA0BA}"/>
                </a:ext>
              </a:extLst>
            </p:cNvPr>
            <p:cNvSpPr/>
            <p:nvPr/>
          </p:nvSpPr>
          <p:spPr bwMode="auto">
            <a:xfrm>
              <a:off x="6243638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şḷîdé">
              <a:extLst>
                <a:ext uri="{FF2B5EF4-FFF2-40B4-BE49-F238E27FC236}">
                  <a16:creationId xmlns:a16="http://schemas.microsoft.com/office/drawing/2014/main" id="{853BD540-BDFD-4268-B7BE-F3D620D879A6}"/>
                </a:ext>
              </a:extLst>
            </p:cNvPr>
            <p:cNvSpPr/>
            <p:nvPr/>
          </p:nvSpPr>
          <p:spPr bwMode="auto">
            <a:xfrm>
              <a:off x="6454775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ṣ1íďé">
              <a:extLst>
                <a:ext uri="{FF2B5EF4-FFF2-40B4-BE49-F238E27FC236}">
                  <a16:creationId xmlns:a16="http://schemas.microsoft.com/office/drawing/2014/main" id="{12E34EFF-1A1A-44D2-A46A-371B096E8288}"/>
                </a:ext>
              </a:extLst>
            </p:cNvPr>
            <p:cNvSpPr/>
            <p:nvPr/>
          </p:nvSpPr>
          <p:spPr bwMode="auto">
            <a:xfrm>
              <a:off x="6645275" y="1693863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šliḓe">
              <a:extLst>
                <a:ext uri="{FF2B5EF4-FFF2-40B4-BE49-F238E27FC236}">
                  <a16:creationId xmlns:a16="http://schemas.microsoft.com/office/drawing/2014/main" id="{0288B8CA-847A-475C-B21B-0FE8CB773AC5}"/>
                </a:ext>
              </a:extLst>
            </p:cNvPr>
            <p:cNvSpPr/>
            <p:nvPr/>
          </p:nvSpPr>
          <p:spPr bwMode="auto">
            <a:xfrm>
              <a:off x="6858000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śļíḓê">
              <a:extLst>
                <a:ext uri="{FF2B5EF4-FFF2-40B4-BE49-F238E27FC236}">
                  <a16:creationId xmlns:a16="http://schemas.microsoft.com/office/drawing/2014/main" id="{8A9CE5C5-7066-4798-8158-999BFF458272}"/>
                </a:ext>
              </a:extLst>
            </p:cNvPr>
            <p:cNvSpPr/>
            <p:nvPr/>
          </p:nvSpPr>
          <p:spPr bwMode="auto">
            <a:xfrm>
              <a:off x="7069138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śḷïḋê">
              <a:extLst>
                <a:ext uri="{FF2B5EF4-FFF2-40B4-BE49-F238E27FC236}">
                  <a16:creationId xmlns:a16="http://schemas.microsoft.com/office/drawing/2014/main" id="{C16DD783-667B-4DAE-B652-13033E9E391D}"/>
                </a:ext>
              </a:extLst>
            </p:cNvPr>
            <p:cNvSpPr/>
            <p:nvPr/>
          </p:nvSpPr>
          <p:spPr bwMode="auto">
            <a:xfrm>
              <a:off x="7259638" y="1693863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ṧḻíḋê">
              <a:extLst>
                <a:ext uri="{FF2B5EF4-FFF2-40B4-BE49-F238E27FC236}">
                  <a16:creationId xmlns:a16="http://schemas.microsoft.com/office/drawing/2014/main" id="{D70E0663-D321-45F8-AFA1-E6A9FAB569FA}"/>
                </a:ext>
              </a:extLst>
            </p:cNvPr>
            <p:cNvSpPr/>
            <p:nvPr/>
          </p:nvSpPr>
          <p:spPr bwMode="auto">
            <a:xfrm>
              <a:off x="7472363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śľïdê">
              <a:extLst>
                <a:ext uri="{FF2B5EF4-FFF2-40B4-BE49-F238E27FC236}">
                  <a16:creationId xmlns:a16="http://schemas.microsoft.com/office/drawing/2014/main" id="{AC5533FC-B873-4D1C-B300-52ECA7EA56E0}"/>
                </a:ext>
              </a:extLst>
            </p:cNvPr>
            <p:cNvSpPr/>
            <p:nvPr/>
          </p:nvSpPr>
          <p:spPr bwMode="auto">
            <a:xfrm>
              <a:off x="7683500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ľîďê">
              <a:extLst>
                <a:ext uri="{FF2B5EF4-FFF2-40B4-BE49-F238E27FC236}">
                  <a16:creationId xmlns:a16="http://schemas.microsoft.com/office/drawing/2014/main" id="{D20A842D-BCE7-40B4-B6A4-A2F0C16F028C}"/>
                </a:ext>
              </a:extLst>
            </p:cNvPr>
            <p:cNvSpPr/>
            <p:nvPr/>
          </p:nvSpPr>
          <p:spPr bwMode="auto">
            <a:xfrm>
              <a:off x="7683500" y="3343276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ṡlïḑé">
              <a:extLst>
                <a:ext uri="{FF2B5EF4-FFF2-40B4-BE49-F238E27FC236}">
                  <a16:creationId xmlns:a16="http://schemas.microsoft.com/office/drawing/2014/main" id="{60601219-4369-4221-B6CD-71EF9462627C}"/>
                </a:ext>
              </a:extLst>
            </p:cNvPr>
            <p:cNvSpPr/>
            <p:nvPr/>
          </p:nvSpPr>
          <p:spPr bwMode="auto">
            <a:xfrm>
              <a:off x="7683500" y="3132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ṥlïḑê">
              <a:extLst>
                <a:ext uri="{FF2B5EF4-FFF2-40B4-BE49-F238E27FC236}">
                  <a16:creationId xmlns:a16="http://schemas.microsoft.com/office/drawing/2014/main" id="{4FDB0005-66DC-4E46-8C9B-5397E0D24D97}"/>
                </a:ext>
              </a:extLst>
            </p:cNvPr>
            <p:cNvSpPr/>
            <p:nvPr/>
          </p:nvSpPr>
          <p:spPr bwMode="auto">
            <a:xfrm>
              <a:off x="7683500" y="2921001"/>
              <a:ext cx="127000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ṥľiḍe">
              <a:extLst>
                <a:ext uri="{FF2B5EF4-FFF2-40B4-BE49-F238E27FC236}">
                  <a16:creationId xmlns:a16="http://schemas.microsoft.com/office/drawing/2014/main" id="{FECE8347-C63F-4C97-87DF-DACBEF9553F5}"/>
                </a:ext>
              </a:extLst>
            </p:cNvPr>
            <p:cNvSpPr/>
            <p:nvPr/>
          </p:nvSpPr>
          <p:spPr bwMode="auto">
            <a:xfrm>
              <a:off x="7683500" y="2730501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ḷíḍè">
              <a:extLst>
                <a:ext uri="{FF2B5EF4-FFF2-40B4-BE49-F238E27FC236}">
                  <a16:creationId xmlns:a16="http://schemas.microsoft.com/office/drawing/2014/main" id="{AF2A9F3F-9E11-45A3-8516-E8FC1204EF3E}"/>
                </a:ext>
              </a:extLst>
            </p:cNvPr>
            <p:cNvSpPr/>
            <p:nvPr/>
          </p:nvSpPr>
          <p:spPr bwMode="auto">
            <a:xfrm>
              <a:off x="7683500" y="25193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ṩ1îḋé">
              <a:extLst>
                <a:ext uri="{FF2B5EF4-FFF2-40B4-BE49-F238E27FC236}">
                  <a16:creationId xmlns:a16="http://schemas.microsoft.com/office/drawing/2014/main" id="{23462816-3989-485A-BEB1-0BB9ED643EBA}"/>
                </a:ext>
              </a:extLst>
            </p:cNvPr>
            <p:cNvSpPr/>
            <p:nvPr/>
          </p:nvSpPr>
          <p:spPr bwMode="auto">
            <a:xfrm>
              <a:off x="7683500" y="2306638"/>
              <a:ext cx="127000" cy="149225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ṩľïdê">
              <a:extLst>
                <a:ext uri="{FF2B5EF4-FFF2-40B4-BE49-F238E27FC236}">
                  <a16:creationId xmlns:a16="http://schemas.microsoft.com/office/drawing/2014/main" id="{FE27D457-E607-465D-8C1A-3C7E1773ED99}"/>
                </a:ext>
              </a:extLst>
            </p:cNvPr>
            <p:cNvSpPr/>
            <p:nvPr/>
          </p:nvSpPr>
          <p:spPr bwMode="auto">
            <a:xfrm>
              <a:off x="7683500" y="2116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sliḍé">
              <a:extLst>
                <a:ext uri="{FF2B5EF4-FFF2-40B4-BE49-F238E27FC236}">
                  <a16:creationId xmlns:a16="http://schemas.microsoft.com/office/drawing/2014/main" id="{B174FAC0-DDDF-46AE-9BE3-CBDCC4A9FC83}"/>
                </a:ext>
              </a:extLst>
            </p:cNvPr>
            <p:cNvSpPr/>
            <p:nvPr/>
          </p:nvSpPr>
          <p:spPr bwMode="auto">
            <a:xfrm>
              <a:off x="7683500" y="1905001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ṧḷîďé">
              <a:extLst>
                <a:ext uri="{FF2B5EF4-FFF2-40B4-BE49-F238E27FC236}">
                  <a16:creationId xmlns:a16="http://schemas.microsoft.com/office/drawing/2014/main" id="{DDA3A6E0-C814-4909-8857-450987995258}"/>
                </a:ext>
              </a:extLst>
            </p:cNvPr>
            <p:cNvSpPr/>
            <p:nvPr/>
          </p:nvSpPr>
          <p:spPr bwMode="auto">
            <a:xfrm>
              <a:off x="5989638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ļíḓe">
              <a:extLst>
                <a:ext uri="{FF2B5EF4-FFF2-40B4-BE49-F238E27FC236}">
                  <a16:creationId xmlns:a16="http://schemas.microsoft.com/office/drawing/2014/main" id="{BC1D22DB-1DE9-47DD-A927-39410CD477DF}"/>
                </a:ext>
              </a:extLst>
            </p:cNvPr>
            <p:cNvSpPr/>
            <p:nvPr/>
          </p:nvSpPr>
          <p:spPr bwMode="auto">
            <a:xfrm>
              <a:off x="5778500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śḻîde">
              <a:extLst>
                <a:ext uri="{FF2B5EF4-FFF2-40B4-BE49-F238E27FC236}">
                  <a16:creationId xmlns:a16="http://schemas.microsoft.com/office/drawing/2014/main" id="{2CF56559-3709-419B-9A3D-4FD4B9C1A183}"/>
                </a:ext>
              </a:extLst>
            </p:cNvPr>
            <p:cNvSpPr/>
            <p:nvPr/>
          </p:nvSpPr>
          <p:spPr bwMode="auto">
            <a:xfrm>
              <a:off x="5565775" y="5037138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ľîḑe">
              <a:extLst>
                <a:ext uri="{FF2B5EF4-FFF2-40B4-BE49-F238E27FC236}">
                  <a16:creationId xmlns:a16="http://schemas.microsoft.com/office/drawing/2014/main" id="{5C0FDF4F-FC6C-4CD6-A53D-F0B4B6460583}"/>
                </a:ext>
              </a:extLst>
            </p:cNvPr>
            <p:cNvSpPr/>
            <p:nvPr/>
          </p:nvSpPr>
          <p:spPr bwMode="auto">
            <a:xfrm>
              <a:off x="5375275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ľîḍe">
              <a:extLst>
                <a:ext uri="{FF2B5EF4-FFF2-40B4-BE49-F238E27FC236}">
                  <a16:creationId xmlns:a16="http://schemas.microsoft.com/office/drawing/2014/main" id="{8996F65E-EDF7-40ED-952E-FBE461CB49A3}"/>
                </a:ext>
              </a:extLst>
            </p:cNvPr>
            <p:cNvSpPr/>
            <p:nvPr/>
          </p:nvSpPr>
          <p:spPr bwMode="auto">
            <a:xfrm>
              <a:off x="5164138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ṥľïďé">
              <a:extLst>
                <a:ext uri="{FF2B5EF4-FFF2-40B4-BE49-F238E27FC236}">
                  <a16:creationId xmlns:a16="http://schemas.microsoft.com/office/drawing/2014/main" id="{EB33A0C7-B2C3-4DC1-BBEC-181C176EF408}"/>
                </a:ext>
              </a:extLst>
            </p:cNvPr>
            <p:cNvSpPr/>
            <p:nvPr/>
          </p:nvSpPr>
          <p:spPr bwMode="auto">
            <a:xfrm>
              <a:off x="4953000" y="50371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$ļîḋe">
              <a:extLst>
                <a:ext uri="{FF2B5EF4-FFF2-40B4-BE49-F238E27FC236}">
                  <a16:creationId xmlns:a16="http://schemas.microsoft.com/office/drawing/2014/main" id="{B5006A2F-2963-46AE-B3C5-AEAFB41788D2}"/>
                </a:ext>
              </a:extLst>
            </p:cNvPr>
            <p:cNvSpPr/>
            <p:nvPr/>
          </p:nvSpPr>
          <p:spPr bwMode="auto">
            <a:xfrm>
              <a:off x="4762500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ṧļíḑê">
              <a:extLst>
                <a:ext uri="{FF2B5EF4-FFF2-40B4-BE49-F238E27FC236}">
                  <a16:creationId xmlns:a16="http://schemas.microsoft.com/office/drawing/2014/main" id="{79D42AFA-0C92-4BC2-9397-D61BAE118B7A}"/>
                </a:ext>
              </a:extLst>
            </p:cNvPr>
            <p:cNvSpPr/>
            <p:nvPr/>
          </p:nvSpPr>
          <p:spPr bwMode="auto">
            <a:xfrm>
              <a:off x="4549775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Sḻiḑê">
              <a:extLst>
                <a:ext uri="{FF2B5EF4-FFF2-40B4-BE49-F238E27FC236}">
                  <a16:creationId xmlns:a16="http://schemas.microsoft.com/office/drawing/2014/main" id="{B996D81B-AE02-4974-B667-747B99568F9C}"/>
                </a:ext>
              </a:extLst>
            </p:cNvPr>
            <p:cNvSpPr/>
            <p:nvPr/>
          </p:nvSpPr>
          <p:spPr bwMode="auto">
            <a:xfrm>
              <a:off x="4338638" y="50371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1ïdê">
              <a:extLst>
                <a:ext uri="{FF2B5EF4-FFF2-40B4-BE49-F238E27FC236}">
                  <a16:creationId xmlns:a16="http://schemas.microsoft.com/office/drawing/2014/main" id="{5A542707-3D4A-4524-ABE9-D0ABFEB6E955}"/>
                </a:ext>
              </a:extLst>
            </p:cNvPr>
            <p:cNvSpPr/>
            <p:nvPr/>
          </p:nvSpPr>
          <p:spPr bwMode="auto">
            <a:xfrm>
              <a:off x="4338638" y="3386138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šḷíḓè">
              <a:extLst>
                <a:ext uri="{FF2B5EF4-FFF2-40B4-BE49-F238E27FC236}">
                  <a16:creationId xmlns:a16="http://schemas.microsoft.com/office/drawing/2014/main" id="{D0CBBBC0-196B-4387-9C7E-F409BBCDF19F}"/>
                </a:ext>
              </a:extLst>
            </p:cNvPr>
            <p:cNvSpPr/>
            <p:nvPr/>
          </p:nvSpPr>
          <p:spPr bwMode="auto">
            <a:xfrm>
              <a:off x="4338638" y="3597276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śľídê">
              <a:extLst>
                <a:ext uri="{FF2B5EF4-FFF2-40B4-BE49-F238E27FC236}">
                  <a16:creationId xmlns:a16="http://schemas.microsoft.com/office/drawing/2014/main" id="{1DDEA52F-2BC9-4B55-B014-512EBAE4FC80}"/>
                </a:ext>
              </a:extLst>
            </p:cNvPr>
            <p:cNvSpPr/>
            <p:nvPr/>
          </p:nvSpPr>
          <p:spPr bwMode="auto">
            <a:xfrm>
              <a:off x="4338638" y="3810001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ş1íḍê">
              <a:extLst>
                <a:ext uri="{FF2B5EF4-FFF2-40B4-BE49-F238E27FC236}">
                  <a16:creationId xmlns:a16="http://schemas.microsoft.com/office/drawing/2014/main" id="{42505431-A838-4B46-9938-8121FD13F976}"/>
                </a:ext>
              </a:extLst>
            </p:cNvPr>
            <p:cNvSpPr/>
            <p:nvPr/>
          </p:nvSpPr>
          <p:spPr bwMode="auto">
            <a:xfrm>
              <a:off x="4338638" y="4000501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$ľîḓè">
              <a:extLst>
                <a:ext uri="{FF2B5EF4-FFF2-40B4-BE49-F238E27FC236}">
                  <a16:creationId xmlns:a16="http://schemas.microsoft.com/office/drawing/2014/main" id="{36E2628C-3F20-44DB-865A-F17CA3EF065A}"/>
                </a:ext>
              </a:extLst>
            </p:cNvPr>
            <p:cNvSpPr/>
            <p:nvPr/>
          </p:nvSpPr>
          <p:spPr bwMode="auto">
            <a:xfrm>
              <a:off x="4338638" y="42116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ṥḻíḑê">
              <a:extLst>
                <a:ext uri="{FF2B5EF4-FFF2-40B4-BE49-F238E27FC236}">
                  <a16:creationId xmlns:a16="http://schemas.microsoft.com/office/drawing/2014/main" id="{283B29C9-8A02-4154-9705-5A6A1C8AAA99}"/>
                </a:ext>
              </a:extLst>
            </p:cNvPr>
            <p:cNvSpPr/>
            <p:nvPr/>
          </p:nvSpPr>
          <p:spPr bwMode="auto">
            <a:xfrm>
              <a:off x="4338638" y="4422776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lïḍè">
              <a:extLst>
                <a:ext uri="{FF2B5EF4-FFF2-40B4-BE49-F238E27FC236}">
                  <a16:creationId xmlns:a16="http://schemas.microsoft.com/office/drawing/2014/main" id="{A51DDDA4-44C8-46FA-B40C-885C29FB19E7}"/>
                </a:ext>
              </a:extLst>
            </p:cNvPr>
            <p:cNvSpPr/>
            <p:nvPr/>
          </p:nvSpPr>
          <p:spPr bwMode="auto">
            <a:xfrm>
              <a:off x="4338638" y="4613276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ŝ1íḍè">
              <a:extLst>
                <a:ext uri="{FF2B5EF4-FFF2-40B4-BE49-F238E27FC236}">
                  <a16:creationId xmlns:a16="http://schemas.microsoft.com/office/drawing/2014/main" id="{00650B7C-CF99-4713-88B6-C0771265B113}"/>
                </a:ext>
              </a:extLst>
            </p:cNvPr>
            <p:cNvSpPr/>
            <p:nvPr/>
          </p:nvSpPr>
          <p:spPr bwMode="auto">
            <a:xfrm>
              <a:off x="4338638" y="4824413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ṩḻiḓé">
              <a:extLst>
                <a:ext uri="{FF2B5EF4-FFF2-40B4-BE49-F238E27FC236}">
                  <a16:creationId xmlns:a16="http://schemas.microsoft.com/office/drawing/2014/main" id="{C17B653C-4352-41A4-BAFE-FAEBCCE4DF60}"/>
                </a:ext>
              </a:extLst>
            </p:cNvPr>
            <p:cNvSpPr/>
            <p:nvPr/>
          </p:nvSpPr>
          <p:spPr bwMode="auto">
            <a:xfrm>
              <a:off x="6243638" y="3597276"/>
              <a:ext cx="2328863" cy="1841500"/>
            </a:xfrm>
            <a:custGeom>
              <a:avLst/>
              <a:gdLst>
                <a:gd name="T0" fmla="*/ 106 w 110"/>
                <a:gd name="T1" fmla="*/ 87 h 87"/>
                <a:gd name="T2" fmla="*/ 4 w 110"/>
                <a:gd name="T3" fmla="*/ 87 h 87"/>
                <a:gd name="T4" fmla="*/ 0 w 110"/>
                <a:gd name="T5" fmla="*/ 83 h 87"/>
                <a:gd name="T6" fmla="*/ 0 w 110"/>
                <a:gd name="T7" fmla="*/ 4 h 87"/>
                <a:gd name="T8" fmla="*/ 4 w 110"/>
                <a:gd name="T9" fmla="*/ 0 h 87"/>
                <a:gd name="T10" fmla="*/ 106 w 110"/>
                <a:gd name="T11" fmla="*/ 0 h 87"/>
                <a:gd name="T12" fmla="*/ 110 w 110"/>
                <a:gd name="T13" fmla="*/ 4 h 87"/>
                <a:gd name="T14" fmla="*/ 110 w 110"/>
                <a:gd name="T15" fmla="*/ 83 h 87"/>
                <a:gd name="T16" fmla="*/ 106 w 11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06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8" y="0"/>
                    <a:pt x="110" y="2"/>
                    <a:pt x="110" y="4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5"/>
                    <a:pt x="108" y="87"/>
                    <a:pt x="106" y="87"/>
                  </a:cubicBez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sļíḍê">
              <a:extLst>
                <a:ext uri="{FF2B5EF4-FFF2-40B4-BE49-F238E27FC236}">
                  <a16:creationId xmlns:a16="http://schemas.microsoft.com/office/drawing/2014/main" id="{D7EE719F-02CA-4DFC-8CF4-936CFFF34D44}"/>
                </a:ext>
              </a:extLst>
            </p:cNvPr>
            <p:cNvSpPr/>
            <p:nvPr/>
          </p:nvSpPr>
          <p:spPr bwMode="auto">
            <a:xfrm>
              <a:off x="6413500" y="3724276"/>
              <a:ext cx="1989138" cy="1460500"/>
            </a:xfrm>
            <a:custGeom>
              <a:avLst/>
              <a:gdLst>
                <a:gd name="T0" fmla="*/ 93 w 94"/>
                <a:gd name="T1" fmla="*/ 69 h 69"/>
                <a:gd name="T2" fmla="*/ 1 w 94"/>
                <a:gd name="T3" fmla="*/ 69 h 69"/>
                <a:gd name="T4" fmla="*/ 0 w 94"/>
                <a:gd name="T5" fmla="*/ 68 h 69"/>
                <a:gd name="T6" fmla="*/ 0 w 94"/>
                <a:gd name="T7" fmla="*/ 1 h 69"/>
                <a:gd name="T8" fmla="*/ 1 w 94"/>
                <a:gd name="T9" fmla="*/ 0 h 69"/>
                <a:gd name="T10" fmla="*/ 93 w 94"/>
                <a:gd name="T11" fmla="*/ 0 h 69"/>
                <a:gd name="T12" fmla="*/ 94 w 94"/>
                <a:gd name="T13" fmla="*/ 1 h 69"/>
                <a:gd name="T14" fmla="*/ 94 w 94"/>
                <a:gd name="T15" fmla="*/ 68 h 69"/>
                <a:gd name="T16" fmla="*/ 93 w 94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9">
                  <a:moveTo>
                    <a:pt x="93" y="69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4" y="69"/>
                    <a:pt x="93" y="69"/>
                  </a:cubicBezTo>
                  <a:close/>
                </a:path>
              </a:pathLst>
            </a:cu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ṣlíde">
              <a:extLst>
                <a:ext uri="{FF2B5EF4-FFF2-40B4-BE49-F238E27FC236}">
                  <a16:creationId xmlns:a16="http://schemas.microsoft.com/office/drawing/2014/main" id="{53619464-C0E0-4E8A-A571-6FE1DB61AC22}"/>
                </a:ext>
              </a:extLst>
            </p:cNvPr>
            <p:cNvSpPr/>
            <p:nvPr/>
          </p:nvSpPr>
          <p:spPr bwMode="auto">
            <a:xfrm>
              <a:off x="6434138" y="3746501"/>
              <a:ext cx="1947863" cy="1417638"/>
            </a:xfrm>
            <a:custGeom>
              <a:avLst/>
              <a:gdLst>
                <a:gd name="T0" fmla="*/ 0 w 92"/>
                <a:gd name="T1" fmla="*/ 67 h 67"/>
                <a:gd name="T2" fmla="*/ 0 w 92"/>
                <a:gd name="T3" fmla="*/ 67 h 67"/>
                <a:gd name="T4" fmla="*/ 0 w 92"/>
                <a:gd name="T5" fmla="*/ 0 h 67"/>
                <a:gd name="T6" fmla="*/ 0 w 92"/>
                <a:gd name="T7" fmla="*/ 0 h 67"/>
                <a:gd name="T8" fmla="*/ 92 w 92"/>
                <a:gd name="T9" fmla="*/ 0 h 67"/>
                <a:gd name="T10" fmla="*/ 92 w 92"/>
                <a:gd name="T11" fmla="*/ 0 h 67"/>
                <a:gd name="T12" fmla="*/ 92 w 92"/>
                <a:gd name="T13" fmla="*/ 67 h 67"/>
                <a:gd name="T14" fmla="*/ 92 w 92"/>
                <a:gd name="T15" fmla="*/ 67 h 67"/>
                <a:gd name="T16" fmla="*/ 0 w 92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38B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ṡļîďe">
              <a:extLst>
                <a:ext uri="{FF2B5EF4-FFF2-40B4-BE49-F238E27FC236}">
                  <a16:creationId xmlns:a16="http://schemas.microsoft.com/office/drawing/2014/main" id="{B15411F9-11EF-44A5-8B11-7D17C2960081}"/>
                </a:ext>
              </a:extLst>
            </p:cNvPr>
            <p:cNvSpPr/>
            <p:nvPr/>
          </p:nvSpPr>
          <p:spPr bwMode="auto">
            <a:xfrm>
              <a:off x="6434138" y="3746501"/>
              <a:ext cx="1947863" cy="1417638"/>
            </a:xfrm>
            <a:custGeom>
              <a:avLst/>
              <a:gdLst>
                <a:gd name="T0" fmla="*/ 0 w 92"/>
                <a:gd name="T1" fmla="*/ 67 h 67"/>
                <a:gd name="T2" fmla="*/ 0 w 92"/>
                <a:gd name="T3" fmla="*/ 67 h 67"/>
                <a:gd name="T4" fmla="*/ 92 w 92"/>
                <a:gd name="T5" fmla="*/ 0 h 67"/>
                <a:gd name="T6" fmla="*/ 92 w 92"/>
                <a:gd name="T7" fmla="*/ 0 h 67"/>
                <a:gd name="T8" fmla="*/ 92 w 92"/>
                <a:gd name="T9" fmla="*/ 67 h 67"/>
                <a:gd name="T10" fmla="*/ 92 w 92"/>
                <a:gd name="T11" fmla="*/ 67 h 67"/>
                <a:gd name="T12" fmla="*/ 0 w 92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9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ṣļïďé">
              <a:extLst>
                <a:ext uri="{FF2B5EF4-FFF2-40B4-BE49-F238E27FC236}">
                  <a16:creationId xmlns:a16="http://schemas.microsoft.com/office/drawing/2014/main" id="{65CE51C3-B80D-4DC5-945F-F3F833F20942}"/>
                </a:ext>
              </a:extLst>
            </p:cNvPr>
            <p:cNvSpPr/>
            <p:nvPr/>
          </p:nvSpPr>
          <p:spPr bwMode="auto">
            <a:xfrm>
              <a:off x="6899275" y="5438776"/>
              <a:ext cx="1017588" cy="231775"/>
            </a:xfrm>
            <a:custGeom>
              <a:avLst/>
              <a:gdLst>
                <a:gd name="T0" fmla="*/ 34 w 48"/>
                <a:gd name="T1" fmla="*/ 0 h 11"/>
                <a:gd name="T2" fmla="*/ 24 w 48"/>
                <a:gd name="T3" fmla="*/ 0 h 11"/>
                <a:gd name="T4" fmla="*/ 14 w 48"/>
                <a:gd name="T5" fmla="*/ 0 h 11"/>
                <a:gd name="T6" fmla="*/ 0 w 48"/>
                <a:gd name="T7" fmla="*/ 11 h 11"/>
                <a:gd name="T8" fmla="*/ 24 w 48"/>
                <a:gd name="T9" fmla="*/ 11 h 11"/>
                <a:gd name="T10" fmla="*/ 48 w 48"/>
                <a:gd name="T11" fmla="*/ 11 h 11"/>
                <a:gd name="T12" fmla="*/ 34 w 4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">
                  <a:moveTo>
                    <a:pt x="3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0" y="9"/>
                    <a:pt x="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38" y="9"/>
                    <a:pt x="34" y="6"/>
                    <a:pt x="34" y="0"/>
                  </a:cubicBezTo>
                  <a:close/>
                </a:path>
              </a:pathLst>
            </a:custGeom>
            <a:solidFill>
              <a:srgbClr val="71A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ḷiḋe">
              <a:extLst>
                <a:ext uri="{FF2B5EF4-FFF2-40B4-BE49-F238E27FC236}">
                  <a16:creationId xmlns:a16="http://schemas.microsoft.com/office/drawing/2014/main" id="{7602934B-BA34-4837-9F71-82F6B957F4D6}"/>
                </a:ext>
              </a:extLst>
            </p:cNvPr>
            <p:cNvSpPr/>
            <p:nvPr/>
          </p:nvSpPr>
          <p:spPr bwMode="auto">
            <a:xfrm>
              <a:off x="6667500" y="5670551"/>
              <a:ext cx="1481138" cy="85725"/>
            </a:xfrm>
            <a:custGeom>
              <a:avLst/>
              <a:gdLst>
                <a:gd name="T0" fmla="*/ 70 w 70"/>
                <a:gd name="T1" fmla="*/ 4 h 4"/>
                <a:gd name="T2" fmla="*/ 66 w 70"/>
                <a:gd name="T3" fmla="*/ 0 h 4"/>
                <a:gd name="T4" fmla="*/ 4 w 70"/>
                <a:gd name="T5" fmla="*/ 0 h 4"/>
                <a:gd name="T6" fmla="*/ 0 w 70"/>
                <a:gd name="T7" fmla="*/ 4 h 4"/>
                <a:gd name="T8" fmla="*/ 70 w 7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">
                  <a:moveTo>
                    <a:pt x="70" y="4"/>
                  </a:moveTo>
                  <a:cubicBezTo>
                    <a:pt x="70" y="2"/>
                    <a:pt x="68" y="0"/>
                    <a:pt x="6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70" y="4"/>
                  </a:ln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$ḻiḑé">
              <a:extLst>
                <a:ext uri="{FF2B5EF4-FFF2-40B4-BE49-F238E27FC236}">
                  <a16:creationId xmlns:a16="http://schemas.microsoft.com/office/drawing/2014/main" id="{140CA026-57C1-4DDC-8C78-40ACA4A13E6F}"/>
                </a:ext>
              </a:extLst>
            </p:cNvPr>
            <p:cNvSpPr/>
            <p:nvPr/>
          </p:nvSpPr>
          <p:spPr bwMode="auto">
            <a:xfrm>
              <a:off x="8318500" y="5268913"/>
              <a:ext cx="63500" cy="63500"/>
            </a:xfrm>
            <a:prstGeom prst="rect">
              <a:avLst/>
            </a:prstGeom>
            <a:solidFill>
              <a:srgbClr val="009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ļíḍê">
              <a:extLst>
                <a:ext uri="{FF2B5EF4-FFF2-40B4-BE49-F238E27FC236}">
                  <a16:creationId xmlns:a16="http://schemas.microsoft.com/office/drawing/2014/main" id="{8EC6118C-E22B-43DD-A4D0-AF13D4B45A89}"/>
                </a:ext>
              </a:extLst>
            </p:cNvPr>
            <p:cNvSpPr/>
            <p:nvPr/>
          </p:nvSpPr>
          <p:spPr bwMode="auto">
            <a:xfrm>
              <a:off x="3597275" y="1101726"/>
              <a:ext cx="2328863" cy="1839913"/>
            </a:xfrm>
            <a:custGeom>
              <a:avLst/>
              <a:gdLst>
                <a:gd name="T0" fmla="*/ 106 w 110"/>
                <a:gd name="T1" fmla="*/ 87 h 87"/>
                <a:gd name="T2" fmla="*/ 3 w 110"/>
                <a:gd name="T3" fmla="*/ 87 h 87"/>
                <a:gd name="T4" fmla="*/ 0 w 110"/>
                <a:gd name="T5" fmla="*/ 83 h 87"/>
                <a:gd name="T6" fmla="*/ 0 w 110"/>
                <a:gd name="T7" fmla="*/ 4 h 87"/>
                <a:gd name="T8" fmla="*/ 3 w 110"/>
                <a:gd name="T9" fmla="*/ 0 h 87"/>
                <a:gd name="T10" fmla="*/ 106 w 110"/>
                <a:gd name="T11" fmla="*/ 0 h 87"/>
                <a:gd name="T12" fmla="*/ 110 w 110"/>
                <a:gd name="T13" fmla="*/ 4 h 87"/>
                <a:gd name="T14" fmla="*/ 110 w 110"/>
                <a:gd name="T15" fmla="*/ 83 h 87"/>
                <a:gd name="T16" fmla="*/ 106 w 11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06" y="87"/>
                  </a:moveTo>
                  <a:cubicBezTo>
                    <a:pt x="3" y="87"/>
                    <a:pt x="3" y="87"/>
                    <a:pt x="3" y="87"/>
                  </a:cubicBezTo>
                  <a:cubicBezTo>
                    <a:pt x="1" y="87"/>
                    <a:pt x="0" y="85"/>
                    <a:pt x="0" y="8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8" y="0"/>
                    <a:pt x="110" y="2"/>
                    <a:pt x="110" y="4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5"/>
                    <a:pt x="108" y="87"/>
                    <a:pt x="106" y="87"/>
                  </a:cubicBez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šļiďe">
              <a:extLst>
                <a:ext uri="{FF2B5EF4-FFF2-40B4-BE49-F238E27FC236}">
                  <a16:creationId xmlns:a16="http://schemas.microsoft.com/office/drawing/2014/main" id="{48F46B43-67B3-463E-8C23-36A94B4384F6}"/>
                </a:ext>
              </a:extLst>
            </p:cNvPr>
            <p:cNvSpPr/>
            <p:nvPr/>
          </p:nvSpPr>
          <p:spPr bwMode="auto">
            <a:xfrm>
              <a:off x="3767138" y="1228726"/>
              <a:ext cx="1989138" cy="1458913"/>
            </a:xfrm>
            <a:custGeom>
              <a:avLst/>
              <a:gdLst>
                <a:gd name="T0" fmla="*/ 93 w 94"/>
                <a:gd name="T1" fmla="*/ 69 h 69"/>
                <a:gd name="T2" fmla="*/ 1 w 94"/>
                <a:gd name="T3" fmla="*/ 69 h 69"/>
                <a:gd name="T4" fmla="*/ 0 w 94"/>
                <a:gd name="T5" fmla="*/ 68 h 69"/>
                <a:gd name="T6" fmla="*/ 0 w 94"/>
                <a:gd name="T7" fmla="*/ 1 h 69"/>
                <a:gd name="T8" fmla="*/ 1 w 94"/>
                <a:gd name="T9" fmla="*/ 0 h 69"/>
                <a:gd name="T10" fmla="*/ 93 w 94"/>
                <a:gd name="T11" fmla="*/ 0 h 69"/>
                <a:gd name="T12" fmla="*/ 94 w 94"/>
                <a:gd name="T13" fmla="*/ 1 h 69"/>
                <a:gd name="T14" fmla="*/ 94 w 94"/>
                <a:gd name="T15" fmla="*/ 68 h 69"/>
                <a:gd name="T16" fmla="*/ 93 w 94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9">
                  <a:moveTo>
                    <a:pt x="93" y="69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1"/>
                    <a:pt x="94" y="1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3" y="69"/>
                    <a:pt x="93" y="69"/>
                  </a:cubicBezTo>
                  <a:close/>
                </a:path>
              </a:pathLst>
            </a:cu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ŝļïḋe">
              <a:extLst>
                <a:ext uri="{FF2B5EF4-FFF2-40B4-BE49-F238E27FC236}">
                  <a16:creationId xmlns:a16="http://schemas.microsoft.com/office/drawing/2014/main" id="{01783799-901D-4455-8786-4796C95CEE31}"/>
                </a:ext>
              </a:extLst>
            </p:cNvPr>
            <p:cNvSpPr/>
            <p:nvPr/>
          </p:nvSpPr>
          <p:spPr bwMode="auto">
            <a:xfrm>
              <a:off x="3767138" y="1249363"/>
              <a:ext cx="1968500" cy="1417638"/>
            </a:xfrm>
            <a:custGeom>
              <a:avLst/>
              <a:gdLst>
                <a:gd name="T0" fmla="*/ 1 w 93"/>
                <a:gd name="T1" fmla="*/ 67 h 67"/>
                <a:gd name="T2" fmla="*/ 0 w 93"/>
                <a:gd name="T3" fmla="*/ 67 h 67"/>
                <a:gd name="T4" fmla="*/ 0 w 93"/>
                <a:gd name="T5" fmla="*/ 0 h 67"/>
                <a:gd name="T6" fmla="*/ 1 w 93"/>
                <a:gd name="T7" fmla="*/ 0 h 67"/>
                <a:gd name="T8" fmla="*/ 93 w 93"/>
                <a:gd name="T9" fmla="*/ 0 h 67"/>
                <a:gd name="T10" fmla="*/ 93 w 93"/>
                <a:gd name="T11" fmla="*/ 0 h 67"/>
                <a:gd name="T12" fmla="*/ 93 w 93"/>
                <a:gd name="T13" fmla="*/ 67 h 67"/>
                <a:gd name="T14" fmla="*/ 93 w 93"/>
                <a:gd name="T15" fmla="*/ 67 h 67"/>
                <a:gd name="T16" fmla="*/ 1 w 93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1" y="67"/>
                  </a:lnTo>
                  <a:close/>
                </a:path>
              </a:pathLst>
            </a:custGeom>
            <a:solidFill>
              <a:srgbClr val="38B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1ïḑè">
              <a:extLst>
                <a:ext uri="{FF2B5EF4-FFF2-40B4-BE49-F238E27FC236}">
                  <a16:creationId xmlns:a16="http://schemas.microsoft.com/office/drawing/2014/main" id="{ED7BEBEE-2848-40DC-8D55-988F79102550}"/>
                </a:ext>
              </a:extLst>
            </p:cNvPr>
            <p:cNvSpPr/>
            <p:nvPr/>
          </p:nvSpPr>
          <p:spPr bwMode="auto">
            <a:xfrm>
              <a:off x="3767138" y="1249363"/>
              <a:ext cx="1968500" cy="1417638"/>
            </a:xfrm>
            <a:custGeom>
              <a:avLst/>
              <a:gdLst>
                <a:gd name="T0" fmla="*/ 1 w 93"/>
                <a:gd name="T1" fmla="*/ 67 h 67"/>
                <a:gd name="T2" fmla="*/ 0 w 93"/>
                <a:gd name="T3" fmla="*/ 67 h 67"/>
                <a:gd name="T4" fmla="*/ 93 w 93"/>
                <a:gd name="T5" fmla="*/ 0 h 67"/>
                <a:gd name="T6" fmla="*/ 93 w 93"/>
                <a:gd name="T7" fmla="*/ 0 h 67"/>
                <a:gd name="T8" fmla="*/ 93 w 93"/>
                <a:gd name="T9" fmla="*/ 67 h 67"/>
                <a:gd name="T10" fmla="*/ 93 w 93"/>
                <a:gd name="T11" fmla="*/ 67 h 67"/>
                <a:gd name="T12" fmla="*/ 1 w 93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1" y="67"/>
                  </a:lnTo>
                  <a:close/>
                </a:path>
              </a:pathLst>
            </a:custGeom>
            <a:solidFill>
              <a:srgbClr val="09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ľïdê">
              <a:extLst>
                <a:ext uri="{FF2B5EF4-FFF2-40B4-BE49-F238E27FC236}">
                  <a16:creationId xmlns:a16="http://schemas.microsoft.com/office/drawing/2014/main" id="{05B65ED2-E2DC-45B2-B7A9-CE47682CDBB2}"/>
                </a:ext>
              </a:extLst>
            </p:cNvPr>
            <p:cNvSpPr/>
            <p:nvPr/>
          </p:nvSpPr>
          <p:spPr bwMode="auto">
            <a:xfrm>
              <a:off x="4252913" y="2941638"/>
              <a:ext cx="995363" cy="233363"/>
            </a:xfrm>
            <a:custGeom>
              <a:avLst/>
              <a:gdLst>
                <a:gd name="T0" fmla="*/ 33 w 47"/>
                <a:gd name="T1" fmla="*/ 0 h 11"/>
                <a:gd name="T2" fmla="*/ 24 w 47"/>
                <a:gd name="T3" fmla="*/ 0 h 11"/>
                <a:gd name="T4" fmla="*/ 14 w 47"/>
                <a:gd name="T5" fmla="*/ 0 h 11"/>
                <a:gd name="T6" fmla="*/ 0 w 47"/>
                <a:gd name="T7" fmla="*/ 11 h 11"/>
                <a:gd name="T8" fmla="*/ 24 w 47"/>
                <a:gd name="T9" fmla="*/ 11 h 11"/>
                <a:gd name="T10" fmla="*/ 47 w 47"/>
                <a:gd name="T11" fmla="*/ 11 h 11"/>
                <a:gd name="T12" fmla="*/ 33 w 4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1">
                  <a:moveTo>
                    <a:pt x="3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9" y="9"/>
                    <a:pt x="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8" y="9"/>
                    <a:pt x="33" y="6"/>
                    <a:pt x="33" y="0"/>
                  </a:cubicBezTo>
                  <a:close/>
                </a:path>
              </a:pathLst>
            </a:custGeom>
            <a:solidFill>
              <a:srgbClr val="71A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śḻiḍé">
              <a:extLst>
                <a:ext uri="{FF2B5EF4-FFF2-40B4-BE49-F238E27FC236}">
                  <a16:creationId xmlns:a16="http://schemas.microsoft.com/office/drawing/2014/main" id="{62C3AECB-9A33-4CE7-8C31-DC55C2A00001}"/>
                </a:ext>
              </a:extLst>
            </p:cNvPr>
            <p:cNvSpPr/>
            <p:nvPr/>
          </p:nvSpPr>
          <p:spPr bwMode="auto">
            <a:xfrm>
              <a:off x="4021138" y="3175001"/>
              <a:ext cx="1460500" cy="84138"/>
            </a:xfrm>
            <a:custGeom>
              <a:avLst/>
              <a:gdLst>
                <a:gd name="T0" fmla="*/ 69 w 69"/>
                <a:gd name="T1" fmla="*/ 4 h 4"/>
                <a:gd name="T2" fmla="*/ 66 w 69"/>
                <a:gd name="T3" fmla="*/ 0 h 4"/>
                <a:gd name="T4" fmla="*/ 4 w 69"/>
                <a:gd name="T5" fmla="*/ 0 h 4"/>
                <a:gd name="T6" fmla="*/ 0 w 69"/>
                <a:gd name="T7" fmla="*/ 4 h 4"/>
                <a:gd name="T8" fmla="*/ 69 w 6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">
                  <a:moveTo>
                    <a:pt x="69" y="4"/>
                  </a:moveTo>
                  <a:cubicBezTo>
                    <a:pt x="69" y="1"/>
                    <a:pt x="68" y="0"/>
                    <a:pt x="6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lnTo>
                    <a:pt x="69" y="4"/>
                  </a:ln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ṡlïḓe">
              <a:extLst>
                <a:ext uri="{FF2B5EF4-FFF2-40B4-BE49-F238E27FC236}">
                  <a16:creationId xmlns:a16="http://schemas.microsoft.com/office/drawing/2014/main" id="{B4F1D5AC-6A0A-4615-9461-6FC92DDFBE34}"/>
                </a:ext>
              </a:extLst>
            </p:cNvPr>
            <p:cNvSpPr/>
            <p:nvPr/>
          </p:nvSpPr>
          <p:spPr bwMode="auto">
            <a:xfrm>
              <a:off x="5651500" y="2773363"/>
              <a:ext cx="84138" cy="63500"/>
            </a:xfrm>
            <a:prstGeom prst="rect">
              <a:avLst/>
            </a:prstGeom>
            <a:solidFill>
              <a:srgbClr val="009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7233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 animBg="1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1000743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wordcount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原理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88432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015415" y="4582428"/>
            <a:ext cx="101054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假设文件太大不能加载到内存中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但是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&lt;word, count&gt;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可以加载到内存当中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假设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文件太大无法加载到内存中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并且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&lt;word, count&gt;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也无法放到内存中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需要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引入分布式计算框架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cbc8d70e-d0f5-43aa-a8c3-c6a8c99336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BFAFC1E-C7E8-401C-9F42-8BBA8711FE0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flipH="1">
            <a:off x="13964835" y="3406414"/>
            <a:ext cx="3100790" cy="2900930"/>
            <a:chOff x="3597275" y="1101726"/>
            <a:chExt cx="4975226" cy="4654550"/>
          </a:xfrm>
        </p:grpSpPr>
        <p:sp>
          <p:nvSpPr>
            <p:cNvPr id="37" name="íṡ1iḓê">
              <a:extLst>
                <a:ext uri="{FF2B5EF4-FFF2-40B4-BE49-F238E27FC236}">
                  <a16:creationId xmlns:a16="http://schemas.microsoft.com/office/drawing/2014/main" id="{58B33C57-D604-4968-8189-0D0E35DBF858}"/>
                </a:ext>
              </a:extLst>
            </p:cNvPr>
            <p:cNvSpPr/>
            <p:nvPr/>
          </p:nvSpPr>
          <p:spPr bwMode="auto">
            <a:xfrm>
              <a:off x="6032500" y="1693863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şḻïďé">
              <a:extLst>
                <a:ext uri="{FF2B5EF4-FFF2-40B4-BE49-F238E27FC236}">
                  <a16:creationId xmlns:a16="http://schemas.microsoft.com/office/drawing/2014/main" id="{E1577CC5-FF1E-4D2B-906E-EDADE02DA0BA}"/>
                </a:ext>
              </a:extLst>
            </p:cNvPr>
            <p:cNvSpPr/>
            <p:nvPr/>
          </p:nvSpPr>
          <p:spPr bwMode="auto">
            <a:xfrm>
              <a:off x="6243638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şḷîdé">
              <a:extLst>
                <a:ext uri="{FF2B5EF4-FFF2-40B4-BE49-F238E27FC236}">
                  <a16:creationId xmlns:a16="http://schemas.microsoft.com/office/drawing/2014/main" id="{853BD540-BDFD-4268-B7BE-F3D620D879A6}"/>
                </a:ext>
              </a:extLst>
            </p:cNvPr>
            <p:cNvSpPr/>
            <p:nvPr/>
          </p:nvSpPr>
          <p:spPr bwMode="auto">
            <a:xfrm>
              <a:off x="6454775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ṣ1íďé">
              <a:extLst>
                <a:ext uri="{FF2B5EF4-FFF2-40B4-BE49-F238E27FC236}">
                  <a16:creationId xmlns:a16="http://schemas.microsoft.com/office/drawing/2014/main" id="{12E34EFF-1A1A-44D2-A46A-371B096E8288}"/>
                </a:ext>
              </a:extLst>
            </p:cNvPr>
            <p:cNvSpPr/>
            <p:nvPr/>
          </p:nvSpPr>
          <p:spPr bwMode="auto">
            <a:xfrm>
              <a:off x="6645275" y="1693863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šliḓe">
              <a:extLst>
                <a:ext uri="{FF2B5EF4-FFF2-40B4-BE49-F238E27FC236}">
                  <a16:creationId xmlns:a16="http://schemas.microsoft.com/office/drawing/2014/main" id="{0288B8CA-847A-475C-B21B-0FE8CB773AC5}"/>
                </a:ext>
              </a:extLst>
            </p:cNvPr>
            <p:cNvSpPr/>
            <p:nvPr/>
          </p:nvSpPr>
          <p:spPr bwMode="auto">
            <a:xfrm>
              <a:off x="6858000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śļíḓê">
              <a:extLst>
                <a:ext uri="{FF2B5EF4-FFF2-40B4-BE49-F238E27FC236}">
                  <a16:creationId xmlns:a16="http://schemas.microsoft.com/office/drawing/2014/main" id="{8A9CE5C5-7066-4798-8158-999BFF458272}"/>
                </a:ext>
              </a:extLst>
            </p:cNvPr>
            <p:cNvSpPr/>
            <p:nvPr/>
          </p:nvSpPr>
          <p:spPr bwMode="auto">
            <a:xfrm>
              <a:off x="7069138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śḷïḋê">
              <a:extLst>
                <a:ext uri="{FF2B5EF4-FFF2-40B4-BE49-F238E27FC236}">
                  <a16:creationId xmlns:a16="http://schemas.microsoft.com/office/drawing/2014/main" id="{C16DD783-667B-4DAE-B652-13033E9E391D}"/>
                </a:ext>
              </a:extLst>
            </p:cNvPr>
            <p:cNvSpPr/>
            <p:nvPr/>
          </p:nvSpPr>
          <p:spPr bwMode="auto">
            <a:xfrm>
              <a:off x="7259638" y="1693863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ṧḻíḋê">
              <a:extLst>
                <a:ext uri="{FF2B5EF4-FFF2-40B4-BE49-F238E27FC236}">
                  <a16:creationId xmlns:a16="http://schemas.microsoft.com/office/drawing/2014/main" id="{D70E0663-D321-45F8-AFA1-E6A9FAB569FA}"/>
                </a:ext>
              </a:extLst>
            </p:cNvPr>
            <p:cNvSpPr/>
            <p:nvPr/>
          </p:nvSpPr>
          <p:spPr bwMode="auto">
            <a:xfrm>
              <a:off x="7472363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śľïdê">
              <a:extLst>
                <a:ext uri="{FF2B5EF4-FFF2-40B4-BE49-F238E27FC236}">
                  <a16:creationId xmlns:a16="http://schemas.microsoft.com/office/drawing/2014/main" id="{AC5533FC-B873-4D1C-B300-52ECA7EA56E0}"/>
                </a:ext>
              </a:extLst>
            </p:cNvPr>
            <p:cNvSpPr/>
            <p:nvPr/>
          </p:nvSpPr>
          <p:spPr bwMode="auto">
            <a:xfrm>
              <a:off x="7683500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ľîďê">
              <a:extLst>
                <a:ext uri="{FF2B5EF4-FFF2-40B4-BE49-F238E27FC236}">
                  <a16:creationId xmlns:a16="http://schemas.microsoft.com/office/drawing/2014/main" id="{D20A842D-BCE7-40B4-B6A4-A2F0C16F028C}"/>
                </a:ext>
              </a:extLst>
            </p:cNvPr>
            <p:cNvSpPr/>
            <p:nvPr/>
          </p:nvSpPr>
          <p:spPr bwMode="auto">
            <a:xfrm>
              <a:off x="7683500" y="3343276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ṡlïḑé">
              <a:extLst>
                <a:ext uri="{FF2B5EF4-FFF2-40B4-BE49-F238E27FC236}">
                  <a16:creationId xmlns:a16="http://schemas.microsoft.com/office/drawing/2014/main" id="{60601219-4369-4221-B6CD-71EF9462627C}"/>
                </a:ext>
              </a:extLst>
            </p:cNvPr>
            <p:cNvSpPr/>
            <p:nvPr/>
          </p:nvSpPr>
          <p:spPr bwMode="auto">
            <a:xfrm>
              <a:off x="7683500" y="3132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ṥlïḑê">
              <a:extLst>
                <a:ext uri="{FF2B5EF4-FFF2-40B4-BE49-F238E27FC236}">
                  <a16:creationId xmlns:a16="http://schemas.microsoft.com/office/drawing/2014/main" id="{4FDB0005-66DC-4E46-8C9B-5397E0D24D97}"/>
                </a:ext>
              </a:extLst>
            </p:cNvPr>
            <p:cNvSpPr/>
            <p:nvPr/>
          </p:nvSpPr>
          <p:spPr bwMode="auto">
            <a:xfrm>
              <a:off x="7683500" y="2921001"/>
              <a:ext cx="127000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ṥľiḍe">
              <a:extLst>
                <a:ext uri="{FF2B5EF4-FFF2-40B4-BE49-F238E27FC236}">
                  <a16:creationId xmlns:a16="http://schemas.microsoft.com/office/drawing/2014/main" id="{FECE8347-C63F-4C97-87DF-DACBEF9553F5}"/>
                </a:ext>
              </a:extLst>
            </p:cNvPr>
            <p:cNvSpPr/>
            <p:nvPr/>
          </p:nvSpPr>
          <p:spPr bwMode="auto">
            <a:xfrm>
              <a:off x="7683500" y="2730501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ḷíḍè">
              <a:extLst>
                <a:ext uri="{FF2B5EF4-FFF2-40B4-BE49-F238E27FC236}">
                  <a16:creationId xmlns:a16="http://schemas.microsoft.com/office/drawing/2014/main" id="{AF2A9F3F-9E11-45A3-8516-E8FC1204EF3E}"/>
                </a:ext>
              </a:extLst>
            </p:cNvPr>
            <p:cNvSpPr/>
            <p:nvPr/>
          </p:nvSpPr>
          <p:spPr bwMode="auto">
            <a:xfrm>
              <a:off x="7683500" y="25193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ṩ1îḋé">
              <a:extLst>
                <a:ext uri="{FF2B5EF4-FFF2-40B4-BE49-F238E27FC236}">
                  <a16:creationId xmlns:a16="http://schemas.microsoft.com/office/drawing/2014/main" id="{23462816-3989-485A-BEB1-0BB9ED643EBA}"/>
                </a:ext>
              </a:extLst>
            </p:cNvPr>
            <p:cNvSpPr/>
            <p:nvPr/>
          </p:nvSpPr>
          <p:spPr bwMode="auto">
            <a:xfrm>
              <a:off x="7683500" y="2306638"/>
              <a:ext cx="127000" cy="149225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ṩľïdê">
              <a:extLst>
                <a:ext uri="{FF2B5EF4-FFF2-40B4-BE49-F238E27FC236}">
                  <a16:creationId xmlns:a16="http://schemas.microsoft.com/office/drawing/2014/main" id="{FE27D457-E607-465D-8C1A-3C7E1773ED99}"/>
                </a:ext>
              </a:extLst>
            </p:cNvPr>
            <p:cNvSpPr/>
            <p:nvPr/>
          </p:nvSpPr>
          <p:spPr bwMode="auto">
            <a:xfrm>
              <a:off x="7683500" y="2116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sliḍé">
              <a:extLst>
                <a:ext uri="{FF2B5EF4-FFF2-40B4-BE49-F238E27FC236}">
                  <a16:creationId xmlns:a16="http://schemas.microsoft.com/office/drawing/2014/main" id="{B174FAC0-DDDF-46AE-9BE3-CBDCC4A9FC83}"/>
                </a:ext>
              </a:extLst>
            </p:cNvPr>
            <p:cNvSpPr/>
            <p:nvPr/>
          </p:nvSpPr>
          <p:spPr bwMode="auto">
            <a:xfrm>
              <a:off x="7683500" y="1905001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ṧḷîďé">
              <a:extLst>
                <a:ext uri="{FF2B5EF4-FFF2-40B4-BE49-F238E27FC236}">
                  <a16:creationId xmlns:a16="http://schemas.microsoft.com/office/drawing/2014/main" id="{DDA3A6E0-C814-4909-8857-450987995258}"/>
                </a:ext>
              </a:extLst>
            </p:cNvPr>
            <p:cNvSpPr/>
            <p:nvPr/>
          </p:nvSpPr>
          <p:spPr bwMode="auto">
            <a:xfrm>
              <a:off x="5989638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ļíḓe">
              <a:extLst>
                <a:ext uri="{FF2B5EF4-FFF2-40B4-BE49-F238E27FC236}">
                  <a16:creationId xmlns:a16="http://schemas.microsoft.com/office/drawing/2014/main" id="{BC1D22DB-1DE9-47DD-A927-39410CD477DF}"/>
                </a:ext>
              </a:extLst>
            </p:cNvPr>
            <p:cNvSpPr/>
            <p:nvPr/>
          </p:nvSpPr>
          <p:spPr bwMode="auto">
            <a:xfrm>
              <a:off x="5778500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śḻîde">
              <a:extLst>
                <a:ext uri="{FF2B5EF4-FFF2-40B4-BE49-F238E27FC236}">
                  <a16:creationId xmlns:a16="http://schemas.microsoft.com/office/drawing/2014/main" id="{2CF56559-3709-419B-9A3D-4FD4B9C1A183}"/>
                </a:ext>
              </a:extLst>
            </p:cNvPr>
            <p:cNvSpPr/>
            <p:nvPr/>
          </p:nvSpPr>
          <p:spPr bwMode="auto">
            <a:xfrm>
              <a:off x="5565775" y="5037138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ľîḑe">
              <a:extLst>
                <a:ext uri="{FF2B5EF4-FFF2-40B4-BE49-F238E27FC236}">
                  <a16:creationId xmlns:a16="http://schemas.microsoft.com/office/drawing/2014/main" id="{5C0FDF4F-FC6C-4CD6-A53D-F0B4B6460583}"/>
                </a:ext>
              </a:extLst>
            </p:cNvPr>
            <p:cNvSpPr/>
            <p:nvPr/>
          </p:nvSpPr>
          <p:spPr bwMode="auto">
            <a:xfrm>
              <a:off x="5375275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ľîḍe">
              <a:extLst>
                <a:ext uri="{FF2B5EF4-FFF2-40B4-BE49-F238E27FC236}">
                  <a16:creationId xmlns:a16="http://schemas.microsoft.com/office/drawing/2014/main" id="{8996F65E-EDF7-40ED-952E-FBE461CB49A3}"/>
                </a:ext>
              </a:extLst>
            </p:cNvPr>
            <p:cNvSpPr/>
            <p:nvPr/>
          </p:nvSpPr>
          <p:spPr bwMode="auto">
            <a:xfrm>
              <a:off x="5164138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ṥľïďé">
              <a:extLst>
                <a:ext uri="{FF2B5EF4-FFF2-40B4-BE49-F238E27FC236}">
                  <a16:creationId xmlns:a16="http://schemas.microsoft.com/office/drawing/2014/main" id="{EB33A0C7-B2C3-4DC1-BBEC-181C176EF408}"/>
                </a:ext>
              </a:extLst>
            </p:cNvPr>
            <p:cNvSpPr/>
            <p:nvPr/>
          </p:nvSpPr>
          <p:spPr bwMode="auto">
            <a:xfrm>
              <a:off x="4953000" y="50371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$ļîḋe">
              <a:extLst>
                <a:ext uri="{FF2B5EF4-FFF2-40B4-BE49-F238E27FC236}">
                  <a16:creationId xmlns:a16="http://schemas.microsoft.com/office/drawing/2014/main" id="{B5006A2F-2963-46AE-B3C5-AEAFB41788D2}"/>
                </a:ext>
              </a:extLst>
            </p:cNvPr>
            <p:cNvSpPr/>
            <p:nvPr/>
          </p:nvSpPr>
          <p:spPr bwMode="auto">
            <a:xfrm>
              <a:off x="4762500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ṧļíḑê">
              <a:extLst>
                <a:ext uri="{FF2B5EF4-FFF2-40B4-BE49-F238E27FC236}">
                  <a16:creationId xmlns:a16="http://schemas.microsoft.com/office/drawing/2014/main" id="{79D42AFA-0C92-4BC2-9397-D61BAE118B7A}"/>
                </a:ext>
              </a:extLst>
            </p:cNvPr>
            <p:cNvSpPr/>
            <p:nvPr/>
          </p:nvSpPr>
          <p:spPr bwMode="auto">
            <a:xfrm>
              <a:off x="4549775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Sḻiḑê">
              <a:extLst>
                <a:ext uri="{FF2B5EF4-FFF2-40B4-BE49-F238E27FC236}">
                  <a16:creationId xmlns:a16="http://schemas.microsoft.com/office/drawing/2014/main" id="{B996D81B-AE02-4974-B667-747B99568F9C}"/>
                </a:ext>
              </a:extLst>
            </p:cNvPr>
            <p:cNvSpPr/>
            <p:nvPr/>
          </p:nvSpPr>
          <p:spPr bwMode="auto">
            <a:xfrm>
              <a:off x="4338638" y="50371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1ïdê">
              <a:extLst>
                <a:ext uri="{FF2B5EF4-FFF2-40B4-BE49-F238E27FC236}">
                  <a16:creationId xmlns:a16="http://schemas.microsoft.com/office/drawing/2014/main" id="{5A542707-3D4A-4524-ABE9-D0ABFEB6E955}"/>
                </a:ext>
              </a:extLst>
            </p:cNvPr>
            <p:cNvSpPr/>
            <p:nvPr/>
          </p:nvSpPr>
          <p:spPr bwMode="auto">
            <a:xfrm>
              <a:off x="4338638" y="3386138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šḷíḓè">
              <a:extLst>
                <a:ext uri="{FF2B5EF4-FFF2-40B4-BE49-F238E27FC236}">
                  <a16:creationId xmlns:a16="http://schemas.microsoft.com/office/drawing/2014/main" id="{D0CBBBC0-196B-4387-9C7E-F409BBCDF19F}"/>
                </a:ext>
              </a:extLst>
            </p:cNvPr>
            <p:cNvSpPr/>
            <p:nvPr/>
          </p:nvSpPr>
          <p:spPr bwMode="auto">
            <a:xfrm>
              <a:off x="4338638" y="3597276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śľídê">
              <a:extLst>
                <a:ext uri="{FF2B5EF4-FFF2-40B4-BE49-F238E27FC236}">
                  <a16:creationId xmlns:a16="http://schemas.microsoft.com/office/drawing/2014/main" id="{1DDEA52F-2BC9-4B55-B014-512EBAE4FC80}"/>
                </a:ext>
              </a:extLst>
            </p:cNvPr>
            <p:cNvSpPr/>
            <p:nvPr/>
          </p:nvSpPr>
          <p:spPr bwMode="auto">
            <a:xfrm>
              <a:off x="4338638" y="3810001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ş1íḍê">
              <a:extLst>
                <a:ext uri="{FF2B5EF4-FFF2-40B4-BE49-F238E27FC236}">
                  <a16:creationId xmlns:a16="http://schemas.microsoft.com/office/drawing/2014/main" id="{42505431-A838-4B46-9938-8121FD13F976}"/>
                </a:ext>
              </a:extLst>
            </p:cNvPr>
            <p:cNvSpPr/>
            <p:nvPr/>
          </p:nvSpPr>
          <p:spPr bwMode="auto">
            <a:xfrm>
              <a:off x="4338638" y="4000501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$ľîḓè">
              <a:extLst>
                <a:ext uri="{FF2B5EF4-FFF2-40B4-BE49-F238E27FC236}">
                  <a16:creationId xmlns:a16="http://schemas.microsoft.com/office/drawing/2014/main" id="{36E2628C-3F20-44DB-865A-F17CA3EF065A}"/>
                </a:ext>
              </a:extLst>
            </p:cNvPr>
            <p:cNvSpPr/>
            <p:nvPr/>
          </p:nvSpPr>
          <p:spPr bwMode="auto">
            <a:xfrm>
              <a:off x="4338638" y="42116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ṥḻíḑê">
              <a:extLst>
                <a:ext uri="{FF2B5EF4-FFF2-40B4-BE49-F238E27FC236}">
                  <a16:creationId xmlns:a16="http://schemas.microsoft.com/office/drawing/2014/main" id="{283B29C9-8A02-4154-9705-5A6A1C8AAA99}"/>
                </a:ext>
              </a:extLst>
            </p:cNvPr>
            <p:cNvSpPr/>
            <p:nvPr/>
          </p:nvSpPr>
          <p:spPr bwMode="auto">
            <a:xfrm>
              <a:off x="4338638" y="4422776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lïḍè">
              <a:extLst>
                <a:ext uri="{FF2B5EF4-FFF2-40B4-BE49-F238E27FC236}">
                  <a16:creationId xmlns:a16="http://schemas.microsoft.com/office/drawing/2014/main" id="{A51DDDA4-44C8-46FA-B40C-885C29FB19E7}"/>
                </a:ext>
              </a:extLst>
            </p:cNvPr>
            <p:cNvSpPr/>
            <p:nvPr/>
          </p:nvSpPr>
          <p:spPr bwMode="auto">
            <a:xfrm>
              <a:off x="4338638" y="4613276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ŝ1íḍè">
              <a:extLst>
                <a:ext uri="{FF2B5EF4-FFF2-40B4-BE49-F238E27FC236}">
                  <a16:creationId xmlns:a16="http://schemas.microsoft.com/office/drawing/2014/main" id="{00650B7C-CF99-4713-88B6-C0771265B113}"/>
                </a:ext>
              </a:extLst>
            </p:cNvPr>
            <p:cNvSpPr/>
            <p:nvPr/>
          </p:nvSpPr>
          <p:spPr bwMode="auto">
            <a:xfrm>
              <a:off x="4338638" y="4824413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ṩḻiḓé">
              <a:extLst>
                <a:ext uri="{FF2B5EF4-FFF2-40B4-BE49-F238E27FC236}">
                  <a16:creationId xmlns:a16="http://schemas.microsoft.com/office/drawing/2014/main" id="{C17B653C-4352-41A4-BAFE-FAEBCCE4DF60}"/>
                </a:ext>
              </a:extLst>
            </p:cNvPr>
            <p:cNvSpPr/>
            <p:nvPr/>
          </p:nvSpPr>
          <p:spPr bwMode="auto">
            <a:xfrm>
              <a:off x="6243638" y="3597276"/>
              <a:ext cx="2328863" cy="1841500"/>
            </a:xfrm>
            <a:custGeom>
              <a:avLst/>
              <a:gdLst>
                <a:gd name="T0" fmla="*/ 106 w 110"/>
                <a:gd name="T1" fmla="*/ 87 h 87"/>
                <a:gd name="T2" fmla="*/ 4 w 110"/>
                <a:gd name="T3" fmla="*/ 87 h 87"/>
                <a:gd name="T4" fmla="*/ 0 w 110"/>
                <a:gd name="T5" fmla="*/ 83 h 87"/>
                <a:gd name="T6" fmla="*/ 0 w 110"/>
                <a:gd name="T7" fmla="*/ 4 h 87"/>
                <a:gd name="T8" fmla="*/ 4 w 110"/>
                <a:gd name="T9" fmla="*/ 0 h 87"/>
                <a:gd name="T10" fmla="*/ 106 w 110"/>
                <a:gd name="T11" fmla="*/ 0 h 87"/>
                <a:gd name="T12" fmla="*/ 110 w 110"/>
                <a:gd name="T13" fmla="*/ 4 h 87"/>
                <a:gd name="T14" fmla="*/ 110 w 110"/>
                <a:gd name="T15" fmla="*/ 83 h 87"/>
                <a:gd name="T16" fmla="*/ 106 w 11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06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8" y="0"/>
                    <a:pt x="110" y="2"/>
                    <a:pt x="110" y="4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5"/>
                    <a:pt x="108" y="87"/>
                    <a:pt x="106" y="87"/>
                  </a:cubicBez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sļíḍê">
              <a:extLst>
                <a:ext uri="{FF2B5EF4-FFF2-40B4-BE49-F238E27FC236}">
                  <a16:creationId xmlns:a16="http://schemas.microsoft.com/office/drawing/2014/main" id="{D7EE719F-02CA-4DFC-8CF4-936CFFF34D44}"/>
                </a:ext>
              </a:extLst>
            </p:cNvPr>
            <p:cNvSpPr/>
            <p:nvPr/>
          </p:nvSpPr>
          <p:spPr bwMode="auto">
            <a:xfrm>
              <a:off x="6413500" y="3724276"/>
              <a:ext cx="1989138" cy="1460500"/>
            </a:xfrm>
            <a:custGeom>
              <a:avLst/>
              <a:gdLst>
                <a:gd name="T0" fmla="*/ 93 w 94"/>
                <a:gd name="T1" fmla="*/ 69 h 69"/>
                <a:gd name="T2" fmla="*/ 1 w 94"/>
                <a:gd name="T3" fmla="*/ 69 h 69"/>
                <a:gd name="T4" fmla="*/ 0 w 94"/>
                <a:gd name="T5" fmla="*/ 68 h 69"/>
                <a:gd name="T6" fmla="*/ 0 w 94"/>
                <a:gd name="T7" fmla="*/ 1 h 69"/>
                <a:gd name="T8" fmla="*/ 1 w 94"/>
                <a:gd name="T9" fmla="*/ 0 h 69"/>
                <a:gd name="T10" fmla="*/ 93 w 94"/>
                <a:gd name="T11" fmla="*/ 0 h 69"/>
                <a:gd name="T12" fmla="*/ 94 w 94"/>
                <a:gd name="T13" fmla="*/ 1 h 69"/>
                <a:gd name="T14" fmla="*/ 94 w 94"/>
                <a:gd name="T15" fmla="*/ 68 h 69"/>
                <a:gd name="T16" fmla="*/ 93 w 94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9">
                  <a:moveTo>
                    <a:pt x="93" y="69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4" y="69"/>
                    <a:pt x="93" y="69"/>
                  </a:cubicBezTo>
                  <a:close/>
                </a:path>
              </a:pathLst>
            </a:cu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ṣlíde">
              <a:extLst>
                <a:ext uri="{FF2B5EF4-FFF2-40B4-BE49-F238E27FC236}">
                  <a16:creationId xmlns:a16="http://schemas.microsoft.com/office/drawing/2014/main" id="{53619464-C0E0-4E8A-A571-6FE1DB61AC22}"/>
                </a:ext>
              </a:extLst>
            </p:cNvPr>
            <p:cNvSpPr/>
            <p:nvPr/>
          </p:nvSpPr>
          <p:spPr bwMode="auto">
            <a:xfrm>
              <a:off x="6434138" y="3746501"/>
              <a:ext cx="1947863" cy="1417638"/>
            </a:xfrm>
            <a:custGeom>
              <a:avLst/>
              <a:gdLst>
                <a:gd name="T0" fmla="*/ 0 w 92"/>
                <a:gd name="T1" fmla="*/ 67 h 67"/>
                <a:gd name="T2" fmla="*/ 0 w 92"/>
                <a:gd name="T3" fmla="*/ 67 h 67"/>
                <a:gd name="T4" fmla="*/ 0 w 92"/>
                <a:gd name="T5" fmla="*/ 0 h 67"/>
                <a:gd name="T6" fmla="*/ 0 w 92"/>
                <a:gd name="T7" fmla="*/ 0 h 67"/>
                <a:gd name="T8" fmla="*/ 92 w 92"/>
                <a:gd name="T9" fmla="*/ 0 h 67"/>
                <a:gd name="T10" fmla="*/ 92 w 92"/>
                <a:gd name="T11" fmla="*/ 0 h 67"/>
                <a:gd name="T12" fmla="*/ 92 w 92"/>
                <a:gd name="T13" fmla="*/ 67 h 67"/>
                <a:gd name="T14" fmla="*/ 92 w 92"/>
                <a:gd name="T15" fmla="*/ 67 h 67"/>
                <a:gd name="T16" fmla="*/ 0 w 92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38B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ṡļîďe">
              <a:extLst>
                <a:ext uri="{FF2B5EF4-FFF2-40B4-BE49-F238E27FC236}">
                  <a16:creationId xmlns:a16="http://schemas.microsoft.com/office/drawing/2014/main" id="{B15411F9-11EF-44A5-8B11-7D17C2960081}"/>
                </a:ext>
              </a:extLst>
            </p:cNvPr>
            <p:cNvSpPr/>
            <p:nvPr/>
          </p:nvSpPr>
          <p:spPr bwMode="auto">
            <a:xfrm>
              <a:off x="6434138" y="3746501"/>
              <a:ext cx="1947863" cy="1417638"/>
            </a:xfrm>
            <a:custGeom>
              <a:avLst/>
              <a:gdLst>
                <a:gd name="T0" fmla="*/ 0 w 92"/>
                <a:gd name="T1" fmla="*/ 67 h 67"/>
                <a:gd name="T2" fmla="*/ 0 w 92"/>
                <a:gd name="T3" fmla="*/ 67 h 67"/>
                <a:gd name="T4" fmla="*/ 92 w 92"/>
                <a:gd name="T5" fmla="*/ 0 h 67"/>
                <a:gd name="T6" fmla="*/ 92 w 92"/>
                <a:gd name="T7" fmla="*/ 0 h 67"/>
                <a:gd name="T8" fmla="*/ 92 w 92"/>
                <a:gd name="T9" fmla="*/ 67 h 67"/>
                <a:gd name="T10" fmla="*/ 92 w 92"/>
                <a:gd name="T11" fmla="*/ 67 h 67"/>
                <a:gd name="T12" fmla="*/ 0 w 92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9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ṣļïďé">
              <a:extLst>
                <a:ext uri="{FF2B5EF4-FFF2-40B4-BE49-F238E27FC236}">
                  <a16:creationId xmlns:a16="http://schemas.microsoft.com/office/drawing/2014/main" id="{65CE51C3-B80D-4DC5-945F-F3F833F20942}"/>
                </a:ext>
              </a:extLst>
            </p:cNvPr>
            <p:cNvSpPr/>
            <p:nvPr/>
          </p:nvSpPr>
          <p:spPr bwMode="auto">
            <a:xfrm>
              <a:off x="6899275" y="5438776"/>
              <a:ext cx="1017588" cy="231775"/>
            </a:xfrm>
            <a:custGeom>
              <a:avLst/>
              <a:gdLst>
                <a:gd name="T0" fmla="*/ 34 w 48"/>
                <a:gd name="T1" fmla="*/ 0 h 11"/>
                <a:gd name="T2" fmla="*/ 24 w 48"/>
                <a:gd name="T3" fmla="*/ 0 h 11"/>
                <a:gd name="T4" fmla="*/ 14 w 48"/>
                <a:gd name="T5" fmla="*/ 0 h 11"/>
                <a:gd name="T6" fmla="*/ 0 w 48"/>
                <a:gd name="T7" fmla="*/ 11 h 11"/>
                <a:gd name="T8" fmla="*/ 24 w 48"/>
                <a:gd name="T9" fmla="*/ 11 h 11"/>
                <a:gd name="T10" fmla="*/ 48 w 48"/>
                <a:gd name="T11" fmla="*/ 11 h 11"/>
                <a:gd name="T12" fmla="*/ 34 w 4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">
                  <a:moveTo>
                    <a:pt x="3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0" y="9"/>
                    <a:pt x="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38" y="9"/>
                    <a:pt x="34" y="6"/>
                    <a:pt x="34" y="0"/>
                  </a:cubicBezTo>
                  <a:close/>
                </a:path>
              </a:pathLst>
            </a:custGeom>
            <a:solidFill>
              <a:srgbClr val="71A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ḷiḋe">
              <a:extLst>
                <a:ext uri="{FF2B5EF4-FFF2-40B4-BE49-F238E27FC236}">
                  <a16:creationId xmlns:a16="http://schemas.microsoft.com/office/drawing/2014/main" id="{7602934B-BA34-4837-9F71-82F6B957F4D6}"/>
                </a:ext>
              </a:extLst>
            </p:cNvPr>
            <p:cNvSpPr/>
            <p:nvPr/>
          </p:nvSpPr>
          <p:spPr bwMode="auto">
            <a:xfrm>
              <a:off x="6667500" y="5670551"/>
              <a:ext cx="1481138" cy="85725"/>
            </a:xfrm>
            <a:custGeom>
              <a:avLst/>
              <a:gdLst>
                <a:gd name="T0" fmla="*/ 70 w 70"/>
                <a:gd name="T1" fmla="*/ 4 h 4"/>
                <a:gd name="T2" fmla="*/ 66 w 70"/>
                <a:gd name="T3" fmla="*/ 0 h 4"/>
                <a:gd name="T4" fmla="*/ 4 w 70"/>
                <a:gd name="T5" fmla="*/ 0 h 4"/>
                <a:gd name="T6" fmla="*/ 0 w 70"/>
                <a:gd name="T7" fmla="*/ 4 h 4"/>
                <a:gd name="T8" fmla="*/ 70 w 7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">
                  <a:moveTo>
                    <a:pt x="70" y="4"/>
                  </a:moveTo>
                  <a:cubicBezTo>
                    <a:pt x="70" y="2"/>
                    <a:pt x="68" y="0"/>
                    <a:pt x="6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70" y="4"/>
                  </a:ln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$ḻiḑé">
              <a:extLst>
                <a:ext uri="{FF2B5EF4-FFF2-40B4-BE49-F238E27FC236}">
                  <a16:creationId xmlns:a16="http://schemas.microsoft.com/office/drawing/2014/main" id="{140CA026-57C1-4DDC-8C78-40ACA4A13E6F}"/>
                </a:ext>
              </a:extLst>
            </p:cNvPr>
            <p:cNvSpPr/>
            <p:nvPr/>
          </p:nvSpPr>
          <p:spPr bwMode="auto">
            <a:xfrm>
              <a:off x="8318500" y="5268913"/>
              <a:ext cx="63500" cy="63500"/>
            </a:xfrm>
            <a:prstGeom prst="rect">
              <a:avLst/>
            </a:prstGeom>
            <a:solidFill>
              <a:srgbClr val="009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ļíḍê">
              <a:extLst>
                <a:ext uri="{FF2B5EF4-FFF2-40B4-BE49-F238E27FC236}">
                  <a16:creationId xmlns:a16="http://schemas.microsoft.com/office/drawing/2014/main" id="{8EC6118C-E22B-43DD-A4D0-AF13D4B45A89}"/>
                </a:ext>
              </a:extLst>
            </p:cNvPr>
            <p:cNvSpPr/>
            <p:nvPr/>
          </p:nvSpPr>
          <p:spPr bwMode="auto">
            <a:xfrm>
              <a:off x="3597275" y="1101726"/>
              <a:ext cx="2328863" cy="1839913"/>
            </a:xfrm>
            <a:custGeom>
              <a:avLst/>
              <a:gdLst>
                <a:gd name="T0" fmla="*/ 106 w 110"/>
                <a:gd name="T1" fmla="*/ 87 h 87"/>
                <a:gd name="T2" fmla="*/ 3 w 110"/>
                <a:gd name="T3" fmla="*/ 87 h 87"/>
                <a:gd name="T4" fmla="*/ 0 w 110"/>
                <a:gd name="T5" fmla="*/ 83 h 87"/>
                <a:gd name="T6" fmla="*/ 0 w 110"/>
                <a:gd name="T7" fmla="*/ 4 h 87"/>
                <a:gd name="T8" fmla="*/ 3 w 110"/>
                <a:gd name="T9" fmla="*/ 0 h 87"/>
                <a:gd name="T10" fmla="*/ 106 w 110"/>
                <a:gd name="T11" fmla="*/ 0 h 87"/>
                <a:gd name="T12" fmla="*/ 110 w 110"/>
                <a:gd name="T13" fmla="*/ 4 h 87"/>
                <a:gd name="T14" fmla="*/ 110 w 110"/>
                <a:gd name="T15" fmla="*/ 83 h 87"/>
                <a:gd name="T16" fmla="*/ 106 w 11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06" y="87"/>
                  </a:moveTo>
                  <a:cubicBezTo>
                    <a:pt x="3" y="87"/>
                    <a:pt x="3" y="87"/>
                    <a:pt x="3" y="87"/>
                  </a:cubicBezTo>
                  <a:cubicBezTo>
                    <a:pt x="1" y="87"/>
                    <a:pt x="0" y="85"/>
                    <a:pt x="0" y="8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8" y="0"/>
                    <a:pt x="110" y="2"/>
                    <a:pt x="110" y="4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5"/>
                    <a:pt x="108" y="87"/>
                    <a:pt x="106" y="87"/>
                  </a:cubicBez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šļiďe">
              <a:extLst>
                <a:ext uri="{FF2B5EF4-FFF2-40B4-BE49-F238E27FC236}">
                  <a16:creationId xmlns:a16="http://schemas.microsoft.com/office/drawing/2014/main" id="{48F46B43-67B3-463E-8C23-36A94B4384F6}"/>
                </a:ext>
              </a:extLst>
            </p:cNvPr>
            <p:cNvSpPr/>
            <p:nvPr/>
          </p:nvSpPr>
          <p:spPr bwMode="auto">
            <a:xfrm>
              <a:off x="3767138" y="1228726"/>
              <a:ext cx="1989138" cy="1458913"/>
            </a:xfrm>
            <a:custGeom>
              <a:avLst/>
              <a:gdLst>
                <a:gd name="T0" fmla="*/ 93 w 94"/>
                <a:gd name="T1" fmla="*/ 69 h 69"/>
                <a:gd name="T2" fmla="*/ 1 w 94"/>
                <a:gd name="T3" fmla="*/ 69 h 69"/>
                <a:gd name="T4" fmla="*/ 0 w 94"/>
                <a:gd name="T5" fmla="*/ 68 h 69"/>
                <a:gd name="T6" fmla="*/ 0 w 94"/>
                <a:gd name="T7" fmla="*/ 1 h 69"/>
                <a:gd name="T8" fmla="*/ 1 w 94"/>
                <a:gd name="T9" fmla="*/ 0 h 69"/>
                <a:gd name="T10" fmla="*/ 93 w 94"/>
                <a:gd name="T11" fmla="*/ 0 h 69"/>
                <a:gd name="T12" fmla="*/ 94 w 94"/>
                <a:gd name="T13" fmla="*/ 1 h 69"/>
                <a:gd name="T14" fmla="*/ 94 w 94"/>
                <a:gd name="T15" fmla="*/ 68 h 69"/>
                <a:gd name="T16" fmla="*/ 93 w 94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9">
                  <a:moveTo>
                    <a:pt x="93" y="69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1"/>
                    <a:pt x="94" y="1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3" y="69"/>
                    <a:pt x="93" y="69"/>
                  </a:cubicBezTo>
                  <a:close/>
                </a:path>
              </a:pathLst>
            </a:cu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ŝļïḋe">
              <a:extLst>
                <a:ext uri="{FF2B5EF4-FFF2-40B4-BE49-F238E27FC236}">
                  <a16:creationId xmlns:a16="http://schemas.microsoft.com/office/drawing/2014/main" id="{01783799-901D-4455-8786-4796C95CEE31}"/>
                </a:ext>
              </a:extLst>
            </p:cNvPr>
            <p:cNvSpPr/>
            <p:nvPr/>
          </p:nvSpPr>
          <p:spPr bwMode="auto">
            <a:xfrm>
              <a:off x="3767138" y="1249363"/>
              <a:ext cx="1968500" cy="1417638"/>
            </a:xfrm>
            <a:custGeom>
              <a:avLst/>
              <a:gdLst>
                <a:gd name="T0" fmla="*/ 1 w 93"/>
                <a:gd name="T1" fmla="*/ 67 h 67"/>
                <a:gd name="T2" fmla="*/ 0 w 93"/>
                <a:gd name="T3" fmla="*/ 67 h 67"/>
                <a:gd name="T4" fmla="*/ 0 w 93"/>
                <a:gd name="T5" fmla="*/ 0 h 67"/>
                <a:gd name="T6" fmla="*/ 1 w 93"/>
                <a:gd name="T7" fmla="*/ 0 h 67"/>
                <a:gd name="T8" fmla="*/ 93 w 93"/>
                <a:gd name="T9" fmla="*/ 0 h 67"/>
                <a:gd name="T10" fmla="*/ 93 w 93"/>
                <a:gd name="T11" fmla="*/ 0 h 67"/>
                <a:gd name="T12" fmla="*/ 93 w 93"/>
                <a:gd name="T13" fmla="*/ 67 h 67"/>
                <a:gd name="T14" fmla="*/ 93 w 93"/>
                <a:gd name="T15" fmla="*/ 67 h 67"/>
                <a:gd name="T16" fmla="*/ 1 w 93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1" y="67"/>
                  </a:lnTo>
                  <a:close/>
                </a:path>
              </a:pathLst>
            </a:custGeom>
            <a:solidFill>
              <a:srgbClr val="38B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1ïḑè">
              <a:extLst>
                <a:ext uri="{FF2B5EF4-FFF2-40B4-BE49-F238E27FC236}">
                  <a16:creationId xmlns:a16="http://schemas.microsoft.com/office/drawing/2014/main" id="{ED7BEBEE-2848-40DC-8D55-988F79102550}"/>
                </a:ext>
              </a:extLst>
            </p:cNvPr>
            <p:cNvSpPr/>
            <p:nvPr/>
          </p:nvSpPr>
          <p:spPr bwMode="auto">
            <a:xfrm>
              <a:off x="3767138" y="1249363"/>
              <a:ext cx="1968500" cy="1417638"/>
            </a:xfrm>
            <a:custGeom>
              <a:avLst/>
              <a:gdLst>
                <a:gd name="T0" fmla="*/ 1 w 93"/>
                <a:gd name="T1" fmla="*/ 67 h 67"/>
                <a:gd name="T2" fmla="*/ 0 w 93"/>
                <a:gd name="T3" fmla="*/ 67 h 67"/>
                <a:gd name="T4" fmla="*/ 93 w 93"/>
                <a:gd name="T5" fmla="*/ 0 h 67"/>
                <a:gd name="T6" fmla="*/ 93 w 93"/>
                <a:gd name="T7" fmla="*/ 0 h 67"/>
                <a:gd name="T8" fmla="*/ 93 w 93"/>
                <a:gd name="T9" fmla="*/ 67 h 67"/>
                <a:gd name="T10" fmla="*/ 93 w 93"/>
                <a:gd name="T11" fmla="*/ 67 h 67"/>
                <a:gd name="T12" fmla="*/ 1 w 93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1" y="67"/>
                  </a:lnTo>
                  <a:close/>
                </a:path>
              </a:pathLst>
            </a:custGeom>
            <a:solidFill>
              <a:srgbClr val="09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ľïdê">
              <a:extLst>
                <a:ext uri="{FF2B5EF4-FFF2-40B4-BE49-F238E27FC236}">
                  <a16:creationId xmlns:a16="http://schemas.microsoft.com/office/drawing/2014/main" id="{05B65ED2-E2DC-45B2-B7A9-CE47682CDBB2}"/>
                </a:ext>
              </a:extLst>
            </p:cNvPr>
            <p:cNvSpPr/>
            <p:nvPr/>
          </p:nvSpPr>
          <p:spPr bwMode="auto">
            <a:xfrm>
              <a:off x="4252913" y="2941638"/>
              <a:ext cx="995363" cy="233363"/>
            </a:xfrm>
            <a:custGeom>
              <a:avLst/>
              <a:gdLst>
                <a:gd name="T0" fmla="*/ 33 w 47"/>
                <a:gd name="T1" fmla="*/ 0 h 11"/>
                <a:gd name="T2" fmla="*/ 24 w 47"/>
                <a:gd name="T3" fmla="*/ 0 h 11"/>
                <a:gd name="T4" fmla="*/ 14 w 47"/>
                <a:gd name="T5" fmla="*/ 0 h 11"/>
                <a:gd name="T6" fmla="*/ 0 w 47"/>
                <a:gd name="T7" fmla="*/ 11 h 11"/>
                <a:gd name="T8" fmla="*/ 24 w 47"/>
                <a:gd name="T9" fmla="*/ 11 h 11"/>
                <a:gd name="T10" fmla="*/ 47 w 47"/>
                <a:gd name="T11" fmla="*/ 11 h 11"/>
                <a:gd name="T12" fmla="*/ 33 w 4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1">
                  <a:moveTo>
                    <a:pt x="3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9" y="9"/>
                    <a:pt x="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8" y="9"/>
                    <a:pt x="33" y="6"/>
                    <a:pt x="33" y="0"/>
                  </a:cubicBezTo>
                  <a:close/>
                </a:path>
              </a:pathLst>
            </a:custGeom>
            <a:solidFill>
              <a:srgbClr val="71A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śḻiḍé">
              <a:extLst>
                <a:ext uri="{FF2B5EF4-FFF2-40B4-BE49-F238E27FC236}">
                  <a16:creationId xmlns:a16="http://schemas.microsoft.com/office/drawing/2014/main" id="{62C3AECB-9A33-4CE7-8C31-DC55C2A00001}"/>
                </a:ext>
              </a:extLst>
            </p:cNvPr>
            <p:cNvSpPr/>
            <p:nvPr/>
          </p:nvSpPr>
          <p:spPr bwMode="auto">
            <a:xfrm>
              <a:off x="4021138" y="3175001"/>
              <a:ext cx="1460500" cy="84138"/>
            </a:xfrm>
            <a:custGeom>
              <a:avLst/>
              <a:gdLst>
                <a:gd name="T0" fmla="*/ 69 w 69"/>
                <a:gd name="T1" fmla="*/ 4 h 4"/>
                <a:gd name="T2" fmla="*/ 66 w 69"/>
                <a:gd name="T3" fmla="*/ 0 h 4"/>
                <a:gd name="T4" fmla="*/ 4 w 69"/>
                <a:gd name="T5" fmla="*/ 0 h 4"/>
                <a:gd name="T6" fmla="*/ 0 w 69"/>
                <a:gd name="T7" fmla="*/ 4 h 4"/>
                <a:gd name="T8" fmla="*/ 69 w 6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">
                  <a:moveTo>
                    <a:pt x="69" y="4"/>
                  </a:moveTo>
                  <a:cubicBezTo>
                    <a:pt x="69" y="1"/>
                    <a:pt x="68" y="0"/>
                    <a:pt x="6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lnTo>
                    <a:pt x="69" y="4"/>
                  </a:ln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ṡlïḓe">
              <a:extLst>
                <a:ext uri="{FF2B5EF4-FFF2-40B4-BE49-F238E27FC236}">
                  <a16:creationId xmlns:a16="http://schemas.microsoft.com/office/drawing/2014/main" id="{B4F1D5AC-6A0A-4615-9461-6FC92DDFBE34}"/>
                </a:ext>
              </a:extLst>
            </p:cNvPr>
            <p:cNvSpPr/>
            <p:nvPr/>
          </p:nvSpPr>
          <p:spPr bwMode="auto">
            <a:xfrm>
              <a:off x="5651500" y="2773363"/>
              <a:ext cx="84138" cy="63500"/>
            </a:xfrm>
            <a:prstGeom prst="rect">
              <a:avLst/>
            </a:prstGeom>
            <a:solidFill>
              <a:srgbClr val="009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0DF3EB52-633F-43CD-AEF8-C0B48A7BFF8A}"/>
              </a:ext>
            </a:extLst>
          </p:cNvPr>
          <p:cNvSpPr/>
          <p:nvPr/>
        </p:nvSpPr>
        <p:spPr>
          <a:xfrm>
            <a:off x="3015414" y="1975355"/>
            <a:ext cx="9787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单机情况下如何处理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：假设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一行只有一个单词</a:t>
            </a:r>
          </a:p>
          <a:p>
            <a:pPr marL="449263" indent="-4492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Shell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命令：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sort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datafile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|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uniq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–c</a:t>
            </a:r>
          </a:p>
          <a:p>
            <a:pPr marL="449263" indent="-449263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Java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HashMap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1000743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wordcount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原理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88432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015414" y="3729681"/>
            <a:ext cx="10105460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解决方案：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首先，分别统计每个文件中单词出现的次数，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然后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累加不同文件中同一个单词出现的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次数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cbc8d70e-d0f5-43aa-a8c3-c6a8c99336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BFAFC1E-C7E8-401C-9F42-8BBA8711FE0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flipH="1">
            <a:off x="13964835" y="3406414"/>
            <a:ext cx="3100790" cy="2900930"/>
            <a:chOff x="3597275" y="1101726"/>
            <a:chExt cx="4975226" cy="4654550"/>
          </a:xfrm>
        </p:grpSpPr>
        <p:sp>
          <p:nvSpPr>
            <p:cNvPr id="37" name="íṡ1iḓê">
              <a:extLst>
                <a:ext uri="{FF2B5EF4-FFF2-40B4-BE49-F238E27FC236}">
                  <a16:creationId xmlns:a16="http://schemas.microsoft.com/office/drawing/2014/main" id="{58B33C57-D604-4968-8189-0D0E35DBF858}"/>
                </a:ext>
              </a:extLst>
            </p:cNvPr>
            <p:cNvSpPr/>
            <p:nvPr/>
          </p:nvSpPr>
          <p:spPr bwMode="auto">
            <a:xfrm>
              <a:off x="6032500" y="1693863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şḻïďé">
              <a:extLst>
                <a:ext uri="{FF2B5EF4-FFF2-40B4-BE49-F238E27FC236}">
                  <a16:creationId xmlns:a16="http://schemas.microsoft.com/office/drawing/2014/main" id="{E1577CC5-FF1E-4D2B-906E-EDADE02DA0BA}"/>
                </a:ext>
              </a:extLst>
            </p:cNvPr>
            <p:cNvSpPr/>
            <p:nvPr/>
          </p:nvSpPr>
          <p:spPr bwMode="auto">
            <a:xfrm>
              <a:off x="6243638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şḷîdé">
              <a:extLst>
                <a:ext uri="{FF2B5EF4-FFF2-40B4-BE49-F238E27FC236}">
                  <a16:creationId xmlns:a16="http://schemas.microsoft.com/office/drawing/2014/main" id="{853BD540-BDFD-4268-B7BE-F3D620D879A6}"/>
                </a:ext>
              </a:extLst>
            </p:cNvPr>
            <p:cNvSpPr/>
            <p:nvPr/>
          </p:nvSpPr>
          <p:spPr bwMode="auto">
            <a:xfrm>
              <a:off x="6454775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ṣ1íďé">
              <a:extLst>
                <a:ext uri="{FF2B5EF4-FFF2-40B4-BE49-F238E27FC236}">
                  <a16:creationId xmlns:a16="http://schemas.microsoft.com/office/drawing/2014/main" id="{12E34EFF-1A1A-44D2-A46A-371B096E8288}"/>
                </a:ext>
              </a:extLst>
            </p:cNvPr>
            <p:cNvSpPr/>
            <p:nvPr/>
          </p:nvSpPr>
          <p:spPr bwMode="auto">
            <a:xfrm>
              <a:off x="6645275" y="1693863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šliḓe">
              <a:extLst>
                <a:ext uri="{FF2B5EF4-FFF2-40B4-BE49-F238E27FC236}">
                  <a16:creationId xmlns:a16="http://schemas.microsoft.com/office/drawing/2014/main" id="{0288B8CA-847A-475C-B21B-0FE8CB773AC5}"/>
                </a:ext>
              </a:extLst>
            </p:cNvPr>
            <p:cNvSpPr/>
            <p:nvPr/>
          </p:nvSpPr>
          <p:spPr bwMode="auto">
            <a:xfrm>
              <a:off x="6858000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śļíḓê">
              <a:extLst>
                <a:ext uri="{FF2B5EF4-FFF2-40B4-BE49-F238E27FC236}">
                  <a16:creationId xmlns:a16="http://schemas.microsoft.com/office/drawing/2014/main" id="{8A9CE5C5-7066-4798-8158-999BFF458272}"/>
                </a:ext>
              </a:extLst>
            </p:cNvPr>
            <p:cNvSpPr/>
            <p:nvPr/>
          </p:nvSpPr>
          <p:spPr bwMode="auto">
            <a:xfrm>
              <a:off x="7069138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śḷïḋê">
              <a:extLst>
                <a:ext uri="{FF2B5EF4-FFF2-40B4-BE49-F238E27FC236}">
                  <a16:creationId xmlns:a16="http://schemas.microsoft.com/office/drawing/2014/main" id="{C16DD783-667B-4DAE-B652-13033E9E391D}"/>
                </a:ext>
              </a:extLst>
            </p:cNvPr>
            <p:cNvSpPr/>
            <p:nvPr/>
          </p:nvSpPr>
          <p:spPr bwMode="auto">
            <a:xfrm>
              <a:off x="7259638" y="1693863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ṧḻíḋê">
              <a:extLst>
                <a:ext uri="{FF2B5EF4-FFF2-40B4-BE49-F238E27FC236}">
                  <a16:creationId xmlns:a16="http://schemas.microsoft.com/office/drawing/2014/main" id="{D70E0663-D321-45F8-AFA1-E6A9FAB569FA}"/>
                </a:ext>
              </a:extLst>
            </p:cNvPr>
            <p:cNvSpPr/>
            <p:nvPr/>
          </p:nvSpPr>
          <p:spPr bwMode="auto">
            <a:xfrm>
              <a:off x="7472363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śľïdê">
              <a:extLst>
                <a:ext uri="{FF2B5EF4-FFF2-40B4-BE49-F238E27FC236}">
                  <a16:creationId xmlns:a16="http://schemas.microsoft.com/office/drawing/2014/main" id="{AC5533FC-B873-4D1C-B300-52ECA7EA56E0}"/>
                </a:ext>
              </a:extLst>
            </p:cNvPr>
            <p:cNvSpPr/>
            <p:nvPr/>
          </p:nvSpPr>
          <p:spPr bwMode="auto">
            <a:xfrm>
              <a:off x="7683500" y="16938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ľîďê">
              <a:extLst>
                <a:ext uri="{FF2B5EF4-FFF2-40B4-BE49-F238E27FC236}">
                  <a16:creationId xmlns:a16="http://schemas.microsoft.com/office/drawing/2014/main" id="{D20A842D-BCE7-40B4-B6A4-A2F0C16F028C}"/>
                </a:ext>
              </a:extLst>
            </p:cNvPr>
            <p:cNvSpPr/>
            <p:nvPr/>
          </p:nvSpPr>
          <p:spPr bwMode="auto">
            <a:xfrm>
              <a:off x="7683500" y="3343276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ṡlïḑé">
              <a:extLst>
                <a:ext uri="{FF2B5EF4-FFF2-40B4-BE49-F238E27FC236}">
                  <a16:creationId xmlns:a16="http://schemas.microsoft.com/office/drawing/2014/main" id="{60601219-4369-4221-B6CD-71EF9462627C}"/>
                </a:ext>
              </a:extLst>
            </p:cNvPr>
            <p:cNvSpPr/>
            <p:nvPr/>
          </p:nvSpPr>
          <p:spPr bwMode="auto">
            <a:xfrm>
              <a:off x="7683500" y="3132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ṥlïḑê">
              <a:extLst>
                <a:ext uri="{FF2B5EF4-FFF2-40B4-BE49-F238E27FC236}">
                  <a16:creationId xmlns:a16="http://schemas.microsoft.com/office/drawing/2014/main" id="{4FDB0005-66DC-4E46-8C9B-5397E0D24D97}"/>
                </a:ext>
              </a:extLst>
            </p:cNvPr>
            <p:cNvSpPr/>
            <p:nvPr/>
          </p:nvSpPr>
          <p:spPr bwMode="auto">
            <a:xfrm>
              <a:off x="7683500" y="2921001"/>
              <a:ext cx="127000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ṥľiḍe">
              <a:extLst>
                <a:ext uri="{FF2B5EF4-FFF2-40B4-BE49-F238E27FC236}">
                  <a16:creationId xmlns:a16="http://schemas.microsoft.com/office/drawing/2014/main" id="{FECE8347-C63F-4C97-87DF-DACBEF9553F5}"/>
                </a:ext>
              </a:extLst>
            </p:cNvPr>
            <p:cNvSpPr/>
            <p:nvPr/>
          </p:nvSpPr>
          <p:spPr bwMode="auto">
            <a:xfrm>
              <a:off x="7683500" y="2730501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ḷíḍè">
              <a:extLst>
                <a:ext uri="{FF2B5EF4-FFF2-40B4-BE49-F238E27FC236}">
                  <a16:creationId xmlns:a16="http://schemas.microsoft.com/office/drawing/2014/main" id="{AF2A9F3F-9E11-45A3-8516-E8FC1204EF3E}"/>
                </a:ext>
              </a:extLst>
            </p:cNvPr>
            <p:cNvSpPr/>
            <p:nvPr/>
          </p:nvSpPr>
          <p:spPr bwMode="auto">
            <a:xfrm>
              <a:off x="7683500" y="2519363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ṩ1îḋé">
              <a:extLst>
                <a:ext uri="{FF2B5EF4-FFF2-40B4-BE49-F238E27FC236}">
                  <a16:creationId xmlns:a16="http://schemas.microsoft.com/office/drawing/2014/main" id="{23462816-3989-485A-BEB1-0BB9ED643EBA}"/>
                </a:ext>
              </a:extLst>
            </p:cNvPr>
            <p:cNvSpPr/>
            <p:nvPr/>
          </p:nvSpPr>
          <p:spPr bwMode="auto">
            <a:xfrm>
              <a:off x="7683500" y="2306638"/>
              <a:ext cx="127000" cy="149225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ṩľïdê">
              <a:extLst>
                <a:ext uri="{FF2B5EF4-FFF2-40B4-BE49-F238E27FC236}">
                  <a16:creationId xmlns:a16="http://schemas.microsoft.com/office/drawing/2014/main" id="{FE27D457-E607-465D-8C1A-3C7E1773ED99}"/>
                </a:ext>
              </a:extLst>
            </p:cNvPr>
            <p:cNvSpPr/>
            <p:nvPr/>
          </p:nvSpPr>
          <p:spPr bwMode="auto">
            <a:xfrm>
              <a:off x="7683500" y="2116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sliḍé">
              <a:extLst>
                <a:ext uri="{FF2B5EF4-FFF2-40B4-BE49-F238E27FC236}">
                  <a16:creationId xmlns:a16="http://schemas.microsoft.com/office/drawing/2014/main" id="{B174FAC0-DDDF-46AE-9BE3-CBDCC4A9FC83}"/>
                </a:ext>
              </a:extLst>
            </p:cNvPr>
            <p:cNvSpPr/>
            <p:nvPr/>
          </p:nvSpPr>
          <p:spPr bwMode="auto">
            <a:xfrm>
              <a:off x="7683500" y="1905001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ṧḷîďé">
              <a:extLst>
                <a:ext uri="{FF2B5EF4-FFF2-40B4-BE49-F238E27FC236}">
                  <a16:creationId xmlns:a16="http://schemas.microsoft.com/office/drawing/2014/main" id="{DDA3A6E0-C814-4909-8857-450987995258}"/>
                </a:ext>
              </a:extLst>
            </p:cNvPr>
            <p:cNvSpPr/>
            <p:nvPr/>
          </p:nvSpPr>
          <p:spPr bwMode="auto">
            <a:xfrm>
              <a:off x="5989638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ļíḓe">
              <a:extLst>
                <a:ext uri="{FF2B5EF4-FFF2-40B4-BE49-F238E27FC236}">
                  <a16:creationId xmlns:a16="http://schemas.microsoft.com/office/drawing/2014/main" id="{BC1D22DB-1DE9-47DD-A927-39410CD477DF}"/>
                </a:ext>
              </a:extLst>
            </p:cNvPr>
            <p:cNvSpPr/>
            <p:nvPr/>
          </p:nvSpPr>
          <p:spPr bwMode="auto">
            <a:xfrm>
              <a:off x="5778500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śḻîde">
              <a:extLst>
                <a:ext uri="{FF2B5EF4-FFF2-40B4-BE49-F238E27FC236}">
                  <a16:creationId xmlns:a16="http://schemas.microsoft.com/office/drawing/2014/main" id="{2CF56559-3709-419B-9A3D-4FD4B9C1A183}"/>
                </a:ext>
              </a:extLst>
            </p:cNvPr>
            <p:cNvSpPr/>
            <p:nvPr/>
          </p:nvSpPr>
          <p:spPr bwMode="auto">
            <a:xfrm>
              <a:off x="5565775" y="5037138"/>
              <a:ext cx="149225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ľîḑe">
              <a:extLst>
                <a:ext uri="{FF2B5EF4-FFF2-40B4-BE49-F238E27FC236}">
                  <a16:creationId xmlns:a16="http://schemas.microsoft.com/office/drawing/2014/main" id="{5C0FDF4F-FC6C-4CD6-A53D-F0B4B6460583}"/>
                </a:ext>
              </a:extLst>
            </p:cNvPr>
            <p:cNvSpPr/>
            <p:nvPr/>
          </p:nvSpPr>
          <p:spPr bwMode="auto">
            <a:xfrm>
              <a:off x="5375275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ľîḍe">
              <a:extLst>
                <a:ext uri="{FF2B5EF4-FFF2-40B4-BE49-F238E27FC236}">
                  <a16:creationId xmlns:a16="http://schemas.microsoft.com/office/drawing/2014/main" id="{8996F65E-EDF7-40ED-952E-FBE461CB49A3}"/>
                </a:ext>
              </a:extLst>
            </p:cNvPr>
            <p:cNvSpPr/>
            <p:nvPr/>
          </p:nvSpPr>
          <p:spPr bwMode="auto">
            <a:xfrm>
              <a:off x="5164138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ṥľïďé">
              <a:extLst>
                <a:ext uri="{FF2B5EF4-FFF2-40B4-BE49-F238E27FC236}">
                  <a16:creationId xmlns:a16="http://schemas.microsoft.com/office/drawing/2014/main" id="{EB33A0C7-B2C3-4DC1-BBEC-181C176EF408}"/>
                </a:ext>
              </a:extLst>
            </p:cNvPr>
            <p:cNvSpPr/>
            <p:nvPr/>
          </p:nvSpPr>
          <p:spPr bwMode="auto">
            <a:xfrm>
              <a:off x="4953000" y="50371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$ļîḋe">
              <a:extLst>
                <a:ext uri="{FF2B5EF4-FFF2-40B4-BE49-F238E27FC236}">
                  <a16:creationId xmlns:a16="http://schemas.microsoft.com/office/drawing/2014/main" id="{B5006A2F-2963-46AE-B3C5-AEAFB41788D2}"/>
                </a:ext>
              </a:extLst>
            </p:cNvPr>
            <p:cNvSpPr/>
            <p:nvPr/>
          </p:nvSpPr>
          <p:spPr bwMode="auto">
            <a:xfrm>
              <a:off x="4762500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ṧļíḑê">
              <a:extLst>
                <a:ext uri="{FF2B5EF4-FFF2-40B4-BE49-F238E27FC236}">
                  <a16:creationId xmlns:a16="http://schemas.microsoft.com/office/drawing/2014/main" id="{79D42AFA-0C92-4BC2-9397-D61BAE118B7A}"/>
                </a:ext>
              </a:extLst>
            </p:cNvPr>
            <p:cNvSpPr/>
            <p:nvPr/>
          </p:nvSpPr>
          <p:spPr bwMode="auto">
            <a:xfrm>
              <a:off x="4549775" y="5037138"/>
              <a:ext cx="127000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Sḻiḑê">
              <a:extLst>
                <a:ext uri="{FF2B5EF4-FFF2-40B4-BE49-F238E27FC236}">
                  <a16:creationId xmlns:a16="http://schemas.microsoft.com/office/drawing/2014/main" id="{B996D81B-AE02-4974-B667-747B99568F9C}"/>
                </a:ext>
              </a:extLst>
            </p:cNvPr>
            <p:cNvSpPr/>
            <p:nvPr/>
          </p:nvSpPr>
          <p:spPr bwMode="auto">
            <a:xfrm>
              <a:off x="4338638" y="50371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1ïdê">
              <a:extLst>
                <a:ext uri="{FF2B5EF4-FFF2-40B4-BE49-F238E27FC236}">
                  <a16:creationId xmlns:a16="http://schemas.microsoft.com/office/drawing/2014/main" id="{5A542707-3D4A-4524-ABE9-D0ABFEB6E955}"/>
                </a:ext>
              </a:extLst>
            </p:cNvPr>
            <p:cNvSpPr/>
            <p:nvPr/>
          </p:nvSpPr>
          <p:spPr bwMode="auto">
            <a:xfrm>
              <a:off x="4338638" y="3386138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šḷíḓè">
              <a:extLst>
                <a:ext uri="{FF2B5EF4-FFF2-40B4-BE49-F238E27FC236}">
                  <a16:creationId xmlns:a16="http://schemas.microsoft.com/office/drawing/2014/main" id="{D0CBBBC0-196B-4387-9C7E-F409BBCDF19F}"/>
                </a:ext>
              </a:extLst>
            </p:cNvPr>
            <p:cNvSpPr/>
            <p:nvPr/>
          </p:nvSpPr>
          <p:spPr bwMode="auto">
            <a:xfrm>
              <a:off x="4338638" y="3597276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śľídê">
              <a:extLst>
                <a:ext uri="{FF2B5EF4-FFF2-40B4-BE49-F238E27FC236}">
                  <a16:creationId xmlns:a16="http://schemas.microsoft.com/office/drawing/2014/main" id="{1DDEA52F-2BC9-4B55-B014-512EBAE4FC80}"/>
                </a:ext>
              </a:extLst>
            </p:cNvPr>
            <p:cNvSpPr/>
            <p:nvPr/>
          </p:nvSpPr>
          <p:spPr bwMode="auto">
            <a:xfrm>
              <a:off x="4338638" y="3810001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ş1íḍê">
              <a:extLst>
                <a:ext uri="{FF2B5EF4-FFF2-40B4-BE49-F238E27FC236}">
                  <a16:creationId xmlns:a16="http://schemas.microsoft.com/office/drawing/2014/main" id="{42505431-A838-4B46-9938-8121FD13F976}"/>
                </a:ext>
              </a:extLst>
            </p:cNvPr>
            <p:cNvSpPr/>
            <p:nvPr/>
          </p:nvSpPr>
          <p:spPr bwMode="auto">
            <a:xfrm>
              <a:off x="4338638" y="4000501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$ľîḓè">
              <a:extLst>
                <a:ext uri="{FF2B5EF4-FFF2-40B4-BE49-F238E27FC236}">
                  <a16:creationId xmlns:a16="http://schemas.microsoft.com/office/drawing/2014/main" id="{36E2628C-3F20-44DB-865A-F17CA3EF065A}"/>
                </a:ext>
              </a:extLst>
            </p:cNvPr>
            <p:cNvSpPr/>
            <p:nvPr/>
          </p:nvSpPr>
          <p:spPr bwMode="auto">
            <a:xfrm>
              <a:off x="4338638" y="4211638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ṥḻíḑê">
              <a:extLst>
                <a:ext uri="{FF2B5EF4-FFF2-40B4-BE49-F238E27FC236}">
                  <a16:creationId xmlns:a16="http://schemas.microsoft.com/office/drawing/2014/main" id="{283B29C9-8A02-4154-9705-5A6A1C8AAA99}"/>
                </a:ext>
              </a:extLst>
            </p:cNvPr>
            <p:cNvSpPr/>
            <p:nvPr/>
          </p:nvSpPr>
          <p:spPr bwMode="auto">
            <a:xfrm>
              <a:off x="4338638" y="4422776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lïḍè">
              <a:extLst>
                <a:ext uri="{FF2B5EF4-FFF2-40B4-BE49-F238E27FC236}">
                  <a16:creationId xmlns:a16="http://schemas.microsoft.com/office/drawing/2014/main" id="{A51DDDA4-44C8-46FA-B40C-885C29FB19E7}"/>
                </a:ext>
              </a:extLst>
            </p:cNvPr>
            <p:cNvSpPr/>
            <p:nvPr/>
          </p:nvSpPr>
          <p:spPr bwMode="auto">
            <a:xfrm>
              <a:off x="4338638" y="4613276"/>
              <a:ext cx="147638" cy="147638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ŝ1íḍè">
              <a:extLst>
                <a:ext uri="{FF2B5EF4-FFF2-40B4-BE49-F238E27FC236}">
                  <a16:creationId xmlns:a16="http://schemas.microsoft.com/office/drawing/2014/main" id="{00650B7C-CF99-4713-88B6-C0771265B113}"/>
                </a:ext>
              </a:extLst>
            </p:cNvPr>
            <p:cNvSpPr/>
            <p:nvPr/>
          </p:nvSpPr>
          <p:spPr bwMode="auto">
            <a:xfrm>
              <a:off x="4338638" y="4824413"/>
              <a:ext cx="147638" cy="127000"/>
            </a:xfrm>
            <a:prstGeom prst="ellipse">
              <a:avLst/>
            </a:pr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ṩḻiḓé">
              <a:extLst>
                <a:ext uri="{FF2B5EF4-FFF2-40B4-BE49-F238E27FC236}">
                  <a16:creationId xmlns:a16="http://schemas.microsoft.com/office/drawing/2014/main" id="{C17B653C-4352-41A4-BAFE-FAEBCCE4DF60}"/>
                </a:ext>
              </a:extLst>
            </p:cNvPr>
            <p:cNvSpPr/>
            <p:nvPr/>
          </p:nvSpPr>
          <p:spPr bwMode="auto">
            <a:xfrm>
              <a:off x="6243638" y="3597276"/>
              <a:ext cx="2328863" cy="1841500"/>
            </a:xfrm>
            <a:custGeom>
              <a:avLst/>
              <a:gdLst>
                <a:gd name="T0" fmla="*/ 106 w 110"/>
                <a:gd name="T1" fmla="*/ 87 h 87"/>
                <a:gd name="T2" fmla="*/ 4 w 110"/>
                <a:gd name="T3" fmla="*/ 87 h 87"/>
                <a:gd name="T4" fmla="*/ 0 w 110"/>
                <a:gd name="T5" fmla="*/ 83 h 87"/>
                <a:gd name="T6" fmla="*/ 0 w 110"/>
                <a:gd name="T7" fmla="*/ 4 h 87"/>
                <a:gd name="T8" fmla="*/ 4 w 110"/>
                <a:gd name="T9" fmla="*/ 0 h 87"/>
                <a:gd name="T10" fmla="*/ 106 w 110"/>
                <a:gd name="T11" fmla="*/ 0 h 87"/>
                <a:gd name="T12" fmla="*/ 110 w 110"/>
                <a:gd name="T13" fmla="*/ 4 h 87"/>
                <a:gd name="T14" fmla="*/ 110 w 110"/>
                <a:gd name="T15" fmla="*/ 83 h 87"/>
                <a:gd name="T16" fmla="*/ 106 w 11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06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8" y="0"/>
                    <a:pt x="110" y="2"/>
                    <a:pt x="110" y="4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5"/>
                    <a:pt x="108" y="87"/>
                    <a:pt x="106" y="87"/>
                  </a:cubicBez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sļíḍê">
              <a:extLst>
                <a:ext uri="{FF2B5EF4-FFF2-40B4-BE49-F238E27FC236}">
                  <a16:creationId xmlns:a16="http://schemas.microsoft.com/office/drawing/2014/main" id="{D7EE719F-02CA-4DFC-8CF4-936CFFF34D44}"/>
                </a:ext>
              </a:extLst>
            </p:cNvPr>
            <p:cNvSpPr/>
            <p:nvPr/>
          </p:nvSpPr>
          <p:spPr bwMode="auto">
            <a:xfrm>
              <a:off x="6413500" y="3724276"/>
              <a:ext cx="1989138" cy="1460500"/>
            </a:xfrm>
            <a:custGeom>
              <a:avLst/>
              <a:gdLst>
                <a:gd name="T0" fmla="*/ 93 w 94"/>
                <a:gd name="T1" fmla="*/ 69 h 69"/>
                <a:gd name="T2" fmla="*/ 1 w 94"/>
                <a:gd name="T3" fmla="*/ 69 h 69"/>
                <a:gd name="T4" fmla="*/ 0 w 94"/>
                <a:gd name="T5" fmla="*/ 68 h 69"/>
                <a:gd name="T6" fmla="*/ 0 w 94"/>
                <a:gd name="T7" fmla="*/ 1 h 69"/>
                <a:gd name="T8" fmla="*/ 1 w 94"/>
                <a:gd name="T9" fmla="*/ 0 h 69"/>
                <a:gd name="T10" fmla="*/ 93 w 94"/>
                <a:gd name="T11" fmla="*/ 0 h 69"/>
                <a:gd name="T12" fmla="*/ 94 w 94"/>
                <a:gd name="T13" fmla="*/ 1 h 69"/>
                <a:gd name="T14" fmla="*/ 94 w 94"/>
                <a:gd name="T15" fmla="*/ 68 h 69"/>
                <a:gd name="T16" fmla="*/ 93 w 94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9">
                  <a:moveTo>
                    <a:pt x="93" y="69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4" y="69"/>
                    <a:pt x="93" y="69"/>
                  </a:cubicBezTo>
                  <a:close/>
                </a:path>
              </a:pathLst>
            </a:cu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ṣlíde">
              <a:extLst>
                <a:ext uri="{FF2B5EF4-FFF2-40B4-BE49-F238E27FC236}">
                  <a16:creationId xmlns:a16="http://schemas.microsoft.com/office/drawing/2014/main" id="{53619464-C0E0-4E8A-A571-6FE1DB61AC22}"/>
                </a:ext>
              </a:extLst>
            </p:cNvPr>
            <p:cNvSpPr/>
            <p:nvPr/>
          </p:nvSpPr>
          <p:spPr bwMode="auto">
            <a:xfrm>
              <a:off x="6434138" y="3746501"/>
              <a:ext cx="1947863" cy="1417638"/>
            </a:xfrm>
            <a:custGeom>
              <a:avLst/>
              <a:gdLst>
                <a:gd name="T0" fmla="*/ 0 w 92"/>
                <a:gd name="T1" fmla="*/ 67 h 67"/>
                <a:gd name="T2" fmla="*/ 0 w 92"/>
                <a:gd name="T3" fmla="*/ 67 h 67"/>
                <a:gd name="T4" fmla="*/ 0 w 92"/>
                <a:gd name="T5" fmla="*/ 0 h 67"/>
                <a:gd name="T6" fmla="*/ 0 w 92"/>
                <a:gd name="T7" fmla="*/ 0 h 67"/>
                <a:gd name="T8" fmla="*/ 92 w 92"/>
                <a:gd name="T9" fmla="*/ 0 h 67"/>
                <a:gd name="T10" fmla="*/ 92 w 92"/>
                <a:gd name="T11" fmla="*/ 0 h 67"/>
                <a:gd name="T12" fmla="*/ 92 w 92"/>
                <a:gd name="T13" fmla="*/ 67 h 67"/>
                <a:gd name="T14" fmla="*/ 92 w 92"/>
                <a:gd name="T15" fmla="*/ 67 h 67"/>
                <a:gd name="T16" fmla="*/ 0 w 92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38B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ṡļîďe">
              <a:extLst>
                <a:ext uri="{FF2B5EF4-FFF2-40B4-BE49-F238E27FC236}">
                  <a16:creationId xmlns:a16="http://schemas.microsoft.com/office/drawing/2014/main" id="{B15411F9-11EF-44A5-8B11-7D17C2960081}"/>
                </a:ext>
              </a:extLst>
            </p:cNvPr>
            <p:cNvSpPr/>
            <p:nvPr/>
          </p:nvSpPr>
          <p:spPr bwMode="auto">
            <a:xfrm>
              <a:off x="6434138" y="3746501"/>
              <a:ext cx="1947863" cy="1417638"/>
            </a:xfrm>
            <a:custGeom>
              <a:avLst/>
              <a:gdLst>
                <a:gd name="T0" fmla="*/ 0 w 92"/>
                <a:gd name="T1" fmla="*/ 67 h 67"/>
                <a:gd name="T2" fmla="*/ 0 w 92"/>
                <a:gd name="T3" fmla="*/ 67 h 67"/>
                <a:gd name="T4" fmla="*/ 92 w 92"/>
                <a:gd name="T5" fmla="*/ 0 h 67"/>
                <a:gd name="T6" fmla="*/ 92 w 92"/>
                <a:gd name="T7" fmla="*/ 0 h 67"/>
                <a:gd name="T8" fmla="*/ 92 w 92"/>
                <a:gd name="T9" fmla="*/ 67 h 67"/>
                <a:gd name="T10" fmla="*/ 92 w 92"/>
                <a:gd name="T11" fmla="*/ 67 h 67"/>
                <a:gd name="T12" fmla="*/ 0 w 92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9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ṣļïďé">
              <a:extLst>
                <a:ext uri="{FF2B5EF4-FFF2-40B4-BE49-F238E27FC236}">
                  <a16:creationId xmlns:a16="http://schemas.microsoft.com/office/drawing/2014/main" id="{65CE51C3-B80D-4DC5-945F-F3F833F20942}"/>
                </a:ext>
              </a:extLst>
            </p:cNvPr>
            <p:cNvSpPr/>
            <p:nvPr/>
          </p:nvSpPr>
          <p:spPr bwMode="auto">
            <a:xfrm>
              <a:off x="6899275" y="5438776"/>
              <a:ext cx="1017588" cy="231775"/>
            </a:xfrm>
            <a:custGeom>
              <a:avLst/>
              <a:gdLst>
                <a:gd name="T0" fmla="*/ 34 w 48"/>
                <a:gd name="T1" fmla="*/ 0 h 11"/>
                <a:gd name="T2" fmla="*/ 24 w 48"/>
                <a:gd name="T3" fmla="*/ 0 h 11"/>
                <a:gd name="T4" fmla="*/ 14 w 48"/>
                <a:gd name="T5" fmla="*/ 0 h 11"/>
                <a:gd name="T6" fmla="*/ 0 w 48"/>
                <a:gd name="T7" fmla="*/ 11 h 11"/>
                <a:gd name="T8" fmla="*/ 24 w 48"/>
                <a:gd name="T9" fmla="*/ 11 h 11"/>
                <a:gd name="T10" fmla="*/ 48 w 48"/>
                <a:gd name="T11" fmla="*/ 11 h 11"/>
                <a:gd name="T12" fmla="*/ 34 w 4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">
                  <a:moveTo>
                    <a:pt x="3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0" y="9"/>
                    <a:pt x="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38" y="9"/>
                    <a:pt x="34" y="6"/>
                    <a:pt x="34" y="0"/>
                  </a:cubicBezTo>
                  <a:close/>
                </a:path>
              </a:pathLst>
            </a:custGeom>
            <a:solidFill>
              <a:srgbClr val="71A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ḷiḋe">
              <a:extLst>
                <a:ext uri="{FF2B5EF4-FFF2-40B4-BE49-F238E27FC236}">
                  <a16:creationId xmlns:a16="http://schemas.microsoft.com/office/drawing/2014/main" id="{7602934B-BA34-4837-9F71-82F6B957F4D6}"/>
                </a:ext>
              </a:extLst>
            </p:cNvPr>
            <p:cNvSpPr/>
            <p:nvPr/>
          </p:nvSpPr>
          <p:spPr bwMode="auto">
            <a:xfrm>
              <a:off x="6667500" y="5670551"/>
              <a:ext cx="1481138" cy="85725"/>
            </a:xfrm>
            <a:custGeom>
              <a:avLst/>
              <a:gdLst>
                <a:gd name="T0" fmla="*/ 70 w 70"/>
                <a:gd name="T1" fmla="*/ 4 h 4"/>
                <a:gd name="T2" fmla="*/ 66 w 70"/>
                <a:gd name="T3" fmla="*/ 0 h 4"/>
                <a:gd name="T4" fmla="*/ 4 w 70"/>
                <a:gd name="T5" fmla="*/ 0 h 4"/>
                <a:gd name="T6" fmla="*/ 0 w 70"/>
                <a:gd name="T7" fmla="*/ 4 h 4"/>
                <a:gd name="T8" fmla="*/ 70 w 7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">
                  <a:moveTo>
                    <a:pt x="70" y="4"/>
                  </a:moveTo>
                  <a:cubicBezTo>
                    <a:pt x="70" y="2"/>
                    <a:pt x="68" y="0"/>
                    <a:pt x="6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70" y="4"/>
                  </a:ln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$ḻiḑé">
              <a:extLst>
                <a:ext uri="{FF2B5EF4-FFF2-40B4-BE49-F238E27FC236}">
                  <a16:creationId xmlns:a16="http://schemas.microsoft.com/office/drawing/2014/main" id="{140CA026-57C1-4DDC-8C78-40ACA4A13E6F}"/>
                </a:ext>
              </a:extLst>
            </p:cNvPr>
            <p:cNvSpPr/>
            <p:nvPr/>
          </p:nvSpPr>
          <p:spPr bwMode="auto">
            <a:xfrm>
              <a:off x="8318500" y="5268913"/>
              <a:ext cx="63500" cy="63500"/>
            </a:xfrm>
            <a:prstGeom prst="rect">
              <a:avLst/>
            </a:prstGeom>
            <a:solidFill>
              <a:srgbClr val="009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ļíḍê">
              <a:extLst>
                <a:ext uri="{FF2B5EF4-FFF2-40B4-BE49-F238E27FC236}">
                  <a16:creationId xmlns:a16="http://schemas.microsoft.com/office/drawing/2014/main" id="{8EC6118C-E22B-43DD-A4D0-AF13D4B45A89}"/>
                </a:ext>
              </a:extLst>
            </p:cNvPr>
            <p:cNvSpPr/>
            <p:nvPr/>
          </p:nvSpPr>
          <p:spPr bwMode="auto">
            <a:xfrm>
              <a:off x="3597275" y="1101726"/>
              <a:ext cx="2328863" cy="1839913"/>
            </a:xfrm>
            <a:custGeom>
              <a:avLst/>
              <a:gdLst>
                <a:gd name="T0" fmla="*/ 106 w 110"/>
                <a:gd name="T1" fmla="*/ 87 h 87"/>
                <a:gd name="T2" fmla="*/ 3 w 110"/>
                <a:gd name="T3" fmla="*/ 87 h 87"/>
                <a:gd name="T4" fmla="*/ 0 w 110"/>
                <a:gd name="T5" fmla="*/ 83 h 87"/>
                <a:gd name="T6" fmla="*/ 0 w 110"/>
                <a:gd name="T7" fmla="*/ 4 h 87"/>
                <a:gd name="T8" fmla="*/ 3 w 110"/>
                <a:gd name="T9" fmla="*/ 0 h 87"/>
                <a:gd name="T10" fmla="*/ 106 w 110"/>
                <a:gd name="T11" fmla="*/ 0 h 87"/>
                <a:gd name="T12" fmla="*/ 110 w 110"/>
                <a:gd name="T13" fmla="*/ 4 h 87"/>
                <a:gd name="T14" fmla="*/ 110 w 110"/>
                <a:gd name="T15" fmla="*/ 83 h 87"/>
                <a:gd name="T16" fmla="*/ 106 w 11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06" y="87"/>
                  </a:moveTo>
                  <a:cubicBezTo>
                    <a:pt x="3" y="87"/>
                    <a:pt x="3" y="87"/>
                    <a:pt x="3" y="87"/>
                  </a:cubicBezTo>
                  <a:cubicBezTo>
                    <a:pt x="1" y="87"/>
                    <a:pt x="0" y="85"/>
                    <a:pt x="0" y="8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8" y="0"/>
                    <a:pt x="110" y="2"/>
                    <a:pt x="110" y="4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5"/>
                    <a:pt x="108" y="87"/>
                    <a:pt x="106" y="87"/>
                  </a:cubicBez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šļiďe">
              <a:extLst>
                <a:ext uri="{FF2B5EF4-FFF2-40B4-BE49-F238E27FC236}">
                  <a16:creationId xmlns:a16="http://schemas.microsoft.com/office/drawing/2014/main" id="{48F46B43-67B3-463E-8C23-36A94B4384F6}"/>
                </a:ext>
              </a:extLst>
            </p:cNvPr>
            <p:cNvSpPr/>
            <p:nvPr/>
          </p:nvSpPr>
          <p:spPr bwMode="auto">
            <a:xfrm>
              <a:off x="3767138" y="1228726"/>
              <a:ext cx="1989138" cy="1458913"/>
            </a:xfrm>
            <a:custGeom>
              <a:avLst/>
              <a:gdLst>
                <a:gd name="T0" fmla="*/ 93 w 94"/>
                <a:gd name="T1" fmla="*/ 69 h 69"/>
                <a:gd name="T2" fmla="*/ 1 w 94"/>
                <a:gd name="T3" fmla="*/ 69 h 69"/>
                <a:gd name="T4" fmla="*/ 0 w 94"/>
                <a:gd name="T5" fmla="*/ 68 h 69"/>
                <a:gd name="T6" fmla="*/ 0 w 94"/>
                <a:gd name="T7" fmla="*/ 1 h 69"/>
                <a:gd name="T8" fmla="*/ 1 w 94"/>
                <a:gd name="T9" fmla="*/ 0 h 69"/>
                <a:gd name="T10" fmla="*/ 93 w 94"/>
                <a:gd name="T11" fmla="*/ 0 h 69"/>
                <a:gd name="T12" fmla="*/ 94 w 94"/>
                <a:gd name="T13" fmla="*/ 1 h 69"/>
                <a:gd name="T14" fmla="*/ 94 w 94"/>
                <a:gd name="T15" fmla="*/ 68 h 69"/>
                <a:gd name="T16" fmla="*/ 93 w 94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9">
                  <a:moveTo>
                    <a:pt x="93" y="69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8"/>
                    <a:pt x="0" y="6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1"/>
                    <a:pt x="94" y="1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3" y="69"/>
                    <a:pt x="93" y="69"/>
                  </a:cubicBezTo>
                  <a:close/>
                </a:path>
              </a:pathLst>
            </a:custGeom>
            <a:solidFill>
              <a:srgbClr val="54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ŝļïḋe">
              <a:extLst>
                <a:ext uri="{FF2B5EF4-FFF2-40B4-BE49-F238E27FC236}">
                  <a16:creationId xmlns:a16="http://schemas.microsoft.com/office/drawing/2014/main" id="{01783799-901D-4455-8786-4796C95CEE31}"/>
                </a:ext>
              </a:extLst>
            </p:cNvPr>
            <p:cNvSpPr/>
            <p:nvPr/>
          </p:nvSpPr>
          <p:spPr bwMode="auto">
            <a:xfrm>
              <a:off x="3767138" y="1249363"/>
              <a:ext cx="1968500" cy="1417638"/>
            </a:xfrm>
            <a:custGeom>
              <a:avLst/>
              <a:gdLst>
                <a:gd name="T0" fmla="*/ 1 w 93"/>
                <a:gd name="T1" fmla="*/ 67 h 67"/>
                <a:gd name="T2" fmla="*/ 0 w 93"/>
                <a:gd name="T3" fmla="*/ 67 h 67"/>
                <a:gd name="T4" fmla="*/ 0 w 93"/>
                <a:gd name="T5" fmla="*/ 0 h 67"/>
                <a:gd name="T6" fmla="*/ 1 w 93"/>
                <a:gd name="T7" fmla="*/ 0 h 67"/>
                <a:gd name="T8" fmla="*/ 93 w 93"/>
                <a:gd name="T9" fmla="*/ 0 h 67"/>
                <a:gd name="T10" fmla="*/ 93 w 93"/>
                <a:gd name="T11" fmla="*/ 0 h 67"/>
                <a:gd name="T12" fmla="*/ 93 w 93"/>
                <a:gd name="T13" fmla="*/ 67 h 67"/>
                <a:gd name="T14" fmla="*/ 93 w 93"/>
                <a:gd name="T15" fmla="*/ 67 h 67"/>
                <a:gd name="T16" fmla="*/ 1 w 93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1" y="67"/>
                  </a:lnTo>
                  <a:close/>
                </a:path>
              </a:pathLst>
            </a:custGeom>
            <a:solidFill>
              <a:srgbClr val="38B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1ïḑè">
              <a:extLst>
                <a:ext uri="{FF2B5EF4-FFF2-40B4-BE49-F238E27FC236}">
                  <a16:creationId xmlns:a16="http://schemas.microsoft.com/office/drawing/2014/main" id="{ED7BEBEE-2848-40DC-8D55-988F79102550}"/>
                </a:ext>
              </a:extLst>
            </p:cNvPr>
            <p:cNvSpPr/>
            <p:nvPr/>
          </p:nvSpPr>
          <p:spPr bwMode="auto">
            <a:xfrm>
              <a:off x="3767138" y="1249363"/>
              <a:ext cx="1968500" cy="1417638"/>
            </a:xfrm>
            <a:custGeom>
              <a:avLst/>
              <a:gdLst>
                <a:gd name="T0" fmla="*/ 1 w 93"/>
                <a:gd name="T1" fmla="*/ 67 h 67"/>
                <a:gd name="T2" fmla="*/ 0 w 93"/>
                <a:gd name="T3" fmla="*/ 67 h 67"/>
                <a:gd name="T4" fmla="*/ 93 w 93"/>
                <a:gd name="T5" fmla="*/ 0 h 67"/>
                <a:gd name="T6" fmla="*/ 93 w 93"/>
                <a:gd name="T7" fmla="*/ 0 h 67"/>
                <a:gd name="T8" fmla="*/ 93 w 93"/>
                <a:gd name="T9" fmla="*/ 67 h 67"/>
                <a:gd name="T10" fmla="*/ 93 w 93"/>
                <a:gd name="T11" fmla="*/ 67 h 67"/>
                <a:gd name="T12" fmla="*/ 1 w 93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1" y="67"/>
                  </a:lnTo>
                  <a:close/>
                </a:path>
              </a:pathLst>
            </a:custGeom>
            <a:solidFill>
              <a:srgbClr val="09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ľïdê">
              <a:extLst>
                <a:ext uri="{FF2B5EF4-FFF2-40B4-BE49-F238E27FC236}">
                  <a16:creationId xmlns:a16="http://schemas.microsoft.com/office/drawing/2014/main" id="{05B65ED2-E2DC-45B2-B7A9-CE47682CDBB2}"/>
                </a:ext>
              </a:extLst>
            </p:cNvPr>
            <p:cNvSpPr/>
            <p:nvPr/>
          </p:nvSpPr>
          <p:spPr bwMode="auto">
            <a:xfrm>
              <a:off x="4252913" y="2941638"/>
              <a:ext cx="995363" cy="233363"/>
            </a:xfrm>
            <a:custGeom>
              <a:avLst/>
              <a:gdLst>
                <a:gd name="T0" fmla="*/ 33 w 47"/>
                <a:gd name="T1" fmla="*/ 0 h 11"/>
                <a:gd name="T2" fmla="*/ 24 w 47"/>
                <a:gd name="T3" fmla="*/ 0 h 11"/>
                <a:gd name="T4" fmla="*/ 14 w 47"/>
                <a:gd name="T5" fmla="*/ 0 h 11"/>
                <a:gd name="T6" fmla="*/ 0 w 47"/>
                <a:gd name="T7" fmla="*/ 11 h 11"/>
                <a:gd name="T8" fmla="*/ 24 w 47"/>
                <a:gd name="T9" fmla="*/ 11 h 11"/>
                <a:gd name="T10" fmla="*/ 47 w 47"/>
                <a:gd name="T11" fmla="*/ 11 h 11"/>
                <a:gd name="T12" fmla="*/ 33 w 4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1">
                  <a:moveTo>
                    <a:pt x="3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9" y="9"/>
                    <a:pt x="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8" y="9"/>
                    <a:pt x="33" y="6"/>
                    <a:pt x="33" y="0"/>
                  </a:cubicBezTo>
                  <a:close/>
                </a:path>
              </a:pathLst>
            </a:custGeom>
            <a:solidFill>
              <a:srgbClr val="71A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śḻiḍé">
              <a:extLst>
                <a:ext uri="{FF2B5EF4-FFF2-40B4-BE49-F238E27FC236}">
                  <a16:creationId xmlns:a16="http://schemas.microsoft.com/office/drawing/2014/main" id="{62C3AECB-9A33-4CE7-8C31-DC55C2A00001}"/>
                </a:ext>
              </a:extLst>
            </p:cNvPr>
            <p:cNvSpPr/>
            <p:nvPr/>
          </p:nvSpPr>
          <p:spPr bwMode="auto">
            <a:xfrm>
              <a:off x="4021138" y="3175001"/>
              <a:ext cx="1460500" cy="84138"/>
            </a:xfrm>
            <a:custGeom>
              <a:avLst/>
              <a:gdLst>
                <a:gd name="T0" fmla="*/ 69 w 69"/>
                <a:gd name="T1" fmla="*/ 4 h 4"/>
                <a:gd name="T2" fmla="*/ 66 w 69"/>
                <a:gd name="T3" fmla="*/ 0 h 4"/>
                <a:gd name="T4" fmla="*/ 4 w 69"/>
                <a:gd name="T5" fmla="*/ 0 h 4"/>
                <a:gd name="T6" fmla="*/ 0 w 69"/>
                <a:gd name="T7" fmla="*/ 4 h 4"/>
                <a:gd name="T8" fmla="*/ 69 w 6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">
                  <a:moveTo>
                    <a:pt x="69" y="4"/>
                  </a:moveTo>
                  <a:cubicBezTo>
                    <a:pt x="69" y="1"/>
                    <a:pt x="68" y="0"/>
                    <a:pt x="6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lnTo>
                    <a:pt x="69" y="4"/>
                  </a:lnTo>
                  <a:close/>
                </a:path>
              </a:pathLst>
            </a:custGeom>
            <a:solidFill>
              <a:srgbClr val="9F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ṡlïḓe">
              <a:extLst>
                <a:ext uri="{FF2B5EF4-FFF2-40B4-BE49-F238E27FC236}">
                  <a16:creationId xmlns:a16="http://schemas.microsoft.com/office/drawing/2014/main" id="{B4F1D5AC-6A0A-4615-9461-6FC92DDFBE34}"/>
                </a:ext>
              </a:extLst>
            </p:cNvPr>
            <p:cNvSpPr/>
            <p:nvPr/>
          </p:nvSpPr>
          <p:spPr bwMode="auto">
            <a:xfrm>
              <a:off x="5651500" y="2773363"/>
              <a:ext cx="84138" cy="63500"/>
            </a:xfrm>
            <a:prstGeom prst="rect">
              <a:avLst/>
            </a:prstGeom>
            <a:solidFill>
              <a:srgbClr val="009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0DF3EB52-633F-43CD-AEF8-C0B48A7BFF8A}"/>
              </a:ext>
            </a:extLst>
          </p:cNvPr>
          <p:cNvSpPr/>
          <p:nvPr/>
        </p:nvSpPr>
        <p:spPr>
          <a:xfrm>
            <a:off x="3015414" y="1975355"/>
            <a:ext cx="10260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假设一批文件（数据大小为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TB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或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PB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级别），如何统计这些文件中所有单词的次数？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015414" y="6362811"/>
            <a:ext cx="101054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这就是典型的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的计算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过程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2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1000743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wordcount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原理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88432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1E32F84E-8D47-5C4A-9245-15B727F7603F}"/>
              </a:ext>
            </a:extLst>
          </p:cNvPr>
          <p:cNvSpPr txBox="1"/>
          <p:nvPr/>
        </p:nvSpPr>
        <p:spPr>
          <a:xfrm>
            <a:off x="495433" y="3369844"/>
            <a:ext cx="76354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Input</a:t>
            </a:r>
            <a:r>
              <a:rPr lang="zh-CN" altLang="en-US" sz="3600" dirty="0">
                <a:solidFill>
                  <a:schemeClr val="bg1"/>
                </a:solidFill>
              </a:rPr>
              <a:t>：</a:t>
            </a:r>
            <a:r>
              <a:rPr lang="zh-CN" altLang="en-US" sz="3600" dirty="0" smtClean="0">
                <a:solidFill>
                  <a:schemeClr val="bg1"/>
                </a:solidFill>
              </a:rPr>
              <a:t>一系列</a:t>
            </a:r>
            <a:r>
              <a:rPr lang="en-US" altLang="zh-CN" sz="3600" dirty="0">
                <a:solidFill>
                  <a:schemeClr val="bg1"/>
                </a:solidFill>
              </a:rPr>
              <a:t>key/value</a:t>
            </a:r>
            <a:r>
              <a:rPr lang="zh-CN" altLang="en-US" sz="3600" dirty="0" smtClean="0">
                <a:solidFill>
                  <a:schemeClr val="bg1"/>
                </a:solidFill>
              </a:rPr>
              <a:t>对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zh-CN" altLang="en-US" sz="3600" dirty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用户</a:t>
            </a:r>
            <a:r>
              <a:rPr lang="zh-CN" altLang="en-US" sz="3600" dirty="0">
                <a:solidFill>
                  <a:schemeClr val="bg1"/>
                </a:solidFill>
              </a:rPr>
              <a:t>需要提供两个函数的实现</a:t>
            </a:r>
            <a:r>
              <a:rPr lang="zh-CN" altLang="en-US" sz="3600" dirty="0" smtClean="0">
                <a:solidFill>
                  <a:schemeClr val="bg1"/>
                </a:solidFill>
              </a:rPr>
              <a:t>：</a:t>
            </a:r>
            <a:endParaRPr lang="zh-CN" altLang="en-US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map(k, v) -&gt; list(k1, v1</a:t>
            </a:r>
            <a:r>
              <a:rPr lang="en-US" altLang="zh-CN" sz="36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reduce(k1</a:t>
            </a:r>
            <a:r>
              <a:rPr lang="en-US" altLang="zh-CN" sz="3600" dirty="0">
                <a:solidFill>
                  <a:schemeClr val="bg1"/>
                </a:solidFill>
              </a:rPr>
              <a:t>, list(v1)) -&gt; v2</a:t>
            </a:r>
          </a:p>
          <a:p>
            <a:r>
              <a:rPr lang="zh-CN" altLang="en-US" sz="3600" dirty="0">
                <a:solidFill>
                  <a:schemeClr val="bg1"/>
                </a:solidFill>
              </a:rPr>
              <a:t>其中</a:t>
            </a:r>
            <a:r>
              <a:rPr lang="en-US" altLang="zh-CN" sz="3600" dirty="0">
                <a:solidFill>
                  <a:schemeClr val="bg1"/>
                </a:solidFill>
              </a:rPr>
              <a:t>(k1, v1)</a:t>
            </a:r>
            <a:r>
              <a:rPr lang="zh-CN" altLang="en-US" sz="3600" dirty="0">
                <a:solidFill>
                  <a:schemeClr val="bg1"/>
                </a:solidFill>
              </a:rPr>
              <a:t>是中间</a:t>
            </a:r>
            <a:r>
              <a:rPr lang="en-US" altLang="zh-CN" sz="3600" dirty="0">
                <a:solidFill>
                  <a:schemeClr val="bg1"/>
                </a:solidFill>
              </a:rPr>
              <a:t>key/value</a:t>
            </a:r>
            <a:r>
              <a:rPr lang="zh-CN" altLang="en-US" sz="3600" dirty="0">
                <a:solidFill>
                  <a:schemeClr val="bg1"/>
                </a:solidFill>
              </a:rPr>
              <a:t>结果</a:t>
            </a:r>
            <a:r>
              <a:rPr lang="zh-CN" altLang="en-US" sz="3600" dirty="0" smtClean="0">
                <a:solidFill>
                  <a:schemeClr val="bg1"/>
                </a:solidFill>
              </a:rPr>
              <a:t>对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Output</a:t>
            </a:r>
            <a:r>
              <a:rPr lang="zh-CN" altLang="en-US" sz="3600" dirty="0">
                <a:solidFill>
                  <a:schemeClr val="bg1"/>
                </a:solidFill>
              </a:rPr>
              <a:t>：</a:t>
            </a:r>
            <a:r>
              <a:rPr lang="zh-CN" altLang="en-US" sz="3600" dirty="0" smtClean="0">
                <a:solidFill>
                  <a:schemeClr val="bg1"/>
                </a:solidFill>
              </a:rPr>
              <a:t>一系列</a:t>
            </a:r>
            <a:r>
              <a:rPr lang="en-US" altLang="zh-CN" sz="3600" dirty="0">
                <a:solidFill>
                  <a:schemeClr val="bg1"/>
                </a:solidFill>
              </a:rPr>
              <a:t>(k1, v2)</a:t>
            </a:r>
            <a:r>
              <a:rPr lang="zh-CN" altLang="en-US" sz="3600" dirty="0" smtClean="0">
                <a:solidFill>
                  <a:schemeClr val="bg1"/>
                </a:solidFill>
              </a:rPr>
              <a:t>对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F002A31-319A-014C-AC5A-173B15EDA553}"/>
              </a:ext>
            </a:extLst>
          </p:cNvPr>
          <p:cNvSpPr txBox="1"/>
          <p:nvPr/>
        </p:nvSpPr>
        <p:spPr>
          <a:xfrm>
            <a:off x="8153343" y="3996375"/>
            <a:ext cx="17780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Hadoop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Spark</a:t>
            </a:r>
          </a:p>
          <a:p>
            <a:endParaRPr kumimoji="1"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Hadoop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Hadoop</a:t>
            </a:r>
          </a:p>
          <a:p>
            <a:endParaRPr kumimoji="1" lang="en-US" altLang="zh-CN" sz="3200" dirty="0">
              <a:solidFill>
                <a:schemeClr val="bg1"/>
              </a:solidFill>
            </a:endParaRP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Spark</a:t>
            </a: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CE2B8EE-159A-F543-B945-255BD6B3DDBF}"/>
              </a:ext>
            </a:extLst>
          </p:cNvPr>
          <p:cNvSpPr txBox="1"/>
          <p:nvPr/>
        </p:nvSpPr>
        <p:spPr>
          <a:xfrm>
            <a:off x="10874441" y="45092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36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99F6461-2CA6-F746-9566-BCC2CC6A5E07}"/>
              </a:ext>
            </a:extLst>
          </p:cNvPr>
          <p:cNvSpPr txBox="1"/>
          <p:nvPr/>
        </p:nvSpPr>
        <p:spPr>
          <a:xfrm>
            <a:off x="9953891" y="3996375"/>
            <a:ext cx="211788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Hadoop,1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chemeClr val="bg1"/>
                </a:solidFill>
              </a:rPr>
              <a:t>Spark,1</a:t>
            </a:r>
          </a:p>
          <a:p>
            <a:endParaRPr kumimoji="1"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Hadoop,1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Hadoop,1</a:t>
            </a:r>
          </a:p>
          <a:p>
            <a:endParaRPr kumimoji="1" lang="en-US" altLang="zh-CN" sz="3200" dirty="0">
              <a:solidFill>
                <a:schemeClr val="bg1"/>
              </a:solidFill>
            </a:endParaRP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Spark,1</a:t>
            </a: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EC7A7C3-C891-8F4C-8926-8F3B248DC07A}"/>
              </a:ext>
            </a:extLst>
          </p:cNvPr>
          <p:cNvSpPr txBox="1"/>
          <p:nvPr/>
        </p:nvSpPr>
        <p:spPr>
          <a:xfrm>
            <a:off x="12094275" y="5942970"/>
            <a:ext cx="30732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Hadoop,(1,1,1)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Spark,(1,1)</a:t>
            </a:r>
          </a:p>
          <a:p>
            <a:endParaRPr kumimoji="1" lang="en-US" altLang="zh-CN" sz="3200" dirty="0">
              <a:solidFill>
                <a:schemeClr val="bg1"/>
              </a:solidFill>
            </a:endParaRP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F13C47F-66D3-A445-8DFA-38980736B70D}"/>
              </a:ext>
            </a:extLst>
          </p:cNvPr>
          <p:cNvSpPr txBox="1"/>
          <p:nvPr/>
        </p:nvSpPr>
        <p:spPr>
          <a:xfrm>
            <a:off x="15190049" y="5942969"/>
            <a:ext cx="25154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Hadoop,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(3)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solidFill>
                  <a:schemeClr val="bg1"/>
                </a:solidFill>
              </a:rPr>
              <a:t>Spark,</a:t>
            </a:r>
            <a:r>
              <a:rPr kumimoji="1" lang="zh-CN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</a:rPr>
              <a:t>(2)</a:t>
            </a:r>
          </a:p>
          <a:p>
            <a:endParaRPr kumimoji="1" lang="en-US" altLang="zh-CN" sz="3200" dirty="0">
              <a:solidFill>
                <a:schemeClr val="bg1"/>
              </a:solidFill>
            </a:endParaRP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84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1" grpId="0"/>
      <p:bldP spid="92" grpId="0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1000743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wordcount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原理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74263" y="2227989"/>
            <a:ext cx="17548320" cy="7214838"/>
            <a:chOff x="374263" y="2227989"/>
            <a:chExt cx="17548320" cy="7214838"/>
          </a:xfrm>
        </p:grpSpPr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9B66B8D8-AC75-C14C-841C-60423A615AC2}"/>
                </a:ext>
              </a:extLst>
            </p:cNvPr>
            <p:cNvCxnSpPr>
              <a:cxnSpLocks/>
            </p:cNvCxnSpPr>
            <p:nvPr/>
          </p:nvCxnSpPr>
          <p:spPr>
            <a:xfrm>
              <a:off x="2595977" y="6356666"/>
              <a:ext cx="990734" cy="16257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766326E3-E221-5944-AF14-53C9022AD1A3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1713127" y="4029791"/>
              <a:ext cx="1858772" cy="12925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7AE5F61C-445D-BD45-8019-0CFAA4413C9F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713127" y="7492266"/>
              <a:ext cx="1847679" cy="121402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A66252C3-20BC-294B-BD19-2030BACCCFD9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10" y="4029791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D77052A3-4521-9544-B737-431E962B2846}"/>
                </a:ext>
              </a:extLst>
            </p:cNvPr>
            <p:cNvCxnSpPr>
              <a:cxnSpLocks/>
            </p:cNvCxnSpPr>
            <p:nvPr/>
          </p:nvCxnSpPr>
          <p:spPr>
            <a:xfrm>
              <a:off x="8186156" y="4061825"/>
              <a:ext cx="145920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E99752E2-B35E-754F-B3FE-C3FA468477B7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10" y="6407320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DE0DE9FD-BA5F-EC4A-A2FA-B44AB51E46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0410" y="8622582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77B4244D-6831-594D-B993-09BABF3F945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7153508" y="4547463"/>
              <a:ext cx="2555001" cy="146011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92F1DB4-F878-914E-A65A-02D4A9FF4EFD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7518014" y="4614566"/>
              <a:ext cx="2115712" cy="12988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95B6E14-F67D-5245-A4AA-B4D400D0CD5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216971" y="6407320"/>
              <a:ext cx="1456741" cy="159682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843F3A64-A64C-2E40-A0EB-912D3CE887E4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7928955" y="4614566"/>
              <a:ext cx="1704771" cy="402933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5BD69BB-B945-F14F-B92A-81E4BD629F6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8213830" y="6639412"/>
              <a:ext cx="1442383" cy="198317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CF16296-B9B4-374C-9FBD-3D1132EC8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2566" y="8610110"/>
              <a:ext cx="1459883" cy="1247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4164C54-1599-ED4E-BA86-28F19F982F54}"/>
                </a:ext>
              </a:extLst>
            </p:cNvPr>
            <p:cNvCxnSpPr>
              <a:cxnSpLocks/>
            </p:cNvCxnSpPr>
            <p:nvPr/>
          </p:nvCxnSpPr>
          <p:spPr>
            <a:xfrm>
              <a:off x="11578165" y="8624305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D939939D-4723-EA4C-A757-2B87B4B53578}"/>
                </a:ext>
              </a:extLst>
            </p:cNvPr>
            <p:cNvCxnSpPr>
              <a:cxnSpLocks/>
            </p:cNvCxnSpPr>
            <p:nvPr/>
          </p:nvCxnSpPr>
          <p:spPr>
            <a:xfrm>
              <a:off x="11585255" y="4037381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0BA1DA-4AA0-B84F-9AF2-8472DC9B768A}"/>
                </a:ext>
              </a:extLst>
            </p:cNvPr>
            <p:cNvCxnSpPr>
              <a:cxnSpLocks/>
            </p:cNvCxnSpPr>
            <p:nvPr/>
          </p:nvCxnSpPr>
          <p:spPr>
            <a:xfrm>
              <a:off x="11625830" y="6341626"/>
              <a:ext cx="844298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29CD2C0F-FD40-C04E-A8E1-7E853BE200BE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13474066" y="4436026"/>
              <a:ext cx="2222748" cy="187344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6BA8C9CC-3BE5-9046-86A5-3D18C50B08A6}"/>
                </a:ext>
              </a:extLst>
            </p:cNvPr>
            <p:cNvCxnSpPr>
              <a:cxnSpLocks/>
            </p:cNvCxnSpPr>
            <p:nvPr/>
          </p:nvCxnSpPr>
          <p:spPr>
            <a:xfrm>
              <a:off x="14254869" y="6335199"/>
              <a:ext cx="1441943" cy="1285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F11B2B4E-27EC-474F-90E3-5BF93DA6CF0D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14508925" y="6358687"/>
              <a:ext cx="1187887" cy="225142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EE3ED87-B0CC-C741-A9A2-0252CB6D0EF6}"/>
                </a:ext>
              </a:extLst>
            </p:cNvPr>
            <p:cNvSpPr/>
            <p:nvPr/>
          </p:nvSpPr>
          <p:spPr>
            <a:xfrm>
              <a:off x="374263" y="5322375"/>
              <a:ext cx="2677728" cy="216989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28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2800" dirty="0">
                  <a:solidFill>
                    <a:schemeClr val="bg1"/>
                  </a:solidFill>
                </a:rPr>
                <a:t>Cool</a:t>
              </a:r>
            </a:p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Wow</a:t>
              </a:r>
              <a:r>
                <a:rPr kumimoji="1" lang="zh-CN" altLang="en-US" sz="28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2800" dirty="0">
                  <a:solidFill>
                    <a:schemeClr val="bg1"/>
                  </a:solidFill>
                </a:rPr>
                <a:t>Hadoop</a:t>
              </a:r>
            </a:p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Cool</a:t>
              </a:r>
              <a:r>
                <a:rPr kumimoji="1" lang="zh-CN" altLang="en-US" sz="28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2800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28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2800" dirty="0">
                  <a:solidFill>
                    <a:schemeClr val="bg1"/>
                  </a:solidFill>
                </a:rPr>
                <a:t>Wow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C427C6-4A9F-4642-B3DC-F166DCF1D684}"/>
                </a:ext>
              </a:extLst>
            </p:cNvPr>
            <p:cNvSpPr/>
            <p:nvPr/>
          </p:nvSpPr>
          <p:spPr>
            <a:xfrm>
              <a:off x="3570874" y="3549136"/>
              <a:ext cx="1972763" cy="98418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Cool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3F9767-A9BC-6247-AC4B-444F1B2A7F6E}"/>
                </a:ext>
              </a:extLst>
            </p:cNvPr>
            <p:cNvSpPr/>
            <p:nvPr/>
          </p:nvSpPr>
          <p:spPr>
            <a:xfrm>
              <a:off x="3571900" y="5879285"/>
              <a:ext cx="1970711" cy="105607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Wow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Hadoop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9C4970-428A-B94F-BA23-C98F3EC7ADB7}"/>
                </a:ext>
              </a:extLst>
            </p:cNvPr>
            <p:cNvSpPr/>
            <p:nvPr/>
          </p:nvSpPr>
          <p:spPr>
            <a:xfrm>
              <a:off x="3560806" y="7809631"/>
              <a:ext cx="1992898" cy="16331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Cool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Wow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BF7303-7950-1F47-BCDA-6D456ADF1A15}"/>
                </a:ext>
              </a:extLst>
            </p:cNvPr>
            <p:cNvSpPr/>
            <p:nvPr/>
          </p:nvSpPr>
          <p:spPr>
            <a:xfrm>
              <a:off x="9633726" y="3527766"/>
              <a:ext cx="2105478" cy="788334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Hadoo,1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9A1F0F8-1824-C648-9152-27BFAD28AA27}"/>
                </a:ext>
              </a:extLst>
            </p:cNvPr>
            <p:cNvSpPr/>
            <p:nvPr/>
          </p:nvSpPr>
          <p:spPr>
            <a:xfrm>
              <a:off x="6090043" y="5855928"/>
              <a:ext cx="2126928" cy="11027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Wow,1</a:t>
              </a:r>
            </a:p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Hadoop,1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22AAC4-40C0-1A4D-BB00-BDD3D00B2563}"/>
                </a:ext>
              </a:extLst>
            </p:cNvPr>
            <p:cNvSpPr/>
            <p:nvPr/>
          </p:nvSpPr>
          <p:spPr>
            <a:xfrm>
              <a:off x="6085268" y="3549136"/>
              <a:ext cx="2136479" cy="998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Hadoo,1</a:t>
              </a:r>
            </a:p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Cool,1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1C89963-7E78-EB41-A7F2-BBA6D7C04F35}"/>
                </a:ext>
              </a:extLst>
            </p:cNvPr>
            <p:cNvSpPr/>
            <p:nvPr/>
          </p:nvSpPr>
          <p:spPr>
            <a:xfrm>
              <a:off x="6093184" y="7809631"/>
              <a:ext cx="2120646" cy="16259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Cool,1</a:t>
              </a:r>
            </a:p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Hadoop,1</a:t>
              </a:r>
            </a:p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Wow,1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2B3CA26-FDAF-BA4A-A326-7944164E7C91}"/>
                </a:ext>
              </a:extLst>
            </p:cNvPr>
            <p:cNvSpPr/>
            <p:nvPr/>
          </p:nvSpPr>
          <p:spPr>
            <a:xfrm>
              <a:off x="9633726" y="4220399"/>
              <a:ext cx="2105478" cy="788334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Hadoo,1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3AFA5C0-627E-ED41-A409-6480B9F02FE6}"/>
                </a:ext>
              </a:extLst>
            </p:cNvPr>
            <p:cNvSpPr/>
            <p:nvPr/>
          </p:nvSpPr>
          <p:spPr>
            <a:xfrm>
              <a:off x="9633726" y="4893389"/>
              <a:ext cx="2105478" cy="788334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Hadoo,1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B72CE62-199B-8345-9D4B-BC9C56B32E94}"/>
                </a:ext>
              </a:extLst>
            </p:cNvPr>
            <p:cNvSpPr/>
            <p:nvPr/>
          </p:nvSpPr>
          <p:spPr>
            <a:xfrm>
              <a:off x="9633155" y="5994243"/>
              <a:ext cx="2106621" cy="826742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Cool,1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0F25BC-2227-3144-A5EF-4C7A6DD5CC09}"/>
                </a:ext>
              </a:extLst>
            </p:cNvPr>
            <p:cNvSpPr/>
            <p:nvPr/>
          </p:nvSpPr>
          <p:spPr>
            <a:xfrm>
              <a:off x="9633155" y="6639411"/>
              <a:ext cx="2106621" cy="826742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Cool,1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B748419-8EC8-F249-8EC8-C6EB2BE62EE9}"/>
                </a:ext>
              </a:extLst>
            </p:cNvPr>
            <p:cNvSpPr/>
            <p:nvPr/>
          </p:nvSpPr>
          <p:spPr>
            <a:xfrm>
              <a:off x="9633155" y="8004145"/>
              <a:ext cx="2106620" cy="754212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Wow,1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5F482F1-A708-1A44-97DC-E1313B258A76}"/>
                </a:ext>
              </a:extLst>
            </p:cNvPr>
            <p:cNvSpPr/>
            <p:nvPr/>
          </p:nvSpPr>
          <p:spPr>
            <a:xfrm>
              <a:off x="9633155" y="8613151"/>
              <a:ext cx="2106620" cy="754212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Wow,1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4F2F2A8-674D-694A-8691-E70C51E2898C}"/>
                </a:ext>
              </a:extLst>
            </p:cNvPr>
            <p:cNvSpPr/>
            <p:nvPr/>
          </p:nvSpPr>
          <p:spPr>
            <a:xfrm>
              <a:off x="12439207" y="3716157"/>
              <a:ext cx="2069718" cy="7198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Hadoo,3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E8E6FF-9852-F34A-BBC9-937DDC886AE9}"/>
                </a:ext>
              </a:extLst>
            </p:cNvPr>
            <p:cNvSpPr/>
            <p:nvPr/>
          </p:nvSpPr>
          <p:spPr>
            <a:xfrm>
              <a:off x="12439207" y="5979409"/>
              <a:ext cx="2069718" cy="7307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Cool,2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8FD4C8-E4AC-7942-8E95-082E994D15C6}"/>
                </a:ext>
              </a:extLst>
            </p:cNvPr>
            <p:cNvSpPr/>
            <p:nvPr/>
          </p:nvSpPr>
          <p:spPr>
            <a:xfrm>
              <a:off x="12439207" y="8261610"/>
              <a:ext cx="2069718" cy="6969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Wow,2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32049E1-20E0-8942-85C6-71A89D7F25AF}"/>
                </a:ext>
              </a:extLst>
            </p:cNvPr>
            <p:cNvSpPr/>
            <p:nvPr/>
          </p:nvSpPr>
          <p:spPr>
            <a:xfrm>
              <a:off x="15696813" y="5448300"/>
              <a:ext cx="2225770" cy="1589648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Hadoop,3</a:t>
              </a:r>
            </a:p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Cool,2</a:t>
              </a:r>
            </a:p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Wow,2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1760B72-DFDE-D443-B15C-040F7B5D5EB2}"/>
                </a:ext>
              </a:extLst>
            </p:cNvPr>
            <p:cNvSpPr/>
            <p:nvPr/>
          </p:nvSpPr>
          <p:spPr>
            <a:xfrm>
              <a:off x="596011" y="2227989"/>
              <a:ext cx="2234233" cy="75686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6F6EB4-1D91-214F-A545-8498A8855438}"/>
                </a:ext>
              </a:extLst>
            </p:cNvPr>
            <p:cNvSpPr/>
            <p:nvPr/>
          </p:nvSpPr>
          <p:spPr>
            <a:xfrm>
              <a:off x="3568551" y="2227989"/>
              <a:ext cx="1977408" cy="7568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Splitting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6C28392-A6E9-DF4D-8BA6-61DD9E9C0170}"/>
                </a:ext>
              </a:extLst>
            </p:cNvPr>
            <p:cNvSpPr/>
            <p:nvPr/>
          </p:nvSpPr>
          <p:spPr>
            <a:xfrm>
              <a:off x="6084708" y="2227989"/>
              <a:ext cx="2137598" cy="7568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Mapping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A4FE909-3522-B442-8C96-FE940080852C}"/>
                </a:ext>
              </a:extLst>
            </p:cNvPr>
            <p:cNvSpPr/>
            <p:nvPr/>
          </p:nvSpPr>
          <p:spPr>
            <a:xfrm>
              <a:off x="9590552" y="2227989"/>
              <a:ext cx="2191827" cy="787450"/>
            </a:xfrm>
            <a:prstGeom prst="rect">
              <a:avLst/>
            </a:prstGeom>
            <a:solidFill>
              <a:srgbClr val="32577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Shuffling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762CD8C-BC74-404E-B739-A80EFDAAB300}"/>
                </a:ext>
              </a:extLst>
            </p:cNvPr>
            <p:cNvSpPr/>
            <p:nvPr/>
          </p:nvSpPr>
          <p:spPr>
            <a:xfrm>
              <a:off x="12439207" y="2227989"/>
              <a:ext cx="2069719" cy="7874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Reducing</a:t>
              </a:r>
            </a:p>
          </p:txBody>
        </p:sp>
      </p:grpSp>
      <p:cxnSp>
        <p:nvCxnSpPr>
          <p:cNvPr id="69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88432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2566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bc8d70e-d0f5-43aa-a8c3-c6a8c99336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bc8d70e-d0f5-43aa-a8c3-c6a8c99336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bc8d70e-d0f5-43aa-a8c3-c6a8c99336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5831</TotalTime>
  <Words>339</Words>
  <Application>Microsoft Office PowerPoint</Application>
  <PresentationFormat>自定义</PresentationFormat>
  <Paragraphs>118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open</cp:lastModifiedBy>
  <cp:revision>959</cp:revision>
  <dcterms:created xsi:type="dcterms:W3CDTF">2017-05-21T03:23:00Z</dcterms:created>
  <dcterms:modified xsi:type="dcterms:W3CDTF">2020-04-27T13:31:57Z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