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25"/>
  </p:notesMasterIdLst>
  <p:sldIdLst>
    <p:sldId id="395" r:id="rId2"/>
    <p:sldId id="435" r:id="rId3"/>
    <p:sldId id="397" r:id="rId4"/>
    <p:sldId id="359" r:id="rId5"/>
    <p:sldId id="401" r:id="rId6"/>
    <p:sldId id="402" r:id="rId7"/>
    <p:sldId id="403" r:id="rId8"/>
    <p:sldId id="404" r:id="rId9"/>
    <p:sldId id="405" r:id="rId10"/>
    <p:sldId id="406" r:id="rId11"/>
    <p:sldId id="360" r:id="rId12"/>
    <p:sldId id="407" r:id="rId13"/>
    <p:sldId id="408" r:id="rId14"/>
    <p:sldId id="415" r:id="rId15"/>
    <p:sldId id="409" r:id="rId16"/>
    <p:sldId id="410" r:id="rId17"/>
    <p:sldId id="411" r:id="rId18"/>
    <p:sldId id="412" r:id="rId19"/>
    <p:sldId id="413" r:id="rId20"/>
    <p:sldId id="414" r:id="rId21"/>
    <p:sldId id="416" r:id="rId22"/>
    <p:sldId id="417" r:id="rId23"/>
    <p:sldId id="418" r:id="rId24"/>
  </p:sldIdLst>
  <p:sldSz cx="18288000" cy="10288588"/>
  <p:notesSz cx="7104063" cy="10234613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22" userDrawn="1">
          <p15:clr>
            <a:srgbClr val="A4A3A4"/>
          </p15:clr>
        </p15:guide>
        <p15:guide id="2" pos="3946" userDrawn="1">
          <p15:clr>
            <a:srgbClr val="A4A3A4"/>
          </p15:clr>
        </p15:guide>
        <p15:guide id="3" pos="632" userDrawn="1">
          <p15:clr>
            <a:srgbClr val="A4A3A4"/>
          </p15:clr>
        </p15:guide>
        <p15:guide id="4" pos="10863" userDrawn="1">
          <p15:clr>
            <a:srgbClr val="A4A3A4"/>
          </p15:clr>
        </p15:guide>
        <p15:guide id="5" orient="horz" pos="968" userDrawn="1">
          <p15:clr>
            <a:srgbClr val="A4A3A4"/>
          </p15:clr>
        </p15:guide>
        <p15:guide id="6" orient="horz" pos="1063" userDrawn="1">
          <p15:clr>
            <a:srgbClr val="A4A3A4"/>
          </p15:clr>
        </p15:guide>
        <p15:guide id="7" orient="horz" pos="5894" userDrawn="1">
          <p15:clr>
            <a:srgbClr val="A4A3A4"/>
          </p15:clr>
        </p15:guide>
        <p15:guide id="8" orient="horz" pos="5800" userDrawn="1">
          <p15:clr>
            <a:srgbClr val="A4A3A4"/>
          </p15:clr>
        </p15:guide>
        <p15:guide id="9" orient="horz" pos="1562" userDrawn="1">
          <p15:clr>
            <a:srgbClr val="A4A3A4"/>
          </p15:clr>
        </p15:guide>
        <p15:guide id="10" orient="horz" pos="2197" userDrawn="1">
          <p15:clr>
            <a:srgbClr val="A4A3A4"/>
          </p15:clr>
        </p15:guide>
        <p15:guide id="11" orient="horz" pos="3762" userDrawn="1">
          <p15:clr>
            <a:srgbClr val="A4A3A4"/>
          </p15:clr>
        </p15:guide>
        <p15:guide id="12" orient="horz" pos="1381" userDrawn="1">
          <p15:clr>
            <a:srgbClr val="A4A3A4"/>
          </p15:clr>
        </p15:guide>
        <p15:guide id="13" pos="1972" userDrawn="1">
          <p15:clr>
            <a:srgbClr val="A4A3A4"/>
          </p15:clr>
        </p15:guide>
        <p15:guide id="14" pos="1610" userDrawn="1">
          <p15:clr>
            <a:srgbClr val="A4A3A4"/>
          </p15:clr>
        </p15:guide>
        <p15:guide id="15" pos="10772" userDrawn="1">
          <p15:clr>
            <a:srgbClr val="A4A3A4"/>
          </p15:clr>
        </p15:guide>
        <p15:guide id="16" orient="horz" pos="1766" userDrawn="1">
          <p15:clr>
            <a:srgbClr val="A4A3A4"/>
          </p15:clr>
        </p15:guide>
        <p15:guide id="17" orient="horz" pos="1970" userDrawn="1">
          <p15:clr>
            <a:srgbClr val="A4A3A4"/>
          </p15:clr>
        </p15:guide>
        <p15:guide id="18" orient="horz" pos="3127" userDrawn="1">
          <p15:clr>
            <a:srgbClr val="A4A3A4"/>
          </p15:clr>
        </p15:guide>
        <p15:guide id="19" orient="horz" pos="2719" userDrawn="1">
          <p15:clr>
            <a:srgbClr val="A4A3A4"/>
          </p15:clr>
        </p15:guide>
        <p15:guide id="20" orient="horz" pos="5395" userDrawn="1">
          <p15:clr>
            <a:srgbClr val="A4A3A4"/>
          </p15:clr>
        </p15:guide>
        <p15:guide id="21" pos="1791" userDrawn="1">
          <p15:clr>
            <a:srgbClr val="A4A3A4"/>
          </p15:clr>
        </p15:guide>
        <p15:guide id="22" pos="5760" userDrawn="1">
          <p15:clr>
            <a:srgbClr val="A4A3A4"/>
          </p15:clr>
        </p15:guide>
        <p15:guide id="23" pos="46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A7EAE"/>
    <a:srgbClr val="325779"/>
    <a:srgbClr val="7F7F7F"/>
    <a:srgbClr val="5895CB"/>
    <a:srgbClr val="4472C4"/>
    <a:srgbClr val="1F4E79"/>
    <a:srgbClr val="5B9BD5"/>
    <a:srgbClr val="000000"/>
    <a:srgbClr val="ED7D31"/>
    <a:srgbClr val="5565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52" autoAdjust="0"/>
    <p:restoredTop sz="86296" autoAdjust="0"/>
  </p:normalViewPr>
  <p:slideViewPr>
    <p:cSldViewPr snapToGrid="0">
      <p:cViewPr varScale="1">
        <p:scale>
          <a:sx n="55" d="100"/>
          <a:sy n="55" d="100"/>
        </p:scale>
        <p:origin x="285" y="56"/>
      </p:cViewPr>
      <p:guideLst>
        <p:guide orient="horz" pos="3422"/>
        <p:guide pos="3946"/>
        <p:guide pos="632"/>
        <p:guide pos="10863"/>
        <p:guide orient="horz" pos="968"/>
        <p:guide orient="horz" pos="1063"/>
        <p:guide orient="horz" pos="5894"/>
        <p:guide orient="horz" pos="5800"/>
        <p:guide orient="horz" pos="1562"/>
        <p:guide orient="horz" pos="2197"/>
        <p:guide orient="horz" pos="3762"/>
        <p:guide orient="horz" pos="1381"/>
        <p:guide pos="1972"/>
        <p:guide pos="1610"/>
        <p:guide pos="10772"/>
        <p:guide orient="horz" pos="1766"/>
        <p:guide orient="horz" pos="1970"/>
        <p:guide orient="horz" pos="3127"/>
        <p:guide orient="horz" pos="2719"/>
        <p:guide orient="horz" pos="5395"/>
        <p:guide pos="1791"/>
        <p:guide pos="5760"/>
        <p:guide pos="460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3366"/>
    </p:cViewPr>
  </p:sorter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A09DD-9817-42D4-ADB3-40EE07C6435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B37BA-0AB3-4D4A-B865-6E343397A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544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2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7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5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8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2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134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047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这一页就是</a:t>
            </a:r>
            <a:r>
              <a:rPr lang="en-US" altLang="zh-CN" dirty="0"/>
              <a:t>Hadoop</a:t>
            </a:r>
            <a:r>
              <a:rPr lang="zh-CN" altLang="en-US" dirty="0"/>
              <a:t>概述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181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387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BB37BA-0AB3-4D4A-B865-6E343397AD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63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8288000" cy="1028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5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31918-586B-41EB-87A3-BCFBC1189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070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87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3" r:id="rId2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32" userDrawn="1">
          <p15:clr>
            <a:srgbClr val="F26B43"/>
          </p15:clr>
        </p15:guide>
        <p15:guide id="2" pos="5760" userDrawn="1">
          <p15:clr>
            <a:srgbClr val="F26B43"/>
          </p15:clr>
        </p15:guide>
        <p15:guide id="3" pos="632" userDrawn="1">
          <p15:clr>
            <a:srgbClr val="F26B43"/>
          </p15:clr>
        </p15:guide>
        <p15:guide id="4" pos="10880" userDrawn="1">
          <p15:clr>
            <a:srgbClr val="F26B43"/>
          </p15:clr>
        </p15:guide>
        <p15:guide id="5" orient="horz" pos="968" userDrawn="1">
          <p15:clr>
            <a:srgbClr val="F26B43"/>
          </p15:clr>
        </p15:guide>
        <p15:guide id="6" orient="horz" pos="1064" userDrawn="1">
          <p15:clr>
            <a:srgbClr val="F26B43"/>
          </p15:clr>
        </p15:guide>
        <p15:guide id="7" orient="horz" pos="5896" userDrawn="1">
          <p15:clr>
            <a:srgbClr val="F26B43"/>
          </p15:clr>
        </p15:guide>
        <p15:guide id="8" orient="horz" pos="58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5950187" y="444529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66847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9304862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2775300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94453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6395461" y="4689271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8261285" y="4842826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9750132" y="4842826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11536392" y="4842826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13647044" y="3728250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13154739" y="4255141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34" y="1588"/>
            <a:ext cx="18401134" cy="1028700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6020699" y="443391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73898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375374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2845812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01504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6465973" y="4677895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8331797" y="4831450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9820644" y="4831450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11606904" y="4831450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3717556" y="3716874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13225251" y="4243765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755138" y="2707224"/>
            <a:ext cx="14777725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err="1" smtClean="0">
                <a:solidFill>
                  <a:schemeClr val="bg1"/>
                </a:solidFill>
                <a:cs typeface="+mn-ea"/>
                <a:sym typeface="+mn-lt"/>
              </a:rPr>
              <a:t>MapReduce</a:t>
            </a:r>
            <a:r>
              <a:rPr lang="zh-CN" altLang="en-US" sz="8800" b="1" dirty="0">
                <a:solidFill>
                  <a:schemeClr val="bg1"/>
                </a:solidFill>
                <a:cs typeface="+mn-ea"/>
                <a:sym typeface="+mn-lt"/>
              </a:rPr>
              <a:t>分布式计算框架</a:t>
            </a:r>
            <a:endParaRPr sz="8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58CBCA1-C462-4E59-948C-FA1F80C16CD3}"/>
              </a:ext>
            </a:extLst>
          </p:cNvPr>
          <p:cNvSpPr txBox="1"/>
          <p:nvPr/>
        </p:nvSpPr>
        <p:spPr>
          <a:xfrm>
            <a:off x="7108575" y="5276678"/>
            <a:ext cx="3902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主讲人：</a:t>
            </a:r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Josh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1087540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数据类型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5778364" cy="18731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679CF03-FAFB-47B0-AF62-5D53D4D934E5}"/>
              </a:ext>
            </a:extLst>
          </p:cNvPr>
          <p:cNvSpPr/>
          <p:nvPr/>
        </p:nvSpPr>
        <p:spPr>
          <a:xfrm>
            <a:off x="3027745" y="2202306"/>
            <a:ext cx="125424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每一个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InputFormat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类都会有一个对应的</a:t>
            </a:r>
            <a:r>
              <a:rPr lang="en-US" altLang="zh-CN" sz="3600" b="1" dirty="0" err="1">
                <a:solidFill>
                  <a:srgbClr val="00B0F0"/>
                </a:solidFill>
                <a:cs typeface="+mn-ea"/>
                <a:sym typeface="+mn-lt"/>
              </a:rPr>
              <a:t>RecordReader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类，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RecordReader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类主要作用是将输入数据转换为键值对，传输给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mapper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阶段的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map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方法</a:t>
            </a:r>
            <a:endParaRPr lang="zh-CN" altLang="en-US" sz="36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807DA9-F8C8-4617-8D69-1C260FED5432}"/>
              </a:ext>
            </a:extLst>
          </p:cNvPr>
          <p:cNvSpPr/>
          <p:nvPr/>
        </p:nvSpPr>
        <p:spPr>
          <a:xfrm>
            <a:off x="3027745" y="4962447"/>
            <a:ext cx="140378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MapReduce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默认的数据输入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格式是</a:t>
            </a:r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3600" dirty="0" err="1" smtClean="0">
                <a:solidFill>
                  <a:srgbClr val="0070C0"/>
                </a:solidFill>
                <a:cs typeface="+mn-ea"/>
                <a:sym typeface="+mn-lt"/>
              </a:rPr>
              <a:t>TextInputFormat</a:t>
            </a:r>
            <a:r>
              <a:rPr lang="en-US" altLang="zh-CN" sz="3600" dirty="0" smtClean="0">
                <a:solidFill>
                  <a:srgbClr val="0070C0"/>
                </a:solidFill>
                <a:cs typeface="+mn-ea"/>
                <a:sym typeface="+mn-lt"/>
              </a:rPr>
              <a:t>(</a:t>
            </a:r>
            <a:r>
              <a:rPr lang="en-US" altLang="zh-CN" sz="3600" dirty="0" err="1" smtClean="0">
                <a:solidFill>
                  <a:srgbClr val="0070C0"/>
                </a:solidFill>
                <a:cs typeface="+mn-ea"/>
                <a:sym typeface="+mn-lt"/>
              </a:rPr>
              <a:t>LineRecordReader</a:t>
            </a:r>
            <a:r>
              <a:rPr lang="en-US" altLang="zh-CN" sz="3600" dirty="0" smtClean="0">
                <a:solidFill>
                  <a:srgbClr val="0070C0"/>
                </a:solidFill>
                <a:cs typeface="+mn-ea"/>
                <a:sym typeface="+mn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除了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这个格式器以外，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还有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sz="3600" dirty="0" err="1" smtClean="0">
                <a:solidFill>
                  <a:srgbClr val="0070C0"/>
                </a:solidFill>
                <a:cs typeface="+mn-ea"/>
                <a:sym typeface="+mn-lt"/>
              </a:rPr>
              <a:t>KeyValueTextInputFormat</a:t>
            </a:r>
            <a:r>
              <a:rPr lang="en-US" altLang="zh-CN" sz="3600" dirty="0">
                <a:solidFill>
                  <a:srgbClr val="0070C0"/>
                </a:solidFill>
                <a:cs typeface="+mn-ea"/>
                <a:sym typeface="+mn-lt"/>
              </a:rPr>
              <a:t>, </a:t>
            </a:r>
            <a:r>
              <a:rPr lang="en-US" altLang="zh-CN" sz="3600" dirty="0" err="1">
                <a:solidFill>
                  <a:srgbClr val="0070C0"/>
                </a:solidFill>
                <a:cs typeface="+mn-ea"/>
                <a:sym typeface="+mn-lt"/>
              </a:rPr>
              <a:t>CombineTextInputFormat</a:t>
            </a:r>
            <a:r>
              <a:rPr lang="en-US" altLang="zh-CN" sz="3600" dirty="0">
                <a:solidFill>
                  <a:srgbClr val="0070C0"/>
                </a:solidFill>
                <a:cs typeface="+mn-ea"/>
                <a:sym typeface="+mn-lt"/>
              </a:rPr>
              <a:t>, </a:t>
            </a:r>
            <a:r>
              <a:rPr lang="en-US" altLang="zh-CN" sz="3600" dirty="0" err="1">
                <a:solidFill>
                  <a:srgbClr val="0070C0"/>
                </a:solidFill>
                <a:cs typeface="+mn-ea"/>
                <a:sym typeface="+mn-lt"/>
              </a:rPr>
              <a:t>SequenceFileInputFormat</a:t>
            </a:r>
            <a:r>
              <a:rPr lang="en-US" altLang="zh-CN" sz="3600" dirty="0">
                <a:solidFill>
                  <a:srgbClr val="0070C0"/>
                </a:solidFill>
                <a:cs typeface="+mn-ea"/>
                <a:sym typeface="+mn-lt"/>
              </a:rPr>
              <a:t>, </a:t>
            </a:r>
            <a:r>
              <a:rPr lang="en-US" altLang="zh-CN" sz="3600" dirty="0" err="1">
                <a:solidFill>
                  <a:srgbClr val="0070C0"/>
                </a:solidFill>
                <a:cs typeface="+mn-ea"/>
                <a:sym typeface="+mn-lt"/>
              </a:rPr>
              <a:t>DBInputFormat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201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49A122E-D97B-42CC-840F-0142089EBB82}"/>
              </a:ext>
            </a:extLst>
          </p:cNvPr>
          <p:cNvSpPr/>
          <p:nvPr/>
        </p:nvSpPr>
        <p:spPr>
          <a:xfrm>
            <a:off x="3027745" y="2202306"/>
            <a:ext cx="11795163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InputFormat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全称：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org.apache.hadoop.mapreduce.InputFormat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D819B9-F66D-4A19-A05E-4D41411842A7}"/>
              </a:ext>
            </a:extLst>
          </p:cNvPr>
          <p:cNvSpPr/>
          <p:nvPr/>
        </p:nvSpPr>
        <p:spPr>
          <a:xfrm>
            <a:off x="3027745" y="4118410"/>
            <a:ext cx="123561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方法详解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chemeClr val="bg1"/>
                </a:solidFill>
                <a:cs typeface="+mn-ea"/>
                <a:sym typeface="+mn-lt"/>
              </a:rPr>
              <a:t>getSplits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：返回值是分片信息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集合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作用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：通过分片个数确定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mapper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的个数，并根据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分片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信息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中的数据地址信息决定是否采用数据本地化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策略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chemeClr val="bg1"/>
                </a:solidFill>
                <a:cs typeface="+mn-ea"/>
                <a:sym typeface="+mn-lt"/>
              </a:rPr>
              <a:t>createRecordReader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：创建一个具体读取数据并构造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key/value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键值对的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RecordReader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实例对象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数据类型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0" name="直线连接符 5">
            <a:extLst>
              <a:ext uri="{FF2B5EF4-FFF2-40B4-BE49-F238E27FC236}">
                <a16:creationId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5778364" cy="18731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4914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数据类型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0" name="直线连接符 5">
            <a:extLst>
              <a:ext uri="{FF2B5EF4-FFF2-40B4-BE49-F238E27FC236}">
                <a16:creationId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5778364" cy="18731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6C5086C4-56E1-D74B-90D0-04134E4367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1972"/>
          <a:stretch/>
        </p:blipFill>
        <p:spPr>
          <a:xfrm>
            <a:off x="2024790" y="3496729"/>
            <a:ext cx="14238421" cy="5496166"/>
          </a:xfrm>
          <a:prstGeom prst="roundRect">
            <a:avLst>
              <a:gd name="adj" fmla="val 150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265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49A122E-D97B-42CC-840F-0142089EBB82}"/>
              </a:ext>
            </a:extLst>
          </p:cNvPr>
          <p:cNvSpPr/>
          <p:nvPr/>
        </p:nvSpPr>
        <p:spPr>
          <a:xfrm>
            <a:off x="3027745" y="2202306"/>
            <a:ext cx="11795163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RecordReader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全称：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org.apache.hadoop.mapreduce.RecordReader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D819B9-F66D-4A19-A05E-4D41411842A7}"/>
              </a:ext>
            </a:extLst>
          </p:cNvPr>
          <p:cNvSpPr/>
          <p:nvPr/>
        </p:nvSpPr>
        <p:spPr>
          <a:xfrm>
            <a:off x="3027745" y="4118410"/>
            <a:ext cx="132875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方法详解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initialize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：根据对应的分片信息进行初始化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操作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 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chemeClr val="bg1"/>
                </a:solidFill>
                <a:cs typeface="+mn-ea"/>
                <a:sym typeface="+mn-lt"/>
              </a:rPr>
              <a:t>nextKeyValue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：判断是否还有下一个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key/value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键值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对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如果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有返回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true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；否则返回</a:t>
            </a:r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false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数据类型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0" name="直线连接符 5">
            <a:extLst>
              <a:ext uri="{FF2B5EF4-FFF2-40B4-BE49-F238E27FC236}">
                <a16:creationId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5778364" cy="18731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5699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49A122E-D97B-42CC-840F-0142089EBB82}"/>
              </a:ext>
            </a:extLst>
          </p:cNvPr>
          <p:cNvSpPr/>
          <p:nvPr/>
        </p:nvSpPr>
        <p:spPr>
          <a:xfrm>
            <a:off x="3027745" y="2202306"/>
            <a:ext cx="11795163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RecordReader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全称：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org.apache.hadoop.mapreduce.RecordReader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D819B9-F66D-4A19-A05E-4D41411842A7}"/>
              </a:ext>
            </a:extLst>
          </p:cNvPr>
          <p:cNvSpPr/>
          <p:nvPr/>
        </p:nvSpPr>
        <p:spPr>
          <a:xfrm>
            <a:off x="3027745" y="4118410"/>
            <a:ext cx="132875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方法详解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chemeClr val="bg1"/>
                </a:solidFill>
                <a:cs typeface="+mn-ea"/>
                <a:sym typeface="+mn-lt"/>
              </a:rPr>
              <a:t>getCurrentKey</a:t>
            </a:r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/</a:t>
            </a:r>
            <a:r>
              <a:rPr lang="en-US" altLang="zh-CN" sz="3600" dirty="0" err="1" smtClean="0">
                <a:solidFill>
                  <a:schemeClr val="bg1"/>
                </a:solidFill>
                <a:cs typeface="+mn-ea"/>
                <a:sym typeface="+mn-lt"/>
              </a:rPr>
              <a:t>getCurrentValue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：获取当前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key/value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键值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对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chemeClr val="bg1"/>
                </a:solidFill>
                <a:cs typeface="+mn-ea"/>
                <a:sym typeface="+mn-lt"/>
              </a:rPr>
              <a:t>getProgress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：获取操作进度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信息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close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：关闭资源读取相关连接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数据类型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0" name="直线连接符 5">
            <a:extLst>
              <a:ext uri="{FF2B5EF4-FFF2-40B4-BE49-F238E27FC236}">
                <a16:creationId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5778364" cy="18731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1788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49A122E-D97B-42CC-840F-0142089EBB82}"/>
              </a:ext>
            </a:extLst>
          </p:cNvPr>
          <p:cNvSpPr/>
          <p:nvPr/>
        </p:nvSpPr>
        <p:spPr>
          <a:xfrm>
            <a:off x="3027745" y="2202306"/>
            <a:ext cx="11795163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FileSplit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全称：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org.apache.hadoop.mapreduce.InputSplit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D819B9-F66D-4A19-A05E-4D41411842A7}"/>
              </a:ext>
            </a:extLst>
          </p:cNvPr>
          <p:cNvSpPr/>
          <p:nvPr/>
        </p:nvSpPr>
        <p:spPr>
          <a:xfrm>
            <a:off x="3027745" y="4118410"/>
            <a:ext cx="122799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方法详解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chemeClr val="bg1"/>
                </a:solidFill>
                <a:cs typeface="+mn-ea"/>
                <a:sym typeface="+mn-lt"/>
              </a:rPr>
              <a:t>getLength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：获取分片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长度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chemeClr val="bg1"/>
                </a:solidFill>
                <a:cs typeface="+mn-ea"/>
                <a:sym typeface="+mn-lt"/>
              </a:rPr>
              <a:t>getLocations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：获取该分片数据对应的位置信息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确定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数据本地化时候有用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数据类型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0" name="直线连接符 5">
            <a:extLst>
              <a:ext uri="{FF2B5EF4-FFF2-40B4-BE49-F238E27FC236}">
                <a16:creationId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5778364" cy="18731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B271C542-4DFA-41AD-BDA8-301FD7B6E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925" y="2493415"/>
            <a:ext cx="2965903" cy="29659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586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49A122E-D97B-42CC-840F-0142089EBB82}"/>
              </a:ext>
            </a:extLst>
          </p:cNvPr>
          <p:cNvSpPr/>
          <p:nvPr/>
        </p:nvSpPr>
        <p:spPr>
          <a:xfrm>
            <a:off x="3027745" y="1973701"/>
            <a:ext cx="117951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用户自定义数据输出格式化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数据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输出格式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(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OutputFormat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)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用于描述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MR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作业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的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数据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输出格式规范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数据类型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0" name="直线连接符 5">
            <a:extLst>
              <a:ext uri="{FF2B5EF4-FFF2-40B4-BE49-F238E27FC236}">
                <a16:creationId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5778364" cy="18731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9709BAE0-84FF-432B-933F-8596F5169D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0128" y="2437272"/>
            <a:ext cx="3079750" cy="30797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765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49A122E-D97B-42CC-840F-0142089EBB82}"/>
              </a:ext>
            </a:extLst>
          </p:cNvPr>
          <p:cNvSpPr/>
          <p:nvPr/>
        </p:nvSpPr>
        <p:spPr>
          <a:xfrm>
            <a:off x="3027745" y="2202306"/>
            <a:ext cx="11795163" cy="3318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MapReduce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框架依赖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OutputFormat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进行输出路径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(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输出空间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)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检测、获取提交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job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的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OutputCommitter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实例对象以及提供一个具体定义如何输出数据的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RecordWriter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实例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对象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数据类型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0" name="直线连接符 5">
            <a:extLst>
              <a:ext uri="{FF2B5EF4-FFF2-40B4-BE49-F238E27FC236}">
                <a16:creationId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5778364" cy="18731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027745" y="5731492"/>
            <a:ext cx="115993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每一个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OutputFormat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类都会有一个对应的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RecordWriter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类，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RecordWriter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类主要作用是明确定义如何写入以及写入的格式，接收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reducer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阶段输出的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key/value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键值对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004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49A122E-D97B-42CC-840F-0142089EBB82}"/>
              </a:ext>
            </a:extLst>
          </p:cNvPr>
          <p:cNvSpPr/>
          <p:nvPr/>
        </p:nvSpPr>
        <p:spPr>
          <a:xfrm>
            <a:off x="3027745" y="2202306"/>
            <a:ext cx="117951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MapReduce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默认的数据输出格式是</a:t>
            </a:r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3600" dirty="0" err="1" smtClean="0">
                <a:solidFill>
                  <a:srgbClr val="0070C0"/>
                </a:solidFill>
                <a:cs typeface="+mn-ea"/>
                <a:sym typeface="+mn-lt"/>
              </a:rPr>
              <a:t>TextOutputFormat</a:t>
            </a:r>
            <a:r>
              <a:rPr lang="en-US" altLang="zh-CN" sz="3600" dirty="0" smtClean="0">
                <a:solidFill>
                  <a:srgbClr val="0070C0"/>
                </a:solidFill>
                <a:cs typeface="+mn-ea"/>
                <a:sym typeface="+mn-lt"/>
              </a:rPr>
              <a:t>(</a:t>
            </a:r>
            <a:r>
              <a:rPr lang="en-US" altLang="zh-CN" sz="3600" dirty="0" err="1" smtClean="0">
                <a:solidFill>
                  <a:srgbClr val="0070C0"/>
                </a:solidFill>
                <a:cs typeface="+mn-ea"/>
                <a:sym typeface="+mn-lt"/>
              </a:rPr>
              <a:t>LineRecordWriter</a:t>
            </a:r>
            <a:r>
              <a:rPr lang="en-US" altLang="zh-CN" sz="3600" dirty="0" smtClean="0">
                <a:solidFill>
                  <a:srgbClr val="0070C0"/>
                </a:solidFill>
                <a:cs typeface="+mn-ea"/>
                <a:sym typeface="+mn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除了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这个格式器以外，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还有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 err="1" smtClean="0">
                <a:solidFill>
                  <a:srgbClr val="0070C0"/>
                </a:solidFill>
                <a:cs typeface="+mn-ea"/>
                <a:sym typeface="+mn-lt"/>
              </a:rPr>
              <a:t>SequenceFileOutputFormat</a:t>
            </a:r>
            <a:r>
              <a:rPr lang="en-US" altLang="zh-CN" sz="3600" dirty="0">
                <a:solidFill>
                  <a:srgbClr val="0070C0"/>
                </a:solidFill>
                <a:cs typeface="+mn-ea"/>
                <a:sym typeface="+mn-lt"/>
              </a:rPr>
              <a:t>, </a:t>
            </a:r>
            <a:endParaRPr lang="en-US" altLang="zh-CN" sz="3600" dirty="0" smtClean="0">
              <a:solidFill>
                <a:srgbClr val="0070C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 err="1" smtClean="0">
                <a:solidFill>
                  <a:srgbClr val="0070C0"/>
                </a:solidFill>
                <a:cs typeface="+mn-ea"/>
                <a:sym typeface="+mn-lt"/>
              </a:rPr>
              <a:t>DBOutputFormat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等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数据类型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0" name="直线连接符 5">
            <a:extLst>
              <a:ext uri="{FF2B5EF4-FFF2-40B4-BE49-F238E27FC236}">
                <a16:creationId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5778364" cy="18731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9709BAE0-84FF-432B-933F-8596F5169D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0128" y="2437272"/>
            <a:ext cx="3079750" cy="30797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914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49A122E-D97B-42CC-840F-0142089EBB82}"/>
              </a:ext>
            </a:extLst>
          </p:cNvPr>
          <p:cNvSpPr/>
          <p:nvPr/>
        </p:nvSpPr>
        <p:spPr>
          <a:xfrm>
            <a:off x="3027745" y="2202306"/>
            <a:ext cx="11795163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OutputFormat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详解</a:t>
            </a: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全称：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org.apache.hadoop.mapreduce.OutputFormat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D819B9-F66D-4A19-A05E-4D41411842A7}"/>
              </a:ext>
            </a:extLst>
          </p:cNvPr>
          <p:cNvSpPr/>
          <p:nvPr/>
        </p:nvSpPr>
        <p:spPr>
          <a:xfrm>
            <a:off x="3027745" y="4118410"/>
            <a:ext cx="1328752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方法详解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chemeClr val="bg1"/>
                </a:solidFill>
                <a:cs typeface="+mn-ea"/>
                <a:sym typeface="+mn-lt"/>
              </a:rPr>
              <a:t>getRecordWriter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：创建一个具体写数据的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RecordWriter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实例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checkOutputSpecs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：检测输出空间相关信息，如果检测失败，直接抛出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异常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chemeClr val="bg1"/>
                </a:solidFill>
                <a:cs typeface="+mn-ea"/>
                <a:sym typeface="+mn-lt"/>
              </a:rPr>
              <a:t>getOutputCommitter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：获取一个提交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job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的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committer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对象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数据类型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0" name="直线连接符 5">
            <a:extLst>
              <a:ext uri="{FF2B5EF4-FFF2-40B4-BE49-F238E27FC236}">
                <a16:creationId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5778364" cy="18731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1217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9560172" y="3863634"/>
            <a:ext cx="6693959" cy="769441"/>
            <a:chOff x="8858443" y="3566887"/>
            <a:chExt cx="3533167" cy="512960"/>
          </a:xfrm>
        </p:grpSpPr>
        <p:sp>
          <p:nvSpPr>
            <p:cNvPr id="168" name="矩形 167"/>
            <p:cNvSpPr/>
            <p:nvPr/>
          </p:nvSpPr>
          <p:spPr>
            <a:xfrm>
              <a:off x="8858443" y="3578919"/>
              <a:ext cx="3351332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66887"/>
              <a:ext cx="3521450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 err="1">
                  <a:solidFill>
                    <a:schemeClr val="bg1"/>
                  </a:solidFill>
                  <a:cs typeface="+mn-ea"/>
                  <a:sym typeface="+mn-lt"/>
                </a:rPr>
                <a:t>MapReduce</a:t>
              </a:r>
              <a:r>
                <a:rPr lang="zh-CN" altLang="en-US" sz="4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的数据</a:t>
              </a:r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类</a:t>
              </a:r>
              <a:r>
                <a:rPr lang="zh-CN" altLang="en-US" sz="4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型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3" name="椭圆 122"/>
          <p:cNvSpPr/>
          <p:nvPr/>
        </p:nvSpPr>
        <p:spPr>
          <a:xfrm>
            <a:off x="14387" y="9223444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730582" y="6304728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561145" y="3818657"/>
            <a:ext cx="592812" cy="594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3815054" y="551334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5467902" y="2480155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3028898" y="2192893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2153962" y="1541707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4260323" y="-180361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616582" y="7049326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162708" y="704683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7483468" y="3144720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9089078" y="3233209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10348192" y="161651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12804915" y="11082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13071724" y="1852335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5189649" y="843291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7476148" y="78687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8008723" y="2282917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15744687" y="6956927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1063169" y="-2265590"/>
            <a:ext cx="1313429" cy="3807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2376596" y="-390006"/>
            <a:ext cx="2" cy="1931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2376591" y="326528"/>
            <a:ext cx="1970547" cy="11841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244676" y="326172"/>
            <a:ext cx="2398632" cy="1438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50828" y="1779208"/>
            <a:ext cx="2181207" cy="1430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50828" y="3210038"/>
            <a:ext cx="1611972" cy="9056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857556" y="1987770"/>
            <a:ext cx="519044" cy="18308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857551" y="2573627"/>
            <a:ext cx="1236552" cy="12450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2534026" y="1922446"/>
            <a:ext cx="494873" cy="4934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905746" y="4325669"/>
            <a:ext cx="742220" cy="19790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50826" y="3525451"/>
            <a:ext cx="832709" cy="28306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1355817" y="6356121"/>
            <a:ext cx="2137698" cy="29955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89546" y="6604278"/>
            <a:ext cx="592335" cy="26191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89551" y="7348871"/>
            <a:ext cx="1478336" cy="1874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791746" y="4412657"/>
            <a:ext cx="65810" cy="26366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1080903" y="5736373"/>
            <a:ext cx="2734146" cy="74382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2067146" y="4325669"/>
            <a:ext cx="1813118" cy="12529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3251531" y="2638956"/>
            <a:ext cx="786156" cy="28743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cxnSpLocks/>
            <a:stCxn id="126" idx="7"/>
            <a:endCxn id="127" idx="3"/>
          </p:cNvCxnSpPr>
          <p:nvPr/>
        </p:nvCxnSpPr>
        <p:spPr>
          <a:xfrm flipV="1">
            <a:off x="4195118" y="2987044"/>
            <a:ext cx="1359605" cy="259162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4556734" y="413495"/>
            <a:ext cx="1207580" cy="20666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3474167" y="927712"/>
            <a:ext cx="3688536" cy="1488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2599230" y="1764736"/>
            <a:ext cx="2868672" cy="10123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915604" y="5894077"/>
            <a:ext cx="1964660" cy="12066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5973904" y="1085416"/>
            <a:ext cx="1254014" cy="14817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4853135" y="116567"/>
            <a:ext cx="2309568" cy="81114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6547113" y="-1161251"/>
            <a:ext cx="680799" cy="19312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6060719" y="2777080"/>
            <a:ext cx="1422749" cy="5431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7833794" y="3320193"/>
            <a:ext cx="1306589" cy="2125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4260328" y="3444270"/>
            <a:ext cx="3274445" cy="229210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7542768" y="1085416"/>
            <a:ext cx="1597611" cy="21991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9388095" y="1997245"/>
            <a:ext cx="1025301" cy="12873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10570824" y="-579868"/>
            <a:ext cx="147690" cy="21963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7607976" y="405128"/>
            <a:ext cx="5162958" cy="5225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7542770" y="-645191"/>
            <a:ext cx="3018320" cy="14151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10793465" y="1839541"/>
            <a:ext cx="2278259" cy="2358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6704543" y="-1226575"/>
            <a:ext cx="6432389" cy="31442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13516992" y="1142837"/>
            <a:ext cx="1723956" cy="9325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5488666" y="-626620"/>
            <a:ext cx="512043" cy="15213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13451783" y="-626620"/>
            <a:ext cx="2548926" cy="254427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13397727" y="407750"/>
            <a:ext cx="4078416" cy="6021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6158135" y="-691943"/>
            <a:ext cx="1937403" cy="306182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5539970" y="1018759"/>
            <a:ext cx="2555568" cy="13511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7856207" y="1167607"/>
            <a:ext cx="239331" cy="12022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H="1" flipV="1">
            <a:off x="9264242" y="3584154"/>
            <a:ext cx="6703082" cy="337277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4195119" y="5894077"/>
            <a:ext cx="11549568" cy="12858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7542767" y="1085411"/>
            <a:ext cx="2805420" cy="754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7856211" y="-188501"/>
            <a:ext cx="922706" cy="10406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4248888" y="4273383"/>
            <a:ext cx="2949285" cy="176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8087873" y="1397853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8087873" y="2609270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8087873" y="3820687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60" name="椭圆 159"/>
          <p:cNvSpPr/>
          <p:nvPr/>
        </p:nvSpPr>
        <p:spPr>
          <a:xfrm>
            <a:off x="8087873" y="5032104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560172" y="1431926"/>
            <a:ext cx="7002220" cy="769440"/>
            <a:chOff x="8858444" y="2012738"/>
            <a:chExt cx="3714333" cy="512960"/>
          </a:xfrm>
        </p:grpSpPr>
        <p:sp>
          <p:nvSpPr>
            <p:cNvPr id="164" name="矩形 163"/>
            <p:cNvSpPr/>
            <p:nvPr/>
          </p:nvSpPr>
          <p:spPr>
            <a:xfrm>
              <a:off x="8858444" y="2024773"/>
              <a:ext cx="3368074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12738"/>
              <a:ext cx="3702617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 err="1">
                  <a:solidFill>
                    <a:schemeClr val="bg1"/>
                  </a:solidFill>
                  <a:cs typeface="+mn-ea"/>
                  <a:sym typeface="+mn-lt"/>
                </a:rPr>
                <a:t>MapReduce</a:t>
              </a:r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概念与框架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560172" y="2647779"/>
            <a:ext cx="6693959" cy="769442"/>
            <a:chOff x="8859538" y="2816978"/>
            <a:chExt cx="3533167" cy="512961"/>
          </a:xfrm>
        </p:grpSpPr>
        <p:sp>
          <p:nvSpPr>
            <p:cNvPr id="166" name="矩形 165"/>
            <p:cNvSpPr/>
            <p:nvPr/>
          </p:nvSpPr>
          <p:spPr>
            <a:xfrm>
              <a:off x="8859538" y="2829010"/>
              <a:ext cx="3351333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871255" y="2816978"/>
              <a:ext cx="3521450" cy="5129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 err="1">
                  <a:solidFill>
                    <a:schemeClr val="bg1"/>
                  </a:solidFill>
                  <a:cs typeface="+mn-ea"/>
                  <a:sym typeface="+mn-lt"/>
                </a:rPr>
                <a:t>MapReduce</a:t>
              </a:r>
              <a:r>
                <a:rPr lang="zh-CN" altLang="en-US" sz="4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的编程模型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560172" y="5079488"/>
            <a:ext cx="6693959" cy="769441"/>
            <a:chOff x="8846727" y="4295116"/>
            <a:chExt cx="3533167" cy="512960"/>
          </a:xfrm>
        </p:grpSpPr>
        <p:sp>
          <p:nvSpPr>
            <p:cNvPr id="171" name="文本框 170"/>
            <p:cNvSpPr txBox="1"/>
            <p:nvPr/>
          </p:nvSpPr>
          <p:spPr>
            <a:xfrm>
              <a:off x="8858444" y="4295116"/>
              <a:ext cx="3521450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案例：实现</a:t>
              </a:r>
              <a:r>
                <a:rPr lang="en-US" altLang="zh-CN" sz="4400" b="1" dirty="0" err="1">
                  <a:solidFill>
                    <a:schemeClr val="bg1"/>
                  </a:solidFill>
                  <a:cs typeface="+mn-ea"/>
                  <a:sym typeface="+mn-lt"/>
                </a:rPr>
                <a:t>wordcount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矩形 169"/>
            <p:cNvSpPr/>
            <p:nvPr/>
          </p:nvSpPr>
          <p:spPr>
            <a:xfrm>
              <a:off x="8846727" y="4295858"/>
              <a:ext cx="3351334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</p:grpSp>
      <p:cxnSp>
        <p:nvCxnSpPr>
          <p:cNvPr id="89" name="直接连接符 88"/>
          <p:cNvCxnSpPr/>
          <p:nvPr/>
        </p:nvCxnSpPr>
        <p:spPr>
          <a:xfrm flipH="1" flipV="1">
            <a:off x="9259033" y="7015646"/>
            <a:ext cx="6703082" cy="337277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>
            <a:off x="8087873" y="6243521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8087873" y="7454938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8087873" y="8666357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9560172" y="6295342"/>
            <a:ext cx="6693959" cy="769442"/>
            <a:chOff x="8859538" y="2816978"/>
            <a:chExt cx="3533167" cy="512961"/>
          </a:xfrm>
        </p:grpSpPr>
        <p:sp>
          <p:nvSpPr>
            <p:cNvPr id="100" name="矩形 99"/>
            <p:cNvSpPr/>
            <p:nvPr/>
          </p:nvSpPr>
          <p:spPr>
            <a:xfrm>
              <a:off x="8859538" y="2829010"/>
              <a:ext cx="3351333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8871255" y="2816978"/>
              <a:ext cx="3521450" cy="5129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案例：调试</a:t>
              </a:r>
              <a:r>
                <a:rPr lang="en-US" altLang="zh-CN" sz="4400" b="1" dirty="0" err="1">
                  <a:solidFill>
                    <a:schemeClr val="bg1"/>
                  </a:solidFill>
                  <a:cs typeface="+mn-ea"/>
                  <a:sym typeface="+mn-lt"/>
                </a:rPr>
                <a:t>wordcount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9560172" y="8727053"/>
            <a:ext cx="6693959" cy="769441"/>
            <a:chOff x="8846727" y="4295116"/>
            <a:chExt cx="3533167" cy="512960"/>
          </a:xfrm>
        </p:grpSpPr>
        <p:sp>
          <p:nvSpPr>
            <p:cNvPr id="119" name="矩形 118"/>
            <p:cNvSpPr/>
            <p:nvPr/>
          </p:nvSpPr>
          <p:spPr>
            <a:xfrm>
              <a:off x="8846727" y="4295858"/>
              <a:ext cx="3351334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8858444" y="4295116"/>
              <a:ext cx="3521450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案例：实现</a:t>
              </a:r>
              <a:r>
                <a:rPr lang="en-US" altLang="zh-CN" sz="4400" b="1" dirty="0">
                  <a:solidFill>
                    <a:schemeClr val="bg1"/>
                  </a:solidFill>
                  <a:cs typeface="+mn-ea"/>
                  <a:sym typeface="+mn-lt"/>
                </a:rPr>
                <a:t>Sort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9560172" y="7511197"/>
            <a:ext cx="6693959" cy="769441"/>
            <a:chOff x="8858443" y="3566887"/>
            <a:chExt cx="3533167" cy="512960"/>
          </a:xfrm>
        </p:grpSpPr>
        <p:sp>
          <p:nvSpPr>
            <p:cNvPr id="121" name="矩形 120"/>
            <p:cNvSpPr/>
            <p:nvPr/>
          </p:nvSpPr>
          <p:spPr>
            <a:xfrm>
              <a:off x="8858443" y="3578919"/>
              <a:ext cx="3351332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8870160" y="3566887"/>
              <a:ext cx="3521450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案例：实现</a:t>
              </a:r>
              <a:r>
                <a:rPr lang="en-US" altLang="zh-CN" sz="4400" b="1" dirty="0" err="1">
                  <a:solidFill>
                    <a:schemeClr val="bg1"/>
                  </a:solidFill>
                  <a:cs typeface="+mn-ea"/>
                  <a:sym typeface="+mn-lt"/>
                </a:rPr>
                <a:t>topK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0887422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49A122E-D97B-42CC-840F-0142089EBB82}"/>
              </a:ext>
            </a:extLst>
          </p:cNvPr>
          <p:cNvSpPr/>
          <p:nvPr/>
        </p:nvSpPr>
        <p:spPr>
          <a:xfrm>
            <a:off x="3027745" y="2202306"/>
            <a:ext cx="11795163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OutputFormat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详解</a:t>
            </a: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全称：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org.apache.hadoop.mapreduce.OutputFormat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D819B9-F66D-4A19-A05E-4D41411842A7}"/>
              </a:ext>
            </a:extLst>
          </p:cNvPr>
          <p:cNvSpPr/>
          <p:nvPr/>
        </p:nvSpPr>
        <p:spPr>
          <a:xfrm>
            <a:off x="3027745" y="4118410"/>
            <a:ext cx="117951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方法详解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一般情况下，直接使用</a:t>
            </a:r>
            <a:r>
              <a:rPr lang="en-US" altLang="zh-CN" sz="3600" dirty="0" err="1" smtClean="0">
                <a:solidFill>
                  <a:schemeClr val="bg1"/>
                </a:solidFill>
                <a:cs typeface="+mn-ea"/>
                <a:sym typeface="+mn-lt"/>
              </a:rPr>
              <a:t>FileOutputCommitter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对象即可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如果觉得</a:t>
            </a:r>
            <a:r>
              <a:rPr lang="en-US" altLang="zh-CN" sz="3600" dirty="0" err="1" smtClean="0">
                <a:solidFill>
                  <a:schemeClr val="bg1"/>
                </a:solidFill>
                <a:cs typeface="+mn-ea"/>
                <a:sym typeface="+mn-lt"/>
              </a:rPr>
              <a:t>FileOutputCommitter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内容比较多，也可以自己实现一个完全为空的类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数据类型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0" name="直线连接符 5">
            <a:extLst>
              <a:ext uri="{FF2B5EF4-FFF2-40B4-BE49-F238E27FC236}">
                <a16:creationId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5778364" cy="18731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3080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49A122E-D97B-42CC-840F-0142089EBB82}"/>
              </a:ext>
            </a:extLst>
          </p:cNvPr>
          <p:cNvSpPr/>
          <p:nvPr/>
        </p:nvSpPr>
        <p:spPr>
          <a:xfrm>
            <a:off x="3027745" y="2202306"/>
            <a:ext cx="11795163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RecordWriter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详解</a:t>
            </a: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全称：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org.apache.hadoop.mapreduce.RecordWriter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D819B9-F66D-4A19-A05E-4D41411842A7}"/>
              </a:ext>
            </a:extLst>
          </p:cNvPr>
          <p:cNvSpPr/>
          <p:nvPr/>
        </p:nvSpPr>
        <p:spPr>
          <a:xfrm>
            <a:off x="3027745" y="4118410"/>
            <a:ext cx="117951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方法详解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write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：接收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reducer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阶段产生的输出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key/value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键值对数据，并将其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写出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close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：关闭流，进行一些其他操作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数据类型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0" name="直线连接符 5">
            <a:extLst>
              <a:ext uri="{FF2B5EF4-FFF2-40B4-BE49-F238E27FC236}">
                <a16:creationId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5778364" cy="18731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38768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81E83FC-7F40-4E58-ABB5-A788F95818F5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知识点小结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0" name="直线连接符 5">
            <a:extLst>
              <a:ext uri="{FF2B5EF4-FFF2-40B4-BE49-F238E27FC236}">
                <a16:creationId xmlns:a16="http://schemas.microsoft.com/office/drawing/2014/main" id="{ACBDB3AD-F00E-4E6E-B13D-AB5D42E4C44F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3002507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AE800B59-BEFE-4F9F-B94F-DFBC7DC57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03802009-1700-4E48-A019-528BCB146C6C}"/>
              </a:ext>
            </a:extLst>
          </p:cNvPr>
          <p:cNvGrpSpPr/>
          <p:nvPr/>
        </p:nvGrpSpPr>
        <p:grpSpPr>
          <a:xfrm>
            <a:off x="5281894" y="4471694"/>
            <a:ext cx="10762439" cy="1404085"/>
            <a:chOff x="5281894" y="4338344"/>
            <a:chExt cx="10762439" cy="1404085"/>
          </a:xfrm>
        </p:grpSpPr>
        <p:sp>
          <p:nvSpPr>
            <p:cNvPr id="14" name="íšḷiḑê">
              <a:extLst>
                <a:ext uri="{FF2B5EF4-FFF2-40B4-BE49-F238E27FC236}">
                  <a16:creationId xmlns:a16="http://schemas.microsoft.com/office/drawing/2014/main" id="{91D57A98-730C-410F-8524-192ED6A79BD5}"/>
                </a:ext>
              </a:extLst>
            </p:cNvPr>
            <p:cNvSpPr/>
            <p:nvPr/>
          </p:nvSpPr>
          <p:spPr bwMode="auto">
            <a:xfrm>
              <a:off x="6211929" y="4338344"/>
              <a:ext cx="9832404" cy="1404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4000" kern="0" dirty="0" err="1">
                  <a:solidFill>
                    <a:schemeClr val="bg1"/>
                  </a:solidFill>
                  <a:cs typeface="+mn-ea"/>
                  <a:sym typeface="+mn-lt"/>
                </a:rPr>
                <a:t>MapReduce</a:t>
              </a:r>
              <a:r>
                <a:rPr lang="zh-CN" altLang="en-US" sz="4000" kern="0" dirty="0">
                  <a:solidFill>
                    <a:schemeClr val="bg1"/>
                  </a:solidFill>
                  <a:cs typeface="+mn-ea"/>
                  <a:sym typeface="+mn-lt"/>
                </a:rPr>
                <a:t>数据类型</a:t>
              </a:r>
            </a:p>
          </p:txBody>
        </p:sp>
        <p:sp>
          <p:nvSpPr>
            <p:cNvPr id="37" name="îṣļîḋê">
              <a:extLst>
                <a:ext uri="{FF2B5EF4-FFF2-40B4-BE49-F238E27FC236}">
                  <a16:creationId xmlns:a16="http://schemas.microsoft.com/office/drawing/2014/main" id="{C44EA2B6-FD20-46CD-93F7-FDE6E374E8C0}"/>
                </a:ext>
              </a:extLst>
            </p:cNvPr>
            <p:cNvSpPr/>
            <p:nvPr/>
          </p:nvSpPr>
          <p:spPr>
            <a:xfrm>
              <a:off x="5281894" y="4678780"/>
              <a:ext cx="672873" cy="672873"/>
            </a:xfrm>
            <a:prstGeom prst="ellipse">
              <a:avLst/>
            </a:prstGeom>
            <a:solidFill>
              <a:schemeClr val="accent2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8" name="îṥ1ïḋe">
              <a:extLst>
                <a:ext uri="{FF2B5EF4-FFF2-40B4-BE49-F238E27FC236}">
                  <a16:creationId xmlns:a16="http://schemas.microsoft.com/office/drawing/2014/main" id="{EFB9F345-8EF3-4CFA-B353-0AB25BBF5784}"/>
                </a:ext>
              </a:extLst>
            </p:cNvPr>
            <p:cNvSpPr/>
            <p:nvPr/>
          </p:nvSpPr>
          <p:spPr>
            <a:xfrm>
              <a:off x="5468719" y="4813413"/>
              <a:ext cx="299224" cy="403608"/>
            </a:xfrm>
            <a:custGeom>
              <a:avLst/>
              <a:gdLst>
                <a:gd name="connsiteX0" fmla="*/ 363366 w 449447"/>
                <a:gd name="connsiteY0" fmla="*/ 179144 h 606236"/>
                <a:gd name="connsiteX1" fmla="*/ 377720 w 449447"/>
                <a:gd name="connsiteY1" fmla="*/ 197780 h 606236"/>
                <a:gd name="connsiteX2" fmla="*/ 376285 w 449447"/>
                <a:gd name="connsiteY2" fmla="*/ 202081 h 606236"/>
                <a:gd name="connsiteX3" fmla="*/ 215517 w 449447"/>
                <a:gd name="connsiteY3" fmla="*/ 424280 h 606236"/>
                <a:gd name="connsiteX4" fmla="*/ 212646 w 449447"/>
                <a:gd name="connsiteY4" fmla="*/ 427147 h 606236"/>
                <a:gd name="connsiteX5" fmla="*/ 211211 w 449447"/>
                <a:gd name="connsiteY5" fmla="*/ 427147 h 606236"/>
                <a:gd name="connsiteX6" fmla="*/ 208340 w 449447"/>
                <a:gd name="connsiteY6" fmla="*/ 425714 h 606236"/>
                <a:gd name="connsiteX7" fmla="*/ 90635 w 449447"/>
                <a:gd name="connsiteY7" fmla="*/ 306729 h 606236"/>
                <a:gd name="connsiteX8" fmla="*/ 126521 w 449447"/>
                <a:gd name="connsiteY8" fmla="*/ 276625 h 606236"/>
                <a:gd name="connsiteX9" fmla="*/ 191115 w 449447"/>
                <a:gd name="connsiteY9" fmla="*/ 326799 h 606236"/>
                <a:gd name="connsiteX10" fmla="*/ 363366 w 449447"/>
                <a:gd name="connsiteY10" fmla="*/ 179144 h 606236"/>
                <a:gd name="connsiteX11" fmla="*/ 224006 w 449447"/>
                <a:gd name="connsiteY11" fmla="*/ 65927 h 606236"/>
                <a:gd name="connsiteX12" fmla="*/ 218262 w 449447"/>
                <a:gd name="connsiteY12" fmla="*/ 70226 h 606236"/>
                <a:gd name="connsiteX13" fmla="*/ 56001 w 449447"/>
                <a:gd name="connsiteY13" fmla="*/ 123254 h 606236"/>
                <a:gd name="connsiteX14" fmla="*/ 48822 w 449447"/>
                <a:gd name="connsiteY14" fmla="*/ 130420 h 606236"/>
                <a:gd name="connsiteX15" fmla="*/ 48822 w 449447"/>
                <a:gd name="connsiteY15" fmla="*/ 365462 h 606236"/>
                <a:gd name="connsiteX16" fmla="*/ 221134 w 449447"/>
                <a:gd name="connsiteY16" fmla="*/ 538877 h 606236"/>
                <a:gd name="connsiteX17" fmla="*/ 224006 w 449447"/>
                <a:gd name="connsiteY17" fmla="*/ 540310 h 606236"/>
                <a:gd name="connsiteX18" fmla="*/ 226877 w 449447"/>
                <a:gd name="connsiteY18" fmla="*/ 538877 h 606236"/>
                <a:gd name="connsiteX19" fmla="*/ 400625 w 449447"/>
                <a:gd name="connsiteY19" fmla="*/ 365462 h 606236"/>
                <a:gd name="connsiteX20" fmla="*/ 400625 w 449447"/>
                <a:gd name="connsiteY20" fmla="*/ 130420 h 606236"/>
                <a:gd name="connsiteX21" fmla="*/ 393446 w 449447"/>
                <a:gd name="connsiteY21" fmla="*/ 123254 h 606236"/>
                <a:gd name="connsiteX22" fmla="*/ 231185 w 449447"/>
                <a:gd name="connsiteY22" fmla="*/ 70226 h 606236"/>
                <a:gd name="connsiteX23" fmla="*/ 224006 w 449447"/>
                <a:gd name="connsiteY23" fmla="*/ 65927 h 606236"/>
                <a:gd name="connsiteX24" fmla="*/ 224006 w 449447"/>
                <a:gd name="connsiteY24" fmla="*/ 0 h 606236"/>
                <a:gd name="connsiteX25" fmla="*/ 232621 w 449447"/>
                <a:gd name="connsiteY25" fmla="*/ 5733 h 606236"/>
                <a:gd name="connsiteX26" fmla="*/ 440831 w 449447"/>
                <a:gd name="connsiteY26" fmla="*/ 73093 h 606236"/>
                <a:gd name="connsiteX27" fmla="*/ 449447 w 449447"/>
                <a:gd name="connsiteY27" fmla="*/ 81692 h 606236"/>
                <a:gd name="connsiteX28" fmla="*/ 449447 w 449447"/>
                <a:gd name="connsiteY28" fmla="*/ 384093 h 606236"/>
                <a:gd name="connsiteX29" fmla="*/ 228313 w 449447"/>
                <a:gd name="connsiteY29" fmla="*/ 604803 h 606236"/>
                <a:gd name="connsiteX30" fmla="*/ 224006 w 449447"/>
                <a:gd name="connsiteY30" fmla="*/ 606236 h 606236"/>
                <a:gd name="connsiteX31" fmla="*/ 221134 w 449447"/>
                <a:gd name="connsiteY31" fmla="*/ 604803 h 606236"/>
                <a:gd name="connsiteX32" fmla="*/ 0 w 449447"/>
                <a:gd name="connsiteY32" fmla="*/ 384093 h 606236"/>
                <a:gd name="connsiteX33" fmla="*/ 0 w 449447"/>
                <a:gd name="connsiteY33" fmla="*/ 81692 h 606236"/>
                <a:gd name="connsiteX34" fmla="*/ 8616 w 449447"/>
                <a:gd name="connsiteY34" fmla="*/ 73093 h 606236"/>
                <a:gd name="connsiteX35" fmla="*/ 216826 w 449447"/>
                <a:gd name="connsiteY35" fmla="*/ 5733 h 606236"/>
                <a:gd name="connsiteX36" fmla="*/ 224006 w 449447"/>
                <a:gd name="connsiteY36" fmla="*/ 0 h 60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49447" h="606236">
                  <a:moveTo>
                    <a:pt x="363366" y="179144"/>
                  </a:moveTo>
                  <a:cubicBezTo>
                    <a:pt x="364801" y="177710"/>
                    <a:pt x="377720" y="197780"/>
                    <a:pt x="377720" y="197780"/>
                  </a:cubicBezTo>
                  <a:cubicBezTo>
                    <a:pt x="377720" y="199213"/>
                    <a:pt x="377720" y="200647"/>
                    <a:pt x="376285" y="202081"/>
                  </a:cubicBezTo>
                  <a:cubicBezTo>
                    <a:pt x="297336" y="275191"/>
                    <a:pt x="234178" y="376973"/>
                    <a:pt x="215517" y="424280"/>
                  </a:cubicBezTo>
                  <a:cubicBezTo>
                    <a:pt x="215517" y="425714"/>
                    <a:pt x="214082" y="427147"/>
                    <a:pt x="212646" y="427147"/>
                  </a:cubicBezTo>
                  <a:cubicBezTo>
                    <a:pt x="211211" y="427147"/>
                    <a:pt x="211211" y="427147"/>
                    <a:pt x="211211" y="427147"/>
                  </a:cubicBezTo>
                  <a:cubicBezTo>
                    <a:pt x="209776" y="427147"/>
                    <a:pt x="208340" y="427147"/>
                    <a:pt x="208340" y="425714"/>
                  </a:cubicBezTo>
                  <a:lnTo>
                    <a:pt x="90635" y="306729"/>
                  </a:lnTo>
                  <a:cubicBezTo>
                    <a:pt x="89200" y="306729"/>
                    <a:pt x="125086" y="275191"/>
                    <a:pt x="126521" y="276625"/>
                  </a:cubicBezTo>
                  <a:lnTo>
                    <a:pt x="191115" y="326799"/>
                  </a:lnTo>
                  <a:cubicBezTo>
                    <a:pt x="216953" y="296695"/>
                    <a:pt x="278676" y="230751"/>
                    <a:pt x="363366" y="179144"/>
                  </a:cubicBezTo>
                  <a:close/>
                  <a:moveTo>
                    <a:pt x="224006" y="65927"/>
                  </a:moveTo>
                  <a:cubicBezTo>
                    <a:pt x="221134" y="65927"/>
                    <a:pt x="219698" y="67360"/>
                    <a:pt x="218262" y="70226"/>
                  </a:cubicBezTo>
                  <a:cubicBezTo>
                    <a:pt x="218262" y="70226"/>
                    <a:pt x="193851" y="123254"/>
                    <a:pt x="56001" y="123254"/>
                  </a:cubicBezTo>
                  <a:cubicBezTo>
                    <a:pt x="51694" y="123254"/>
                    <a:pt x="48822" y="126120"/>
                    <a:pt x="48822" y="130420"/>
                  </a:cubicBezTo>
                  <a:lnTo>
                    <a:pt x="48822" y="365462"/>
                  </a:lnTo>
                  <a:cubicBezTo>
                    <a:pt x="48822" y="462918"/>
                    <a:pt x="213954" y="536010"/>
                    <a:pt x="221134" y="538877"/>
                  </a:cubicBezTo>
                  <a:cubicBezTo>
                    <a:pt x="222570" y="540310"/>
                    <a:pt x="224006" y="540310"/>
                    <a:pt x="224006" y="540310"/>
                  </a:cubicBezTo>
                  <a:cubicBezTo>
                    <a:pt x="225441" y="540310"/>
                    <a:pt x="226877" y="540310"/>
                    <a:pt x="226877" y="538877"/>
                  </a:cubicBezTo>
                  <a:cubicBezTo>
                    <a:pt x="234057" y="536010"/>
                    <a:pt x="400625" y="462918"/>
                    <a:pt x="400625" y="365462"/>
                  </a:cubicBezTo>
                  <a:lnTo>
                    <a:pt x="400625" y="130420"/>
                  </a:lnTo>
                  <a:cubicBezTo>
                    <a:pt x="400625" y="126120"/>
                    <a:pt x="397753" y="123254"/>
                    <a:pt x="393446" y="123254"/>
                  </a:cubicBezTo>
                  <a:cubicBezTo>
                    <a:pt x="254160" y="123254"/>
                    <a:pt x="231185" y="70226"/>
                    <a:pt x="231185" y="70226"/>
                  </a:cubicBezTo>
                  <a:cubicBezTo>
                    <a:pt x="229749" y="67360"/>
                    <a:pt x="226877" y="65927"/>
                    <a:pt x="224006" y="65927"/>
                  </a:cubicBezTo>
                  <a:close/>
                  <a:moveTo>
                    <a:pt x="224006" y="0"/>
                  </a:moveTo>
                  <a:cubicBezTo>
                    <a:pt x="228313" y="0"/>
                    <a:pt x="231185" y="2867"/>
                    <a:pt x="232621" y="5733"/>
                  </a:cubicBezTo>
                  <a:cubicBezTo>
                    <a:pt x="232621" y="5733"/>
                    <a:pt x="262776" y="73093"/>
                    <a:pt x="440831" y="73093"/>
                  </a:cubicBezTo>
                  <a:cubicBezTo>
                    <a:pt x="445139" y="73093"/>
                    <a:pt x="449447" y="77392"/>
                    <a:pt x="449447" y="81692"/>
                  </a:cubicBezTo>
                  <a:lnTo>
                    <a:pt x="449447" y="384093"/>
                  </a:lnTo>
                  <a:cubicBezTo>
                    <a:pt x="449447" y="507347"/>
                    <a:pt x="236929" y="600503"/>
                    <a:pt x="228313" y="604803"/>
                  </a:cubicBezTo>
                  <a:cubicBezTo>
                    <a:pt x="226877" y="604803"/>
                    <a:pt x="225441" y="606236"/>
                    <a:pt x="224006" y="606236"/>
                  </a:cubicBezTo>
                  <a:cubicBezTo>
                    <a:pt x="222570" y="606236"/>
                    <a:pt x="222570" y="604803"/>
                    <a:pt x="221134" y="604803"/>
                  </a:cubicBezTo>
                  <a:cubicBezTo>
                    <a:pt x="212518" y="600503"/>
                    <a:pt x="0" y="507347"/>
                    <a:pt x="0" y="384093"/>
                  </a:cubicBezTo>
                  <a:lnTo>
                    <a:pt x="0" y="81692"/>
                  </a:lnTo>
                  <a:cubicBezTo>
                    <a:pt x="0" y="77392"/>
                    <a:pt x="2872" y="73093"/>
                    <a:pt x="8616" y="73093"/>
                  </a:cubicBezTo>
                  <a:cubicBezTo>
                    <a:pt x="185235" y="73093"/>
                    <a:pt x="215390" y="5733"/>
                    <a:pt x="216826" y="5733"/>
                  </a:cubicBezTo>
                  <a:cubicBezTo>
                    <a:pt x="218262" y="2867"/>
                    <a:pt x="221134" y="0"/>
                    <a:pt x="224006" y="0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05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5950187" y="4880718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668473" y="4960368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9304862" y="5034268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2775300" y="5034268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944533" y="4960368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6395461" y="5124697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8261285" y="5278252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9750132" y="5278252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11536392" y="5278252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13647044" y="416367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13154739" y="4690567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8288000" cy="1028700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6020699" y="48693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738985" y="494899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375374" y="502289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2845812" y="502289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015045" y="494899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6465973" y="5113321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8331797" y="5266876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9820644" y="5266876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11606904" y="5266876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3717556" y="4152300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13225251" y="4679191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040577" y="2845560"/>
            <a:ext cx="6185452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dist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r>
              <a:rPr kumimoji="0" lang="zh-CN" altLang="en-US" sz="8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谢谢观看</a:t>
            </a:r>
            <a:endParaRPr kumimoji="0" sz="8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B527FE1-0BDD-41D0-82D4-E3A2D3F071FE}"/>
              </a:ext>
            </a:extLst>
          </p:cNvPr>
          <p:cNvSpPr txBox="1"/>
          <p:nvPr/>
        </p:nvSpPr>
        <p:spPr>
          <a:xfrm>
            <a:off x="7108575" y="5276678"/>
            <a:ext cx="3902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主讲人：</a:t>
            </a:r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Josh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8491529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4387" y="9223444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730582" y="6304728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561145" y="3818657"/>
            <a:ext cx="592812" cy="594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3815054" y="551334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5467902" y="2480155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3028898" y="2192893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2153962" y="1541707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4260323" y="-180361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616582" y="7049326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162708" y="704683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7483468" y="3144720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9089078" y="3233209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10348192" y="161651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12804915" y="11082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13071724" y="1852335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5189649" y="843291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7476148" y="78687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8008723" y="2282917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8463004" y="6475347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1063169" y="-2265590"/>
            <a:ext cx="1313429" cy="3807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2376596" y="-390006"/>
            <a:ext cx="2" cy="1931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2376591" y="326528"/>
            <a:ext cx="1970547" cy="11841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244676" y="326172"/>
            <a:ext cx="2398632" cy="1438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50828" y="1779208"/>
            <a:ext cx="2181207" cy="1430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50828" y="3210038"/>
            <a:ext cx="1611972" cy="9056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857556" y="1987770"/>
            <a:ext cx="519044" cy="18308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857551" y="2573627"/>
            <a:ext cx="1236552" cy="12450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2534026" y="1922446"/>
            <a:ext cx="494873" cy="4934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905746" y="4325669"/>
            <a:ext cx="742220" cy="19790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50826" y="3525451"/>
            <a:ext cx="832709" cy="28306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1355817" y="6356121"/>
            <a:ext cx="2137698" cy="29955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89546" y="6604278"/>
            <a:ext cx="592335" cy="26191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89551" y="7348871"/>
            <a:ext cx="1478336" cy="1874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791746" y="4412657"/>
            <a:ext cx="65810" cy="26366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1080903" y="5736373"/>
            <a:ext cx="2734146" cy="74382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2067146" y="4325669"/>
            <a:ext cx="1813118" cy="12529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3251531" y="2638956"/>
            <a:ext cx="786156" cy="28743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4195118" y="2987044"/>
            <a:ext cx="1359605" cy="259162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4556734" y="413495"/>
            <a:ext cx="1207580" cy="20666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3474167" y="927712"/>
            <a:ext cx="3688536" cy="1488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2599230" y="1764736"/>
            <a:ext cx="2868672" cy="10123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915604" y="5894077"/>
            <a:ext cx="1964660" cy="12066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5973904" y="1085416"/>
            <a:ext cx="1254014" cy="14817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4853135" y="116567"/>
            <a:ext cx="2309568" cy="81114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6547113" y="-1161251"/>
            <a:ext cx="680799" cy="19312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6060719" y="2777080"/>
            <a:ext cx="1422749" cy="5431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7833794" y="3320193"/>
            <a:ext cx="1306589" cy="2125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4260328" y="3444270"/>
            <a:ext cx="3274445" cy="229210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7542768" y="1085416"/>
            <a:ext cx="1597611" cy="21991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9388095" y="1997245"/>
            <a:ext cx="1025301" cy="12873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10570824" y="-579868"/>
            <a:ext cx="147690" cy="21963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7607976" y="405128"/>
            <a:ext cx="5162958" cy="5225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7542770" y="-645191"/>
            <a:ext cx="3018320" cy="14151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10793465" y="1839541"/>
            <a:ext cx="2278259" cy="2358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6704543" y="-1226575"/>
            <a:ext cx="6432389" cy="31442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13516992" y="1142837"/>
            <a:ext cx="1723956" cy="9325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5488666" y="-626620"/>
            <a:ext cx="512043" cy="15213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13451783" y="-626620"/>
            <a:ext cx="2548926" cy="254427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13397727" y="407750"/>
            <a:ext cx="4078416" cy="6021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6158135" y="-691943"/>
            <a:ext cx="1937403" cy="306182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5539970" y="1018759"/>
            <a:ext cx="2555568" cy="13511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7856207" y="1167607"/>
            <a:ext cx="239331" cy="12022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8685636" y="3584150"/>
            <a:ext cx="578601" cy="28911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4195118" y="5894077"/>
            <a:ext cx="4267886" cy="804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7542767" y="1085411"/>
            <a:ext cx="2805420" cy="754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7856211" y="-188501"/>
            <a:ext cx="922706" cy="10406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3120658" y="4097296"/>
            <a:ext cx="11954832" cy="1997575"/>
            <a:chOff x="8857998" y="2010101"/>
            <a:chExt cx="2345474" cy="495300"/>
          </a:xfrm>
        </p:grpSpPr>
        <p:sp>
          <p:nvSpPr>
            <p:cNvPr id="164" name="矩形 163"/>
            <p:cNvSpPr/>
            <p:nvPr/>
          </p:nvSpPr>
          <p:spPr>
            <a:xfrm>
              <a:off x="8900706" y="2010101"/>
              <a:ext cx="2269679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57998" y="2092586"/>
              <a:ext cx="2345474" cy="3281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0" b="1" dirty="0" err="1">
                  <a:solidFill>
                    <a:schemeClr val="bg1"/>
                  </a:solidFill>
                  <a:cs typeface="+mn-ea"/>
                  <a:sym typeface="+mn-lt"/>
                </a:rPr>
                <a:t>MapReduce</a:t>
              </a:r>
              <a:r>
                <a:rPr lang="zh-CN" altLang="en-US" sz="8000" b="1" dirty="0" smtClean="0">
                  <a:solidFill>
                    <a:schemeClr val="bg1"/>
                  </a:solidFill>
                  <a:cs typeface="+mn-ea"/>
                  <a:sym typeface="+mn-lt"/>
                </a:rPr>
                <a:t>的数据类型</a:t>
              </a:r>
              <a:endParaRPr lang="zh-CN" altLang="en-US" sz="8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4762965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数据类型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5778364" cy="18731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5E807DA9-F8C8-4617-8D69-1C260FED5432}"/>
              </a:ext>
            </a:extLst>
          </p:cNvPr>
          <p:cNvSpPr/>
          <p:nvPr/>
        </p:nvSpPr>
        <p:spPr>
          <a:xfrm>
            <a:off x="3027745" y="5583768"/>
            <a:ext cx="117951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0070C0"/>
                </a:solidFill>
                <a:cs typeface="+mn-ea"/>
                <a:sym typeface="+mn-lt"/>
              </a:rPr>
              <a:t>reduce(key, values):</a:t>
            </a:r>
          </a:p>
          <a:p>
            <a:pPr>
              <a:lnSpc>
                <a:spcPct val="150000"/>
              </a:lnSpc>
            </a:pPr>
            <a:r>
              <a:rPr lang="en-US" altLang="zh-CN" sz="3600" i="1" dirty="0">
                <a:solidFill>
                  <a:schemeClr val="bg1"/>
                </a:solidFill>
                <a:cs typeface="+mn-ea"/>
                <a:sym typeface="+mn-lt"/>
              </a:rPr>
              <a:t>// key: a word; values: an iterator over counts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0070C0"/>
                </a:solidFill>
                <a:cs typeface="+mn-ea"/>
                <a:sym typeface="+mn-lt"/>
              </a:rPr>
              <a:t>result = 0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0070C0"/>
                </a:solidFill>
                <a:cs typeface="+mn-ea"/>
                <a:sym typeface="+mn-lt"/>
              </a:rPr>
              <a:t>for each count v in values: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0070C0"/>
                </a:solidFill>
                <a:cs typeface="+mn-ea"/>
                <a:sym typeface="+mn-lt"/>
              </a:rPr>
              <a:t>result += v emit(</a:t>
            </a:r>
            <a:r>
              <a:rPr lang="en-US" altLang="zh-CN" sz="3600" dirty="0" err="1">
                <a:solidFill>
                  <a:srgbClr val="0070C0"/>
                </a:solidFill>
                <a:cs typeface="+mn-ea"/>
                <a:sym typeface="+mn-lt"/>
              </a:rPr>
              <a:t>key,result</a:t>
            </a:r>
            <a:r>
              <a:rPr lang="en-US" altLang="zh-CN" sz="3600" dirty="0">
                <a:solidFill>
                  <a:srgbClr val="0070C0"/>
                </a:solidFill>
                <a:cs typeface="+mn-ea"/>
                <a:sym typeface="+mn-lt"/>
              </a:rPr>
              <a:t>)</a:t>
            </a:r>
            <a:endParaRPr lang="zh-CN" altLang="en-US" sz="3600" dirty="0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79CF03-FAFB-47B0-AF62-5D53D4D934E5}"/>
              </a:ext>
            </a:extLst>
          </p:cNvPr>
          <p:cNvSpPr/>
          <p:nvPr/>
        </p:nvSpPr>
        <p:spPr>
          <a:xfrm>
            <a:off x="3027745" y="2202306"/>
            <a:ext cx="134060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Mapper 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和</a:t>
            </a:r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Reducer 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过程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的伪代码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0070C0"/>
                </a:solidFill>
                <a:cs typeface="+mn-ea"/>
                <a:sym typeface="+mn-lt"/>
              </a:rPr>
              <a:t>map(key, value):</a:t>
            </a:r>
          </a:p>
          <a:p>
            <a:pPr>
              <a:lnSpc>
                <a:spcPct val="150000"/>
              </a:lnSpc>
            </a:pPr>
            <a:r>
              <a:rPr lang="en-US" altLang="zh-CN" sz="3600" i="1" dirty="0">
                <a:solidFill>
                  <a:schemeClr val="bg1"/>
                </a:solidFill>
                <a:cs typeface="+mn-ea"/>
                <a:sym typeface="+mn-lt"/>
              </a:rPr>
              <a:t>// key: document name; value: text of document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0070C0"/>
                </a:solidFill>
                <a:cs typeface="+mn-ea"/>
                <a:sym typeface="+mn-lt"/>
              </a:rPr>
              <a:t>for each word w in value: emit(w, 1)</a:t>
            </a:r>
            <a:endParaRPr lang="zh-CN" altLang="en-US" sz="3600" dirty="0">
              <a:solidFill>
                <a:srgbClr val="0070C0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015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数据类型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5778364" cy="18731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5E807DA9-F8C8-4617-8D69-1C260FED5432}"/>
              </a:ext>
            </a:extLst>
          </p:cNvPr>
          <p:cNvSpPr/>
          <p:nvPr/>
        </p:nvSpPr>
        <p:spPr>
          <a:xfrm>
            <a:off x="3027745" y="4008959"/>
            <a:ext cx="117951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Map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阶段由一定数量的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Map Task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组成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输入数据格式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解析：</a:t>
            </a:r>
            <a:r>
              <a:rPr lang="en-US" altLang="zh-CN" sz="3600" dirty="0" err="1" smtClean="0">
                <a:solidFill>
                  <a:schemeClr val="bg1"/>
                </a:solidFill>
                <a:cs typeface="+mn-ea"/>
                <a:sym typeface="+mn-lt"/>
              </a:rPr>
              <a:t>InputFormat</a:t>
            </a:r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输入数据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处理：</a:t>
            </a:r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Mapper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数据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分组：</a:t>
            </a:r>
            <a:r>
              <a:rPr lang="en-US" altLang="zh-CN" sz="3600" dirty="0" err="1" smtClean="0">
                <a:solidFill>
                  <a:schemeClr val="bg1"/>
                </a:solidFill>
                <a:cs typeface="+mn-ea"/>
                <a:sym typeface="+mn-lt"/>
              </a:rPr>
              <a:t>Partitioner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79CF03-FAFB-47B0-AF62-5D53D4D934E5}"/>
              </a:ext>
            </a:extLst>
          </p:cNvPr>
          <p:cNvSpPr/>
          <p:nvPr/>
        </p:nvSpPr>
        <p:spPr>
          <a:xfrm>
            <a:off x="3027745" y="2202306"/>
            <a:ext cx="13406055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MapReduce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将作业的整个运行过程分为两个阶段 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Map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阶段和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Reduce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阶段</a:t>
            </a:r>
            <a:endParaRPr lang="zh-CN" altLang="en-US" sz="36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111871" y="2909435"/>
            <a:ext cx="3551085" cy="3687700"/>
            <a:chOff x="12071405" y="4103235"/>
            <a:chExt cx="3551085" cy="3687700"/>
          </a:xfrm>
        </p:grpSpPr>
        <p:grpSp>
          <p:nvGrpSpPr>
            <p:cNvPr id="10" name="íŝļïdé">
              <a:extLst>
                <a:ext uri="{FF2B5EF4-FFF2-40B4-BE49-F238E27FC236}">
                  <a16:creationId xmlns:a16="http://schemas.microsoft.com/office/drawing/2014/main" id="{170D7678-B85B-423F-B667-87DC8650ECE3}"/>
                </a:ext>
              </a:extLst>
            </p:cNvPr>
            <p:cNvGrpSpPr/>
            <p:nvPr/>
          </p:nvGrpSpPr>
          <p:grpSpPr>
            <a:xfrm rot="20136449">
              <a:off x="12071405" y="4103235"/>
              <a:ext cx="3551085" cy="3687700"/>
              <a:chOff x="3295234" y="1881973"/>
              <a:chExt cx="3087903" cy="3206698"/>
            </a:xfrm>
            <a:solidFill>
              <a:schemeClr val="accent4"/>
            </a:solidFill>
          </p:grpSpPr>
          <p:sp>
            <p:nvSpPr>
              <p:cNvPr id="15" name="îṣ1îḋê">
                <a:extLst>
                  <a:ext uri="{FF2B5EF4-FFF2-40B4-BE49-F238E27FC236}">
                    <a16:creationId xmlns:a16="http://schemas.microsoft.com/office/drawing/2014/main" id="{3E852709-EA1C-4A5B-981E-FC5166A951E0}"/>
                  </a:ext>
                </a:extLst>
              </p:cNvPr>
              <p:cNvSpPr/>
              <p:nvPr/>
            </p:nvSpPr>
            <p:spPr>
              <a:xfrm>
                <a:off x="3584684" y="3359844"/>
                <a:ext cx="1634405" cy="1634405"/>
              </a:xfrm>
              <a:custGeom>
                <a:avLst/>
                <a:gdLst>
                  <a:gd name="connsiteX0" fmla="*/ 1222939 w 1634405"/>
                  <a:gd name="connsiteY0" fmla="*/ 413953 h 1634405"/>
                  <a:gd name="connsiteX1" fmla="*/ 1464069 w 1634405"/>
                  <a:gd name="connsiteY1" fmla="*/ 341281 h 1634405"/>
                  <a:gd name="connsiteX2" fmla="*/ 1552796 w 1634405"/>
                  <a:gd name="connsiteY2" fmla="*/ 494961 h 1634405"/>
                  <a:gd name="connsiteX3" fmla="*/ 1369295 w 1634405"/>
                  <a:gd name="connsiteY3" fmla="*/ 667449 h 1634405"/>
                  <a:gd name="connsiteX4" fmla="*/ 1369295 w 1634405"/>
                  <a:gd name="connsiteY4" fmla="*/ 966956 h 1634405"/>
                  <a:gd name="connsiteX5" fmla="*/ 1552796 w 1634405"/>
                  <a:gd name="connsiteY5" fmla="*/ 1139444 h 1634405"/>
                  <a:gd name="connsiteX6" fmla="*/ 1464069 w 1634405"/>
                  <a:gd name="connsiteY6" fmla="*/ 1293124 h 1634405"/>
                  <a:gd name="connsiteX7" fmla="*/ 1222939 w 1634405"/>
                  <a:gd name="connsiteY7" fmla="*/ 1220452 h 1634405"/>
                  <a:gd name="connsiteX8" fmla="*/ 963559 w 1634405"/>
                  <a:gd name="connsiteY8" fmla="*/ 1370205 h 1634405"/>
                  <a:gd name="connsiteX9" fmla="*/ 905929 w 1634405"/>
                  <a:gd name="connsiteY9" fmla="*/ 1615366 h 1634405"/>
                  <a:gd name="connsiteX10" fmla="*/ 728476 w 1634405"/>
                  <a:gd name="connsiteY10" fmla="*/ 1615366 h 1634405"/>
                  <a:gd name="connsiteX11" fmla="*/ 670846 w 1634405"/>
                  <a:gd name="connsiteY11" fmla="*/ 1370205 h 1634405"/>
                  <a:gd name="connsiteX12" fmla="*/ 411466 w 1634405"/>
                  <a:gd name="connsiteY12" fmla="*/ 1220452 h 1634405"/>
                  <a:gd name="connsiteX13" fmla="*/ 170336 w 1634405"/>
                  <a:gd name="connsiteY13" fmla="*/ 1293124 h 1634405"/>
                  <a:gd name="connsiteX14" fmla="*/ 81609 w 1634405"/>
                  <a:gd name="connsiteY14" fmla="*/ 1139444 h 1634405"/>
                  <a:gd name="connsiteX15" fmla="*/ 265110 w 1634405"/>
                  <a:gd name="connsiteY15" fmla="*/ 966956 h 1634405"/>
                  <a:gd name="connsiteX16" fmla="*/ 265110 w 1634405"/>
                  <a:gd name="connsiteY16" fmla="*/ 667449 h 1634405"/>
                  <a:gd name="connsiteX17" fmla="*/ 81609 w 1634405"/>
                  <a:gd name="connsiteY17" fmla="*/ 494961 h 1634405"/>
                  <a:gd name="connsiteX18" fmla="*/ 170336 w 1634405"/>
                  <a:gd name="connsiteY18" fmla="*/ 341281 h 1634405"/>
                  <a:gd name="connsiteX19" fmla="*/ 411466 w 1634405"/>
                  <a:gd name="connsiteY19" fmla="*/ 413953 h 1634405"/>
                  <a:gd name="connsiteX20" fmla="*/ 670846 w 1634405"/>
                  <a:gd name="connsiteY20" fmla="*/ 264200 h 1634405"/>
                  <a:gd name="connsiteX21" fmla="*/ 728476 w 1634405"/>
                  <a:gd name="connsiteY21" fmla="*/ 19039 h 1634405"/>
                  <a:gd name="connsiteX22" fmla="*/ 905929 w 1634405"/>
                  <a:gd name="connsiteY22" fmla="*/ 19039 h 1634405"/>
                  <a:gd name="connsiteX23" fmla="*/ 963559 w 1634405"/>
                  <a:gd name="connsiteY23" fmla="*/ 264200 h 1634405"/>
                  <a:gd name="connsiteX24" fmla="*/ 1222939 w 1634405"/>
                  <a:gd name="connsiteY24" fmla="*/ 413953 h 1634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34405" h="1634405">
                    <a:moveTo>
                      <a:pt x="1222939" y="413953"/>
                    </a:moveTo>
                    <a:lnTo>
                      <a:pt x="1464069" y="341281"/>
                    </a:lnTo>
                    <a:lnTo>
                      <a:pt x="1552796" y="494961"/>
                    </a:lnTo>
                    <a:lnTo>
                      <a:pt x="1369295" y="667449"/>
                    </a:lnTo>
                    <a:cubicBezTo>
                      <a:pt x="1395894" y="765513"/>
                      <a:pt x="1395894" y="868892"/>
                      <a:pt x="1369295" y="966956"/>
                    </a:cubicBezTo>
                    <a:lnTo>
                      <a:pt x="1552796" y="1139444"/>
                    </a:lnTo>
                    <a:lnTo>
                      <a:pt x="1464069" y="1293124"/>
                    </a:lnTo>
                    <a:lnTo>
                      <a:pt x="1222939" y="1220452"/>
                    </a:lnTo>
                    <a:cubicBezTo>
                      <a:pt x="1151313" y="1292520"/>
                      <a:pt x="1061784" y="1344209"/>
                      <a:pt x="963559" y="1370205"/>
                    </a:cubicBezTo>
                    <a:lnTo>
                      <a:pt x="905929" y="1615366"/>
                    </a:lnTo>
                    <a:lnTo>
                      <a:pt x="728476" y="1615366"/>
                    </a:lnTo>
                    <a:lnTo>
                      <a:pt x="670846" y="1370205"/>
                    </a:lnTo>
                    <a:cubicBezTo>
                      <a:pt x="572621" y="1344209"/>
                      <a:pt x="483092" y="1292519"/>
                      <a:pt x="411466" y="1220452"/>
                    </a:cubicBezTo>
                    <a:lnTo>
                      <a:pt x="170336" y="1293124"/>
                    </a:lnTo>
                    <a:lnTo>
                      <a:pt x="81609" y="1139444"/>
                    </a:lnTo>
                    <a:lnTo>
                      <a:pt x="265110" y="966956"/>
                    </a:lnTo>
                    <a:cubicBezTo>
                      <a:pt x="238511" y="868892"/>
                      <a:pt x="238511" y="765513"/>
                      <a:pt x="265110" y="667449"/>
                    </a:cubicBezTo>
                    <a:lnTo>
                      <a:pt x="81609" y="494961"/>
                    </a:lnTo>
                    <a:lnTo>
                      <a:pt x="170336" y="341281"/>
                    </a:lnTo>
                    <a:lnTo>
                      <a:pt x="411466" y="413953"/>
                    </a:lnTo>
                    <a:cubicBezTo>
                      <a:pt x="483092" y="341885"/>
                      <a:pt x="572621" y="290196"/>
                      <a:pt x="670846" y="264200"/>
                    </a:cubicBezTo>
                    <a:lnTo>
                      <a:pt x="728476" y="19039"/>
                    </a:lnTo>
                    <a:lnTo>
                      <a:pt x="905929" y="19039"/>
                    </a:lnTo>
                    <a:lnTo>
                      <a:pt x="963559" y="264200"/>
                    </a:lnTo>
                    <a:cubicBezTo>
                      <a:pt x="1061784" y="290196"/>
                      <a:pt x="1151313" y="341886"/>
                      <a:pt x="1222939" y="4139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43216" tIns="445703" rIns="443216" bIns="445703" numCol="1" spcCol="1270" anchor="ctr" anchorCtr="0">
                <a:noAutofit/>
              </a:bodyPr>
              <a:lstStyle/>
              <a:p>
                <a:pPr marL="0" lvl="0" indent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500" kern="1200"/>
              </a:p>
            </p:txBody>
          </p:sp>
          <p:sp>
            <p:nvSpPr>
              <p:cNvPr id="16" name="iš1íḓê">
                <a:extLst>
                  <a:ext uri="{FF2B5EF4-FFF2-40B4-BE49-F238E27FC236}">
                    <a16:creationId xmlns:a16="http://schemas.microsoft.com/office/drawing/2014/main" id="{F1419DB0-92B3-413E-8315-12A6B855AAE6}"/>
                  </a:ext>
                </a:extLst>
              </p:cNvPr>
              <p:cNvSpPr/>
              <p:nvPr/>
            </p:nvSpPr>
            <p:spPr>
              <a:xfrm>
                <a:off x="4320166" y="2052319"/>
                <a:ext cx="1961287" cy="1961287"/>
              </a:xfrm>
              <a:custGeom>
                <a:avLst/>
                <a:gdLst>
                  <a:gd name="connsiteX0" fmla="*/ 1198230 w 1601383"/>
                  <a:gd name="connsiteY0" fmla="*/ 405590 h 1601383"/>
                  <a:gd name="connsiteX1" fmla="*/ 1434488 w 1601383"/>
                  <a:gd name="connsiteY1" fmla="*/ 334386 h 1601383"/>
                  <a:gd name="connsiteX2" fmla="*/ 1521422 w 1601383"/>
                  <a:gd name="connsiteY2" fmla="*/ 484960 h 1601383"/>
                  <a:gd name="connsiteX3" fmla="*/ 1341629 w 1601383"/>
                  <a:gd name="connsiteY3" fmla="*/ 653964 h 1601383"/>
                  <a:gd name="connsiteX4" fmla="*/ 1341629 w 1601383"/>
                  <a:gd name="connsiteY4" fmla="*/ 947419 h 1601383"/>
                  <a:gd name="connsiteX5" fmla="*/ 1521422 w 1601383"/>
                  <a:gd name="connsiteY5" fmla="*/ 1116423 h 1601383"/>
                  <a:gd name="connsiteX6" fmla="*/ 1434488 w 1601383"/>
                  <a:gd name="connsiteY6" fmla="*/ 1266997 h 1601383"/>
                  <a:gd name="connsiteX7" fmla="*/ 1198230 w 1601383"/>
                  <a:gd name="connsiteY7" fmla="*/ 1195793 h 1601383"/>
                  <a:gd name="connsiteX8" fmla="*/ 944090 w 1601383"/>
                  <a:gd name="connsiteY8" fmla="*/ 1342521 h 1601383"/>
                  <a:gd name="connsiteX9" fmla="*/ 887626 w 1601383"/>
                  <a:gd name="connsiteY9" fmla="*/ 1582728 h 1601383"/>
                  <a:gd name="connsiteX10" fmla="*/ 713757 w 1601383"/>
                  <a:gd name="connsiteY10" fmla="*/ 1582728 h 1601383"/>
                  <a:gd name="connsiteX11" fmla="*/ 657292 w 1601383"/>
                  <a:gd name="connsiteY11" fmla="*/ 1342521 h 1601383"/>
                  <a:gd name="connsiteX12" fmla="*/ 403152 w 1601383"/>
                  <a:gd name="connsiteY12" fmla="*/ 1195793 h 1601383"/>
                  <a:gd name="connsiteX13" fmla="*/ 166895 w 1601383"/>
                  <a:gd name="connsiteY13" fmla="*/ 1266997 h 1601383"/>
                  <a:gd name="connsiteX14" fmla="*/ 79961 w 1601383"/>
                  <a:gd name="connsiteY14" fmla="*/ 1116423 h 1601383"/>
                  <a:gd name="connsiteX15" fmla="*/ 259754 w 1601383"/>
                  <a:gd name="connsiteY15" fmla="*/ 947419 h 1601383"/>
                  <a:gd name="connsiteX16" fmla="*/ 259754 w 1601383"/>
                  <a:gd name="connsiteY16" fmla="*/ 653964 h 1601383"/>
                  <a:gd name="connsiteX17" fmla="*/ 79961 w 1601383"/>
                  <a:gd name="connsiteY17" fmla="*/ 484960 h 1601383"/>
                  <a:gd name="connsiteX18" fmla="*/ 166895 w 1601383"/>
                  <a:gd name="connsiteY18" fmla="*/ 334386 h 1601383"/>
                  <a:gd name="connsiteX19" fmla="*/ 403153 w 1601383"/>
                  <a:gd name="connsiteY19" fmla="*/ 405590 h 1601383"/>
                  <a:gd name="connsiteX20" fmla="*/ 657293 w 1601383"/>
                  <a:gd name="connsiteY20" fmla="*/ 258862 h 1601383"/>
                  <a:gd name="connsiteX21" fmla="*/ 713757 w 1601383"/>
                  <a:gd name="connsiteY21" fmla="*/ 18655 h 1601383"/>
                  <a:gd name="connsiteX22" fmla="*/ 887626 w 1601383"/>
                  <a:gd name="connsiteY22" fmla="*/ 18655 h 1601383"/>
                  <a:gd name="connsiteX23" fmla="*/ 944091 w 1601383"/>
                  <a:gd name="connsiteY23" fmla="*/ 258862 h 1601383"/>
                  <a:gd name="connsiteX24" fmla="*/ 1198231 w 1601383"/>
                  <a:gd name="connsiteY24" fmla="*/ 405590 h 1601383"/>
                  <a:gd name="connsiteX25" fmla="*/ 1198230 w 1601383"/>
                  <a:gd name="connsiteY25" fmla="*/ 405590 h 1601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601383" h="1601383">
                    <a:moveTo>
                      <a:pt x="1030725" y="405075"/>
                    </a:moveTo>
                    <a:lnTo>
                      <a:pt x="1202009" y="298991"/>
                    </a:lnTo>
                    <a:lnTo>
                      <a:pt x="1302391" y="399374"/>
                    </a:lnTo>
                    <a:lnTo>
                      <a:pt x="1196308" y="570658"/>
                    </a:lnTo>
                    <a:cubicBezTo>
                      <a:pt x="1237167" y="640928"/>
                      <a:pt x="1258572" y="720813"/>
                      <a:pt x="1258322" y="802098"/>
                    </a:cubicBezTo>
                    <a:lnTo>
                      <a:pt x="1435835" y="897393"/>
                    </a:lnTo>
                    <a:lnTo>
                      <a:pt x="1399093" y="1034518"/>
                    </a:lnTo>
                    <a:lnTo>
                      <a:pt x="1197715" y="1028288"/>
                    </a:lnTo>
                    <a:cubicBezTo>
                      <a:pt x="1157288" y="1098809"/>
                      <a:pt x="1098808" y="1157289"/>
                      <a:pt x="1028288" y="1197715"/>
                    </a:cubicBezTo>
                    <a:lnTo>
                      <a:pt x="1034518" y="1399092"/>
                    </a:lnTo>
                    <a:lnTo>
                      <a:pt x="897392" y="1435835"/>
                    </a:lnTo>
                    <a:lnTo>
                      <a:pt x="802098" y="1258323"/>
                    </a:lnTo>
                    <a:cubicBezTo>
                      <a:pt x="720812" y="1258572"/>
                      <a:pt x="640927" y="1237167"/>
                      <a:pt x="570657" y="1196308"/>
                    </a:cubicBezTo>
                    <a:lnTo>
                      <a:pt x="399374" y="1302392"/>
                    </a:lnTo>
                    <a:lnTo>
                      <a:pt x="298992" y="1202009"/>
                    </a:lnTo>
                    <a:lnTo>
                      <a:pt x="405075" y="1030725"/>
                    </a:lnTo>
                    <a:cubicBezTo>
                      <a:pt x="364216" y="960455"/>
                      <a:pt x="342811" y="880570"/>
                      <a:pt x="343061" y="799285"/>
                    </a:cubicBezTo>
                    <a:lnTo>
                      <a:pt x="165548" y="703990"/>
                    </a:lnTo>
                    <a:lnTo>
                      <a:pt x="202290" y="566865"/>
                    </a:lnTo>
                    <a:lnTo>
                      <a:pt x="403668" y="573095"/>
                    </a:lnTo>
                    <a:cubicBezTo>
                      <a:pt x="444095" y="502574"/>
                      <a:pt x="502575" y="444094"/>
                      <a:pt x="573095" y="403668"/>
                    </a:cubicBezTo>
                    <a:lnTo>
                      <a:pt x="566865" y="202291"/>
                    </a:lnTo>
                    <a:lnTo>
                      <a:pt x="703991" y="165548"/>
                    </a:lnTo>
                    <a:lnTo>
                      <a:pt x="799285" y="343060"/>
                    </a:lnTo>
                    <a:cubicBezTo>
                      <a:pt x="880571" y="342811"/>
                      <a:pt x="960456" y="364216"/>
                      <a:pt x="1030726" y="405075"/>
                    </a:cubicBezTo>
                    <a:lnTo>
                      <a:pt x="1030725" y="40507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66742" tIns="566742" rIns="566743" bIns="566743" numCol="1" spcCol="1270" anchor="ctr" anchorCtr="0">
                <a:noAutofit/>
              </a:bodyPr>
              <a:lstStyle/>
              <a:p>
                <a:pPr marL="0" lvl="0" indent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800" kern="1200"/>
              </a:p>
            </p:txBody>
          </p:sp>
          <p:sp>
            <p:nvSpPr>
              <p:cNvPr id="18" name="işḷîdé">
                <a:extLst>
                  <a:ext uri="{FF2B5EF4-FFF2-40B4-BE49-F238E27FC236}">
                    <a16:creationId xmlns:a16="http://schemas.microsoft.com/office/drawing/2014/main" id="{2A0A68B2-28B8-4980-83DB-81214E80D192}"/>
                  </a:ext>
                </a:extLst>
              </p:cNvPr>
              <p:cNvSpPr/>
              <p:nvPr/>
            </p:nvSpPr>
            <p:spPr>
              <a:xfrm>
                <a:off x="3295234" y="2998676"/>
                <a:ext cx="2089995" cy="2089995"/>
              </a:xfrm>
              <a:prstGeom prst="leftCircularArrow">
                <a:avLst>
                  <a:gd name="adj1" fmla="val 6452"/>
                  <a:gd name="adj2" fmla="val 429999"/>
                  <a:gd name="adj3" fmla="val 10489124"/>
                  <a:gd name="adj4" fmla="val 14837806"/>
                  <a:gd name="adj5" fmla="val 752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iŝ1îdè">
                <a:extLst>
                  <a:ext uri="{FF2B5EF4-FFF2-40B4-BE49-F238E27FC236}">
                    <a16:creationId xmlns:a16="http://schemas.microsoft.com/office/drawing/2014/main" id="{7D400DCE-44AC-47E2-8FC2-1597A917CA76}"/>
                  </a:ext>
                </a:extLst>
              </p:cNvPr>
              <p:cNvSpPr/>
              <p:nvPr/>
            </p:nvSpPr>
            <p:spPr>
              <a:xfrm>
                <a:off x="4129701" y="1881973"/>
                <a:ext cx="2253436" cy="2253436"/>
              </a:xfrm>
              <a:prstGeom prst="circularArrow">
                <a:avLst>
                  <a:gd name="adj1" fmla="val 5984"/>
                  <a:gd name="adj2" fmla="val 394124"/>
                  <a:gd name="adj3" fmla="val 13313824"/>
                  <a:gd name="adj4" fmla="val 10508221"/>
                  <a:gd name="adj5" fmla="val 698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12" name="ïşḷïďe">
              <a:extLst>
                <a:ext uri="{FF2B5EF4-FFF2-40B4-BE49-F238E27FC236}">
                  <a16:creationId xmlns:a16="http://schemas.microsoft.com/office/drawing/2014/main" id="{DA09A11D-B5E5-4916-B639-E7598394DA57}"/>
                </a:ext>
              </a:extLst>
            </p:cNvPr>
            <p:cNvSpPr/>
            <p:nvPr/>
          </p:nvSpPr>
          <p:spPr bwMode="auto">
            <a:xfrm>
              <a:off x="13462900" y="6609306"/>
              <a:ext cx="493183" cy="493180"/>
            </a:xfrm>
            <a:custGeom>
              <a:avLst/>
              <a:gdLst>
                <a:gd name="connsiteX0" fmla="*/ 199497 w 331788"/>
                <a:gd name="connsiteY0" fmla="*/ 265112 h 331787"/>
                <a:gd name="connsiteX1" fmla="*/ 209798 w 331788"/>
                <a:gd name="connsiteY1" fmla="*/ 279217 h 331787"/>
                <a:gd name="connsiteX2" fmla="*/ 238126 w 331788"/>
                <a:gd name="connsiteY2" fmla="*/ 315118 h 331787"/>
                <a:gd name="connsiteX3" fmla="*/ 166018 w 331788"/>
                <a:gd name="connsiteY3" fmla="*/ 331787 h 331787"/>
                <a:gd name="connsiteX4" fmla="*/ 122238 w 331788"/>
                <a:gd name="connsiteY4" fmla="*/ 325376 h 331787"/>
                <a:gd name="connsiteX5" fmla="*/ 199497 w 331788"/>
                <a:gd name="connsiteY5" fmla="*/ 265112 h 331787"/>
                <a:gd name="connsiteX6" fmla="*/ 190500 w 331788"/>
                <a:gd name="connsiteY6" fmla="*/ 228600 h 331787"/>
                <a:gd name="connsiteX7" fmla="*/ 201490 w 331788"/>
                <a:gd name="connsiteY7" fmla="*/ 228600 h 331787"/>
                <a:gd name="connsiteX8" fmla="*/ 206375 w 331788"/>
                <a:gd name="connsiteY8" fmla="*/ 236394 h 331787"/>
                <a:gd name="connsiteX9" fmla="*/ 200269 w 331788"/>
                <a:gd name="connsiteY9" fmla="*/ 242888 h 331787"/>
                <a:gd name="connsiteX10" fmla="*/ 190500 w 331788"/>
                <a:gd name="connsiteY10" fmla="*/ 228600 h 331787"/>
                <a:gd name="connsiteX11" fmla="*/ 146452 w 331788"/>
                <a:gd name="connsiteY11" fmla="*/ 228600 h 331787"/>
                <a:gd name="connsiteX12" fmla="*/ 164590 w 331788"/>
                <a:gd name="connsiteY12" fmla="*/ 229897 h 331787"/>
                <a:gd name="connsiteX13" fmla="*/ 165885 w 331788"/>
                <a:gd name="connsiteY13" fmla="*/ 229897 h 331787"/>
                <a:gd name="connsiteX14" fmla="*/ 173659 w 331788"/>
                <a:gd name="connsiteY14" fmla="*/ 229897 h 331787"/>
                <a:gd name="connsiteX15" fmla="*/ 190501 w 331788"/>
                <a:gd name="connsiteY15" fmla="*/ 253240 h 331787"/>
                <a:gd name="connsiteX16" fmla="*/ 103699 w 331788"/>
                <a:gd name="connsiteY16" fmla="*/ 320675 h 331787"/>
                <a:gd name="connsiteX17" fmla="*/ 77788 w 331788"/>
                <a:gd name="connsiteY17" fmla="*/ 306410 h 331787"/>
                <a:gd name="connsiteX18" fmla="*/ 112768 w 331788"/>
                <a:gd name="connsiteY18" fmla="*/ 244162 h 331787"/>
                <a:gd name="connsiteX19" fmla="*/ 121837 w 331788"/>
                <a:gd name="connsiteY19" fmla="*/ 245459 h 331787"/>
                <a:gd name="connsiteX20" fmla="*/ 146452 w 331788"/>
                <a:gd name="connsiteY20" fmla="*/ 228600 h 331787"/>
                <a:gd name="connsiteX21" fmla="*/ 323851 w 331788"/>
                <a:gd name="connsiteY21" fmla="*/ 217487 h 331787"/>
                <a:gd name="connsiteX22" fmla="*/ 249631 w 331788"/>
                <a:gd name="connsiteY22" fmla="*/ 307975 h 331787"/>
                <a:gd name="connsiteX23" fmla="*/ 207963 w 331788"/>
                <a:gd name="connsiteY23" fmla="*/ 253682 h 331787"/>
                <a:gd name="connsiteX24" fmla="*/ 218380 w 331788"/>
                <a:gd name="connsiteY24" fmla="*/ 243341 h 331787"/>
                <a:gd name="connsiteX25" fmla="*/ 227495 w 331788"/>
                <a:gd name="connsiteY25" fmla="*/ 244634 h 331787"/>
                <a:gd name="connsiteX26" fmla="*/ 253537 w 331788"/>
                <a:gd name="connsiteY26" fmla="*/ 225243 h 331787"/>
                <a:gd name="connsiteX27" fmla="*/ 323851 w 331788"/>
                <a:gd name="connsiteY27" fmla="*/ 217487 h 331787"/>
                <a:gd name="connsiteX28" fmla="*/ 3175 w 331788"/>
                <a:gd name="connsiteY28" fmla="*/ 196850 h 331787"/>
                <a:gd name="connsiteX29" fmla="*/ 93642 w 331788"/>
                <a:gd name="connsiteY29" fmla="*/ 222902 h 331787"/>
                <a:gd name="connsiteX30" fmla="*/ 100013 w 331788"/>
                <a:gd name="connsiteY30" fmla="*/ 235927 h 331787"/>
                <a:gd name="connsiteX31" fmla="*/ 65610 w 331788"/>
                <a:gd name="connsiteY31" fmla="*/ 298450 h 331787"/>
                <a:gd name="connsiteX32" fmla="*/ 3175 w 331788"/>
                <a:gd name="connsiteY32" fmla="*/ 196850 h 331787"/>
                <a:gd name="connsiteX33" fmla="*/ 146517 w 331788"/>
                <a:gd name="connsiteY33" fmla="*/ 192087 h 331787"/>
                <a:gd name="connsiteX34" fmla="*/ 163513 w 331788"/>
                <a:gd name="connsiteY34" fmla="*/ 215900 h 331787"/>
                <a:gd name="connsiteX35" fmla="*/ 147825 w 331788"/>
                <a:gd name="connsiteY35" fmla="*/ 214577 h 331787"/>
                <a:gd name="connsiteX36" fmla="*/ 141288 w 331788"/>
                <a:gd name="connsiteY36" fmla="*/ 200025 h 331787"/>
                <a:gd name="connsiteX37" fmla="*/ 146517 w 331788"/>
                <a:gd name="connsiteY37" fmla="*/ 192087 h 331787"/>
                <a:gd name="connsiteX38" fmla="*/ 277877 w 331788"/>
                <a:gd name="connsiteY38" fmla="*/ 160337 h 331787"/>
                <a:gd name="connsiteX39" fmla="*/ 314326 w 331788"/>
                <a:gd name="connsiteY39" fmla="*/ 204624 h 331787"/>
                <a:gd name="connsiteX40" fmla="*/ 253143 w 331788"/>
                <a:gd name="connsiteY40" fmla="*/ 211137 h 331787"/>
                <a:gd name="connsiteX41" fmla="*/ 249238 w 331788"/>
                <a:gd name="connsiteY41" fmla="*/ 203322 h 331787"/>
                <a:gd name="connsiteX42" fmla="*/ 277877 w 331788"/>
                <a:gd name="connsiteY42" fmla="*/ 160337 h 331787"/>
                <a:gd name="connsiteX43" fmla="*/ 290513 w 331788"/>
                <a:gd name="connsiteY43" fmla="*/ 153987 h 331787"/>
                <a:gd name="connsiteX44" fmla="*/ 331788 w 331788"/>
                <a:gd name="connsiteY44" fmla="*/ 167061 h 331787"/>
                <a:gd name="connsiteX45" fmla="*/ 329125 w 331788"/>
                <a:gd name="connsiteY45" fmla="*/ 198437 h 331787"/>
                <a:gd name="connsiteX46" fmla="*/ 290513 w 331788"/>
                <a:gd name="connsiteY46" fmla="*/ 153987 h 331787"/>
                <a:gd name="connsiteX47" fmla="*/ 113341 w 331788"/>
                <a:gd name="connsiteY47" fmla="*/ 139700 h 331787"/>
                <a:gd name="connsiteX48" fmla="*/ 130085 w 331788"/>
                <a:gd name="connsiteY48" fmla="*/ 169324 h 331787"/>
                <a:gd name="connsiteX49" fmla="*/ 136525 w 331788"/>
                <a:gd name="connsiteY49" fmla="*/ 178340 h 331787"/>
                <a:gd name="connsiteX50" fmla="*/ 128797 w 331788"/>
                <a:gd name="connsiteY50" fmla="*/ 191219 h 331787"/>
                <a:gd name="connsiteX51" fmla="*/ 121069 w 331788"/>
                <a:gd name="connsiteY51" fmla="*/ 189932 h 331787"/>
                <a:gd name="connsiteX52" fmla="*/ 95310 w 331788"/>
                <a:gd name="connsiteY52" fmla="*/ 207963 h 331787"/>
                <a:gd name="connsiteX53" fmla="*/ 1288 w 331788"/>
                <a:gd name="connsiteY53" fmla="*/ 179628 h 331787"/>
                <a:gd name="connsiteX54" fmla="*/ 0 w 331788"/>
                <a:gd name="connsiteY54" fmla="*/ 165460 h 331787"/>
                <a:gd name="connsiteX55" fmla="*/ 1288 w 331788"/>
                <a:gd name="connsiteY55" fmla="*/ 151292 h 331787"/>
                <a:gd name="connsiteX56" fmla="*/ 113341 w 331788"/>
                <a:gd name="connsiteY56" fmla="*/ 139700 h 331787"/>
                <a:gd name="connsiteX57" fmla="*/ 186315 w 331788"/>
                <a:gd name="connsiteY57" fmla="*/ 138112 h 331787"/>
                <a:gd name="connsiteX58" fmla="*/ 268288 w 331788"/>
                <a:gd name="connsiteY58" fmla="*/ 149780 h 331787"/>
                <a:gd name="connsiteX59" fmla="*/ 238829 w 331788"/>
                <a:gd name="connsiteY59" fmla="*/ 193860 h 331787"/>
                <a:gd name="connsiteX60" fmla="*/ 227301 w 331788"/>
                <a:gd name="connsiteY60" fmla="*/ 191267 h 331787"/>
                <a:gd name="connsiteX61" fmla="*/ 200404 w 331788"/>
                <a:gd name="connsiteY61" fmla="*/ 214604 h 331787"/>
                <a:gd name="connsiteX62" fmla="*/ 179911 w 331788"/>
                <a:gd name="connsiteY62" fmla="*/ 215900 h 331787"/>
                <a:gd name="connsiteX63" fmla="*/ 155575 w 331788"/>
                <a:gd name="connsiteY63" fmla="*/ 179599 h 331787"/>
                <a:gd name="connsiteX64" fmla="*/ 173507 w 331788"/>
                <a:gd name="connsiteY64" fmla="*/ 154966 h 331787"/>
                <a:gd name="connsiteX65" fmla="*/ 186315 w 331788"/>
                <a:gd name="connsiteY65" fmla="*/ 138112 h 331787"/>
                <a:gd name="connsiteX66" fmla="*/ 168276 w 331788"/>
                <a:gd name="connsiteY66" fmla="*/ 138112 h 331787"/>
                <a:gd name="connsiteX67" fmla="*/ 161661 w 331788"/>
                <a:gd name="connsiteY67" fmla="*/ 145566 h 331787"/>
                <a:gd name="connsiteX68" fmla="*/ 145786 w 331788"/>
                <a:gd name="connsiteY68" fmla="*/ 166687 h 331787"/>
                <a:gd name="connsiteX69" fmla="*/ 141817 w 331788"/>
                <a:gd name="connsiteY69" fmla="*/ 161718 h 331787"/>
                <a:gd name="connsiteX70" fmla="*/ 128588 w 331788"/>
                <a:gd name="connsiteY70" fmla="*/ 139354 h 331787"/>
                <a:gd name="connsiteX71" fmla="*/ 168276 w 331788"/>
                <a:gd name="connsiteY71" fmla="*/ 138112 h 331787"/>
                <a:gd name="connsiteX72" fmla="*/ 220028 w 331788"/>
                <a:gd name="connsiteY72" fmla="*/ 103187 h 331787"/>
                <a:gd name="connsiteX73" fmla="*/ 232728 w 331788"/>
                <a:gd name="connsiteY73" fmla="*/ 105784 h 331787"/>
                <a:gd name="connsiteX74" fmla="*/ 237808 w 331788"/>
                <a:gd name="connsiteY74" fmla="*/ 105784 h 331787"/>
                <a:gd name="connsiteX75" fmla="*/ 246698 w 331788"/>
                <a:gd name="connsiteY75" fmla="*/ 118773 h 331787"/>
                <a:gd name="connsiteX76" fmla="*/ 255588 w 331788"/>
                <a:gd name="connsiteY76" fmla="*/ 131762 h 331787"/>
                <a:gd name="connsiteX77" fmla="*/ 198438 w 331788"/>
                <a:gd name="connsiteY77" fmla="*/ 125267 h 331787"/>
                <a:gd name="connsiteX78" fmla="*/ 220028 w 331788"/>
                <a:gd name="connsiteY78" fmla="*/ 103187 h 331787"/>
                <a:gd name="connsiteX79" fmla="*/ 317236 w 331788"/>
                <a:gd name="connsiteY79" fmla="*/ 98425 h 331787"/>
                <a:gd name="connsiteX80" fmla="*/ 331788 w 331788"/>
                <a:gd name="connsiteY80" fmla="*/ 152400 h 331787"/>
                <a:gd name="connsiteX81" fmla="*/ 292100 w 331788"/>
                <a:gd name="connsiteY81" fmla="*/ 140552 h 331787"/>
                <a:gd name="connsiteX82" fmla="*/ 317236 w 331788"/>
                <a:gd name="connsiteY82" fmla="*/ 98425 h 331787"/>
                <a:gd name="connsiteX83" fmla="*/ 286068 w 331788"/>
                <a:gd name="connsiteY83" fmla="*/ 52387 h 331787"/>
                <a:gd name="connsiteX84" fmla="*/ 309563 w 331788"/>
                <a:gd name="connsiteY84" fmla="*/ 84748 h 331787"/>
                <a:gd name="connsiteX85" fmla="*/ 278236 w 331788"/>
                <a:gd name="connsiteY85" fmla="*/ 136525 h 331787"/>
                <a:gd name="connsiteX86" fmla="*/ 276931 w 331788"/>
                <a:gd name="connsiteY86" fmla="*/ 136525 h 331787"/>
                <a:gd name="connsiteX87" fmla="*/ 258657 w 331788"/>
                <a:gd name="connsiteY87" fmla="*/ 110636 h 331787"/>
                <a:gd name="connsiteX88" fmla="*/ 250825 w 331788"/>
                <a:gd name="connsiteY88" fmla="*/ 98986 h 331787"/>
                <a:gd name="connsiteX89" fmla="*/ 259962 w 331788"/>
                <a:gd name="connsiteY89" fmla="*/ 78275 h 331787"/>
                <a:gd name="connsiteX90" fmla="*/ 258657 w 331788"/>
                <a:gd name="connsiteY90" fmla="*/ 70509 h 331787"/>
                <a:gd name="connsiteX91" fmla="*/ 286068 w 331788"/>
                <a:gd name="connsiteY91" fmla="*/ 52387 h 331787"/>
                <a:gd name="connsiteX92" fmla="*/ 73025 w 331788"/>
                <a:gd name="connsiteY92" fmla="*/ 28575 h 331787"/>
                <a:gd name="connsiteX93" fmla="*/ 107950 w 331788"/>
                <a:gd name="connsiteY93" fmla="*/ 126377 h 331787"/>
                <a:gd name="connsiteX94" fmla="*/ 3175 w 331788"/>
                <a:gd name="connsiteY94" fmla="*/ 138113 h 331787"/>
                <a:gd name="connsiteX95" fmla="*/ 73025 w 331788"/>
                <a:gd name="connsiteY95" fmla="*/ 28575 h 331787"/>
                <a:gd name="connsiteX96" fmla="*/ 203200 w 331788"/>
                <a:gd name="connsiteY96" fmla="*/ 4762 h 331787"/>
                <a:gd name="connsiteX97" fmla="*/ 274638 w 331788"/>
                <a:gd name="connsiteY97" fmla="*/ 41817 h 331787"/>
                <a:gd name="connsiteX98" fmla="*/ 251258 w 331788"/>
                <a:gd name="connsiteY98" fmla="*/ 57150 h 331787"/>
                <a:gd name="connsiteX99" fmla="*/ 233074 w 331788"/>
                <a:gd name="connsiteY99" fmla="*/ 50761 h 331787"/>
                <a:gd name="connsiteX100" fmla="*/ 225281 w 331788"/>
                <a:gd name="connsiteY100" fmla="*/ 52039 h 331787"/>
                <a:gd name="connsiteX101" fmla="*/ 203200 w 331788"/>
                <a:gd name="connsiteY101" fmla="*/ 4762 h 331787"/>
                <a:gd name="connsiteX102" fmla="*/ 165260 w 331788"/>
                <a:gd name="connsiteY102" fmla="*/ 0 h 331787"/>
                <a:gd name="connsiteX103" fmla="*/ 185786 w 331788"/>
                <a:gd name="connsiteY103" fmla="*/ 1290 h 331787"/>
                <a:gd name="connsiteX104" fmla="*/ 212725 w 331788"/>
                <a:gd name="connsiteY104" fmla="*/ 59333 h 331787"/>
                <a:gd name="connsiteX105" fmla="*/ 205028 w 331788"/>
                <a:gd name="connsiteY105" fmla="*/ 77390 h 331787"/>
                <a:gd name="connsiteX106" fmla="*/ 208876 w 331788"/>
                <a:gd name="connsiteY106" fmla="*/ 91579 h 331787"/>
                <a:gd name="connsiteX107" fmla="*/ 179371 w 331788"/>
                <a:gd name="connsiteY107" fmla="*/ 122535 h 331787"/>
                <a:gd name="connsiteX108" fmla="*/ 176806 w 331788"/>
                <a:gd name="connsiteY108" fmla="*/ 122535 h 331787"/>
                <a:gd name="connsiteX109" fmla="*/ 122927 w 331788"/>
                <a:gd name="connsiteY109" fmla="*/ 123825 h 331787"/>
                <a:gd name="connsiteX110" fmla="*/ 85725 w 331788"/>
                <a:gd name="connsiteY110" fmla="*/ 20637 h 331787"/>
                <a:gd name="connsiteX111" fmla="*/ 165260 w 331788"/>
                <a:gd name="connsiteY111" fmla="*/ 0 h 33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331788" h="331787">
                  <a:moveTo>
                    <a:pt x="199497" y="265112"/>
                  </a:moveTo>
                  <a:cubicBezTo>
                    <a:pt x="203360" y="270241"/>
                    <a:pt x="205935" y="274088"/>
                    <a:pt x="209798" y="279217"/>
                  </a:cubicBezTo>
                  <a:cubicBezTo>
                    <a:pt x="222674" y="295885"/>
                    <a:pt x="231688" y="307425"/>
                    <a:pt x="238126" y="315118"/>
                  </a:cubicBezTo>
                  <a:cubicBezTo>
                    <a:pt x="216236" y="325376"/>
                    <a:pt x="191771" y="331787"/>
                    <a:pt x="166018" y="331787"/>
                  </a:cubicBezTo>
                  <a:cubicBezTo>
                    <a:pt x="150566" y="331787"/>
                    <a:pt x="136402" y="329223"/>
                    <a:pt x="122238" y="325376"/>
                  </a:cubicBezTo>
                  <a:cubicBezTo>
                    <a:pt x="141553" y="312554"/>
                    <a:pt x="169881" y="293321"/>
                    <a:pt x="199497" y="265112"/>
                  </a:cubicBezTo>
                  <a:close/>
                  <a:moveTo>
                    <a:pt x="190500" y="228600"/>
                  </a:moveTo>
                  <a:cubicBezTo>
                    <a:pt x="194163" y="228600"/>
                    <a:pt x="197827" y="228600"/>
                    <a:pt x="201490" y="228600"/>
                  </a:cubicBezTo>
                  <a:cubicBezTo>
                    <a:pt x="202712" y="231198"/>
                    <a:pt x="203933" y="233796"/>
                    <a:pt x="206375" y="236394"/>
                  </a:cubicBezTo>
                  <a:cubicBezTo>
                    <a:pt x="203933" y="237693"/>
                    <a:pt x="201490" y="240290"/>
                    <a:pt x="200269" y="242888"/>
                  </a:cubicBezTo>
                  <a:cubicBezTo>
                    <a:pt x="196606" y="237693"/>
                    <a:pt x="194163" y="233796"/>
                    <a:pt x="190500" y="228600"/>
                  </a:cubicBezTo>
                  <a:close/>
                  <a:moveTo>
                    <a:pt x="146452" y="228600"/>
                  </a:moveTo>
                  <a:cubicBezTo>
                    <a:pt x="152930" y="228600"/>
                    <a:pt x="159408" y="229897"/>
                    <a:pt x="164590" y="229897"/>
                  </a:cubicBezTo>
                  <a:cubicBezTo>
                    <a:pt x="164590" y="229897"/>
                    <a:pt x="164590" y="229897"/>
                    <a:pt x="165885" y="229897"/>
                  </a:cubicBezTo>
                  <a:cubicBezTo>
                    <a:pt x="168477" y="229897"/>
                    <a:pt x="171068" y="229897"/>
                    <a:pt x="173659" y="229897"/>
                  </a:cubicBezTo>
                  <a:cubicBezTo>
                    <a:pt x="178841" y="237678"/>
                    <a:pt x="185319" y="245459"/>
                    <a:pt x="190501" y="253240"/>
                  </a:cubicBezTo>
                  <a:cubicBezTo>
                    <a:pt x="156817" y="286958"/>
                    <a:pt x="123132" y="309004"/>
                    <a:pt x="103699" y="320675"/>
                  </a:cubicBezTo>
                  <a:cubicBezTo>
                    <a:pt x="94630" y="316785"/>
                    <a:pt x="85561" y="311597"/>
                    <a:pt x="77788" y="306410"/>
                  </a:cubicBezTo>
                  <a:cubicBezTo>
                    <a:pt x="84266" y="293442"/>
                    <a:pt x="97221" y="271396"/>
                    <a:pt x="112768" y="244162"/>
                  </a:cubicBezTo>
                  <a:cubicBezTo>
                    <a:pt x="115359" y="245459"/>
                    <a:pt x="117950" y="245459"/>
                    <a:pt x="121837" y="245459"/>
                  </a:cubicBezTo>
                  <a:cubicBezTo>
                    <a:pt x="132201" y="245459"/>
                    <a:pt x="142566" y="238975"/>
                    <a:pt x="146452" y="228600"/>
                  </a:cubicBezTo>
                  <a:close/>
                  <a:moveTo>
                    <a:pt x="323851" y="217487"/>
                  </a:moveTo>
                  <a:cubicBezTo>
                    <a:pt x="310830" y="256268"/>
                    <a:pt x="284788" y="287292"/>
                    <a:pt x="249631" y="307975"/>
                  </a:cubicBezTo>
                  <a:cubicBezTo>
                    <a:pt x="240516" y="295048"/>
                    <a:pt x="224890" y="275658"/>
                    <a:pt x="207963" y="253682"/>
                  </a:cubicBezTo>
                  <a:cubicBezTo>
                    <a:pt x="211869" y="249804"/>
                    <a:pt x="214474" y="247219"/>
                    <a:pt x="218380" y="243341"/>
                  </a:cubicBezTo>
                  <a:cubicBezTo>
                    <a:pt x="220984" y="244634"/>
                    <a:pt x="223588" y="244634"/>
                    <a:pt x="227495" y="244634"/>
                  </a:cubicBezTo>
                  <a:cubicBezTo>
                    <a:pt x="239214" y="244634"/>
                    <a:pt x="250933" y="236878"/>
                    <a:pt x="253537" y="225243"/>
                  </a:cubicBezTo>
                  <a:cubicBezTo>
                    <a:pt x="280881" y="222658"/>
                    <a:pt x="304319" y="220073"/>
                    <a:pt x="323851" y="217487"/>
                  </a:cubicBezTo>
                  <a:close/>
                  <a:moveTo>
                    <a:pt x="3175" y="196850"/>
                  </a:moveTo>
                  <a:cubicBezTo>
                    <a:pt x="23562" y="204666"/>
                    <a:pt x="55417" y="215086"/>
                    <a:pt x="93642" y="222902"/>
                  </a:cubicBezTo>
                  <a:cubicBezTo>
                    <a:pt x="94916" y="228112"/>
                    <a:pt x="96190" y="232019"/>
                    <a:pt x="100013" y="235927"/>
                  </a:cubicBezTo>
                  <a:cubicBezTo>
                    <a:pt x="84723" y="261978"/>
                    <a:pt x="71981" y="284122"/>
                    <a:pt x="65610" y="298450"/>
                  </a:cubicBezTo>
                  <a:cubicBezTo>
                    <a:pt x="33755" y="273702"/>
                    <a:pt x="10820" y="237230"/>
                    <a:pt x="3175" y="196850"/>
                  </a:cubicBezTo>
                  <a:close/>
                  <a:moveTo>
                    <a:pt x="146517" y="192087"/>
                  </a:moveTo>
                  <a:cubicBezTo>
                    <a:pt x="151747" y="200025"/>
                    <a:pt x="156976" y="207963"/>
                    <a:pt x="163513" y="215900"/>
                  </a:cubicBezTo>
                  <a:cubicBezTo>
                    <a:pt x="158284" y="215900"/>
                    <a:pt x="153054" y="214577"/>
                    <a:pt x="147825" y="214577"/>
                  </a:cubicBezTo>
                  <a:cubicBezTo>
                    <a:pt x="147825" y="209286"/>
                    <a:pt x="145210" y="203994"/>
                    <a:pt x="141288" y="200025"/>
                  </a:cubicBezTo>
                  <a:cubicBezTo>
                    <a:pt x="142595" y="197379"/>
                    <a:pt x="145210" y="194733"/>
                    <a:pt x="146517" y="192087"/>
                  </a:cubicBezTo>
                  <a:close/>
                  <a:moveTo>
                    <a:pt x="277877" y="160337"/>
                  </a:moveTo>
                  <a:cubicBezTo>
                    <a:pt x="290894" y="175968"/>
                    <a:pt x="302610" y="190296"/>
                    <a:pt x="314326" y="204624"/>
                  </a:cubicBezTo>
                  <a:cubicBezTo>
                    <a:pt x="297403" y="205927"/>
                    <a:pt x="276575" y="208532"/>
                    <a:pt x="253143" y="211137"/>
                  </a:cubicBezTo>
                  <a:cubicBezTo>
                    <a:pt x="251842" y="207230"/>
                    <a:pt x="251842" y="204624"/>
                    <a:pt x="249238" y="203322"/>
                  </a:cubicBezTo>
                  <a:cubicBezTo>
                    <a:pt x="259652" y="188994"/>
                    <a:pt x="270066" y="174665"/>
                    <a:pt x="277877" y="160337"/>
                  </a:cubicBezTo>
                  <a:close/>
                  <a:moveTo>
                    <a:pt x="290513" y="153987"/>
                  </a:moveTo>
                  <a:cubicBezTo>
                    <a:pt x="306490" y="159216"/>
                    <a:pt x="321136" y="163139"/>
                    <a:pt x="331788" y="167061"/>
                  </a:cubicBezTo>
                  <a:cubicBezTo>
                    <a:pt x="331788" y="178827"/>
                    <a:pt x="330457" y="187978"/>
                    <a:pt x="329125" y="198437"/>
                  </a:cubicBezTo>
                  <a:cubicBezTo>
                    <a:pt x="317142" y="185364"/>
                    <a:pt x="303828" y="170983"/>
                    <a:pt x="290513" y="153987"/>
                  </a:cubicBezTo>
                  <a:close/>
                  <a:moveTo>
                    <a:pt x="113341" y="139700"/>
                  </a:moveTo>
                  <a:cubicBezTo>
                    <a:pt x="118493" y="150004"/>
                    <a:pt x="124933" y="160307"/>
                    <a:pt x="130085" y="169324"/>
                  </a:cubicBezTo>
                  <a:cubicBezTo>
                    <a:pt x="132661" y="171900"/>
                    <a:pt x="135237" y="175764"/>
                    <a:pt x="136525" y="178340"/>
                  </a:cubicBezTo>
                  <a:cubicBezTo>
                    <a:pt x="133949" y="183492"/>
                    <a:pt x="131373" y="187356"/>
                    <a:pt x="128797" y="191219"/>
                  </a:cubicBezTo>
                  <a:cubicBezTo>
                    <a:pt x="126221" y="189932"/>
                    <a:pt x="123645" y="189932"/>
                    <a:pt x="121069" y="189932"/>
                  </a:cubicBezTo>
                  <a:cubicBezTo>
                    <a:pt x="109478" y="189932"/>
                    <a:pt x="99174" y="197659"/>
                    <a:pt x="95310" y="207963"/>
                  </a:cubicBezTo>
                  <a:cubicBezTo>
                    <a:pt x="52807" y="200235"/>
                    <a:pt x="19320" y="187356"/>
                    <a:pt x="1288" y="179628"/>
                  </a:cubicBezTo>
                  <a:cubicBezTo>
                    <a:pt x="0" y="174476"/>
                    <a:pt x="0" y="170612"/>
                    <a:pt x="0" y="165460"/>
                  </a:cubicBezTo>
                  <a:cubicBezTo>
                    <a:pt x="0" y="160307"/>
                    <a:pt x="0" y="156444"/>
                    <a:pt x="1288" y="151292"/>
                  </a:cubicBezTo>
                  <a:cubicBezTo>
                    <a:pt x="23183" y="147428"/>
                    <a:pt x="64399" y="142276"/>
                    <a:pt x="113341" y="139700"/>
                  </a:cubicBezTo>
                  <a:close/>
                  <a:moveTo>
                    <a:pt x="186315" y="138112"/>
                  </a:moveTo>
                  <a:cubicBezTo>
                    <a:pt x="215774" y="139408"/>
                    <a:pt x="243952" y="143298"/>
                    <a:pt x="268288" y="149780"/>
                  </a:cubicBezTo>
                  <a:cubicBezTo>
                    <a:pt x="259322" y="164042"/>
                    <a:pt x="249076" y="179599"/>
                    <a:pt x="238829" y="193860"/>
                  </a:cubicBezTo>
                  <a:cubicBezTo>
                    <a:pt x="234986" y="192564"/>
                    <a:pt x="231144" y="191267"/>
                    <a:pt x="227301" y="191267"/>
                  </a:cubicBezTo>
                  <a:cubicBezTo>
                    <a:pt x="213212" y="191267"/>
                    <a:pt x="201685" y="201639"/>
                    <a:pt x="200404" y="214604"/>
                  </a:cubicBezTo>
                  <a:cubicBezTo>
                    <a:pt x="194000" y="214604"/>
                    <a:pt x="186315" y="214604"/>
                    <a:pt x="179911" y="215900"/>
                  </a:cubicBezTo>
                  <a:cubicBezTo>
                    <a:pt x="170945" y="202936"/>
                    <a:pt x="163260" y="191267"/>
                    <a:pt x="155575" y="179599"/>
                  </a:cubicBezTo>
                  <a:cubicBezTo>
                    <a:pt x="160698" y="171820"/>
                    <a:pt x="167102" y="162745"/>
                    <a:pt x="173507" y="154966"/>
                  </a:cubicBezTo>
                  <a:cubicBezTo>
                    <a:pt x="177349" y="148483"/>
                    <a:pt x="182472" y="143298"/>
                    <a:pt x="186315" y="138112"/>
                  </a:cubicBezTo>
                  <a:close/>
                  <a:moveTo>
                    <a:pt x="168276" y="138112"/>
                  </a:moveTo>
                  <a:cubicBezTo>
                    <a:pt x="165630" y="140597"/>
                    <a:pt x="164307" y="143081"/>
                    <a:pt x="161661" y="145566"/>
                  </a:cubicBezTo>
                  <a:cubicBezTo>
                    <a:pt x="156370" y="153020"/>
                    <a:pt x="151078" y="159232"/>
                    <a:pt x="145786" y="166687"/>
                  </a:cubicBezTo>
                  <a:cubicBezTo>
                    <a:pt x="144463" y="165445"/>
                    <a:pt x="143140" y="162960"/>
                    <a:pt x="141817" y="161718"/>
                  </a:cubicBezTo>
                  <a:cubicBezTo>
                    <a:pt x="137849" y="154263"/>
                    <a:pt x="132557" y="146808"/>
                    <a:pt x="128588" y="139354"/>
                  </a:cubicBezTo>
                  <a:cubicBezTo>
                    <a:pt x="141817" y="139354"/>
                    <a:pt x="155047" y="138112"/>
                    <a:pt x="168276" y="138112"/>
                  </a:cubicBezTo>
                  <a:close/>
                  <a:moveTo>
                    <a:pt x="220028" y="103187"/>
                  </a:moveTo>
                  <a:cubicBezTo>
                    <a:pt x="223838" y="104486"/>
                    <a:pt x="227648" y="105784"/>
                    <a:pt x="232728" y="105784"/>
                  </a:cubicBezTo>
                  <a:cubicBezTo>
                    <a:pt x="233998" y="105784"/>
                    <a:pt x="236538" y="105784"/>
                    <a:pt x="237808" y="105784"/>
                  </a:cubicBezTo>
                  <a:cubicBezTo>
                    <a:pt x="241618" y="109681"/>
                    <a:pt x="244158" y="114877"/>
                    <a:pt x="246698" y="118773"/>
                  </a:cubicBezTo>
                  <a:cubicBezTo>
                    <a:pt x="249238" y="122670"/>
                    <a:pt x="253048" y="127865"/>
                    <a:pt x="255588" y="131762"/>
                  </a:cubicBezTo>
                  <a:cubicBezTo>
                    <a:pt x="237808" y="129164"/>
                    <a:pt x="218758" y="126566"/>
                    <a:pt x="198438" y="125267"/>
                  </a:cubicBezTo>
                  <a:cubicBezTo>
                    <a:pt x="206058" y="117474"/>
                    <a:pt x="213678" y="109681"/>
                    <a:pt x="220028" y="103187"/>
                  </a:cubicBezTo>
                  <a:close/>
                  <a:moveTo>
                    <a:pt x="317236" y="98425"/>
                  </a:moveTo>
                  <a:cubicBezTo>
                    <a:pt x="325173" y="115539"/>
                    <a:pt x="329142" y="133969"/>
                    <a:pt x="331788" y="152400"/>
                  </a:cubicBezTo>
                  <a:cubicBezTo>
                    <a:pt x="319882" y="148450"/>
                    <a:pt x="306652" y="144501"/>
                    <a:pt x="292100" y="140552"/>
                  </a:cubicBezTo>
                  <a:cubicBezTo>
                    <a:pt x="301361" y="124754"/>
                    <a:pt x="310621" y="111589"/>
                    <a:pt x="317236" y="98425"/>
                  </a:cubicBezTo>
                  <a:close/>
                  <a:moveTo>
                    <a:pt x="286068" y="52387"/>
                  </a:moveTo>
                  <a:cubicBezTo>
                    <a:pt x="295205" y="61448"/>
                    <a:pt x="303037" y="71803"/>
                    <a:pt x="309563" y="84748"/>
                  </a:cubicBezTo>
                  <a:cubicBezTo>
                    <a:pt x="301731" y="98986"/>
                    <a:pt x="289984" y="117108"/>
                    <a:pt x="278236" y="136525"/>
                  </a:cubicBezTo>
                  <a:cubicBezTo>
                    <a:pt x="278236" y="136525"/>
                    <a:pt x="276931" y="136525"/>
                    <a:pt x="276931" y="136525"/>
                  </a:cubicBezTo>
                  <a:cubicBezTo>
                    <a:pt x="270404" y="127464"/>
                    <a:pt x="265183" y="119697"/>
                    <a:pt x="258657" y="110636"/>
                  </a:cubicBezTo>
                  <a:cubicBezTo>
                    <a:pt x="256046" y="106753"/>
                    <a:pt x="253436" y="102870"/>
                    <a:pt x="250825" y="98986"/>
                  </a:cubicBezTo>
                  <a:cubicBezTo>
                    <a:pt x="256046" y="93809"/>
                    <a:pt x="259962" y="86042"/>
                    <a:pt x="259962" y="78275"/>
                  </a:cubicBezTo>
                  <a:cubicBezTo>
                    <a:pt x="259962" y="75687"/>
                    <a:pt x="259962" y="73098"/>
                    <a:pt x="258657" y="70509"/>
                  </a:cubicBezTo>
                  <a:cubicBezTo>
                    <a:pt x="269099" y="62742"/>
                    <a:pt x="278236" y="57564"/>
                    <a:pt x="286068" y="52387"/>
                  </a:cubicBezTo>
                  <a:close/>
                  <a:moveTo>
                    <a:pt x="73025" y="28575"/>
                  </a:moveTo>
                  <a:cubicBezTo>
                    <a:pt x="79493" y="54655"/>
                    <a:pt x="92428" y="92472"/>
                    <a:pt x="107950" y="126377"/>
                  </a:cubicBezTo>
                  <a:cubicBezTo>
                    <a:pt x="63970" y="128985"/>
                    <a:pt x="25165" y="134201"/>
                    <a:pt x="3175" y="138113"/>
                  </a:cubicBezTo>
                  <a:cubicBezTo>
                    <a:pt x="10936" y="92472"/>
                    <a:pt x="36806" y="53351"/>
                    <a:pt x="73025" y="28575"/>
                  </a:cubicBezTo>
                  <a:close/>
                  <a:moveTo>
                    <a:pt x="203200" y="4762"/>
                  </a:moveTo>
                  <a:cubicBezTo>
                    <a:pt x="230476" y="11151"/>
                    <a:pt x="255155" y="23928"/>
                    <a:pt x="274638" y="41817"/>
                  </a:cubicBezTo>
                  <a:cubicBezTo>
                    <a:pt x="268144" y="45650"/>
                    <a:pt x="260350" y="52039"/>
                    <a:pt x="251258" y="57150"/>
                  </a:cubicBezTo>
                  <a:cubicBezTo>
                    <a:pt x="246063" y="53316"/>
                    <a:pt x="239568" y="50761"/>
                    <a:pt x="233074" y="50761"/>
                  </a:cubicBezTo>
                  <a:cubicBezTo>
                    <a:pt x="230476" y="50761"/>
                    <a:pt x="227879" y="50761"/>
                    <a:pt x="225281" y="52039"/>
                  </a:cubicBezTo>
                  <a:cubicBezTo>
                    <a:pt x="216189" y="34150"/>
                    <a:pt x="208395" y="17539"/>
                    <a:pt x="203200" y="4762"/>
                  </a:cubicBezTo>
                  <a:close/>
                  <a:moveTo>
                    <a:pt x="165260" y="0"/>
                  </a:moveTo>
                  <a:cubicBezTo>
                    <a:pt x="172957" y="0"/>
                    <a:pt x="179371" y="0"/>
                    <a:pt x="185786" y="1290"/>
                  </a:cubicBezTo>
                  <a:cubicBezTo>
                    <a:pt x="192200" y="15478"/>
                    <a:pt x="199897" y="36115"/>
                    <a:pt x="212725" y="59333"/>
                  </a:cubicBezTo>
                  <a:cubicBezTo>
                    <a:pt x="207594" y="63202"/>
                    <a:pt x="205028" y="69651"/>
                    <a:pt x="205028" y="77390"/>
                  </a:cubicBezTo>
                  <a:cubicBezTo>
                    <a:pt x="205028" y="82550"/>
                    <a:pt x="206311" y="87709"/>
                    <a:pt x="208876" y="91579"/>
                  </a:cubicBezTo>
                  <a:cubicBezTo>
                    <a:pt x="198614" y="100608"/>
                    <a:pt x="188351" y="110926"/>
                    <a:pt x="179371" y="122535"/>
                  </a:cubicBezTo>
                  <a:cubicBezTo>
                    <a:pt x="178089" y="122535"/>
                    <a:pt x="178089" y="122535"/>
                    <a:pt x="176806" y="122535"/>
                  </a:cubicBezTo>
                  <a:cubicBezTo>
                    <a:pt x="158846" y="122535"/>
                    <a:pt x="139604" y="123825"/>
                    <a:pt x="122927" y="123825"/>
                  </a:cubicBezTo>
                  <a:cubicBezTo>
                    <a:pt x="104967" y="87709"/>
                    <a:pt x="92139" y="45144"/>
                    <a:pt x="85725" y="20637"/>
                  </a:cubicBezTo>
                  <a:cubicBezTo>
                    <a:pt x="108816" y="7739"/>
                    <a:pt x="135755" y="0"/>
                    <a:pt x="16526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îṡḷiďè">
              <a:extLst>
                <a:ext uri="{FF2B5EF4-FFF2-40B4-BE49-F238E27FC236}">
                  <a16:creationId xmlns:a16="http://schemas.microsoft.com/office/drawing/2014/main" id="{5C0E4A45-11A6-4938-8023-5C73A66891CF}"/>
                </a:ext>
              </a:extLst>
            </p:cNvPr>
            <p:cNvSpPr/>
            <p:nvPr/>
          </p:nvSpPr>
          <p:spPr bwMode="auto">
            <a:xfrm>
              <a:off x="13829318" y="5012087"/>
              <a:ext cx="493183" cy="493180"/>
            </a:xfrm>
            <a:custGeom>
              <a:avLst/>
              <a:gdLst>
                <a:gd name="connsiteX0" fmla="*/ 199497 w 331788"/>
                <a:gd name="connsiteY0" fmla="*/ 265112 h 331787"/>
                <a:gd name="connsiteX1" fmla="*/ 209798 w 331788"/>
                <a:gd name="connsiteY1" fmla="*/ 279217 h 331787"/>
                <a:gd name="connsiteX2" fmla="*/ 238126 w 331788"/>
                <a:gd name="connsiteY2" fmla="*/ 315118 h 331787"/>
                <a:gd name="connsiteX3" fmla="*/ 166018 w 331788"/>
                <a:gd name="connsiteY3" fmla="*/ 331787 h 331787"/>
                <a:gd name="connsiteX4" fmla="*/ 122238 w 331788"/>
                <a:gd name="connsiteY4" fmla="*/ 325376 h 331787"/>
                <a:gd name="connsiteX5" fmla="*/ 199497 w 331788"/>
                <a:gd name="connsiteY5" fmla="*/ 265112 h 331787"/>
                <a:gd name="connsiteX6" fmla="*/ 190500 w 331788"/>
                <a:gd name="connsiteY6" fmla="*/ 228600 h 331787"/>
                <a:gd name="connsiteX7" fmla="*/ 201490 w 331788"/>
                <a:gd name="connsiteY7" fmla="*/ 228600 h 331787"/>
                <a:gd name="connsiteX8" fmla="*/ 206375 w 331788"/>
                <a:gd name="connsiteY8" fmla="*/ 236394 h 331787"/>
                <a:gd name="connsiteX9" fmla="*/ 200269 w 331788"/>
                <a:gd name="connsiteY9" fmla="*/ 242888 h 331787"/>
                <a:gd name="connsiteX10" fmla="*/ 190500 w 331788"/>
                <a:gd name="connsiteY10" fmla="*/ 228600 h 331787"/>
                <a:gd name="connsiteX11" fmla="*/ 146452 w 331788"/>
                <a:gd name="connsiteY11" fmla="*/ 228600 h 331787"/>
                <a:gd name="connsiteX12" fmla="*/ 164590 w 331788"/>
                <a:gd name="connsiteY12" fmla="*/ 229897 h 331787"/>
                <a:gd name="connsiteX13" fmla="*/ 165885 w 331788"/>
                <a:gd name="connsiteY13" fmla="*/ 229897 h 331787"/>
                <a:gd name="connsiteX14" fmla="*/ 173659 w 331788"/>
                <a:gd name="connsiteY14" fmla="*/ 229897 h 331787"/>
                <a:gd name="connsiteX15" fmla="*/ 190501 w 331788"/>
                <a:gd name="connsiteY15" fmla="*/ 253240 h 331787"/>
                <a:gd name="connsiteX16" fmla="*/ 103699 w 331788"/>
                <a:gd name="connsiteY16" fmla="*/ 320675 h 331787"/>
                <a:gd name="connsiteX17" fmla="*/ 77788 w 331788"/>
                <a:gd name="connsiteY17" fmla="*/ 306410 h 331787"/>
                <a:gd name="connsiteX18" fmla="*/ 112768 w 331788"/>
                <a:gd name="connsiteY18" fmla="*/ 244162 h 331787"/>
                <a:gd name="connsiteX19" fmla="*/ 121837 w 331788"/>
                <a:gd name="connsiteY19" fmla="*/ 245459 h 331787"/>
                <a:gd name="connsiteX20" fmla="*/ 146452 w 331788"/>
                <a:gd name="connsiteY20" fmla="*/ 228600 h 331787"/>
                <a:gd name="connsiteX21" fmla="*/ 323851 w 331788"/>
                <a:gd name="connsiteY21" fmla="*/ 217487 h 331787"/>
                <a:gd name="connsiteX22" fmla="*/ 249631 w 331788"/>
                <a:gd name="connsiteY22" fmla="*/ 307975 h 331787"/>
                <a:gd name="connsiteX23" fmla="*/ 207963 w 331788"/>
                <a:gd name="connsiteY23" fmla="*/ 253682 h 331787"/>
                <a:gd name="connsiteX24" fmla="*/ 218380 w 331788"/>
                <a:gd name="connsiteY24" fmla="*/ 243341 h 331787"/>
                <a:gd name="connsiteX25" fmla="*/ 227495 w 331788"/>
                <a:gd name="connsiteY25" fmla="*/ 244634 h 331787"/>
                <a:gd name="connsiteX26" fmla="*/ 253537 w 331788"/>
                <a:gd name="connsiteY26" fmla="*/ 225243 h 331787"/>
                <a:gd name="connsiteX27" fmla="*/ 323851 w 331788"/>
                <a:gd name="connsiteY27" fmla="*/ 217487 h 331787"/>
                <a:gd name="connsiteX28" fmla="*/ 3175 w 331788"/>
                <a:gd name="connsiteY28" fmla="*/ 196850 h 331787"/>
                <a:gd name="connsiteX29" fmla="*/ 93642 w 331788"/>
                <a:gd name="connsiteY29" fmla="*/ 222902 h 331787"/>
                <a:gd name="connsiteX30" fmla="*/ 100013 w 331788"/>
                <a:gd name="connsiteY30" fmla="*/ 235927 h 331787"/>
                <a:gd name="connsiteX31" fmla="*/ 65610 w 331788"/>
                <a:gd name="connsiteY31" fmla="*/ 298450 h 331787"/>
                <a:gd name="connsiteX32" fmla="*/ 3175 w 331788"/>
                <a:gd name="connsiteY32" fmla="*/ 196850 h 331787"/>
                <a:gd name="connsiteX33" fmla="*/ 146517 w 331788"/>
                <a:gd name="connsiteY33" fmla="*/ 192087 h 331787"/>
                <a:gd name="connsiteX34" fmla="*/ 163513 w 331788"/>
                <a:gd name="connsiteY34" fmla="*/ 215900 h 331787"/>
                <a:gd name="connsiteX35" fmla="*/ 147825 w 331788"/>
                <a:gd name="connsiteY35" fmla="*/ 214577 h 331787"/>
                <a:gd name="connsiteX36" fmla="*/ 141288 w 331788"/>
                <a:gd name="connsiteY36" fmla="*/ 200025 h 331787"/>
                <a:gd name="connsiteX37" fmla="*/ 146517 w 331788"/>
                <a:gd name="connsiteY37" fmla="*/ 192087 h 331787"/>
                <a:gd name="connsiteX38" fmla="*/ 277877 w 331788"/>
                <a:gd name="connsiteY38" fmla="*/ 160337 h 331787"/>
                <a:gd name="connsiteX39" fmla="*/ 314326 w 331788"/>
                <a:gd name="connsiteY39" fmla="*/ 204624 h 331787"/>
                <a:gd name="connsiteX40" fmla="*/ 253143 w 331788"/>
                <a:gd name="connsiteY40" fmla="*/ 211137 h 331787"/>
                <a:gd name="connsiteX41" fmla="*/ 249238 w 331788"/>
                <a:gd name="connsiteY41" fmla="*/ 203322 h 331787"/>
                <a:gd name="connsiteX42" fmla="*/ 277877 w 331788"/>
                <a:gd name="connsiteY42" fmla="*/ 160337 h 331787"/>
                <a:gd name="connsiteX43" fmla="*/ 290513 w 331788"/>
                <a:gd name="connsiteY43" fmla="*/ 153987 h 331787"/>
                <a:gd name="connsiteX44" fmla="*/ 331788 w 331788"/>
                <a:gd name="connsiteY44" fmla="*/ 167061 h 331787"/>
                <a:gd name="connsiteX45" fmla="*/ 329125 w 331788"/>
                <a:gd name="connsiteY45" fmla="*/ 198437 h 331787"/>
                <a:gd name="connsiteX46" fmla="*/ 290513 w 331788"/>
                <a:gd name="connsiteY46" fmla="*/ 153987 h 331787"/>
                <a:gd name="connsiteX47" fmla="*/ 113341 w 331788"/>
                <a:gd name="connsiteY47" fmla="*/ 139700 h 331787"/>
                <a:gd name="connsiteX48" fmla="*/ 130085 w 331788"/>
                <a:gd name="connsiteY48" fmla="*/ 169324 h 331787"/>
                <a:gd name="connsiteX49" fmla="*/ 136525 w 331788"/>
                <a:gd name="connsiteY49" fmla="*/ 178340 h 331787"/>
                <a:gd name="connsiteX50" fmla="*/ 128797 w 331788"/>
                <a:gd name="connsiteY50" fmla="*/ 191219 h 331787"/>
                <a:gd name="connsiteX51" fmla="*/ 121069 w 331788"/>
                <a:gd name="connsiteY51" fmla="*/ 189932 h 331787"/>
                <a:gd name="connsiteX52" fmla="*/ 95310 w 331788"/>
                <a:gd name="connsiteY52" fmla="*/ 207963 h 331787"/>
                <a:gd name="connsiteX53" fmla="*/ 1288 w 331788"/>
                <a:gd name="connsiteY53" fmla="*/ 179628 h 331787"/>
                <a:gd name="connsiteX54" fmla="*/ 0 w 331788"/>
                <a:gd name="connsiteY54" fmla="*/ 165460 h 331787"/>
                <a:gd name="connsiteX55" fmla="*/ 1288 w 331788"/>
                <a:gd name="connsiteY55" fmla="*/ 151292 h 331787"/>
                <a:gd name="connsiteX56" fmla="*/ 113341 w 331788"/>
                <a:gd name="connsiteY56" fmla="*/ 139700 h 331787"/>
                <a:gd name="connsiteX57" fmla="*/ 186315 w 331788"/>
                <a:gd name="connsiteY57" fmla="*/ 138112 h 331787"/>
                <a:gd name="connsiteX58" fmla="*/ 268288 w 331788"/>
                <a:gd name="connsiteY58" fmla="*/ 149780 h 331787"/>
                <a:gd name="connsiteX59" fmla="*/ 238829 w 331788"/>
                <a:gd name="connsiteY59" fmla="*/ 193860 h 331787"/>
                <a:gd name="connsiteX60" fmla="*/ 227301 w 331788"/>
                <a:gd name="connsiteY60" fmla="*/ 191267 h 331787"/>
                <a:gd name="connsiteX61" fmla="*/ 200404 w 331788"/>
                <a:gd name="connsiteY61" fmla="*/ 214604 h 331787"/>
                <a:gd name="connsiteX62" fmla="*/ 179911 w 331788"/>
                <a:gd name="connsiteY62" fmla="*/ 215900 h 331787"/>
                <a:gd name="connsiteX63" fmla="*/ 155575 w 331788"/>
                <a:gd name="connsiteY63" fmla="*/ 179599 h 331787"/>
                <a:gd name="connsiteX64" fmla="*/ 173507 w 331788"/>
                <a:gd name="connsiteY64" fmla="*/ 154966 h 331787"/>
                <a:gd name="connsiteX65" fmla="*/ 186315 w 331788"/>
                <a:gd name="connsiteY65" fmla="*/ 138112 h 331787"/>
                <a:gd name="connsiteX66" fmla="*/ 168276 w 331788"/>
                <a:gd name="connsiteY66" fmla="*/ 138112 h 331787"/>
                <a:gd name="connsiteX67" fmla="*/ 161661 w 331788"/>
                <a:gd name="connsiteY67" fmla="*/ 145566 h 331787"/>
                <a:gd name="connsiteX68" fmla="*/ 145786 w 331788"/>
                <a:gd name="connsiteY68" fmla="*/ 166687 h 331787"/>
                <a:gd name="connsiteX69" fmla="*/ 141817 w 331788"/>
                <a:gd name="connsiteY69" fmla="*/ 161718 h 331787"/>
                <a:gd name="connsiteX70" fmla="*/ 128588 w 331788"/>
                <a:gd name="connsiteY70" fmla="*/ 139354 h 331787"/>
                <a:gd name="connsiteX71" fmla="*/ 168276 w 331788"/>
                <a:gd name="connsiteY71" fmla="*/ 138112 h 331787"/>
                <a:gd name="connsiteX72" fmla="*/ 220028 w 331788"/>
                <a:gd name="connsiteY72" fmla="*/ 103187 h 331787"/>
                <a:gd name="connsiteX73" fmla="*/ 232728 w 331788"/>
                <a:gd name="connsiteY73" fmla="*/ 105784 h 331787"/>
                <a:gd name="connsiteX74" fmla="*/ 237808 w 331788"/>
                <a:gd name="connsiteY74" fmla="*/ 105784 h 331787"/>
                <a:gd name="connsiteX75" fmla="*/ 246698 w 331788"/>
                <a:gd name="connsiteY75" fmla="*/ 118773 h 331787"/>
                <a:gd name="connsiteX76" fmla="*/ 255588 w 331788"/>
                <a:gd name="connsiteY76" fmla="*/ 131762 h 331787"/>
                <a:gd name="connsiteX77" fmla="*/ 198438 w 331788"/>
                <a:gd name="connsiteY77" fmla="*/ 125267 h 331787"/>
                <a:gd name="connsiteX78" fmla="*/ 220028 w 331788"/>
                <a:gd name="connsiteY78" fmla="*/ 103187 h 331787"/>
                <a:gd name="connsiteX79" fmla="*/ 317236 w 331788"/>
                <a:gd name="connsiteY79" fmla="*/ 98425 h 331787"/>
                <a:gd name="connsiteX80" fmla="*/ 331788 w 331788"/>
                <a:gd name="connsiteY80" fmla="*/ 152400 h 331787"/>
                <a:gd name="connsiteX81" fmla="*/ 292100 w 331788"/>
                <a:gd name="connsiteY81" fmla="*/ 140552 h 331787"/>
                <a:gd name="connsiteX82" fmla="*/ 317236 w 331788"/>
                <a:gd name="connsiteY82" fmla="*/ 98425 h 331787"/>
                <a:gd name="connsiteX83" fmla="*/ 286068 w 331788"/>
                <a:gd name="connsiteY83" fmla="*/ 52387 h 331787"/>
                <a:gd name="connsiteX84" fmla="*/ 309563 w 331788"/>
                <a:gd name="connsiteY84" fmla="*/ 84748 h 331787"/>
                <a:gd name="connsiteX85" fmla="*/ 278236 w 331788"/>
                <a:gd name="connsiteY85" fmla="*/ 136525 h 331787"/>
                <a:gd name="connsiteX86" fmla="*/ 276931 w 331788"/>
                <a:gd name="connsiteY86" fmla="*/ 136525 h 331787"/>
                <a:gd name="connsiteX87" fmla="*/ 258657 w 331788"/>
                <a:gd name="connsiteY87" fmla="*/ 110636 h 331787"/>
                <a:gd name="connsiteX88" fmla="*/ 250825 w 331788"/>
                <a:gd name="connsiteY88" fmla="*/ 98986 h 331787"/>
                <a:gd name="connsiteX89" fmla="*/ 259962 w 331788"/>
                <a:gd name="connsiteY89" fmla="*/ 78275 h 331787"/>
                <a:gd name="connsiteX90" fmla="*/ 258657 w 331788"/>
                <a:gd name="connsiteY90" fmla="*/ 70509 h 331787"/>
                <a:gd name="connsiteX91" fmla="*/ 286068 w 331788"/>
                <a:gd name="connsiteY91" fmla="*/ 52387 h 331787"/>
                <a:gd name="connsiteX92" fmla="*/ 73025 w 331788"/>
                <a:gd name="connsiteY92" fmla="*/ 28575 h 331787"/>
                <a:gd name="connsiteX93" fmla="*/ 107950 w 331788"/>
                <a:gd name="connsiteY93" fmla="*/ 126377 h 331787"/>
                <a:gd name="connsiteX94" fmla="*/ 3175 w 331788"/>
                <a:gd name="connsiteY94" fmla="*/ 138113 h 331787"/>
                <a:gd name="connsiteX95" fmla="*/ 73025 w 331788"/>
                <a:gd name="connsiteY95" fmla="*/ 28575 h 331787"/>
                <a:gd name="connsiteX96" fmla="*/ 203200 w 331788"/>
                <a:gd name="connsiteY96" fmla="*/ 4762 h 331787"/>
                <a:gd name="connsiteX97" fmla="*/ 274638 w 331788"/>
                <a:gd name="connsiteY97" fmla="*/ 41817 h 331787"/>
                <a:gd name="connsiteX98" fmla="*/ 251258 w 331788"/>
                <a:gd name="connsiteY98" fmla="*/ 57150 h 331787"/>
                <a:gd name="connsiteX99" fmla="*/ 233074 w 331788"/>
                <a:gd name="connsiteY99" fmla="*/ 50761 h 331787"/>
                <a:gd name="connsiteX100" fmla="*/ 225281 w 331788"/>
                <a:gd name="connsiteY100" fmla="*/ 52039 h 331787"/>
                <a:gd name="connsiteX101" fmla="*/ 203200 w 331788"/>
                <a:gd name="connsiteY101" fmla="*/ 4762 h 331787"/>
                <a:gd name="connsiteX102" fmla="*/ 165260 w 331788"/>
                <a:gd name="connsiteY102" fmla="*/ 0 h 331787"/>
                <a:gd name="connsiteX103" fmla="*/ 185786 w 331788"/>
                <a:gd name="connsiteY103" fmla="*/ 1290 h 331787"/>
                <a:gd name="connsiteX104" fmla="*/ 212725 w 331788"/>
                <a:gd name="connsiteY104" fmla="*/ 59333 h 331787"/>
                <a:gd name="connsiteX105" fmla="*/ 205028 w 331788"/>
                <a:gd name="connsiteY105" fmla="*/ 77390 h 331787"/>
                <a:gd name="connsiteX106" fmla="*/ 208876 w 331788"/>
                <a:gd name="connsiteY106" fmla="*/ 91579 h 331787"/>
                <a:gd name="connsiteX107" fmla="*/ 179371 w 331788"/>
                <a:gd name="connsiteY107" fmla="*/ 122535 h 331787"/>
                <a:gd name="connsiteX108" fmla="*/ 176806 w 331788"/>
                <a:gd name="connsiteY108" fmla="*/ 122535 h 331787"/>
                <a:gd name="connsiteX109" fmla="*/ 122927 w 331788"/>
                <a:gd name="connsiteY109" fmla="*/ 123825 h 331787"/>
                <a:gd name="connsiteX110" fmla="*/ 85725 w 331788"/>
                <a:gd name="connsiteY110" fmla="*/ 20637 h 331787"/>
                <a:gd name="connsiteX111" fmla="*/ 165260 w 331788"/>
                <a:gd name="connsiteY111" fmla="*/ 0 h 33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331788" h="331787">
                  <a:moveTo>
                    <a:pt x="199497" y="265112"/>
                  </a:moveTo>
                  <a:cubicBezTo>
                    <a:pt x="203360" y="270241"/>
                    <a:pt x="205935" y="274088"/>
                    <a:pt x="209798" y="279217"/>
                  </a:cubicBezTo>
                  <a:cubicBezTo>
                    <a:pt x="222674" y="295885"/>
                    <a:pt x="231688" y="307425"/>
                    <a:pt x="238126" y="315118"/>
                  </a:cubicBezTo>
                  <a:cubicBezTo>
                    <a:pt x="216236" y="325376"/>
                    <a:pt x="191771" y="331787"/>
                    <a:pt x="166018" y="331787"/>
                  </a:cubicBezTo>
                  <a:cubicBezTo>
                    <a:pt x="150566" y="331787"/>
                    <a:pt x="136402" y="329223"/>
                    <a:pt x="122238" y="325376"/>
                  </a:cubicBezTo>
                  <a:cubicBezTo>
                    <a:pt x="141553" y="312554"/>
                    <a:pt x="169881" y="293321"/>
                    <a:pt x="199497" y="265112"/>
                  </a:cubicBezTo>
                  <a:close/>
                  <a:moveTo>
                    <a:pt x="190500" y="228600"/>
                  </a:moveTo>
                  <a:cubicBezTo>
                    <a:pt x="194163" y="228600"/>
                    <a:pt x="197827" y="228600"/>
                    <a:pt x="201490" y="228600"/>
                  </a:cubicBezTo>
                  <a:cubicBezTo>
                    <a:pt x="202712" y="231198"/>
                    <a:pt x="203933" y="233796"/>
                    <a:pt x="206375" y="236394"/>
                  </a:cubicBezTo>
                  <a:cubicBezTo>
                    <a:pt x="203933" y="237693"/>
                    <a:pt x="201490" y="240290"/>
                    <a:pt x="200269" y="242888"/>
                  </a:cubicBezTo>
                  <a:cubicBezTo>
                    <a:pt x="196606" y="237693"/>
                    <a:pt x="194163" y="233796"/>
                    <a:pt x="190500" y="228600"/>
                  </a:cubicBezTo>
                  <a:close/>
                  <a:moveTo>
                    <a:pt x="146452" y="228600"/>
                  </a:moveTo>
                  <a:cubicBezTo>
                    <a:pt x="152930" y="228600"/>
                    <a:pt x="159408" y="229897"/>
                    <a:pt x="164590" y="229897"/>
                  </a:cubicBezTo>
                  <a:cubicBezTo>
                    <a:pt x="164590" y="229897"/>
                    <a:pt x="164590" y="229897"/>
                    <a:pt x="165885" y="229897"/>
                  </a:cubicBezTo>
                  <a:cubicBezTo>
                    <a:pt x="168477" y="229897"/>
                    <a:pt x="171068" y="229897"/>
                    <a:pt x="173659" y="229897"/>
                  </a:cubicBezTo>
                  <a:cubicBezTo>
                    <a:pt x="178841" y="237678"/>
                    <a:pt x="185319" y="245459"/>
                    <a:pt x="190501" y="253240"/>
                  </a:cubicBezTo>
                  <a:cubicBezTo>
                    <a:pt x="156817" y="286958"/>
                    <a:pt x="123132" y="309004"/>
                    <a:pt x="103699" y="320675"/>
                  </a:cubicBezTo>
                  <a:cubicBezTo>
                    <a:pt x="94630" y="316785"/>
                    <a:pt x="85561" y="311597"/>
                    <a:pt x="77788" y="306410"/>
                  </a:cubicBezTo>
                  <a:cubicBezTo>
                    <a:pt x="84266" y="293442"/>
                    <a:pt x="97221" y="271396"/>
                    <a:pt x="112768" y="244162"/>
                  </a:cubicBezTo>
                  <a:cubicBezTo>
                    <a:pt x="115359" y="245459"/>
                    <a:pt x="117950" y="245459"/>
                    <a:pt x="121837" y="245459"/>
                  </a:cubicBezTo>
                  <a:cubicBezTo>
                    <a:pt x="132201" y="245459"/>
                    <a:pt x="142566" y="238975"/>
                    <a:pt x="146452" y="228600"/>
                  </a:cubicBezTo>
                  <a:close/>
                  <a:moveTo>
                    <a:pt x="323851" y="217487"/>
                  </a:moveTo>
                  <a:cubicBezTo>
                    <a:pt x="310830" y="256268"/>
                    <a:pt x="284788" y="287292"/>
                    <a:pt x="249631" y="307975"/>
                  </a:cubicBezTo>
                  <a:cubicBezTo>
                    <a:pt x="240516" y="295048"/>
                    <a:pt x="224890" y="275658"/>
                    <a:pt x="207963" y="253682"/>
                  </a:cubicBezTo>
                  <a:cubicBezTo>
                    <a:pt x="211869" y="249804"/>
                    <a:pt x="214474" y="247219"/>
                    <a:pt x="218380" y="243341"/>
                  </a:cubicBezTo>
                  <a:cubicBezTo>
                    <a:pt x="220984" y="244634"/>
                    <a:pt x="223588" y="244634"/>
                    <a:pt x="227495" y="244634"/>
                  </a:cubicBezTo>
                  <a:cubicBezTo>
                    <a:pt x="239214" y="244634"/>
                    <a:pt x="250933" y="236878"/>
                    <a:pt x="253537" y="225243"/>
                  </a:cubicBezTo>
                  <a:cubicBezTo>
                    <a:pt x="280881" y="222658"/>
                    <a:pt x="304319" y="220073"/>
                    <a:pt x="323851" y="217487"/>
                  </a:cubicBezTo>
                  <a:close/>
                  <a:moveTo>
                    <a:pt x="3175" y="196850"/>
                  </a:moveTo>
                  <a:cubicBezTo>
                    <a:pt x="23562" y="204666"/>
                    <a:pt x="55417" y="215086"/>
                    <a:pt x="93642" y="222902"/>
                  </a:cubicBezTo>
                  <a:cubicBezTo>
                    <a:pt x="94916" y="228112"/>
                    <a:pt x="96190" y="232019"/>
                    <a:pt x="100013" y="235927"/>
                  </a:cubicBezTo>
                  <a:cubicBezTo>
                    <a:pt x="84723" y="261978"/>
                    <a:pt x="71981" y="284122"/>
                    <a:pt x="65610" y="298450"/>
                  </a:cubicBezTo>
                  <a:cubicBezTo>
                    <a:pt x="33755" y="273702"/>
                    <a:pt x="10820" y="237230"/>
                    <a:pt x="3175" y="196850"/>
                  </a:cubicBezTo>
                  <a:close/>
                  <a:moveTo>
                    <a:pt x="146517" y="192087"/>
                  </a:moveTo>
                  <a:cubicBezTo>
                    <a:pt x="151747" y="200025"/>
                    <a:pt x="156976" y="207963"/>
                    <a:pt x="163513" y="215900"/>
                  </a:cubicBezTo>
                  <a:cubicBezTo>
                    <a:pt x="158284" y="215900"/>
                    <a:pt x="153054" y="214577"/>
                    <a:pt x="147825" y="214577"/>
                  </a:cubicBezTo>
                  <a:cubicBezTo>
                    <a:pt x="147825" y="209286"/>
                    <a:pt x="145210" y="203994"/>
                    <a:pt x="141288" y="200025"/>
                  </a:cubicBezTo>
                  <a:cubicBezTo>
                    <a:pt x="142595" y="197379"/>
                    <a:pt x="145210" y="194733"/>
                    <a:pt x="146517" y="192087"/>
                  </a:cubicBezTo>
                  <a:close/>
                  <a:moveTo>
                    <a:pt x="277877" y="160337"/>
                  </a:moveTo>
                  <a:cubicBezTo>
                    <a:pt x="290894" y="175968"/>
                    <a:pt x="302610" y="190296"/>
                    <a:pt x="314326" y="204624"/>
                  </a:cubicBezTo>
                  <a:cubicBezTo>
                    <a:pt x="297403" y="205927"/>
                    <a:pt x="276575" y="208532"/>
                    <a:pt x="253143" y="211137"/>
                  </a:cubicBezTo>
                  <a:cubicBezTo>
                    <a:pt x="251842" y="207230"/>
                    <a:pt x="251842" y="204624"/>
                    <a:pt x="249238" y="203322"/>
                  </a:cubicBezTo>
                  <a:cubicBezTo>
                    <a:pt x="259652" y="188994"/>
                    <a:pt x="270066" y="174665"/>
                    <a:pt x="277877" y="160337"/>
                  </a:cubicBezTo>
                  <a:close/>
                  <a:moveTo>
                    <a:pt x="290513" y="153987"/>
                  </a:moveTo>
                  <a:cubicBezTo>
                    <a:pt x="306490" y="159216"/>
                    <a:pt x="321136" y="163139"/>
                    <a:pt x="331788" y="167061"/>
                  </a:cubicBezTo>
                  <a:cubicBezTo>
                    <a:pt x="331788" y="178827"/>
                    <a:pt x="330457" y="187978"/>
                    <a:pt x="329125" y="198437"/>
                  </a:cubicBezTo>
                  <a:cubicBezTo>
                    <a:pt x="317142" y="185364"/>
                    <a:pt x="303828" y="170983"/>
                    <a:pt x="290513" y="153987"/>
                  </a:cubicBezTo>
                  <a:close/>
                  <a:moveTo>
                    <a:pt x="113341" y="139700"/>
                  </a:moveTo>
                  <a:cubicBezTo>
                    <a:pt x="118493" y="150004"/>
                    <a:pt x="124933" y="160307"/>
                    <a:pt x="130085" y="169324"/>
                  </a:cubicBezTo>
                  <a:cubicBezTo>
                    <a:pt x="132661" y="171900"/>
                    <a:pt x="135237" y="175764"/>
                    <a:pt x="136525" y="178340"/>
                  </a:cubicBezTo>
                  <a:cubicBezTo>
                    <a:pt x="133949" y="183492"/>
                    <a:pt x="131373" y="187356"/>
                    <a:pt x="128797" y="191219"/>
                  </a:cubicBezTo>
                  <a:cubicBezTo>
                    <a:pt x="126221" y="189932"/>
                    <a:pt x="123645" y="189932"/>
                    <a:pt x="121069" y="189932"/>
                  </a:cubicBezTo>
                  <a:cubicBezTo>
                    <a:pt x="109478" y="189932"/>
                    <a:pt x="99174" y="197659"/>
                    <a:pt x="95310" y="207963"/>
                  </a:cubicBezTo>
                  <a:cubicBezTo>
                    <a:pt x="52807" y="200235"/>
                    <a:pt x="19320" y="187356"/>
                    <a:pt x="1288" y="179628"/>
                  </a:cubicBezTo>
                  <a:cubicBezTo>
                    <a:pt x="0" y="174476"/>
                    <a:pt x="0" y="170612"/>
                    <a:pt x="0" y="165460"/>
                  </a:cubicBezTo>
                  <a:cubicBezTo>
                    <a:pt x="0" y="160307"/>
                    <a:pt x="0" y="156444"/>
                    <a:pt x="1288" y="151292"/>
                  </a:cubicBezTo>
                  <a:cubicBezTo>
                    <a:pt x="23183" y="147428"/>
                    <a:pt x="64399" y="142276"/>
                    <a:pt x="113341" y="139700"/>
                  </a:cubicBezTo>
                  <a:close/>
                  <a:moveTo>
                    <a:pt x="186315" y="138112"/>
                  </a:moveTo>
                  <a:cubicBezTo>
                    <a:pt x="215774" y="139408"/>
                    <a:pt x="243952" y="143298"/>
                    <a:pt x="268288" y="149780"/>
                  </a:cubicBezTo>
                  <a:cubicBezTo>
                    <a:pt x="259322" y="164042"/>
                    <a:pt x="249076" y="179599"/>
                    <a:pt x="238829" y="193860"/>
                  </a:cubicBezTo>
                  <a:cubicBezTo>
                    <a:pt x="234986" y="192564"/>
                    <a:pt x="231144" y="191267"/>
                    <a:pt x="227301" y="191267"/>
                  </a:cubicBezTo>
                  <a:cubicBezTo>
                    <a:pt x="213212" y="191267"/>
                    <a:pt x="201685" y="201639"/>
                    <a:pt x="200404" y="214604"/>
                  </a:cubicBezTo>
                  <a:cubicBezTo>
                    <a:pt x="194000" y="214604"/>
                    <a:pt x="186315" y="214604"/>
                    <a:pt x="179911" y="215900"/>
                  </a:cubicBezTo>
                  <a:cubicBezTo>
                    <a:pt x="170945" y="202936"/>
                    <a:pt x="163260" y="191267"/>
                    <a:pt x="155575" y="179599"/>
                  </a:cubicBezTo>
                  <a:cubicBezTo>
                    <a:pt x="160698" y="171820"/>
                    <a:pt x="167102" y="162745"/>
                    <a:pt x="173507" y="154966"/>
                  </a:cubicBezTo>
                  <a:cubicBezTo>
                    <a:pt x="177349" y="148483"/>
                    <a:pt x="182472" y="143298"/>
                    <a:pt x="186315" y="138112"/>
                  </a:cubicBezTo>
                  <a:close/>
                  <a:moveTo>
                    <a:pt x="168276" y="138112"/>
                  </a:moveTo>
                  <a:cubicBezTo>
                    <a:pt x="165630" y="140597"/>
                    <a:pt x="164307" y="143081"/>
                    <a:pt x="161661" y="145566"/>
                  </a:cubicBezTo>
                  <a:cubicBezTo>
                    <a:pt x="156370" y="153020"/>
                    <a:pt x="151078" y="159232"/>
                    <a:pt x="145786" y="166687"/>
                  </a:cubicBezTo>
                  <a:cubicBezTo>
                    <a:pt x="144463" y="165445"/>
                    <a:pt x="143140" y="162960"/>
                    <a:pt x="141817" y="161718"/>
                  </a:cubicBezTo>
                  <a:cubicBezTo>
                    <a:pt x="137849" y="154263"/>
                    <a:pt x="132557" y="146808"/>
                    <a:pt x="128588" y="139354"/>
                  </a:cubicBezTo>
                  <a:cubicBezTo>
                    <a:pt x="141817" y="139354"/>
                    <a:pt x="155047" y="138112"/>
                    <a:pt x="168276" y="138112"/>
                  </a:cubicBezTo>
                  <a:close/>
                  <a:moveTo>
                    <a:pt x="220028" y="103187"/>
                  </a:moveTo>
                  <a:cubicBezTo>
                    <a:pt x="223838" y="104486"/>
                    <a:pt x="227648" y="105784"/>
                    <a:pt x="232728" y="105784"/>
                  </a:cubicBezTo>
                  <a:cubicBezTo>
                    <a:pt x="233998" y="105784"/>
                    <a:pt x="236538" y="105784"/>
                    <a:pt x="237808" y="105784"/>
                  </a:cubicBezTo>
                  <a:cubicBezTo>
                    <a:pt x="241618" y="109681"/>
                    <a:pt x="244158" y="114877"/>
                    <a:pt x="246698" y="118773"/>
                  </a:cubicBezTo>
                  <a:cubicBezTo>
                    <a:pt x="249238" y="122670"/>
                    <a:pt x="253048" y="127865"/>
                    <a:pt x="255588" y="131762"/>
                  </a:cubicBezTo>
                  <a:cubicBezTo>
                    <a:pt x="237808" y="129164"/>
                    <a:pt x="218758" y="126566"/>
                    <a:pt x="198438" y="125267"/>
                  </a:cubicBezTo>
                  <a:cubicBezTo>
                    <a:pt x="206058" y="117474"/>
                    <a:pt x="213678" y="109681"/>
                    <a:pt x="220028" y="103187"/>
                  </a:cubicBezTo>
                  <a:close/>
                  <a:moveTo>
                    <a:pt x="317236" y="98425"/>
                  </a:moveTo>
                  <a:cubicBezTo>
                    <a:pt x="325173" y="115539"/>
                    <a:pt x="329142" y="133969"/>
                    <a:pt x="331788" y="152400"/>
                  </a:cubicBezTo>
                  <a:cubicBezTo>
                    <a:pt x="319882" y="148450"/>
                    <a:pt x="306652" y="144501"/>
                    <a:pt x="292100" y="140552"/>
                  </a:cubicBezTo>
                  <a:cubicBezTo>
                    <a:pt x="301361" y="124754"/>
                    <a:pt x="310621" y="111589"/>
                    <a:pt x="317236" y="98425"/>
                  </a:cubicBezTo>
                  <a:close/>
                  <a:moveTo>
                    <a:pt x="286068" y="52387"/>
                  </a:moveTo>
                  <a:cubicBezTo>
                    <a:pt x="295205" y="61448"/>
                    <a:pt x="303037" y="71803"/>
                    <a:pt x="309563" y="84748"/>
                  </a:cubicBezTo>
                  <a:cubicBezTo>
                    <a:pt x="301731" y="98986"/>
                    <a:pt x="289984" y="117108"/>
                    <a:pt x="278236" y="136525"/>
                  </a:cubicBezTo>
                  <a:cubicBezTo>
                    <a:pt x="278236" y="136525"/>
                    <a:pt x="276931" y="136525"/>
                    <a:pt x="276931" y="136525"/>
                  </a:cubicBezTo>
                  <a:cubicBezTo>
                    <a:pt x="270404" y="127464"/>
                    <a:pt x="265183" y="119697"/>
                    <a:pt x="258657" y="110636"/>
                  </a:cubicBezTo>
                  <a:cubicBezTo>
                    <a:pt x="256046" y="106753"/>
                    <a:pt x="253436" y="102870"/>
                    <a:pt x="250825" y="98986"/>
                  </a:cubicBezTo>
                  <a:cubicBezTo>
                    <a:pt x="256046" y="93809"/>
                    <a:pt x="259962" y="86042"/>
                    <a:pt x="259962" y="78275"/>
                  </a:cubicBezTo>
                  <a:cubicBezTo>
                    <a:pt x="259962" y="75687"/>
                    <a:pt x="259962" y="73098"/>
                    <a:pt x="258657" y="70509"/>
                  </a:cubicBezTo>
                  <a:cubicBezTo>
                    <a:pt x="269099" y="62742"/>
                    <a:pt x="278236" y="57564"/>
                    <a:pt x="286068" y="52387"/>
                  </a:cubicBezTo>
                  <a:close/>
                  <a:moveTo>
                    <a:pt x="73025" y="28575"/>
                  </a:moveTo>
                  <a:cubicBezTo>
                    <a:pt x="79493" y="54655"/>
                    <a:pt x="92428" y="92472"/>
                    <a:pt x="107950" y="126377"/>
                  </a:cubicBezTo>
                  <a:cubicBezTo>
                    <a:pt x="63970" y="128985"/>
                    <a:pt x="25165" y="134201"/>
                    <a:pt x="3175" y="138113"/>
                  </a:cubicBezTo>
                  <a:cubicBezTo>
                    <a:pt x="10936" y="92472"/>
                    <a:pt x="36806" y="53351"/>
                    <a:pt x="73025" y="28575"/>
                  </a:cubicBezTo>
                  <a:close/>
                  <a:moveTo>
                    <a:pt x="203200" y="4762"/>
                  </a:moveTo>
                  <a:cubicBezTo>
                    <a:pt x="230476" y="11151"/>
                    <a:pt x="255155" y="23928"/>
                    <a:pt x="274638" y="41817"/>
                  </a:cubicBezTo>
                  <a:cubicBezTo>
                    <a:pt x="268144" y="45650"/>
                    <a:pt x="260350" y="52039"/>
                    <a:pt x="251258" y="57150"/>
                  </a:cubicBezTo>
                  <a:cubicBezTo>
                    <a:pt x="246063" y="53316"/>
                    <a:pt x="239568" y="50761"/>
                    <a:pt x="233074" y="50761"/>
                  </a:cubicBezTo>
                  <a:cubicBezTo>
                    <a:pt x="230476" y="50761"/>
                    <a:pt x="227879" y="50761"/>
                    <a:pt x="225281" y="52039"/>
                  </a:cubicBezTo>
                  <a:cubicBezTo>
                    <a:pt x="216189" y="34150"/>
                    <a:pt x="208395" y="17539"/>
                    <a:pt x="203200" y="4762"/>
                  </a:cubicBezTo>
                  <a:close/>
                  <a:moveTo>
                    <a:pt x="165260" y="0"/>
                  </a:moveTo>
                  <a:cubicBezTo>
                    <a:pt x="172957" y="0"/>
                    <a:pt x="179371" y="0"/>
                    <a:pt x="185786" y="1290"/>
                  </a:cubicBezTo>
                  <a:cubicBezTo>
                    <a:pt x="192200" y="15478"/>
                    <a:pt x="199897" y="36115"/>
                    <a:pt x="212725" y="59333"/>
                  </a:cubicBezTo>
                  <a:cubicBezTo>
                    <a:pt x="207594" y="63202"/>
                    <a:pt x="205028" y="69651"/>
                    <a:pt x="205028" y="77390"/>
                  </a:cubicBezTo>
                  <a:cubicBezTo>
                    <a:pt x="205028" y="82550"/>
                    <a:pt x="206311" y="87709"/>
                    <a:pt x="208876" y="91579"/>
                  </a:cubicBezTo>
                  <a:cubicBezTo>
                    <a:pt x="198614" y="100608"/>
                    <a:pt x="188351" y="110926"/>
                    <a:pt x="179371" y="122535"/>
                  </a:cubicBezTo>
                  <a:cubicBezTo>
                    <a:pt x="178089" y="122535"/>
                    <a:pt x="178089" y="122535"/>
                    <a:pt x="176806" y="122535"/>
                  </a:cubicBezTo>
                  <a:cubicBezTo>
                    <a:pt x="158846" y="122535"/>
                    <a:pt x="139604" y="123825"/>
                    <a:pt x="122927" y="123825"/>
                  </a:cubicBezTo>
                  <a:cubicBezTo>
                    <a:pt x="104967" y="87709"/>
                    <a:pt x="92139" y="45144"/>
                    <a:pt x="85725" y="20637"/>
                  </a:cubicBezTo>
                  <a:cubicBezTo>
                    <a:pt x="108816" y="7739"/>
                    <a:pt x="135755" y="0"/>
                    <a:pt x="16526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93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数据类型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5778364" cy="18731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679CF03-FAFB-47B0-AF62-5D53D4D934E5}"/>
              </a:ext>
            </a:extLst>
          </p:cNvPr>
          <p:cNvSpPr/>
          <p:nvPr/>
        </p:nvSpPr>
        <p:spPr>
          <a:xfrm>
            <a:off x="3027745" y="2202306"/>
            <a:ext cx="13406055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MapReduce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将作业的整个运行过程分为两个阶段 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Map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阶段和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Reduce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阶段</a:t>
            </a:r>
            <a:endParaRPr lang="zh-CN" altLang="en-US" sz="36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807DA9-F8C8-4617-8D69-1C260FED5432}"/>
              </a:ext>
            </a:extLst>
          </p:cNvPr>
          <p:cNvSpPr/>
          <p:nvPr/>
        </p:nvSpPr>
        <p:spPr>
          <a:xfrm>
            <a:off x="3027745" y="4008959"/>
            <a:ext cx="117951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Reduce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阶段由一定数量的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Reduce Task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组成：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数据远程拷贝</a:t>
            </a: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数据按照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key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排序</a:t>
            </a: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数据处理：</a:t>
            </a:r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Reducer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数据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输出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格式：</a:t>
            </a:r>
            <a:r>
              <a:rPr lang="en-US" altLang="zh-CN" sz="3600" dirty="0" err="1" smtClean="0">
                <a:solidFill>
                  <a:schemeClr val="bg1"/>
                </a:solidFill>
                <a:cs typeface="+mn-ea"/>
                <a:sym typeface="+mn-lt"/>
              </a:rPr>
              <a:t>OutputFormat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111871" y="2909435"/>
            <a:ext cx="3551085" cy="3687700"/>
            <a:chOff x="12071405" y="4103235"/>
            <a:chExt cx="3551085" cy="3687700"/>
          </a:xfrm>
        </p:grpSpPr>
        <p:grpSp>
          <p:nvGrpSpPr>
            <p:cNvPr id="11" name="íŝļïdé">
              <a:extLst>
                <a:ext uri="{FF2B5EF4-FFF2-40B4-BE49-F238E27FC236}">
                  <a16:creationId xmlns:a16="http://schemas.microsoft.com/office/drawing/2014/main" id="{170D7678-B85B-423F-B667-87DC8650ECE3}"/>
                </a:ext>
              </a:extLst>
            </p:cNvPr>
            <p:cNvGrpSpPr/>
            <p:nvPr/>
          </p:nvGrpSpPr>
          <p:grpSpPr>
            <a:xfrm rot="20136449">
              <a:off x="12071405" y="4103235"/>
              <a:ext cx="3551085" cy="3687700"/>
              <a:chOff x="3295234" y="1881973"/>
              <a:chExt cx="3087903" cy="3206698"/>
            </a:xfrm>
            <a:solidFill>
              <a:schemeClr val="accent4"/>
            </a:solidFill>
          </p:grpSpPr>
          <p:sp>
            <p:nvSpPr>
              <p:cNvPr id="14" name="îṣ1îḋê">
                <a:extLst>
                  <a:ext uri="{FF2B5EF4-FFF2-40B4-BE49-F238E27FC236}">
                    <a16:creationId xmlns:a16="http://schemas.microsoft.com/office/drawing/2014/main" id="{3E852709-EA1C-4A5B-981E-FC5166A951E0}"/>
                  </a:ext>
                </a:extLst>
              </p:cNvPr>
              <p:cNvSpPr/>
              <p:nvPr/>
            </p:nvSpPr>
            <p:spPr>
              <a:xfrm>
                <a:off x="3584684" y="3359844"/>
                <a:ext cx="1634405" cy="1634405"/>
              </a:xfrm>
              <a:custGeom>
                <a:avLst/>
                <a:gdLst>
                  <a:gd name="connsiteX0" fmla="*/ 1222939 w 1634405"/>
                  <a:gd name="connsiteY0" fmla="*/ 413953 h 1634405"/>
                  <a:gd name="connsiteX1" fmla="*/ 1464069 w 1634405"/>
                  <a:gd name="connsiteY1" fmla="*/ 341281 h 1634405"/>
                  <a:gd name="connsiteX2" fmla="*/ 1552796 w 1634405"/>
                  <a:gd name="connsiteY2" fmla="*/ 494961 h 1634405"/>
                  <a:gd name="connsiteX3" fmla="*/ 1369295 w 1634405"/>
                  <a:gd name="connsiteY3" fmla="*/ 667449 h 1634405"/>
                  <a:gd name="connsiteX4" fmla="*/ 1369295 w 1634405"/>
                  <a:gd name="connsiteY4" fmla="*/ 966956 h 1634405"/>
                  <a:gd name="connsiteX5" fmla="*/ 1552796 w 1634405"/>
                  <a:gd name="connsiteY5" fmla="*/ 1139444 h 1634405"/>
                  <a:gd name="connsiteX6" fmla="*/ 1464069 w 1634405"/>
                  <a:gd name="connsiteY6" fmla="*/ 1293124 h 1634405"/>
                  <a:gd name="connsiteX7" fmla="*/ 1222939 w 1634405"/>
                  <a:gd name="connsiteY7" fmla="*/ 1220452 h 1634405"/>
                  <a:gd name="connsiteX8" fmla="*/ 963559 w 1634405"/>
                  <a:gd name="connsiteY8" fmla="*/ 1370205 h 1634405"/>
                  <a:gd name="connsiteX9" fmla="*/ 905929 w 1634405"/>
                  <a:gd name="connsiteY9" fmla="*/ 1615366 h 1634405"/>
                  <a:gd name="connsiteX10" fmla="*/ 728476 w 1634405"/>
                  <a:gd name="connsiteY10" fmla="*/ 1615366 h 1634405"/>
                  <a:gd name="connsiteX11" fmla="*/ 670846 w 1634405"/>
                  <a:gd name="connsiteY11" fmla="*/ 1370205 h 1634405"/>
                  <a:gd name="connsiteX12" fmla="*/ 411466 w 1634405"/>
                  <a:gd name="connsiteY12" fmla="*/ 1220452 h 1634405"/>
                  <a:gd name="connsiteX13" fmla="*/ 170336 w 1634405"/>
                  <a:gd name="connsiteY13" fmla="*/ 1293124 h 1634405"/>
                  <a:gd name="connsiteX14" fmla="*/ 81609 w 1634405"/>
                  <a:gd name="connsiteY14" fmla="*/ 1139444 h 1634405"/>
                  <a:gd name="connsiteX15" fmla="*/ 265110 w 1634405"/>
                  <a:gd name="connsiteY15" fmla="*/ 966956 h 1634405"/>
                  <a:gd name="connsiteX16" fmla="*/ 265110 w 1634405"/>
                  <a:gd name="connsiteY16" fmla="*/ 667449 h 1634405"/>
                  <a:gd name="connsiteX17" fmla="*/ 81609 w 1634405"/>
                  <a:gd name="connsiteY17" fmla="*/ 494961 h 1634405"/>
                  <a:gd name="connsiteX18" fmla="*/ 170336 w 1634405"/>
                  <a:gd name="connsiteY18" fmla="*/ 341281 h 1634405"/>
                  <a:gd name="connsiteX19" fmla="*/ 411466 w 1634405"/>
                  <a:gd name="connsiteY19" fmla="*/ 413953 h 1634405"/>
                  <a:gd name="connsiteX20" fmla="*/ 670846 w 1634405"/>
                  <a:gd name="connsiteY20" fmla="*/ 264200 h 1634405"/>
                  <a:gd name="connsiteX21" fmla="*/ 728476 w 1634405"/>
                  <a:gd name="connsiteY21" fmla="*/ 19039 h 1634405"/>
                  <a:gd name="connsiteX22" fmla="*/ 905929 w 1634405"/>
                  <a:gd name="connsiteY22" fmla="*/ 19039 h 1634405"/>
                  <a:gd name="connsiteX23" fmla="*/ 963559 w 1634405"/>
                  <a:gd name="connsiteY23" fmla="*/ 264200 h 1634405"/>
                  <a:gd name="connsiteX24" fmla="*/ 1222939 w 1634405"/>
                  <a:gd name="connsiteY24" fmla="*/ 413953 h 1634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34405" h="1634405">
                    <a:moveTo>
                      <a:pt x="1222939" y="413953"/>
                    </a:moveTo>
                    <a:lnTo>
                      <a:pt x="1464069" y="341281"/>
                    </a:lnTo>
                    <a:lnTo>
                      <a:pt x="1552796" y="494961"/>
                    </a:lnTo>
                    <a:lnTo>
                      <a:pt x="1369295" y="667449"/>
                    </a:lnTo>
                    <a:cubicBezTo>
                      <a:pt x="1395894" y="765513"/>
                      <a:pt x="1395894" y="868892"/>
                      <a:pt x="1369295" y="966956"/>
                    </a:cubicBezTo>
                    <a:lnTo>
                      <a:pt x="1552796" y="1139444"/>
                    </a:lnTo>
                    <a:lnTo>
                      <a:pt x="1464069" y="1293124"/>
                    </a:lnTo>
                    <a:lnTo>
                      <a:pt x="1222939" y="1220452"/>
                    </a:lnTo>
                    <a:cubicBezTo>
                      <a:pt x="1151313" y="1292520"/>
                      <a:pt x="1061784" y="1344209"/>
                      <a:pt x="963559" y="1370205"/>
                    </a:cubicBezTo>
                    <a:lnTo>
                      <a:pt x="905929" y="1615366"/>
                    </a:lnTo>
                    <a:lnTo>
                      <a:pt x="728476" y="1615366"/>
                    </a:lnTo>
                    <a:lnTo>
                      <a:pt x="670846" y="1370205"/>
                    </a:lnTo>
                    <a:cubicBezTo>
                      <a:pt x="572621" y="1344209"/>
                      <a:pt x="483092" y="1292519"/>
                      <a:pt x="411466" y="1220452"/>
                    </a:cubicBezTo>
                    <a:lnTo>
                      <a:pt x="170336" y="1293124"/>
                    </a:lnTo>
                    <a:lnTo>
                      <a:pt x="81609" y="1139444"/>
                    </a:lnTo>
                    <a:lnTo>
                      <a:pt x="265110" y="966956"/>
                    </a:lnTo>
                    <a:cubicBezTo>
                      <a:pt x="238511" y="868892"/>
                      <a:pt x="238511" y="765513"/>
                      <a:pt x="265110" y="667449"/>
                    </a:cubicBezTo>
                    <a:lnTo>
                      <a:pt x="81609" y="494961"/>
                    </a:lnTo>
                    <a:lnTo>
                      <a:pt x="170336" y="341281"/>
                    </a:lnTo>
                    <a:lnTo>
                      <a:pt x="411466" y="413953"/>
                    </a:lnTo>
                    <a:cubicBezTo>
                      <a:pt x="483092" y="341885"/>
                      <a:pt x="572621" y="290196"/>
                      <a:pt x="670846" y="264200"/>
                    </a:cubicBezTo>
                    <a:lnTo>
                      <a:pt x="728476" y="19039"/>
                    </a:lnTo>
                    <a:lnTo>
                      <a:pt x="905929" y="19039"/>
                    </a:lnTo>
                    <a:lnTo>
                      <a:pt x="963559" y="264200"/>
                    </a:lnTo>
                    <a:cubicBezTo>
                      <a:pt x="1061784" y="290196"/>
                      <a:pt x="1151313" y="341886"/>
                      <a:pt x="1222939" y="4139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43216" tIns="445703" rIns="443216" bIns="445703" numCol="1" spcCol="1270" anchor="ctr" anchorCtr="0">
                <a:noAutofit/>
              </a:bodyPr>
              <a:lstStyle/>
              <a:p>
                <a:pPr marL="0" lvl="0" indent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500" kern="1200"/>
              </a:p>
            </p:txBody>
          </p:sp>
          <p:sp>
            <p:nvSpPr>
              <p:cNvPr id="15" name="iš1íḓê">
                <a:extLst>
                  <a:ext uri="{FF2B5EF4-FFF2-40B4-BE49-F238E27FC236}">
                    <a16:creationId xmlns:a16="http://schemas.microsoft.com/office/drawing/2014/main" id="{F1419DB0-92B3-413E-8315-12A6B855AAE6}"/>
                  </a:ext>
                </a:extLst>
              </p:cNvPr>
              <p:cNvSpPr/>
              <p:nvPr/>
            </p:nvSpPr>
            <p:spPr>
              <a:xfrm>
                <a:off x="4320166" y="2052319"/>
                <a:ext cx="1961287" cy="1961287"/>
              </a:xfrm>
              <a:custGeom>
                <a:avLst/>
                <a:gdLst>
                  <a:gd name="connsiteX0" fmla="*/ 1198230 w 1601383"/>
                  <a:gd name="connsiteY0" fmla="*/ 405590 h 1601383"/>
                  <a:gd name="connsiteX1" fmla="*/ 1434488 w 1601383"/>
                  <a:gd name="connsiteY1" fmla="*/ 334386 h 1601383"/>
                  <a:gd name="connsiteX2" fmla="*/ 1521422 w 1601383"/>
                  <a:gd name="connsiteY2" fmla="*/ 484960 h 1601383"/>
                  <a:gd name="connsiteX3" fmla="*/ 1341629 w 1601383"/>
                  <a:gd name="connsiteY3" fmla="*/ 653964 h 1601383"/>
                  <a:gd name="connsiteX4" fmla="*/ 1341629 w 1601383"/>
                  <a:gd name="connsiteY4" fmla="*/ 947419 h 1601383"/>
                  <a:gd name="connsiteX5" fmla="*/ 1521422 w 1601383"/>
                  <a:gd name="connsiteY5" fmla="*/ 1116423 h 1601383"/>
                  <a:gd name="connsiteX6" fmla="*/ 1434488 w 1601383"/>
                  <a:gd name="connsiteY6" fmla="*/ 1266997 h 1601383"/>
                  <a:gd name="connsiteX7" fmla="*/ 1198230 w 1601383"/>
                  <a:gd name="connsiteY7" fmla="*/ 1195793 h 1601383"/>
                  <a:gd name="connsiteX8" fmla="*/ 944090 w 1601383"/>
                  <a:gd name="connsiteY8" fmla="*/ 1342521 h 1601383"/>
                  <a:gd name="connsiteX9" fmla="*/ 887626 w 1601383"/>
                  <a:gd name="connsiteY9" fmla="*/ 1582728 h 1601383"/>
                  <a:gd name="connsiteX10" fmla="*/ 713757 w 1601383"/>
                  <a:gd name="connsiteY10" fmla="*/ 1582728 h 1601383"/>
                  <a:gd name="connsiteX11" fmla="*/ 657292 w 1601383"/>
                  <a:gd name="connsiteY11" fmla="*/ 1342521 h 1601383"/>
                  <a:gd name="connsiteX12" fmla="*/ 403152 w 1601383"/>
                  <a:gd name="connsiteY12" fmla="*/ 1195793 h 1601383"/>
                  <a:gd name="connsiteX13" fmla="*/ 166895 w 1601383"/>
                  <a:gd name="connsiteY13" fmla="*/ 1266997 h 1601383"/>
                  <a:gd name="connsiteX14" fmla="*/ 79961 w 1601383"/>
                  <a:gd name="connsiteY14" fmla="*/ 1116423 h 1601383"/>
                  <a:gd name="connsiteX15" fmla="*/ 259754 w 1601383"/>
                  <a:gd name="connsiteY15" fmla="*/ 947419 h 1601383"/>
                  <a:gd name="connsiteX16" fmla="*/ 259754 w 1601383"/>
                  <a:gd name="connsiteY16" fmla="*/ 653964 h 1601383"/>
                  <a:gd name="connsiteX17" fmla="*/ 79961 w 1601383"/>
                  <a:gd name="connsiteY17" fmla="*/ 484960 h 1601383"/>
                  <a:gd name="connsiteX18" fmla="*/ 166895 w 1601383"/>
                  <a:gd name="connsiteY18" fmla="*/ 334386 h 1601383"/>
                  <a:gd name="connsiteX19" fmla="*/ 403153 w 1601383"/>
                  <a:gd name="connsiteY19" fmla="*/ 405590 h 1601383"/>
                  <a:gd name="connsiteX20" fmla="*/ 657293 w 1601383"/>
                  <a:gd name="connsiteY20" fmla="*/ 258862 h 1601383"/>
                  <a:gd name="connsiteX21" fmla="*/ 713757 w 1601383"/>
                  <a:gd name="connsiteY21" fmla="*/ 18655 h 1601383"/>
                  <a:gd name="connsiteX22" fmla="*/ 887626 w 1601383"/>
                  <a:gd name="connsiteY22" fmla="*/ 18655 h 1601383"/>
                  <a:gd name="connsiteX23" fmla="*/ 944091 w 1601383"/>
                  <a:gd name="connsiteY23" fmla="*/ 258862 h 1601383"/>
                  <a:gd name="connsiteX24" fmla="*/ 1198231 w 1601383"/>
                  <a:gd name="connsiteY24" fmla="*/ 405590 h 1601383"/>
                  <a:gd name="connsiteX25" fmla="*/ 1198230 w 1601383"/>
                  <a:gd name="connsiteY25" fmla="*/ 405590 h 1601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601383" h="1601383">
                    <a:moveTo>
                      <a:pt x="1030725" y="405075"/>
                    </a:moveTo>
                    <a:lnTo>
                      <a:pt x="1202009" y="298991"/>
                    </a:lnTo>
                    <a:lnTo>
                      <a:pt x="1302391" y="399374"/>
                    </a:lnTo>
                    <a:lnTo>
                      <a:pt x="1196308" y="570658"/>
                    </a:lnTo>
                    <a:cubicBezTo>
                      <a:pt x="1237167" y="640928"/>
                      <a:pt x="1258572" y="720813"/>
                      <a:pt x="1258322" y="802098"/>
                    </a:cubicBezTo>
                    <a:lnTo>
                      <a:pt x="1435835" y="897393"/>
                    </a:lnTo>
                    <a:lnTo>
                      <a:pt x="1399093" y="1034518"/>
                    </a:lnTo>
                    <a:lnTo>
                      <a:pt x="1197715" y="1028288"/>
                    </a:lnTo>
                    <a:cubicBezTo>
                      <a:pt x="1157288" y="1098809"/>
                      <a:pt x="1098808" y="1157289"/>
                      <a:pt x="1028288" y="1197715"/>
                    </a:cubicBezTo>
                    <a:lnTo>
                      <a:pt x="1034518" y="1399092"/>
                    </a:lnTo>
                    <a:lnTo>
                      <a:pt x="897392" y="1435835"/>
                    </a:lnTo>
                    <a:lnTo>
                      <a:pt x="802098" y="1258323"/>
                    </a:lnTo>
                    <a:cubicBezTo>
                      <a:pt x="720812" y="1258572"/>
                      <a:pt x="640927" y="1237167"/>
                      <a:pt x="570657" y="1196308"/>
                    </a:cubicBezTo>
                    <a:lnTo>
                      <a:pt x="399374" y="1302392"/>
                    </a:lnTo>
                    <a:lnTo>
                      <a:pt x="298992" y="1202009"/>
                    </a:lnTo>
                    <a:lnTo>
                      <a:pt x="405075" y="1030725"/>
                    </a:lnTo>
                    <a:cubicBezTo>
                      <a:pt x="364216" y="960455"/>
                      <a:pt x="342811" y="880570"/>
                      <a:pt x="343061" y="799285"/>
                    </a:cubicBezTo>
                    <a:lnTo>
                      <a:pt x="165548" y="703990"/>
                    </a:lnTo>
                    <a:lnTo>
                      <a:pt x="202290" y="566865"/>
                    </a:lnTo>
                    <a:lnTo>
                      <a:pt x="403668" y="573095"/>
                    </a:lnTo>
                    <a:cubicBezTo>
                      <a:pt x="444095" y="502574"/>
                      <a:pt x="502575" y="444094"/>
                      <a:pt x="573095" y="403668"/>
                    </a:cubicBezTo>
                    <a:lnTo>
                      <a:pt x="566865" y="202291"/>
                    </a:lnTo>
                    <a:lnTo>
                      <a:pt x="703991" y="165548"/>
                    </a:lnTo>
                    <a:lnTo>
                      <a:pt x="799285" y="343060"/>
                    </a:lnTo>
                    <a:cubicBezTo>
                      <a:pt x="880571" y="342811"/>
                      <a:pt x="960456" y="364216"/>
                      <a:pt x="1030726" y="405075"/>
                    </a:cubicBezTo>
                    <a:lnTo>
                      <a:pt x="1030725" y="40507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66742" tIns="566742" rIns="566743" bIns="566743" numCol="1" spcCol="1270" anchor="ctr" anchorCtr="0">
                <a:noAutofit/>
              </a:bodyPr>
              <a:lstStyle/>
              <a:p>
                <a:pPr marL="0" lvl="0" indent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800" kern="1200"/>
              </a:p>
            </p:txBody>
          </p:sp>
          <p:sp>
            <p:nvSpPr>
              <p:cNvPr id="16" name="işḷîdé">
                <a:extLst>
                  <a:ext uri="{FF2B5EF4-FFF2-40B4-BE49-F238E27FC236}">
                    <a16:creationId xmlns:a16="http://schemas.microsoft.com/office/drawing/2014/main" id="{2A0A68B2-28B8-4980-83DB-81214E80D192}"/>
                  </a:ext>
                </a:extLst>
              </p:cNvPr>
              <p:cNvSpPr/>
              <p:nvPr/>
            </p:nvSpPr>
            <p:spPr>
              <a:xfrm>
                <a:off x="3295234" y="2998676"/>
                <a:ext cx="2089995" cy="2089995"/>
              </a:xfrm>
              <a:prstGeom prst="leftCircularArrow">
                <a:avLst>
                  <a:gd name="adj1" fmla="val 6452"/>
                  <a:gd name="adj2" fmla="val 429999"/>
                  <a:gd name="adj3" fmla="val 10489124"/>
                  <a:gd name="adj4" fmla="val 14837806"/>
                  <a:gd name="adj5" fmla="val 752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iŝ1îdè">
                <a:extLst>
                  <a:ext uri="{FF2B5EF4-FFF2-40B4-BE49-F238E27FC236}">
                    <a16:creationId xmlns:a16="http://schemas.microsoft.com/office/drawing/2014/main" id="{7D400DCE-44AC-47E2-8FC2-1597A917CA76}"/>
                  </a:ext>
                </a:extLst>
              </p:cNvPr>
              <p:cNvSpPr/>
              <p:nvPr/>
            </p:nvSpPr>
            <p:spPr>
              <a:xfrm>
                <a:off x="4129701" y="1881973"/>
                <a:ext cx="2253436" cy="2253436"/>
              </a:xfrm>
              <a:prstGeom prst="circularArrow">
                <a:avLst>
                  <a:gd name="adj1" fmla="val 5984"/>
                  <a:gd name="adj2" fmla="val 394124"/>
                  <a:gd name="adj3" fmla="val 13313824"/>
                  <a:gd name="adj4" fmla="val 10508221"/>
                  <a:gd name="adj5" fmla="val 698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12" name="ïşḷïďe">
              <a:extLst>
                <a:ext uri="{FF2B5EF4-FFF2-40B4-BE49-F238E27FC236}">
                  <a16:creationId xmlns:a16="http://schemas.microsoft.com/office/drawing/2014/main" id="{DA09A11D-B5E5-4916-B639-E7598394DA57}"/>
                </a:ext>
              </a:extLst>
            </p:cNvPr>
            <p:cNvSpPr/>
            <p:nvPr/>
          </p:nvSpPr>
          <p:spPr bwMode="auto">
            <a:xfrm>
              <a:off x="13462900" y="6609306"/>
              <a:ext cx="493183" cy="493180"/>
            </a:xfrm>
            <a:custGeom>
              <a:avLst/>
              <a:gdLst>
                <a:gd name="connsiteX0" fmla="*/ 199497 w 331788"/>
                <a:gd name="connsiteY0" fmla="*/ 265112 h 331787"/>
                <a:gd name="connsiteX1" fmla="*/ 209798 w 331788"/>
                <a:gd name="connsiteY1" fmla="*/ 279217 h 331787"/>
                <a:gd name="connsiteX2" fmla="*/ 238126 w 331788"/>
                <a:gd name="connsiteY2" fmla="*/ 315118 h 331787"/>
                <a:gd name="connsiteX3" fmla="*/ 166018 w 331788"/>
                <a:gd name="connsiteY3" fmla="*/ 331787 h 331787"/>
                <a:gd name="connsiteX4" fmla="*/ 122238 w 331788"/>
                <a:gd name="connsiteY4" fmla="*/ 325376 h 331787"/>
                <a:gd name="connsiteX5" fmla="*/ 199497 w 331788"/>
                <a:gd name="connsiteY5" fmla="*/ 265112 h 331787"/>
                <a:gd name="connsiteX6" fmla="*/ 190500 w 331788"/>
                <a:gd name="connsiteY6" fmla="*/ 228600 h 331787"/>
                <a:gd name="connsiteX7" fmla="*/ 201490 w 331788"/>
                <a:gd name="connsiteY7" fmla="*/ 228600 h 331787"/>
                <a:gd name="connsiteX8" fmla="*/ 206375 w 331788"/>
                <a:gd name="connsiteY8" fmla="*/ 236394 h 331787"/>
                <a:gd name="connsiteX9" fmla="*/ 200269 w 331788"/>
                <a:gd name="connsiteY9" fmla="*/ 242888 h 331787"/>
                <a:gd name="connsiteX10" fmla="*/ 190500 w 331788"/>
                <a:gd name="connsiteY10" fmla="*/ 228600 h 331787"/>
                <a:gd name="connsiteX11" fmla="*/ 146452 w 331788"/>
                <a:gd name="connsiteY11" fmla="*/ 228600 h 331787"/>
                <a:gd name="connsiteX12" fmla="*/ 164590 w 331788"/>
                <a:gd name="connsiteY12" fmla="*/ 229897 h 331787"/>
                <a:gd name="connsiteX13" fmla="*/ 165885 w 331788"/>
                <a:gd name="connsiteY13" fmla="*/ 229897 h 331787"/>
                <a:gd name="connsiteX14" fmla="*/ 173659 w 331788"/>
                <a:gd name="connsiteY14" fmla="*/ 229897 h 331787"/>
                <a:gd name="connsiteX15" fmla="*/ 190501 w 331788"/>
                <a:gd name="connsiteY15" fmla="*/ 253240 h 331787"/>
                <a:gd name="connsiteX16" fmla="*/ 103699 w 331788"/>
                <a:gd name="connsiteY16" fmla="*/ 320675 h 331787"/>
                <a:gd name="connsiteX17" fmla="*/ 77788 w 331788"/>
                <a:gd name="connsiteY17" fmla="*/ 306410 h 331787"/>
                <a:gd name="connsiteX18" fmla="*/ 112768 w 331788"/>
                <a:gd name="connsiteY18" fmla="*/ 244162 h 331787"/>
                <a:gd name="connsiteX19" fmla="*/ 121837 w 331788"/>
                <a:gd name="connsiteY19" fmla="*/ 245459 h 331787"/>
                <a:gd name="connsiteX20" fmla="*/ 146452 w 331788"/>
                <a:gd name="connsiteY20" fmla="*/ 228600 h 331787"/>
                <a:gd name="connsiteX21" fmla="*/ 323851 w 331788"/>
                <a:gd name="connsiteY21" fmla="*/ 217487 h 331787"/>
                <a:gd name="connsiteX22" fmla="*/ 249631 w 331788"/>
                <a:gd name="connsiteY22" fmla="*/ 307975 h 331787"/>
                <a:gd name="connsiteX23" fmla="*/ 207963 w 331788"/>
                <a:gd name="connsiteY23" fmla="*/ 253682 h 331787"/>
                <a:gd name="connsiteX24" fmla="*/ 218380 w 331788"/>
                <a:gd name="connsiteY24" fmla="*/ 243341 h 331787"/>
                <a:gd name="connsiteX25" fmla="*/ 227495 w 331788"/>
                <a:gd name="connsiteY25" fmla="*/ 244634 h 331787"/>
                <a:gd name="connsiteX26" fmla="*/ 253537 w 331788"/>
                <a:gd name="connsiteY26" fmla="*/ 225243 h 331787"/>
                <a:gd name="connsiteX27" fmla="*/ 323851 w 331788"/>
                <a:gd name="connsiteY27" fmla="*/ 217487 h 331787"/>
                <a:gd name="connsiteX28" fmla="*/ 3175 w 331788"/>
                <a:gd name="connsiteY28" fmla="*/ 196850 h 331787"/>
                <a:gd name="connsiteX29" fmla="*/ 93642 w 331788"/>
                <a:gd name="connsiteY29" fmla="*/ 222902 h 331787"/>
                <a:gd name="connsiteX30" fmla="*/ 100013 w 331788"/>
                <a:gd name="connsiteY30" fmla="*/ 235927 h 331787"/>
                <a:gd name="connsiteX31" fmla="*/ 65610 w 331788"/>
                <a:gd name="connsiteY31" fmla="*/ 298450 h 331787"/>
                <a:gd name="connsiteX32" fmla="*/ 3175 w 331788"/>
                <a:gd name="connsiteY32" fmla="*/ 196850 h 331787"/>
                <a:gd name="connsiteX33" fmla="*/ 146517 w 331788"/>
                <a:gd name="connsiteY33" fmla="*/ 192087 h 331787"/>
                <a:gd name="connsiteX34" fmla="*/ 163513 w 331788"/>
                <a:gd name="connsiteY34" fmla="*/ 215900 h 331787"/>
                <a:gd name="connsiteX35" fmla="*/ 147825 w 331788"/>
                <a:gd name="connsiteY35" fmla="*/ 214577 h 331787"/>
                <a:gd name="connsiteX36" fmla="*/ 141288 w 331788"/>
                <a:gd name="connsiteY36" fmla="*/ 200025 h 331787"/>
                <a:gd name="connsiteX37" fmla="*/ 146517 w 331788"/>
                <a:gd name="connsiteY37" fmla="*/ 192087 h 331787"/>
                <a:gd name="connsiteX38" fmla="*/ 277877 w 331788"/>
                <a:gd name="connsiteY38" fmla="*/ 160337 h 331787"/>
                <a:gd name="connsiteX39" fmla="*/ 314326 w 331788"/>
                <a:gd name="connsiteY39" fmla="*/ 204624 h 331787"/>
                <a:gd name="connsiteX40" fmla="*/ 253143 w 331788"/>
                <a:gd name="connsiteY40" fmla="*/ 211137 h 331787"/>
                <a:gd name="connsiteX41" fmla="*/ 249238 w 331788"/>
                <a:gd name="connsiteY41" fmla="*/ 203322 h 331787"/>
                <a:gd name="connsiteX42" fmla="*/ 277877 w 331788"/>
                <a:gd name="connsiteY42" fmla="*/ 160337 h 331787"/>
                <a:gd name="connsiteX43" fmla="*/ 290513 w 331788"/>
                <a:gd name="connsiteY43" fmla="*/ 153987 h 331787"/>
                <a:gd name="connsiteX44" fmla="*/ 331788 w 331788"/>
                <a:gd name="connsiteY44" fmla="*/ 167061 h 331787"/>
                <a:gd name="connsiteX45" fmla="*/ 329125 w 331788"/>
                <a:gd name="connsiteY45" fmla="*/ 198437 h 331787"/>
                <a:gd name="connsiteX46" fmla="*/ 290513 w 331788"/>
                <a:gd name="connsiteY46" fmla="*/ 153987 h 331787"/>
                <a:gd name="connsiteX47" fmla="*/ 113341 w 331788"/>
                <a:gd name="connsiteY47" fmla="*/ 139700 h 331787"/>
                <a:gd name="connsiteX48" fmla="*/ 130085 w 331788"/>
                <a:gd name="connsiteY48" fmla="*/ 169324 h 331787"/>
                <a:gd name="connsiteX49" fmla="*/ 136525 w 331788"/>
                <a:gd name="connsiteY49" fmla="*/ 178340 h 331787"/>
                <a:gd name="connsiteX50" fmla="*/ 128797 w 331788"/>
                <a:gd name="connsiteY50" fmla="*/ 191219 h 331787"/>
                <a:gd name="connsiteX51" fmla="*/ 121069 w 331788"/>
                <a:gd name="connsiteY51" fmla="*/ 189932 h 331787"/>
                <a:gd name="connsiteX52" fmla="*/ 95310 w 331788"/>
                <a:gd name="connsiteY52" fmla="*/ 207963 h 331787"/>
                <a:gd name="connsiteX53" fmla="*/ 1288 w 331788"/>
                <a:gd name="connsiteY53" fmla="*/ 179628 h 331787"/>
                <a:gd name="connsiteX54" fmla="*/ 0 w 331788"/>
                <a:gd name="connsiteY54" fmla="*/ 165460 h 331787"/>
                <a:gd name="connsiteX55" fmla="*/ 1288 w 331788"/>
                <a:gd name="connsiteY55" fmla="*/ 151292 h 331787"/>
                <a:gd name="connsiteX56" fmla="*/ 113341 w 331788"/>
                <a:gd name="connsiteY56" fmla="*/ 139700 h 331787"/>
                <a:gd name="connsiteX57" fmla="*/ 186315 w 331788"/>
                <a:gd name="connsiteY57" fmla="*/ 138112 h 331787"/>
                <a:gd name="connsiteX58" fmla="*/ 268288 w 331788"/>
                <a:gd name="connsiteY58" fmla="*/ 149780 h 331787"/>
                <a:gd name="connsiteX59" fmla="*/ 238829 w 331788"/>
                <a:gd name="connsiteY59" fmla="*/ 193860 h 331787"/>
                <a:gd name="connsiteX60" fmla="*/ 227301 w 331788"/>
                <a:gd name="connsiteY60" fmla="*/ 191267 h 331787"/>
                <a:gd name="connsiteX61" fmla="*/ 200404 w 331788"/>
                <a:gd name="connsiteY61" fmla="*/ 214604 h 331787"/>
                <a:gd name="connsiteX62" fmla="*/ 179911 w 331788"/>
                <a:gd name="connsiteY62" fmla="*/ 215900 h 331787"/>
                <a:gd name="connsiteX63" fmla="*/ 155575 w 331788"/>
                <a:gd name="connsiteY63" fmla="*/ 179599 h 331787"/>
                <a:gd name="connsiteX64" fmla="*/ 173507 w 331788"/>
                <a:gd name="connsiteY64" fmla="*/ 154966 h 331787"/>
                <a:gd name="connsiteX65" fmla="*/ 186315 w 331788"/>
                <a:gd name="connsiteY65" fmla="*/ 138112 h 331787"/>
                <a:gd name="connsiteX66" fmla="*/ 168276 w 331788"/>
                <a:gd name="connsiteY66" fmla="*/ 138112 h 331787"/>
                <a:gd name="connsiteX67" fmla="*/ 161661 w 331788"/>
                <a:gd name="connsiteY67" fmla="*/ 145566 h 331787"/>
                <a:gd name="connsiteX68" fmla="*/ 145786 w 331788"/>
                <a:gd name="connsiteY68" fmla="*/ 166687 h 331787"/>
                <a:gd name="connsiteX69" fmla="*/ 141817 w 331788"/>
                <a:gd name="connsiteY69" fmla="*/ 161718 h 331787"/>
                <a:gd name="connsiteX70" fmla="*/ 128588 w 331788"/>
                <a:gd name="connsiteY70" fmla="*/ 139354 h 331787"/>
                <a:gd name="connsiteX71" fmla="*/ 168276 w 331788"/>
                <a:gd name="connsiteY71" fmla="*/ 138112 h 331787"/>
                <a:gd name="connsiteX72" fmla="*/ 220028 w 331788"/>
                <a:gd name="connsiteY72" fmla="*/ 103187 h 331787"/>
                <a:gd name="connsiteX73" fmla="*/ 232728 w 331788"/>
                <a:gd name="connsiteY73" fmla="*/ 105784 h 331787"/>
                <a:gd name="connsiteX74" fmla="*/ 237808 w 331788"/>
                <a:gd name="connsiteY74" fmla="*/ 105784 h 331787"/>
                <a:gd name="connsiteX75" fmla="*/ 246698 w 331788"/>
                <a:gd name="connsiteY75" fmla="*/ 118773 h 331787"/>
                <a:gd name="connsiteX76" fmla="*/ 255588 w 331788"/>
                <a:gd name="connsiteY76" fmla="*/ 131762 h 331787"/>
                <a:gd name="connsiteX77" fmla="*/ 198438 w 331788"/>
                <a:gd name="connsiteY77" fmla="*/ 125267 h 331787"/>
                <a:gd name="connsiteX78" fmla="*/ 220028 w 331788"/>
                <a:gd name="connsiteY78" fmla="*/ 103187 h 331787"/>
                <a:gd name="connsiteX79" fmla="*/ 317236 w 331788"/>
                <a:gd name="connsiteY79" fmla="*/ 98425 h 331787"/>
                <a:gd name="connsiteX80" fmla="*/ 331788 w 331788"/>
                <a:gd name="connsiteY80" fmla="*/ 152400 h 331787"/>
                <a:gd name="connsiteX81" fmla="*/ 292100 w 331788"/>
                <a:gd name="connsiteY81" fmla="*/ 140552 h 331787"/>
                <a:gd name="connsiteX82" fmla="*/ 317236 w 331788"/>
                <a:gd name="connsiteY82" fmla="*/ 98425 h 331787"/>
                <a:gd name="connsiteX83" fmla="*/ 286068 w 331788"/>
                <a:gd name="connsiteY83" fmla="*/ 52387 h 331787"/>
                <a:gd name="connsiteX84" fmla="*/ 309563 w 331788"/>
                <a:gd name="connsiteY84" fmla="*/ 84748 h 331787"/>
                <a:gd name="connsiteX85" fmla="*/ 278236 w 331788"/>
                <a:gd name="connsiteY85" fmla="*/ 136525 h 331787"/>
                <a:gd name="connsiteX86" fmla="*/ 276931 w 331788"/>
                <a:gd name="connsiteY86" fmla="*/ 136525 h 331787"/>
                <a:gd name="connsiteX87" fmla="*/ 258657 w 331788"/>
                <a:gd name="connsiteY87" fmla="*/ 110636 h 331787"/>
                <a:gd name="connsiteX88" fmla="*/ 250825 w 331788"/>
                <a:gd name="connsiteY88" fmla="*/ 98986 h 331787"/>
                <a:gd name="connsiteX89" fmla="*/ 259962 w 331788"/>
                <a:gd name="connsiteY89" fmla="*/ 78275 h 331787"/>
                <a:gd name="connsiteX90" fmla="*/ 258657 w 331788"/>
                <a:gd name="connsiteY90" fmla="*/ 70509 h 331787"/>
                <a:gd name="connsiteX91" fmla="*/ 286068 w 331788"/>
                <a:gd name="connsiteY91" fmla="*/ 52387 h 331787"/>
                <a:gd name="connsiteX92" fmla="*/ 73025 w 331788"/>
                <a:gd name="connsiteY92" fmla="*/ 28575 h 331787"/>
                <a:gd name="connsiteX93" fmla="*/ 107950 w 331788"/>
                <a:gd name="connsiteY93" fmla="*/ 126377 h 331787"/>
                <a:gd name="connsiteX94" fmla="*/ 3175 w 331788"/>
                <a:gd name="connsiteY94" fmla="*/ 138113 h 331787"/>
                <a:gd name="connsiteX95" fmla="*/ 73025 w 331788"/>
                <a:gd name="connsiteY95" fmla="*/ 28575 h 331787"/>
                <a:gd name="connsiteX96" fmla="*/ 203200 w 331788"/>
                <a:gd name="connsiteY96" fmla="*/ 4762 h 331787"/>
                <a:gd name="connsiteX97" fmla="*/ 274638 w 331788"/>
                <a:gd name="connsiteY97" fmla="*/ 41817 h 331787"/>
                <a:gd name="connsiteX98" fmla="*/ 251258 w 331788"/>
                <a:gd name="connsiteY98" fmla="*/ 57150 h 331787"/>
                <a:gd name="connsiteX99" fmla="*/ 233074 w 331788"/>
                <a:gd name="connsiteY99" fmla="*/ 50761 h 331787"/>
                <a:gd name="connsiteX100" fmla="*/ 225281 w 331788"/>
                <a:gd name="connsiteY100" fmla="*/ 52039 h 331787"/>
                <a:gd name="connsiteX101" fmla="*/ 203200 w 331788"/>
                <a:gd name="connsiteY101" fmla="*/ 4762 h 331787"/>
                <a:gd name="connsiteX102" fmla="*/ 165260 w 331788"/>
                <a:gd name="connsiteY102" fmla="*/ 0 h 331787"/>
                <a:gd name="connsiteX103" fmla="*/ 185786 w 331788"/>
                <a:gd name="connsiteY103" fmla="*/ 1290 h 331787"/>
                <a:gd name="connsiteX104" fmla="*/ 212725 w 331788"/>
                <a:gd name="connsiteY104" fmla="*/ 59333 h 331787"/>
                <a:gd name="connsiteX105" fmla="*/ 205028 w 331788"/>
                <a:gd name="connsiteY105" fmla="*/ 77390 h 331787"/>
                <a:gd name="connsiteX106" fmla="*/ 208876 w 331788"/>
                <a:gd name="connsiteY106" fmla="*/ 91579 h 331787"/>
                <a:gd name="connsiteX107" fmla="*/ 179371 w 331788"/>
                <a:gd name="connsiteY107" fmla="*/ 122535 h 331787"/>
                <a:gd name="connsiteX108" fmla="*/ 176806 w 331788"/>
                <a:gd name="connsiteY108" fmla="*/ 122535 h 331787"/>
                <a:gd name="connsiteX109" fmla="*/ 122927 w 331788"/>
                <a:gd name="connsiteY109" fmla="*/ 123825 h 331787"/>
                <a:gd name="connsiteX110" fmla="*/ 85725 w 331788"/>
                <a:gd name="connsiteY110" fmla="*/ 20637 h 331787"/>
                <a:gd name="connsiteX111" fmla="*/ 165260 w 331788"/>
                <a:gd name="connsiteY111" fmla="*/ 0 h 33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331788" h="331787">
                  <a:moveTo>
                    <a:pt x="199497" y="265112"/>
                  </a:moveTo>
                  <a:cubicBezTo>
                    <a:pt x="203360" y="270241"/>
                    <a:pt x="205935" y="274088"/>
                    <a:pt x="209798" y="279217"/>
                  </a:cubicBezTo>
                  <a:cubicBezTo>
                    <a:pt x="222674" y="295885"/>
                    <a:pt x="231688" y="307425"/>
                    <a:pt x="238126" y="315118"/>
                  </a:cubicBezTo>
                  <a:cubicBezTo>
                    <a:pt x="216236" y="325376"/>
                    <a:pt x="191771" y="331787"/>
                    <a:pt x="166018" y="331787"/>
                  </a:cubicBezTo>
                  <a:cubicBezTo>
                    <a:pt x="150566" y="331787"/>
                    <a:pt x="136402" y="329223"/>
                    <a:pt x="122238" y="325376"/>
                  </a:cubicBezTo>
                  <a:cubicBezTo>
                    <a:pt x="141553" y="312554"/>
                    <a:pt x="169881" y="293321"/>
                    <a:pt x="199497" y="265112"/>
                  </a:cubicBezTo>
                  <a:close/>
                  <a:moveTo>
                    <a:pt x="190500" y="228600"/>
                  </a:moveTo>
                  <a:cubicBezTo>
                    <a:pt x="194163" y="228600"/>
                    <a:pt x="197827" y="228600"/>
                    <a:pt x="201490" y="228600"/>
                  </a:cubicBezTo>
                  <a:cubicBezTo>
                    <a:pt x="202712" y="231198"/>
                    <a:pt x="203933" y="233796"/>
                    <a:pt x="206375" y="236394"/>
                  </a:cubicBezTo>
                  <a:cubicBezTo>
                    <a:pt x="203933" y="237693"/>
                    <a:pt x="201490" y="240290"/>
                    <a:pt x="200269" y="242888"/>
                  </a:cubicBezTo>
                  <a:cubicBezTo>
                    <a:pt x="196606" y="237693"/>
                    <a:pt x="194163" y="233796"/>
                    <a:pt x="190500" y="228600"/>
                  </a:cubicBezTo>
                  <a:close/>
                  <a:moveTo>
                    <a:pt x="146452" y="228600"/>
                  </a:moveTo>
                  <a:cubicBezTo>
                    <a:pt x="152930" y="228600"/>
                    <a:pt x="159408" y="229897"/>
                    <a:pt x="164590" y="229897"/>
                  </a:cubicBezTo>
                  <a:cubicBezTo>
                    <a:pt x="164590" y="229897"/>
                    <a:pt x="164590" y="229897"/>
                    <a:pt x="165885" y="229897"/>
                  </a:cubicBezTo>
                  <a:cubicBezTo>
                    <a:pt x="168477" y="229897"/>
                    <a:pt x="171068" y="229897"/>
                    <a:pt x="173659" y="229897"/>
                  </a:cubicBezTo>
                  <a:cubicBezTo>
                    <a:pt x="178841" y="237678"/>
                    <a:pt x="185319" y="245459"/>
                    <a:pt x="190501" y="253240"/>
                  </a:cubicBezTo>
                  <a:cubicBezTo>
                    <a:pt x="156817" y="286958"/>
                    <a:pt x="123132" y="309004"/>
                    <a:pt x="103699" y="320675"/>
                  </a:cubicBezTo>
                  <a:cubicBezTo>
                    <a:pt x="94630" y="316785"/>
                    <a:pt x="85561" y="311597"/>
                    <a:pt x="77788" y="306410"/>
                  </a:cubicBezTo>
                  <a:cubicBezTo>
                    <a:pt x="84266" y="293442"/>
                    <a:pt x="97221" y="271396"/>
                    <a:pt x="112768" y="244162"/>
                  </a:cubicBezTo>
                  <a:cubicBezTo>
                    <a:pt x="115359" y="245459"/>
                    <a:pt x="117950" y="245459"/>
                    <a:pt x="121837" y="245459"/>
                  </a:cubicBezTo>
                  <a:cubicBezTo>
                    <a:pt x="132201" y="245459"/>
                    <a:pt x="142566" y="238975"/>
                    <a:pt x="146452" y="228600"/>
                  </a:cubicBezTo>
                  <a:close/>
                  <a:moveTo>
                    <a:pt x="323851" y="217487"/>
                  </a:moveTo>
                  <a:cubicBezTo>
                    <a:pt x="310830" y="256268"/>
                    <a:pt x="284788" y="287292"/>
                    <a:pt x="249631" y="307975"/>
                  </a:cubicBezTo>
                  <a:cubicBezTo>
                    <a:pt x="240516" y="295048"/>
                    <a:pt x="224890" y="275658"/>
                    <a:pt x="207963" y="253682"/>
                  </a:cubicBezTo>
                  <a:cubicBezTo>
                    <a:pt x="211869" y="249804"/>
                    <a:pt x="214474" y="247219"/>
                    <a:pt x="218380" y="243341"/>
                  </a:cubicBezTo>
                  <a:cubicBezTo>
                    <a:pt x="220984" y="244634"/>
                    <a:pt x="223588" y="244634"/>
                    <a:pt x="227495" y="244634"/>
                  </a:cubicBezTo>
                  <a:cubicBezTo>
                    <a:pt x="239214" y="244634"/>
                    <a:pt x="250933" y="236878"/>
                    <a:pt x="253537" y="225243"/>
                  </a:cubicBezTo>
                  <a:cubicBezTo>
                    <a:pt x="280881" y="222658"/>
                    <a:pt x="304319" y="220073"/>
                    <a:pt x="323851" y="217487"/>
                  </a:cubicBezTo>
                  <a:close/>
                  <a:moveTo>
                    <a:pt x="3175" y="196850"/>
                  </a:moveTo>
                  <a:cubicBezTo>
                    <a:pt x="23562" y="204666"/>
                    <a:pt x="55417" y="215086"/>
                    <a:pt x="93642" y="222902"/>
                  </a:cubicBezTo>
                  <a:cubicBezTo>
                    <a:pt x="94916" y="228112"/>
                    <a:pt x="96190" y="232019"/>
                    <a:pt x="100013" y="235927"/>
                  </a:cubicBezTo>
                  <a:cubicBezTo>
                    <a:pt x="84723" y="261978"/>
                    <a:pt x="71981" y="284122"/>
                    <a:pt x="65610" y="298450"/>
                  </a:cubicBezTo>
                  <a:cubicBezTo>
                    <a:pt x="33755" y="273702"/>
                    <a:pt x="10820" y="237230"/>
                    <a:pt x="3175" y="196850"/>
                  </a:cubicBezTo>
                  <a:close/>
                  <a:moveTo>
                    <a:pt x="146517" y="192087"/>
                  </a:moveTo>
                  <a:cubicBezTo>
                    <a:pt x="151747" y="200025"/>
                    <a:pt x="156976" y="207963"/>
                    <a:pt x="163513" y="215900"/>
                  </a:cubicBezTo>
                  <a:cubicBezTo>
                    <a:pt x="158284" y="215900"/>
                    <a:pt x="153054" y="214577"/>
                    <a:pt x="147825" y="214577"/>
                  </a:cubicBezTo>
                  <a:cubicBezTo>
                    <a:pt x="147825" y="209286"/>
                    <a:pt x="145210" y="203994"/>
                    <a:pt x="141288" y="200025"/>
                  </a:cubicBezTo>
                  <a:cubicBezTo>
                    <a:pt x="142595" y="197379"/>
                    <a:pt x="145210" y="194733"/>
                    <a:pt x="146517" y="192087"/>
                  </a:cubicBezTo>
                  <a:close/>
                  <a:moveTo>
                    <a:pt x="277877" y="160337"/>
                  </a:moveTo>
                  <a:cubicBezTo>
                    <a:pt x="290894" y="175968"/>
                    <a:pt x="302610" y="190296"/>
                    <a:pt x="314326" y="204624"/>
                  </a:cubicBezTo>
                  <a:cubicBezTo>
                    <a:pt x="297403" y="205927"/>
                    <a:pt x="276575" y="208532"/>
                    <a:pt x="253143" y="211137"/>
                  </a:cubicBezTo>
                  <a:cubicBezTo>
                    <a:pt x="251842" y="207230"/>
                    <a:pt x="251842" y="204624"/>
                    <a:pt x="249238" y="203322"/>
                  </a:cubicBezTo>
                  <a:cubicBezTo>
                    <a:pt x="259652" y="188994"/>
                    <a:pt x="270066" y="174665"/>
                    <a:pt x="277877" y="160337"/>
                  </a:cubicBezTo>
                  <a:close/>
                  <a:moveTo>
                    <a:pt x="290513" y="153987"/>
                  </a:moveTo>
                  <a:cubicBezTo>
                    <a:pt x="306490" y="159216"/>
                    <a:pt x="321136" y="163139"/>
                    <a:pt x="331788" y="167061"/>
                  </a:cubicBezTo>
                  <a:cubicBezTo>
                    <a:pt x="331788" y="178827"/>
                    <a:pt x="330457" y="187978"/>
                    <a:pt x="329125" y="198437"/>
                  </a:cubicBezTo>
                  <a:cubicBezTo>
                    <a:pt x="317142" y="185364"/>
                    <a:pt x="303828" y="170983"/>
                    <a:pt x="290513" y="153987"/>
                  </a:cubicBezTo>
                  <a:close/>
                  <a:moveTo>
                    <a:pt x="113341" y="139700"/>
                  </a:moveTo>
                  <a:cubicBezTo>
                    <a:pt x="118493" y="150004"/>
                    <a:pt x="124933" y="160307"/>
                    <a:pt x="130085" y="169324"/>
                  </a:cubicBezTo>
                  <a:cubicBezTo>
                    <a:pt x="132661" y="171900"/>
                    <a:pt x="135237" y="175764"/>
                    <a:pt x="136525" y="178340"/>
                  </a:cubicBezTo>
                  <a:cubicBezTo>
                    <a:pt x="133949" y="183492"/>
                    <a:pt x="131373" y="187356"/>
                    <a:pt x="128797" y="191219"/>
                  </a:cubicBezTo>
                  <a:cubicBezTo>
                    <a:pt x="126221" y="189932"/>
                    <a:pt x="123645" y="189932"/>
                    <a:pt x="121069" y="189932"/>
                  </a:cubicBezTo>
                  <a:cubicBezTo>
                    <a:pt x="109478" y="189932"/>
                    <a:pt x="99174" y="197659"/>
                    <a:pt x="95310" y="207963"/>
                  </a:cubicBezTo>
                  <a:cubicBezTo>
                    <a:pt x="52807" y="200235"/>
                    <a:pt x="19320" y="187356"/>
                    <a:pt x="1288" y="179628"/>
                  </a:cubicBezTo>
                  <a:cubicBezTo>
                    <a:pt x="0" y="174476"/>
                    <a:pt x="0" y="170612"/>
                    <a:pt x="0" y="165460"/>
                  </a:cubicBezTo>
                  <a:cubicBezTo>
                    <a:pt x="0" y="160307"/>
                    <a:pt x="0" y="156444"/>
                    <a:pt x="1288" y="151292"/>
                  </a:cubicBezTo>
                  <a:cubicBezTo>
                    <a:pt x="23183" y="147428"/>
                    <a:pt x="64399" y="142276"/>
                    <a:pt x="113341" y="139700"/>
                  </a:cubicBezTo>
                  <a:close/>
                  <a:moveTo>
                    <a:pt x="186315" y="138112"/>
                  </a:moveTo>
                  <a:cubicBezTo>
                    <a:pt x="215774" y="139408"/>
                    <a:pt x="243952" y="143298"/>
                    <a:pt x="268288" y="149780"/>
                  </a:cubicBezTo>
                  <a:cubicBezTo>
                    <a:pt x="259322" y="164042"/>
                    <a:pt x="249076" y="179599"/>
                    <a:pt x="238829" y="193860"/>
                  </a:cubicBezTo>
                  <a:cubicBezTo>
                    <a:pt x="234986" y="192564"/>
                    <a:pt x="231144" y="191267"/>
                    <a:pt x="227301" y="191267"/>
                  </a:cubicBezTo>
                  <a:cubicBezTo>
                    <a:pt x="213212" y="191267"/>
                    <a:pt x="201685" y="201639"/>
                    <a:pt x="200404" y="214604"/>
                  </a:cubicBezTo>
                  <a:cubicBezTo>
                    <a:pt x="194000" y="214604"/>
                    <a:pt x="186315" y="214604"/>
                    <a:pt x="179911" y="215900"/>
                  </a:cubicBezTo>
                  <a:cubicBezTo>
                    <a:pt x="170945" y="202936"/>
                    <a:pt x="163260" y="191267"/>
                    <a:pt x="155575" y="179599"/>
                  </a:cubicBezTo>
                  <a:cubicBezTo>
                    <a:pt x="160698" y="171820"/>
                    <a:pt x="167102" y="162745"/>
                    <a:pt x="173507" y="154966"/>
                  </a:cubicBezTo>
                  <a:cubicBezTo>
                    <a:pt x="177349" y="148483"/>
                    <a:pt x="182472" y="143298"/>
                    <a:pt x="186315" y="138112"/>
                  </a:cubicBezTo>
                  <a:close/>
                  <a:moveTo>
                    <a:pt x="168276" y="138112"/>
                  </a:moveTo>
                  <a:cubicBezTo>
                    <a:pt x="165630" y="140597"/>
                    <a:pt x="164307" y="143081"/>
                    <a:pt x="161661" y="145566"/>
                  </a:cubicBezTo>
                  <a:cubicBezTo>
                    <a:pt x="156370" y="153020"/>
                    <a:pt x="151078" y="159232"/>
                    <a:pt x="145786" y="166687"/>
                  </a:cubicBezTo>
                  <a:cubicBezTo>
                    <a:pt x="144463" y="165445"/>
                    <a:pt x="143140" y="162960"/>
                    <a:pt x="141817" y="161718"/>
                  </a:cubicBezTo>
                  <a:cubicBezTo>
                    <a:pt x="137849" y="154263"/>
                    <a:pt x="132557" y="146808"/>
                    <a:pt x="128588" y="139354"/>
                  </a:cubicBezTo>
                  <a:cubicBezTo>
                    <a:pt x="141817" y="139354"/>
                    <a:pt x="155047" y="138112"/>
                    <a:pt x="168276" y="138112"/>
                  </a:cubicBezTo>
                  <a:close/>
                  <a:moveTo>
                    <a:pt x="220028" y="103187"/>
                  </a:moveTo>
                  <a:cubicBezTo>
                    <a:pt x="223838" y="104486"/>
                    <a:pt x="227648" y="105784"/>
                    <a:pt x="232728" y="105784"/>
                  </a:cubicBezTo>
                  <a:cubicBezTo>
                    <a:pt x="233998" y="105784"/>
                    <a:pt x="236538" y="105784"/>
                    <a:pt x="237808" y="105784"/>
                  </a:cubicBezTo>
                  <a:cubicBezTo>
                    <a:pt x="241618" y="109681"/>
                    <a:pt x="244158" y="114877"/>
                    <a:pt x="246698" y="118773"/>
                  </a:cubicBezTo>
                  <a:cubicBezTo>
                    <a:pt x="249238" y="122670"/>
                    <a:pt x="253048" y="127865"/>
                    <a:pt x="255588" y="131762"/>
                  </a:cubicBezTo>
                  <a:cubicBezTo>
                    <a:pt x="237808" y="129164"/>
                    <a:pt x="218758" y="126566"/>
                    <a:pt x="198438" y="125267"/>
                  </a:cubicBezTo>
                  <a:cubicBezTo>
                    <a:pt x="206058" y="117474"/>
                    <a:pt x="213678" y="109681"/>
                    <a:pt x="220028" y="103187"/>
                  </a:cubicBezTo>
                  <a:close/>
                  <a:moveTo>
                    <a:pt x="317236" y="98425"/>
                  </a:moveTo>
                  <a:cubicBezTo>
                    <a:pt x="325173" y="115539"/>
                    <a:pt x="329142" y="133969"/>
                    <a:pt x="331788" y="152400"/>
                  </a:cubicBezTo>
                  <a:cubicBezTo>
                    <a:pt x="319882" y="148450"/>
                    <a:pt x="306652" y="144501"/>
                    <a:pt x="292100" y="140552"/>
                  </a:cubicBezTo>
                  <a:cubicBezTo>
                    <a:pt x="301361" y="124754"/>
                    <a:pt x="310621" y="111589"/>
                    <a:pt x="317236" y="98425"/>
                  </a:cubicBezTo>
                  <a:close/>
                  <a:moveTo>
                    <a:pt x="286068" y="52387"/>
                  </a:moveTo>
                  <a:cubicBezTo>
                    <a:pt x="295205" y="61448"/>
                    <a:pt x="303037" y="71803"/>
                    <a:pt x="309563" y="84748"/>
                  </a:cubicBezTo>
                  <a:cubicBezTo>
                    <a:pt x="301731" y="98986"/>
                    <a:pt x="289984" y="117108"/>
                    <a:pt x="278236" y="136525"/>
                  </a:cubicBezTo>
                  <a:cubicBezTo>
                    <a:pt x="278236" y="136525"/>
                    <a:pt x="276931" y="136525"/>
                    <a:pt x="276931" y="136525"/>
                  </a:cubicBezTo>
                  <a:cubicBezTo>
                    <a:pt x="270404" y="127464"/>
                    <a:pt x="265183" y="119697"/>
                    <a:pt x="258657" y="110636"/>
                  </a:cubicBezTo>
                  <a:cubicBezTo>
                    <a:pt x="256046" y="106753"/>
                    <a:pt x="253436" y="102870"/>
                    <a:pt x="250825" y="98986"/>
                  </a:cubicBezTo>
                  <a:cubicBezTo>
                    <a:pt x="256046" y="93809"/>
                    <a:pt x="259962" y="86042"/>
                    <a:pt x="259962" y="78275"/>
                  </a:cubicBezTo>
                  <a:cubicBezTo>
                    <a:pt x="259962" y="75687"/>
                    <a:pt x="259962" y="73098"/>
                    <a:pt x="258657" y="70509"/>
                  </a:cubicBezTo>
                  <a:cubicBezTo>
                    <a:pt x="269099" y="62742"/>
                    <a:pt x="278236" y="57564"/>
                    <a:pt x="286068" y="52387"/>
                  </a:cubicBezTo>
                  <a:close/>
                  <a:moveTo>
                    <a:pt x="73025" y="28575"/>
                  </a:moveTo>
                  <a:cubicBezTo>
                    <a:pt x="79493" y="54655"/>
                    <a:pt x="92428" y="92472"/>
                    <a:pt x="107950" y="126377"/>
                  </a:cubicBezTo>
                  <a:cubicBezTo>
                    <a:pt x="63970" y="128985"/>
                    <a:pt x="25165" y="134201"/>
                    <a:pt x="3175" y="138113"/>
                  </a:cubicBezTo>
                  <a:cubicBezTo>
                    <a:pt x="10936" y="92472"/>
                    <a:pt x="36806" y="53351"/>
                    <a:pt x="73025" y="28575"/>
                  </a:cubicBezTo>
                  <a:close/>
                  <a:moveTo>
                    <a:pt x="203200" y="4762"/>
                  </a:moveTo>
                  <a:cubicBezTo>
                    <a:pt x="230476" y="11151"/>
                    <a:pt x="255155" y="23928"/>
                    <a:pt x="274638" y="41817"/>
                  </a:cubicBezTo>
                  <a:cubicBezTo>
                    <a:pt x="268144" y="45650"/>
                    <a:pt x="260350" y="52039"/>
                    <a:pt x="251258" y="57150"/>
                  </a:cubicBezTo>
                  <a:cubicBezTo>
                    <a:pt x="246063" y="53316"/>
                    <a:pt x="239568" y="50761"/>
                    <a:pt x="233074" y="50761"/>
                  </a:cubicBezTo>
                  <a:cubicBezTo>
                    <a:pt x="230476" y="50761"/>
                    <a:pt x="227879" y="50761"/>
                    <a:pt x="225281" y="52039"/>
                  </a:cubicBezTo>
                  <a:cubicBezTo>
                    <a:pt x="216189" y="34150"/>
                    <a:pt x="208395" y="17539"/>
                    <a:pt x="203200" y="4762"/>
                  </a:cubicBezTo>
                  <a:close/>
                  <a:moveTo>
                    <a:pt x="165260" y="0"/>
                  </a:moveTo>
                  <a:cubicBezTo>
                    <a:pt x="172957" y="0"/>
                    <a:pt x="179371" y="0"/>
                    <a:pt x="185786" y="1290"/>
                  </a:cubicBezTo>
                  <a:cubicBezTo>
                    <a:pt x="192200" y="15478"/>
                    <a:pt x="199897" y="36115"/>
                    <a:pt x="212725" y="59333"/>
                  </a:cubicBezTo>
                  <a:cubicBezTo>
                    <a:pt x="207594" y="63202"/>
                    <a:pt x="205028" y="69651"/>
                    <a:pt x="205028" y="77390"/>
                  </a:cubicBezTo>
                  <a:cubicBezTo>
                    <a:pt x="205028" y="82550"/>
                    <a:pt x="206311" y="87709"/>
                    <a:pt x="208876" y="91579"/>
                  </a:cubicBezTo>
                  <a:cubicBezTo>
                    <a:pt x="198614" y="100608"/>
                    <a:pt x="188351" y="110926"/>
                    <a:pt x="179371" y="122535"/>
                  </a:cubicBezTo>
                  <a:cubicBezTo>
                    <a:pt x="178089" y="122535"/>
                    <a:pt x="178089" y="122535"/>
                    <a:pt x="176806" y="122535"/>
                  </a:cubicBezTo>
                  <a:cubicBezTo>
                    <a:pt x="158846" y="122535"/>
                    <a:pt x="139604" y="123825"/>
                    <a:pt x="122927" y="123825"/>
                  </a:cubicBezTo>
                  <a:cubicBezTo>
                    <a:pt x="104967" y="87709"/>
                    <a:pt x="92139" y="45144"/>
                    <a:pt x="85725" y="20637"/>
                  </a:cubicBezTo>
                  <a:cubicBezTo>
                    <a:pt x="108816" y="7739"/>
                    <a:pt x="135755" y="0"/>
                    <a:pt x="16526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îṡḷiďè">
              <a:extLst>
                <a:ext uri="{FF2B5EF4-FFF2-40B4-BE49-F238E27FC236}">
                  <a16:creationId xmlns:a16="http://schemas.microsoft.com/office/drawing/2014/main" id="{5C0E4A45-11A6-4938-8023-5C73A66891CF}"/>
                </a:ext>
              </a:extLst>
            </p:cNvPr>
            <p:cNvSpPr/>
            <p:nvPr/>
          </p:nvSpPr>
          <p:spPr bwMode="auto">
            <a:xfrm>
              <a:off x="13829318" y="5012087"/>
              <a:ext cx="493183" cy="493180"/>
            </a:xfrm>
            <a:custGeom>
              <a:avLst/>
              <a:gdLst>
                <a:gd name="connsiteX0" fmla="*/ 199497 w 331788"/>
                <a:gd name="connsiteY0" fmla="*/ 265112 h 331787"/>
                <a:gd name="connsiteX1" fmla="*/ 209798 w 331788"/>
                <a:gd name="connsiteY1" fmla="*/ 279217 h 331787"/>
                <a:gd name="connsiteX2" fmla="*/ 238126 w 331788"/>
                <a:gd name="connsiteY2" fmla="*/ 315118 h 331787"/>
                <a:gd name="connsiteX3" fmla="*/ 166018 w 331788"/>
                <a:gd name="connsiteY3" fmla="*/ 331787 h 331787"/>
                <a:gd name="connsiteX4" fmla="*/ 122238 w 331788"/>
                <a:gd name="connsiteY4" fmla="*/ 325376 h 331787"/>
                <a:gd name="connsiteX5" fmla="*/ 199497 w 331788"/>
                <a:gd name="connsiteY5" fmla="*/ 265112 h 331787"/>
                <a:gd name="connsiteX6" fmla="*/ 190500 w 331788"/>
                <a:gd name="connsiteY6" fmla="*/ 228600 h 331787"/>
                <a:gd name="connsiteX7" fmla="*/ 201490 w 331788"/>
                <a:gd name="connsiteY7" fmla="*/ 228600 h 331787"/>
                <a:gd name="connsiteX8" fmla="*/ 206375 w 331788"/>
                <a:gd name="connsiteY8" fmla="*/ 236394 h 331787"/>
                <a:gd name="connsiteX9" fmla="*/ 200269 w 331788"/>
                <a:gd name="connsiteY9" fmla="*/ 242888 h 331787"/>
                <a:gd name="connsiteX10" fmla="*/ 190500 w 331788"/>
                <a:gd name="connsiteY10" fmla="*/ 228600 h 331787"/>
                <a:gd name="connsiteX11" fmla="*/ 146452 w 331788"/>
                <a:gd name="connsiteY11" fmla="*/ 228600 h 331787"/>
                <a:gd name="connsiteX12" fmla="*/ 164590 w 331788"/>
                <a:gd name="connsiteY12" fmla="*/ 229897 h 331787"/>
                <a:gd name="connsiteX13" fmla="*/ 165885 w 331788"/>
                <a:gd name="connsiteY13" fmla="*/ 229897 h 331787"/>
                <a:gd name="connsiteX14" fmla="*/ 173659 w 331788"/>
                <a:gd name="connsiteY14" fmla="*/ 229897 h 331787"/>
                <a:gd name="connsiteX15" fmla="*/ 190501 w 331788"/>
                <a:gd name="connsiteY15" fmla="*/ 253240 h 331787"/>
                <a:gd name="connsiteX16" fmla="*/ 103699 w 331788"/>
                <a:gd name="connsiteY16" fmla="*/ 320675 h 331787"/>
                <a:gd name="connsiteX17" fmla="*/ 77788 w 331788"/>
                <a:gd name="connsiteY17" fmla="*/ 306410 h 331787"/>
                <a:gd name="connsiteX18" fmla="*/ 112768 w 331788"/>
                <a:gd name="connsiteY18" fmla="*/ 244162 h 331787"/>
                <a:gd name="connsiteX19" fmla="*/ 121837 w 331788"/>
                <a:gd name="connsiteY19" fmla="*/ 245459 h 331787"/>
                <a:gd name="connsiteX20" fmla="*/ 146452 w 331788"/>
                <a:gd name="connsiteY20" fmla="*/ 228600 h 331787"/>
                <a:gd name="connsiteX21" fmla="*/ 323851 w 331788"/>
                <a:gd name="connsiteY21" fmla="*/ 217487 h 331787"/>
                <a:gd name="connsiteX22" fmla="*/ 249631 w 331788"/>
                <a:gd name="connsiteY22" fmla="*/ 307975 h 331787"/>
                <a:gd name="connsiteX23" fmla="*/ 207963 w 331788"/>
                <a:gd name="connsiteY23" fmla="*/ 253682 h 331787"/>
                <a:gd name="connsiteX24" fmla="*/ 218380 w 331788"/>
                <a:gd name="connsiteY24" fmla="*/ 243341 h 331787"/>
                <a:gd name="connsiteX25" fmla="*/ 227495 w 331788"/>
                <a:gd name="connsiteY25" fmla="*/ 244634 h 331787"/>
                <a:gd name="connsiteX26" fmla="*/ 253537 w 331788"/>
                <a:gd name="connsiteY26" fmla="*/ 225243 h 331787"/>
                <a:gd name="connsiteX27" fmla="*/ 323851 w 331788"/>
                <a:gd name="connsiteY27" fmla="*/ 217487 h 331787"/>
                <a:gd name="connsiteX28" fmla="*/ 3175 w 331788"/>
                <a:gd name="connsiteY28" fmla="*/ 196850 h 331787"/>
                <a:gd name="connsiteX29" fmla="*/ 93642 w 331788"/>
                <a:gd name="connsiteY29" fmla="*/ 222902 h 331787"/>
                <a:gd name="connsiteX30" fmla="*/ 100013 w 331788"/>
                <a:gd name="connsiteY30" fmla="*/ 235927 h 331787"/>
                <a:gd name="connsiteX31" fmla="*/ 65610 w 331788"/>
                <a:gd name="connsiteY31" fmla="*/ 298450 h 331787"/>
                <a:gd name="connsiteX32" fmla="*/ 3175 w 331788"/>
                <a:gd name="connsiteY32" fmla="*/ 196850 h 331787"/>
                <a:gd name="connsiteX33" fmla="*/ 146517 w 331788"/>
                <a:gd name="connsiteY33" fmla="*/ 192087 h 331787"/>
                <a:gd name="connsiteX34" fmla="*/ 163513 w 331788"/>
                <a:gd name="connsiteY34" fmla="*/ 215900 h 331787"/>
                <a:gd name="connsiteX35" fmla="*/ 147825 w 331788"/>
                <a:gd name="connsiteY35" fmla="*/ 214577 h 331787"/>
                <a:gd name="connsiteX36" fmla="*/ 141288 w 331788"/>
                <a:gd name="connsiteY36" fmla="*/ 200025 h 331787"/>
                <a:gd name="connsiteX37" fmla="*/ 146517 w 331788"/>
                <a:gd name="connsiteY37" fmla="*/ 192087 h 331787"/>
                <a:gd name="connsiteX38" fmla="*/ 277877 w 331788"/>
                <a:gd name="connsiteY38" fmla="*/ 160337 h 331787"/>
                <a:gd name="connsiteX39" fmla="*/ 314326 w 331788"/>
                <a:gd name="connsiteY39" fmla="*/ 204624 h 331787"/>
                <a:gd name="connsiteX40" fmla="*/ 253143 w 331788"/>
                <a:gd name="connsiteY40" fmla="*/ 211137 h 331787"/>
                <a:gd name="connsiteX41" fmla="*/ 249238 w 331788"/>
                <a:gd name="connsiteY41" fmla="*/ 203322 h 331787"/>
                <a:gd name="connsiteX42" fmla="*/ 277877 w 331788"/>
                <a:gd name="connsiteY42" fmla="*/ 160337 h 331787"/>
                <a:gd name="connsiteX43" fmla="*/ 290513 w 331788"/>
                <a:gd name="connsiteY43" fmla="*/ 153987 h 331787"/>
                <a:gd name="connsiteX44" fmla="*/ 331788 w 331788"/>
                <a:gd name="connsiteY44" fmla="*/ 167061 h 331787"/>
                <a:gd name="connsiteX45" fmla="*/ 329125 w 331788"/>
                <a:gd name="connsiteY45" fmla="*/ 198437 h 331787"/>
                <a:gd name="connsiteX46" fmla="*/ 290513 w 331788"/>
                <a:gd name="connsiteY46" fmla="*/ 153987 h 331787"/>
                <a:gd name="connsiteX47" fmla="*/ 113341 w 331788"/>
                <a:gd name="connsiteY47" fmla="*/ 139700 h 331787"/>
                <a:gd name="connsiteX48" fmla="*/ 130085 w 331788"/>
                <a:gd name="connsiteY48" fmla="*/ 169324 h 331787"/>
                <a:gd name="connsiteX49" fmla="*/ 136525 w 331788"/>
                <a:gd name="connsiteY49" fmla="*/ 178340 h 331787"/>
                <a:gd name="connsiteX50" fmla="*/ 128797 w 331788"/>
                <a:gd name="connsiteY50" fmla="*/ 191219 h 331787"/>
                <a:gd name="connsiteX51" fmla="*/ 121069 w 331788"/>
                <a:gd name="connsiteY51" fmla="*/ 189932 h 331787"/>
                <a:gd name="connsiteX52" fmla="*/ 95310 w 331788"/>
                <a:gd name="connsiteY52" fmla="*/ 207963 h 331787"/>
                <a:gd name="connsiteX53" fmla="*/ 1288 w 331788"/>
                <a:gd name="connsiteY53" fmla="*/ 179628 h 331787"/>
                <a:gd name="connsiteX54" fmla="*/ 0 w 331788"/>
                <a:gd name="connsiteY54" fmla="*/ 165460 h 331787"/>
                <a:gd name="connsiteX55" fmla="*/ 1288 w 331788"/>
                <a:gd name="connsiteY55" fmla="*/ 151292 h 331787"/>
                <a:gd name="connsiteX56" fmla="*/ 113341 w 331788"/>
                <a:gd name="connsiteY56" fmla="*/ 139700 h 331787"/>
                <a:gd name="connsiteX57" fmla="*/ 186315 w 331788"/>
                <a:gd name="connsiteY57" fmla="*/ 138112 h 331787"/>
                <a:gd name="connsiteX58" fmla="*/ 268288 w 331788"/>
                <a:gd name="connsiteY58" fmla="*/ 149780 h 331787"/>
                <a:gd name="connsiteX59" fmla="*/ 238829 w 331788"/>
                <a:gd name="connsiteY59" fmla="*/ 193860 h 331787"/>
                <a:gd name="connsiteX60" fmla="*/ 227301 w 331788"/>
                <a:gd name="connsiteY60" fmla="*/ 191267 h 331787"/>
                <a:gd name="connsiteX61" fmla="*/ 200404 w 331788"/>
                <a:gd name="connsiteY61" fmla="*/ 214604 h 331787"/>
                <a:gd name="connsiteX62" fmla="*/ 179911 w 331788"/>
                <a:gd name="connsiteY62" fmla="*/ 215900 h 331787"/>
                <a:gd name="connsiteX63" fmla="*/ 155575 w 331788"/>
                <a:gd name="connsiteY63" fmla="*/ 179599 h 331787"/>
                <a:gd name="connsiteX64" fmla="*/ 173507 w 331788"/>
                <a:gd name="connsiteY64" fmla="*/ 154966 h 331787"/>
                <a:gd name="connsiteX65" fmla="*/ 186315 w 331788"/>
                <a:gd name="connsiteY65" fmla="*/ 138112 h 331787"/>
                <a:gd name="connsiteX66" fmla="*/ 168276 w 331788"/>
                <a:gd name="connsiteY66" fmla="*/ 138112 h 331787"/>
                <a:gd name="connsiteX67" fmla="*/ 161661 w 331788"/>
                <a:gd name="connsiteY67" fmla="*/ 145566 h 331787"/>
                <a:gd name="connsiteX68" fmla="*/ 145786 w 331788"/>
                <a:gd name="connsiteY68" fmla="*/ 166687 h 331787"/>
                <a:gd name="connsiteX69" fmla="*/ 141817 w 331788"/>
                <a:gd name="connsiteY69" fmla="*/ 161718 h 331787"/>
                <a:gd name="connsiteX70" fmla="*/ 128588 w 331788"/>
                <a:gd name="connsiteY70" fmla="*/ 139354 h 331787"/>
                <a:gd name="connsiteX71" fmla="*/ 168276 w 331788"/>
                <a:gd name="connsiteY71" fmla="*/ 138112 h 331787"/>
                <a:gd name="connsiteX72" fmla="*/ 220028 w 331788"/>
                <a:gd name="connsiteY72" fmla="*/ 103187 h 331787"/>
                <a:gd name="connsiteX73" fmla="*/ 232728 w 331788"/>
                <a:gd name="connsiteY73" fmla="*/ 105784 h 331787"/>
                <a:gd name="connsiteX74" fmla="*/ 237808 w 331788"/>
                <a:gd name="connsiteY74" fmla="*/ 105784 h 331787"/>
                <a:gd name="connsiteX75" fmla="*/ 246698 w 331788"/>
                <a:gd name="connsiteY75" fmla="*/ 118773 h 331787"/>
                <a:gd name="connsiteX76" fmla="*/ 255588 w 331788"/>
                <a:gd name="connsiteY76" fmla="*/ 131762 h 331787"/>
                <a:gd name="connsiteX77" fmla="*/ 198438 w 331788"/>
                <a:gd name="connsiteY77" fmla="*/ 125267 h 331787"/>
                <a:gd name="connsiteX78" fmla="*/ 220028 w 331788"/>
                <a:gd name="connsiteY78" fmla="*/ 103187 h 331787"/>
                <a:gd name="connsiteX79" fmla="*/ 317236 w 331788"/>
                <a:gd name="connsiteY79" fmla="*/ 98425 h 331787"/>
                <a:gd name="connsiteX80" fmla="*/ 331788 w 331788"/>
                <a:gd name="connsiteY80" fmla="*/ 152400 h 331787"/>
                <a:gd name="connsiteX81" fmla="*/ 292100 w 331788"/>
                <a:gd name="connsiteY81" fmla="*/ 140552 h 331787"/>
                <a:gd name="connsiteX82" fmla="*/ 317236 w 331788"/>
                <a:gd name="connsiteY82" fmla="*/ 98425 h 331787"/>
                <a:gd name="connsiteX83" fmla="*/ 286068 w 331788"/>
                <a:gd name="connsiteY83" fmla="*/ 52387 h 331787"/>
                <a:gd name="connsiteX84" fmla="*/ 309563 w 331788"/>
                <a:gd name="connsiteY84" fmla="*/ 84748 h 331787"/>
                <a:gd name="connsiteX85" fmla="*/ 278236 w 331788"/>
                <a:gd name="connsiteY85" fmla="*/ 136525 h 331787"/>
                <a:gd name="connsiteX86" fmla="*/ 276931 w 331788"/>
                <a:gd name="connsiteY86" fmla="*/ 136525 h 331787"/>
                <a:gd name="connsiteX87" fmla="*/ 258657 w 331788"/>
                <a:gd name="connsiteY87" fmla="*/ 110636 h 331787"/>
                <a:gd name="connsiteX88" fmla="*/ 250825 w 331788"/>
                <a:gd name="connsiteY88" fmla="*/ 98986 h 331787"/>
                <a:gd name="connsiteX89" fmla="*/ 259962 w 331788"/>
                <a:gd name="connsiteY89" fmla="*/ 78275 h 331787"/>
                <a:gd name="connsiteX90" fmla="*/ 258657 w 331788"/>
                <a:gd name="connsiteY90" fmla="*/ 70509 h 331787"/>
                <a:gd name="connsiteX91" fmla="*/ 286068 w 331788"/>
                <a:gd name="connsiteY91" fmla="*/ 52387 h 331787"/>
                <a:gd name="connsiteX92" fmla="*/ 73025 w 331788"/>
                <a:gd name="connsiteY92" fmla="*/ 28575 h 331787"/>
                <a:gd name="connsiteX93" fmla="*/ 107950 w 331788"/>
                <a:gd name="connsiteY93" fmla="*/ 126377 h 331787"/>
                <a:gd name="connsiteX94" fmla="*/ 3175 w 331788"/>
                <a:gd name="connsiteY94" fmla="*/ 138113 h 331787"/>
                <a:gd name="connsiteX95" fmla="*/ 73025 w 331788"/>
                <a:gd name="connsiteY95" fmla="*/ 28575 h 331787"/>
                <a:gd name="connsiteX96" fmla="*/ 203200 w 331788"/>
                <a:gd name="connsiteY96" fmla="*/ 4762 h 331787"/>
                <a:gd name="connsiteX97" fmla="*/ 274638 w 331788"/>
                <a:gd name="connsiteY97" fmla="*/ 41817 h 331787"/>
                <a:gd name="connsiteX98" fmla="*/ 251258 w 331788"/>
                <a:gd name="connsiteY98" fmla="*/ 57150 h 331787"/>
                <a:gd name="connsiteX99" fmla="*/ 233074 w 331788"/>
                <a:gd name="connsiteY99" fmla="*/ 50761 h 331787"/>
                <a:gd name="connsiteX100" fmla="*/ 225281 w 331788"/>
                <a:gd name="connsiteY100" fmla="*/ 52039 h 331787"/>
                <a:gd name="connsiteX101" fmla="*/ 203200 w 331788"/>
                <a:gd name="connsiteY101" fmla="*/ 4762 h 331787"/>
                <a:gd name="connsiteX102" fmla="*/ 165260 w 331788"/>
                <a:gd name="connsiteY102" fmla="*/ 0 h 331787"/>
                <a:gd name="connsiteX103" fmla="*/ 185786 w 331788"/>
                <a:gd name="connsiteY103" fmla="*/ 1290 h 331787"/>
                <a:gd name="connsiteX104" fmla="*/ 212725 w 331788"/>
                <a:gd name="connsiteY104" fmla="*/ 59333 h 331787"/>
                <a:gd name="connsiteX105" fmla="*/ 205028 w 331788"/>
                <a:gd name="connsiteY105" fmla="*/ 77390 h 331787"/>
                <a:gd name="connsiteX106" fmla="*/ 208876 w 331788"/>
                <a:gd name="connsiteY106" fmla="*/ 91579 h 331787"/>
                <a:gd name="connsiteX107" fmla="*/ 179371 w 331788"/>
                <a:gd name="connsiteY107" fmla="*/ 122535 h 331787"/>
                <a:gd name="connsiteX108" fmla="*/ 176806 w 331788"/>
                <a:gd name="connsiteY108" fmla="*/ 122535 h 331787"/>
                <a:gd name="connsiteX109" fmla="*/ 122927 w 331788"/>
                <a:gd name="connsiteY109" fmla="*/ 123825 h 331787"/>
                <a:gd name="connsiteX110" fmla="*/ 85725 w 331788"/>
                <a:gd name="connsiteY110" fmla="*/ 20637 h 331787"/>
                <a:gd name="connsiteX111" fmla="*/ 165260 w 331788"/>
                <a:gd name="connsiteY111" fmla="*/ 0 h 33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331788" h="331787">
                  <a:moveTo>
                    <a:pt x="199497" y="265112"/>
                  </a:moveTo>
                  <a:cubicBezTo>
                    <a:pt x="203360" y="270241"/>
                    <a:pt x="205935" y="274088"/>
                    <a:pt x="209798" y="279217"/>
                  </a:cubicBezTo>
                  <a:cubicBezTo>
                    <a:pt x="222674" y="295885"/>
                    <a:pt x="231688" y="307425"/>
                    <a:pt x="238126" y="315118"/>
                  </a:cubicBezTo>
                  <a:cubicBezTo>
                    <a:pt x="216236" y="325376"/>
                    <a:pt x="191771" y="331787"/>
                    <a:pt x="166018" y="331787"/>
                  </a:cubicBezTo>
                  <a:cubicBezTo>
                    <a:pt x="150566" y="331787"/>
                    <a:pt x="136402" y="329223"/>
                    <a:pt x="122238" y="325376"/>
                  </a:cubicBezTo>
                  <a:cubicBezTo>
                    <a:pt x="141553" y="312554"/>
                    <a:pt x="169881" y="293321"/>
                    <a:pt x="199497" y="265112"/>
                  </a:cubicBezTo>
                  <a:close/>
                  <a:moveTo>
                    <a:pt x="190500" y="228600"/>
                  </a:moveTo>
                  <a:cubicBezTo>
                    <a:pt x="194163" y="228600"/>
                    <a:pt x="197827" y="228600"/>
                    <a:pt x="201490" y="228600"/>
                  </a:cubicBezTo>
                  <a:cubicBezTo>
                    <a:pt x="202712" y="231198"/>
                    <a:pt x="203933" y="233796"/>
                    <a:pt x="206375" y="236394"/>
                  </a:cubicBezTo>
                  <a:cubicBezTo>
                    <a:pt x="203933" y="237693"/>
                    <a:pt x="201490" y="240290"/>
                    <a:pt x="200269" y="242888"/>
                  </a:cubicBezTo>
                  <a:cubicBezTo>
                    <a:pt x="196606" y="237693"/>
                    <a:pt x="194163" y="233796"/>
                    <a:pt x="190500" y="228600"/>
                  </a:cubicBezTo>
                  <a:close/>
                  <a:moveTo>
                    <a:pt x="146452" y="228600"/>
                  </a:moveTo>
                  <a:cubicBezTo>
                    <a:pt x="152930" y="228600"/>
                    <a:pt x="159408" y="229897"/>
                    <a:pt x="164590" y="229897"/>
                  </a:cubicBezTo>
                  <a:cubicBezTo>
                    <a:pt x="164590" y="229897"/>
                    <a:pt x="164590" y="229897"/>
                    <a:pt x="165885" y="229897"/>
                  </a:cubicBezTo>
                  <a:cubicBezTo>
                    <a:pt x="168477" y="229897"/>
                    <a:pt x="171068" y="229897"/>
                    <a:pt x="173659" y="229897"/>
                  </a:cubicBezTo>
                  <a:cubicBezTo>
                    <a:pt x="178841" y="237678"/>
                    <a:pt x="185319" y="245459"/>
                    <a:pt x="190501" y="253240"/>
                  </a:cubicBezTo>
                  <a:cubicBezTo>
                    <a:pt x="156817" y="286958"/>
                    <a:pt x="123132" y="309004"/>
                    <a:pt x="103699" y="320675"/>
                  </a:cubicBezTo>
                  <a:cubicBezTo>
                    <a:pt x="94630" y="316785"/>
                    <a:pt x="85561" y="311597"/>
                    <a:pt x="77788" y="306410"/>
                  </a:cubicBezTo>
                  <a:cubicBezTo>
                    <a:pt x="84266" y="293442"/>
                    <a:pt x="97221" y="271396"/>
                    <a:pt x="112768" y="244162"/>
                  </a:cubicBezTo>
                  <a:cubicBezTo>
                    <a:pt x="115359" y="245459"/>
                    <a:pt x="117950" y="245459"/>
                    <a:pt x="121837" y="245459"/>
                  </a:cubicBezTo>
                  <a:cubicBezTo>
                    <a:pt x="132201" y="245459"/>
                    <a:pt x="142566" y="238975"/>
                    <a:pt x="146452" y="228600"/>
                  </a:cubicBezTo>
                  <a:close/>
                  <a:moveTo>
                    <a:pt x="323851" y="217487"/>
                  </a:moveTo>
                  <a:cubicBezTo>
                    <a:pt x="310830" y="256268"/>
                    <a:pt x="284788" y="287292"/>
                    <a:pt x="249631" y="307975"/>
                  </a:cubicBezTo>
                  <a:cubicBezTo>
                    <a:pt x="240516" y="295048"/>
                    <a:pt x="224890" y="275658"/>
                    <a:pt x="207963" y="253682"/>
                  </a:cubicBezTo>
                  <a:cubicBezTo>
                    <a:pt x="211869" y="249804"/>
                    <a:pt x="214474" y="247219"/>
                    <a:pt x="218380" y="243341"/>
                  </a:cubicBezTo>
                  <a:cubicBezTo>
                    <a:pt x="220984" y="244634"/>
                    <a:pt x="223588" y="244634"/>
                    <a:pt x="227495" y="244634"/>
                  </a:cubicBezTo>
                  <a:cubicBezTo>
                    <a:pt x="239214" y="244634"/>
                    <a:pt x="250933" y="236878"/>
                    <a:pt x="253537" y="225243"/>
                  </a:cubicBezTo>
                  <a:cubicBezTo>
                    <a:pt x="280881" y="222658"/>
                    <a:pt x="304319" y="220073"/>
                    <a:pt x="323851" y="217487"/>
                  </a:cubicBezTo>
                  <a:close/>
                  <a:moveTo>
                    <a:pt x="3175" y="196850"/>
                  </a:moveTo>
                  <a:cubicBezTo>
                    <a:pt x="23562" y="204666"/>
                    <a:pt x="55417" y="215086"/>
                    <a:pt x="93642" y="222902"/>
                  </a:cubicBezTo>
                  <a:cubicBezTo>
                    <a:pt x="94916" y="228112"/>
                    <a:pt x="96190" y="232019"/>
                    <a:pt x="100013" y="235927"/>
                  </a:cubicBezTo>
                  <a:cubicBezTo>
                    <a:pt x="84723" y="261978"/>
                    <a:pt x="71981" y="284122"/>
                    <a:pt x="65610" y="298450"/>
                  </a:cubicBezTo>
                  <a:cubicBezTo>
                    <a:pt x="33755" y="273702"/>
                    <a:pt x="10820" y="237230"/>
                    <a:pt x="3175" y="196850"/>
                  </a:cubicBezTo>
                  <a:close/>
                  <a:moveTo>
                    <a:pt x="146517" y="192087"/>
                  </a:moveTo>
                  <a:cubicBezTo>
                    <a:pt x="151747" y="200025"/>
                    <a:pt x="156976" y="207963"/>
                    <a:pt x="163513" y="215900"/>
                  </a:cubicBezTo>
                  <a:cubicBezTo>
                    <a:pt x="158284" y="215900"/>
                    <a:pt x="153054" y="214577"/>
                    <a:pt x="147825" y="214577"/>
                  </a:cubicBezTo>
                  <a:cubicBezTo>
                    <a:pt x="147825" y="209286"/>
                    <a:pt x="145210" y="203994"/>
                    <a:pt x="141288" y="200025"/>
                  </a:cubicBezTo>
                  <a:cubicBezTo>
                    <a:pt x="142595" y="197379"/>
                    <a:pt x="145210" y="194733"/>
                    <a:pt x="146517" y="192087"/>
                  </a:cubicBezTo>
                  <a:close/>
                  <a:moveTo>
                    <a:pt x="277877" y="160337"/>
                  </a:moveTo>
                  <a:cubicBezTo>
                    <a:pt x="290894" y="175968"/>
                    <a:pt x="302610" y="190296"/>
                    <a:pt x="314326" y="204624"/>
                  </a:cubicBezTo>
                  <a:cubicBezTo>
                    <a:pt x="297403" y="205927"/>
                    <a:pt x="276575" y="208532"/>
                    <a:pt x="253143" y="211137"/>
                  </a:cubicBezTo>
                  <a:cubicBezTo>
                    <a:pt x="251842" y="207230"/>
                    <a:pt x="251842" y="204624"/>
                    <a:pt x="249238" y="203322"/>
                  </a:cubicBezTo>
                  <a:cubicBezTo>
                    <a:pt x="259652" y="188994"/>
                    <a:pt x="270066" y="174665"/>
                    <a:pt x="277877" y="160337"/>
                  </a:cubicBezTo>
                  <a:close/>
                  <a:moveTo>
                    <a:pt x="290513" y="153987"/>
                  </a:moveTo>
                  <a:cubicBezTo>
                    <a:pt x="306490" y="159216"/>
                    <a:pt x="321136" y="163139"/>
                    <a:pt x="331788" y="167061"/>
                  </a:cubicBezTo>
                  <a:cubicBezTo>
                    <a:pt x="331788" y="178827"/>
                    <a:pt x="330457" y="187978"/>
                    <a:pt x="329125" y="198437"/>
                  </a:cubicBezTo>
                  <a:cubicBezTo>
                    <a:pt x="317142" y="185364"/>
                    <a:pt x="303828" y="170983"/>
                    <a:pt x="290513" y="153987"/>
                  </a:cubicBezTo>
                  <a:close/>
                  <a:moveTo>
                    <a:pt x="113341" y="139700"/>
                  </a:moveTo>
                  <a:cubicBezTo>
                    <a:pt x="118493" y="150004"/>
                    <a:pt x="124933" y="160307"/>
                    <a:pt x="130085" y="169324"/>
                  </a:cubicBezTo>
                  <a:cubicBezTo>
                    <a:pt x="132661" y="171900"/>
                    <a:pt x="135237" y="175764"/>
                    <a:pt x="136525" y="178340"/>
                  </a:cubicBezTo>
                  <a:cubicBezTo>
                    <a:pt x="133949" y="183492"/>
                    <a:pt x="131373" y="187356"/>
                    <a:pt x="128797" y="191219"/>
                  </a:cubicBezTo>
                  <a:cubicBezTo>
                    <a:pt x="126221" y="189932"/>
                    <a:pt x="123645" y="189932"/>
                    <a:pt x="121069" y="189932"/>
                  </a:cubicBezTo>
                  <a:cubicBezTo>
                    <a:pt x="109478" y="189932"/>
                    <a:pt x="99174" y="197659"/>
                    <a:pt x="95310" y="207963"/>
                  </a:cubicBezTo>
                  <a:cubicBezTo>
                    <a:pt x="52807" y="200235"/>
                    <a:pt x="19320" y="187356"/>
                    <a:pt x="1288" y="179628"/>
                  </a:cubicBezTo>
                  <a:cubicBezTo>
                    <a:pt x="0" y="174476"/>
                    <a:pt x="0" y="170612"/>
                    <a:pt x="0" y="165460"/>
                  </a:cubicBezTo>
                  <a:cubicBezTo>
                    <a:pt x="0" y="160307"/>
                    <a:pt x="0" y="156444"/>
                    <a:pt x="1288" y="151292"/>
                  </a:cubicBezTo>
                  <a:cubicBezTo>
                    <a:pt x="23183" y="147428"/>
                    <a:pt x="64399" y="142276"/>
                    <a:pt x="113341" y="139700"/>
                  </a:cubicBezTo>
                  <a:close/>
                  <a:moveTo>
                    <a:pt x="186315" y="138112"/>
                  </a:moveTo>
                  <a:cubicBezTo>
                    <a:pt x="215774" y="139408"/>
                    <a:pt x="243952" y="143298"/>
                    <a:pt x="268288" y="149780"/>
                  </a:cubicBezTo>
                  <a:cubicBezTo>
                    <a:pt x="259322" y="164042"/>
                    <a:pt x="249076" y="179599"/>
                    <a:pt x="238829" y="193860"/>
                  </a:cubicBezTo>
                  <a:cubicBezTo>
                    <a:pt x="234986" y="192564"/>
                    <a:pt x="231144" y="191267"/>
                    <a:pt x="227301" y="191267"/>
                  </a:cubicBezTo>
                  <a:cubicBezTo>
                    <a:pt x="213212" y="191267"/>
                    <a:pt x="201685" y="201639"/>
                    <a:pt x="200404" y="214604"/>
                  </a:cubicBezTo>
                  <a:cubicBezTo>
                    <a:pt x="194000" y="214604"/>
                    <a:pt x="186315" y="214604"/>
                    <a:pt x="179911" y="215900"/>
                  </a:cubicBezTo>
                  <a:cubicBezTo>
                    <a:pt x="170945" y="202936"/>
                    <a:pt x="163260" y="191267"/>
                    <a:pt x="155575" y="179599"/>
                  </a:cubicBezTo>
                  <a:cubicBezTo>
                    <a:pt x="160698" y="171820"/>
                    <a:pt x="167102" y="162745"/>
                    <a:pt x="173507" y="154966"/>
                  </a:cubicBezTo>
                  <a:cubicBezTo>
                    <a:pt x="177349" y="148483"/>
                    <a:pt x="182472" y="143298"/>
                    <a:pt x="186315" y="138112"/>
                  </a:cubicBezTo>
                  <a:close/>
                  <a:moveTo>
                    <a:pt x="168276" y="138112"/>
                  </a:moveTo>
                  <a:cubicBezTo>
                    <a:pt x="165630" y="140597"/>
                    <a:pt x="164307" y="143081"/>
                    <a:pt x="161661" y="145566"/>
                  </a:cubicBezTo>
                  <a:cubicBezTo>
                    <a:pt x="156370" y="153020"/>
                    <a:pt x="151078" y="159232"/>
                    <a:pt x="145786" y="166687"/>
                  </a:cubicBezTo>
                  <a:cubicBezTo>
                    <a:pt x="144463" y="165445"/>
                    <a:pt x="143140" y="162960"/>
                    <a:pt x="141817" y="161718"/>
                  </a:cubicBezTo>
                  <a:cubicBezTo>
                    <a:pt x="137849" y="154263"/>
                    <a:pt x="132557" y="146808"/>
                    <a:pt x="128588" y="139354"/>
                  </a:cubicBezTo>
                  <a:cubicBezTo>
                    <a:pt x="141817" y="139354"/>
                    <a:pt x="155047" y="138112"/>
                    <a:pt x="168276" y="138112"/>
                  </a:cubicBezTo>
                  <a:close/>
                  <a:moveTo>
                    <a:pt x="220028" y="103187"/>
                  </a:moveTo>
                  <a:cubicBezTo>
                    <a:pt x="223838" y="104486"/>
                    <a:pt x="227648" y="105784"/>
                    <a:pt x="232728" y="105784"/>
                  </a:cubicBezTo>
                  <a:cubicBezTo>
                    <a:pt x="233998" y="105784"/>
                    <a:pt x="236538" y="105784"/>
                    <a:pt x="237808" y="105784"/>
                  </a:cubicBezTo>
                  <a:cubicBezTo>
                    <a:pt x="241618" y="109681"/>
                    <a:pt x="244158" y="114877"/>
                    <a:pt x="246698" y="118773"/>
                  </a:cubicBezTo>
                  <a:cubicBezTo>
                    <a:pt x="249238" y="122670"/>
                    <a:pt x="253048" y="127865"/>
                    <a:pt x="255588" y="131762"/>
                  </a:cubicBezTo>
                  <a:cubicBezTo>
                    <a:pt x="237808" y="129164"/>
                    <a:pt x="218758" y="126566"/>
                    <a:pt x="198438" y="125267"/>
                  </a:cubicBezTo>
                  <a:cubicBezTo>
                    <a:pt x="206058" y="117474"/>
                    <a:pt x="213678" y="109681"/>
                    <a:pt x="220028" y="103187"/>
                  </a:cubicBezTo>
                  <a:close/>
                  <a:moveTo>
                    <a:pt x="317236" y="98425"/>
                  </a:moveTo>
                  <a:cubicBezTo>
                    <a:pt x="325173" y="115539"/>
                    <a:pt x="329142" y="133969"/>
                    <a:pt x="331788" y="152400"/>
                  </a:cubicBezTo>
                  <a:cubicBezTo>
                    <a:pt x="319882" y="148450"/>
                    <a:pt x="306652" y="144501"/>
                    <a:pt x="292100" y="140552"/>
                  </a:cubicBezTo>
                  <a:cubicBezTo>
                    <a:pt x="301361" y="124754"/>
                    <a:pt x="310621" y="111589"/>
                    <a:pt x="317236" y="98425"/>
                  </a:cubicBezTo>
                  <a:close/>
                  <a:moveTo>
                    <a:pt x="286068" y="52387"/>
                  </a:moveTo>
                  <a:cubicBezTo>
                    <a:pt x="295205" y="61448"/>
                    <a:pt x="303037" y="71803"/>
                    <a:pt x="309563" y="84748"/>
                  </a:cubicBezTo>
                  <a:cubicBezTo>
                    <a:pt x="301731" y="98986"/>
                    <a:pt x="289984" y="117108"/>
                    <a:pt x="278236" y="136525"/>
                  </a:cubicBezTo>
                  <a:cubicBezTo>
                    <a:pt x="278236" y="136525"/>
                    <a:pt x="276931" y="136525"/>
                    <a:pt x="276931" y="136525"/>
                  </a:cubicBezTo>
                  <a:cubicBezTo>
                    <a:pt x="270404" y="127464"/>
                    <a:pt x="265183" y="119697"/>
                    <a:pt x="258657" y="110636"/>
                  </a:cubicBezTo>
                  <a:cubicBezTo>
                    <a:pt x="256046" y="106753"/>
                    <a:pt x="253436" y="102870"/>
                    <a:pt x="250825" y="98986"/>
                  </a:cubicBezTo>
                  <a:cubicBezTo>
                    <a:pt x="256046" y="93809"/>
                    <a:pt x="259962" y="86042"/>
                    <a:pt x="259962" y="78275"/>
                  </a:cubicBezTo>
                  <a:cubicBezTo>
                    <a:pt x="259962" y="75687"/>
                    <a:pt x="259962" y="73098"/>
                    <a:pt x="258657" y="70509"/>
                  </a:cubicBezTo>
                  <a:cubicBezTo>
                    <a:pt x="269099" y="62742"/>
                    <a:pt x="278236" y="57564"/>
                    <a:pt x="286068" y="52387"/>
                  </a:cubicBezTo>
                  <a:close/>
                  <a:moveTo>
                    <a:pt x="73025" y="28575"/>
                  </a:moveTo>
                  <a:cubicBezTo>
                    <a:pt x="79493" y="54655"/>
                    <a:pt x="92428" y="92472"/>
                    <a:pt x="107950" y="126377"/>
                  </a:cubicBezTo>
                  <a:cubicBezTo>
                    <a:pt x="63970" y="128985"/>
                    <a:pt x="25165" y="134201"/>
                    <a:pt x="3175" y="138113"/>
                  </a:cubicBezTo>
                  <a:cubicBezTo>
                    <a:pt x="10936" y="92472"/>
                    <a:pt x="36806" y="53351"/>
                    <a:pt x="73025" y="28575"/>
                  </a:cubicBezTo>
                  <a:close/>
                  <a:moveTo>
                    <a:pt x="203200" y="4762"/>
                  </a:moveTo>
                  <a:cubicBezTo>
                    <a:pt x="230476" y="11151"/>
                    <a:pt x="255155" y="23928"/>
                    <a:pt x="274638" y="41817"/>
                  </a:cubicBezTo>
                  <a:cubicBezTo>
                    <a:pt x="268144" y="45650"/>
                    <a:pt x="260350" y="52039"/>
                    <a:pt x="251258" y="57150"/>
                  </a:cubicBezTo>
                  <a:cubicBezTo>
                    <a:pt x="246063" y="53316"/>
                    <a:pt x="239568" y="50761"/>
                    <a:pt x="233074" y="50761"/>
                  </a:cubicBezTo>
                  <a:cubicBezTo>
                    <a:pt x="230476" y="50761"/>
                    <a:pt x="227879" y="50761"/>
                    <a:pt x="225281" y="52039"/>
                  </a:cubicBezTo>
                  <a:cubicBezTo>
                    <a:pt x="216189" y="34150"/>
                    <a:pt x="208395" y="17539"/>
                    <a:pt x="203200" y="4762"/>
                  </a:cubicBezTo>
                  <a:close/>
                  <a:moveTo>
                    <a:pt x="165260" y="0"/>
                  </a:moveTo>
                  <a:cubicBezTo>
                    <a:pt x="172957" y="0"/>
                    <a:pt x="179371" y="0"/>
                    <a:pt x="185786" y="1290"/>
                  </a:cubicBezTo>
                  <a:cubicBezTo>
                    <a:pt x="192200" y="15478"/>
                    <a:pt x="199897" y="36115"/>
                    <a:pt x="212725" y="59333"/>
                  </a:cubicBezTo>
                  <a:cubicBezTo>
                    <a:pt x="207594" y="63202"/>
                    <a:pt x="205028" y="69651"/>
                    <a:pt x="205028" y="77390"/>
                  </a:cubicBezTo>
                  <a:cubicBezTo>
                    <a:pt x="205028" y="82550"/>
                    <a:pt x="206311" y="87709"/>
                    <a:pt x="208876" y="91579"/>
                  </a:cubicBezTo>
                  <a:cubicBezTo>
                    <a:pt x="198614" y="100608"/>
                    <a:pt x="188351" y="110926"/>
                    <a:pt x="179371" y="122535"/>
                  </a:cubicBezTo>
                  <a:cubicBezTo>
                    <a:pt x="178089" y="122535"/>
                    <a:pt x="178089" y="122535"/>
                    <a:pt x="176806" y="122535"/>
                  </a:cubicBezTo>
                  <a:cubicBezTo>
                    <a:pt x="158846" y="122535"/>
                    <a:pt x="139604" y="123825"/>
                    <a:pt x="122927" y="123825"/>
                  </a:cubicBezTo>
                  <a:cubicBezTo>
                    <a:pt x="104967" y="87709"/>
                    <a:pt x="92139" y="45144"/>
                    <a:pt x="85725" y="20637"/>
                  </a:cubicBezTo>
                  <a:cubicBezTo>
                    <a:pt x="108816" y="7739"/>
                    <a:pt x="135755" y="0"/>
                    <a:pt x="16526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3236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数据类型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5778364" cy="18731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679CF03-FAFB-47B0-AF62-5D53D4D934E5}"/>
              </a:ext>
            </a:extLst>
          </p:cNvPr>
          <p:cNvSpPr/>
          <p:nvPr/>
        </p:nvSpPr>
        <p:spPr>
          <a:xfrm>
            <a:off x="3027746" y="2202306"/>
            <a:ext cx="111115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MapReduce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中的数据类型至少有两种用途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</a:rPr>
              <a:t>第一个</a:t>
            </a:r>
            <a:r>
              <a:rPr lang="zh-CN" altLang="en-US" sz="3600" dirty="0" smtClean="0">
                <a:solidFill>
                  <a:schemeClr val="bg1"/>
                </a:solidFill>
              </a:rPr>
              <a:t>用途，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这些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类型定义的数据可以被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序列化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进行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网络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传输和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文件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存储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solidFill>
                  <a:schemeClr val="bg1"/>
                </a:solidFill>
              </a:rPr>
              <a:t>第二个用途，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在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shuffle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阶段要可以进行大小比较</a:t>
            </a:r>
            <a:endParaRPr lang="zh-CN" altLang="en-US" sz="36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 rot="20344586">
            <a:off x="14829697" y="2968866"/>
            <a:ext cx="2235739" cy="2327276"/>
            <a:chOff x="15124350" y="3667771"/>
            <a:chExt cx="1872733" cy="1949408"/>
          </a:xfrm>
        </p:grpSpPr>
        <p:sp>
          <p:nvSpPr>
            <p:cNvPr id="102" name="îşľïdé"/>
            <p:cNvSpPr/>
            <p:nvPr/>
          </p:nvSpPr>
          <p:spPr bwMode="auto">
            <a:xfrm>
              <a:off x="15124350" y="4467070"/>
              <a:ext cx="1281399" cy="1150109"/>
            </a:xfrm>
            <a:custGeom>
              <a:avLst/>
              <a:gdLst>
                <a:gd name="T0" fmla="*/ 1177 w 1333"/>
                <a:gd name="T1" fmla="*/ 546 h 1195"/>
                <a:gd name="T2" fmla="*/ 685 w 1333"/>
                <a:gd name="T3" fmla="*/ 1039 h 1195"/>
                <a:gd name="T4" fmla="*/ 117 w 1333"/>
                <a:gd name="T5" fmla="*/ 1039 h 1195"/>
                <a:gd name="T6" fmla="*/ 98 w 1333"/>
                <a:gd name="T7" fmla="*/ 1018 h 1195"/>
                <a:gd name="T8" fmla="*/ 70 w 1333"/>
                <a:gd name="T9" fmla="*/ 982 h 1195"/>
                <a:gd name="T10" fmla="*/ 7 w 1333"/>
                <a:gd name="T11" fmla="*/ 830 h 1195"/>
                <a:gd name="T12" fmla="*/ 2 w 1333"/>
                <a:gd name="T13" fmla="*/ 794 h 1195"/>
                <a:gd name="T14" fmla="*/ 0 w 1333"/>
                <a:gd name="T15" fmla="*/ 755 h 1195"/>
                <a:gd name="T16" fmla="*/ 15 w 1333"/>
                <a:gd name="T17" fmla="*/ 646 h 1195"/>
                <a:gd name="T18" fmla="*/ 27 w 1333"/>
                <a:gd name="T19" fmla="*/ 610 h 1195"/>
                <a:gd name="T20" fmla="*/ 117 w 1333"/>
                <a:gd name="T21" fmla="*/ 471 h 1195"/>
                <a:gd name="T22" fmla="*/ 332 w 1333"/>
                <a:gd name="T23" fmla="*/ 257 h 1195"/>
                <a:gd name="T24" fmla="*/ 417 w 1333"/>
                <a:gd name="T25" fmla="*/ 257 h 1195"/>
                <a:gd name="T26" fmla="*/ 417 w 1333"/>
                <a:gd name="T27" fmla="*/ 341 h 1195"/>
                <a:gd name="T28" fmla="*/ 202 w 1333"/>
                <a:gd name="T29" fmla="*/ 556 h 1195"/>
                <a:gd name="T30" fmla="*/ 160 w 1333"/>
                <a:gd name="T31" fmla="*/ 610 h 1195"/>
                <a:gd name="T32" fmla="*/ 120 w 1333"/>
                <a:gd name="T33" fmla="*/ 755 h 1195"/>
                <a:gd name="T34" fmla="*/ 123 w 1333"/>
                <a:gd name="T35" fmla="*/ 794 h 1195"/>
                <a:gd name="T36" fmla="*/ 130 w 1333"/>
                <a:gd name="T37" fmla="*/ 830 h 1195"/>
                <a:gd name="T38" fmla="*/ 476 w 1333"/>
                <a:gd name="T39" fmla="*/ 1026 h 1195"/>
                <a:gd name="T40" fmla="*/ 600 w 1333"/>
                <a:gd name="T41" fmla="*/ 954 h 1195"/>
                <a:gd name="T42" fmla="*/ 724 w 1333"/>
                <a:gd name="T43" fmla="*/ 830 h 1195"/>
                <a:gd name="T44" fmla="*/ 944 w 1333"/>
                <a:gd name="T45" fmla="*/ 610 h 1195"/>
                <a:gd name="T46" fmla="*/ 1092 w 1333"/>
                <a:gd name="T47" fmla="*/ 462 h 1195"/>
                <a:gd name="T48" fmla="*/ 1123 w 1333"/>
                <a:gd name="T49" fmla="*/ 102 h 1195"/>
                <a:gd name="T50" fmla="*/ 1139 w 1333"/>
                <a:gd name="T51" fmla="*/ 18 h 1195"/>
                <a:gd name="T52" fmla="*/ 1222 w 1333"/>
                <a:gd name="T53" fmla="*/ 33 h 1195"/>
                <a:gd name="T54" fmla="*/ 1177 w 1333"/>
                <a:gd name="T55" fmla="*/ 546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33" h="1195">
                  <a:moveTo>
                    <a:pt x="1177" y="546"/>
                  </a:moveTo>
                  <a:cubicBezTo>
                    <a:pt x="685" y="1039"/>
                    <a:pt x="685" y="1039"/>
                    <a:pt x="685" y="1039"/>
                  </a:cubicBezTo>
                  <a:cubicBezTo>
                    <a:pt x="528" y="1195"/>
                    <a:pt x="274" y="1195"/>
                    <a:pt x="117" y="1039"/>
                  </a:cubicBezTo>
                  <a:cubicBezTo>
                    <a:pt x="111" y="1032"/>
                    <a:pt x="104" y="1025"/>
                    <a:pt x="98" y="1018"/>
                  </a:cubicBezTo>
                  <a:cubicBezTo>
                    <a:pt x="88" y="1007"/>
                    <a:pt x="79" y="995"/>
                    <a:pt x="70" y="982"/>
                  </a:cubicBezTo>
                  <a:cubicBezTo>
                    <a:pt x="39" y="936"/>
                    <a:pt x="17" y="885"/>
                    <a:pt x="7" y="830"/>
                  </a:cubicBezTo>
                  <a:cubicBezTo>
                    <a:pt x="5" y="818"/>
                    <a:pt x="3" y="806"/>
                    <a:pt x="2" y="794"/>
                  </a:cubicBezTo>
                  <a:cubicBezTo>
                    <a:pt x="1" y="781"/>
                    <a:pt x="0" y="768"/>
                    <a:pt x="0" y="755"/>
                  </a:cubicBezTo>
                  <a:cubicBezTo>
                    <a:pt x="0" y="718"/>
                    <a:pt x="5" y="681"/>
                    <a:pt x="15" y="646"/>
                  </a:cubicBezTo>
                  <a:cubicBezTo>
                    <a:pt x="18" y="634"/>
                    <a:pt x="22" y="622"/>
                    <a:pt x="27" y="610"/>
                  </a:cubicBezTo>
                  <a:cubicBezTo>
                    <a:pt x="47" y="558"/>
                    <a:pt x="78" y="511"/>
                    <a:pt x="117" y="471"/>
                  </a:cubicBezTo>
                  <a:cubicBezTo>
                    <a:pt x="332" y="257"/>
                    <a:pt x="332" y="257"/>
                    <a:pt x="332" y="257"/>
                  </a:cubicBezTo>
                  <a:cubicBezTo>
                    <a:pt x="356" y="233"/>
                    <a:pt x="394" y="233"/>
                    <a:pt x="417" y="257"/>
                  </a:cubicBezTo>
                  <a:cubicBezTo>
                    <a:pt x="440" y="280"/>
                    <a:pt x="440" y="318"/>
                    <a:pt x="417" y="341"/>
                  </a:cubicBezTo>
                  <a:cubicBezTo>
                    <a:pt x="202" y="556"/>
                    <a:pt x="202" y="556"/>
                    <a:pt x="202" y="556"/>
                  </a:cubicBezTo>
                  <a:cubicBezTo>
                    <a:pt x="186" y="572"/>
                    <a:pt x="172" y="590"/>
                    <a:pt x="160" y="610"/>
                  </a:cubicBezTo>
                  <a:cubicBezTo>
                    <a:pt x="134" y="654"/>
                    <a:pt x="120" y="704"/>
                    <a:pt x="120" y="755"/>
                  </a:cubicBezTo>
                  <a:cubicBezTo>
                    <a:pt x="120" y="768"/>
                    <a:pt x="121" y="781"/>
                    <a:pt x="123" y="794"/>
                  </a:cubicBezTo>
                  <a:cubicBezTo>
                    <a:pt x="124" y="806"/>
                    <a:pt x="127" y="818"/>
                    <a:pt x="130" y="830"/>
                  </a:cubicBezTo>
                  <a:cubicBezTo>
                    <a:pt x="172" y="980"/>
                    <a:pt x="326" y="1067"/>
                    <a:pt x="476" y="1026"/>
                  </a:cubicBezTo>
                  <a:cubicBezTo>
                    <a:pt x="523" y="1013"/>
                    <a:pt x="566" y="988"/>
                    <a:pt x="600" y="954"/>
                  </a:cubicBezTo>
                  <a:cubicBezTo>
                    <a:pt x="724" y="830"/>
                    <a:pt x="724" y="830"/>
                    <a:pt x="724" y="830"/>
                  </a:cubicBezTo>
                  <a:cubicBezTo>
                    <a:pt x="944" y="610"/>
                    <a:pt x="944" y="610"/>
                    <a:pt x="944" y="610"/>
                  </a:cubicBezTo>
                  <a:cubicBezTo>
                    <a:pt x="1092" y="462"/>
                    <a:pt x="1092" y="462"/>
                    <a:pt x="1092" y="462"/>
                  </a:cubicBezTo>
                  <a:cubicBezTo>
                    <a:pt x="1188" y="365"/>
                    <a:pt x="1202" y="213"/>
                    <a:pt x="1123" y="102"/>
                  </a:cubicBezTo>
                  <a:cubicBezTo>
                    <a:pt x="1105" y="74"/>
                    <a:pt x="1112" y="37"/>
                    <a:pt x="1139" y="18"/>
                  </a:cubicBezTo>
                  <a:cubicBezTo>
                    <a:pt x="1166" y="0"/>
                    <a:pt x="1203" y="6"/>
                    <a:pt x="1222" y="33"/>
                  </a:cubicBezTo>
                  <a:cubicBezTo>
                    <a:pt x="1333" y="192"/>
                    <a:pt x="1314" y="409"/>
                    <a:pt x="1177" y="546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ïsľiďê"/>
            <p:cNvSpPr/>
            <p:nvPr/>
          </p:nvSpPr>
          <p:spPr bwMode="auto">
            <a:xfrm>
              <a:off x="15715684" y="3667771"/>
              <a:ext cx="1281399" cy="1192122"/>
            </a:xfrm>
            <a:custGeom>
              <a:avLst/>
              <a:gdLst>
                <a:gd name="T0" fmla="*/ 1333 w 1333"/>
                <a:gd name="T1" fmla="*/ 440 h 1239"/>
                <a:gd name="T2" fmla="*/ 1333 w 1333"/>
                <a:gd name="T3" fmla="*/ 449 h 1239"/>
                <a:gd name="T4" fmla="*/ 1300 w 1333"/>
                <a:gd name="T5" fmla="*/ 601 h 1239"/>
                <a:gd name="T6" fmla="*/ 1282 w 1333"/>
                <a:gd name="T7" fmla="*/ 637 h 1239"/>
                <a:gd name="T8" fmla="*/ 1216 w 1333"/>
                <a:gd name="T9" fmla="*/ 724 h 1239"/>
                <a:gd name="T10" fmla="*/ 1001 w 1333"/>
                <a:gd name="T11" fmla="*/ 938 h 1239"/>
                <a:gd name="T12" fmla="*/ 916 w 1333"/>
                <a:gd name="T13" fmla="*/ 938 h 1239"/>
                <a:gd name="T14" fmla="*/ 916 w 1333"/>
                <a:gd name="T15" fmla="*/ 854 h 1239"/>
                <a:gd name="T16" fmla="*/ 1131 w 1333"/>
                <a:gd name="T17" fmla="*/ 639 h 1239"/>
                <a:gd name="T18" fmla="*/ 1133 w 1333"/>
                <a:gd name="T19" fmla="*/ 637 h 1239"/>
                <a:gd name="T20" fmla="*/ 1213 w 1333"/>
                <a:gd name="T21" fmla="*/ 449 h 1239"/>
                <a:gd name="T22" fmla="*/ 1213 w 1333"/>
                <a:gd name="T23" fmla="*/ 440 h 1239"/>
                <a:gd name="T24" fmla="*/ 1212 w 1333"/>
                <a:gd name="T25" fmla="*/ 413 h 1239"/>
                <a:gd name="T26" fmla="*/ 1131 w 1333"/>
                <a:gd name="T27" fmla="*/ 241 h 1239"/>
                <a:gd name="T28" fmla="*/ 1118 w 1333"/>
                <a:gd name="T29" fmla="*/ 229 h 1239"/>
                <a:gd name="T30" fmla="*/ 746 w 1333"/>
                <a:gd name="T31" fmla="*/ 229 h 1239"/>
                <a:gd name="T32" fmla="*/ 733 w 1333"/>
                <a:gd name="T33" fmla="*/ 241 h 1239"/>
                <a:gd name="T34" fmla="*/ 241 w 1333"/>
                <a:gd name="T35" fmla="*/ 733 h 1239"/>
                <a:gd name="T36" fmla="*/ 241 w 1333"/>
                <a:gd name="T37" fmla="*/ 1131 h 1239"/>
                <a:gd name="T38" fmla="*/ 241 w 1333"/>
                <a:gd name="T39" fmla="*/ 1216 h 1239"/>
                <a:gd name="T40" fmla="*/ 156 w 1333"/>
                <a:gd name="T41" fmla="*/ 1216 h 1239"/>
                <a:gd name="T42" fmla="*/ 156 w 1333"/>
                <a:gd name="T43" fmla="*/ 649 h 1239"/>
                <a:gd name="T44" fmla="*/ 648 w 1333"/>
                <a:gd name="T45" fmla="*/ 156 h 1239"/>
                <a:gd name="T46" fmla="*/ 1216 w 1333"/>
                <a:gd name="T47" fmla="*/ 157 h 1239"/>
                <a:gd name="T48" fmla="*/ 1273 w 1333"/>
                <a:gd name="T49" fmla="*/ 229 h 1239"/>
                <a:gd name="T50" fmla="*/ 1293 w 1333"/>
                <a:gd name="T51" fmla="*/ 265 h 1239"/>
                <a:gd name="T52" fmla="*/ 1332 w 1333"/>
                <a:gd name="T53" fmla="*/ 413 h 1239"/>
                <a:gd name="T54" fmla="*/ 1333 w 1333"/>
                <a:gd name="T55" fmla="*/ 44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33" h="1239">
                  <a:moveTo>
                    <a:pt x="1333" y="440"/>
                  </a:moveTo>
                  <a:cubicBezTo>
                    <a:pt x="1333" y="443"/>
                    <a:pt x="1333" y="446"/>
                    <a:pt x="1333" y="449"/>
                  </a:cubicBezTo>
                  <a:cubicBezTo>
                    <a:pt x="1332" y="501"/>
                    <a:pt x="1321" y="553"/>
                    <a:pt x="1300" y="601"/>
                  </a:cubicBezTo>
                  <a:cubicBezTo>
                    <a:pt x="1294" y="613"/>
                    <a:pt x="1288" y="625"/>
                    <a:pt x="1282" y="637"/>
                  </a:cubicBezTo>
                  <a:cubicBezTo>
                    <a:pt x="1264" y="669"/>
                    <a:pt x="1241" y="698"/>
                    <a:pt x="1216" y="724"/>
                  </a:cubicBezTo>
                  <a:cubicBezTo>
                    <a:pt x="1001" y="938"/>
                    <a:pt x="1001" y="938"/>
                    <a:pt x="1001" y="938"/>
                  </a:cubicBezTo>
                  <a:cubicBezTo>
                    <a:pt x="977" y="962"/>
                    <a:pt x="939" y="962"/>
                    <a:pt x="916" y="938"/>
                  </a:cubicBezTo>
                  <a:cubicBezTo>
                    <a:pt x="893" y="915"/>
                    <a:pt x="893" y="877"/>
                    <a:pt x="916" y="854"/>
                  </a:cubicBezTo>
                  <a:cubicBezTo>
                    <a:pt x="1131" y="639"/>
                    <a:pt x="1131" y="639"/>
                    <a:pt x="1131" y="639"/>
                  </a:cubicBezTo>
                  <a:cubicBezTo>
                    <a:pt x="1131" y="638"/>
                    <a:pt x="1132" y="638"/>
                    <a:pt x="1133" y="637"/>
                  </a:cubicBezTo>
                  <a:cubicBezTo>
                    <a:pt x="1182" y="587"/>
                    <a:pt x="1211" y="520"/>
                    <a:pt x="1213" y="449"/>
                  </a:cubicBezTo>
                  <a:cubicBezTo>
                    <a:pt x="1213" y="446"/>
                    <a:pt x="1213" y="443"/>
                    <a:pt x="1213" y="440"/>
                  </a:cubicBezTo>
                  <a:cubicBezTo>
                    <a:pt x="1213" y="431"/>
                    <a:pt x="1213" y="422"/>
                    <a:pt x="1212" y="413"/>
                  </a:cubicBezTo>
                  <a:cubicBezTo>
                    <a:pt x="1205" y="348"/>
                    <a:pt x="1177" y="287"/>
                    <a:pt x="1131" y="241"/>
                  </a:cubicBezTo>
                  <a:cubicBezTo>
                    <a:pt x="1126" y="237"/>
                    <a:pt x="1122" y="233"/>
                    <a:pt x="1118" y="229"/>
                  </a:cubicBezTo>
                  <a:cubicBezTo>
                    <a:pt x="1011" y="136"/>
                    <a:pt x="852" y="136"/>
                    <a:pt x="746" y="229"/>
                  </a:cubicBezTo>
                  <a:cubicBezTo>
                    <a:pt x="742" y="233"/>
                    <a:pt x="737" y="237"/>
                    <a:pt x="733" y="241"/>
                  </a:cubicBezTo>
                  <a:cubicBezTo>
                    <a:pt x="241" y="733"/>
                    <a:pt x="241" y="733"/>
                    <a:pt x="241" y="733"/>
                  </a:cubicBezTo>
                  <a:cubicBezTo>
                    <a:pt x="131" y="843"/>
                    <a:pt x="131" y="1021"/>
                    <a:pt x="241" y="1131"/>
                  </a:cubicBezTo>
                  <a:cubicBezTo>
                    <a:pt x="264" y="1154"/>
                    <a:pt x="264" y="1192"/>
                    <a:pt x="241" y="1216"/>
                  </a:cubicBezTo>
                  <a:cubicBezTo>
                    <a:pt x="218" y="1239"/>
                    <a:pt x="180" y="1239"/>
                    <a:pt x="156" y="1216"/>
                  </a:cubicBezTo>
                  <a:cubicBezTo>
                    <a:pt x="0" y="1059"/>
                    <a:pt x="0" y="805"/>
                    <a:pt x="156" y="649"/>
                  </a:cubicBezTo>
                  <a:cubicBezTo>
                    <a:pt x="648" y="156"/>
                    <a:pt x="648" y="156"/>
                    <a:pt x="648" y="156"/>
                  </a:cubicBezTo>
                  <a:cubicBezTo>
                    <a:pt x="805" y="0"/>
                    <a:pt x="1059" y="0"/>
                    <a:pt x="1216" y="157"/>
                  </a:cubicBezTo>
                  <a:cubicBezTo>
                    <a:pt x="1238" y="179"/>
                    <a:pt x="1257" y="203"/>
                    <a:pt x="1273" y="229"/>
                  </a:cubicBezTo>
                  <a:cubicBezTo>
                    <a:pt x="1280" y="241"/>
                    <a:pt x="1287" y="253"/>
                    <a:pt x="1293" y="265"/>
                  </a:cubicBezTo>
                  <a:cubicBezTo>
                    <a:pt x="1315" y="311"/>
                    <a:pt x="1329" y="362"/>
                    <a:pt x="1332" y="413"/>
                  </a:cubicBezTo>
                  <a:cubicBezTo>
                    <a:pt x="1333" y="422"/>
                    <a:pt x="1333" y="431"/>
                    <a:pt x="1333" y="44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íṡļïḍé"/>
            <p:cNvSpPr/>
            <p:nvPr/>
          </p:nvSpPr>
          <p:spPr bwMode="auto">
            <a:xfrm>
              <a:off x="16514984" y="3998624"/>
              <a:ext cx="155448" cy="170153"/>
            </a:xfrm>
            <a:custGeom>
              <a:avLst/>
              <a:gdLst>
                <a:gd name="T0" fmla="*/ 161 w 161"/>
                <a:gd name="T1" fmla="*/ 89 h 176"/>
                <a:gd name="T2" fmla="*/ 159 w 161"/>
                <a:gd name="T3" fmla="*/ 105 h 176"/>
                <a:gd name="T4" fmla="*/ 65 w 161"/>
                <a:gd name="T5" fmla="*/ 167 h 176"/>
                <a:gd name="T6" fmla="*/ 3 w 161"/>
                <a:gd name="T7" fmla="*/ 105 h 176"/>
                <a:gd name="T8" fmla="*/ 4 w 161"/>
                <a:gd name="T9" fmla="*/ 69 h 176"/>
                <a:gd name="T10" fmla="*/ 101 w 161"/>
                <a:gd name="T11" fmla="*/ 11 h 176"/>
                <a:gd name="T12" fmla="*/ 161 w 161"/>
                <a:gd name="T13" fmla="*/ 8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76">
                  <a:moveTo>
                    <a:pt x="161" y="89"/>
                  </a:moveTo>
                  <a:cubicBezTo>
                    <a:pt x="161" y="94"/>
                    <a:pt x="160" y="100"/>
                    <a:pt x="159" y="105"/>
                  </a:cubicBezTo>
                  <a:cubicBezTo>
                    <a:pt x="151" y="148"/>
                    <a:pt x="108" y="176"/>
                    <a:pt x="65" y="167"/>
                  </a:cubicBezTo>
                  <a:cubicBezTo>
                    <a:pt x="34" y="161"/>
                    <a:pt x="9" y="136"/>
                    <a:pt x="3" y="105"/>
                  </a:cubicBezTo>
                  <a:cubicBezTo>
                    <a:pt x="0" y="93"/>
                    <a:pt x="1" y="81"/>
                    <a:pt x="4" y="69"/>
                  </a:cubicBezTo>
                  <a:cubicBezTo>
                    <a:pt x="15" y="26"/>
                    <a:pt x="58" y="0"/>
                    <a:pt x="101" y="11"/>
                  </a:cubicBezTo>
                  <a:cubicBezTo>
                    <a:pt x="136" y="21"/>
                    <a:pt x="161" y="52"/>
                    <a:pt x="161" y="89"/>
                  </a:cubicBezTo>
                  <a:close/>
                </a:path>
              </a:pathLst>
            </a:custGeom>
            <a:solidFill>
              <a:srgbClr val="4A7EAE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isḷïďê"/>
            <p:cNvSpPr/>
            <p:nvPr/>
          </p:nvSpPr>
          <p:spPr bwMode="auto">
            <a:xfrm>
              <a:off x="15380630" y="5164487"/>
              <a:ext cx="155448" cy="169103"/>
            </a:xfrm>
            <a:custGeom>
              <a:avLst/>
              <a:gdLst>
                <a:gd name="T0" fmla="*/ 161 w 161"/>
                <a:gd name="T1" fmla="*/ 89 h 176"/>
                <a:gd name="T2" fmla="*/ 159 w 161"/>
                <a:gd name="T3" fmla="*/ 105 h 176"/>
                <a:gd name="T4" fmla="*/ 65 w 161"/>
                <a:gd name="T5" fmla="*/ 167 h 176"/>
                <a:gd name="T6" fmla="*/ 3 w 161"/>
                <a:gd name="T7" fmla="*/ 105 h 176"/>
                <a:gd name="T8" fmla="*/ 4 w 161"/>
                <a:gd name="T9" fmla="*/ 69 h 176"/>
                <a:gd name="T10" fmla="*/ 101 w 161"/>
                <a:gd name="T11" fmla="*/ 11 h 176"/>
                <a:gd name="T12" fmla="*/ 161 w 161"/>
                <a:gd name="T13" fmla="*/ 8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76">
                  <a:moveTo>
                    <a:pt x="161" y="89"/>
                  </a:moveTo>
                  <a:cubicBezTo>
                    <a:pt x="161" y="94"/>
                    <a:pt x="160" y="100"/>
                    <a:pt x="159" y="105"/>
                  </a:cubicBezTo>
                  <a:cubicBezTo>
                    <a:pt x="151" y="148"/>
                    <a:pt x="108" y="176"/>
                    <a:pt x="65" y="167"/>
                  </a:cubicBezTo>
                  <a:cubicBezTo>
                    <a:pt x="34" y="161"/>
                    <a:pt x="9" y="136"/>
                    <a:pt x="3" y="105"/>
                  </a:cubicBezTo>
                  <a:cubicBezTo>
                    <a:pt x="0" y="93"/>
                    <a:pt x="1" y="81"/>
                    <a:pt x="4" y="69"/>
                  </a:cubicBezTo>
                  <a:cubicBezTo>
                    <a:pt x="15" y="26"/>
                    <a:pt x="58" y="0"/>
                    <a:pt x="101" y="11"/>
                  </a:cubicBezTo>
                  <a:cubicBezTo>
                    <a:pt x="136" y="21"/>
                    <a:pt x="161" y="52"/>
                    <a:pt x="161" y="89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8921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数据类型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5778364" cy="18731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679CF03-FAFB-47B0-AF62-5D53D4D934E5}"/>
              </a:ext>
            </a:extLst>
          </p:cNvPr>
          <p:cNvSpPr/>
          <p:nvPr/>
        </p:nvSpPr>
        <p:spPr>
          <a:xfrm>
            <a:off x="3027745" y="2202306"/>
            <a:ext cx="129688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Hadoop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中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解决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第一种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方式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采用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hadoop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的接口</a:t>
            </a:r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Writable</a:t>
            </a: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解决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	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第二种方式，采用</a:t>
            </a:r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Java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的接口</a:t>
            </a:r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Comparable</a:t>
            </a: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(Hadoop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将这两个接口结合提供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了</a:t>
            </a:r>
            <a:r>
              <a:rPr lang="en-US" altLang="zh-CN" sz="3600" dirty="0" err="1" smtClean="0">
                <a:solidFill>
                  <a:schemeClr val="bg1"/>
                </a:solidFill>
                <a:cs typeface="+mn-ea"/>
                <a:sym typeface="+mn-lt"/>
              </a:rPr>
              <a:t>WritableComparable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接口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)</a:t>
            </a:r>
            <a:endParaRPr lang="zh-CN" altLang="en-US" sz="36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807DA9-F8C8-4617-8D69-1C260FED5432}"/>
              </a:ext>
            </a:extLst>
          </p:cNvPr>
          <p:cNvSpPr/>
          <p:nvPr/>
        </p:nvSpPr>
        <p:spPr>
          <a:xfrm>
            <a:off x="3027745" y="5792180"/>
            <a:ext cx="137447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Hadoop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提供了很多的内置数据类型，比如：</a:t>
            </a:r>
            <a:r>
              <a:rPr lang="en-US" altLang="zh-CN" sz="3600" dirty="0" err="1">
                <a:solidFill>
                  <a:srgbClr val="0070C0"/>
                </a:solidFill>
                <a:cs typeface="+mn-ea"/>
                <a:sym typeface="+mn-lt"/>
              </a:rPr>
              <a:t>MapWritable</a:t>
            </a:r>
            <a:r>
              <a:rPr lang="en-US" altLang="zh-CN" sz="3600" dirty="0">
                <a:solidFill>
                  <a:srgbClr val="0070C0"/>
                </a:solidFill>
                <a:cs typeface="+mn-ea"/>
                <a:sym typeface="+mn-lt"/>
              </a:rPr>
              <a:t>, </a:t>
            </a:r>
            <a:r>
              <a:rPr lang="en-US" altLang="zh-CN" sz="3600" dirty="0" err="1">
                <a:solidFill>
                  <a:srgbClr val="0070C0"/>
                </a:solidFill>
                <a:cs typeface="+mn-ea"/>
                <a:sym typeface="+mn-lt"/>
              </a:rPr>
              <a:t>LongWritable</a:t>
            </a:r>
            <a:r>
              <a:rPr lang="en-US" altLang="zh-CN" sz="3600" dirty="0">
                <a:solidFill>
                  <a:srgbClr val="0070C0"/>
                </a:solidFill>
                <a:cs typeface="+mn-ea"/>
                <a:sym typeface="+mn-lt"/>
              </a:rPr>
              <a:t>, </a:t>
            </a:r>
            <a:r>
              <a:rPr lang="en-US" altLang="zh-CN" sz="3600" dirty="0" err="1">
                <a:solidFill>
                  <a:srgbClr val="0070C0"/>
                </a:solidFill>
                <a:cs typeface="+mn-ea"/>
                <a:sym typeface="+mn-lt"/>
              </a:rPr>
              <a:t>IntWritable</a:t>
            </a:r>
            <a:r>
              <a:rPr lang="en-US" altLang="zh-CN" sz="3600" dirty="0">
                <a:solidFill>
                  <a:srgbClr val="0070C0"/>
                </a:solidFill>
                <a:cs typeface="+mn-ea"/>
                <a:sym typeface="+mn-lt"/>
              </a:rPr>
              <a:t>, </a:t>
            </a:r>
            <a:r>
              <a:rPr lang="en-US" altLang="zh-CN" sz="3600" dirty="0" err="1">
                <a:solidFill>
                  <a:srgbClr val="0070C0"/>
                </a:solidFill>
                <a:cs typeface="+mn-ea"/>
                <a:sym typeface="+mn-lt"/>
              </a:rPr>
              <a:t>BooleanWritable</a:t>
            </a:r>
            <a:r>
              <a:rPr lang="en-US" altLang="zh-CN" sz="3600" dirty="0">
                <a:solidFill>
                  <a:srgbClr val="0070C0"/>
                </a:solidFill>
                <a:cs typeface="+mn-ea"/>
                <a:sym typeface="+mn-lt"/>
              </a:rPr>
              <a:t>, </a:t>
            </a:r>
            <a:r>
              <a:rPr lang="en-US" altLang="zh-CN" sz="3600" dirty="0" err="1">
                <a:solidFill>
                  <a:srgbClr val="0070C0"/>
                </a:solidFill>
                <a:cs typeface="+mn-ea"/>
                <a:sym typeface="+mn-lt"/>
              </a:rPr>
              <a:t>ByteWritable</a:t>
            </a:r>
            <a:r>
              <a:rPr lang="en-US" altLang="zh-CN" sz="3600" dirty="0">
                <a:solidFill>
                  <a:srgbClr val="0070C0"/>
                </a:solidFill>
                <a:cs typeface="+mn-ea"/>
                <a:sym typeface="+mn-lt"/>
              </a:rPr>
              <a:t>, </a:t>
            </a:r>
            <a:r>
              <a:rPr lang="en-US" altLang="zh-CN" sz="3600" dirty="0" err="1">
                <a:solidFill>
                  <a:srgbClr val="0070C0"/>
                </a:solidFill>
                <a:cs typeface="+mn-ea"/>
                <a:sym typeface="+mn-lt"/>
              </a:rPr>
              <a:t>DoubleWritable</a:t>
            </a:r>
            <a:r>
              <a:rPr lang="en-US" altLang="zh-CN" sz="3600" dirty="0">
                <a:solidFill>
                  <a:srgbClr val="0070C0"/>
                </a:solidFill>
                <a:cs typeface="+mn-ea"/>
                <a:sym typeface="+mn-lt"/>
              </a:rPr>
              <a:t>, </a:t>
            </a:r>
            <a:r>
              <a:rPr lang="en-US" altLang="zh-CN" sz="3600" dirty="0" err="1">
                <a:solidFill>
                  <a:srgbClr val="0070C0"/>
                </a:solidFill>
                <a:cs typeface="+mn-ea"/>
                <a:sym typeface="+mn-lt"/>
              </a:rPr>
              <a:t>FloatWritable</a:t>
            </a:r>
            <a:r>
              <a:rPr lang="en-US" altLang="zh-CN" sz="3600" dirty="0">
                <a:solidFill>
                  <a:srgbClr val="0070C0"/>
                </a:solidFill>
                <a:cs typeface="+mn-ea"/>
                <a:sym typeface="+mn-lt"/>
              </a:rPr>
              <a:t>, Text, </a:t>
            </a:r>
            <a:r>
              <a:rPr lang="en-US" altLang="zh-CN" sz="3600" dirty="0" err="1">
                <a:solidFill>
                  <a:srgbClr val="0070C0"/>
                </a:solidFill>
                <a:cs typeface="+mn-ea"/>
                <a:sym typeface="+mn-lt"/>
              </a:rPr>
              <a:t>NullWritable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等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E807DA9-F8C8-4617-8D69-1C260FED5432}"/>
              </a:ext>
            </a:extLst>
          </p:cNvPr>
          <p:cNvSpPr/>
          <p:nvPr/>
        </p:nvSpPr>
        <p:spPr>
          <a:xfrm>
            <a:off x="3027745" y="8444811"/>
            <a:ext cx="13744722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实现一个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UserInfo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的自定义数据类型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080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 err="1">
                <a:solidFill>
                  <a:prstClr val="white"/>
                </a:solidFill>
                <a:cs typeface="+mn-ea"/>
                <a:sym typeface="+mn-lt"/>
              </a:rPr>
              <a:t>MapReduce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数据类型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5778364" cy="18731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679CF03-FAFB-47B0-AF62-5D53D4D934E5}"/>
              </a:ext>
            </a:extLst>
          </p:cNvPr>
          <p:cNvSpPr/>
          <p:nvPr/>
        </p:nvSpPr>
        <p:spPr>
          <a:xfrm>
            <a:off x="3027746" y="2202306"/>
            <a:ext cx="104867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用户自定义数据输入格式化器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数据输入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格式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(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InputFormat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)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用于描述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MR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作业的数据输入格式</a:t>
            </a:r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规范</a:t>
            </a:r>
            <a:endParaRPr lang="en-US" altLang="zh-CN" sz="36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chemeClr val="bg1"/>
                </a:solidFill>
                <a:cs typeface="+mn-ea"/>
                <a:sym typeface="+mn-lt"/>
              </a:rPr>
              <a:t>MapReduce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框架依赖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InputFormat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进行输入数据分片以及提供读取分片数据的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RecordReader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实例对象</a:t>
            </a:r>
            <a:endParaRPr lang="zh-CN" altLang="en-US" sz="36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561239" y="3127375"/>
            <a:ext cx="2504386" cy="1999291"/>
            <a:chOff x="14479902" y="3755099"/>
            <a:chExt cx="2504386" cy="1999291"/>
          </a:xfrm>
        </p:grpSpPr>
        <p:sp>
          <p:nvSpPr>
            <p:cNvPr id="11" name="iš1ïḑè">
              <a:extLst>
                <a:ext uri="{FF2B5EF4-FFF2-40B4-BE49-F238E27FC236}">
                  <a16:creationId xmlns:a16="http://schemas.microsoft.com/office/drawing/2014/main" id="{93D88121-99DD-4F3B-BA57-AAC240719C9C}"/>
                </a:ext>
              </a:extLst>
            </p:cNvPr>
            <p:cNvSpPr/>
            <p:nvPr/>
          </p:nvSpPr>
          <p:spPr bwMode="auto">
            <a:xfrm>
              <a:off x="14479902" y="3755099"/>
              <a:ext cx="1237130" cy="674798"/>
            </a:xfrm>
            <a:custGeom>
              <a:avLst/>
              <a:gdLst>
                <a:gd name="T0" fmla="*/ 389 w 507"/>
                <a:gd name="T1" fmla="*/ 0 h 277"/>
                <a:gd name="T2" fmla="*/ 87 w 507"/>
                <a:gd name="T3" fmla="*/ 0 h 277"/>
                <a:gd name="T4" fmla="*/ 0 w 507"/>
                <a:gd name="T5" fmla="*/ 87 h 277"/>
                <a:gd name="T6" fmla="*/ 0 w 507"/>
                <a:gd name="T7" fmla="*/ 87 h 277"/>
                <a:gd name="T8" fmla="*/ 0 w 507"/>
                <a:gd name="T9" fmla="*/ 277 h 277"/>
                <a:gd name="T10" fmla="*/ 507 w 507"/>
                <a:gd name="T11" fmla="*/ 277 h 277"/>
                <a:gd name="T12" fmla="*/ 507 w 507"/>
                <a:gd name="T13" fmla="*/ 98 h 277"/>
                <a:gd name="T14" fmla="*/ 389 w 507"/>
                <a:gd name="T15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7" h="277">
                  <a:moveTo>
                    <a:pt x="389" y="0"/>
                  </a:moveTo>
                  <a:cubicBezTo>
                    <a:pt x="87" y="0"/>
                    <a:pt x="87" y="0"/>
                    <a:pt x="87" y="0"/>
                  </a:cubicBezTo>
                  <a:cubicBezTo>
                    <a:pt x="39" y="0"/>
                    <a:pt x="0" y="39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507" y="277"/>
                    <a:pt x="507" y="277"/>
                    <a:pt x="507" y="277"/>
                  </a:cubicBezTo>
                  <a:cubicBezTo>
                    <a:pt x="507" y="98"/>
                    <a:pt x="507" y="98"/>
                    <a:pt x="507" y="98"/>
                  </a:cubicBezTo>
                  <a:lnTo>
                    <a:pt x="389" y="0"/>
                  </a:lnTo>
                  <a:close/>
                </a:path>
              </a:pathLst>
            </a:custGeom>
            <a:solidFill>
              <a:srgbClr val="68E1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ṩliḋé">
              <a:extLst>
                <a:ext uri="{FF2B5EF4-FFF2-40B4-BE49-F238E27FC236}">
                  <a16:creationId xmlns:a16="http://schemas.microsoft.com/office/drawing/2014/main" id="{707D59E1-81E4-4801-9BE4-10E71E758650}"/>
                </a:ext>
              </a:extLst>
            </p:cNvPr>
            <p:cNvSpPr/>
            <p:nvPr/>
          </p:nvSpPr>
          <p:spPr bwMode="auto">
            <a:xfrm>
              <a:off x="14479902" y="3755099"/>
              <a:ext cx="1237130" cy="674798"/>
            </a:xfrm>
            <a:custGeom>
              <a:avLst/>
              <a:gdLst>
                <a:gd name="T0" fmla="*/ 389 w 507"/>
                <a:gd name="T1" fmla="*/ 0 h 277"/>
                <a:gd name="T2" fmla="*/ 87 w 507"/>
                <a:gd name="T3" fmla="*/ 0 h 277"/>
                <a:gd name="T4" fmla="*/ 0 w 507"/>
                <a:gd name="T5" fmla="*/ 87 h 277"/>
                <a:gd name="T6" fmla="*/ 0 w 507"/>
                <a:gd name="T7" fmla="*/ 87 h 277"/>
                <a:gd name="T8" fmla="*/ 0 w 507"/>
                <a:gd name="T9" fmla="*/ 277 h 277"/>
                <a:gd name="T10" fmla="*/ 507 w 507"/>
                <a:gd name="T11" fmla="*/ 277 h 277"/>
                <a:gd name="T12" fmla="*/ 507 w 507"/>
                <a:gd name="T13" fmla="*/ 98 h 277"/>
                <a:gd name="T14" fmla="*/ 389 w 507"/>
                <a:gd name="T15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7" h="277">
                  <a:moveTo>
                    <a:pt x="389" y="0"/>
                  </a:moveTo>
                  <a:cubicBezTo>
                    <a:pt x="87" y="0"/>
                    <a:pt x="87" y="0"/>
                    <a:pt x="87" y="0"/>
                  </a:cubicBezTo>
                  <a:cubicBezTo>
                    <a:pt x="39" y="0"/>
                    <a:pt x="0" y="39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507" y="277"/>
                    <a:pt x="507" y="277"/>
                    <a:pt x="507" y="277"/>
                  </a:cubicBezTo>
                  <a:cubicBezTo>
                    <a:pt x="507" y="98"/>
                    <a:pt x="507" y="98"/>
                    <a:pt x="507" y="98"/>
                  </a:cubicBezTo>
                  <a:lnTo>
                    <a:pt x="389" y="0"/>
                  </a:lnTo>
                  <a:close/>
                </a:path>
              </a:pathLst>
            </a:custGeom>
            <a:gradFill>
              <a:gsLst>
                <a:gs pos="0">
                  <a:srgbClr val="68E1FD"/>
                </a:gs>
                <a:gs pos="94000">
                  <a:srgbClr val="039DC1"/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ṧļiďe">
              <a:extLst>
                <a:ext uri="{FF2B5EF4-FFF2-40B4-BE49-F238E27FC236}">
                  <a16:creationId xmlns:a16="http://schemas.microsoft.com/office/drawing/2014/main" id="{3758D8A6-C0AC-45F4-B0E6-B4FB6B87CA9D}"/>
                </a:ext>
              </a:extLst>
            </p:cNvPr>
            <p:cNvSpPr/>
            <p:nvPr/>
          </p:nvSpPr>
          <p:spPr bwMode="auto">
            <a:xfrm>
              <a:off x="14479902" y="4003128"/>
              <a:ext cx="2504386" cy="1751262"/>
            </a:xfrm>
            <a:custGeom>
              <a:avLst/>
              <a:gdLst>
                <a:gd name="T0" fmla="*/ 113 w 1027"/>
                <a:gd name="T1" fmla="*/ 0 h 719"/>
                <a:gd name="T2" fmla="*/ 914 w 1027"/>
                <a:gd name="T3" fmla="*/ 0 h 719"/>
                <a:gd name="T4" fmla="*/ 1027 w 1027"/>
                <a:gd name="T5" fmla="*/ 113 h 719"/>
                <a:gd name="T6" fmla="*/ 1027 w 1027"/>
                <a:gd name="T7" fmla="*/ 605 h 719"/>
                <a:gd name="T8" fmla="*/ 914 w 1027"/>
                <a:gd name="T9" fmla="*/ 719 h 719"/>
                <a:gd name="T10" fmla="*/ 113 w 1027"/>
                <a:gd name="T11" fmla="*/ 719 h 719"/>
                <a:gd name="T12" fmla="*/ 0 w 1027"/>
                <a:gd name="T13" fmla="*/ 605 h 719"/>
                <a:gd name="T14" fmla="*/ 0 w 1027"/>
                <a:gd name="T15" fmla="*/ 113 h 719"/>
                <a:gd name="T16" fmla="*/ 113 w 1027"/>
                <a:gd name="T17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7" h="719">
                  <a:moveTo>
                    <a:pt x="113" y="0"/>
                  </a:moveTo>
                  <a:cubicBezTo>
                    <a:pt x="914" y="0"/>
                    <a:pt x="914" y="0"/>
                    <a:pt x="914" y="0"/>
                  </a:cubicBezTo>
                  <a:cubicBezTo>
                    <a:pt x="977" y="0"/>
                    <a:pt x="1027" y="50"/>
                    <a:pt x="1027" y="113"/>
                  </a:cubicBezTo>
                  <a:cubicBezTo>
                    <a:pt x="1027" y="605"/>
                    <a:pt x="1027" y="605"/>
                    <a:pt x="1027" y="605"/>
                  </a:cubicBezTo>
                  <a:cubicBezTo>
                    <a:pt x="1027" y="668"/>
                    <a:pt x="977" y="719"/>
                    <a:pt x="914" y="719"/>
                  </a:cubicBezTo>
                  <a:cubicBezTo>
                    <a:pt x="113" y="719"/>
                    <a:pt x="113" y="719"/>
                    <a:pt x="113" y="719"/>
                  </a:cubicBezTo>
                  <a:cubicBezTo>
                    <a:pt x="51" y="719"/>
                    <a:pt x="0" y="668"/>
                    <a:pt x="0" y="605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50"/>
                    <a:pt x="51" y="0"/>
                    <a:pt x="113" y="0"/>
                  </a:cubicBezTo>
                  <a:close/>
                </a:path>
              </a:pathLst>
            </a:custGeom>
            <a:solidFill>
              <a:srgbClr val="68E1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4" name="îṩḷïḍê">
              <a:extLst>
                <a:ext uri="{FF2B5EF4-FFF2-40B4-BE49-F238E27FC236}">
                  <a16:creationId xmlns:a16="http://schemas.microsoft.com/office/drawing/2014/main" id="{55109A0D-2A77-4760-BA51-E7126102FC7B}"/>
                </a:ext>
              </a:extLst>
            </p:cNvPr>
            <p:cNvSpPr/>
            <p:nvPr/>
          </p:nvSpPr>
          <p:spPr bwMode="auto">
            <a:xfrm>
              <a:off x="15087421" y="4252161"/>
              <a:ext cx="1251189" cy="1246168"/>
            </a:xfrm>
            <a:custGeom>
              <a:avLst/>
              <a:gdLst>
                <a:gd name="T0" fmla="*/ 1 w 513"/>
                <a:gd name="T1" fmla="*/ 175 h 512"/>
                <a:gd name="T2" fmla="*/ 11 w 513"/>
                <a:gd name="T3" fmla="*/ 143 h 512"/>
                <a:gd name="T4" fmla="*/ 40 w 513"/>
                <a:gd name="T5" fmla="*/ 121 h 512"/>
                <a:gd name="T6" fmla="*/ 89 w 513"/>
                <a:gd name="T7" fmla="*/ 123 h 512"/>
                <a:gd name="T8" fmla="*/ 121 w 513"/>
                <a:gd name="T9" fmla="*/ 44 h 512"/>
                <a:gd name="T10" fmla="*/ 134 w 513"/>
                <a:gd name="T11" fmla="*/ 18 h 512"/>
                <a:gd name="T12" fmla="*/ 202 w 513"/>
                <a:gd name="T13" fmla="*/ 14 h 512"/>
                <a:gd name="T14" fmla="*/ 236 w 513"/>
                <a:gd name="T15" fmla="*/ 49 h 512"/>
                <a:gd name="T16" fmla="*/ 318 w 513"/>
                <a:gd name="T17" fmla="*/ 4 h 512"/>
                <a:gd name="T18" fmla="*/ 356 w 513"/>
                <a:gd name="T19" fmla="*/ 8 h 512"/>
                <a:gd name="T20" fmla="*/ 389 w 513"/>
                <a:gd name="T21" fmla="*/ 47 h 512"/>
                <a:gd name="T22" fmla="*/ 383 w 513"/>
                <a:gd name="T23" fmla="*/ 69 h 512"/>
                <a:gd name="T24" fmla="*/ 467 w 513"/>
                <a:gd name="T25" fmla="*/ 122 h 512"/>
                <a:gd name="T26" fmla="*/ 497 w 513"/>
                <a:gd name="T27" fmla="*/ 135 h 512"/>
                <a:gd name="T28" fmla="*/ 500 w 513"/>
                <a:gd name="T29" fmla="*/ 201 h 512"/>
                <a:gd name="T30" fmla="*/ 479 w 513"/>
                <a:gd name="T31" fmla="*/ 299 h 512"/>
                <a:gd name="T32" fmla="*/ 503 w 513"/>
                <a:gd name="T33" fmla="*/ 314 h 512"/>
                <a:gd name="T34" fmla="*/ 492 w 513"/>
                <a:gd name="T35" fmla="*/ 381 h 512"/>
                <a:gd name="T36" fmla="*/ 423 w 513"/>
                <a:gd name="T37" fmla="*/ 387 h 512"/>
                <a:gd name="T38" fmla="*/ 387 w 513"/>
                <a:gd name="T39" fmla="*/ 416 h 512"/>
                <a:gd name="T40" fmla="*/ 390 w 513"/>
                <a:gd name="T41" fmla="*/ 475 h 512"/>
                <a:gd name="T42" fmla="*/ 330 w 513"/>
                <a:gd name="T43" fmla="*/ 512 h 512"/>
                <a:gd name="T44" fmla="*/ 309 w 513"/>
                <a:gd name="T45" fmla="*/ 498 h 512"/>
                <a:gd name="T46" fmla="*/ 228 w 513"/>
                <a:gd name="T47" fmla="*/ 466 h 512"/>
                <a:gd name="T48" fmla="*/ 185 w 513"/>
                <a:gd name="T49" fmla="*/ 511 h 512"/>
                <a:gd name="T50" fmla="*/ 135 w 513"/>
                <a:gd name="T51" fmla="*/ 497 h 512"/>
                <a:gd name="T52" fmla="*/ 113 w 513"/>
                <a:gd name="T53" fmla="*/ 465 h 512"/>
                <a:gd name="T54" fmla="*/ 106 w 513"/>
                <a:gd name="T55" fmla="*/ 398 h 512"/>
                <a:gd name="T56" fmla="*/ 46 w 513"/>
                <a:gd name="T57" fmla="*/ 390 h 512"/>
                <a:gd name="T58" fmla="*/ 4 w 513"/>
                <a:gd name="T59" fmla="*/ 350 h 512"/>
                <a:gd name="T60" fmla="*/ 0 w 513"/>
                <a:gd name="T61" fmla="*/ 329 h 512"/>
                <a:gd name="T62" fmla="*/ 13 w 513"/>
                <a:gd name="T63" fmla="*/ 310 h 512"/>
                <a:gd name="T64" fmla="*/ 42 w 513"/>
                <a:gd name="T65" fmla="*/ 223 h 512"/>
                <a:gd name="T66" fmla="*/ 4 w 513"/>
                <a:gd name="T67" fmla="*/ 192 h 512"/>
                <a:gd name="T68" fmla="*/ 375 w 513"/>
                <a:gd name="T69" fmla="*/ 255 h 512"/>
                <a:gd name="T70" fmla="*/ 137 w 513"/>
                <a:gd name="T71" fmla="*/ 256 h 512"/>
                <a:gd name="T72" fmla="*/ 375 w 513"/>
                <a:gd name="T73" fmla="*/ 256 h 512"/>
                <a:gd name="T74" fmla="*/ 375 w 513"/>
                <a:gd name="T75" fmla="*/ 25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13" h="512">
                  <a:moveTo>
                    <a:pt x="1" y="183"/>
                  </a:moveTo>
                  <a:cubicBezTo>
                    <a:pt x="1" y="175"/>
                    <a:pt x="1" y="175"/>
                    <a:pt x="1" y="175"/>
                  </a:cubicBezTo>
                  <a:cubicBezTo>
                    <a:pt x="1" y="175"/>
                    <a:pt x="1" y="174"/>
                    <a:pt x="1" y="174"/>
                  </a:cubicBezTo>
                  <a:cubicBezTo>
                    <a:pt x="3" y="163"/>
                    <a:pt x="6" y="153"/>
                    <a:pt x="11" y="143"/>
                  </a:cubicBezTo>
                  <a:cubicBezTo>
                    <a:pt x="13" y="136"/>
                    <a:pt x="18" y="130"/>
                    <a:pt x="23" y="125"/>
                  </a:cubicBezTo>
                  <a:cubicBezTo>
                    <a:pt x="27" y="120"/>
                    <a:pt x="34" y="118"/>
                    <a:pt x="40" y="121"/>
                  </a:cubicBezTo>
                  <a:cubicBezTo>
                    <a:pt x="43" y="121"/>
                    <a:pt x="45" y="122"/>
                    <a:pt x="47" y="123"/>
                  </a:cubicBezTo>
                  <a:cubicBezTo>
                    <a:pt x="60" y="128"/>
                    <a:pt x="75" y="128"/>
                    <a:pt x="89" y="123"/>
                  </a:cubicBezTo>
                  <a:cubicBezTo>
                    <a:pt x="103" y="119"/>
                    <a:pt x="114" y="110"/>
                    <a:pt x="119" y="95"/>
                  </a:cubicBezTo>
                  <a:cubicBezTo>
                    <a:pt x="125" y="79"/>
                    <a:pt x="126" y="61"/>
                    <a:pt x="121" y="44"/>
                  </a:cubicBezTo>
                  <a:cubicBezTo>
                    <a:pt x="119" y="37"/>
                    <a:pt x="121" y="30"/>
                    <a:pt x="126" y="24"/>
                  </a:cubicBezTo>
                  <a:cubicBezTo>
                    <a:pt x="128" y="22"/>
                    <a:pt x="131" y="20"/>
                    <a:pt x="134" y="18"/>
                  </a:cubicBezTo>
                  <a:cubicBezTo>
                    <a:pt x="148" y="9"/>
                    <a:pt x="164" y="3"/>
                    <a:pt x="181" y="1"/>
                  </a:cubicBezTo>
                  <a:cubicBezTo>
                    <a:pt x="192" y="0"/>
                    <a:pt x="198" y="4"/>
                    <a:pt x="202" y="14"/>
                  </a:cubicBezTo>
                  <a:cubicBezTo>
                    <a:pt x="202" y="14"/>
                    <a:pt x="202" y="15"/>
                    <a:pt x="202" y="15"/>
                  </a:cubicBezTo>
                  <a:cubicBezTo>
                    <a:pt x="209" y="30"/>
                    <a:pt x="219" y="43"/>
                    <a:pt x="236" y="49"/>
                  </a:cubicBezTo>
                  <a:cubicBezTo>
                    <a:pt x="265" y="60"/>
                    <a:pt x="297" y="45"/>
                    <a:pt x="308" y="17"/>
                  </a:cubicBezTo>
                  <a:cubicBezTo>
                    <a:pt x="311" y="12"/>
                    <a:pt x="314" y="8"/>
                    <a:pt x="318" y="4"/>
                  </a:cubicBezTo>
                  <a:cubicBezTo>
                    <a:pt x="320" y="2"/>
                    <a:pt x="323" y="1"/>
                    <a:pt x="327" y="1"/>
                  </a:cubicBezTo>
                  <a:cubicBezTo>
                    <a:pt x="337" y="2"/>
                    <a:pt x="347" y="4"/>
                    <a:pt x="356" y="8"/>
                  </a:cubicBezTo>
                  <a:cubicBezTo>
                    <a:pt x="368" y="12"/>
                    <a:pt x="378" y="19"/>
                    <a:pt x="385" y="28"/>
                  </a:cubicBezTo>
                  <a:cubicBezTo>
                    <a:pt x="390" y="33"/>
                    <a:pt x="391" y="41"/>
                    <a:pt x="389" y="47"/>
                  </a:cubicBezTo>
                  <a:cubicBezTo>
                    <a:pt x="388" y="48"/>
                    <a:pt x="388" y="49"/>
                    <a:pt x="387" y="50"/>
                  </a:cubicBezTo>
                  <a:cubicBezTo>
                    <a:pt x="385" y="56"/>
                    <a:pt x="383" y="62"/>
                    <a:pt x="383" y="69"/>
                  </a:cubicBezTo>
                  <a:cubicBezTo>
                    <a:pt x="380" y="91"/>
                    <a:pt x="391" y="111"/>
                    <a:pt x="411" y="122"/>
                  </a:cubicBezTo>
                  <a:cubicBezTo>
                    <a:pt x="429" y="132"/>
                    <a:pt x="449" y="130"/>
                    <a:pt x="467" y="122"/>
                  </a:cubicBezTo>
                  <a:cubicBezTo>
                    <a:pt x="475" y="118"/>
                    <a:pt x="483" y="119"/>
                    <a:pt x="489" y="125"/>
                  </a:cubicBezTo>
                  <a:cubicBezTo>
                    <a:pt x="492" y="128"/>
                    <a:pt x="494" y="131"/>
                    <a:pt x="497" y="135"/>
                  </a:cubicBezTo>
                  <a:cubicBezTo>
                    <a:pt x="505" y="149"/>
                    <a:pt x="510" y="164"/>
                    <a:pt x="512" y="180"/>
                  </a:cubicBezTo>
                  <a:cubicBezTo>
                    <a:pt x="513" y="189"/>
                    <a:pt x="508" y="198"/>
                    <a:pt x="500" y="201"/>
                  </a:cubicBezTo>
                  <a:cubicBezTo>
                    <a:pt x="489" y="205"/>
                    <a:pt x="479" y="212"/>
                    <a:pt x="472" y="221"/>
                  </a:cubicBezTo>
                  <a:cubicBezTo>
                    <a:pt x="452" y="244"/>
                    <a:pt x="455" y="279"/>
                    <a:pt x="479" y="299"/>
                  </a:cubicBezTo>
                  <a:cubicBezTo>
                    <a:pt x="483" y="303"/>
                    <a:pt x="488" y="306"/>
                    <a:pt x="493" y="308"/>
                  </a:cubicBezTo>
                  <a:cubicBezTo>
                    <a:pt x="497" y="309"/>
                    <a:pt x="500" y="311"/>
                    <a:pt x="503" y="314"/>
                  </a:cubicBezTo>
                  <a:cubicBezTo>
                    <a:pt x="508" y="318"/>
                    <a:pt x="511" y="324"/>
                    <a:pt x="511" y="331"/>
                  </a:cubicBezTo>
                  <a:cubicBezTo>
                    <a:pt x="510" y="349"/>
                    <a:pt x="504" y="367"/>
                    <a:pt x="492" y="381"/>
                  </a:cubicBezTo>
                  <a:cubicBezTo>
                    <a:pt x="485" y="390"/>
                    <a:pt x="473" y="394"/>
                    <a:pt x="461" y="390"/>
                  </a:cubicBezTo>
                  <a:cubicBezTo>
                    <a:pt x="449" y="386"/>
                    <a:pt x="436" y="385"/>
                    <a:pt x="423" y="387"/>
                  </a:cubicBezTo>
                  <a:cubicBezTo>
                    <a:pt x="415" y="388"/>
                    <a:pt x="407" y="392"/>
                    <a:pt x="401" y="397"/>
                  </a:cubicBezTo>
                  <a:cubicBezTo>
                    <a:pt x="395" y="402"/>
                    <a:pt x="390" y="409"/>
                    <a:pt x="387" y="416"/>
                  </a:cubicBezTo>
                  <a:cubicBezTo>
                    <a:pt x="381" y="432"/>
                    <a:pt x="381" y="449"/>
                    <a:pt x="388" y="464"/>
                  </a:cubicBezTo>
                  <a:cubicBezTo>
                    <a:pt x="390" y="468"/>
                    <a:pt x="390" y="471"/>
                    <a:pt x="390" y="475"/>
                  </a:cubicBezTo>
                  <a:cubicBezTo>
                    <a:pt x="390" y="481"/>
                    <a:pt x="387" y="487"/>
                    <a:pt x="381" y="491"/>
                  </a:cubicBezTo>
                  <a:cubicBezTo>
                    <a:pt x="366" y="502"/>
                    <a:pt x="349" y="510"/>
                    <a:pt x="330" y="512"/>
                  </a:cubicBezTo>
                  <a:cubicBezTo>
                    <a:pt x="326" y="512"/>
                    <a:pt x="321" y="511"/>
                    <a:pt x="318" y="509"/>
                  </a:cubicBezTo>
                  <a:cubicBezTo>
                    <a:pt x="314" y="506"/>
                    <a:pt x="311" y="502"/>
                    <a:pt x="309" y="498"/>
                  </a:cubicBezTo>
                  <a:cubicBezTo>
                    <a:pt x="306" y="489"/>
                    <a:pt x="300" y="480"/>
                    <a:pt x="293" y="474"/>
                  </a:cubicBezTo>
                  <a:cubicBezTo>
                    <a:pt x="276" y="456"/>
                    <a:pt x="249" y="453"/>
                    <a:pt x="228" y="466"/>
                  </a:cubicBezTo>
                  <a:cubicBezTo>
                    <a:pt x="216" y="473"/>
                    <a:pt x="207" y="485"/>
                    <a:pt x="201" y="498"/>
                  </a:cubicBezTo>
                  <a:cubicBezTo>
                    <a:pt x="199" y="505"/>
                    <a:pt x="193" y="510"/>
                    <a:pt x="185" y="511"/>
                  </a:cubicBezTo>
                  <a:cubicBezTo>
                    <a:pt x="182" y="511"/>
                    <a:pt x="179" y="511"/>
                    <a:pt x="176" y="511"/>
                  </a:cubicBezTo>
                  <a:cubicBezTo>
                    <a:pt x="161" y="509"/>
                    <a:pt x="147" y="504"/>
                    <a:pt x="135" y="497"/>
                  </a:cubicBezTo>
                  <a:cubicBezTo>
                    <a:pt x="128" y="494"/>
                    <a:pt x="122" y="489"/>
                    <a:pt x="117" y="484"/>
                  </a:cubicBezTo>
                  <a:cubicBezTo>
                    <a:pt x="113" y="479"/>
                    <a:pt x="111" y="472"/>
                    <a:pt x="113" y="465"/>
                  </a:cubicBezTo>
                  <a:cubicBezTo>
                    <a:pt x="115" y="462"/>
                    <a:pt x="116" y="459"/>
                    <a:pt x="117" y="455"/>
                  </a:cubicBezTo>
                  <a:cubicBezTo>
                    <a:pt x="126" y="436"/>
                    <a:pt x="121" y="413"/>
                    <a:pt x="106" y="398"/>
                  </a:cubicBezTo>
                  <a:cubicBezTo>
                    <a:pt x="101" y="393"/>
                    <a:pt x="96" y="390"/>
                    <a:pt x="90" y="389"/>
                  </a:cubicBezTo>
                  <a:cubicBezTo>
                    <a:pt x="75" y="385"/>
                    <a:pt x="60" y="386"/>
                    <a:pt x="46" y="390"/>
                  </a:cubicBezTo>
                  <a:cubicBezTo>
                    <a:pt x="34" y="394"/>
                    <a:pt x="24" y="390"/>
                    <a:pt x="17" y="379"/>
                  </a:cubicBezTo>
                  <a:cubicBezTo>
                    <a:pt x="11" y="370"/>
                    <a:pt x="7" y="360"/>
                    <a:pt x="4" y="350"/>
                  </a:cubicBezTo>
                  <a:cubicBezTo>
                    <a:pt x="2" y="344"/>
                    <a:pt x="1" y="338"/>
                    <a:pt x="0" y="3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0" y="328"/>
                    <a:pt x="1" y="327"/>
                    <a:pt x="1" y="326"/>
                  </a:cubicBezTo>
                  <a:cubicBezTo>
                    <a:pt x="1" y="319"/>
                    <a:pt x="6" y="312"/>
                    <a:pt x="13" y="310"/>
                  </a:cubicBezTo>
                  <a:cubicBezTo>
                    <a:pt x="25" y="305"/>
                    <a:pt x="36" y="296"/>
                    <a:pt x="44" y="285"/>
                  </a:cubicBezTo>
                  <a:cubicBezTo>
                    <a:pt x="59" y="266"/>
                    <a:pt x="58" y="241"/>
                    <a:pt x="42" y="223"/>
                  </a:cubicBezTo>
                  <a:cubicBezTo>
                    <a:pt x="34" y="213"/>
                    <a:pt x="24" y="206"/>
                    <a:pt x="12" y="201"/>
                  </a:cubicBezTo>
                  <a:cubicBezTo>
                    <a:pt x="9" y="199"/>
                    <a:pt x="6" y="196"/>
                    <a:pt x="4" y="192"/>
                  </a:cubicBezTo>
                  <a:cubicBezTo>
                    <a:pt x="3" y="190"/>
                    <a:pt x="2" y="186"/>
                    <a:pt x="1" y="183"/>
                  </a:cubicBezTo>
                  <a:close/>
                  <a:moveTo>
                    <a:pt x="375" y="255"/>
                  </a:moveTo>
                  <a:cubicBezTo>
                    <a:pt x="375" y="190"/>
                    <a:pt x="321" y="136"/>
                    <a:pt x="256" y="137"/>
                  </a:cubicBezTo>
                  <a:cubicBezTo>
                    <a:pt x="190" y="137"/>
                    <a:pt x="136" y="190"/>
                    <a:pt x="137" y="256"/>
                  </a:cubicBezTo>
                  <a:cubicBezTo>
                    <a:pt x="137" y="322"/>
                    <a:pt x="190" y="375"/>
                    <a:pt x="256" y="375"/>
                  </a:cubicBezTo>
                  <a:cubicBezTo>
                    <a:pt x="321" y="375"/>
                    <a:pt x="375" y="322"/>
                    <a:pt x="375" y="256"/>
                  </a:cubicBezTo>
                  <a:cubicBezTo>
                    <a:pt x="375" y="256"/>
                    <a:pt x="375" y="256"/>
                    <a:pt x="375" y="256"/>
                  </a:cubicBezTo>
                  <a:lnTo>
                    <a:pt x="375" y="255"/>
                  </a:lnTo>
                  <a:close/>
                </a:path>
              </a:pathLst>
            </a:custGeom>
            <a:solidFill>
              <a:srgbClr val="039DC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1960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  <p:tag name="ISLIDE.ICON" val="#393752;#393752;#393752;#393752;#393752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  <p:tag name="ISLIDE.ICON" val="#393752;#393752;#393752;#393752;#393752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  <p:tag name="ISLIDE.ICON" val="#393752;#393752;#393752;#393752;#393752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  <p:tag name="ISLIDE.ICON" val="#393752;#393752;#393752;#393752;#393752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  <p:tag name="ISLIDE.ICON" val="#393752;#393752;#393752;#393752;#393752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  <p:tag name="ISLIDE.ICON" val="#393752;#393752;#393752;#393752;#393752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  <p:tag name="ISLIDE.ICON" val="#393752;#393752;#393752;#393752;#393752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  <p:tag name="ISLIDE.ICON" val="#393752;#393752;#393752;#393752;#393752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  <p:tag name="ISLIDE.ICON" val="#393752;#393752;#393752;#393752;#393752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  <p:tag name="ISLIDE.ICON" val="#393752;#393752;#393752;#393752;#393752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  <p:tag name="ISLIDE.ICON" val="#393752;#393752;#393752;#393752;#393752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  <p:tag name="ISLIDE.ICON" val="#393752;#393752;#393752;#393752;#393752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  <p:tag name="ISLIDE.ICON" val="#393752;#393752;#393752;#393752;#393752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752;#393752;#393752;#393752;#393752;"/>
  <p:tag name="ISLIDE.VECTOR" val="#209353;#350050;#350050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  <p:tag name="ISLIDE.ICON" val="#393752;#393752;#393752;#393752;#393752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  <p:tag name="ISLIDE.ICON" val="#393752;#393752;#393752;#393752;#393752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  <p:tag name="ISLIDE.ICON" val="#393752;#393752;#393752;#393752;#393752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  <p:tag name="ISLIDE.ICON" val="#393752;#393752;#393752;#393752;#393752;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x3az5z5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5831</TotalTime>
  <Words>710</Words>
  <Application>Microsoft Office PowerPoint</Application>
  <PresentationFormat>自定义</PresentationFormat>
  <Paragraphs>129</Paragraphs>
  <Slides>23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open</cp:lastModifiedBy>
  <cp:revision>959</cp:revision>
  <dcterms:created xsi:type="dcterms:W3CDTF">2017-05-21T03:23:00Z</dcterms:created>
  <dcterms:modified xsi:type="dcterms:W3CDTF">2020-04-27T13:32:47Z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