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8"/>
  </p:notesMasterIdLst>
  <p:sldIdLst>
    <p:sldId id="431" r:id="rId2"/>
    <p:sldId id="432" r:id="rId3"/>
    <p:sldId id="433" r:id="rId4"/>
    <p:sldId id="361" r:id="rId5"/>
    <p:sldId id="439" r:id="rId6"/>
    <p:sldId id="440" r:id="rId7"/>
  </p:sldIdLst>
  <p:sldSz cx="18288000" cy="10288588"/>
  <p:notesSz cx="7104063" cy="10234613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2" userDrawn="1">
          <p15:clr>
            <a:srgbClr val="A4A3A4"/>
          </p15:clr>
        </p15:guide>
        <p15:guide id="2" pos="3946" userDrawn="1">
          <p15:clr>
            <a:srgbClr val="A4A3A4"/>
          </p15:clr>
        </p15:guide>
        <p15:guide id="3" pos="632" userDrawn="1">
          <p15:clr>
            <a:srgbClr val="A4A3A4"/>
          </p15:clr>
        </p15:guide>
        <p15:guide id="4" pos="10863" userDrawn="1">
          <p15:clr>
            <a:srgbClr val="A4A3A4"/>
          </p15:clr>
        </p15:guide>
        <p15:guide id="5" orient="horz" pos="968" userDrawn="1">
          <p15:clr>
            <a:srgbClr val="A4A3A4"/>
          </p15:clr>
        </p15:guide>
        <p15:guide id="6" orient="horz" pos="1063" userDrawn="1">
          <p15:clr>
            <a:srgbClr val="A4A3A4"/>
          </p15:clr>
        </p15:guide>
        <p15:guide id="7" orient="horz" pos="5894" userDrawn="1">
          <p15:clr>
            <a:srgbClr val="A4A3A4"/>
          </p15:clr>
        </p15:guide>
        <p15:guide id="8" orient="horz" pos="5800" userDrawn="1">
          <p15:clr>
            <a:srgbClr val="A4A3A4"/>
          </p15:clr>
        </p15:guide>
        <p15:guide id="9" orient="horz" pos="1562" userDrawn="1">
          <p15:clr>
            <a:srgbClr val="A4A3A4"/>
          </p15:clr>
        </p15:guide>
        <p15:guide id="10" orient="horz" pos="2197" userDrawn="1">
          <p15:clr>
            <a:srgbClr val="A4A3A4"/>
          </p15:clr>
        </p15:guide>
        <p15:guide id="11" orient="horz" pos="3762" userDrawn="1">
          <p15:clr>
            <a:srgbClr val="A4A3A4"/>
          </p15:clr>
        </p15:guide>
        <p15:guide id="12" orient="horz" pos="1381" userDrawn="1">
          <p15:clr>
            <a:srgbClr val="A4A3A4"/>
          </p15:clr>
        </p15:guide>
        <p15:guide id="13" pos="1972" userDrawn="1">
          <p15:clr>
            <a:srgbClr val="A4A3A4"/>
          </p15:clr>
        </p15:guide>
        <p15:guide id="14" pos="1610" userDrawn="1">
          <p15:clr>
            <a:srgbClr val="A4A3A4"/>
          </p15:clr>
        </p15:guide>
        <p15:guide id="15" pos="10772" userDrawn="1">
          <p15:clr>
            <a:srgbClr val="A4A3A4"/>
          </p15:clr>
        </p15:guide>
        <p15:guide id="16" orient="horz" pos="1766" userDrawn="1">
          <p15:clr>
            <a:srgbClr val="A4A3A4"/>
          </p15:clr>
        </p15:guide>
        <p15:guide id="17" orient="horz" pos="1970" userDrawn="1">
          <p15:clr>
            <a:srgbClr val="A4A3A4"/>
          </p15:clr>
        </p15:guide>
        <p15:guide id="18" orient="horz" pos="3127" userDrawn="1">
          <p15:clr>
            <a:srgbClr val="A4A3A4"/>
          </p15:clr>
        </p15:guide>
        <p15:guide id="19" orient="horz" pos="2719" userDrawn="1">
          <p15:clr>
            <a:srgbClr val="A4A3A4"/>
          </p15:clr>
        </p15:guide>
        <p15:guide id="20" orient="horz" pos="5395" userDrawn="1">
          <p15:clr>
            <a:srgbClr val="A4A3A4"/>
          </p15:clr>
        </p15:guide>
        <p15:guide id="21" pos="1791" userDrawn="1">
          <p15:clr>
            <a:srgbClr val="A4A3A4"/>
          </p15:clr>
        </p15:guide>
        <p15:guide id="22" pos="5760" userDrawn="1">
          <p15:clr>
            <a:srgbClr val="A4A3A4"/>
          </p15:clr>
        </p15:guide>
        <p15:guide id="23" pos="46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A7EAE"/>
    <a:srgbClr val="325779"/>
    <a:srgbClr val="7F7F7F"/>
    <a:srgbClr val="5895CB"/>
    <a:srgbClr val="4472C4"/>
    <a:srgbClr val="1F4E79"/>
    <a:srgbClr val="5B9BD5"/>
    <a:srgbClr val="000000"/>
    <a:srgbClr val="ED7D31"/>
    <a:srgbClr val="556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2" autoAdjust="0"/>
    <p:restoredTop sz="86296" autoAdjust="0"/>
  </p:normalViewPr>
  <p:slideViewPr>
    <p:cSldViewPr snapToGrid="0">
      <p:cViewPr varScale="1">
        <p:scale>
          <a:sx n="55" d="100"/>
          <a:sy n="55" d="100"/>
        </p:scale>
        <p:origin x="285" y="56"/>
      </p:cViewPr>
      <p:guideLst>
        <p:guide orient="horz" pos="3422"/>
        <p:guide pos="3946"/>
        <p:guide pos="632"/>
        <p:guide pos="10863"/>
        <p:guide orient="horz" pos="968"/>
        <p:guide orient="horz" pos="1063"/>
        <p:guide orient="horz" pos="5894"/>
        <p:guide orient="horz" pos="5800"/>
        <p:guide orient="horz" pos="1562"/>
        <p:guide orient="horz" pos="2197"/>
        <p:guide orient="horz" pos="3762"/>
        <p:guide orient="horz" pos="1381"/>
        <p:guide pos="1972"/>
        <p:guide pos="1610"/>
        <p:guide pos="10772"/>
        <p:guide orient="horz" pos="1766"/>
        <p:guide orient="horz" pos="1970"/>
        <p:guide orient="horz" pos="3127"/>
        <p:guide orient="horz" pos="2719"/>
        <p:guide orient="horz" pos="5395"/>
        <p:guide pos="1791"/>
        <p:guide pos="5760"/>
        <p:guide pos="46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366"/>
    </p:cViewPr>
  </p:sorter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1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42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1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92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31918-586B-41EB-87A3-BCFBC11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7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3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34" y="1588"/>
            <a:ext cx="18401134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55138" y="2707224"/>
            <a:ext cx="14777725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err="1" smtClean="0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分布式计算框架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8CBCA1-C462-4E59-948C-FA1F80C16CD3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313255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9560172" y="3863634"/>
            <a:ext cx="6693959" cy="769441"/>
            <a:chOff x="8858443" y="3566887"/>
            <a:chExt cx="3533167" cy="512960"/>
          </a:xfrm>
        </p:grpSpPr>
        <p:sp>
          <p:nvSpPr>
            <p:cNvPr id="168" name="矩形 167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的数据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类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744687" y="695692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1549568" cy="12858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248888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8087873" y="1397853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087873" y="2609270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087873" y="382068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8087873" y="5032104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60172" y="1431926"/>
            <a:ext cx="7002220" cy="769440"/>
            <a:chOff x="8858444" y="2012738"/>
            <a:chExt cx="3714333" cy="512960"/>
          </a:xfrm>
        </p:grpSpPr>
        <p:sp>
          <p:nvSpPr>
            <p:cNvPr id="164" name="矩形 163"/>
            <p:cNvSpPr/>
            <p:nvPr/>
          </p:nvSpPr>
          <p:spPr>
            <a:xfrm>
              <a:off x="8858444" y="2024773"/>
              <a:ext cx="336807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3702617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概念与框架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60172" y="2647779"/>
            <a:ext cx="6693959" cy="769442"/>
            <a:chOff x="8859538" y="2816978"/>
            <a:chExt cx="3533167" cy="512961"/>
          </a:xfrm>
        </p:grpSpPr>
        <p:sp>
          <p:nvSpPr>
            <p:cNvPr id="166" name="矩形 165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的编程模型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560172" y="5079488"/>
            <a:ext cx="6693959" cy="769441"/>
            <a:chOff x="8846727" y="4295116"/>
            <a:chExt cx="3533167" cy="512960"/>
          </a:xfrm>
        </p:grpSpPr>
        <p:sp>
          <p:nvSpPr>
            <p:cNvPr id="171" name="文本框 170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>
          <a:xfrm flipH="1" flipV="1">
            <a:off x="9259033" y="7015646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8087873" y="6243521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087873" y="7454938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087873" y="866635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9560172" y="6295342"/>
            <a:ext cx="6693959" cy="769442"/>
            <a:chOff x="8859538" y="2816978"/>
            <a:chExt cx="3533167" cy="512961"/>
          </a:xfrm>
        </p:grpSpPr>
        <p:sp>
          <p:nvSpPr>
            <p:cNvPr id="100" name="矩形 99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案例：调试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560172" y="8727053"/>
            <a:ext cx="6693959" cy="769441"/>
            <a:chOff x="8846727" y="4295116"/>
            <a:chExt cx="3533167" cy="512960"/>
          </a:xfrm>
        </p:grpSpPr>
        <p:sp>
          <p:nvSpPr>
            <p:cNvPr id="119" name="矩形 118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Sort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560172" y="7511197"/>
            <a:ext cx="6693959" cy="769441"/>
            <a:chOff x="8858443" y="3566887"/>
            <a:chExt cx="3533167" cy="512960"/>
          </a:xfrm>
        </p:grpSpPr>
        <p:sp>
          <p:nvSpPr>
            <p:cNvPr id="121" name="矩形 120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topK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17308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120658" y="4097296"/>
            <a:ext cx="11954832" cy="1997575"/>
            <a:chOff x="8857998" y="2010101"/>
            <a:chExt cx="2345474" cy="495300"/>
          </a:xfrm>
        </p:grpSpPr>
        <p:sp>
          <p:nvSpPr>
            <p:cNvPr id="164" name="矩形 163"/>
            <p:cNvSpPr/>
            <p:nvPr/>
          </p:nvSpPr>
          <p:spPr>
            <a:xfrm>
              <a:off x="8900706" y="2010101"/>
              <a:ext cx="2269679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57998" y="2092586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案例：调试</a:t>
              </a:r>
              <a:r>
                <a:rPr lang="en-US" altLang="zh-CN" sz="80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026675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057AC44-B8C8-41AD-A8B0-890E9AF96B5D}"/>
              </a:ext>
            </a:extLst>
          </p:cNvPr>
          <p:cNvSpPr txBox="1"/>
          <p:nvPr/>
        </p:nvSpPr>
        <p:spPr>
          <a:xfrm>
            <a:off x="1024634" y="678369"/>
            <a:ext cx="1076096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案例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Run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方法与输出</a:t>
            </a:r>
          </a:p>
        </p:txBody>
      </p:sp>
      <p:cxnSp>
        <p:nvCxnSpPr>
          <p:cNvPr id="14" name="直线连接符 5">
            <a:extLst>
              <a:ext uri="{FF2B5EF4-FFF2-40B4-BE49-F238E27FC236}">
                <a16:creationId xmlns:a16="http://schemas.microsoft.com/office/drawing/2014/main" id="{1CED5DD9-8BF1-4B91-B199-3C9A749E49C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8572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6EDAF195-165C-49A6-990A-B85C61C68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0DF3EB52-633F-43CD-AEF8-C0B48A7BFF8A}"/>
              </a:ext>
            </a:extLst>
          </p:cNvPr>
          <p:cNvSpPr/>
          <p:nvPr/>
        </p:nvSpPr>
        <p:spPr>
          <a:xfrm>
            <a:off x="7198938" y="3060459"/>
            <a:ext cx="65146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Mapper</a:t>
            </a:r>
          </a:p>
          <a:p>
            <a:pPr>
              <a:lnSpc>
                <a:spcPct val="200000"/>
              </a:lnSpc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Reducer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Driver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类中加入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run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方法，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并且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打印输出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日志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3536532" y="3782735"/>
            <a:ext cx="3564018" cy="2527651"/>
            <a:chOff x="11142043" y="4320620"/>
            <a:chExt cx="3564018" cy="2527651"/>
          </a:xfrm>
        </p:grpSpPr>
        <p:sp>
          <p:nvSpPr>
            <p:cNvPr id="152" name="iŝļïḓe">
              <a:extLst>
                <a:ext uri="{FF2B5EF4-FFF2-40B4-BE49-F238E27FC236}">
                  <a16:creationId xmlns:a16="http://schemas.microsoft.com/office/drawing/2014/main" id="{270A751E-A810-408A-998E-D0E0FDA3F5BF}"/>
                </a:ext>
              </a:extLst>
            </p:cNvPr>
            <p:cNvSpPr/>
            <p:nvPr/>
          </p:nvSpPr>
          <p:spPr bwMode="auto">
            <a:xfrm>
              <a:off x="12442675" y="5796299"/>
              <a:ext cx="427438" cy="958012"/>
            </a:xfrm>
            <a:custGeom>
              <a:avLst/>
              <a:gdLst>
                <a:gd name="T0" fmla="*/ 210 w 210"/>
                <a:gd name="T1" fmla="*/ 724 h 724"/>
                <a:gd name="T2" fmla="*/ 190 w 210"/>
                <a:gd name="T3" fmla="*/ 724 h 724"/>
                <a:gd name="T4" fmla="*/ 190 w 210"/>
                <a:gd name="T5" fmla="*/ 465 h 724"/>
                <a:gd name="T6" fmla="*/ 0 w 210"/>
                <a:gd name="T7" fmla="*/ 465 h 724"/>
                <a:gd name="T8" fmla="*/ 0 w 210"/>
                <a:gd name="T9" fmla="*/ 0 h 724"/>
                <a:gd name="T10" fmla="*/ 19 w 210"/>
                <a:gd name="T11" fmla="*/ 0 h 724"/>
                <a:gd name="T12" fmla="*/ 19 w 210"/>
                <a:gd name="T13" fmla="*/ 445 h 724"/>
                <a:gd name="T14" fmla="*/ 210 w 210"/>
                <a:gd name="T15" fmla="*/ 445 h 724"/>
                <a:gd name="T16" fmla="*/ 210 w 210"/>
                <a:gd name="T17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724">
                  <a:moveTo>
                    <a:pt x="210" y="724"/>
                  </a:moveTo>
                  <a:lnTo>
                    <a:pt x="190" y="724"/>
                  </a:lnTo>
                  <a:lnTo>
                    <a:pt x="190" y="465"/>
                  </a:lnTo>
                  <a:lnTo>
                    <a:pt x="0" y="46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445"/>
                  </a:lnTo>
                  <a:lnTo>
                    <a:pt x="210" y="445"/>
                  </a:lnTo>
                  <a:lnTo>
                    <a:pt x="210" y="7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$ļiḑê">
              <a:extLst>
                <a:ext uri="{FF2B5EF4-FFF2-40B4-BE49-F238E27FC236}">
                  <a16:creationId xmlns:a16="http://schemas.microsoft.com/office/drawing/2014/main" id="{A9E24514-F2BB-4B16-B438-7CC51FCF84CF}"/>
                </a:ext>
              </a:extLst>
            </p:cNvPr>
            <p:cNvSpPr/>
            <p:nvPr/>
          </p:nvSpPr>
          <p:spPr bwMode="auto">
            <a:xfrm>
              <a:off x="11642756" y="4320620"/>
              <a:ext cx="2552415" cy="1664972"/>
            </a:xfrm>
            <a:custGeom>
              <a:avLst/>
              <a:gdLst>
                <a:gd name="T0" fmla="*/ 2032 w 2032"/>
                <a:gd name="T1" fmla="*/ 1235 h 1327"/>
                <a:gd name="T2" fmla="*/ 1939 w 2032"/>
                <a:gd name="T3" fmla="*/ 1327 h 1327"/>
                <a:gd name="T4" fmla="*/ 93 w 2032"/>
                <a:gd name="T5" fmla="*/ 1327 h 1327"/>
                <a:gd name="T6" fmla="*/ 0 w 2032"/>
                <a:gd name="T7" fmla="*/ 1235 h 1327"/>
                <a:gd name="T8" fmla="*/ 0 w 2032"/>
                <a:gd name="T9" fmla="*/ 92 h 1327"/>
                <a:gd name="T10" fmla="*/ 93 w 2032"/>
                <a:gd name="T11" fmla="*/ 0 h 1327"/>
                <a:gd name="T12" fmla="*/ 1939 w 2032"/>
                <a:gd name="T13" fmla="*/ 0 h 1327"/>
                <a:gd name="T14" fmla="*/ 2032 w 2032"/>
                <a:gd name="T15" fmla="*/ 92 h 1327"/>
                <a:gd name="T16" fmla="*/ 2032 w 2032"/>
                <a:gd name="T17" fmla="*/ 1235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2" h="1327">
                  <a:moveTo>
                    <a:pt x="2032" y="1235"/>
                  </a:moveTo>
                  <a:cubicBezTo>
                    <a:pt x="2032" y="1286"/>
                    <a:pt x="1990" y="1327"/>
                    <a:pt x="1939" y="1327"/>
                  </a:cubicBezTo>
                  <a:cubicBezTo>
                    <a:pt x="93" y="1327"/>
                    <a:pt x="93" y="1327"/>
                    <a:pt x="93" y="1327"/>
                  </a:cubicBezTo>
                  <a:cubicBezTo>
                    <a:pt x="42" y="1327"/>
                    <a:pt x="0" y="1286"/>
                    <a:pt x="0" y="123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1939" y="0"/>
                    <a:pt x="1939" y="0"/>
                    <a:pt x="1939" y="0"/>
                  </a:cubicBezTo>
                  <a:cubicBezTo>
                    <a:pt x="1990" y="0"/>
                    <a:pt x="2032" y="41"/>
                    <a:pt x="2032" y="92"/>
                  </a:cubicBezTo>
                  <a:cubicBezTo>
                    <a:pt x="2032" y="1235"/>
                    <a:pt x="2032" y="1235"/>
                    <a:pt x="2032" y="1235"/>
                  </a:cubicBezTo>
                </a:path>
              </a:pathLst>
            </a:custGeom>
            <a:solidFill>
              <a:srgbClr val="154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Sľïḑè">
              <a:extLst>
                <a:ext uri="{FF2B5EF4-FFF2-40B4-BE49-F238E27FC236}">
                  <a16:creationId xmlns:a16="http://schemas.microsoft.com/office/drawing/2014/main" id="{F3D20C34-7582-466C-8BF8-D1BA8757D8CD}"/>
                </a:ext>
              </a:extLst>
            </p:cNvPr>
            <p:cNvSpPr/>
            <p:nvPr/>
          </p:nvSpPr>
          <p:spPr bwMode="auto">
            <a:xfrm>
              <a:off x="11756740" y="4430532"/>
              <a:ext cx="2334625" cy="1439041"/>
            </a:xfrm>
            <a:prstGeom prst="rect">
              <a:avLst/>
            </a:prstGeom>
            <a:solidFill>
              <a:srgbClr val="0D3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$ļïḓê">
              <a:extLst>
                <a:ext uri="{FF2B5EF4-FFF2-40B4-BE49-F238E27FC236}">
                  <a16:creationId xmlns:a16="http://schemas.microsoft.com/office/drawing/2014/main" id="{8A181B04-27E9-4778-8CEF-6823735AEF4D}"/>
                </a:ext>
              </a:extLst>
            </p:cNvPr>
            <p:cNvSpPr/>
            <p:nvPr/>
          </p:nvSpPr>
          <p:spPr bwMode="auto">
            <a:xfrm>
              <a:off x="11142043" y="5977450"/>
              <a:ext cx="3564018" cy="197435"/>
            </a:xfrm>
            <a:custGeom>
              <a:avLst/>
              <a:gdLst>
                <a:gd name="T0" fmla="*/ 2 w 2837"/>
                <a:gd name="T1" fmla="*/ 0 h 157"/>
                <a:gd name="T2" fmla="*/ 0 w 2837"/>
                <a:gd name="T3" fmla="*/ 25 h 157"/>
                <a:gd name="T4" fmla="*/ 99 w 2837"/>
                <a:gd name="T5" fmla="*/ 157 h 157"/>
                <a:gd name="T6" fmla="*/ 2739 w 2837"/>
                <a:gd name="T7" fmla="*/ 157 h 157"/>
                <a:gd name="T8" fmla="*/ 2837 w 2837"/>
                <a:gd name="T9" fmla="*/ 25 h 157"/>
                <a:gd name="T10" fmla="*/ 2836 w 2837"/>
                <a:gd name="T11" fmla="*/ 0 h 157"/>
                <a:gd name="T12" fmla="*/ 2 w 2837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7" h="157">
                  <a:moveTo>
                    <a:pt x="2" y="0"/>
                  </a:moveTo>
                  <a:cubicBezTo>
                    <a:pt x="1" y="8"/>
                    <a:pt x="0" y="16"/>
                    <a:pt x="0" y="25"/>
                  </a:cubicBezTo>
                  <a:cubicBezTo>
                    <a:pt x="0" y="98"/>
                    <a:pt x="45" y="157"/>
                    <a:pt x="99" y="157"/>
                  </a:cubicBezTo>
                  <a:cubicBezTo>
                    <a:pt x="2739" y="157"/>
                    <a:pt x="2739" y="157"/>
                    <a:pt x="2739" y="157"/>
                  </a:cubicBezTo>
                  <a:cubicBezTo>
                    <a:pt x="2793" y="157"/>
                    <a:pt x="2837" y="98"/>
                    <a:pt x="2837" y="25"/>
                  </a:cubicBezTo>
                  <a:cubicBezTo>
                    <a:pt x="2837" y="16"/>
                    <a:pt x="2837" y="8"/>
                    <a:pt x="2836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ş1îďé">
              <a:extLst>
                <a:ext uri="{FF2B5EF4-FFF2-40B4-BE49-F238E27FC236}">
                  <a16:creationId xmlns:a16="http://schemas.microsoft.com/office/drawing/2014/main" id="{55F0CF6E-661B-46F4-A529-352F1AA5AA95}"/>
                </a:ext>
              </a:extLst>
            </p:cNvPr>
            <p:cNvSpPr/>
            <p:nvPr/>
          </p:nvSpPr>
          <p:spPr bwMode="auto">
            <a:xfrm>
              <a:off x="11256026" y="6172850"/>
              <a:ext cx="3340122" cy="2035"/>
            </a:xfrm>
            <a:custGeom>
              <a:avLst/>
              <a:gdLst>
                <a:gd name="T0" fmla="*/ 8 w 2659"/>
                <a:gd name="T1" fmla="*/ 1 h 1"/>
                <a:gd name="T2" fmla="*/ 2648 w 2659"/>
                <a:gd name="T3" fmla="*/ 1 h 1"/>
                <a:gd name="T4" fmla="*/ 2648 w 2659"/>
                <a:gd name="T5" fmla="*/ 1 h 1"/>
                <a:gd name="T6" fmla="*/ 7 w 2659"/>
                <a:gd name="T7" fmla="*/ 1 h 1"/>
                <a:gd name="T8" fmla="*/ 2649 w 2659"/>
                <a:gd name="T9" fmla="*/ 1 h 1"/>
                <a:gd name="T10" fmla="*/ 2649 w 2659"/>
                <a:gd name="T11" fmla="*/ 1 h 1"/>
                <a:gd name="T12" fmla="*/ 7 w 2659"/>
                <a:gd name="T13" fmla="*/ 1 h 1"/>
                <a:gd name="T14" fmla="*/ 2650 w 2659"/>
                <a:gd name="T15" fmla="*/ 1 h 1"/>
                <a:gd name="T16" fmla="*/ 2650 w 2659"/>
                <a:gd name="T17" fmla="*/ 1 h 1"/>
                <a:gd name="T18" fmla="*/ 6 w 2659"/>
                <a:gd name="T19" fmla="*/ 1 h 1"/>
                <a:gd name="T20" fmla="*/ 2650 w 2659"/>
                <a:gd name="T21" fmla="*/ 1 h 1"/>
                <a:gd name="T22" fmla="*/ 2650 w 2659"/>
                <a:gd name="T23" fmla="*/ 1 h 1"/>
                <a:gd name="T24" fmla="*/ 6 w 2659"/>
                <a:gd name="T25" fmla="*/ 1 h 1"/>
                <a:gd name="T26" fmla="*/ 2651 w 2659"/>
                <a:gd name="T27" fmla="*/ 1 h 1"/>
                <a:gd name="T28" fmla="*/ 2651 w 2659"/>
                <a:gd name="T29" fmla="*/ 1 h 1"/>
                <a:gd name="T30" fmla="*/ 5 w 2659"/>
                <a:gd name="T31" fmla="*/ 1 h 1"/>
                <a:gd name="T32" fmla="*/ 2651 w 2659"/>
                <a:gd name="T33" fmla="*/ 1 h 1"/>
                <a:gd name="T34" fmla="*/ 2651 w 2659"/>
                <a:gd name="T35" fmla="*/ 1 h 1"/>
                <a:gd name="T36" fmla="*/ 4 w 2659"/>
                <a:gd name="T37" fmla="*/ 1 h 1"/>
                <a:gd name="T38" fmla="*/ 2652 w 2659"/>
                <a:gd name="T39" fmla="*/ 1 h 1"/>
                <a:gd name="T40" fmla="*/ 2652 w 2659"/>
                <a:gd name="T41" fmla="*/ 1 h 1"/>
                <a:gd name="T42" fmla="*/ 4 w 2659"/>
                <a:gd name="T43" fmla="*/ 1 h 1"/>
                <a:gd name="T44" fmla="*/ 2653 w 2659"/>
                <a:gd name="T45" fmla="*/ 1 h 1"/>
                <a:gd name="T46" fmla="*/ 2653 w 2659"/>
                <a:gd name="T47" fmla="*/ 1 h 1"/>
                <a:gd name="T48" fmla="*/ 3 w 2659"/>
                <a:gd name="T49" fmla="*/ 1 h 1"/>
                <a:gd name="T50" fmla="*/ 2653 w 2659"/>
                <a:gd name="T51" fmla="*/ 1 h 1"/>
                <a:gd name="T52" fmla="*/ 2653 w 2659"/>
                <a:gd name="T53" fmla="*/ 1 h 1"/>
                <a:gd name="T54" fmla="*/ 2 w 2659"/>
                <a:gd name="T55" fmla="*/ 1 h 1"/>
                <a:gd name="T56" fmla="*/ 2654 w 2659"/>
                <a:gd name="T57" fmla="*/ 1 h 1"/>
                <a:gd name="T58" fmla="*/ 2654 w 2659"/>
                <a:gd name="T59" fmla="*/ 1 h 1"/>
                <a:gd name="T60" fmla="*/ 2 w 2659"/>
                <a:gd name="T61" fmla="*/ 1 h 1"/>
                <a:gd name="T62" fmla="*/ 2654 w 2659"/>
                <a:gd name="T63" fmla="*/ 1 h 1"/>
                <a:gd name="T64" fmla="*/ 2654 w 2659"/>
                <a:gd name="T65" fmla="*/ 1 h 1"/>
                <a:gd name="T66" fmla="*/ 2655 w 2659"/>
                <a:gd name="T67" fmla="*/ 1 h 1"/>
                <a:gd name="T68" fmla="*/ 0 w 2659"/>
                <a:gd name="T69" fmla="*/ 0 h 1"/>
                <a:gd name="T70" fmla="*/ 0 w 2659"/>
                <a:gd name="T71" fmla="*/ 0 h 1"/>
                <a:gd name="T72" fmla="*/ 2655 w 2659"/>
                <a:gd name="T73" fmla="*/ 0 h 1"/>
                <a:gd name="T74" fmla="*/ 2656 w 2659"/>
                <a:gd name="T75" fmla="*/ 0 h 1"/>
                <a:gd name="T76" fmla="*/ 2656 w 2659"/>
                <a:gd name="T77" fmla="*/ 0 h 1"/>
                <a:gd name="T78" fmla="*/ 2657 w 2659"/>
                <a:gd name="T79" fmla="*/ 0 h 1"/>
                <a:gd name="T80" fmla="*/ 2658 w 2659"/>
                <a:gd name="T81" fmla="*/ 0 h 1"/>
                <a:gd name="T82" fmla="*/ 2658 w 2659"/>
                <a:gd name="T83" fmla="*/ 0 h 1"/>
                <a:gd name="T84" fmla="*/ 2658 w 2659"/>
                <a:gd name="T85" fmla="*/ 0 h 1"/>
                <a:gd name="T86" fmla="*/ 2659 w 2659"/>
                <a:gd name="T87" fmla="*/ 0 h 1"/>
                <a:gd name="T88" fmla="*/ 2659 w 2659"/>
                <a:gd name="T8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9" h="1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moveTo>
                    <a:pt x="2648" y="1"/>
                  </a:moveTo>
                  <a:cubicBezTo>
                    <a:pt x="2648" y="1"/>
                    <a:pt x="2648" y="1"/>
                    <a:pt x="2648" y="1"/>
                  </a:cubicBezTo>
                  <a:cubicBezTo>
                    <a:pt x="2648" y="1"/>
                    <a:pt x="2648" y="1"/>
                    <a:pt x="2648" y="1"/>
                  </a:cubicBezTo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2649" y="1"/>
                  </a:moveTo>
                  <a:cubicBezTo>
                    <a:pt x="2649" y="1"/>
                    <a:pt x="2649" y="1"/>
                    <a:pt x="2648" y="1"/>
                  </a:cubicBezTo>
                  <a:cubicBezTo>
                    <a:pt x="2649" y="1"/>
                    <a:pt x="2649" y="1"/>
                    <a:pt x="2649" y="1"/>
                  </a:cubicBezTo>
                  <a:moveTo>
                    <a:pt x="6" y="1"/>
                  </a:moveTo>
                  <a:cubicBezTo>
                    <a:pt x="6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moveTo>
                    <a:pt x="2650" y="1"/>
                  </a:moveTo>
                  <a:cubicBezTo>
                    <a:pt x="2649" y="1"/>
                    <a:pt x="2649" y="1"/>
                    <a:pt x="2649" y="1"/>
                  </a:cubicBezTo>
                  <a:cubicBezTo>
                    <a:pt x="2649" y="1"/>
                    <a:pt x="2649" y="1"/>
                    <a:pt x="2650" y="1"/>
                  </a:cubicBezTo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moveTo>
                    <a:pt x="2650" y="1"/>
                  </a:moveTo>
                  <a:cubicBezTo>
                    <a:pt x="2650" y="1"/>
                    <a:pt x="2650" y="1"/>
                    <a:pt x="2650" y="1"/>
                  </a:cubicBezTo>
                  <a:cubicBezTo>
                    <a:pt x="2650" y="1"/>
                    <a:pt x="2650" y="1"/>
                    <a:pt x="2650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2651" y="1"/>
                  </a:moveTo>
                  <a:cubicBezTo>
                    <a:pt x="2651" y="1"/>
                    <a:pt x="2650" y="1"/>
                    <a:pt x="2650" y="1"/>
                  </a:cubicBezTo>
                  <a:cubicBezTo>
                    <a:pt x="2650" y="1"/>
                    <a:pt x="2651" y="1"/>
                    <a:pt x="2651" y="1"/>
                  </a:cubicBezTo>
                  <a:moveTo>
                    <a:pt x="4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moveTo>
                    <a:pt x="2651" y="1"/>
                  </a:moveTo>
                  <a:cubicBezTo>
                    <a:pt x="2651" y="1"/>
                    <a:pt x="2651" y="1"/>
                    <a:pt x="2651" y="1"/>
                  </a:cubicBezTo>
                  <a:cubicBezTo>
                    <a:pt x="2651" y="1"/>
                    <a:pt x="2651" y="1"/>
                    <a:pt x="2651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2652" y="1"/>
                  </a:moveTo>
                  <a:cubicBezTo>
                    <a:pt x="2652" y="1"/>
                    <a:pt x="2652" y="1"/>
                    <a:pt x="2652" y="1"/>
                  </a:cubicBezTo>
                  <a:cubicBezTo>
                    <a:pt x="2652" y="1"/>
                    <a:pt x="2652" y="1"/>
                    <a:pt x="2652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2653" y="1"/>
                  </a:moveTo>
                  <a:cubicBezTo>
                    <a:pt x="2652" y="1"/>
                    <a:pt x="2652" y="1"/>
                    <a:pt x="2652" y="1"/>
                  </a:cubicBezTo>
                  <a:cubicBezTo>
                    <a:pt x="2652" y="1"/>
                    <a:pt x="2652" y="1"/>
                    <a:pt x="2653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2653" y="1"/>
                  </a:moveTo>
                  <a:cubicBezTo>
                    <a:pt x="2653" y="1"/>
                    <a:pt x="2653" y="1"/>
                    <a:pt x="2653" y="1"/>
                  </a:cubicBezTo>
                  <a:cubicBezTo>
                    <a:pt x="2653" y="1"/>
                    <a:pt x="2653" y="1"/>
                    <a:pt x="2653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654" y="1"/>
                  </a:moveTo>
                  <a:cubicBezTo>
                    <a:pt x="2654" y="1"/>
                    <a:pt x="2654" y="1"/>
                    <a:pt x="2654" y="1"/>
                  </a:cubicBezTo>
                  <a:cubicBezTo>
                    <a:pt x="2654" y="1"/>
                    <a:pt x="2654" y="1"/>
                    <a:pt x="2654" y="1"/>
                  </a:cubicBezTo>
                  <a:moveTo>
                    <a:pt x="1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moveTo>
                    <a:pt x="2654" y="1"/>
                  </a:moveTo>
                  <a:cubicBezTo>
                    <a:pt x="2654" y="1"/>
                    <a:pt x="2654" y="1"/>
                    <a:pt x="2654" y="1"/>
                  </a:cubicBezTo>
                  <a:cubicBezTo>
                    <a:pt x="2654" y="1"/>
                    <a:pt x="2654" y="1"/>
                    <a:pt x="2654" y="1"/>
                  </a:cubicBezTo>
                  <a:moveTo>
                    <a:pt x="2655" y="1"/>
                  </a:moveTo>
                  <a:cubicBezTo>
                    <a:pt x="2655" y="1"/>
                    <a:pt x="2655" y="1"/>
                    <a:pt x="2655" y="1"/>
                  </a:cubicBezTo>
                  <a:cubicBezTo>
                    <a:pt x="2655" y="1"/>
                    <a:pt x="2655" y="1"/>
                    <a:pt x="2655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656" y="0"/>
                  </a:moveTo>
                  <a:cubicBezTo>
                    <a:pt x="2656" y="0"/>
                    <a:pt x="2656" y="0"/>
                    <a:pt x="2655" y="0"/>
                  </a:cubicBezTo>
                  <a:cubicBezTo>
                    <a:pt x="2656" y="0"/>
                    <a:pt x="2656" y="0"/>
                    <a:pt x="2656" y="0"/>
                  </a:cubicBezTo>
                  <a:moveTo>
                    <a:pt x="2656" y="0"/>
                  </a:moveTo>
                  <a:cubicBezTo>
                    <a:pt x="2656" y="0"/>
                    <a:pt x="2656" y="0"/>
                    <a:pt x="2656" y="0"/>
                  </a:cubicBezTo>
                  <a:cubicBezTo>
                    <a:pt x="2656" y="0"/>
                    <a:pt x="2656" y="0"/>
                    <a:pt x="2656" y="0"/>
                  </a:cubicBezTo>
                  <a:moveTo>
                    <a:pt x="2657" y="0"/>
                  </a:moveTo>
                  <a:cubicBezTo>
                    <a:pt x="2657" y="0"/>
                    <a:pt x="2657" y="0"/>
                    <a:pt x="2657" y="0"/>
                  </a:cubicBezTo>
                  <a:cubicBezTo>
                    <a:pt x="2657" y="0"/>
                    <a:pt x="2657" y="0"/>
                    <a:pt x="2657" y="0"/>
                  </a:cubicBezTo>
                  <a:moveTo>
                    <a:pt x="2658" y="0"/>
                  </a:moveTo>
                  <a:cubicBezTo>
                    <a:pt x="2657" y="0"/>
                    <a:pt x="2657" y="0"/>
                    <a:pt x="2657" y="0"/>
                  </a:cubicBezTo>
                  <a:cubicBezTo>
                    <a:pt x="2657" y="0"/>
                    <a:pt x="2657" y="0"/>
                    <a:pt x="2658" y="0"/>
                  </a:cubicBezTo>
                  <a:moveTo>
                    <a:pt x="2658" y="0"/>
                  </a:moveTo>
                  <a:cubicBezTo>
                    <a:pt x="2658" y="0"/>
                    <a:pt x="2658" y="0"/>
                    <a:pt x="2658" y="0"/>
                  </a:cubicBezTo>
                  <a:cubicBezTo>
                    <a:pt x="2658" y="0"/>
                    <a:pt x="2658" y="0"/>
                    <a:pt x="2658" y="0"/>
                  </a:cubicBezTo>
                  <a:moveTo>
                    <a:pt x="2659" y="0"/>
                  </a:moveTo>
                  <a:cubicBezTo>
                    <a:pt x="2659" y="0"/>
                    <a:pt x="2659" y="0"/>
                    <a:pt x="2659" y="0"/>
                  </a:cubicBezTo>
                  <a:cubicBezTo>
                    <a:pt x="2659" y="0"/>
                    <a:pt x="2659" y="0"/>
                    <a:pt x="265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ŝļïḋè">
              <a:extLst>
                <a:ext uri="{FF2B5EF4-FFF2-40B4-BE49-F238E27FC236}">
                  <a16:creationId xmlns:a16="http://schemas.microsoft.com/office/drawing/2014/main" id="{13DFF96D-1141-49DC-AB9E-9447F46761AE}"/>
                </a:ext>
              </a:extLst>
            </p:cNvPr>
            <p:cNvSpPr/>
            <p:nvPr/>
          </p:nvSpPr>
          <p:spPr bwMode="auto">
            <a:xfrm>
              <a:off x="11152220" y="6075150"/>
              <a:ext cx="3543663" cy="99735"/>
            </a:xfrm>
            <a:custGeom>
              <a:avLst/>
              <a:gdLst>
                <a:gd name="T0" fmla="*/ 0 w 2820"/>
                <a:gd name="T1" fmla="*/ 0 h 79"/>
                <a:gd name="T2" fmla="*/ 82 w 2820"/>
                <a:gd name="T3" fmla="*/ 78 h 79"/>
                <a:gd name="T4" fmla="*/ 84 w 2820"/>
                <a:gd name="T5" fmla="*/ 79 h 79"/>
                <a:gd name="T6" fmla="*/ 84 w 2820"/>
                <a:gd name="T7" fmla="*/ 79 h 79"/>
                <a:gd name="T8" fmla="*/ 85 w 2820"/>
                <a:gd name="T9" fmla="*/ 79 h 79"/>
                <a:gd name="T10" fmla="*/ 86 w 2820"/>
                <a:gd name="T11" fmla="*/ 79 h 79"/>
                <a:gd name="T12" fmla="*/ 86 w 2820"/>
                <a:gd name="T13" fmla="*/ 79 h 79"/>
                <a:gd name="T14" fmla="*/ 87 w 2820"/>
                <a:gd name="T15" fmla="*/ 79 h 79"/>
                <a:gd name="T16" fmla="*/ 88 w 2820"/>
                <a:gd name="T17" fmla="*/ 79 h 79"/>
                <a:gd name="T18" fmla="*/ 88 w 2820"/>
                <a:gd name="T19" fmla="*/ 79 h 79"/>
                <a:gd name="T20" fmla="*/ 89 w 2820"/>
                <a:gd name="T21" fmla="*/ 79 h 79"/>
                <a:gd name="T22" fmla="*/ 89 w 2820"/>
                <a:gd name="T23" fmla="*/ 79 h 79"/>
                <a:gd name="T24" fmla="*/ 90 w 2820"/>
                <a:gd name="T25" fmla="*/ 79 h 79"/>
                <a:gd name="T26" fmla="*/ 2730 w 2820"/>
                <a:gd name="T27" fmla="*/ 79 h 79"/>
                <a:gd name="T28" fmla="*/ 2730 w 2820"/>
                <a:gd name="T29" fmla="*/ 79 h 79"/>
                <a:gd name="T30" fmla="*/ 2731 w 2820"/>
                <a:gd name="T31" fmla="*/ 79 h 79"/>
                <a:gd name="T32" fmla="*/ 2732 w 2820"/>
                <a:gd name="T33" fmla="*/ 79 h 79"/>
                <a:gd name="T34" fmla="*/ 2732 w 2820"/>
                <a:gd name="T35" fmla="*/ 79 h 79"/>
                <a:gd name="T36" fmla="*/ 2733 w 2820"/>
                <a:gd name="T37" fmla="*/ 79 h 79"/>
                <a:gd name="T38" fmla="*/ 2733 w 2820"/>
                <a:gd name="T39" fmla="*/ 79 h 79"/>
                <a:gd name="T40" fmla="*/ 2734 w 2820"/>
                <a:gd name="T41" fmla="*/ 79 h 79"/>
                <a:gd name="T42" fmla="*/ 2735 w 2820"/>
                <a:gd name="T43" fmla="*/ 79 h 79"/>
                <a:gd name="T44" fmla="*/ 2735 w 2820"/>
                <a:gd name="T45" fmla="*/ 79 h 79"/>
                <a:gd name="T46" fmla="*/ 2736 w 2820"/>
                <a:gd name="T47" fmla="*/ 79 h 79"/>
                <a:gd name="T48" fmla="*/ 2736 w 2820"/>
                <a:gd name="T49" fmla="*/ 79 h 79"/>
                <a:gd name="T50" fmla="*/ 2737 w 2820"/>
                <a:gd name="T51" fmla="*/ 79 h 79"/>
                <a:gd name="T52" fmla="*/ 2738 w 2820"/>
                <a:gd name="T53" fmla="*/ 78 h 79"/>
                <a:gd name="T54" fmla="*/ 2738 w 2820"/>
                <a:gd name="T55" fmla="*/ 78 h 79"/>
                <a:gd name="T56" fmla="*/ 2739 w 2820"/>
                <a:gd name="T57" fmla="*/ 78 h 79"/>
                <a:gd name="T58" fmla="*/ 2740 w 2820"/>
                <a:gd name="T59" fmla="*/ 78 h 79"/>
                <a:gd name="T60" fmla="*/ 2740 w 2820"/>
                <a:gd name="T61" fmla="*/ 78 h 79"/>
                <a:gd name="T62" fmla="*/ 2741 w 2820"/>
                <a:gd name="T63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20" h="79">
                  <a:moveTo>
                    <a:pt x="28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43"/>
                    <a:pt x="45" y="75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5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79"/>
                    <a:pt x="85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7" y="79"/>
                    <a:pt x="87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90" y="79"/>
                    <a:pt x="90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1" y="79"/>
                    <a:pt x="2731" y="79"/>
                    <a:pt x="2731" y="79"/>
                  </a:cubicBezTo>
                  <a:cubicBezTo>
                    <a:pt x="2731" y="79"/>
                    <a:pt x="2731" y="79"/>
                    <a:pt x="2731" y="79"/>
                  </a:cubicBezTo>
                  <a:cubicBezTo>
                    <a:pt x="2731" y="79"/>
                    <a:pt x="2731" y="79"/>
                    <a:pt x="2732" y="79"/>
                  </a:cubicBezTo>
                  <a:cubicBezTo>
                    <a:pt x="2732" y="79"/>
                    <a:pt x="2732" y="79"/>
                    <a:pt x="2732" y="79"/>
                  </a:cubicBezTo>
                  <a:cubicBezTo>
                    <a:pt x="2732" y="79"/>
                    <a:pt x="2732" y="79"/>
                    <a:pt x="2732" y="79"/>
                  </a:cubicBezTo>
                  <a:cubicBezTo>
                    <a:pt x="2732" y="79"/>
                    <a:pt x="2732" y="79"/>
                    <a:pt x="2732" y="79"/>
                  </a:cubicBezTo>
                  <a:cubicBezTo>
                    <a:pt x="2732" y="79"/>
                    <a:pt x="2733" y="79"/>
                    <a:pt x="2733" y="79"/>
                  </a:cubicBezTo>
                  <a:cubicBezTo>
                    <a:pt x="2733" y="79"/>
                    <a:pt x="2733" y="79"/>
                    <a:pt x="2733" y="79"/>
                  </a:cubicBezTo>
                  <a:cubicBezTo>
                    <a:pt x="2733" y="79"/>
                    <a:pt x="2733" y="79"/>
                    <a:pt x="2733" y="79"/>
                  </a:cubicBezTo>
                  <a:cubicBezTo>
                    <a:pt x="2733" y="79"/>
                    <a:pt x="2734" y="79"/>
                    <a:pt x="2734" y="79"/>
                  </a:cubicBezTo>
                  <a:cubicBezTo>
                    <a:pt x="2734" y="79"/>
                    <a:pt x="2734" y="79"/>
                    <a:pt x="2734" y="79"/>
                  </a:cubicBezTo>
                  <a:cubicBezTo>
                    <a:pt x="2734" y="79"/>
                    <a:pt x="2734" y="79"/>
                    <a:pt x="2734" y="79"/>
                  </a:cubicBezTo>
                  <a:cubicBezTo>
                    <a:pt x="2734" y="79"/>
                    <a:pt x="2734" y="79"/>
                    <a:pt x="2735" y="79"/>
                  </a:cubicBezTo>
                  <a:cubicBezTo>
                    <a:pt x="2735" y="79"/>
                    <a:pt x="2735" y="79"/>
                    <a:pt x="2735" y="79"/>
                  </a:cubicBezTo>
                  <a:cubicBezTo>
                    <a:pt x="2735" y="79"/>
                    <a:pt x="2735" y="79"/>
                    <a:pt x="2735" y="79"/>
                  </a:cubicBezTo>
                  <a:cubicBezTo>
                    <a:pt x="2735" y="79"/>
                    <a:pt x="2735" y="79"/>
                    <a:pt x="2736" y="79"/>
                  </a:cubicBezTo>
                  <a:cubicBezTo>
                    <a:pt x="2736" y="79"/>
                    <a:pt x="2736" y="79"/>
                    <a:pt x="2736" y="79"/>
                  </a:cubicBezTo>
                  <a:cubicBezTo>
                    <a:pt x="2736" y="79"/>
                    <a:pt x="2736" y="79"/>
                    <a:pt x="2736" y="79"/>
                  </a:cubicBezTo>
                  <a:cubicBezTo>
                    <a:pt x="2736" y="79"/>
                    <a:pt x="2736" y="79"/>
                    <a:pt x="2736" y="79"/>
                  </a:cubicBezTo>
                  <a:cubicBezTo>
                    <a:pt x="2737" y="79"/>
                    <a:pt x="2737" y="79"/>
                    <a:pt x="2737" y="79"/>
                  </a:cubicBezTo>
                  <a:cubicBezTo>
                    <a:pt x="2737" y="79"/>
                    <a:pt x="2737" y="79"/>
                    <a:pt x="2737" y="79"/>
                  </a:cubicBezTo>
                  <a:cubicBezTo>
                    <a:pt x="2737" y="79"/>
                    <a:pt x="2737" y="79"/>
                    <a:pt x="2737" y="78"/>
                  </a:cubicBezTo>
                  <a:cubicBezTo>
                    <a:pt x="2738" y="78"/>
                    <a:pt x="2738" y="78"/>
                    <a:pt x="2738" y="78"/>
                  </a:cubicBezTo>
                  <a:cubicBezTo>
                    <a:pt x="2738" y="78"/>
                    <a:pt x="2738" y="78"/>
                    <a:pt x="2738" y="78"/>
                  </a:cubicBezTo>
                  <a:cubicBezTo>
                    <a:pt x="2738" y="78"/>
                    <a:pt x="2738" y="78"/>
                    <a:pt x="2738" y="78"/>
                  </a:cubicBezTo>
                  <a:cubicBezTo>
                    <a:pt x="2738" y="78"/>
                    <a:pt x="2739" y="78"/>
                    <a:pt x="2739" y="78"/>
                  </a:cubicBezTo>
                  <a:cubicBezTo>
                    <a:pt x="2739" y="78"/>
                    <a:pt x="2739" y="78"/>
                    <a:pt x="2739" y="78"/>
                  </a:cubicBezTo>
                  <a:cubicBezTo>
                    <a:pt x="2739" y="78"/>
                    <a:pt x="2739" y="78"/>
                    <a:pt x="2739" y="78"/>
                  </a:cubicBezTo>
                  <a:cubicBezTo>
                    <a:pt x="2739" y="78"/>
                    <a:pt x="2739" y="78"/>
                    <a:pt x="2740" y="78"/>
                  </a:cubicBezTo>
                  <a:cubicBezTo>
                    <a:pt x="2740" y="78"/>
                    <a:pt x="2740" y="78"/>
                    <a:pt x="2740" y="78"/>
                  </a:cubicBezTo>
                  <a:cubicBezTo>
                    <a:pt x="2740" y="78"/>
                    <a:pt x="2740" y="78"/>
                    <a:pt x="2740" y="78"/>
                  </a:cubicBezTo>
                  <a:cubicBezTo>
                    <a:pt x="2740" y="78"/>
                    <a:pt x="2741" y="78"/>
                    <a:pt x="2741" y="78"/>
                  </a:cubicBezTo>
                  <a:cubicBezTo>
                    <a:pt x="2741" y="78"/>
                    <a:pt x="2741" y="78"/>
                    <a:pt x="2741" y="78"/>
                  </a:cubicBezTo>
                  <a:cubicBezTo>
                    <a:pt x="2777" y="72"/>
                    <a:pt x="2806" y="42"/>
                    <a:pt x="2820" y="0"/>
                  </a:cubicBezTo>
                </a:path>
              </a:pathLst>
            </a:custGeom>
            <a:solidFill>
              <a:srgbClr val="E5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$ḻïḋé">
              <a:extLst>
                <a:ext uri="{FF2B5EF4-FFF2-40B4-BE49-F238E27FC236}">
                  <a16:creationId xmlns:a16="http://schemas.microsoft.com/office/drawing/2014/main" id="{2D479C0B-2449-4AF9-AF8D-0B1E7E529982}"/>
                </a:ext>
              </a:extLst>
            </p:cNvPr>
            <p:cNvSpPr/>
            <p:nvPr/>
          </p:nvSpPr>
          <p:spPr bwMode="auto">
            <a:xfrm>
              <a:off x="11878865" y="4564870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šḻïḓe">
              <a:extLst>
                <a:ext uri="{FF2B5EF4-FFF2-40B4-BE49-F238E27FC236}">
                  <a16:creationId xmlns:a16="http://schemas.microsoft.com/office/drawing/2014/main" id="{0C8331F0-3E06-4BED-87C0-1066D35A7E76}"/>
                </a:ext>
              </a:extLst>
            </p:cNvPr>
            <p:cNvSpPr/>
            <p:nvPr/>
          </p:nvSpPr>
          <p:spPr bwMode="auto">
            <a:xfrm>
              <a:off x="11878865" y="4652393"/>
              <a:ext cx="584165" cy="28495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$ḻíḓé">
              <a:extLst>
                <a:ext uri="{FF2B5EF4-FFF2-40B4-BE49-F238E27FC236}">
                  <a16:creationId xmlns:a16="http://schemas.microsoft.com/office/drawing/2014/main" id="{195A7510-CBAE-40E0-BE41-3D239EB6D313}"/>
                </a:ext>
              </a:extLst>
            </p:cNvPr>
            <p:cNvSpPr/>
            <p:nvPr/>
          </p:nvSpPr>
          <p:spPr bwMode="auto">
            <a:xfrm>
              <a:off x="11878865" y="4733810"/>
              <a:ext cx="584165" cy="28495"/>
            </a:xfrm>
            <a:prstGeom prst="rect">
              <a:avLst/>
            </a:prstGeom>
            <a:solidFill>
              <a:srgbClr val="DF3F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ṣ1îḍê">
              <a:extLst>
                <a:ext uri="{FF2B5EF4-FFF2-40B4-BE49-F238E27FC236}">
                  <a16:creationId xmlns:a16="http://schemas.microsoft.com/office/drawing/2014/main" id="{074D1C06-C41E-4187-9730-98581AA10815}"/>
                </a:ext>
              </a:extLst>
            </p:cNvPr>
            <p:cNvSpPr/>
            <p:nvPr/>
          </p:nvSpPr>
          <p:spPr bwMode="auto">
            <a:xfrm>
              <a:off x="11878865" y="5482844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Sliḑê">
              <a:extLst>
                <a:ext uri="{FF2B5EF4-FFF2-40B4-BE49-F238E27FC236}">
                  <a16:creationId xmlns:a16="http://schemas.microsoft.com/office/drawing/2014/main" id="{F588BA54-56AC-4F43-A945-2971D8E62BE4}"/>
                </a:ext>
              </a:extLst>
            </p:cNvPr>
            <p:cNvSpPr/>
            <p:nvPr/>
          </p:nvSpPr>
          <p:spPr bwMode="auto">
            <a:xfrm>
              <a:off x="11878865" y="5385144"/>
              <a:ext cx="584165" cy="30531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śḷïḍè">
              <a:extLst>
                <a:ext uri="{FF2B5EF4-FFF2-40B4-BE49-F238E27FC236}">
                  <a16:creationId xmlns:a16="http://schemas.microsoft.com/office/drawing/2014/main" id="{B811DADA-8B07-417B-9EC3-5F28C3F1F63E}"/>
                </a:ext>
              </a:extLst>
            </p:cNvPr>
            <p:cNvSpPr/>
            <p:nvPr/>
          </p:nvSpPr>
          <p:spPr bwMode="auto">
            <a:xfrm>
              <a:off x="11878865" y="5580544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ṥḻidê">
              <a:extLst>
                <a:ext uri="{FF2B5EF4-FFF2-40B4-BE49-F238E27FC236}">
                  <a16:creationId xmlns:a16="http://schemas.microsoft.com/office/drawing/2014/main" id="{3EC3A50E-9396-4BF6-9B09-9D8F0C28B01C}"/>
                </a:ext>
              </a:extLst>
            </p:cNvPr>
            <p:cNvSpPr/>
            <p:nvPr/>
          </p:nvSpPr>
          <p:spPr bwMode="auto">
            <a:xfrm>
              <a:off x="12574977" y="4916997"/>
              <a:ext cx="584165" cy="28495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ṣlïḓê">
              <a:extLst>
                <a:ext uri="{FF2B5EF4-FFF2-40B4-BE49-F238E27FC236}">
                  <a16:creationId xmlns:a16="http://schemas.microsoft.com/office/drawing/2014/main" id="{473BC56A-9125-4494-A74C-421DB87B4495}"/>
                </a:ext>
              </a:extLst>
            </p:cNvPr>
            <p:cNvSpPr/>
            <p:nvPr/>
          </p:nvSpPr>
          <p:spPr bwMode="auto">
            <a:xfrm>
              <a:off x="11960281" y="4916997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sḻïḋé">
              <a:extLst>
                <a:ext uri="{FF2B5EF4-FFF2-40B4-BE49-F238E27FC236}">
                  <a16:creationId xmlns:a16="http://schemas.microsoft.com/office/drawing/2014/main" id="{EA60DCFC-BB9A-4509-B1C1-7DD49448C311}"/>
                </a:ext>
              </a:extLst>
            </p:cNvPr>
            <p:cNvSpPr/>
            <p:nvPr/>
          </p:nvSpPr>
          <p:spPr bwMode="auto">
            <a:xfrm>
              <a:off x="11960281" y="4996379"/>
              <a:ext cx="584165" cy="30531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ṧḷïḍè">
              <a:extLst>
                <a:ext uri="{FF2B5EF4-FFF2-40B4-BE49-F238E27FC236}">
                  <a16:creationId xmlns:a16="http://schemas.microsoft.com/office/drawing/2014/main" id="{FCD1AB3B-68BC-49A5-9FDF-AF71FEF6A0F5}"/>
                </a:ext>
              </a:extLst>
            </p:cNvPr>
            <p:cNvSpPr/>
            <p:nvPr/>
          </p:nvSpPr>
          <p:spPr bwMode="auto">
            <a:xfrm>
              <a:off x="12574977" y="4996379"/>
              <a:ext cx="274782" cy="30531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ŝliḍè">
              <a:extLst>
                <a:ext uri="{FF2B5EF4-FFF2-40B4-BE49-F238E27FC236}">
                  <a16:creationId xmlns:a16="http://schemas.microsoft.com/office/drawing/2014/main" id="{734C24A9-85E3-46C1-95AB-412859ED9891}"/>
                </a:ext>
              </a:extLst>
            </p:cNvPr>
            <p:cNvSpPr/>
            <p:nvPr/>
          </p:nvSpPr>
          <p:spPr bwMode="auto">
            <a:xfrm>
              <a:off x="11960281" y="5153106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šḷîḓe">
              <a:extLst>
                <a:ext uri="{FF2B5EF4-FFF2-40B4-BE49-F238E27FC236}">
                  <a16:creationId xmlns:a16="http://schemas.microsoft.com/office/drawing/2014/main" id="{1E3C84AD-B5D9-4727-BF56-5A0090DBECE4}"/>
                </a:ext>
              </a:extLst>
            </p:cNvPr>
            <p:cNvSpPr/>
            <p:nvPr/>
          </p:nvSpPr>
          <p:spPr bwMode="auto">
            <a:xfrm>
              <a:off x="12574977" y="5153106"/>
              <a:ext cx="274782" cy="28495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ṥļiḓê">
              <a:extLst>
                <a:ext uri="{FF2B5EF4-FFF2-40B4-BE49-F238E27FC236}">
                  <a16:creationId xmlns:a16="http://schemas.microsoft.com/office/drawing/2014/main" id="{4C218091-F854-4618-94DA-829A0D03DAD1}"/>
                </a:ext>
              </a:extLst>
            </p:cNvPr>
            <p:cNvSpPr/>
            <p:nvPr/>
          </p:nvSpPr>
          <p:spPr bwMode="auto">
            <a:xfrm>
              <a:off x="13273126" y="5073724"/>
              <a:ext cx="274782" cy="28495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ŝlíḍè">
              <a:extLst>
                <a:ext uri="{FF2B5EF4-FFF2-40B4-BE49-F238E27FC236}">
                  <a16:creationId xmlns:a16="http://schemas.microsoft.com/office/drawing/2014/main" id="{C90993F2-F42E-4045-9947-79C96088762E}"/>
                </a:ext>
              </a:extLst>
            </p:cNvPr>
            <p:cNvSpPr/>
            <p:nvPr/>
          </p:nvSpPr>
          <p:spPr bwMode="auto">
            <a:xfrm>
              <a:off x="11960281" y="4823369"/>
              <a:ext cx="1259924" cy="28495"/>
            </a:xfrm>
            <a:prstGeom prst="rect">
              <a:avLst/>
            </a:prstGeom>
            <a:solidFill>
              <a:srgbClr val="BC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ṩ1iḑé">
              <a:extLst>
                <a:ext uri="{FF2B5EF4-FFF2-40B4-BE49-F238E27FC236}">
                  <a16:creationId xmlns:a16="http://schemas.microsoft.com/office/drawing/2014/main" id="{FE570FB8-F91F-403A-A181-59F4952B5D24}"/>
                </a:ext>
              </a:extLst>
            </p:cNvPr>
            <p:cNvSpPr/>
            <p:nvPr/>
          </p:nvSpPr>
          <p:spPr bwMode="auto">
            <a:xfrm>
              <a:off x="11960281" y="5073724"/>
              <a:ext cx="1259924" cy="28495"/>
            </a:xfrm>
            <a:prstGeom prst="rect">
              <a:avLst/>
            </a:prstGeom>
            <a:solidFill>
              <a:srgbClr val="BC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ṣ1îḓè">
              <a:extLst>
                <a:ext uri="{FF2B5EF4-FFF2-40B4-BE49-F238E27FC236}">
                  <a16:creationId xmlns:a16="http://schemas.microsoft.com/office/drawing/2014/main" id="{8C7A157B-A72A-4DC0-9C48-1A6B4BDADC26}"/>
                </a:ext>
              </a:extLst>
            </p:cNvPr>
            <p:cNvSpPr/>
            <p:nvPr/>
          </p:nvSpPr>
          <p:spPr bwMode="auto">
            <a:xfrm>
              <a:off x="13273126" y="5244699"/>
              <a:ext cx="274782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šlïḍê">
              <a:extLst>
                <a:ext uri="{FF2B5EF4-FFF2-40B4-BE49-F238E27FC236}">
                  <a16:creationId xmlns:a16="http://schemas.microsoft.com/office/drawing/2014/main" id="{E156D2B1-F03D-401D-A618-7622F38EC5CA}"/>
                </a:ext>
              </a:extLst>
            </p:cNvPr>
            <p:cNvSpPr/>
            <p:nvPr/>
          </p:nvSpPr>
          <p:spPr bwMode="auto">
            <a:xfrm>
              <a:off x="11960281" y="5244699"/>
              <a:ext cx="1259924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şľïḋé">
              <a:extLst>
                <a:ext uri="{FF2B5EF4-FFF2-40B4-BE49-F238E27FC236}">
                  <a16:creationId xmlns:a16="http://schemas.microsoft.com/office/drawing/2014/main" id="{D39C4CB5-2F63-47D4-BD39-AB35225210DC}"/>
                </a:ext>
              </a:extLst>
            </p:cNvPr>
            <p:cNvSpPr/>
            <p:nvPr/>
          </p:nvSpPr>
          <p:spPr bwMode="auto">
            <a:xfrm>
              <a:off x="13191709" y="5661961"/>
              <a:ext cx="274782" cy="28495"/>
            </a:xfrm>
            <a:prstGeom prst="rect">
              <a:avLst/>
            </a:prstGeom>
            <a:solidFill>
              <a:srgbClr val="C84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$ḻïḋé">
              <a:extLst>
                <a:ext uri="{FF2B5EF4-FFF2-40B4-BE49-F238E27FC236}">
                  <a16:creationId xmlns:a16="http://schemas.microsoft.com/office/drawing/2014/main" id="{A9F94031-B5A7-4A41-8DFE-945FD690B35A}"/>
                </a:ext>
              </a:extLst>
            </p:cNvPr>
            <p:cNvSpPr/>
            <p:nvPr/>
          </p:nvSpPr>
          <p:spPr bwMode="auto">
            <a:xfrm>
              <a:off x="11878865" y="5661961"/>
              <a:ext cx="1261959" cy="28495"/>
            </a:xfrm>
            <a:prstGeom prst="rect">
              <a:avLst/>
            </a:prstGeom>
            <a:solidFill>
              <a:srgbClr val="6BB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šlïḋê">
              <a:extLst>
                <a:ext uri="{FF2B5EF4-FFF2-40B4-BE49-F238E27FC236}">
                  <a16:creationId xmlns:a16="http://schemas.microsoft.com/office/drawing/2014/main" id="{AE81AB64-F3BC-46B8-9738-05FDC41F281D}"/>
                </a:ext>
              </a:extLst>
            </p:cNvPr>
            <p:cNvSpPr/>
            <p:nvPr/>
          </p:nvSpPr>
          <p:spPr bwMode="auto">
            <a:xfrm>
              <a:off x="11862581" y="6003911"/>
              <a:ext cx="46815" cy="44779"/>
            </a:xfrm>
            <a:prstGeom prst="ellipse">
              <a:avLst/>
            </a:prstGeom>
            <a:solidFill>
              <a:srgbClr val="00D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ṡľide">
              <a:extLst>
                <a:ext uri="{FF2B5EF4-FFF2-40B4-BE49-F238E27FC236}">
                  <a16:creationId xmlns:a16="http://schemas.microsoft.com/office/drawing/2014/main" id="{16480089-AEBB-4852-9135-A084126D490B}"/>
                </a:ext>
              </a:extLst>
            </p:cNvPr>
            <p:cNvSpPr/>
            <p:nvPr/>
          </p:nvSpPr>
          <p:spPr bwMode="auto">
            <a:xfrm>
              <a:off x="11718067" y="6003911"/>
              <a:ext cx="44780" cy="44779"/>
            </a:xfrm>
            <a:prstGeom prst="ellipse">
              <a:avLst/>
            </a:prstGeom>
            <a:solidFill>
              <a:srgbClr val="FF81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Sḻiḓê">
              <a:extLst>
                <a:ext uri="{FF2B5EF4-FFF2-40B4-BE49-F238E27FC236}">
                  <a16:creationId xmlns:a16="http://schemas.microsoft.com/office/drawing/2014/main" id="{F6809C6F-9169-47F1-8F92-C74C25DE7947}"/>
                </a:ext>
              </a:extLst>
            </p:cNvPr>
            <p:cNvSpPr/>
            <p:nvPr/>
          </p:nvSpPr>
          <p:spPr bwMode="auto">
            <a:xfrm>
              <a:off x="11789306" y="6003911"/>
              <a:ext cx="46815" cy="44779"/>
            </a:xfrm>
            <a:prstGeom prst="ellipse">
              <a:avLst/>
            </a:prstGeom>
            <a:solidFill>
              <a:srgbClr val="00C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şlíḍè">
              <a:extLst>
                <a:ext uri="{FF2B5EF4-FFF2-40B4-BE49-F238E27FC236}">
                  <a16:creationId xmlns:a16="http://schemas.microsoft.com/office/drawing/2014/main" id="{4F1ABC66-9A56-4D34-9211-7711C7B77605}"/>
                </a:ext>
              </a:extLst>
            </p:cNvPr>
            <p:cNvSpPr/>
            <p:nvPr/>
          </p:nvSpPr>
          <p:spPr bwMode="auto">
            <a:xfrm>
              <a:off x="11461603" y="6003911"/>
              <a:ext cx="221860" cy="42744"/>
            </a:xfrm>
            <a:custGeom>
              <a:avLst/>
              <a:gdLst>
                <a:gd name="T0" fmla="*/ 159 w 176"/>
                <a:gd name="T1" fmla="*/ 0 h 34"/>
                <a:gd name="T2" fmla="*/ 17 w 176"/>
                <a:gd name="T3" fmla="*/ 0 h 34"/>
                <a:gd name="T4" fmla="*/ 0 w 176"/>
                <a:gd name="T5" fmla="*/ 17 h 34"/>
                <a:gd name="T6" fmla="*/ 17 w 176"/>
                <a:gd name="T7" fmla="*/ 34 h 34"/>
                <a:gd name="T8" fmla="*/ 159 w 176"/>
                <a:gd name="T9" fmla="*/ 34 h 34"/>
                <a:gd name="T10" fmla="*/ 176 w 176"/>
                <a:gd name="T11" fmla="*/ 17 h 34"/>
                <a:gd name="T12" fmla="*/ 159 w 17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4">
                  <a:moveTo>
                    <a:pt x="159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69" y="34"/>
                    <a:pt x="176" y="26"/>
                    <a:pt x="176" y="17"/>
                  </a:cubicBezTo>
                  <a:cubicBezTo>
                    <a:pt x="176" y="8"/>
                    <a:pt x="169" y="0"/>
                    <a:pt x="159" y="0"/>
                  </a:cubicBez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S1ídè">
              <a:extLst>
                <a:ext uri="{FF2B5EF4-FFF2-40B4-BE49-F238E27FC236}">
                  <a16:creationId xmlns:a16="http://schemas.microsoft.com/office/drawing/2014/main" id="{4A2965EA-345E-4740-8D87-FB783C92C3DF}"/>
                </a:ext>
              </a:extLst>
            </p:cNvPr>
            <p:cNvSpPr/>
            <p:nvPr/>
          </p:nvSpPr>
          <p:spPr bwMode="auto">
            <a:xfrm>
              <a:off x="12890467" y="4340974"/>
              <a:ext cx="67169" cy="69204"/>
            </a:xfrm>
            <a:prstGeom prst="ellipse">
              <a:avLst/>
            </a:prstGeom>
            <a:solidFill>
              <a:srgbClr val="0D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şḻíḋè">
              <a:extLst>
                <a:ext uri="{FF2B5EF4-FFF2-40B4-BE49-F238E27FC236}">
                  <a16:creationId xmlns:a16="http://schemas.microsoft.com/office/drawing/2014/main" id="{F7EDD9C0-8181-4D54-B130-00B995D561F6}"/>
                </a:ext>
              </a:extLst>
            </p:cNvPr>
            <p:cNvSpPr/>
            <p:nvPr/>
          </p:nvSpPr>
          <p:spPr bwMode="auto">
            <a:xfrm>
              <a:off x="12515058" y="5975077"/>
              <a:ext cx="875230" cy="873194"/>
            </a:xfrm>
            <a:prstGeom prst="ellipse">
              <a:avLst/>
            </a:prstGeom>
            <a:solidFill>
              <a:srgbClr val="0B2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şḷïdé">
              <a:extLst>
                <a:ext uri="{FF2B5EF4-FFF2-40B4-BE49-F238E27FC236}">
                  <a16:creationId xmlns:a16="http://schemas.microsoft.com/office/drawing/2014/main" id="{C94D8CD1-4B82-437F-ABA6-19F225EC3777}"/>
                </a:ext>
              </a:extLst>
            </p:cNvPr>
            <p:cNvSpPr/>
            <p:nvPr/>
          </p:nvSpPr>
          <p:spPr bwMode="auto">
            <a:xfrm>
              <a:off x="12629042" y="6087025"/>
              <a:ext cx="649299" cy="64929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ṩļiḋé">
              <a:extLst>
                <a:ext uri="{FF2B5EF4-FFF2-40B4-BE49-F238E27FC236}">
                  <a16:creationId xmlns:a16="http://schemas.microsoft.com/office/drawing/2014/main" id="{D0865850-86AD-403F-91BC-278A69F6B6DD}"/>
                </a:ext>
              </a:extLst>
            </p:cNvPr>
            <p:cNvSpPr/>
            <p:nvPr/>
          </p:nvSpPr>
          <p:spPr bwMode="auto">
            <a:xfrm>
              <a:off x="12729701" y="6194902"/>
              <a:ext cx="433544" cy="433544"/>
            </a:xfrm>
            <a:prstGeom prst="ellipse">
              <a:avLst/>
            </a:prstGeom>
            <a:solidFill>
              <a:srgbClr val="0B2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185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6264275" y="3481817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86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6264275" y="4588762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87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6264275" y="5639024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085254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281894" y="4471694"/>
            <a:ext cx="10762439" cy="1404085"/>
            <a:chOff x="5281894" y="4338344"/>
            <a:chExt cx="10762439" cy="1404085"/>
          </a:xfrm>
        </p:grpSpPr>
        <p:sp>
          <p:nvSpPr>
            <p:cNvPr id="14" name="íšḷiḑê">
              <a:extLst>
                <a:ext uri="{FF2B5EF4-FFF2-40B4-BE49-F238E27FC236}">
                  <a16:creationId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9832404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000" kern="0" dirty="0" smtClean="0">
                  <a:solidFill>
                    <a:schemeClr val="bg1"/>
                  </a:solidFill>
                  <a:cs typeface="+mn-ea"/>
                  <a:sym typeface="+mn-lt"/>
                </a:rPr>
                <a:t>案例</a:t>
              </a:r>
              <a:r>
                <a:rPr lang="en-US" altLang="zh-CN" sz="4000" kern="0" dirty="0" smtClean="0">
                  <a:solidFill>
                    <a:schemeClr val="bg1"/>
                  </a:solidFill>
                  <a:cs typeface="+mn-ea"/>
                  <a:sym typeface="+mn-lt"/>
                </a:rPr>
                <a:t>Run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方法与输出</a:t>
              </a: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44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88071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5124697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5278252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5278252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5278252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416367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690567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8693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511332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526687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526687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526687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415230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67919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527FE1-0BDD-41D0-82D4-E3A2D3F071FE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258671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92054;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x3az5z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5831</TotalTime>
  <Words>83</Words>
  <Application>Microsoft Office PowerPoint</Application>
  <PresentationFormat>自定义</PresentationFormat>
  <Paragraphs>27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open</cp:lastModifiedBy>
  <cp:revision>959</cp:revision>
  <dcterms:created xsi:type="dcterms:W3CDTF">2017-05-21T03:23:00Z</dcterms:created>
  <dcterms:modified xsi:type="dcterms:W3CDTF">2020-04-27T13:34:58Z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