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8"/>
  </p:notesMasterIdLst>
  <p:sldIdLst>
    <p:sldId id="441" r:id="rId2"/>
    <p:sldId id="442" r:id="rId3"/>
    <p:sldId id="443" r:id="rId4"/>
    <p:sldId id="444" r:id="rId5"/>
    <p:sldId id="445" r:id="rId6"/>
    <p:sldId id="446" r:id="rId7"/>
  </p:sldIdLst>
  <p:sldSz cx="18288000" cy="10288588"/>
  <p:notesSz cx="7104063" cy="10234613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2" userDrawn="1">
          <p15:clr>
            <a:srgbClr val="A4A3A4"/>
          </p15:clr>
        </p15:guide>
        <p15:guide id="2" pos="3946" userDrawn="1">
          <p15:clr>
            <a:srgbClr val="A4A3A4"/>
          </p15:clr>
        </p15:guide>
        <p15:guide id="3" pos="632" userDrawn="1">
          <p15:clr>
            <a:srgbClr val="A4A3A4"/>
          </p15:clr>
        </p15:guide>
        <p15:guide id="4" pos="10863" userDrawn="1">
          <p15:clr>
            <a:srgbClr val="A4A3A4"/>
          </p15:clr>
        </p15:guide>
        <p15:guide id="5" orient="horz" pos="968" userDrawn="1">
          <p15:clr>
            <a:srgbClr val="A4A3A4"/>
          </p15:clr>
        </p15:guide>
        <p15:guide id="6" orient="horz" pos="1063" userDrawn="1">
          <p15:clr>
            <a:srgbClr val="A4A3A4"/>
          </p15:clr>
        </p15:guide>
        <p15:guide id="7" orient="horz" pos="5894" userDrawn="1">
          <p15:clr>
            <a:srgbClr val="A4A3A4"/>
          </p15:clr>
        </p15:guide>
        <p15:guide id="8" orient="horz" pos="5800" userDrawn="1">
          <p15:clr>
            <a:srgbClr val="A4A3A4"/>
          </p15:clr>
        </p15:guide>
        <p15:guide id="9" orient="horz" pos="1562" userDrawn="1">
          <p15:clr>
            <a:srgbClr val="A4A3A4"/>
          </p15:clr>
        </p15:guide>
        <p15:guide id="10" orient="horz" pos="2197" userDrawn="1">
          <p15:clr>
            <a:srgbClr val="A4A3A4"/>
          </p15:clr>
        </p15:guide>
        <p15:guide id="11" orient="horz" pos="3762" userDrawn="1">
          <p15:clr>
            <a:srgbClr val="A4A3A4"/>
          </p15:clr>
        </p15:guide>
        <p15:guide id="12" orient="horz" pos="1381" userDrawn="1">
          <p15:clr>
            <a:srgbClr val="A4A3A4"/>
          </p15:clr>
        </p15:guide>
        <p15:guide id="13" pos="1972" userDrawn="1">
          <p15:clr>
            <a:srgbClr val="A4A3A4"/>
          </p15:clr>
        </p15:guide>
        <p15:guide id="14" pos="1610" userDrawn="1">
          <p15:clr>
            <a:srgbClr val="A4A3A4"/>
          </p15:clr>
        </p15:guide>
        <p15:guide id="15" pos="10772" userDrawn="1">
          <p15:clr>
            <a:srgbClr val="A4A3A4"/>
          </p15:clr>
        </p15:guide>
        <p15:guide id="16" orient="horz" pos="1766" userDrawn="1">
          <p15:clr>
            <a:srgbClr val="A4A3A4"/>
          </p15:clr>
        </p15:guide>
        <p15:guide id="17" orient="horz" pos="1970" userDrawn="1">
          <p15:clr>
            <a:srgbClr val="A4A3A4"/>
          </p15:clr>
        </p15:guide>
        <p15:guide id="18" orient="horz" pos="3127" userDrawn="1">
          <p15:clr>
            <a:srgbClr val="A4A3A4"/>
          </p15:clr>
        </p15:guide>
        <p15:guide id="19" orient="horz" pos="2719" userDrawn="1">
          <p15:clr>
            <a:srgbClr val="A4A3A4"/>
          </p15:clr>
        </p15:guide>
        <p15:guide id="20" orient="horz" pos="5395" userDrawn="1">
          <p15:clr>
            <a:srgbClr val="A4A3A4"/>
          </p15:clr>
        </p15:guide>
        <p15:guide id="21" pos="1791" userDrawn="1">
          <p15:clr>
            <a:srgbClr val="A4A3A4"/>
          </p15:clr>
        </p15:guide>
        <p15:guide id="22" pos="5760" userDrawn="1">
          <p15:clr>
            <a:srgbClr val="A4A3A4"/>
          </p15:clr>
        </p15:guide>
        <p15:guide id="23" pos="46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A7EAE"/>
    <a:srgbClr val="325779"/>
    <a:srgbClr val="7F7F7F"/>
    <a:srgbClr val="5895CB"/>
    <a:srgbClr val="4472C4"/>
    <a:srgbClr val="1F4E79"/>
    <a:srgbClr val="5B9BD5"/>
    <a:srgbClr val="000000"/>
    <a:srgbClr val="ED7D31"/>
    <a:srgbClr val="556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52" autoAdjust="0"/>
    <p:restoredTop sz="86296" autoAdjust="0"/>
  </p:normalViewPr>
  <p:slideViewPr>
    <p:cSldViewPr snapToGrid="0">
      <p:cViewPr varScale="1">
        <p:scale>
          <a:sx n="55" d="100"/>
          <a:sy n="55" d="100"/>
        </p:scale>
        <p:origin x="285" y="56"/>
      </p:cViewPr>
      <p:guideLst>
        <p:guide orient="horz" pos="3422"/>
        <p:guide pos="3946"/>
        <p:guide pos="632"/>
        <p:guide pos="10863"/>
        <p:guide orient="horz" pos="968"/>
        <p:guide orient="horz" pos="1063"/>
        <p:guide orient="horz" pos="5894"/>
        <p:guide orient="horz" pos="5800"/>
        <p:guide orient="horz" pos="1562"/>
        <p:guide orient="horz" pos="2197"/>
        <p:guide orient="horz" pos="3762"/>
        <p:guide orient="horz" pos="1381"/>
        <p:guide pos="1972"/>
        <p:guide pos="1610"/>
        <p:guide pos="10772"/>
        <p:guide orient="horz" pos="1766"/>
        <p:guide orient="horz" pos="1970"/>
        <p:guide orient="horz" pos="3127"/>
        <p:guide orient="horz" pos="2719"/>
        <p:guide orient="horz" pos="5395"/>
        <p:guide pos="1791"/>
        <p:guide pos="5760"/>
        <p:guide pos="460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366"/>
    </p:cViewPr>
  </p:sorter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A09DD-9817-42D4-ADB3-40EE07C6435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B37BA-0AB3-4D4A-B865-6E343397A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4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7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5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8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9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52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这一页就是</a:t>
            </a:r>
            <a:r>
              <a:rPr lang="en-US" altLang="zh-CN" dirty="0"/>
              <a:t>Hadoop</a:t>
            </a:r>
            <a:r>
              <a:rPr lang="zh-CN" altLang="en-US" dirty="0"/>
              <a:t>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884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8A948-9DDE-4D71-BE98-DB3674A985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460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526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B37BA-0AB3-4D4A-B865-6E343397AD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691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8288000" cy="102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5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31918-586B-41EB-87A3-BCFBC118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070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87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3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32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pos="632" userDrawn="1">
          <p15:clr>
            <a:srgbClr val="F26B43"/>
          </p15:clr>
        </p15:guide>
        <p15:guide id="4" pos="10880" userDrawn="1">
          <p15:clr>
            <a:srgbClr val="F26B43"/>
          </p15:clr>
        </p15:guide>
        <p15:guide id="5" orient="horz" pos="968" userDrawn="1">
          <p15:clr>
            <a:srgbClr val="F26B43"/>
          </p15:clr>
        </p15:guide>
        <p15:guide id="6" orient="horz" pos="1064" userDrawn="1">
          <p15:clr>
            <a:srgbClr val="F26B43"/>
          </p15:clr>
        </p15:guide>
        <p15:guide id="7" orient="horz" pos="5896" userDrawn="1">
          <p15:clr>
            <a:srgbClr val="F26B43"/>
          </p15:clr>
        </p15:guide>
        <p15:guide id="8" orient="horz" pos="58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4452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468927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484282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484282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484282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372825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25514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34" y="1588"/>
            <a:ext cx="18401134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43391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4677895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4831450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4831450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4831450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3716874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243765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755138" y="2707224"/>
            <a:ext cx="14777725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err="1" smtClean="0">
                <a:solidFill>
                  <a:schemeClr val="bg1"/>
                </a:solidFill>
                <a:cs typeface="+mn-ea"/>
                <a:sym typeface="+mn-lt"/>
              </a:rPr>
              <a:t>MapReduce</a:t>
            </a:r>
            <a:r>
              <a:rPr lang="zh-CN" altLang="en-US" sz="8800" b="1" dirty="0">
                <a:solidFill>
                  <a:schemeClr val="bg1"/>
                </a:solidFill>
                <a:cs typeface="+mn-ea"/>
                <a:sym typeface="+mn-lt"/>
              </a:rPr>
              <a:t>分布式计算框架</a:t>
            </a:r>
            <a:endParaRPr sz="8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58CBCA1-C462-4E59-948C-FA1F80C16CD3}"/>
              </a:ext>
            </a:extLst>
          </p:cNvPr>
          <p:cNvSpPr txBox="1"/>
          <p:nvPr/>
        </p:nvSpPr>
        <p:spPr>
          <a:xfrm>
            <a:off x="7108575" y="5276678"/>
            <a:ext cx="390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Josh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3030715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9560172" y="3863634"/>
            <a:ext cx="6693959" cy="769441"/>
            <a:chOff x="8858443" y="3566887"/>
            <a:chExt cx="3533167" cy="512960"/>
          </a:xfrm>
        </p:grpSpPr>
        <p:sp>
          <p:nvSpPr>
            <p:cNvPr id="168" name="矩形 167"/>
            <p:cNvSpPr/>
            <p:nvPr/>
          </p:nvSpPr>
          <p:spPr>
            <a:xfrm>
              <a:off x="8858443" y="3578919"/>
              <a:ext cx="3351332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66887"/>
              <a:ext cx="3521450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4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的数据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类</a:t>
              </a:r>
              <a:r>
                <a:rPr lang="zh-CN" altLang="en-US" sz="4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型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3" name="椭圆 122"/>
          <p:cNvSpPr/>
          <p:nvPr/>
        </p:nvSpPr>
        <p:spPr>
          <a:xfrm>
            <a:off x="14387" y="9223444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30582" y="6304728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561145" y="3818657"/>
            <a:ext cx="592812" cy="594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3815054" y="551334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467902" y="2480155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3028898" y="2192893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153962" y="1541707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260323" y="-180361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616582" y="7049326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162708" y="704683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7483468" y="3144720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9089078" y="3233209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0348192" y="161651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12804915" y="11082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3071724" y="1852335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5189649" y="843291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7476148" y="78687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8008723" y="2282917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15744687" y="6956927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1063169" y="-2265590"/>
            <a:ext cx="1313429" cy="3807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2376596" y="-390006"/>
            <a:ext cx="2" cy="1931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2376591" y="326528"/>
            <a:ext cx="1970547" cy="11841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244676" y="326172"/>
            <a:ext cx="2398632" cy="1438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50828" y="1779208"/>
            <a:ext cx="2181207" cy="1430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50828" y="3210038"/>
            <a:ext cx="1611972" cy="9056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857556" y="1987770"/>
            <a:ext cx="519044" cy="18308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857551" y="2573627"/>
            <a:ext cx="1236552" cy="12450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2534026" y="1922446"/>
            <a:ext cx="494873" cy="4934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905746" y="4325669"/>
            <a:ext cx="742220" cy="1979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50826" y="3525451"/>
            <a:ext cx="832709" cy="28306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1355817" y="6356121"/>
            <a:ext cx="2137698" cy="29955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89546" y="6604278"/>
            <a:ext cx="592335" cy="26191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89551" y="7348871"/>
            <a:ext cx="1478336" cy="1874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791746" y="4412657"/>
            <a:ext cx="65810" cy="26366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1080903" y="5736373"/>
            <a:ext cx="2734146" cy="74382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2067146" y="4325669"/>
            <a:ext cx="1813118" cy="12529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3251531" y="2638956"/>
            <a:ext cx="786156" cy="28743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cxnSpLocks/>
            <a:stCxn id="126" idx="7"/>
            <a:endCxn id="127" idx="3"/>
          </p:cNvCxnSpPr>
          <p:nvPr/>
        </p:nvCxnSpPr>
        <p:spPr>
          <a:xfrm flipV="1">
            <a:off x="4195118" y="2987044"/>
            <a:ext cx="1359605" cy="259162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4556734" y="413495"/>
            <a:ext cx="1207580" cy="20666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3474167" y="927712"/>
            <a:ext cx="3688536" cy="1488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2599230" y="1764736"/>
            <a:ext cx="2868672" cy="10123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915604" y="5894077"/>
            <a:ext cx="1964660" cy="12066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5973904" y="1085416"/>
            <a:ext cx="1254014" cy="14817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4853135" y="116567"/>
            <a:ext cx="2309568" cy="8111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6547113" y="-1161251"/>
            <a:ext cx="680799" cy="19312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6060719" y="2777080"/>
            <a:ext cx="1422749" cy="5431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7833794" y="3320193"/>
            <a:ext cx="1306589" cy="2125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4260328" y="3444270"/>
            <a:ext cx="3274445" cy="229210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7542768" y="1085416"/>
            <a:ext cx="1597611" cy="21991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9388095" y="1997245"/>
            <a:ext cx="1025301" cy="12873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10570824" y="-579868"/>
            <a:ext cx="147690" cy="21963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7607976" y="405128"/>
            <a:ext cx="5162958" cy="5225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7542770" y="-645191"/>
            <a:ext cx="3018320" cy="14151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10793465" y="1839541"/>
            <a:ext cx="2278259" cy="2358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6704543" y="-1226575"/>
            <a:ext cx="6432389" cy="31442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13516992" y="1142837"/>
            <a:ext cx="1723956" cy="9325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5488666" y="-626620"/>
            <a:ext cx="512043" cy="15213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13451783" y="-626620"/>
            <a:ext cx="2548926" cy="25442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13397727" y="407750"/>
            <a:ext cx="4078416" cy="6021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6158135" y="-691943"/>
            <a:ext cx="1937403" cy="306182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5539970" y="1018759"/>
            <a:ext cx="2555568" cy="13511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7856207" y="1167607"/>
            <a:ext cx="239331" cy="12022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H="1" flipV="1">
            <a:off x="9264242" y="3584154"/>
            <a:ext cx="6703082" cy="337277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4195119" y="5894077"/>
            <a:ext cx="11549568" cy="12858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7542767" y="1085411"/>
            <a:ext cx="2805420" cy="754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7856211" y="-188501"/>
            <a:ext cx="922706" cy="10406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248888" y="4273383"/>
            <a:ext cx="2949285" cy="176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8087873" y="1397853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8087873" y="2609270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8087873" y="3820687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8087873" y="5032104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560172" y="1431926"/>
            <a:ext cx="7002220" cy="769440"/>
            <a:chOff x="8858444" y="2012738"/>
            <a:chExt cx="3714333" cy="512960"/>
          </a:xfrm>
        </p:grpSpPr>
        <p:sp>
          <p:nvSpPr>
            <p:cNvPr id="164" name="矩形 163"/>
            <p:cNvSpPr/>
            <p:nvPr/>
          </p:nvSpPr>
          <p:spPr>
            <a:xfrm>
              <a:off x="8858444" y="2024773"/>
              <a:ext cx="3368074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12738"/>
              <a:ext cx="3702617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概念与框架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560172" y="2647779"/>
            <a:ext cx="6693959" cy="769442"/>
            <a:chOff x="8859538" y="2816978"/>
            <a:chExt cx="3533167" cy="512961"/>
          </a:xfrm>
        </p:grpSpPr>
        <p:sp>
          <p:nvSpPr>
            <p:cNvPr id="166" name="矩形 165"/>
            <p:cNvSpPr/>
            <p:nvPr/>
          </p:nvSpPr>
          <p:spPr>
            <a:xfrm>
              <a:off x="8859538" y="2829010"/>
              <a:ext cx="3351333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71255" y="2816978"/>
              <a:ext cx="3521450" cy="5129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4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的编程模型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560172" y="5079488"/>
            <a:ext cx="6693959" cy="769441"/>
            <a:chOff x="8846727" y="4295116"/>
            <a:chExt cx="3533167" cy="512960"/>
          </a:xfrm>
        </p:grpSpPr>
        <p:sp>
          <p:nvSpPr>
            <p:cNvPr id="171" name="文本框 170"/>
            <p:cNvSpPr txBox="1"/>
            <p:nvPr/>
          </p:nvSpPr>
          <p:spPr>
            <a:xfrm>
              <a:off x="8858444" y="4295116"/>
              <a:ext cx="3521450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案例：实现</a:t>
              </a:r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wordcount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8846727" y="4295858"/>
              <a:ext cx="3351334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</p:grpSp>
      <p:cxnSp>
        <p:nvCxnSpPr>
          <p:cNvPr id="89" name="直接连接符 88"/>
          <p:cNvCxnSpPr/>
          <p:nvPr/>
        </p:nvCxnSpPr>
        <p:spPr>
          <a:xfrm flipH="1" flipV="1">
            <a:off x="9259033" y="7015646"/>
            <a:ext cx="6703082" cy="337277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>
            <a:off x="8087873" y="6243521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8087873" y="7454938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8087873" y="8666357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9560172" y="6295342"/>
            <a:ext cx="6693959" cy="769442"/>
            <a:chOff x="8859538" y="2816978"/>
            <a:chExt cx="3533167" cy="512961"/>
          </a:xfrm>
        </p:grpSpPr>
        <p:sp>
          <p:nvSpPr>
            <p:cNvPr id="100" name="矩形 99"/>
            <p:cNvSpPr/>
            <p:nvPr/>
          </p:nvSpPr>
          <p:spPr>
            <a:xfrm>
              <a:off x="8859538" y="2829010"/>
              <a:ext cx="3351333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8871255" y="2816978"/>
              <a:ext cx="3521450" cy="5129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案例：调试</a:t>
              </a:r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wordcount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9560172" y="8727053"/>
            <a:ext cx="6693959" cy="769441"/>
            <a:chOff x="8846727" y="4295116"/>
            <a:chExt cx="3533167" cy="512960"/>
          </a:xfrm>
        </p:grpSpPr>
        <p:sp>
          <p:nvSpPr>
            <p:cNvPr id="119" name="矩形 118"/>
            <p:cNvSpPr/>
            <p:nvPr/>
          </p:nvSpPr>
          <p:spPr>
            <a:xfrm>
              <a:off x="8846727" y="4295858"/>
              <a:ext cx="3351334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8858444" y="4295116"/>
              <a:ext cx="3521450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案例：实现</a:t>
              </a:r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Sort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9560172" y="7511197"/>
            <a:ext cx="6693959" cy="769441"/>
            <a:chOff x="8858443" y="3566887"/>
            <a:chExt cx="3533167" cy="512960"/>
          </a:xfrm>
        </p:grpSpPr>
        <p:sp>
          <p:nvSpPr>
            <p:cNvPr id="121" name="矩形 120"/>
            <p:cNvSpPr/>
            <p:nvPr/>
          </p:nvSpPr>
          <p:spPr>
            <a:xfrm>
              <a:off x="8858443" y="3578919"/>
              <a:ext cx="3351332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8870160" y="3566887"/>
              <a:ext cx="3521450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案例：实现</a:t>
              </a:r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topK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260145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4387" y="9223444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30582" y="6304728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561145" y="3818657"/>
            <a:ext cx="592812" cy="594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3815054" y="551334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467902" y="2480155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3028898" y="2192893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153962" y="1541707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260323" y="-180361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616582" y="7049326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162708" y="704683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7483468" y="3144720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9089078" y="3233209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0348192" y="161651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12804915" y="11082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3071724" y="1852335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5189649" y="843291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7476148" y="78687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8008723" y="2282917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8463004" y="6475347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1063169" y="-2265590"/>
            <a:ext cx="1313429" cy="3807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2376596" y="-390006"/>
            <a:ext cx="2" cy="1931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2376591" y="326528"/>
            <a:ext cx="1970547" cy="11841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244676" y="326172"/>
            <a:ext cx="2398632" cy="1438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50828" y="1779208"/>
            <a:ext cx="2181207" cy="1430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50828" y="3210038"/>
            <a:ext cx="1611972" cy="9056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857556" y="1987770"/>
            <a:ext cx="519044" cy="18308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857551" y="2573627"/>
            <a:ext cx="1236552" cy="12450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2534026" y="1922446"/>
            <a:ext cx="494873" cy="4934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905746" y="4325669"/>
            <a:ext cx="742220" cy="1979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50826" y="3525451"/>
            <a:ext cx="832709" cy="28306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1355817" y="6356121"/>
            <a:ext cx="2137698" cy="29955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89546" y="6604278"/>
            <a:ext cx="592335" cy="26191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89551" y="7348871"/>
            <a:ext cx="1478336" cy="1874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791746" y="4412657"/>
            <a:ext cx="65810" cy="26366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1080903" y="5736373"/>
            <a:ext cx="2734146" cy="74382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2067146" y="4325669"/>
            <a:ext cx="1813118" cy="12529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3251531" y="2638956"/>
            <a:ext cx="786156" cy="28743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4195118" y="2987044"/>
            <a:ext cx="1359605" cy="259162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4556734" y="413495"/>
            <a:ext cx="1207580" cy="20666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3474167" y="927712"/>
            <a:ext cx="3688536" cy="1488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2599230" y="1764736"/>
            <a:ext cx="2868672" cy="10123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915604" y="5894077"/>
            <a:ext cx="1964660" cy="12066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5973904" y="1085416"/>
            <a:ext cx="1254014" cy="14817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4853135" y="116567"/>
            <a:ext cx="2309568" cy="8111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6547113" y="-1161251"/>
            <a:ext cx="680799" cy="19312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6060719" y="2777080"/>
            <a:ext cx="1422749" cy="5431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7833794" y="3320193"/>
            <a:ext cx="1306589" cy="2125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4260328" y="3444270"/>
            <a:ext cx="3274445" cy="229210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7542768" y="1085416"/>
            <a:ext cx="1597611" cy="21991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9388095" y="1997245"/>
            <a:ext cx="1025301" cy="12873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10570824" y="-579868"/>
            <a:ext cx="147690" cy="21963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7607976" y="405128"/>
            <a:ext cx="5162958" cy="5225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7542770" y="-645191"/>
            <a:ext cx="3018320" cy="14151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10793465" y="1839541"/>
            <a:ext cx="2278259" cy="2358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6704543" y="-1226575"/>
            <a:ext cx="6432389" cy="31442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13516992" y="1142837"/>
            <a:ext cx="1723956" cy="9325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5488666" y="-626620"/>
            <a:ext cx="512043" cy="15213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13451783" y="-626620"/>
            <a:ext cx="2548926" cy="25442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13397727" y="407750"/>
            <a:ext cx="4078416" cy="6021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6158135" y="-691943"/>
            <a:ext cx="1937403" cy="306182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5539970" y="1018759"/>
            <a:ext cx="2555568" cy="13511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7856207" y="1167607"/>
            <a:ext cx="239331" cy="12022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8685636" y="3584150"/>
            <a:ext cx="578601" cy="28911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4195118" y="5894077"/>
            <a:ext cx="4267886" cy="804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7542767" y="1085411"/>
            <a:ext cx="2805420" cy="754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7856211" y="-188501"/>
            <a:ext cx="922706" cy="10406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3120658" y="4097296"/>
            <a:ext cx="11954832" cy="1997575"/>
            <a:chOff x="8857998" y="2010101"/>
            <a:chExt cx="2345474" cy="495300"/>
          </a:xfrm>
        </p:grpSpPr>
        <p:sp>
          <p:nvSpPr>
            <p:cNvPr id="164" name="矩形 163"/>
            <p:cNvSpPr/>
            <p:nvPr/>
          </p:nvSpPr>
          <p:spPr>
            <a:xfrm>
              <a:off x="9216664" y="2010101"/>
              <a:ext cx="1622078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57998" y="2092586"/>
              <a:ext cx="2345474" cy="3281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0" b="1">
                  <a:solidFill>
                    <a:schemeClr val="bg1"/>
                  </a:solidFill>
                  <a:cs typeface="+mn-ea"/>
                  <a:sym typeface="+mn-lt"/>
                </a:rPr>
                <a:t>案例：实现</a:t>
              </a:r>
              <a:r>
                <a:rPr lang="en-US" altLang="zh-CN" sz="8000" b="1" dirty="0" err="1">
                  <a:solidFill>
                    <a:schemeClr val="bg1"/>
                  </a:solidFill>
                  <a:cs typeface="+mn-ea"/>
                  <a:sym typeface="+mn-lt"/>
                </a:rPr>
                <a:t>topK</a:t>
              </a:r>
              <a:endParaRPr lang="en-US" altLang="zh-CN" sz="8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9044462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D057AC44-B8C8-41AD-A8B0-890E9AF96B5D}"/>
              </a:ext>
            </a:extLst>
          </p:cNvPr>
          <p:cNvSpPr txBox="1"/>
          <p:nvPr/>
        </p:nvSpPr>
        <p:spPr>
          <a:xfrm>
            <a:off x="1024634" y="678369"/>
            <a:ext cx="10760966" cy="98834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案例</a:t>
            </a: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TopK</a:t>
            </a:r>
            <a:endParaRPr lang="zh-CN" altLang="en-US" sz="44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14" name="直线连接符 5">
            <a:extLst>
              <a:ext uri="{FF2B5EF4-FFF2-40B4-BE49-F238E27FC236}">
                <a16:creationId xmlns:a16="http://schemas.microsoft.com/office/drawing/2014/main" id="{1CED5DD9-8BF1-4B91-B199-3C9A749E49CF}"/>
              </a:ext>
            </a:extLst>
          </p:cNvPr>
          <p:cNvCxnSpPr>
            <a:cxnSpLocks/>
          </p:cNvCxnSpPr>
          <p:nvPr/>
        </p:nvCxnSpPr>
        <p:spPr>
          <a:xfrm flipV="1">
            <a:off x="1003436" y="1666716"/>
            <a:ext cx="6117031" cy="3653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6EDAF195-165C-49A6-990A-B85C61C68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64" name="矩形 63">
            <a:extLst>
              <a:ext uri="{FF2B5EF4-FFF2-40B4-BE49-F238E27FC236}">
                <a16:creationId xmlns:a16="http://schemas.microsoft.com/office/drawing/2014/main" id="{0DF3EB52-633F-43CD-AEF8-C0B48A7BFF8A}"/>
              </a:ext>
            </a:extLst>
          </p:cNvPr>
          <p:cNvSpPr/>
          <p:nvPr/>
        </p:nvSpPr>
        <p:spPr>
          <a:xfrm>
            <a:off x="7156402" y="3091400"/>
            <a:ext cx="50617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Mapper</a:t>
            </a:r>
          </a:p>
          <a:p>
            <a:pPr>
              <a:lnSpc>
                <a:spcPct val="200000"/>
              </a:lnSpc>
            </a:pP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Reducer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3600" dirty="0" err="1" smtClean="0">
                <a:solidFill>
                  <a:schemeClr val="bg1"/>
                </a:solidFill>
                <a:cs typeface="+mn-ea"/>
                <a:sym typeface="+mn-lt"/>
              </a:rPr>
              <a:t>TopDriver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1" name="ïṩľídè">
            <a:extLst>
              <a:ext uri="{FF2B5EF4-FFF2-40B4-BE49-F238E27FC236}">
                <a16:creationId xmlns:a16="http://schemas.microsoft.com/office/drawing/2014/main" id="{A3A21658-DA0D-47DD-AF3E-B17C928EFB40}"/>
              </a:ext>
            </a:extLst>
          </p:cNvPr>
          <p:cNvSpPr/>
          <p:nvPr/>
        </p:nvSpPr>
        <p:spPr>
          <a:xfrm>
            <a:off x="6264275" y="3481817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72" name="ïṩľídè">
            <a:extLst>
              <a:ext uri="{FF2B5EF4-FFF2-40B4-BE49-F238E27FC236}">
                <a16:creationId xmlns:a16="http://schemas.microsoft.com/office/drawing/2014/main" id="{A3A21658-DA0D-47DD-AF3E-B17C928EFB40}"/>
              </a:ext>
            </a:extLst>
          </p:cNvPr>
          <p:cNvSpPr/>
          <p:nvPr/>
        </p:nvSpPr>
        <p:spPr>
          <a:xfrm>
            <a:off x="6264275" y="4588762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73" name="ïṩľídè">
            <a:extLst>
              <a:ext uri="{FF2B5EF4-FFF2-40B4-BE49-F238E27FC236}">
                <a16:creationId xmlns:a16="http://schemas.microsoft.com/office/drawing/2014/main" id="{A3A21658-DA0D-47DD-AF3E-B17C928EFB40}"/>
              </a:ext>
            </a:extLst>
          </p:cNvPr>
          <p:cNvSpPr/>
          <p:nvPr/>
        </p:nvSpPr>
        <p:spPr>
          <a:xfrm>
            <a:off x="6264275" y="5639024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13536532" y="3782735"/>
            <a:ext cx="3564018" cy="2527651"/>
            <a:chOff x="11142043" y="4320620"/>
            <a:chExt cx="3564018" cy="2527651"/>
          </a:xfrm>
        </p:grpSpPr>
        <p:sp>
          <p:nvSpPr>
            <p:cNvPr id="175" name="iŝļïḓe">
              <a:extLst>
                <a:ext uri="{FF2B5EF4-FFF2-40B4-BE49-F238E27FC236}">
                  <a16:creationId xmlns:a16="http://schemas.microsoft.com/office/drawing/2014/main" id="{270A751E-A810-408A-998E-D0E0FDA3F5BF}"/>
                </a:ext>
              </a:extLst>
            </p:cNvPr>
            <p:cNvSpPr/>
            <p:nvPr/>
          </p:nvSpPr>
          <p:spPr bwMode="auto">
            <a:xfrm>
              <a:off x="12442675" y="5796299"/>
              <a:ext cx="427438" cy="958012"/>
            </a:xfrm>
            <a:custGeom>
              <a:avLst/>
              <a:gdLst>
                <a:gd name="T0" fmla="*/ 210 w 210"/>
                <a:gd name="T1" fmla="*/ 724 h 724"/>
                <a:gd name="T2" fmla="*/ 190 w 210"/>
                <a:gd name="T3" fmla="*/ 724 h 724"/>
                <a:gd name="T4" fmla="*/ 190 w 210"/>
                <a:gd name="T5" fmla="*/ 465 h 724"/>
                <a:gd name="T6" fmla="*/ 0 w 210"/>
                <a:gd name="T7" fmla="*/ 465 h 724"/>
                <a:gd name="T8" fmla="*/ 0 w 210"/>
                <a:gd name="T9" fmla="*/ 0 h 724"/>
                <a:gd name="T10" fmla="*/ 19 w 210"/>
                <a:gd name="T11" fmla="*/ 0 h 724"/>
                <a:gd name="T12" fmla="*/ 19 w 210"/>
                <a:gd name="T13" fmla="*/ 445 h 724"/>
                <a:gd name="T14" fmla="*/ 210 w 210"/>
                <a:gd name="T15" fmla="*/ 445 h 724"/>
                <a:gd name="T16" fmla="*/ 210 w 210"/>
                <a:gd name="T17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724">
                  <a:moveTo>
                    <a:pt x="210" y="724"/>
                  </a:moveTo>
                  <a:lnTo>
                    <a:pt x="190" y="724"/>
                  </a:lnTo>
                  <a:lnTo>
                    <a:pt x="190" y="465"/>
                  </a:lnTo>
                  <a:lnTo>
                    <a:pt x="0" y="465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445"/>
                  </a:lnTo>
                  <a:lnTo>
                    <a:pt x="210" y="445"/>
                  </a:lnTo>
                  <a:lnTo>
                    <a:pt x="210" y="7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î$ļiḑê">
              <a:extLst>
                <a:ext uri="{FF2B5EF4-FFF2-40B4-BE49-F238E27FC236}">
                  <a16:creationId xmlns:a16="http://schemas.microsoft.com/office/drawing/2014/main" id="{A9E24514-F2BB-4B16-B438-7CC51FCF84CF}"/>
                </a:ext>
              </a:extLst>
            </p:cNvPr>
            <p:cNvSpPr/>
            <p:nvPr/>
          </p:nvSpPr>
          <p:spPr bwMode="auto">
            <a:xfrm>
              <a:off x="11642756" y="4320620"/>
              <a:ext cx="2552415" cy="1664972"/>
            </a:xfrm>
            <a:custGeom>
              <a:avLst/>
              <a:gdLst>
                <a:gd name="T0" fmla="*/ 2032 w 2032"/>
                <a:gd name="T1" fmla="*/ 1235 h 1327"/>
                <a:gd name="T2" fmla="*/ 1939 w 2032"/>
                <a:gd name="T3" fmla="*/ 1327 h 1327"/>
                <a:gd name="T4" fmla="*/ 93 w 2032"/>
                <a:gd name="T5" fmla="*/ 1327 h 1327"/>
                <a:gd name="T6" fmla="*/ 0 w 2032"/>
                <a:gd name="T7" fmla="*/ 1235 h 1327"/>
                <a:gd name="T8" fmla="*/ 0 w 2032"/>
                <a:gd name="T9" fmla="*/ 92 h 1327"/>
                <a:gd name="T10" fmla="*/ 93 w 2032"/>
                <a:gd name="T11" fmla="*/ 0 h 1327"/>
                <a:gd name="T12" fmla="*/ 1939 w 2032"/>
                <a:gd name="T13" fmla="*/ 0 h 1327"/>
                <a:gd name="T14" fmla="*/ 2032 w 2032"/>
                <a:gd name="T15" fmla="*/ 92 h 1327"/>
                <a:gd name="T16" fmla="*/ 2032 w 2032"/>
                <a:gd name="T17" fmla="*/ 1235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2" h="1327">
                  <a:moveTo>
                    <a:pt x="2032" y="1235"/>
                  </a:moveTo>
                  <a:cubicBezTo>
                    <a:pt x="2032" y="1286"/>
                    <a:pt x="1990" y="1327"/>
                    <a:pt x="1939" y="1327"/>
                  </a:cubicBezTo>
                  <a:cubicBezTo>
                    <a:pt x="93" y="1327"/>
                    <a:pt x="93" y="1327"/>
                    <a:pt x="93" y="1327"/>
                  </a:cubicBezTo>
                  <a:cubicBezTo>
                    <a:pt x="42" y="1327"/>
                    <a:pt x="0" y="1286"/>
                    <a:pt x="0" y="1235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41"/>
                    <a:pt x="42" y="0"/>
                    <a:pt x="93" y="0"/>
                  </a:cubicBezTo>
                  <a:cubicBezTo>
                    <a:pt x="1939" y="0"/>
                    <a:pt x="1939" y="0"/>
                    <a:pt x="1939" y="0"/>
                  </a:cubicBezTo>
                  <a:cubicBezTo>
                    <a:pt x="1990" y="0"/>
                    <a:pt x="2032" y="41"/>
                    <a:pt x="2032" y="92"/>
                  </a:cubicBezTo>
                  <a:cubicBezTo>
                    <a:pt x="2032" y="1235"/>
                    <a:pt x="2032" y="1235"/>
                    <a:pt x="2032" y="1235"/>
                  </a:cubicBezTo>
                </a:path>
              </a:pathLst>
            </a:custGeom>
            <a:solidFill>
              <a:srgbClr val="154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iSľïḑè">
              <a:extLst>
                <a:ext uri="{FF2B5EF4-FFF2-40B4-BE49-F238E27FC236}">
                  <a16:creationId xmlns:a16="http://schemas.microsoft.com/office/drawing/2014/main" id="{F3D20C34-7582-466C-8BF8-D1BA8757D8CD}"/>
                </a:ext>
              </a:extLst>
            </p:cNvPr>
            <p:cNvSpPr/>
            <p:nvPr/>
          </p:nvSpPr>
          <p:spPr bwMode="auto">
            <a:xfrm>
              <a:off x="11756740" y="4430532"/>
              <a:ext cx="2334625" cy="1439041"/>
            </a:xfrm>
            <a:prstGeom prst="rect">
              <a:avLst/>
            </a:prstGeom>
            <a:solidFill>
              <a:srgbClr val="0D3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í$ļïḓê">
              <a:extLst>
                <a:ext uri="{FF2B5EF4-FFF2-40B4-BE49-F238E27FC236}">
                  <a16:creationId xmlns:a16="http://schemas.microsoft.com/office/drawing/2014/main" id="{8A181B04-27E9-4778-8CEF-6823735AEF4D}"/>
                </a:ext>
              </a:extLst>
            </p:cNvPr>
            <p:cNvSpPr/>
            <p:nvPr/>
          </p:nvSpPr>
          <p:spPr bwMode="auto">
            <a:xfrm>
              <a:off x="11142043" y="5977450"/>
              <a:ext cx="3564018" cy="197435"/>
            </a:xfrm>
            <a:custGeom>
              <a:avLst/>
              <a:gdLst>
                <a:gd name="T0" fmla="*/ 2 w 2837"/>
                <a:gd name="T1" fmla="*/ 0 h 157"/>
                <a:gd name="T2" fmla="*/ 0 w 2837"/>
                <a:gd name="T3" fmla="*/ 25 h 157"/>
                <a:gd name="T4" fmla="*/ 99 w 2837"/>
                <a:gd name="T5" fmla="*/ 157 h 157"/>
                <a:gd name="T6" fmla="*/ 2739 w 2837"/>
                <a:gd name="T7" fmla="*/ 157 h 157"/>
                <a:gd name="T8" fmla="*/ 2837 w 2837"/>
                <a:gd name="T9" fmla="*/ 25 h 157"/>
                <a:gd name="T10" fmla="*/ 2836 w 2837"/>
                <a:gd name="T11" fmla="*/ 0 h 157"/>
                <a:gd name="T12" fmla="*/ 2 w 2837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7" h="157">
                  <a:moveTo>
                    <a:pt x="2" y="0"/>
                  </a:moveTo>
                  <a:cubicBezTo>
                    <a:pt x="1" y="8"/>
                    <a:pt x="0" y="16"/>
                    <a:pt x="0" y="25"/>
                  </a:cubicBezTo>
                  <a:cubicBezTo>
                    <a:pt x="0" y="98"/>
                    <a:pt x="45" y="157"/>
                    <a:pt x="99" y="157"/>
                  </a:cubicBezTo>
                  <a:cubicBezTo>
                    <a:pt x="2739" y="157"/>
                    <a:pt x="2739" y="157"/>
                    <a:pt x="2739" y="157"/>
                  </a:cubicBezTo>
                  <a:cubicBezTo>
                    <a:pt x="2793" y="157"/>
                    <a:pt x="2837" y="98"/>
                    <a:pt x="2837" y="25"/>
                  </a:cubicBezTo>
                  <a:cubicBezTo>
                    <a:pt x="2837" y="16"/>
                    <a:pt x="2837" y="8"/>
                    <a:pt x="2836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F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íş1îďé">
              <a:extLst>
                <a:ext uri="{FF2B5EF4-FFF2-40B4-BE49-F238E27FC236}">
                  <a16:creationId xmlns:a16="http://schemas.microsoft.com/office/drawing/2014/main" id="{55F0CF6E-661B-46F4-A529-352F1AA5AA95}"/>
                </a:ext>
              </a:extLst>
            </p:cNvPr>
            <p:cNvSpPr/>
            <p:nvPr/>
          </p:nvSpPr>
          <p:spPr bwMode="auto">
            <a:xfrm>
              <a:off x="11256026" y="6172850"/>
              <a:ext cx="3340122" cy="2035"/>
            </a:xfrm>
            <a:custGeom>
              <a:avLst/>
              <a:gdLst>
                <a:gd name="T0" fmla="*/ 8 w 2659"/>
                <a:gd name="T1" fmla="*/ 1 h 1"/>
                <a:gd name="T2" fmla="*/ 2648 w 2659"/>
                <a:gd name="T3" fmla="*/ 1 h 1"/>
                <a:gd name="T4" fmla="*/ 2648 w 2659"/>
                <a:gd name="T5" fmla="*/ 1 h 1"/>
                <a:gd name="T6" fmla="*/ 7 w 2659"/>
                <a:gd name="T7" fmla="*/ 1 h 1"/>
                <a:gd name="T8" fmla="*/ 2649 w 2659"/>
                <a:gd name="T9" fmla="*/ 1 h 1"/>
                <a:gd name="T10" fmla="*/ 2649 w 2659"/>
                <a:gd name="T11" fmla="*/ 1 h 1"/>
                <a:gd name="T12" fmla="*/ 7 w 2659"/>
                <a:gd name="T13" fmla="*/ 1 h 1"/>
                <a:gd name="T14" fmla="*/ 2650 w 2659"/>
                <a:gd name="T15" fmla="*/ 1 h 1"/>
                <a:gd name="T16" fmla="*/ 2650 w 2659"/>
                <a:gd name="T17" fmla="*/ 1 h 1"/>
                <a:gd name="T18" fmla="*/ 6 w 2659"/>
                <a:gd name="T19" fmla="*/ 1 h 1"/>
                <a:gd name="T20" fmla="*/ 2650 w 2659"/>
                <a:gd name="T21" fmla="*/ 1 h 1"/>
                <a:gd name="T22" fmla="*/ 2650 w 2659"/>
                <a:gd name="T23" fmla="*/ 1 h 1"/>
                <a:gd name="T24" fmla="*/ 6 w 2659"/>
                <a:gd name="T25" fmla="*/ 1 h 1"/>
                <a:gd name="T26" fmla="*/ 2651 w 2659"/>
                <a:gd name="T27" fmla="*/ 1 h 1"/>
                <a:gd name="T28" fmla="*/ 2651 w 2659"/>
                <a:gd name="T29" fmla="*/ 1 h 1"/>
                <a:gd name="T30" fmla="*/ 5 w 2659"/>
                <a:gd name="T31" fmla="*/ 1 h 1"/>
                <a:gd name="T32" fmla="*/ 2651 w 2659"/>
                <a:gd name="T33" fmla="*/ 1 h 1"/>
                <a:gd name="T34" fmla="*/ 2651 w 2659"/>
                <a:gd name="T35" fmla="*/ 1 h 1"/>
                <a:gd name="T36" fmla="*/ 4 w 2659"/>
                <a:gd name="T37" fmla="*/ 1 h 1"/>
                <a:gd name="T38" fmla="*/ 2652 w 2659"/>
                <a:gd name="T39" fmla="*/ 1 h 1"/>
                <a:gd name="T40" fmla="*/ 2652 w 2659"/>
                <a:gd name="T41" fmla="*/ 1 h 1"/>
                <a:gd name="T42" fmla="*/ 4 w 2659"/>
                <a:gd name="T43" fmla="*/ 1 h 1"/>
                <a:gd name="T44" fmla="*/ 2653 w 2659"/>
                <a:gd name="T45" fmla="*/ 1 h 1"/>
                <a:gd name="T46" fmla="*/ 2653 w 2659"/>
                <a:gd name="T47" fmla="*/ 1 h 1"/>
                <a:gd name="T48" fmla="*/ 3 w 2659"/>
                <a:gd name="T49" fmla="*/ 1 h 1"/>
                <a:gd name="T50" fmla="*/ 2653 w 2659"/>
                <a:gd name="T51" fmla="*/ 1 h 1"/>
                <a:gd name="T52" fmla="*/ 2653 w 2659"/>
                <a:gd name="T53" fmla="*/ 1 h 1"/>
                <a:gd name="T54" fmla="*/ 2 w 2659"/>
                <a:gd name="T55" fmla="*/ 1 h 1"/>
                <a:gd name="T56" fmla="*/ 2654 w 2659"/>
                <a:gd name="T57" fmla="*/ 1 h 1"/>
                <a:gd name="T58" fmla="*/ 2654 w 2659"/>
                <a:gd name="T59" fmla="*/ 1 h 1"/>
                <a:gd name="T60" fmla="*/ 2 w 2659"/>
                <a:gd name="T61" fmla="*/ 1 h 1"/>
                <a:gd name="T62" fmla="*/ 2654 w 2659"/>
                <a:gd name="T63" fmla="*/ 1 h 1"/>
                <a:gd name="T64" fmla="*/ 2654 w 2659"/>
                <a:gd name="T65" fmla="*/ 1 h 1"/>
                <a:gd name="T66" fmla="*/ 2655 w 2659"/>
                <a:gd name="T67" fmla="*/ 1 h 1"/>
                <a:gd name="T68" fmla="*/ 0 w 2659"/>
                <a:gd name="T69" fmla="*/ 0 h 1"/>
                <a:gd name="T70" fmla="*/ 0 w 2659"/>
                <a:gd name="T71" fmla="*/ 0 h 1"/>
                <a:gd name="T72" fmla="*/ 2655 w 2659"/>
                <a:gd name="T73" fmla="*/ 0 h 1"/>
                <a:gd name="T74" fmla="*/ 2656 w 2659"/>
                <a:gd name="T75" fmla="*/ 0 h 1"/>
                <a:gd name="T76" fmla="*/ 2656 w 2659"/>
                <a:gd name="T77" fmla="*/ 0 h 1"/>
                <a:gd name="T78" fmla="*/ 2657 w 2659"/>
                <a:gd name="T79" fmla="*/ 0 h 1"/>
                <a:gd name="T80" fmla="*/ 2658 w 2659"/>
                <a:gd name="T81" fmla="*/ 0 h 1"/>
                <a:gd name="T82" fmla="*/ 2658 w 2659"/>
                <a:gd name="T83" fmla="*/ 0 h 1"/>
                <a:gd name="T84" fmla="*/ 2658 w 2659"/>
                <a:gd name="T85" fmla="*/ 0 h 1"/>
                <a:gd name="T86" fmla="*/ 2659 w 2659"/>
                <a:gd name="T87" fmla="*/ 0 h 1"/>
                <a:gd name="T88" fmla="*/ 2659 w 2659"/>
                <a:gd name="T8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59" h="1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moveTo>
                    <a:pt x="2648" y="1"/>
                  </a:moveTo>
                  <a:cubicBezTo>
                    <a:pt x="2648" y="1"/>
                    <a:pt x="2648" y="1"/>
                    <a:pt x="2648" y="1"/>
                  </a:cubicBezTo>
                  <a:cubicBezTo>
                    <a:pt x="2648" y="1"/>
                    <a:pt x="2648" y="1"/>
                    <a:pt x="2648" y="1"/>
                  </a:cubicBezTo>
                  <a:moveTo>
                    <a:pt x="7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moveTo>
                    <a:pt x="2649" y="1"/>
                  </a:moveTo>
                  <a:cubicBezTo>
                    <a:pt x="2649" y="1"/>
                    <a:pt x="2649" y="1"/>
                    <a:pt x="2648" y="1"/>
                  </a:cubicBezTo>
                  <a:cubicBezTo>
                    <a:pt x="2649" y="1"/>
                    <a:pt x="2649" y="1"/>
                    <a:pt x="2649" y="1"/>
                  </a:cubicBezTo>
                  <a:moveTo>
                    <a:pt x="6" y="1"/>
                  </a:moveTo>
                  <a:cubicBezTo>
                    <a:pt x="6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moveTo>
                    <a:pt x="2650" y="1"/>
                  </a:moveTo>
                  <a:cubicBezTo>
                    <a:pt x="2649" y="1"/>
                    <a:pt x="2649" y="1"/>
                    <a:pt x="2649" y="1"/>
                  </a:cubicBezTo>
                  <a:cubicBezTo>
                    <a:pt x="2649" y="1"/>
                    <a:pt x="2649" y="1"/>
                    <a:pt x="2650" y="1"/>
                  </a:cubicBezTo>
                  <a:moveTo>
                    <a:pt x="6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moveTo>
                    <a:pt x="2650" y="1"/>
                  </a:moveTo>
                  <a:cubicBezTo>
                    <a:pt x="2650" y="1"/>
                    <a:pt x="2650" y="1"/>
                    <a:pt x="2650" y="1"/>
                  </a:cubicBezTo>
                  <a:cubicBezTo>
                    <a:pt x="2650" y="1"/>
                    <a:pt x="2650" y="1"/>
                    <a:pt x="2650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2651" y="1"/>
                  </a:moveTo>
                  <a:cubicBezTo>
                    <a:pt x="2651" y="1"/>
                    <a:pt x="2650" y="1"/>
                    <a:pt x="2650" y="1"/>
                  </a:cubicBezTo>
                  <a:cubicBezTo>
                    <a:pt x="2650" y="1"/>
                    <a:pt x="2651" y="1"/>
                    <a:pt x="2651" y="1"/>
                  </a:cubicBezTo>
                  <a:moveTo>
                    <a:pt x="4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moveTo>
                    <a:pt x="2651" y="1"/>
                  </a:moveTo>
                  <a:cubicBezTo>
                    <a:pt x="2651" y="1"/>
                    <a:pt x="2651" y="1"/>
                    <a:pt x="2651" y="1"/>
                  </a:cubicBezTo>
                  <a:cubicBezTo>
                    <a:pt x="2651" y="1"/>
                    <a:pt x="2651" y="1"/>
                    <a:pt x="2651" y="1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2652" y="1"/>
                  </a:moveTo>
                  <a:cubicBezTo>
                    <a:pt x="2652" y="1"/>
                    <a:pt x="2652" y="1"/>
                    <a:pt x="2652" y="1"/>
                  </a:cubicBezTo>
                  <a:cubicBezTo>
                    <a:pt x="2652" y="1"/>
                    <a:pt x="2652" y="1"/>
                    <a:pt x="2652" y="1"/>
                  </a:cubicBezTo>
                  <a:moveTo>
                    <a:pt x="3" y="1"/>
                  </a:moveTo>
                  <a:cubicBezTo>
                    <a:pt x="3" y="1"/>
                    <a:pt x="3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2653" y="1"/>
                  </a:moveTo>
                  <a:cubicBezTo>
                    <a:pt x="2652" y="1"/>
                    <a:pt x="2652" y="1"/>
                    <a:pt x="2652" y="1"/>
                  </a:cubicBezTo>
                  <a:cubicBezTo>
                    <a:pt x="2652" y="1"/>
                    <a:pt x="2652" y="1"/>
                    <a:pt x="2653" y="1"/>
                  </a:cubicBezTo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2653" y="1"/>
                  </a:moveTo>
                  <a:cubicBezTo>
                    <a:pt x="2653" y="1"/>
                    <a:pt x="2653" y="1"/>
                    <a:pt x="2653" y="1"/>
                  </a:cubicBezTo>
                  <a:cubicBezTo>
                    <a:pt x="2653" y="1"/>
                    <a:pt x="2653" y="1"/>
                    <a:pt x="2653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654" y="1"/>
                  </a:moveTo>
                  <a:cubicBezTo>
                    <a:pt x="2654" y="1"/>
                    <a:pt x="2654" y="1"/>
                    <a:pt x="2654" y="1"/>
                  </a:cubicBezTo>
                  <a:cubicBezTo>
                    <a:pt x="2654" y="1"/>
                    <a:pt x="2654" y="1"/>
                    <a:pt x="2654" y="1"/>
                  </a:cubicBezTo>
                  <a:moveTo>
                    <a:pt x="1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moveTo>
                    <a:pt x="2654" y="1"/>
                  </a:moveTo>
                  <a:cubicBezTo>
                    <a:pt x="2654" y="1"/>
                    <a:pt x="2654" y="1"/>
                    <a:pt x="2654" y="1"/>
                  </a:cubicBezTo>
                  <a:cubicBezTo>
                    <a:pt x="2654" y="1"/>
                    <a:pt x="2654" y="1"/>
                    <a:pt x="2654" y="1"/>
                  </a:cubicBezTo>
                  <a:moveTo>
                    <a:pt x="2655" y="1"/>
                  </a:moveTo>
                  <a:cubicBezTo>
                    <a:pt x="2655" y="1"/>
                    <a:pt x="2655" y="1"/>
                    <a:pt x="2655" y="1"/>
                  </a:cubicBezTo>
                  <a:cubicBezTo>
                    <a:pt x="2655" y="1"/>
                    <a:pt x="2655" y="1"/>
                    <a:pt x="2655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656" y="0"/>
                  </a:moveTo>
                  <a:cubicBezTo>
                    <a:pt x="2656" y="0"/>
                    <a:pt x="2656" y="0"/>
                    <a:pt x="2655" y="0"/>
                  </a:cubicBezTo>
                  <a:cubicBezTo>
                    <a:pt x="2656" y="0"/>
                    <a:pt x="2656" y="0"/>
                    <a:pt x="2656" y="0"/>
                  </a:cubicBezTo>
                  <a:moveTo>
                    <a:pt x="2656" y="0"/>
                  </a:moveTo>
                  <a:cubicBezTo>
                    <a:pt x="2656" y="0"/>
                    <a:pt x="2656" y="0"/>
                    <a:pt x="2656" y="0"/>
                  </a:cubicBezTo>
                  <a:cubicBezTo>
                    <a:pt x="2656" y="0"/>
                    <a:pt x="2656" y="0"/>
                    <a:pt x="2656" y="0"/>
                  </a:cubicBezTo>
                  <a:moveTo>
                    <a:pt x="2657" y="0"/>
                  </a:moveTo>
                  <a:cubicBezTo>
                    <a:pt x="2657" y="0"/>
                    <a:pt x="2657" y="0"/>
                    <a:pt x="2657" y="0"/>
                  </a:cubicBezTo>
                  <a:cubicBezTo>
                    <a:pt x="2657" y="0"/>
                    <a:pt x="2657" y="0"/>
                    <a:pt x="2657" y="0"/>
                  </a:cubicBezTo>
                  <a:moveTo>
                    <a:pt x="2658" y="0"/>
                  </a:moveTo>
                  <a:cubicBezTo>
                    <a:pt x="2657" y="0"/>
                    <a:pt x="2657" y="0"/>
                    <a:pt x="2657" y="0"/>
                  </a:cubicBezTo>
                  <a:cubicBezTo>
                    <a:pt x="2657" y="0"/>
                    <a:pt x="2657" y="0"/>
                    <a:pt x="2658" y="0"/>
                  </a:cubicBezTo>
                  <a:moveTo>
                    <a:pt x="2658" y="0"/>
                  </a:moveTo>
                  <a:cubicBezTo>
                    <a:pt x="2658" y="0"/>
                    <a:pt x="2658" y="0"/>
                    <a:pt x="2658" y="0"/>
                  </a:cubicBezTo>
                  <a:cubicBezTo>
                    <a:pt x="2658" y="0"/>
                    <a:pt x="2658" y="0"/>
                    <a:pt x="2658" y="0"/>
                  </a:cubicBezTo>
                  <a:moveTo>
                    <a:pt x="2659" y="0"/>
                  </a:moveTo>
                  <a:cubicBezTo>
                    <a:pt x="2659" y="0"/>
                    <a:pt x="2659" y="0"/>
                    <a:pt x="2659" y="0"/>
                  </a:cubicBezTo>
                  <a:cubicBezTo>
                    <a:pt x="2659" y="0"/>
                    <a:pt x="2659" y="0"/>
                    <a:pt x="265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íŝļïḋè">
              <a:extLst>
                <a:ext uri="{FF2B5EF4-FFF2-40B4-BE49-F238E27FC236}">
                  <a16:creationId xmlns:a16="http://schemas.microsoft.com/office/drawing/2014/main" id="{13DFF96D-1141-49DC-AB9E-9447F46761AE}"/>
                </a:ext>
              </a:extLst>
            </p:cNvPr>
            <p:cNvSpPr/>
            <p:nvPr/>
          </p:nvSpPr>
          <p:spPr bwMode="auto">
            <a:xfrm>
              <a:off x="11152220" y="6075150"/>
              <a:ext cx="3543663" cy="99735"/>
            </a:xfrm>
            <a:custGeom>
              <a:avLst/>
              <a:gdLst>
                <a:gd name="T0" fmla="*/ 0 w 2820"/>
                <a:gd name="T1" fmla="*/ 0 h 79"/>
                <a:gd name="T2" fmla="*/ 82 w 2820"/>
                <a:gd name="T3" fmla="*/ 78 h 79"/>
                <a:gd name="T4" fmla="*/ 84 w 2820"/>
                <a:gd name="T5" fmla="*/ 79 h 79"/>
                <a:gd name="T6" fmla="*/ 84 w 2820"/>
                <a:gd name="T7" fmla="*/ 79 h 79"/>
                <a:gd name="T8" fmla="*/ 85 w 2820"/>
                <a:gd name="T9" fmla="*/ 79 h 79"/>
                <a:gd name="T10" fmla="*/ 86 w 2820"/>
                <a:gd name="T11" fmla="*/ 79 h 79"/>
                <a:gd name="T12" fmla="*/ 86 w 2820"/>
                <a:gd name="T13" fmla="*/ 79 h 79"/>
                <a:gd name="T14" fmla="*/ 87 w 2820"/>
                <a:gd name="T15" fmla="*/ 79 h 79"/>
                <a:gd name="T16" fmla="*/ 88 w 2820"/>
                <a:gd name="T17" fmla="*/ 79 h 79"/>
                <a:gd name="T18" fmla="*/ 88 w 2820"/>
                <a:gd name="T19" fmla="*/ 79 h 79"/>
                <a:gd name="T20" fmla="*/ 89 w 2820"/>
                <a:gd name="T21" fmla="*/ 79 h 79"/>
                <a:gd name="T22" fmla="*/ 89 w 2820"/>
                <a:gd name="T23" fmla="*/ 79 h 79"/>
                <a:gd name="T24" fmla="*/ 90 w 2820"/>
                <a:gd name="T25" fmla="*/ 79 h 79"/>
                <a:gd name="T26" fmla="*/ 2730 w 2820"/>
                <a:gd name="T27" fmla="*/ 79 h 79"/>
                <a:gd name="T28" fmla="*/ 2730 w 2820"/>
                <a:gd name="T29" fmla="*/ 79 h 79"/>
                <a:gd name="T30" fmla="*/ 2731 w 2820"/>
                <a:gd name="T31" fmla="*/ 79 h 79"/>
                <a:gd name="T32" fmla="*/ 2732 w 2820"/>
                <a:gd name="T33" fmla="*/ 79 h 79"/>
                <a:gd name="T34" fmla="*/ 2732 w 2820"/>
                <a:gd name="T35" fmla="*/ 79 h 79"/>
                <a:gd name="T36" fmla="*/ 2733 w 2820"/>
                <a:gd name="T37" fmla="*/ 79 h 79"/>
                <a:gd name="T38" fmla="*/ 2733 w 2820"/>
                <a:gd name="T39" fmla="*/ 79 h 79"/>
                <a:gd name="T40" fmla="*/ 2734 w 2820"/>
                <a:gd name="T41" fmla="*/ 79 h 79"/>
                <a:gd name="T42" fmla="*/ 2735 w 2820"/>
                <a:gd name="T43" fmla="*/ 79 h 79"/>
                <a:gd name="T44" fmla="*/ 2735 w 2820"/>
                <a:gd name="T45" fmla="*/ 79 h 79"/>
                <a:gd name="T46" fmla="*/ 2736 w 2820"/>
                <a:gd name="T47" fmla="*/ 79 h 79"/>
                <a:gd name="T48" fmla="*/ 2736 w 2820"/>
                <a:gd name="T49" fmla="*/ 79 h 79"/>
                <a:gd name="T50" fmla="*/ 2737 w 2820"/>
                <a:gd name="T51" fmla="*/ 79 h 79"/>
                <a:gd name="T52" fmla="*/ 2738 w 2820"/>
                <a:gd name="T53" fmla="*/ 78 h 79"/>
                <a:gd name="T54" fmla="*/ 2738 w 2820"/>
                <a:gd name="T55" fmla="*/ 78 h 79"/>
                <a:gd name="T56" fmla="*/ 2739 w 2820"/>
                <a:gd name="T57" fmla="*/ 78 h 79"/>
                <a:gd name="T58" fmla="*/ 2740 w 2820"/>
                <a:gd name="T59" fmla="*/ 78 h 79"/>
                <a:gd name="T60" fmla="*/ 2740 w 2820"/>
                <a:gd name="T61" fmla="*/ 78 h 79"/>
                <a:gd name="T62" fmla="*/ 2741 w 2820"/>
                <a:gd name="T63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20" h="79">
                  <a:moveTo>
                    <a:pt x="28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43"/>
                    <a:pt x="45" y="75"/>
                    <a:pt x="82" y="78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5" y="79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5" y="79"/>
                    <a:pt x="85" y="79"/>
                    <a:pt x="86" y="79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7" y="79"/>
                    <a:pt x="87" y="79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79"/>
                    <a:pt x="89" y="79"/>
                    <a:pt x="89" y="79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9"/>
                    <a:pt x="90" y="79"/>
                    <a:pt x="90" y="79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2730" y="79"/>
                    <a:pt x="2730" y="79"/>
                    <a:pt x="2730" y="79"/>
                  </a:cubicBezTo>
                  <a:cubicBezTo>
                    <a:pt x="2730" y="79"/>
                    <a:pt x="2730" y="79"/>
                    <a:pt x="2730" y="79"/>
                  </a:cubicBezTo>
                  <a:cubicBezTo>
                    <a:pt x="2730" y="79"/>
                    <a:pt x="2730" y="79"/>
                    <a:pt x="2730" y="79"/>
                  </a:cubicBezTo>
                  <a:cubicBezTo>
                    <a:pt x="2730" y="79"/>
                    <a:pt x="2730" y="79"/>
                    <a:pt x="2730" y="79"/>
                  </a:cubicBezTo>
                  <a:cubicBezTo>
                    <a:pt x="2731" y="79"/>
                    <a:pt x="2731" y="79"/>
                    <a:pt x="2731" y="79"/>
                  </a:cubicBezTo>
                  <a:cubicBezTo>
                    <a:pt x="2731" y="79"/>
                    <a:pt x="2731" y="79"/>
                    <a:pt x="2731" y="79"/>
                  </a:cubicBezTo>
                  <a:cubicBezTo>
                    <a:pt x="2731" y="79"/>
                    <a:pt x="2731" y="79"/>
                    <a:pt x="2732" y="79"/>
                  </a:cubicBezTo>
                  <a:cubicBezTo>
                    <a:pt x="2732" y="79"/>
                    <a:pt x="2732" y="79"/>
                    <a:pt x="2732" y="79"/>
                  </a:cubicBezTo>
                  <a:cubicBezTo>
                    <a:pt x="2732" y="79"/>
                    <a:pt x="2732" y="79"/>
                    <a:pt x="2732" y="79"/>
                  </a:cubicBezTo>
                  <a:cubicBezTo>
                    <a:pt x="2732" y="79"/>
                    <a:pt x="2732" y="79"/>
                    <a:pt x="2732" y="79"/>
                  </a:cubicBezTo>
                  <a:cubicBezTo>
                    <a:pt x="2732" y="79"/>
                    <a:pt x="2733" y="79"/>
                    <a:pt x="2733" y="79"/>
                  </a:cubicBezTo>
                  <a:cubicBezTo>
                    <a:pt x="2733" y="79"/>
                    <a:pt x="2733" y="79"/>
                    <a:pt x="2733" y="79"/>
                  </a:cubicBezTo>
                  <a:cubicBezTo>
                    <a:pt x="2733" y="79"/>
                    <a:pt x="2733" y="79"/>
                    <a:pt x="2733" y="79"/>
                  </a:cubicBezTo>
                  <a:cubicBezTo>
                    <a:pt x="2733" y="79"/>
                    <a:pt x="2734" y="79"/>
                    <a:pt x="2734" y="79"/>
                  </a:cubicBezTo>
                  <a:cubicBezTo>
                    <a:pt x="2734" y="79"/>
                    <a:pt x="2734" y="79"/>
                    <a:pt x="2734" y="79"/>
                  </a:cubicBezTo>
                  <a:cubicBezTo>
                    <a:pt x="2734" y="79"/>
                    <a:pt x="2734" y="79"/>
                    <a:pt x="2734" y="79"/>
                  </a:cubicBezTo>
                  <a:cubicBezTo>
                    <a:pt x="2734" y="79"/>
                    <a:pt x="2734" y="79"/>
                    <a:pt x="2735" y="79"/>
                  </a:cubicBezTo>
                  <a:cubicBezTo>
                    <a:pt x="2735" y="79"/>
                    <a:pt x="2735" y="79"/>
                    <a:pt x="2735" y="79"/>
                  </a:cubicBezTo>
                  <a:cubicBezTo>
                    <a:pt x="2735" y="79"/>
                    <a:pt x="2735" y="79"/>
                    <a:pt x="2735" y="79"/>
                  </a:cubicBezTo>
                  <a:cubicBezTo>
                    <a:pt x="2735" y="79"/>
                    <a:pt x="2735" y="79"/>
                    <a:pt x="2736" y="79"/>
                  </a:cubicBezTo>
                  <a:cubicBezTo>
                    <a:pt x="2736" y="79"/>
                    <a:pt x="2736" y="79"/>
                    <a:pt x="2736" y="79"/>
                  </a:cubicBezTo>
                  <a:cubicBezTo>
                    <a:pt x="2736" y="79"/>
                    <a:pt x="2736" y="79"/>
                    <a:pt x="2736" y="79"/>
                  </a:cubicBezTo>
                  <a:cubicBezTo>
                    <a:pt x="2736" y="79"/>
                    <a:pt x="2736" y="79"/>
                    <a:pt x="2736" y="79"/>
                  </a:cubicBezTo>
                  <a:cubicBezTo>
                    <a:pt x="2737" y="79"/>
                    <a:pt x="2737" y="79"/>
                    <a:pt x="2737" y="79"/>
                  </a:cubicBezTo>
                  <a:cubicBezTo>
                    <a:pt x="2737" y="79"/>
                    <a:pt x="2737" y="79"/>
                    <a:pt x="2737" y="79"/>
                  </a:cubicBezTo>
                  <a:cubicBezTo>
                    <a:pt x="2737" y="79"/>
                    <a:pt x="2737" y="79"/>
                    <a:pt x="2737" y="78"/>
                  </a:cubicBezTo>
                  <a:cubicBezTo>
                    <a:pt x="2738" y="78"/>
                    <a:pt x="2738" y="78"/>
                    <a:pt x="2738" y="78"/>
                  </a:cubicBezTo>
                  <a:cubicBezTo>
                    <a:pt x="2738" y="78"/>
                    <a:pt x="2738" y="78"/>
                    <a:pt x="2738" y="78"/>
                  </a:cubicBezTo>
                  <a:cubicBezTo>
                    <a:pt x="2738" y="78"/>
                    <a:pt x="2738" y="78"/>
                    <a:pt x="2738" y="78"/>
                  </a:cubicBezTo>
                  <a:cubicBezTo>
                    <a:pt x="2738" y="78"/>
                    <a:pt x="2739" y="78"/>
                    <a:pt x="2739" y="78"/>
                  </a:cubicBezTo>
                  <a:cubicBezTo>
                    <a:pt x="2739" y="78"/>
                    <a:pt x="2739" y="78"/>
                    <a:pt x="2739" y="78"/>
                  </a:cubicBezTo>
                  <a:cubicBezTo>
                    <a:pt x="2739" y="78"/>
                    <a:pt x="2739" y="78"/>
                    <a:pt x="2739" y="78"/>
                  </a:cubicBezTo>
                  <a:cubicBezTo>
                    <a:pt x="2739" y="78"/>
                    <a:pt x="2739" y="78"/>
                    <a:pt x="2740" y="78"/>
                  </a:cubicBezTo>
                  <a:cubicBezTo>
                    <a:pt x="2740" y="78"/>
                    <a:pt x="2740" y="78"/>
                    <a:pt x="2740" y="78"/>
                  </a:cubicBezTo>
                  <a:cubicBezTo>
                    <a:pt x="2740" y="78"/>
                    <a:pt x="2740" y="78"/>
                    <a:pt x="2740" y="78"/>
                  </a:cubicBezTo>
                  <a:cubicBezTo>
                    <a:pt x="2740" y="78"/>
                    <a:pt x="2741" y="78"/>
                    <a:pt x="2741" y="78"/>
                  </a:cubicBezTo>
                  <a:cubicBezTo>
                    <a:pt x="2741" y="78"/>
                    <a:pt x="2741" y="78"/>
                    <a:pt x="2741" y="78"/>
                  </a:cubicBezTo>
                  <a:cubicBezTo>
                    <a:pt x="2777" y="72"/>
                    <a:pt x="2806" y="42"/>
                    <a:pt x="2820" y="0"/>
                  </a:cubicBezTo>
                </a:path>
              </a:pathLst>
            </a:custGeom>
            <a:solidFill>
              <a:srgbClr val="E5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î$ḻïḋé">
              <a:extLst>
                <a:ext uri="{FF2B5EF4-FFF2-40B4-BE49-F238E27FC236}">
                  <a16:creationId xmlns:a16="http://schemas.microsoft.com/office/drawing/2014/main" id="{2D479C0B-2449-4AF9-AF8D-0B1E7E529982}"/>
                </a:ext>
              </a:extLst>
            </p:cNvPr>
            <p:cNvSpPr/>
            <p:nvPr/>
          </p:nvSpPr>
          <p:spPr bwMode="auto">
            <a:xfrm>
              <a:off x="11878865" y="4564870"/>
              <a:ext cx="584165" cy="28495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îšḻïḓe">
              <a:extLst>
                <a:ext uri="{FF2B5EF4-FFF2-40B4-BE49-F238E27FC236}">
                  <a16:creationId xmlns:a16="http://schemas.microsoft.com/office/drawing/2014/main" id="{0C8331F0-3E06-4BED-87C0-1066D35A7E76}"/>
                </a:ext>
              </a:extLst>
            </p:cNvPr>
            <p:cNvSpPr/>
            <p:nvPr/>
          </p:nvSpPr>
          <p:spPr bwMode="auto">
            <a:xfrm>
              <a:off x="11878865" y="4652393"/>
              <a:ext cx="584165" cy="28495"/>
            </a:xfrm>
            <a:prstGeom prst="rect">
              <a:avLst/>
            </a:prstGeom>
            <a:solidFill>
              <a:srgbClr val="F3A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ï$ḻíḓé">
              <a:extLst>
                <a:ext uri="{FF2B5EF4-FFF2-40B4-BE49-F238E27FC236}">
                  <a16:creationId xmlns:a16="http://schemas.microsoft.com/office/drawing/2014/main" id="{195A7510-CBAE-40E0-BE41-3D239EB6D313}"/>
                </a:ext>
              </a:extLst>
            </p:cNvPr>
            <p:cNvSpPr/>
            <p:nvPr/>
          </p:nvSpPr>
          <p:spPr bwMode="auto">
            <a:xfrm>
              <a:off x="11878865" y="4733810"/>
              <a:ext cx="584165" cy="28495"/>
            </a:xfrm>
            <a:prstGeom prst="rect">
              <a:avLst/>
            </a:prstGeom>
            <a:solidFill>
              <a:srgbClr val="DF3F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îṣ1îḍê">
              <a:extLst>
                <a:ext uri="{FF2B5EF4-FFF2-40B4-BE49-F238E27FC236}">
                  <a16:creationId xmlns:a16="http://schemas.microsoft.com/office/drawing/2014/main" id="{074D1C06-C41E-4187-9730-98581AA10815}"/>
                </a:ext>
              </a:extLst>
            </p:cNvPr>
            <p:cNvSpPr/>
            <p:nvPr/>
          </p:nvSpPr>
          <p:spPr bwMode="auto">
            <a:xfrm>
              <a:off x="11878865" y="5482844"/>
              <a:ext cx="584165" cy="28495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îSliḑê">
              <a:extLst>
                <a:ext uri="{FF2B5EF4-FFF2-40B4-BE49-F238E27FC236}">
                  <a16:creationId xmlns:a16="http://schemas.microsoft.com/office/drawing/2014/main" id="{F588BA54-56AC-4F43-A945-2971D8E62BE4}"/>
                </a:ext>
              </a:extLst>
            </p:cNvPr>
            <p:cNvSpPr/>
            <p:nvPr/>
          </p:nvSpPr>
          <p:spPr bwMode="auto">
            <a:xfrm>
              <a:off x="11878865" y="5385144"/>
              <a:ext cx="584165" cy="30531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íśḷïḍè">
              <a:extLst>
                <a:ext uri="{FF2B5EF4-FFF2-40B4-BE49-F238E27FC236}">
                  <a16:creationId xmlns:a16="http://schemas.microsoft.com/office/drawing/2014/main" id="{B811DADA-8B07-417B-9EC3-5F28C3F1F63E}"/>
                </a:ext>
              </a:extLst>
            </p:cNvPr>
            <p:cNvSpPr/>
            <p:nvPr/>
          </p:nvSpPr>
          <p:spPr bwMode="auto">
            <a:xfrm>
              <a:off x="11878865" y="5580544"/>
              <a:ext cx="584165" cy="28495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îṥḻidê">
              <a:extLst>
                <a:ext uri="{FF2B5EF4-FFF2-40B4-BE49-F238E27FC236}">
                  <a16:creationId xmlns:a16="http://schemas.microsoft.com/office/drawing/2014/main" id="{3EC3A50E-9396-4BF6-9B09-9D8F0C28B01C}"/>
                </a:ext>
              </a:extLst>
            </p:cNvPr>
            <p:cNvSpPr/>
            <p:nvPr/>
          </p:nvSpPr>
          <p:spPr bwMode="auto">
            <a:xfrm>
              <a:off x="12574977" y="4916997"/>
              <a:ext cx="584165" cy="28495"/>
            </a:xfrm>
            <a:prstGeom prst="rect">
              <a:avLst/>
            </a:prstGeom>
            <a:solidFill>
              <a:srgbClr val="F3A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ïṣlïḓê">
              <a:extLst>
                <a:ext uri="{FF2B5EF4-FFF2-40B4-BE49-F238E27FC236}">
                  <a16:creationId xmlns:a16="http://schemas.microsoft.com/office/drawing/2014/main" id="{473BC56A-9125-4494-A74C-421DB87B4495}"/>
                </a:ext>
              </a:extLst>
            </p:cNvPr>
            <p:cNvSpPr/>
            <p:nvPr/>
          </p:nvSpPr>
          <p:spPr bwMode="auto">
            <a:xfrm>
              <a:off x="11960281" y="4916997"/>
              <a:ext cx="584165" cy="28495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îsḻïḋé">
              <a:extLst>
                <a:ext uri="{FF2B5EF4-FFF2-40B4-BE49-F238E27FC236}">
                  <a16:creationId xmlns:a16="http://schemas.microsoft.com/office/drawing/2014/main" id="{EA60DCFC-BB9A-4509-B1C1-7DD49448C311}"/>
                </a:ext>
              </a:extLst>
            </p:cNvPr>
            <p:cNvSpPr/>
            <p:nvPr/>
          </p:nvSpPr>
          <p:spPr bwMode="auto">
            <a:xfrm>
              <a:off x="11960281" y="4996379"/>
              <a:ext cx="584165" cy="30531"/>
            </a:xfrm>
            <a:prstGeom prst="rect">
              <a:avLst/>
            </a:prstGeom>
            <a:solidFill>
              <a:srgbClr val="F3A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íṧḷïḍè">
              <a:extLst>
                <a:ext uri="{FF2B5EF4-FFF2-40B4-BE49-F238E27FC236}">
                  <a16:creationId xmlns:a16="http://schemas.microsoft.com/office/drawing/2014/main" id="{FCD1AB3B-68BC-49A5-9FDF-AF71FEF6A0F5}"/>
                </a:ext>
              </a:extLst>
            </p:cNvPr>
            <p:cNvSpPr/>
            <p:nvPr/>
          </p:nvSpPr>
          <p:spPr bwMode="auto">
            <a:xfrm>
              <a:off x="12574977" y="4996379"/>
              <a:ext cx="274782" cy="30531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íŝliḍè">
              <a:extLst>
                <a:ext uri="{FF2B5EF4-FFF2-40B4-BE49-F238E27FC236}">
                  <a16:creationId xmlns:a16="http://schemas.microsoft.com/office/drawing/2014/main" id="{734C24A9-85E3-46C1-95AB-412859ED9891}"/>
                </a:ext>
              </a:extLst>
            </p:cNvPr>
            <p:cNvSpPr/>
            <p:nvPr/>
          </p:nvSpPr>
          <p:spPr bwMode="auto">
            <a:xfrm>
              <a:off x="11960281" y="5153106"/>
              <a:ext cx="584165" cy="28495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íšḷîḓe">
              <a:extLst>
                <a:ext uri="{FF2B5EF4-FFF2-40B4-BE49-F238E27FC236}">
                  <a16:creationId xmlns:a16="http://schemas.microsoft.com/office/drawing/2014/main" id="{1E3C84AD-B5D9-4727-BF56-5A0090DBECE4}"/>
                </a:ext>
              </a:extLst>
            </p:cNvPr>
            <p:cNvSpPr/>
            <p:nvPr/>
          </p:nvSpPr>
          <p:spPr bwMode="auto">
            <a:xfrm>
              <a:off x="12574977" y="5153106"/>
              <a:ext cx="274782" cy="28495"/>
            </a:xfrm>
            <a:prstGeom prst="rect">
              <a:avLst/>
            </a:prstGeom>
            <a:solidFill>
              <a:srgbClr val="F3A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îṥļiḓê">
              <a:extLst>
                <a:ext uri="{FF2B5EF4-FFF2-40B4-BE49-F238E27FC236}">
                  <a16:creationId xmlns:a16="http://schemas.microsoft.com/office/drawing/2014/main" id="{4C218091-F854-4618-94DA-829A0D03DAD1}"/>
                </a:ext>
              </a:extLst>
            </p:cNvPr>
            <p:cNvSpPr/>
            <p:nvPr/>
          </p:nvSpPr>
          <p:spPr bwMode="auto">
            <a:xfrm>
              <a:off x="13273126" y="5073724"/>
              <a:ext cx="274782" cy="28495"/>
            </a:xfrm>
            <a:prstGeom prst="rect">
              <a:avLst/>
            </a:prstGeom>
            <a:solidFill>
              <a:srgbClr val="F3A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îŝlíḍè">
              <a:extLst>
                <a:ext uri="{FF2B5EF4-FFF2-40B4-BE49-F238E27FC236}">
                  <a16:creationId xmlns:a16="http://schemas.microsoft.com/office/drawing/2014/main" id="{C90993F2-F42E-4045-9947-79C96088762E}"/>
                </a:ext>
              </a:extLst>
            </p:cNvPr>
            <p:cNvSpPr/>
            <p:nvPr/>
          </p:nvSpPr>
          <p:spPr bwMode="auto">
            <a:xfrm>
              <a:off x="11960281" y="4823369"/>
              <a:ext cx="1259924" cy="28495"/>
            </a:xfrm>
            <a:prstGeom prst="rect">
              <a:avLst/>
            </a:prstGeom>
            <a:solidFill>
              <a:srgbClr val="BC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ïṩ1iḑé">
              <a:extLst>
                <a:ext uri="{FF2B5EF4-FFF2-40B4-BE49-F238E27FC236}">
                  <a16:creationId xmlns:a16="http://schemas.microsoft.com/office/drawing/2014/main" id="{FE570FB8-F91F-403A-A181-59F4952B5D24}"/>
                </a:ext>
              </a:extLst>
            </p:cNvPr>
            <p:cNvSpPr/>
            <p:nvPr/>
          </p:nvSpPr>
          <p:spPr bwMode="auto">
            <a:xfrm>
              <a:off x="11960281" y="5073724"/>
              <a:ext cx="1259924" cy="28495"/>
            </a:xfrm>
            <a:prstGeom prst="rect">
              <a:avLst/>
            </a:prstGeom>
            <a:solidFill>
              <a:srgbClr val="BC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îṣ1îḓè">
              <a:extLst>
                <a:ext uri="{FF2B5EF4-FFF2-40B4-BE49-F238E27FC236}">
                  <a16:creationId xmlns:a16="http://schemas.microsoft.com/office/drawing/2014/main" id="{8C7A157B-A72A-4DC0-9C48-1A6B4BDADC26}"/>
                </a:ext>
              </a:extLst>
            </p:cNvPr>
            <p:cNvSpPr/>
            <p:nvPr/>
          </p:nvSpPr>
          <p:spPr bwMode="auto">
            <a:xfrm>
              <a:off x="13273126" y="5244699"/>
              <a:ext cx="274782" cy="28495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îšlïḍê">
              <a:extLst>
                <a:ext uri="{FF2B5EF4-FFF2-40B4-BE49-F238E27FC236}">
                  <a16:creationId xmlns:a16="http://schemas.microsoft.com/office/drawing/2014/main" id="{E156D2B1-F03D-401D-A618-7622F38EC5CA}"/>
                </a:ext>
              </a:extLst>
            </p:cNvPr>
            <p:cNvSpPr/>
            <p:nvPr/>
          </p:nvSpPr>
          <p:spPr bwMode="auto">
            <a:xfrm>
              <a:off x="11960281" y="5244699"/>
              <a:ext cx="1259924" cy="28495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işľïḋé">
              <a:extLst>
                <a:ext uri="{FF2B5EF4-FFF2-40B4-BE49-F238E27FC236}">
                  <a16:creationId xmlns:a16="http://schemas.microsoft.com/office/drawing/2014/main" id="{D39C4CB5-2F63-47D4-BD39-AB35225210DC}"/>
                </a:ext>
              </a:extLst>
            </p:cNvPr>
            <p:cNvSpPr/>
            <p:nvPr/>
          </p:nvSpPr>
          <p:spPr bwMode="auto">
            <a:xfrm>
              <a:off x="13191709" y="5661961"/>
              <a:ext cx="274782" cy="28495"/>
            </a:xfrm>
            <a:prstGeom prst="rect">
              <a:avLst/>
            </a:prstGeom>
            <a:solidFill>
              <a:srgbClr val="C841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i$ḻïḋé">
              <a:extLst>
                <a:ext uri="{FF2B5EF4-FFF2-40B4-BE49-F238E27FC236}">
                  <a16:creationId xmlns:a16="http://schemas.microsoft.com/office/drawing/2014/main" id="{A9F94031-B5A7-4A41-8DFE-945FD690B35A}"/>
                </a:ext>
              </a:extLst>
            </p:cNvPr>
            <p:cNvSpPr/>
            <p:nvPr/>
          </p:nvSpPr>
          <p:spPr bwMode="auto">
            <a:xfrm>
              <a:off x="11878865" y="5661961"/>
              <a:ext cx="1261959" cy="28495"/>
            </a:xfrm>
            <a:prstGeom prst="rect">
              <a:avLst/>
            </a:prstGeom>
            <a:solidFill>
              <a:srgbClr val="6BB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išlïḋê">
              <a:extLst>
                <a:ext uri="{FF2B5EF4-FFF2-40B4-BE49-F238E27FC236}">
                  <a16:creationId xmlns:a16="http://schemas.microsoft.com/office/drawing/2014/main" id="{AE81AB64-F3BC-46B8-9738-05FDC41F281D}"/>
                </a:ext>
              </a:extLst>
            </p:cNvPr>
            <p:cNvSpPr/>
            <p:nvPr/>
          </p:nvSpPr>
          <p:spPr bwMode="auto">
            <a:xfrm>
              <a:off x="11862581" y="6003911"/>
              <a:ext cx="46815" cy="44779"/>
            </a:xfrm>
            <a:prstGeom prst="ellipse">
              <a:avLst/>
            </a:prstGeom>
            <a:solidFill>
              <a:srgbClr val="00D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íṡľide">
              <a:extLst>
                <a:ext uri="{FF2B5EF4-FFF2-40B4-BE49-F238E27FC236}">
                  <a16:creationId xmlns:a16="http://schemas.microsoft.com/office/drawing/2014/main" id="{16480089-AEBB-4852-9135-A084126D490B}"/>
                </a:ext>
              </a:extLst>
            </p:cNvPr>
            <p:cNvSpPr/>
            <p:nvPr/>
          </p:nvSpPr>
          <p:spPr bwMode="auto">
            <a:xfrm>
              <a:off x="11718067" y="6003911"/>
              <a:ext cx="44780" cy="44779"/>
            </a:xfrm>
            <a:prstGeom prst="ellipse">
              <a:avLst/>
            </a:prstGeom>
            <a:solidFill>
              <a:srgbClr val="FF81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iSḻiḓê">
              <a:extLst>
                <a:ext uri="{FF2B5EF4-FFF2-40B4-BE49-F238E27FC236}">
                  <a16:creationId xmlns:a16="http://schemas.microsoft.com/office/drawing/2014/main" id="{F6809C6F-9169-47F1-8F92-C74C25DE7947}"/>
                </a:ext>
              </a:extLst>
            </p:cNvPr>
            <p:cNvSpPr/>
            <p:nvPr/>
          </p:nvSpPr>
          <p:spPr bwMode="auto">
            <a:xfrm>
              <a:off x="11789306" y="6003911"/>
              <a:ext cx="46815" cy="44779"/>
            </a:xfrm>
            <a:prstGeom prst="ellipse">
              <a:avLst/>
            </a:prstGeom>
            <a:solidFill>
              <a:srgbClr val="00C9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îşlíḍè">
              <a:extLst>
                <a:ext uri="{FF2B5EF4-FFF2-40B4-BE49-F238E27FC236}">
                  <a16:creationId xmlns:a16="http://schemas.microsoft.com/office/drawing/2014/main" id="{4F1ABC66-9A56-4D34-9211-7711C7B77605}"/>
                </a:ext>
              </a:extLst>
            </p:cNvPr>
            <p:cNvSpPr/>
            <p:nvPr/>
          </p:nvSpPr>
          <p:spPr bwMode="auto">
            <a:xfrm>
              <a:off x="11461603" y="6003911"/>
              <a:ext cx="221860" cy="42744"/>
            </a:xfrm>
            <a:custGeom>
              <a:avLst/>
              <a:gdLst>
                <a:gd name="T0" fmla="*/ 159 w 176"/>
                <a:gd name="T1" fmla="*/ 0 h 34"/>
                <a:gd name="T2" fmla="*/ 17 w 176"/>
                <a:gd name="T3" fmla="*/ 0 h 34"/>
                <a:gd name="T4" fmla="*/ 0 w 176"/>
                <a:gd name="T5" fmla="*/ 17 h 34"/>
                <a:gd name="T6" fmla="*/ 17 w 176"/>
                <a:gd name="T7" fmla="*/ 34 h 34"/>
                <a:gd name="T8" fmla="*/ 159 w 176"/>
                <a:gd name="T9" fmla="*/ 34 h 34"/>
                <a:gd name="T10" fmla="*/ 176 w 176"/>
                <a:gd name="T11" fmla="*/ 17 h 34"/>
                <a:gd name="T12" fmla="*/ 159 w 176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34">
                  <a:moveTo>
                    <a:pt x="159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ubicBezTo>
                    <a:pt x="159" y="34"/>
                    <a:pt x="159" y="34"/>
                    <a:pt x="159" y="34"/>
                  </a:cubicBezTo>
                  <a:cubicBezTo>
                    <a:pt x="169" y="34"/>
                    <a:pt x="176" y="26"/>
                    <a:pt x="176" y="17"/>
                  </a:cubicBezTo>
                  <a:cubicBezTo>
                    <a:pt x="176" y="8"/>
                    <a:pt x="169" y="0"/>
                    <a:pt x="159" y="0"/>
                  </a:cubicBezTo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iS1ídè">
              <a:extLst>
                <a:ext uri="{FF2B5EF4-FFF2-40B4-BE49-F238E27FC236}">
                  <a16:creationId xmlns:a16="http://schemas.microsoft.com/office/drawing/2014/main" id="{4A2965EA-345E-4740-8D87-FB783C92C3DF}"/>
                </a:ext>
              </a:extLst>
            </p:cNvPr>
            <p:cNvSpPr/>
            <p:nvPr/>
          </p:nvSpPr>
          <p:spPr bwMode="auto">
            <a:xfrm>
              <a:off x="12890467" y="4340974"/>
              <a:ext cx="67169" cy="69204"/>
            </a:xfrm>
            <a:prstGeom prst="ellipse">
              <a:avLst/>
            </a:prstGeom>
            <a:solidFill>
              <a:srgbClr val="0D2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ïşḻíḋè">
              <a:extLst>
                <a:ext uri="{FF2B5EF4-FFF2-40B4-BE49-F238E27FC236}">
                  <a16:creationId xmlns:a16="http://schemas.microsoft.com/office/drawing/2014/main" id="{F7EDD9C0-8181-4D54-B130-00B995D561F6}"/>
                </a:ext>
              </a:extLst>
            </p:cNvPr>
            <p:cNvSpPr/>
            <p:nvPr/>
          </p:nvSpPr>
          <p:spPr bwMode="auto">
            <a:xfrm>
              <a:off x="12515058" y="5975077"/>
              <a:ext cx="875230" cy="873194"/>
            </a:xfrm>
            <a:prstGeom prst="ellipse">
              <a:avLst/>
            </a:prstGeom>
            <a:solidFill>
              <a:srgbClr val="0B2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íşḷïdé">
              <a:extLst>
                <a:ext uri="{FF2B5EF4-FFF2-40B4-BE49-F238E27FC236}">
                  <a16:creationId xmlns:a16="http://schemas.microsoft.com/office/drawing/2014/main" id="{C94D8CD1-4B82-437F-ABA6-19F225EC3777}"/>
                </a:ext>
              </a:extLst>
            </p:cNvPr>
            <p:cNvSpPr/>
            <p:nvPr/>
          </p:nvSpPr>
          <p:spPr bwMode="auto">
            <a:xfrm>
              <a:off x="12629042" y="6087025"/>
              <a:ext cx="649299" cy="64929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îṩļiḋé">
              <a:extLst>
                <a:ext uri="{FF2B5EF4-FFF2-40B4-BE49-F238E27FC236}">
                  <a16:creationId xmlns:a16="http://schemas.microsoft.com/office/drawing/2014/main" id="{D0865850-86AD-403F-91BC-278A69F6B6DD}"/>
                </a:ext>
              </a:extLst>
            </p:cNvPr>
            <p:cNvSpPr/>
            <p:nvPr/>
          </p:nvSpPr>
          <p:spPr bwMode="auto">
            <a:xfrm>
              <a:off x="12729701" y="6194902"/>
              <a:ext cx="433544" cy="433544"/>
            </a:xfrm>
            <a:prstGeom prst="ellipse">
              <a:avLst/>
            </a:prstGeom>
            <a:solidFill>
              <a:srgbClr val="0B2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40582915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2" grpId="0" animBg="1"/>
      <p:bldP spid="1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81E83FC-7F40-4E58-ABB5-A788F95818F5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知识点小结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" name="直线连接符 5">
            <a:extLst>
              <a:ext uri="{FF2B5EF4-FFF2-40B4-BE49-F238E27FC236}">
                <a16:creationId xmlns:a16="http://schemas.microsoft.com/office/drawing/2014/main" id="{ACBDB3AD-F00E-4E6E-B13D-AB5D42E4C44F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002507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AE800B59-BEFE-4F9F-B94F-DFBC7DC5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03802009-1700-4E48-A019-528BCB146C6C}"/>
              </a:ext>
            </a:extLst>
          </p:cNvPr>
          <p:cNvGrpSpPr/>
          <p:nvPr/>
        </p:nvGrpSpPr>
        <p:grpSpPr>
          <a:xfrm>
            <a:off x="5281894" y="4471694"/>
            <a:ext cx="10762439" cy="1404085"/>
            <a:chOff x="5281894" y="4338344"/>
            <a:chExt cx="10762439" cy="1404085"/>
          </a:xfrm>
        </p:grpSpPr>
        <p:sp>
          <p:nvSpPr>
            <p:cNvPr id="14" name="íšḷiḑê">
              <a:extLst>
                <a:ext uri="{FF2B5EF4-FFF2-40B4-BE49-F238E27FC236}">
                  <a16:creationId xmlns:a16="http://schemas.microsoft.com/office/drawing/2014/main" id="{91D57A98-730C-410F-8524-192ED6A79BD5}"/>
                </a:ext>
              </a:extLst>
            </p:cNvPr>
            <p:cNvSpPr/>
            <p:nvPr/>
          </p:nvSpPr>
          <p:spPr bwMode="auto">
            <a:xfrm>
              <a:off x="6211929" y="4338344"/>
              <a:ext cx="9832404" cy="1404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kern="0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4000" kern="0" dirty="0" smtClean="0">
                  <a:solidFill>
                    <a:schemeClr val="bg1"/>
                  </a:solidFill>
                  <a:cs typeface="+mn-ea"/>
                  <a:sym typeface="+mn-lt"/>
                </a:rPr>
                <a:t>案例</a:t>
              </a:r>
              <a:r>
                <a:rPr lang="en-US" altLang="zh-CN" sz="4000" kern="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TopK</a:t>
              </a:r>
              <a:endParaRPr lang="zh-CN" altLang="en-US" sz="40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îṣļîḋê">
              <a:extLst>
                <a:ext uri="{FF2B5EF4-FFF2-40B4-BE49-F238E27FC236}">
                  <a16:creationId xmlns:a16="http://schemas.microsoft.com/office/drawing/2014/main" id="{C44EA2B6-FD20-46CD-93F7-FDE6E374E8C0}"/>
                </a:ext>
              </a:extLst>
            </p:cNvPr>
            <p:cNvSpPr/>
            <p:nvPr/>
          </p:nvSpPr>
          <p:spPr>
            <a:xfrm>
              <a:off x="5281894" y="4678780"/>
              <a:ext cx="672873" cy="67287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8" name="îṥ1ïḋe">
              <a:extLst>
                <a:ext uri="{FF2B5EF4-FFF2-40B4-BE49-F238E27FC236}">
                  <a16:creationId xmlns:a16="http://schemas.microsoft.com/office/drawing/2014/main" id="{EFB9F345-8EF3-4CFA-B353-0AB25BBF5784}"/>
                </a:ext>
              </a:extLst>
            </p:cNvPr>
            <p:cNvSpPr/>
            <p:nvPr/>
          </p:nvSpPr>
          <p:spPr>
            <a:xfrm>
              <a:off x="5468719" y="4813413"/>
              <a:ext cx="299224" cy="403608"/>
            </a:xfrm>
            <a:custGeom>
              <a:avLst/>
              <a:gdLst>
                <a:gd name="connsiteX0" fmla="*/ 363366 w 449447"/>
                <a:gd name="connsiteY0" fmla="*/ 179144 h 606236"/>
                <a:gd name="connsiteX1" fmla="*/ 377720 w 449447"/>
                <a:gd name="connsiteY1" fmla="*/ 197780 h 606236"/>
                <a:gd name="connsiteX2" fmla="*/ 376285 w 449447"/>
                <a:gd name="connsiteY2" fmla="*/ 202081 h 606236"/>
                <a:gd name="connsiteX3" fmla="*/ 215517 w 449447"/>
                <a:gd name="connsiteY3" fmla="*/ 424280 h 606236"/>
                <a:gd name="connsiteX4" fmla="*/ 212646 w 449447"/>
                <a:gd name="connsiteY4" fmla="*/ 427147 h 606236"/>
                <a:gd name="connsiteX5" fmla="*/ 211211 w 449447"/>
                <a:gd name="connsiteY5" fmla="*/ 427147 h 606236"/>
                <a:gd name="connsiteX6" fmla="*/ 208340 w 449447"/>
                <a:gd name="connsiteY6" fmla="*/ 425714 h 606236"/>
                <a:gd name="connsiteX7" fmla="*/ 90635 w 449447"/>
                <a:gd name="connsiteY7" fmla="*/ 306729 h 606236"/>
                <a:gd name="connsiteX8" fmla="*/ 126521 w 449447"/>
                <a:gd name="connsiteY8" fmla="*/ 276625 h 606236"/>
                <a:gd name="connsiteX9" fmla="*/ 191115 w 449447"/>
                <a:gd name="connsiteY9" fmla="*/ 326799 h 606236"/>
                <a:gd name="connsiteX10" fmla="*/ 363366 w 449447"/>
                <a:gd name="connsiteY10" fmla="*/ 179144 h 606236"/>
                <a:gd name="connsiteX11" fmla="*/ 224006 w 449447"/>
                <a:gd name="connsiteY11" fmla="*/ 65927 h 606236"/>
                <a:gd name="connsiteX12" fmla="*/ 218262 w 449447"/>
                <a:gd name="connsiteY12" fmla="*/ 70226 h 606236"/>
                <a:gd name="connsiteX13" fmla="*/ 56001 w 449447"/>
                <a:gd name="connsiteY13" fmla="*/ 123254 h 606236"/>
                <a:gd name="connsiteX14" fmla="*/ 48822 w 449447"/>
                <a:gd name="connsiteY14" fmla="*/ 130420 h 606236"/>
                <a:gd name="connsiteX15" fmla="*/ 48822 w 449447"/>
                <a:gd name="connsiteY15" fmla="*/ 365462 h 606236"/>
                <a:gd name="connsiteX16" fmla="*/ 221134 w 449447"/>
                <a:gd name="connsiteY16" fmla="*/ 538877 h 606236"/>
                <a:gd name="connsiteX17" fmla="*/ 224006 w 449447"/>
                <a:gd name="connsiteY17" fmla="*/ 540310 h 606236"/>
                <a:gd name="connsiteX18" fmla="*/ 226877 w 449447"/>
                <a:gd name="connsiteY18" fmla="*/ 538877 h 606236"/>
                <a:gd name="connsiteX19" fmla="*/ 400625 w 449447"/>
                <a:gd name="connsiteY19" fmla="*/ 365462 h 606236"/>
                <a:gd name="connsiteX20" fmla="*/ 400625 w 449447"/>
                <a:gd name="connsiteY20" fmla="*/ 130420 h 606236"/>
                <a:gd name="connsiteX21" fmla="*/ 393446 w 449447"/>
                <a:gd name="connsiteY21" fmla="*/ 123254 h 606236"/>
                <a:gd name="connsiteX22" fmla="*/ 231185 w 449447"/>
                <a:gd name="connsiteY22" fmla="*/ 70226 h 606236"/>
                <a:gd name="connsiteX23" fmla="*/ 224006 w 449447"/>
                <a:gd name="connsiteY23" fmla="*/ 65927 h 606236"/>
                <a:gd name="connsiteX24" fmla="*/ 224006 w 449447"/>
                <a:gd name="connsiteY24" fmla="*/ 0 h 606236"/>
                <a:gd name="connsiteX25" fmla="*/ 232621 w 449447"/>
                <a:gd name="connsiteY25" fmla="*/ 5733 h 606236"/>
                <a:gd name="connsiteX26" fmla="*/ 440831 w 449447"/>
                <a:gd name="connsiteY26" fmla="*/ 73093 h 606236"/>
                <a:gd name="connsiteX27" fmla="*/ 449447 w 449447"/>
                <a:gd name="connsiteY27" fmla="*/ 81692 h 606236"/>
                <a:gd name="connsiteX28" fmla="*/ 449447 w 449447"/>
                <a:gd name="connsiteY28" fmla="*/ 384093 h 606236"/>
                <a:gd name="connsiteX29" fmla="*/ 228313 w 449447"/>
                <a:gd name="connsiteY29" fmla="*/ 604803 h 606236"/>
                <a:gd name="connsiteX30" fmla="*/ 224006 w 449447"/>
                <a:gd name="connsiteY30" fmla="*/ 606236 h 606236"/>
                <a:gd name="connsiteX31" fmla="*/ 221134 w 449447"/>
                <a:gd name="connsiteY31" fmla="*/ 604803 h 606236"/>
                <a:gd name="connsiteX32" fmla="*/ 0 w 449447"/>
                <a:gd name="connsiteY32" fmla="*/ 384093 h 606236"/>
                <a:gd name="connsiteX33" fmla="*/ 0 w 449447"/>
                <a:gd name="connsiteY33" fmla="*/ 81692 h 606236"/>
                <a:gd name="connsiteX34" fmla="*/ 8616 w 449447"/>
                <a:gd name="connsiteY34" fmla="*/ 73093 h 606236"/>
                <a:gd name="connsiteX35" fmla="*/ 216826 w 449447"/>
                <a:gd name="connsiteY35" fmla="*/ 5733 h 606236"/>
                <a:gd name="connsiteX36" fmla="*/ 224006 w 449447"/>
                <a:gd name="connsiteY36" fmla="*/ 0 h 60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9447" h="606236">
                  <a:moveTo>
                    <a:pt x="363366" y="179144"/>
                  </a:moveTo>
                  <a:cubicBezTo>
                    <a:pt x="364801" y="177710"/>
                    <a:pt x="377720" y="197780"/>
                    <a:pt x="377720" y="197780"/>
                  </a:cubicBezTo>
                  <a:cubicBezTo>
                    <a:pt x="377720" y="199213"/>
                    <a:pt x="377720" y="200647"/>
                    <a:pt x="376285" y="202081"/>
                  </a:cubicBezTo>
                  <a:cubicBezTo>
                    <a:pt x="297336" y="275191"/>
                    <a:pt x="234178" y="376973"/>
                    <a:pt x="215517" y="424280"/>
                  </a:cubicBezTo>
                  <a:cubicBezTo>
                    <a:pt x="215517" y="425714"/>
                    <a:pt x="214082" y="427147"/>
                    <a:pt x="212646" y="427147"/>
                  </a:cubicBezTo>
                  <a:cubicBezTo>
                    <a:pt x="211211" y="427147"/>
                    <a:pt x="211211" y="427147"/>
                    <a:pt x="211211" y="427147"/>
                  </a:cubicBezTo>
                  <a:cubicBezTo>
                    <a:pt x="209776" y="427147"/>
                    <a:pt x="208340" y="427147"/>
                    <a:pt x="208340" y="425714"/>
                  </a:cubicBezTo>
                  <a:lnTo>
                    <a:pt x="90635" y="306729"/>
                  </a:lnTo>
                  <a:cubicBezTo>
                    <a:pt x="89200" y="306729"/>
                    <a:pt x="125086" y="275191"/>
                    <a:pt x="126521" y="276625"/>
                  </a:cubicBezTo>
                  <a:lnTo>
                    <a:pt x="191115" y="326799"/>
                  </a:lnTo>
                  <a:cubicBezTo>
                    <a:pt x="216953" y="296695"/>
                    <a:pt x="278676" y="230751"/>
                    <a:pt x="363366" y="179144"/>
                  </a:cubicBezTo>
                  <a:close/>
                  <a:moveTo>
                    <a:pt x="224006" y="65927"/>
                  </a:moveTo>
                  <a:cubicBezTo>
                    <a:pt x="221134" y="65927"/>
                    <a:pt x="219698" y="67360"/>
                    <a:pt x="218262" y="70226"/>
                  </a:cubicBezTo>
                  <a:cubicBezTo>
                    <a:pt x="218262" y="70226"/>
                    <a:pt x="193851" y="123254"/>
                    <a:pt x="56001" y="123254"/>
                  </a:cubicBezTo>
                  <a:cubicBezTo>
                    <a:pt x="51694" y="123254"/>
                    <a:pt x="48822" y="126120"/>
                    <a:pt x="48822" y="130420"/>
                  </a:cubicBezTo>
                  <a:lnTo>
                    <a:pt x="48822" y="365462"/>
                  </a:lnTo>
                  <a:cubicBezTo>
                    <a:pt x="48822" y="462918"/>
                    <a:pt x="213954" y="536010"/>
                    <a:pt x="221134" y="538877"/>
                  </a:cubicBezTo>
                  <a:cubicBezTo>
                    <a:pt x="222570" y="540310"/>
                    <a:pt x="224006" y="540310"/>
                    <a:pt x="224006" y="540310"/>
                  </a:cubicBezTo>
                  <a:cubicBezTo>
                    <a:pt x="225441" y="540310"/>
                    <a:pt x="226877" y="540310"/>
                    <a:pt x="226877" y="538877"/>
                  </a:cubicBezTo>
                  <a:cubicBezTo>
                    <a:pt x="234057" y="536010"/>
                    <a:pt x="400625" y="462918"/>
                    <a:pt x="400625" y="365462"/>
                  </a:cubicBezTo>
                  <a:lnTo>
                    <a:pt x="400625" y="130420"/>
                  </a:lnTo>
                  <a:cubicBezTo>
                    <a:pt x="400625" y="126120"/>
                    <a:pt x="397753" y="123254"/>
                    <a:pt x="393446" y="123254"/>
                  </a:cubicBezTo>
                  <a:cubicBezTo>
                    <a:pt x="254160" y="123254"/>
                    <a:pt x="231185" y="70226"/>
                    <a:pt x="231185" y="70226"/>
                  </a:cubicBezTo>
                  <a:cubicBezTo>
                    <a:pt x="229749" y="67360"/>
                    <a:pt x="226877" y="65927"/>
                    <a:pt x="224006" y="65927"/>
                  </a:cubicBezTo>
                  <a:close/>
                  <a:moveTo>
                    <a:pt x="224006" y="0"/>
                  </a:moveTo>
                  <a:cubicBezTo>
                    <a:pt x="228313" y="0"/>
                    <a:pt x="231185" y="2867"/>
                    <a:pt x="232621" y="5733"/>
                  </a:cubicBezTo>
                  <a:cubicBezTo>
                    <a:pt x="232621" y="5733"/>
                    <a:pt x="262776" y="73093"/>
                    <a:pt x="440831" y="73093"/>
                  </a:cubicBezTo>
                  <a:cubicBezTo>
                    <a:pt x="445139" y="73093"/>
                    <a:pt x="449447" y="77392"/>
                    <a:pt x="449447" y="81692"/>
                  </a:cubicBezTo>
                  <a:lnTo>
                    <a:pt x="449447" y="384093"/>
                  </a:lnTo>
                  <a:cubicBezTo>
                    <a:pt x="449447" y="507347"/>
                    <a:pt x="236929" y="600503"/>
                    <a:pt x="228313" y="604803"/>
                  </a:cubicBezTo>
                  <a:cubicBezTo>
                    <a:pt x="226877" y="604803"/>
                    <a:pt x="225441" y="606236"/>
                    <a:pt x="224006" y="606236"/>
                  </a:cubicBezTo>
                  <a:cubicBezTo>
                    <a:pt x="222570" y="606236"/>
                    <a:pt x="222570" y="604803"/>
                    <a:pt x="221134" y="604803"/>
                  </a:cubicBezTo>
                  <a:cubicBezTo>
                    <a:pt x="212518" y="600503"/>
                    <a:pt x="0" y="507347"/>
                    <a:pt x="0" y="384093"/>
                  </a:cubicBezTo>
                  <a:lnTo>
                    <a:pt x="0" y="81692"/>
                  </a:lnTo>
                  <a:cubicBezTo>
                    <a:pt x="0" y="77392"/>
                    <a:pt x="2872" y="73093"/>
                    <a:pt x="8616" y="73093"/>
                  </a:cubicBezTo>
                  <a:cubicBezTo>
                    <a:pt x="185235" y="73093"/>
                    <a:pt x="215390" y="5733"/>
                    <a:pt x="216826" y="5733"/>
                  </a:cubicBezTo>
                  <a:cubicBezTo>
                    <a:pt x="218262" y="2867"/>
                    <a:pt x="221134" y="0"/>
                    <a:pt x="22400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3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880718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960368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5034268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5034268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960368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5124697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5278252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5278252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5278252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416367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690567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8288000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8693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94899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50228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50228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94899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511332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526687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526687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526687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415230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67919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040577" y="2845560"/>
            <a:ext cx="6185452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谢谢观看</a:t>
            </a:r>
            <a:endParaRPr kumimoji="0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B527FE1-0BDD-41D0-82D4-E3A2D3F071FE}"/>
              </a:ext>
            </a:extLst>
          </p:cNvPr>
          <p:cNvSpPr txBox="1"/>
          <p:nvPr/>
        </p:nvSpPr>
        <p:spPr>
          <a:xfrm>
            <a:off x="7108575" y="5276678"/>
            <a:ext cx="390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Josh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871440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92054;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x3az5z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5831</TotalTime>
  <Words>68</Words>
  <Application>Microsoft Office PowerPoint</Application>
  <PresentationFormat>自定义</PresentationFormat>
  <Paragraphs>26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open</cp:lastModifiedBy>
  <cp:revision>959</cp:revision>
  <dcterms:created xsi:type="dcterms:W3CDTF">2017-05-21T03:23:00Z</dcterms:created>
  <dcterms:modified xsi:type="dcterms:W3CDTF">2020-04-27T13:35:50Z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