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2.xml" ContentType="application/vnd.openxmlformats-officedocument.themeOverr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21"/>
  </p:notesMasterIdLst>
  <p:sldIdLst>
    <p:sldId id="370" r:id="rId2"/>
    <p:sldId id="257" r:id="rId3"/>
    <p:sldId id="354" r:id="rId4"/>
    <p:sldId id="299" r:id="rId5"/>
    <p:sldId id="356" r:id="rId6"/>
    <p:sldId id="355" r:id="rId7"/>
    <p:sldId id="357" r:id="rId8"/>
    <p:sldId id="334" r:id="rId9"/>
    <p:sldId id="358" r:id="rId10"/>
    <p:sldId id="359" r:id="rId11"/>
    <p:sldId id="360" r:id="rId12"/>
    <p:sldId id="325" r:id="rId13"/>
    <p:sldId id="361" r:id="rId14"/>
    <p:sldId id="367" r:id="rId15"/>
    <p:sldId id="364" r:id="rId16"/>
    <p:sldId id="368" r:id="rId17"/>
    <p:sldId id="369" r:id="rId18"/>
    <p:sldId id="288" r:id="rId19"/>
    <p:sldId id="282" r:id="rId20"/>
  </p:sldIdLst>
  <p:sldSz cx="18288000" cy="10288588"/>
  <p:notesSz cx="7104063" cy="10234613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3" userDrawn="1">
          <p15:clr>
            <a:srgbClr val="A4A3A4"/>
          </p15:clr>
        </p15:guide>
        <p15:guide id="2" pos="8345" userDrawn="1">
          <p15:clr>
            <a:srgbClr val="A4A3A4"/>
          </p15:clr>
        </p15:guide>
        <p15:guide id="3" pos="657" userDrawn="1">
          <p15:clr>
            <a:srgbClr val="A4A3A4"/>
          </p15:clr>
        </p15:guide>
        <p15:guide id="4" pos="10727" userDrawn="1">
          <p15:clr>
            <a:srgbClr val="A4A3A4"/>
          </p15:clr>
        </p15:guide>
        <p15:guide id="5" orient="horz" pos="5508" userDrawn="1">
          <p15:clr>
            <a:srgbClr val="A4A3A4"/>
          </p15:clr>
        </p15:guide>
        <p15:guide id="7" orient="horz" pos="5803" userDrawn="1">
          <p15:clr>
            <a:srgbClr val="A4A3A4"/>
          </p15:clr>
        </p15:guide>
        <p15:guide id="9" pos="8595" userDrawn="1">
          <p15:clr>
            <a:srgbClr val="A4A3A4"/>
          </p15:clr>
        </p15:guide>
        <p15:guide id="10" orient="horz" pos="1721" userDrawn="1">
          <p15:clr>
            <a:srgbClr val="A4A3A4"/>
          </p15:clr>
        </p15:guide>
        <p15:guide id="11" orient="horz" pos="1381" userDrawn="1">
          <p15:clr>
            <a:srgbClr val="A4A3A4"/>
          </p15:clr>
        </p15:guide>
        <p15:guide id="12" pos="1610" userDrawn="1">
          <p15:clr>
            <a:srgbClr val="A4A3A4"/>
          </p15:clr>
        </p15:guide>
        <p15:guide id="13" pos="1972" userDrawn="1">
          <p15:clr>
            <a:srgbClr val="A4A3A4"/>
          </p15:clr>
        </p15:guide>
        <p15:guide id="14" orient="horz" pos="2061" userDrawn="1">
          <p15:clr>
            <a:srgbClr val="A4A3A4"/>
          </p15:clr>
        </p15:guide>
        <p15:guide id="15" orient="horz" pos="2855" userDrawn="1">
          <p15:clr>
            <a:srgbClr val="A4A3A4"/>
          </p15:clr>
        </p15:guide>
        <p15:guide id="16" orient="horz" pos="2583" userDrawn="1">
          <p15:clr>
            <a:srgbClr val="A4A3A4"/>
          </p15:clr>
        </p15:guide>
        <p15:guide id="17" orient="horz" pos="2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F7F7F"/>
    <a:srgbClr val="5895CB"/>
    <a:srgbClr val="325779"/>
    <a:srgbClr val="4472C4"/>
    <a:srgbClr val="1F4E79"/>
    <a:srgbClr val="5B9BD5"/>
    <a:srgbClr val="4A7EAE"/>
    <a:srgbClr val="000000"/>
    <a:srgbClr val="ED7D31"/>
    <a:srgbClr val="556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5" autoAdjust="0"/>
    <p:restoredTop sz="86296" autoAdjust="0"/>
  </p:normalViewPr>
  <p:slideViewPr>
    <p:cSldViewPr snapToGrid="0">
      <p:cViewPr varScale="1">
        <p:scale>
          <a:sx n="40" d="100"/>
          <a:sy n="40" d="100"/>
        </p:scale>
        <p:origin x="630" y="72"/>
      </p:cViewPr>
      <p:guideLst>
        <p:guide orient="horz" pos="3263"/>
        <p:guide pos="8345"/>
        <p:guide pos="657"/>
        <p:guide pos="10727"/>
        <p:guide orient="horz" pos="5508"/>
        <p:guide orient="horz" pos="5803"/>
        <p:guide pos="8595"/>
        <p:guide orient="horz" pos="1721"/>
        <p:guide orient="horz" pos="1381"/>
        <p:guide pos="1610"/>
        <p:guide pos="1972"/>
        <p:guide orient="horz" pos="2061"/>
        <p:guide orient="horz" pos="2855"/>
        <p:guide orient="horz" pos="2583"/>
        <p:guide orient="horz" pos="2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37"/>
    </p:cViewPr>
  </p:sorter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A09DD-9817-42D4-ADB3-40EE07C6435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37BA-0AB3-4D4A-B865-6E343397A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4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7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5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8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2" algn="l" defTabSz="1371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0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这一页就是</a:t>
            </a:r>
            <a:r>
              <a:rPr lang="en-US" altLang="zh-CN" dirty="0"/>
              <a:t>Hadoop</a:t>
            </a:r>
            <a:r>
              <a:rPr lang="zh-CN" altLang="en-US" dirty="0"/>
              <a:t>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4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78A948-9DDE-4D71-BE98-DB3674A9852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42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78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4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331918-586B-41EB-87A3-BCFBC118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70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87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3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32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632" userDrawn="1">
          <p15:clr>
            <a:srgbClr val="F26B43"/>
          </p15:clr>
        </p15:guide>
        <p15:guide id="4" pos="10880" userDrawn="1">
          <p15:clr>
            <a:srgbClr val="F26B43"/>
          </p15:clr>
        </p15:guide>
        <p15:guide id="5" orient="horz" pos="968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5896" userDrawn="1">
          <p15:clr>
            <a:srgbClr val="F26B43"/>
          </p15:clr>
        </p15:guide>
        <p15:guide id="8" orient="horz" pos="5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4452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45988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52494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468927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484282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484282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484282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372825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25514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34" y="1588"/>
            <a:ext cx="18401134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43391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4587466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51356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4677895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4831450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4831450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4831450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3716874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243765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79681" y="2707224"/>
            <a:ext cx="14062022" cy="18843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8800" b="1" dirty="0">
                <a:solidFill>
                  <a:schemeClr val="bg1"/>
                </a:solidFill>
                <a:cs typeface="+mn-ea"/>
                <a:sym typeface="+mn-lt"/>
              </a:rPr>
              <a:t>分布式存储与运算</a:t>
            </a:r>
            <a:endParaRPr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9BCA266A-79D0-491B-9C75-7560574C6C55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3539869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的产生背景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210248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5E807DA9-F8C8-4617-8D69-1C260FED5432}"/>
              </a:ext>
            </a:extLst>
          </p:cNvPr>
          <p:cNvSpPr/>
          <p:nvPr/>
        </p:nvSpPr>
        <p:spPr>
          <a:xfrm>
            <a:off x="3027745" y="4118410"/>
            <a:ext cx="11795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运维成本：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如果采用“一个框架一个集群”的模式，则可能需要多个管理员管理这些集群，进而增加运维成本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而共享模式通常需要少数管理员，即可完成多个框架的统一管理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E679CF03-FAFB-47B0-AF62-5D53D4D934E5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Yet Another Resource 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）产生背景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运维成本与数据共享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1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的产生背景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210248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49A122E-D97B-42CC-840F-0142089EBB82}"/>
              </a:ext>
            </a:extLst>
          </p:cNvPr>
          <p:cNvSpPr/>
          <p:nvPr/>
        </p:nvSpPr>
        <p:spPr>
          <a:xfrm>
            <a:off x="3027745" y="2202306"/>
            <a:ext cx="11795163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Yet Another Resource 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）产生背景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运维成本与数据共享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BD819B9-F66D-4A19-A05E-4D41411842A7}"/>
              </a:ext>
            </a:extLst>
          </p:cNvPr>
          <p:cNvSpPr/>
          <p:nvPr/>
        </p:nvSpPr>
        <p:spPr>
          <a:xfrm>
            <a:off x="3027745" y="4118410"/>
            <a:ext cx="119356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数据共享：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随着数据量的暴增，跨集群间的数据移动不仅需花费更长的时间，且硬件成本也会大大增加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而共享集群模式可让多种框架共享数据和硬件资源，将大大减小数据移动带来的成本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1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Hadoop1.0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的架构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=""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948185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A29FE041-5E11-4113-9FA5-570F09C39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10"/>
          <a:stretch/>
        </p:blipFill>
        <p:spPr>
          <a:xfrm>
            <a:off x="2935705" y="2795984"/>
            <a:ext cx="8434396" cy="5418576"/>
          </a:xfrm>
          <a:prstGeom prst="roundRect">
            <a:avLst>
              <a:gd name="adj" fmla="val 14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90098CF3-71A0-4B19-805A-95D74F54C58E}"/>
              </a:ext>
            </a:extLst>
          </p:cNvPr>
          <p:cNvSpPr txBox="1"/>
          <p:nvPr/>
        </p:nvSpPr>
        <p:spPr>
          <a:xfrm>
            <a:off x="11582242" y="2567387"/>
            <a:ext cx="5293894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</a:rPr>
              <a:t>JobTracker</a:t>
            </a:r>
            <a:r>
              <a:rPr lang="zh-CN" altLang="en-US" sz="3600" dirty="0">
                <a:solidFill>
                  <a:schemeClr val="bg1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负责资源管理和作业调度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858E4E95-4FC4-4658-854B-56C67597D2A2}"/>
              </a:ext>
            </a:extLst>
          </p:cNvPr>
          <p:cNvSpPr txBox="1"/>
          <p:nvPr/>
        </p:nvSpPr>
        <p:spPr>
          <a:xfrm>
            <a:off x="11582242" y="5010454"/>
            <a:ext cx="5689758" cy="331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err="1">
                <a:solidFill>
                  <a:schemeClr val="bg1"/>
                </a:solidFill>
              </a:rPr>
              <a:t>TaskTracker</a:t>
            </a:r>
            <a:r>
              <a:rPr lang="zh-CN" altLang="en-US" sz="3600" dirty="0">
                <a:solidFill>
                  <a:schemeClr val="bg1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定期向 </a:t>
            </a:r>
            <a:r>
              <a:rPr lang="en-US" altLang="zh-CN" sz="3600" dirty="0" err="1">
                <a:solidFill>
                  <a:schemeClr val="bg1"/>
                </a:solidFill>
              </a:rPr>
              <a:t>JobTracker</a:t>
            </a: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zh-CN" altLang="en-US" sz="3600" dirty="0">
                <a:solidFill>
                  <a:schemeClr val="bg1"/>
                </a:solidFill>
              </a:rPr>
              <a:t>汇报本节点的健康状况、资源使用情况以及作业执行情况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5799572-6D7B-4D5C-9423-3480F29BCBC8}"/>
              </a:ext>
            </a:extLst>
          </p:cNvPr>
          <p:cNvSpPr/>
          <p:nvPr/>
        </p:nvSpPr>
        <p:spPr>
          <a:xfrm>
            <a:off x="6169252" y="3774725"/>
            <a:ext cx="1858760" cy="5666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F8EED5DF-C9C4-4E1B-9DD5-934A2558F35F}"/>
              </a:ext>
            </a:extLst>
          </p:cNvPr>
          <p:cNvSpPr/>
          <p:nvPr/>
        </p:nvSpPr>
        <p:spPr>
          <a:xfrm>
            <a:off x="3100619" y="6047876"/>
            <a:ext cx="8069179" cy="737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931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9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057AC44-B8C8-41AD-A8B0-890E9AF96B5D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Hadoop1.0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的架构</a:t>
            </a:r>
          </a:p>
        </p:txBody>
      </p:sp>
      <p:cxnSp>
        <p:nvCxnSpPr>
          <p:cNvPr id="14" name="直线连接符 5">
            <a:extLst>
              <a:ext uri="{FF2B5EF4-FFF2-40B4-BE49-F238E27FC236}">
                <a16:creationId xmlns="" xmlns:a16="http://schemas.microsoft.com/office/drawing/2014/main" id="{1CED5DD9-8BF1-4B91-B199-3C9A749E49C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948185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EDAF195-165C-49A6-990A-B85C61C6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120B7E54-6C6B-4D64-BE3E-82F9BC9A2A7F}"/>
              </a:ext>
            </a:extLst>
          </p:cNvPr>
          <p:cNvGrpSpPr/>
          <p:nvPr/>
        </p:nvGrpSpPr>
        <p:grpSpPr>
          <a:xfrm>
            <a:off x="13347093" y="2872897"/>
            <a:ext cx="1925492" cy="4567608"/>
            <a:chOff x="14270176" y="2092762"/>
            <a:chExt cx="2793364" cy="6626353"/>
          </a:xfrm>
        </p:grpSpPr>
        <p:sp>
          <p:nvSpPr>
            <p:cNvPr id="72" name="îşļiḍé">
              <a:extLst>
                <a:ext uri="{FF2B5EF4-FFF2-40B4-BE49-F238E27FC236}">
                  <a16:creationId xmlns="" xmlns:a16="http://schemas.microsoft.com/office/drawing/2014/main" id="{6F5AB92A-7E09-4B70-932C-7F2363A08478}"/>
                </a:ext>
              </a:extLst>
            </p:cNvPr>
            <p:cNvSpPr/>
            <p:nvPr/>
          </p:nvSpPr>
          <p:spPr bwMode="auto">
            <a:xfrm>
              <a:off x="14648824" y="8406896"/>
              <a:ext cx="1996209" cy="312219"/>
            </a:xfrm>
            <a:custGeom>
              <a:avLst/>
              <a:gdLst>
                <a:gd name="T0" fmla="*/ 398 w 716"/>
                <a:gd name="T1" fmla="*/ 0 h 112"/>
                <a:gd name="T2" fmla="*/ 398 w 716"/>
                <a:gd name="T3" fmla="*/ 36 h 112"/>
                <a:gd name="T4" fmla="*/ 397 w 716"/>
                <a:gd name="T5" fmla="*/ 49 h 112"/>
                <a:gd name="T6" fmla="*/ 397 w 716"/>
                <a:gd name="T7" fmla="*/ 49 h 112"/>
                <a:gd name="T8" fmla="*/ 367 w 716"/>
                <a:gd name="T9" fmla="*/ 49 h 112"/>
                <a:gd name="T10" fmla="*/ 326 w 716"/>
                <a:gd name="T11" fmla="*/ 49 h 112"/>
                <a:gd name="T12" fmla="*/ 298 w 716"/>
                <a:gd name="T13" fmla="*/ 49 h 112"/>
                <a:gd name="T14" fmla="*/ 298 w 716"/>
                <a:gd name="T15" fmla="*/ 0 h 112"/>
                <a:gd name="T16" fmla="*/ 0 w 716"/>
                <a:gd name="T17" fmla="*/ 56 h 112"/>
                <a:gd name="T18" fmla="*/ 358 w 716"/>
                <a:gd name="T19" fmla="*/ 112 h 112"/>
                <a:gd name="T20" fmla="*/ 716 w 716"/>
                <a:gd name="T21" fmla="*/ 56 h 112"/>
                <a:gd name="T22" fmla="*/ 398 w 716"/>
                <a:gd name="T2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6" h="112">
                  <a:moveTo>
                    <a:pt x="398" y="0"/>
                  </a:moveTo>
                  <a:cubicBezTo>
                    <a:pt x="398" y="36"/>
                    <a:pt x="398" y="36"/>
                    <a:pt x="398" y="36"/>
                  </a:cubicBezTo>
                  <a:cubicBezTo>
                    <a:pt x="398" y="40"/>
                    <a:pt x="397" y="45"/>
                    <a:pt x="397" y="49"/>
                  </a:cubicBezTo>
                  <a:cubicBezTo>
                    <a:pt x="397" y="49"/>
                    <a:pt x="397" y="49"/>
                    <a:pt x="397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26" y="49"/>
                    <a:pt x="326" y="49"/>
                    <a:pt x="326" y="49"/>
                  </a:cubicBezTo>
                  <a:cubicBezTo>
                    <a:pt x="298" y="49"/>
                    <a:pt x="298" y="49"/>
                    <a:pt x="298" y="49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129" y="5"/>
                    <a:pt x="0" y="28"/>
                    <a:pt x="0" y="56"/>
                  </a:cubicBezTo>
                  <a:cubicBezTo>
                    <a:pt x="0" y="87"/>
                    <a:pt x="161" y="112"/>
                    <a:pt x="358" y="112"/>
                  </a:cubicBezTo>
                  <a:cubicBezTo>
                    <a:pt x="556" y="112"/>
                    <a:pt x="716" y="87"/>
                    <a:pt x="716" y="56"/>
                  </a:cubicBezTo>
                  <a:cubicBezTo>
                    <a:pt x="716" y="27"/>
                    <a:pt x="577" y="3"/>
                    <a:pt x="398" y="0"/>
                  </a:cubicBezTo>
                </a:path>
              </a:pathLst>
            </a:custGeom>
            <a:solidFill>
              <a:srgbClr val="D6E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śļïďê">
              <a:extLst>
                <a:ext uri="{FF2B5EF4-FFF2-40B4-BE49-F238E27FC236}">
                  <a16:creationId xmlns="" xmlns:a16="http://schemas.microsoft.com/office/drawing/2014/main" id="{E718024A-9F6E-41E1-86EF-732B7D20F9A2}"/>
                </a:ext>
              </a:extLst>
            </p:cNvPr>
            <p:cNvSpPr/>
            <p:nvPr/>
          </p:nvSpPr>
          <p:spPr bwMode="auto">
            <a:xfrm>
              <a:off x="15480854" y="2092762"/>
              <a:ext cx="279004" cy="6450314"/>
            </a:xfrm>
            <a:custGeom>
              <a:avLst/>
              <a:gdLst>
                <a:gd name="T0" fmla="*/ 60 w 100"/>
                <a:gd name="T1" fmla="*/ 0 h 2317"/>
                <a:gd name="T2" fmla="*/ 28 w 100"/>
                <a:gd name="T3" fmla="*/ 0 h 2317"/>
                <a:gd name="T4" fmla="*/ 0 w 100"/>
                <a:gd name="T5" fmla="*/ 0 h 2317"/>
                <a:gd name="T6" fmla="*/ 0 w 100"/>
                <a:gd name="T7" fmla="*/ 2317 h 2317"/>
                <a:gd name="T8" fmla="*/ 28 w 100"/>
                <a:gd name="T9" fmla="*/ 2317 h 2317"/>
                <a:gd name="T10" fmla="*/ 69 w 100"/>
                <a:gd name="T11" fmla="*/ 2317 h 2317"/>
                <a:gd name="T12" fmla="*/ 99 w 100"/>
                <a:gd name="T13" fmla="*/ 2317 h 2317"/>
                <a:gd name="T14" fmla="*/ 99 w 100"/>
                <a:gd name="T15" fmla="*/ 2317 h 2317"/>
                <a:gd name="T16" fmla="*/ 100 w 100"/>
                <a:gd name="T17" fmla="*/ 2304 h 2317"/>
                <a:gd name="T18" fmla="*/ 100 w 100"/>
                <a:gd name="T19" fmla="*/ 0 h 2317"/>
                <a:gd name="T20" fmla="*/ 60 w 100"/>
                <a:gd name="T21" fmla="*/ 0 h 2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2317">
                  <a:moveTo>
                    <a:pt x="6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28" y="2317"/>
                    <a:pt x="28" y="2317"/>
                    <a:pt x="28" y="2317"/>
                  </a:cubicBezTo>
                  <a:cubicBezTo>
                    <a:pt x="69" y="2317"/>
                    <a:pt x="69" y="2317"/>
                    <a:pt x="69" y="2317"/>
                  </a:cubicBezTo>
                  <a:cubicBezTo>
                    <a:pt x="99" y="2317"/>
                    <a:pt x="99" y="2317"/>
                    <a:pt x="99" y="2317"/>
                  </a:cubicBezTo>
                  <a:cubicBezTo>
                    <a:pt x="99" y="2317"/>
                    <a:pt x="99" y="2317"/>
                    <a:pt x="99" y="2317"/>
                  </a:cubicBezTo>
                  <a:cubicBezTo>
                    <a:pt x="99" y="2313"/>
                    <a:pt x="100" y="2308"/>
                    <a:pt x="100" y="2304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7064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lîďe">
              <a:extLst>
                <a:ext uri="{FF2B5EF4-FFF2-40B4-BE49-F238E27FC236}">
                  <a16:creationId xmlns="" xmlns:a16="http://schemas.microsoft.com/office/drawing/2014/main" id="{842D06BF-91E0-40F3-8F0D-437B7D7DEF2D}"/>
                </a:ext>
              </a:extLst>
            </p:cNvPr>
            <p:cNvSpPr/>
            <p:nvPr/>
          </p:nvSpPr>
          <p:spPr bwMode="auto">
            <a:xfrm>
              <a:off x="14482750" y="2355158"/>
              <a:ext cx="2555878" cy="1165839"/>
            </a:xfrm>
            <a:custGeom>
              <a:avLst/>
              <a:gdLst>
                <a:gd name="T0" fmla="*/ 1514 w 1539"/>
                <a:gd name="T1" fmla="*/ 234 h 702"/>
                <a:gd name="T2" fmla="*/ 1539 w 1539"/>
                <a:gd name="T3" fmla="*/ 198 h 702"/>
                <a:gd name="T4" fmla="*/ 1116 w 1539"/>
                <a:gd name="T5" fmla="*/ 0 h 702"/>
                <a:gd name="T6" fmla="*/ 1106 w 1539"/>
                <a:gd name="T7" fmla="*/ 13 h 702"/>
                <a:gd name="T8" fmla="*/ 1133 w 1539"/>
                <a:gd name="T9" fmla="*/ 147 h 702"/>
                <a:gd name="T10" fmla="*/ 11 w 1539"/>
                <a:gd name="T11" fmla="*/ 312 h 702"/>
                <a:gd name="T12" fmla="*/ 0 w 1539"/>
                <a:gd name="T13" fmla="*/ 328 h 702"/>
                <a:gd name="T14" fmla="*/ 72 w 1539"/>
                <a:gd name="T15" fmla="*/ 702 h 702"/>
                <a:gd name="T16" fmla="*/ 1188 w 1539"/>
                <a:gd name="T17" fmla="*/ 434 h 702"/>
                <a:gd name="T18" fmla="*/ 1213 w 1539"/>
                <a:gd name="T19" fmla="*/ 570 h 702"/>
                <a:gd name="T20" fmla="*/ 1514 w 1539"/>
                <a:gd name="T21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9" h="702">
                  <a:moveTo>
                    <a:pt x="1514" y="234"/>
                  </a:moveTo>
                  <a:lnTo>
                    <a:pt x="1539" y="198"/>
                  </a:lnTo>
                  <a:lnTo>
                    <a:pt x="1116" y="0"/>
                  </a:lnTo>
                  <a:lnTo>
                    <a:pt x="1106" y="13"/>
                  </a:lnTo>
                  <a:lnTo>
                    <a:pt x="1133" y="147"/>
                  </a:lnTo>
                  <a:lnTo>
                    <a:pt x="11" y="312"/>
                  </a:lnTo>
                  <a:lnTo>
                    <a:pt x="0" y="328"/>
                  </a:lnTo>
                  <a:lnTo>
                    <a:pt x="72" y="702"/>
                  </a:lnTo>
                  <a:lnTo>
                    <a:pt x="1188" y="434"/>
                  </a:lnTo>
                  <a:lnTo>
                    <a:pt x="1213" y="570"/>
                  </a:lnTo>
                  <a:lnTo>
                    <a:pt x="1514" y="234"/>
                  </a:lnTo>
                  <a:close/>
                </a:path>
              </a:pathLst>
            </a:custGeom>
            <a:solidFill>
              <a:srgbClr val="C9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Sľîďê">
              <a:extLst>
                <a:ext uri="{FF2B5EF4-FFF2-40B4-BE49-F238E27FC236}">
                  <a16:creationId xmlns="" xmlns:a16="http://schemas.microsoft.com/office/drawing/2014/main" id="{1C713448-18A5-4164-9277-A9C106A2ACE1}"/>
                </a:ext>
              </a:extLst>
            </p:cNvPr>
            <p:cNvSpPr/>
            <p:nvPr/>
          </p:nvSpPr>
          <p:spPr bwMode="auto">
            <a:xfrm>
              <a:off x="14482750" y="2355158"/>
              <a:ext cx="2555878" cy="1165839"/>
            </a:xfrm>
            <a:custGeom>
              <a:avLst/>
              <a:gdLst>
                <a:gd name="T0" fmla="*/ 1514 w 1539"/>
                <a:gd name="T1" fmla="*/ 234 h 702"/>
                <a:gd name="T2" fmla="*/ 1539 w 1539"/>
                <a:gd name="T3" fmla="*/ 198 h 702"/>
                <a:gd name="T4" fmla="*/ 1116 w 1539"/>
                <a:gd name="T5" fmla="*/ 0 h 702"/>
                <a:gd name="T6" fmla="*/ 1106 w 1539"/>
                <a:gd name="T7" fmla="*/ 13 h 702"/>
                <a:gd name="T8" fmla="*/ 1133 w 1539"/>
                <a:gd name="T9" fmla="*/ 147 h 702"/>
                <a:gd name="T10" fmla="*/ 11 w 1539"/>
                <a:gd name="T11" fmla="*/ 312 h 702"/>
                <a:gd name="T12" fmla="*/ 0 w 1539"/>
                <a:gd name="T13" fmla="*/ 328 h 702"/>
                <a:gd name="T14" fmla="*/ 72 w 1539"/>
                <a:gd name="T15" fmla="*/ 702 h 702"/>
                <a:gd name="T16" fmla="*/ 1188 w 1539"/>
                <a:gd name="T17" fmla="*/ 434 h 702"/>
                <a:gd name="T18" fmla="*/ 1213 w 1539"/>
                <a:gd name="T19" fmla="*/ 570 h 702"/>
                <a:gd name="T20" fmla="*/ 1514 w 1539"/>
                <a:gd name="T21" fmla="*/ 23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9" h="702">
                  <a:moveTo>
                    <a:pt x="1514" y="234"/>
                  </a:moveTo>
                  <a:lnTo>
                    <a:pt x="1539" y="198"/>
                  </a:lnTo>
                  <a:lnTo>
                    <a:pt x="1116" y="0"/>
                  </a:lnTo>
                  <a:lnTo>
                    <a:pt x="1106" y="13"/>
                  </a:lnTo>
                  <a:lnTo>
                    <a:pt x="1133" y="147"/>
                  </a:lnTo>
                  <a:lnTo>
                    <a:pt x="11" y="312"/>
                  </a:lnTo>
                  <a:lnTo>
                    <a:pt x="0" y="328"/>
                  </a:lnTo>
                  <a:lnTo>
                    <a:pt x="72" y="702"/>
                  </a:lnTo>
                  <a:lnTo>
                    <a:pt x="1188" y="434"/>
                  </a:lnTo>
                  <a:lnTo>
                    <a:pt x="1213" y="570"/>
                  </a:lnTo>
                  <a:lnTo>
                    <a:pt x="1514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ṥ1iḍê">
              <a:extLst>
                <a:ext uri="{FF2B5EF4-FFF2-40B4-BE49-F238E27FC236}">
                  <a16:creationId xmlns="" xmlns:a16="http://schemas.microsoft.com/office/drawing/2014/main" id="{E03722A0-6EE9-4E6E-B2DA-52B0A88883CC}"/>
                </a:ext>
              </a:extLst>
            </p:cNvPr>
            <p:cNvSpPr/>
            <p:nvPr/>
          </p:nvSpPr>
          <p:spPr bwMode="auto">
            <a:xfrm>
              <a:off x="14501018" y="2355158"/>
              <a:ext cx="2537611" cy="1119339"/>
            </a:xfrm>
            <a:custGeom>
              <a:avLst/>
              <a:gdLst>
                <a:gd name="T0" fmla="*/ 1528 w 1528"/>
                <a:gd name="T1" fmla="*/ 198 h 674"/>
                <a:gd name="T2" fmla="*/ 1105 w 1528"/>
                <a:gd name="T3" fmla="*/ 0 h 674"/>
                <a:gd name="T4" fmla="*/ 1134 w 1528"/>
                <a:gd name="T5" fmla="*/ 146 h 674"/>
                <a:gd name="T6" fmla="*/ 0 w 1528"/>
                <a:gd name="T7" fmla="*/ 312 h 674"/>
                <a:gd name="T8" fmla="*/ 71 w 1528"/>
                <a:gd name="T9" fmla="*/ 674 h 674"/>
                <a:gd name="T10" fmla="*/ 1184 w 1528"/>
                <a:gd name="T11" fmla="*/ 407 h 674"/>
                <a:gd name="T12" fmla="*/ 1209 w 1528"/>
                <a:gd name="T13" fmla="*/ 540 h 674"/>
                <a:gd name="T14" fmla="*/ 1528 w 1528"/>
                <a:gd name="T15" fmla="*/ 19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8" h="674">
                  <a:moveTo>
                    <a:pt x="1528" y="198"/>
                  </a:moveTo>
                  <a:lnTo>
                    <a:pt x="1105" y="0"/>
                  </a:lnTo>
                  <a:lnTo>
                    <a:pt x="1134" y="146"/>
                  </a:lnTo>
                  <a:lnTo>
                    <a:pt x="0" y="312"/>
                  </a:lnTo>
                  <a:lnTo>
                    <a:pt x="71" y="674"/>
                  </a:lnTo>
                  <a:lnTo>
                    <a:pt x="1184" y="407"/>
                  </a:lnTo>
                  <a:lnTo>
                    <a:pt x="1209" y="540"/>
                  </a:lnTo>
                  <a:lnTo>
                    <a:pt x="1528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śḻídè">
              <a:extLst>
                <a:ext uri="{FF2B5EF4-FFF2-40B4-BE49-F238E27FC236}">
                  <a16:creationId xmlns="" xmlns:a16="http://schemas.microsoft.com/office/drawing/2014/main" id="{DFE93E7A-FB47-473A-917F-356AEECA2FE7}"/>
                </a:ext>
              </a:extLst>
            </p:cNvPr>
            <p:cNvSpPr/>
            <p:nvPr/>
          </p:nvSpPr>
          <p:spPr bwMode="auto">
            <a:xfrm>
              <a:off x="14501018" y="2355158"/>
              <a:ext cx="2537611" cy="1119339"/>
            </a:xfrm>
            <a:custGeom>
              <a:avLst/>
              <a:gdLst>
                <a:gd name="T0" fmla="*/ 1528 w 1528"/>
                <a:gd name="T1" fmla="*/ 198 h 674"/>
                <a:gd name="T2" fmla="*/ 1105 w 1528"/>
                <a:gd name="T3" fmla="*/ 0 h 674"/>
                <a:gd name="T4" fmla="*/ 1134 w 1528"/>
                <a:gd name="T5" fmla="*/ 146 h 674"/>
                <a:gd name="T6" fmla="*/ 0 w 1528"/>
                <a:gd name="T7" fmla="*/ 312 h 674"/>
                <a:gd name="T8" fmla="*/ 71 w 1528"/>
                <a:gd name="T9" fmla="*/ 674 h 674"/>
                <a:gd name="T10" fmla="*/ 1184 w 1528"/>
                <a:gd name="T11" fmla="*/ 407 h 674"/>
                <a:gd name="T12" fmla="*/ 1209 w 1528"/>
                <a:gd name="T13" fmla="*/ 540 h 674"/>
                <a:gd name="T14" fmla="*/ 1528 w 1528"/>
                <a:gd name="T15" fmla="*/ 198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8" h="674">
                  <a:moveTo>
                    <a:pt x="1528" y="198"/>
                  </a:moveTo>
                  <a:lnTo>
                    <a:pt x="1105" y="0"/>
                  </a:lnTo>
                  <a:lnTo>
                    <a:pt x="1134" y="146"/>
                  </a:lnTo>
                  <a:lnTo>
                    <a:pt x="0" y="312"/>
                  </a:lnTo>
                  <a:lnTo>
                    <a:pt x="71" y="674"/>
                  </a:lnTo>
                  <a:lnTo>
                    <a:pt x="1184" y="407"/>
                  </a:lnTo>
                  <a:lnTo>
                    <a:pt x="1209" y="540"/>
                  </a:lnTo>
                  <a:lnTo>
                    <a:pt x="1528" y="1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1iḋê">
              <a:extLst>
                <a:ext uri="{FF2B5EF4-FFF2-40B4-BE49-F238E27FC236}">
                  <a16:creationId xmlns="" xmlns:a16="http://schemas.microsoft.com/office/drawing/2014/main" id="{3AAA3A7F-16A1-48DA-B152-03BA8874CDA7}"/>
                </a:ext>
              </a:extLst>
            </p:cNvPr>
            <p:cNvSpPr/>
            <p:nvPr/>
          </p:nvSpPr>
          <p:spPr bwMode="auto">
            <a:xfrm>
              <a:off x="14507662" y="4882805"/>
              <a:ext cx="2555878" cy="959908"/>
            </a:xfrm>
            <a:custGeom>
              <a:avLst/>
              <a:gdLst>
                <a:gd name="T0" fmla="*/ 1509 w 1539"/>
                <a:gd name="T1" fmla="*/ 293 h 578"/>
                <a:gd name="T2" fmla="*/ 1539 w 1539"/>
                <a:gd name="T3" fmla="*/ 261 h 578"/>
                <a:gd name="T4" fmla="*/ 1153 w 1539"/>
                <a:gd name="T5" fmla="*/ 0 h 578"/>
                <a:gd name="T6" fmla="*/ 1141 w 1539"/>
                <a:gd name="T7" fmla="*/ 12 h 578"/>
                <a:gd name="T8" fmla="*/ 1146 w 1539"/>
                <a:gd name="T9" fmla="*/ 147 h 578"/>
                <a:gd name="T10" fmla="*/ 13 w 1539"/>
                <a:gd name="T11" fmla="*/ 136 h 578"/>
                <a:gd name="T12" fmla="*/ 0 w 1539"/>
                <a:gd name="T13" fmla="*/ 151 h 578"/>
                <a:gd name="T14" fmla="*/ 12 w 1539"/>
                <a:gd name="T15" fmla="*/ 531 h 578"/>
                <a:gd name="T16" fmla="*/ 1156 w 1539"/>
                <a:gd name="T17" fmla="*/ 439 h 578"/>
                <a:gd name="T18" fmla="*/ 1162 w 1539"/>
                <a:gd name="T19" fmla="*/ 578 h 578"/>
                <a:gd name="T20" fmla="*/ 1509 w 1539"/>
                <a:gd name="T21" fmla="*/ 293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9" h="578">
                  <a:moveTo>
                    <a:pt x="1509" y="293"/>
                  </a:moveTo>
                  <a:lnTo>
                    <a:pt x="1539" y="261"/>
                  </a:lnTo>
                  <a:lnTo>
                    <a:pt x="1153" y="0"/>
                  </a:lnTo>
                  <a:lnTo>
                    <a:pt x="1141" y="12"/>
                  </a:lnTo>
                  <a:lnTo>
                    <a:pt x="1146" y="147"/>
                  </a:lnTo>
                  <a:lnTo>
                    <a:pt x="13" y="136"/>
                  </a:lnTo>
                  <a:lnTo>
                    <a:pt x="0" y="151"/>
                  </a:lnTo>
                  <a:lnTo>
                    <a:pt x="12" y="531"/>
                  </a:lnTo>
                  <a:lnTo>
                    <a:pt x="1156" y="439"/>
                  </a:lnTo>
                  <a:lnTo>
                    <a:pt x="1162" y="578"/>
                  </a:lnTo>
                  <a:lnTo>
                    <a:pt x="1509" y="293"/>
                  </a:lnTo>
                  <a:close/>
                </a:path>
              </a:pathLst>
            </a:custGeom>
            <a:solidFill>
              <a:srgbClr val="C9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šḷïďè">
              <a:extLst>
                <a:ext uri="{FF2B5EF4-FFF2-40B4-BE49-F238E27FC236}">
                  <a16:creationId xmlns="" xmlns:a16="http://schemas.microsoft.com/office/drawing/2014/main" id="{4931E4E5-2C6F-477D-8E24-A10EFB246148}"/>
                </a:ext>
              </a:extLst>
            </p:cNvPr>
            <p:cNvSpPr/>
            <p:nvPr/>
          </p:nvSpPr>
          <p:spPr bwMode="auto">
            <a:xfrm>
              <a:off x="14529251" y="4882805"/>
              <a:ext cx="2534289" cy="910086"/>
            </a:xfrm>
            <a:custGeom>
              <a:avLst/>
              <a:gdLst>
                <a:gd name="T0" fmla="*/ 1526 w 1526"/>
                <a:gd name="T1" fmla="*/ 261 h 548"/>
                <a:gd name="T2" fmla="*/ 1140 w 1526"/>
                <a:gd name="T3" fmla="*/ 0 h 548"/>
                <a:gd name="T4" fmla="*/ 1145 w 1526"/>
                <a:gd name="T5" fmla="*/ 147 h 548"/>
                <a:gd name="T6" fmla="*/ 0 w 1526"/>
                <a:gd name="T7" fmla="*/ 136 h 548"/>
                <a:gd name="T8" fmla="*/ 12 w 1526"/>
                <a:gd name="T9" fmla="*/ 504 h 548"/>
                <a:gd name="T10" fmla="*/ 1155 w 1526"/>
                <a:gd name="T11" fmla="*/ 414 h 548"/>
                <a:gd name="T12" fmla="*/ 1159 w 1526"/>
                <a:gd name="T13" fmla="*/ 548 h 548"/>
                <a:gd name="T14" fmla="*/ 1526 w 1526"/>
                <a:gd name="T15" fmla="*/ 26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6" h="548">
                  <a:moveTo>
                    <a:pt x="1526" y="261"/>
                  </a:moveTo>
                  <a:lnTo>
                    <a:pt x="1140" y="0"/>
                  </a:lnTo>
                  <a:lnTo>
                    <a:pt x="1145" y="147"/>
                  </a:lnTo>
                  <a:lnTo>
                    <a:pt x="0" y="136"/>
                  </a:lnTo>
                  <a:lnTo>
                    <a:pt x="12" y="504"/>
                  </a:lnTo>
                  <a:lnTo>
                    <a:pt x="1155" y="414"/>
                  </a:lnTo>
                  <a:lnTo>
                    <a:pt x="1159" y="548"/>
                  </a:lnTo>
                  <a:lnTo>
                    <a:pt x="1526" y="2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Slíďe">
              <a:extLst>
                <a:ext uri="{FF2B5EF4-FFF2-40B4-BE49-F238E27FC236}">
                  <a16:creationId xmlns="" xmlns:a16="http://schemas.microsoft.com/office/drawing/2014/main" id="{AA6200D7-C00A-4122-8740-AF8E9A969443}"/>
                </a:ext>
              </a:extLst>
            </p:cNvPr>
            <p:cNvSpPr/>
            <p:nvPr/>
          </p:nvSpPr>
          <p:spPr bwMode="auto">
            <a:xfrm>
              <a:off x="14303390" y="3618982"/>
              <a:ext cx="2562522" cy="1145910"/>
            </a:xfrm>
            <a:custGeom>
              <a:avLst/>
              <a:gdLst>
                <a:gd name="T0" fmla="*/ 0 w 1543"/>
                <a:gd name="T1" fmla="*/ 191 h 690"/>
                <a:gd name="T2" fmla="*/ 427 w 1543"/>
                <a:gd name="T3" fmla="*/ 0 h 690"/>
                <a:gd name="T4" fmla="*/ 437 w 1543"/>
                <a:gd name="T5" fmla="*/ 13 h 690"/>
                <a:gd name="T6" fmla="*/ 408 w 1543"/>
                <a:gd name="T7" fmla="*/ 147 h 690"/>
                <a:gd name="T8" fmla="*/ 1543 w 1543"/>
                <a:gd name="T9" fmla="*/ 327 h 690"/>
                <a:gd name="T10" fmla="*/ 1468 w 1543"/>
                <a:gd name="T11" fmla="*/ 690 h 690"/>
                <a:gd name="T12" fmla="*/ 358 w 1543"/>
                <a:gd name="T13" fmla="*/ 405 h 690"/>
                <a:gd name="T14" fmla="*/ 324 w 1543"/>
                <a:gd name="T15" fmla="*/ 561 h 690"/>
                <a:gd name="T16" fmla="*/ 0 w 1543"/>
                <a:gd name="T17" fmla="*/ 191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3" h="690">
                  <a:moveTo>
                    <a:pt x="0" y="191"/>
                  </a:moveTo>
                  <a:lnTo>
                    <a:pt x="427" y="0"/>
                  </a:lnTo>
                  <a:lnTo>
                    <a:pt x="437" y="13"/>
                  </a:lnTo>
                  <a:lnTo>
                    <a:pt x="408" y="147"/>
                  </a:lnTo>
                  <a:lnTo>
                    <a:pt x="1543" y="327"/>
                  </a:lnTo>
                  <a:lnTo>
                    <a:pt x="1468" y="690"/>
                  </a:lnTo>
                  <a:lnTo>
                    <a:pt x="358" y="405"/>
                  </a:lnTo>
                  <a:lnTo>
                    <a:pt x="324" y="561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C9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ḻïḓê">
              <a:extLst>
                <a:ext uri="{FF2B5EF4-FFF2-40B4-BE49-F238E27FC236}">
                  <a16:creationId xmlns="" xmlns:a16="http://schemas.microsoft.com/office/drawing/2014/main" id="{F76E088D-7435-4121-91CC-7C6499207A3B}"/>
                </a:ext>
              </a:extLst>
            </p:cNvPr>
            <p:cNvSpPr/>
            <p:nvPr/>
          </p:nvSpPr>
          <p:spPr bwMode="auto">
            <a:xfrm>
              <a:off x="14334944" y="3604036"/>
              <a:ext cx="2535949" cy="1125982"/>
            </a:xfrm>
            <a:custGeom>
              <a:avLst/>
              <a:gdLst>
                <a:gd name="T0" fmla="*/ 0 w 1527"/>
                <a:gd name="T1" fmla="*/ 192 h 678"/>
                <a:gd name="T2" fmla="*/ 312 w 1527"/>
                <a:gd name="T3" fmla="*/ 539 h 678"/>
                <a:gd name="T4" fmla="*/ 342 w 1527"/>
                <a:gd name="T5" fmla="*/ 393 h 678"/>
                <a:gd name="T6" fmla="*/ 1452 w 1527"/>
                <a:gd name="T7" fmla="*/ 678 h 678"/>
                <a:gd name="T8" fmla="*/ 1527 w 1527"/>
                <a:gd name="T9" fmla="*/ 317 h 678"/>
                <a:gd name="T10" fmla="*/ 398 w 1527"/>
                <a:gd name="T11" fmla="*/ 133 h 678"/>
                <a:gd name="T12" fmla="*/ 426 w 1527"/>
                <a:gd name="T13" fmla="*/ 0 h 678"/>
                <a:gd name="T14" fmla="*/ 0 w 1527"/>
                <a:gd name="T15" fmla="*/ 192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7" h="678">
                  <a:moveTo>
                    <a:pt x="0" y="192"/>
                  </a:moveTo>
                  <a:lnTo>
                    <a:pt x="312" y="539"/>
                  </a:lnTo>
                  <a:lnTo>
                    <a:pt x="342" y="393"/>
                  </a:lnTo>
                  <a:lnTo>
                    <a:pt x="1452" y="678"/>
                  </a:lnTo>
                  <a:lnTo>
                    <a:pt x="1527" y="317"/>
                  </a:lnTo>
                  <a:lnTo>
                    <a:pt x="398" y="133"/>
                  </a:lnTo>
                  <a:lnTo>
                    <a:pt x="426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sḻîḓé">
              <a:extLst>
                <a:ext uri="{FF2B5EF4-FFF2-40B4-BE49-F238E27FC236}">
                  <a16:creationId xmlns="" xmlns:a16="http://schemas.microsoft.com/office/drawing/2014/main" id="{BA8A11BF-3317-45C2-9D4F-F10026B9D480}"/>
                </a:ext>
              </a:extLst>
            </p:cNvPr>
            <p:cNvSpPr/>
            <p:nvPr/>
          </p:nvSpPr>
          <p:spPr bwMode="auto">
            <a:xfrm>
              <a:off x="14270176" y="6071895"/>
              <a:ext cx="2530968" cy="1316967"/>
            </a:xfrm>
            <a:custGeom>
              <a:avLst/>
              <a:gdLst>
                <a:gd name="T0" fmla="*/ 0 w 1524"/>
                <a:gd name="T1" fmla="*/ 623 h 793"/>
                <a:gd name="T2" fmla="*/ 280 w 1524"/>
                <a:gd name="T3" fmla="*/ 251 h 793"/>
                <a:gd name="T4" fmla="*/ 296 w 1524"/>
                <a:gd name="T5" fmla="*/ 258 h 793"/>
                <a:gd name="T6" fmla="*/ 334 w 1524"/>
                <a:gd name="T7" fmla="*/ 387 h 793"/>
                <a:gd name="T8" fmla="*/ 1417 w 1524"/>
                <a:gd name="T9" fmla="*/ 0 h 793"/>
                <a:gd name="T10" fmla="*/ 1524 w 1524"/>
                <a:gd name="T11" fmla="*/ 355 h 793"/>
                <a:gd name="T12" fmla="*/ 416 w 1524"/>
                <a:gd name="T13" fmla="*/ 638 h 793"/>
                <a:gd name="T14" fmla="*/ 462 w 1524"/>
                <a:gd name="T15" fmla="*/ 793 h 793"/>
                <a:gd name="T16" fmla="*/ 0 w 1524"/>
                <a:gd name="T17" fmla="*/ 62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4" h="793">
                  <a:moveTo>
                    <a:pt x="0" y="623"/>
                  </a:moveTo>
                  <a:lnTo>
                    <a:pt x="280" y="251"/>
                  </a:lnTo>
                  <a:lnTo>
                    <a:pt x="296" y="258"/>
                  </a:lnTo>
                  <a:lnTo>
                    <a:pt x="334" y="387"/>
                  </a:lnTo>
                  <a:lnTo>
                    <a:pt x="1417" y="0"/>
                  </a:lnTo>
                  <a:lnTo>
                    <a:pt x="1524" y="355"/>
                  </a:lnTo>
                  <a:lnTo>
                    <a:pt x="416" y="638"/>
                  </a:lnTo>
                  <a:lnTo>
                    <a:pt x="462" y="793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C9C2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$1iḋê">
              <a:extLst>
                <a:ext uri="{FF2B5EF4-FFF2-40B4-BE49-F238E27FC236}">
                  <a16:creationId xmlns="" xmlns:a16="http://schemas.microsoft.com/office/drawing/2014/main" id="{231A6906-B69B-4342-8E20-744CED7B6756}"/>
                </a:ext>
              </a:extLst>
            </p:cNvPr>
            <p:cNvSpPr/>
            <p:nvPr/>
          </p:nvSpPr>
          <p:spPr bwMode="auto">
            <a:xfrm>
              <a:off x="14290105" y="6043662"/>
              <a:ext cx="2502735" cy="1288734"/>
            </a:xfrm>
            <a:custGeom>
              <a:avLst/>
              <a:gdLst>
                <a:gd name="T0" fmla="*/ 0 w 1507"/>
                <a:gd name="T1" fmla="*/ 623 h 776"/>
                <a:gd name="T2" fmla="*/ 440 w 1507"/>
                <a:gd name="T3" fmla="*/ 776 h 776"/>
                <a:gd name="T4" fmla="*/ 398 w 1507"/>
                <a:gd name="T5" fmla="*/ 635 h 776"/>
                <a:gd name="T6" fmla="*/ 1507 w 1507"/>
                <a:gd name="T7" fmla="*/ 352 h 776"/>
                <a:gd name="T8" fmla="*/ 1400 w 1507"/>
                <a:gd name="T9" fmla="*/ 0 h 776"/>
                <a:gd name="T10" fmla="*/ 320 w 1507"/>
                <a:gd name="T11" fmla="*/ 380 h 776"/>
                <a:gd name="T12" fmla="*/ 280 w 1507"/>
                <a:gd name="T13" fmla="*/ 251 h 776"/>
                <a:gd name="T14" fmla="*/ 0 w 1507"/>
                <a:gd name="T15" fmla="*/ 62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7" h="776">
                  <a:moveTo>
                    <a:pt x="0" y="623"/>
                  </a:moveTo>
                  <a:lnTo>
                    <a:pt x="440" y="776"/>
                  </a:lnTo>
                  <a:lnTo>
                    <a:pt x="398" y="635"/>
                  </a:lnTo>
                  <a:lnTo>
                    <a:pt x="1507" y="352"/>
                  </a:lnTo>
                  <a:lnTo>
                    <a:pt x="1400" y="0"/>
                  </a:lnTo>
                  <a:lnTo>
                    <a:pt x="320" y="380"/>
                  </a:lnTo>
                  <a:lnTo>
                    <a:pt x="280" y="251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śḷîďe">
              <a:extLst>
                <a:ext uri="{FF2B5EF4-FFF2-40B4-BE49-F238E27FC236}">
                  <a16:creationId xmlns="" xmlns:a16="http://schemas.microsoft.com/office/drawing/2014/main" id="{07D46677-2214-40C0-A7F3-D2FE225E7D6A}"/>
                </a:ext>
              </a:extLst>
            </p:cNvPr>
            <p:cNvSpPr/>
            <p:nvPr/>
          </p:nvSpPr>
          <p:spPr bwMode="auto">
            <a:xfrm>
              <a:off x="15480854" y="3310084"/>
              <a:ext cx="0" cy="69751"/>
            </a:xfrm>
            <a:custGeom>
              <a:avLst/>
              <a:gdLst>
                <a:gd name="T0" fmla="*/ 0 h 42"/>
                <a:gd name="T1" fmla="*/ 0 h 42"/>
                <a:gd name="T2" fmla="*/ 42 h 42"/>
                <a:gd name="T3" fmla="*/ 40 h 42"/>
                <a:gd name="T4" fmla="*/ 0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2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ḷïďè">
              <a:extLst>
                <a:ext uri="{FF2B5EF4-FFF2-40B4-BE49-F238E27FC236}">
                  <a16:creationId xmlns="" xmlns:a16="http://schemas.microsoft.com/office/drawing/2014/main" id="{8467D717-E979-43C8-B489-65FF997969BA}"/>
                </a:ext>
              </a:extLst>
            </p:cNvPr>
            <p:cNvSpPr/>
            <p:nvPr/>
          </p:nvSpPr>
          <p:spPr bwMode="auto">
            <a:xfrm>
              <a:off x="15480854" y="3310084"/>
              <a:ext cx="0" cy="69751"/>
            </a:xfrm>
            <a:custGeom>
              <a:avLst/>
              <a:gdLst>
                <a:gd name="T0" fmla="*/ 0 h 42"/>
                <a:gd name="T1" fmla="*/ 0 h 42"/>
                <a:gd name="T2" fmla="*/ 42 h 42"/>
                <a:gd name="T3" fmla="*/ 40 h 42"/>
                <a:gd name="T4" fmla="*/ 0 h 4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2">
                  <a:moveTo>
                    <a:pt x="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šľîḋe">
              <a:extLst>
                <a:ext uri="{FF2B5EF4-FFF2-40B4-BE49-F238E27FC236}">
                  <a16:creationId xmlns="" xmlns:a16="http://schemas.microsoft.com/office/drawing/2014/main" id="{7650F4DE-907E-46F8-A7FC-493FCF7B1A59}"/>
                </a:ext>
              </a:extLst>
            </p:cNvPr>
            <p:cNvSpPr/>
            <p:nvPr/>
          </p:nvSpPr>
          <p:spPr bwMode="auto">
            <a:xfrm>
              <a:off x="15480854" y="3241994"/>
              <a:ext cx="275683" cy="134520"/>
            </a:xfrm>
            <a:custGeom>
              <a:avLst/>
              <a:gdLst>
                <a:gd name="T0" fmla="*/ 166 w 166"/>
                <a:gd name="T1" fmla="*/ 0 h 81"/>
                <a:gd name="T2" fmla="*/ 151 w 166"/>
                <a:gd name="T3" fmla="*/ 4 h 81"/>
                <a:gd name="T4" fmla="*/ 0 w 166"/>
                <a:gd name="T5" fmla="*/ 41 h 81"/>
                <a:gd name="T6" fmla="*/ 0 w 166"/>
                <a:gd name="T7" fmla="*/ 81 h 81"/>
                <a:gd name="T8" fmla="*/ 45 w 166"/>
                <a:gd name="T9" fmla="*/ 42 h 81"/>
                <a:gd name="T10" fmla="*/ 166 w 1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81">
                  <a:moveTo>
                    <a:pt x="166" y="0"/>
                  </a:moveTo>
                  <a:lnTo>
                    <a:pt x="151" y="4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45" y="4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B2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ṥľíḓe">
              <a:extLst>
                <a:ext uri="{FF2B5EF4-FFF2-40B4-BE49-F238E27FC236}">
                  <a16:creationId xmlns="" xmlns:a16="http://schemas.microsoft.com/office/drawing/2014/main" id="{8C80D5C5-72F2-447F-AD7E-7339DC0337EF}"/>
                </a:ext>
              </a:extLst>
            </p:cNvPr>
            <p:cNvSpPr/>
            <p:nvPr/>
          </p:nvSpPr>
          <p:spPr bwMode="auto">
            <a:xfrm>
              <a:off x="15480854" y="3241994"/>
              <a:ext cx="275683" cy="134520"/>
            </a:xfrm>
            <a:custGeom>
              <a:avLst/>
              <a:gdLst>
                <a:gd name="T0" fmla="*/ 166 w 166"/>
                <a:gd name="T1" fmla="*/ 0 h 81"/>
                <a:gd name="T2" fmla="*/ 151 w 166"/>
                <a:gd name="T3" fmla="*/ 4 h 81"/>
                <a:gd name="T4" fmla="*/ 0 w 166"/>
                <a:gd name="T5" fmla="*/ 41 h 81"/>
                <a:gd name="T6" fmla="*/ 0 w 166"/>
                <a:gd name="T7" fmla="*/ 81 h 81"/>
                <a:gd name="T8" fmla="*/ 45 w 166"/>
                <a:gd name="T9" fmla="*/ 42 h 81"/>
                <a:gd name="T10" fmla="*/ 166 w 1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81">
                  <a:moveTo>
                    <a:pt x="166" y="0"/>
                  </a:moveTo>
                  <a:lnTo>
                    <a:pt x="151" y="4"/>
                  </a:lnTo>
                  <a:lnTo>
                    <a:pt x="0" y="41"/>
                  </a:lnTo>
                  <a:lnTo>
                    <a:pt x="0" y="81"/>
                  </a:lnTo>
                  <a:lnTo>
                    <a:pt x="45" y="42"/>
                  </a:lnTo>
                  <a:lnTo>
                    <a:pt x="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ş1iďé">
              <a:extLst>
                <a:ext uri="{FF2B5EF4-FFF2-40B4-BE49-F238E27FC236}">
                  <a16:creationId xmlns="" xmlns:a16="http://schemas.microsoft.com/office/drawing/2014/main" id="{6ABAF545-FB39-413D-B1C6-BF6257443876}"/>
                </a:ext>
              </a:extLst>
            </p:cNvPr>
            <p:cNvSpPr/>
            <p:nvPr/>
          </p:nvSpPr>
          <p:spPr bwMode="auto">
            <a:xfrm>
              <a:off x="15480854" y="3248636"/>
              <a:ext cx="250771" cy="61447"/>
            </a:xfrm>
            <a:custGeom>
              <a:avLst/>
              <a:gdLst>
                <a:gd name="T0" fmla="*/ 151 w 151"/>
                <a:gd name="T1" fmla="*/ 0 h 37"/>
                <a:gd name="T2" fmla="*/ 47 w 151"/>
                <a:gd name="T3" fmla="*/ 25 h 37"/>
                <a:gd name="T4" fmla="*/ 0 w 151"/>
                <a:gd name="T5" fmla="*/ 37 h 37"/>
                <a:gd name="T6" fmla="*/ 0 w 151"/>
                <a:gd name="T7" fmla="*/ 37 h 37"/>
                <a:gd name="T8" fmla="*/ 0 w 151"/>
                <a:gd name="T9" fmla="*/ 37 h 37"/>
                <a:gd name="T10" fmla="*/ 151 w 15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7">
                  <a:moveTo>
                    <a:pt x="151" y="0"/>
                  </a:moveTo>
                  <a:lnTo>
                    <a:pt x="47" y="2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3B2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$ḷíḋé">
              <a:extLst>
                <a:ext uri="{FF2B5EF4-FFF2-40B4-BE49-F238E27FC236}">
                  <a16:creationId xmlns="" xmlns:a16="http://schemas.microsoft.com/office/drawing/2014/main" id="{3D194AE4-CF6E-476E-B0BE-3B582F9173BF}"/>
                </a:ext>
              </a:extLst>
            </p:cNvPr>
            <p:cNvSpPr/>
            <p:nvPr/>
          </p:nvSpPr>
          <p:spPr bwMode="auto">
            <a:xfrm>
              <a:off x="15480854" y="3248636"/>
              <a:ext cx="250771" cy="61447"/>
            </a:xfrm>
            <a:custGeom>
              <a:avLst/>
              <a:gdLst>
                <a:gd name="T0" fmla="*/ 151 w 151"/>
                <a:gd name="T1" fmla="*/ 0 h 37"/>
                <a:gd name="T2" fmla="*/ 47 w 151"/>
                <a:gd name="T3" fmla="*/ 25 h 37"/>
                <a:gd name="T4" fmla="*/ 0 w 151"/>
                <a:gd name="T5" fmla="*/ 37 h 37"/>
                <a:gd name="T6" fmla="*/ 0 w 151"/>
                <a:gd name="T7" fmla="*/ 37 h 37"/>
                <a:gd name="T8" fmla="*/ 0 w 151"/>
                <a:gd name="T9" fmla="*/ 37 h 37"/>
                <a:gd name="T10" fmla="*/ 151 w 151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7">
                  <a:moveTo>
                    <a:pt x="151" y="0"/>
                  </a:moveTo>
                  <a:lnTo>
                    <a:pt x="47" y="25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1ïḓe">
              <a:extLst>
                <a:ext uri="{FF2B5EF4-FFF2-40B4-BE49-F238E27FC236}">
                  <a16:creationId xmlns="" xmlns:a16="http://schemas.microsoft.com/office/drawing/2014/main" id="{5D0903BA-1F2F-4019-B67B-A762BB2D4B41}"/>
                </a:ext>
              </a:extLst>
            </p:cNvPr>
            <p:cNvSpPr/>
            <p:nvPr/>
          </p:nvSpPr>
          <p:spPr bwMode="auto">
            <a:xfrm>
              <a:off x="15480854" y="4442710"/>
              <a:ext cx="275683" cy="94662"/>
            </a:xfrm>
            <a:custGeom>
              <a:avLst/>
              <a:gdLst>
                <a:gd name="T0" fmla="*/ 0 w 166"/>
                <a:gd name="T1" fmla="*/ 57 h 57"/>
                <a:gd name="T2" fmla="*/ 47 w 166"/>
                <a:gd name="T3" fmla="*/ 23 h 57"/>
                <a:gd name="T4" fmla="*/ 166 w 166"/>
                <a:gd name="T5" fmla="*/ 42 h 57"/>
                <a:gd name="T6" fmla="*/ 47 w 166"/>
                <a:gd name="T7" fmla="*/ 12 h 57"/>
                <a:gd name="T8" fmla="*/ 0 w 166"/>
                <a:gd name="T9" fmla="*/ 0 h 57"/>
                <a:gd name="T10" fmla="*/ 0 w 166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7">
                  <a:moveTo>
                    <a:pt x="0" y="57"/>
                  </a:moveTo>
                  <a:lnTo>
                    <a:pt x="47" y="23"/>
                  </a:lnTo>
                  <a:lnTo>
                    <a:pt x="166" y="42"/>
                  </a:lnTo>
                  <a:lnTo>
                    <a:pt x="47" y="12"/>
                  </a:lnTo>
                  <a:lnTo>
                    <a:pt x="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3B2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ṥlíďê">
              <a:extLst>
                <a:ext uri="{FF2B5EF4-FFF2-40B4-BE49-F238E27FC236}">
                  <a16:creationId xmlns="" xmlns:a16="http://schemas.microsoft.com/office/drawing/2014/main" id="{D591D595-482F-4F25-9513-7B5930E82093}"/>
                </a:ext>
              </a:extLst>
            </p:cNvPr>
            <p:cNvSpPr/>
            <p:nvPr/>
          </p:nvSpPr>
          <p:spPr bwMode="auto">
            <a:xfrm>
              <a:off x="15480854" y="5665013"/>
              <a:ext cx="275683" cy="119574"/>
            </a:xfrm>
            <a:custGeom>
              <a:avLst/>
              <a:gdLst>
                <a:gd name="T0" fmla="*/ 0 w 166"/>
                <a:gd name="T1" fmla="*/ 72 h 72"/>
                <a:gd name="T2" fmla="*/ 47 w 166"/>
                <a:gd name="T3" fmla="*/ 30 h 72"/>
                <a:gd name="T4" fmla="*/ 166 w 166"/>
                <a:gd name="T5" fmla="*/ 0 h 72"/>
                <a:gd name="T6" fmla="*/ 47 w 166"/>
                <a:gd name="T7" fmla="*/ 10 h 72"/>
                <a:gd name="T8" fmla="*/ 0 w 166"/>
                <a:gd name="T9" fmla="*/ 13 h 72"/>
                <a:gd name="T10" fmla="*/ 0 w 166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72">
                  <a:moveTo>
                    <a:pt x="0" y="72"/>
                  </a:moveTo>
                  <a:lnTo>
                    <a:pt x="47" y="30"/>
                  </a:lnTo>
                  <a:lnTo>
                    <a:pt x="166" y="0"/>
                  </a:lnTo>
                  <a:lnTo>
                    <a:pt x="47" y="10"/>
                  </a:lnTo>
                  <a:lnTo>
                    <a:pt x="0" y="1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3B2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$1iḓé">
              <a:extLst>
                <a:ext uri="{FF2B5EF4-FFF2-40B4-BE49-F238E27FC236}">
                  <a16:creationId xmlns="" xmlns:a16="http://schemas.microsoft.com/office/drawing/2014/main" id="{02A4AF63-998C-482B-8BFD-EF9A484086BB}"/>
                </a:ext>
              </a:extLst>
            </p:cNvPr>
            <p:cNvSpPr/>
            <p:nvPr/>
          </p:nvSpPr>
          <p:spPr bwMode="auto">
            <a:xfrm>
              <a:off x="15480854" y="6928836"/>
              <a:ext cx="275683" cy="156109"/>
            </a:xfrm>
            <a:custGeom>
              <a:avLst/>
              <a:gdLst>
                <a:gd name="T0" fmla="*/ 0 w 166"/>
                <a:gd name="T1" fmla="*/ 94 h 94"/>
                <a:gd name="T2" fmla="*/ 47 w 166"/>
                <a:gd name="T3" fmla="*/ 45 h 94"/>
                <a:gd name="T4" fmla="*/ 166 w 166"/>
                <a:gd name="T5" fmla="*/ 0 h 94"/>
                <a:gd name="T6" fmla="*/ 47 w 166"/>
                <a:gd name="T7" fmla="*/ 30 h 94"/>
                <a:gd name="T8" fmla="*/ 0 w 166"/>
                <a:gd name="T9" fmla="*/ 44 h 94"/>
                <a:gd name="T10" fmla="*/ 0 w 166"/>
                <a:gd name="T11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94">
                  <a:moveTo>
                    <a:pt x="0" y="94"/>
                  </a:moveTo>
                  <a:lnTo>
                    <a:pt x="47" y="45"/>
                  </a:lnTo>
                  <a:lnTo>
                    <a:pt x="166" y="0"/>
                  </a:lnTo>
                  <a:lnTo>
                    <a:pt x="47" y="30"/>
                  </a:lnTo>
                  <a:lnTo>
                    <a:pt x="0" y="44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3B2B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0DF3EB52-633F-43CD-AEF8-C0B48A7BFF8A}"/>
              </a:ext>
            </a:extLst>
          </p:cNvPr>
          <p:cNvSpPr/>
          <p:nvPr/>
        </p:nvSpPr>
        <p:spPr>
          <a:xfrm>
            <a:off x="3015415" y="1975355"/>
            <a:ext cx="9100090" cy="546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问题：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只有一个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JobTracker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，存在单点故障</a:t>
            </a:r>
          </a:p>
          <a:p>
            <a:pPr marL="449263" indent="-4492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JobTracker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节点压力大，资源开销大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容易内存溢出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资源划分不合理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852544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的基本架构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194206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="" xmlns:a16="http://schemas.microsoft.com/office/drawing/2014/main" id="{883942B0-DDED-4AEE-847A-2AEEC8912700}"/>
              </a:ext>
            </a:extLst>
          </p:cNvPr>
          <p:cNvGrpSpPr/>
          <p:nvPr/>
        </p:nvGrpSpPr>
        <p:grpSpPr>
          <a:xfrm>
            <a:off x="1975150" y="3441638"/>
            <a:ext cx="14576125" cy="3813032"/>
            <a:chOff x="1975150" y="3243518"/>
            <a:chExt cx="14576125" cy="3813032"/>
          </a:xfrm>
        </p:grpSpPr>
        <p:sp>
          <p:nvSpPr>
            <p:cNvPr id="21" name="左大括号 20">
              <a:extLst>
                <a:ext uri="{FF2B5EF4-FFF2-40B4-BE49-F238E27FC236}">
                  <a16:creationId xmlns="" xmlns:a16="http://schemas.microsoft.com/office/drawing/2014/main" id="{215A2E47-9FC7-4175-96D8-6D212D852A42}"/>
                </a:ext>
              </a:extLst>
            </p:cNvPr>
            <p:cNvSpPr/>
            <p:nvPr/>
          </p:nvSpPr>
          <p:spPr>
            <a:xfrm>
              <a:off x="5938417" y="3771004"/>
              <a:ext cx="1066397" cy="2827916"/>
            </a:xfrm>
            <a:prstGeom prst="leftBrace">
              <a:avLst>
                <a:gd name="adj1" fmla="val 0"/>
                <a:gd name="adj2" fmla="val 50244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左大括号 50">
              <a:extLst>
                <a:ext uri="{FF2B5EF4-FFF2-40B4-BE49-F238E27FC236}">
                  <a16:creationId xmlns="" xmlns:a16="http://schemas.microsoft.com/office/drawing/2014/main" id="{30309315-2EC5-4BE7-9C06-8E18BD105D02}"/>
                </a:ext>
              </a:extLst>
            </p:cNvPr>
            <p:cNvSpPr/>
            <p:nvPr/>
          </p:nvSpPr>
          <p:spPr>
            <a:xfrm flipH="1">
              <a:off x="10961304" y="5143485"/>
              <a:ext cx="1106334" cy="1455436"/>
            </a:xfrm>
            <a:prstGeom prst="leftBrace">
              <a:avLst>
                <a:gd name="adj1" fmla="val 0"/>
                <a:gd name="adj2" fmla="val 50244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="" xmlns:a16="http://schemas.microsoft.com/office/drawing/2014/main" id="{9E6EA2E3-F9F1-41BC-BD84-4F4ACC7FFCC5}"/>
                </a:ext>
              </a:extLst>
            </p:cNvPr>
            <p:cNvSpPr/>
            <p:nvPr/>
          </p:nvSpPr>
          <p:spPr>
            <a:xfrm>
              <a:off x="1975150" y="4650089"/>
              <a:ext cx="3964811" cy="999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187DD6B7-6AE8-4316-9586-66292A6C560C}"/>
                </a:ext>
              </a:extLst>
            </p:cNvPr>
            <p:cNvSpPr txBox="1"/>
            <p:nvPr/>
          </p:nvSpPr>
          <p:spPr>
            <a:xfrm>
              <a:off x="1996440" y="4854410"/>
              <a:ext cx="4223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原</a:t>
              </a:r>
              <a:r>
                <a:rPr lang="en-US" altLang="zh-CN" sz="3600" dirty="0" err="1">
                  <a:solidFill>
                    <a:schemeClr val="bg1"/>
                  </a:solidFill>
                  <a:latin typeface="+mj-lt"/>
                </a:rPr>
                <a:t>JobTracker</a:t>
              </a:r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功能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6EEA0846-F36C-4F36-9892-9CD279D4640F}"/>
                </a:ext>
              </a:extLst>
            </p:cNvPr>
            <p:cNvSpPr/>
            <p:nvPr/>
          </p:nvSpPr>
          <p:spPr>
            <a:xfrm>
              <a:off x="7007824" y="3243518"/>
              <a:ext cx="3964811" cy="999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0591345A-131B-4E4C-A6B9-F94E89484BBA}"/>
                </a:ext>
              </a:extLst>
            </p:cNvPr>
            <p:cNvSpPr txBox="1"/>
            <p:nvPr/>
          </p:nvSpPr>
          <p:spPr>
            <a:xfrm>
              <a:off x="7061966" y="3447839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资源管理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A959B233-3D4F-4B36-81CB-E0F4437D64CD}"/>
                </a:ext>
              </a:extLst>
            </p:cNvPr>
            <p:cNvSpPr/>
            <p:nvPr/>
          </p:nvSpPr>
          <p:spPr>
            <a:xfrm>
              <a:off x="7007824" y="4650089"/>
              <a:ext cx="3964811" cy="999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98987567-E337-4533-85E6-89B57EE71BE2}"/>
                </a:ext>
              </a:extLst>
            </p:cNvPr>
            <p:cNvSpPr txBox="1"/>
            <p:nvPr/>
          </p:nvSpPr>
          <p:spPr>
            <a:xfrm>
              <a:off x="7061966" y="4854410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任务调度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98133CBC-8456-4AD1-97BC-445F0FCB4042}"/>
                </a:ext>
              </a:extLst>
            </p:cNvPr>
            <p:cNvSpPr/>
            <p:nvPr/>
          </p:nvSpPr>
          <p:spPr>
            <a:xfrm>
              <a:off x="7007824" y="6056661"/>
              <a:ext cx="3964811" cy="999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375E0859-4E06-413D-A99A-C7C76538A560}"/>
                </a:ext>
              </a:extLst>
            </p:cNvPr>
            <p:cNvSpPr txBox="1"/>
            <p:nvPr/>
          </p:nvSpPr>
          <p:spPr>
            <a:xfrm>
              <a:off x="7061966" y="6260982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任务监控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5D2BD3FA-233C-4E8E-9EF6-97C85922CBE5}"/>
                </a:ext>
              </a:extLst>
            </p:cNvPr>
            <p:cNvSpPr/>
            <p:nvPr/>
          </p:nvSpPr>
          <p:spPr>
            <a:xfrm>
              <a:off x="12124789" y="3243518"/>
              <a:ext cx="4426486" cy="999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A507CFFB-6459-4808-B2CA-D00FA41873FB}"/>
                </a:ext>
              </a:extLst>
            </p:cNvPr>
            <p:cNvSpPr txBox="1"/>
            <p:nvPr/>
          </p:nvSpPr>
          <p:spPr>
            <a:xfrm>
              <a:off x="12224651" y="3447839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>
                  <a:solidFill>
                    <a:schemeClr val="bg1"/>
                  </a:solidFill>
                  <a:latin typeface="+mj-lt"/>
                </a:rPr>
                <a:t>ResourceManager</a:t>
              </a: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30D10846-046A-4638-8B87-DAA0FB51F59B}"/>
                </a:ext>
              </a:extLst>
            </p:cNvPr>
            <p:cNvSpPr/>
            <p:nvPr/>
          </p:nvSpPr>
          <p:spPr>
            <a:xfrm>
              <a:off x="12124789" y="5323364"/>
              <a:ext cx="4426486" cy="999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DA4D64D9-D865-449C-9DD9-F2536B65A534}"/>
                </a:ext>
              </a:extLst>
            </p:cNvPr>
            <p:cNvSpPr txBox="1"/>
            <p:nvPr/>
          </p:nvSpPr>
          <p:spPr>
            <a:xfrm>
              <a:off x="12224651" y="5527685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>
                  <a:solidFill>
                    <a:schemeClr val="bg1"/>
                  </a:solidFill>
                  <a:latin typeface="+mj-lt"/>
                </a:rPr>
                <a:t>ApplicationMaster</a:t>
              </a: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222E7884-52B9-4730-80CF-C70651333182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10972635" y="3743462"/>
              <a:ext cx="1152154" cy="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E54AE5D5-3323-4DCB-A572-BA4B688A3013}"/>
              </a:ext>
            </a:extLst>
          </p:cNvPr>
          <p:cNvGrpSpPr/>
          <p:nvPr/>
        </p:nvGrpSpPr>
        <p:grpSpPr>
          <a:xfrm>
            <a:off x="1876892" y="7424733"/>
            <a:ext cx="14674383" cy="999889"/>
            <a:chOff x="1876892" y="7725723"/>
            <a:chExt cx="14674383" cy="999889"/>
          </a:xfrm>
        </p:grpSpPr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9C5CCB73-7CB4-4C45-8130-3239DA07D33D}"/>
                </a:ext>
              </a:extLst>
            </p:cNvPr>
            <p:cNvSpPr/>
            <p:nvPr/>
          </p:nvSpPr>
          <p:spPr>
            <a:xfrm>
              <a:off x="1975150" y="7725723"/>
              <a:ext cx="3964811" cy="99988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6CC46CD3-37EC-4942-9016-9BC341FCB9A3}"/>
                </a:ext>
              </a:extLst>
            </p:cNvPr>
            <p:cNvSpPr txBox="1"/>
            <p:nvPr/>
          </p:nvSpPr>
          <p:spPr>
            <a:xfrm>
              <a:off x="1876892" y="7930044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j-lt"/>
                </a:rPr>
                <a:t>原</a:t>
              </a:r>
              <a:r>
                <a:rPr lang="en-US" altLang="zh-CN" sz="3600" dirty="0" err="1">
                  <a:solidFill>
                    <a:schemeClr val="bg1"/>
                  </a:solidFill>
                  <a:latin typeface="+mj-lt"/>
                </a:rPr>
                <a:t>TaskTracker</a:t>
              </a: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BD81230E-0511-4751-AFCF-50CEC07F80D6}"/>
                </a:ext>
              </a:extLst>
            </p:cNvPr>
            <p:cNvSpPr/>
            <p:nvPr/>
          </p:nvSpPr>
          <p:spPr>
            <a:xfrm>
              <a:off x="12124789" y="7725723"/>
              <a:ext cx="4426486" cy="99988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7CB790BC-DBA6-4020-9219-7863287CFB5B}"/>
                </a:ext>
              </a:extLst>
            </p:cNvPr>
            <p:cNvSpPr txBox="1"/>
            <p:nvPr/>
          </p:nvSpPr>
          <p:spPr>
            <a:xfrm>
              <a:off x="12239891" y="7930044"/>
              <a:ext cx="419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 err="1">
                  <a:solidFill>
                    <a:schemeClr val="bg1"/>
                  </a:solidFill>
                  <a:latin typeface="+mj-lt"/>
                </a:rPr>
                <a:t>NodeManager</a:t>
              </a: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="" xmlns:a16="http://schemas.microsoft.com/office/drawing/2014/main" id="{D7A30CDE-6819-4986-8D46-A434B6CA3FA8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 flipV="1">
              <a:off x="5939961" y="8225668"/>
              <a:ext cx="6184828" cy="1309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A4733085-47C6-4493-9F3A-C6843BB22055}"/>
              </a:ext>
            </a:extLst>
          </p:cNvPr>
          <p:cNvSpPr txBox="1"/>
          <p:nvPr/>
        </p:nvSpPr>
        <p:spPr>
          <a:xfrm>
            <a:off x="1898950" y="6385031"/>
            <a:ext cx="290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+mj-lt"/>
              </a:rPr>
              <a:t>Master</a:t>
            </a:r>
            <a:r>
              <a:rPr lang="zh-CN" altLang="en-US" sz="3600" dirty="0">
                <a:solidFill>
                  <a:srgbClr val="FF0000"/>
                </a:solidFill>
                <a:latin typeface="+mj-lt"/>
              </a:rPr>
              <a:t>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DF1A570C-C3A7-49E6-B4B6-92725256CEEB}"/>
              </a:ext>
            </a:extLst>
          </p:cNvPr>
          <p:cNvSpPr txBox="1"/>
          <p:nvPr/>
        </p:nvSpPr>
        <p:spPr>
          <a:xfrm>
            <a:off x="1920240" y="8638389"/>
            <a:ext cx="290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+mj-lt"/>
              </a:rPr>
              <a:t>Slave</a:t>
            </a:r>
            <a:r>
              <a:rPr lang="zh-CN" altLang="en-US" sz="3600" dirty="0">
                <a:solidFill>
                  <a:srgbClr val="FF0000"/>
                </a:solidFill>
                <a:latin typeface="+mj-lt"/>
              </a:rPr>
              <a:t>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B84BC5E7-6D85-4FF7-88CE-970D777F2529}"/>
              </a:ext>
            </a:extLst>
          </p:cNvPr>
          <p:cNvSpPr/>
          <p:nvPr/>
        </p:nvSpPr>
        <p:spPr>
          <a:xfrm>
            <a:off x="3149103" y="2218351"/>
            <a:ext cx="11296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架构设计思路：将原来的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JobTracker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三大功能拆分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40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的基本架构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28009" y="2948310"/>
            <a:ext cx="97384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MapReduce1.0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既是一个计算框架，也是一个资源管理调度框架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线连接符 5">
            <a:extLst>
              <a:ext uri="{FF2B5EF4-FFF2-40B4-BE49-F238E27FC236}">
                <a16:creationId xmlns="" xmlns:a16="http://schemas.microsoft.com/office/drawing/2014/main" id="{B0EC132D-9C6D-4ACD-8868-9DA39BF1A92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194206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F2C0F6A-95C2-4416-A5A3-12A2C0FAFCF3}"/>
              </a:ext>
            </a:extLst>
          </p:cNvPr>
          <p:cNvGrpSpPr/>
          <p:nvPr/>
        </p:nvGrpSpPr>
        <p:grpSpPr>
          <a:xfrm>
            <a:off x="14134044" y="3595688"/>
            <a:ext cx="2931581" cy="2602474"/>
            <a:chOff x="13179718" y="3041024"/>
            <a:chExt cx="2931581" cy="2602474"/>
          </a:xfrm>
        </p:grpSpPr>
        <p:sp>
          <p:nvSpPr>
            <p:cNvPr id="387" name="ïṩḻíḓè">
              <a:extLst>
                <a:ext uri="{FF2B5EF4-FFF2-40B4-BE49-F238E27FC236}">
                  <a16:creationId xmlns="" xmlns:a16="http://schemas.microsoft.com/office/drawing/2014/main" id="{7A664CC3-8626-499F-B930-3C06F0C5A8CC}"/>
                </a:ext>
              </a:extLst>
            </p:cNvPr>
            <p:cNvSpPr/>
            <p:nvPr/>
          </p:nvSpPr>
          <p:spPr bwMode="auto">
            <a:xfrm>
              <a:off x="13850960" y="5382121"/>
              <a:ext cx="1589098" cy="261377"/>
            </a:xfrm>
            <a:custGeom>
              <a:avLst/>
              <a:gdLst>
                <a:gd name="T0" fmla="*/ 446 w 1830"/>
                <a:gd name="T1" fmla="*/ 0 h 301"/>
                <a:gd name="T2" fmla="*/ 446 w 1830"/>
                <a:gd name="T3" fmla="*/ 0 h 301"/>
                <a:gd name="T4" fmla="*/ 915 w 1830"/>
                <a:gd name="T5" fmla="*/ 0 h 301"/>
                <a:gd name="T6" fmla="*/ 1383 w 1830"/>
                <a:gd name="T7" fmla="*/ 0 h 301"/>
                <a:gd name="T8" fmla="*/ 1830 w 1830"/>
                <a:gd name="T9" fmla="*/ 301 h 301"/>
                <a:gd name="T10" fmla="*/ 915 w 1830"/>
                <a:gd name="T11" fmla="*/ 301 h 301"/>
                <a:gd name="T12" fmla="*/ 0 w 1830"/>
                <a:gd name="T13" fmla="*/ 301 h 301"/>
                <a:gd name="T14" fmla="*/ 446 w 1830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01">
                  <a:moveTo>
                    <a:pt x="446" y="0"/>
                  </a:moveTo>
                  <a:lnTo>
                    <a:pt x="446" y="0"/>
                  </a:lnTo>
                  <a:lnTo>
                    <a:pt x="915" y="0"/>
                  </a:lnTo>
                  <a:lnTo>
                    <a:pt x="1383" y="0"/>
                  </a:lnTo>
                  <a:lnTo>
                    <a:pt x="1830" y="301"/>
                  </a:lnTo>
                  <a:lnTo>
                    <a:pt x="915" y="301"/>
                  </a:lnTo>
                  <a:lnTo>
                    <a:pt x="0" y="30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ḷiḑè">
              <a:extLst>
                <a:ext uri="{FF2B5EF4-FFF2-40B4-BE49-F238E27FC236}">
                  <a16:creationId xmlns="" xmlns:a16="http://schemas.microsoft.com/office/drawing/2014/main" id="{25DB0563-0067-46E4-8039-7F952275FD9C}"/>
                </a:ext>
              </a:extLst>
            </p:cNvPr>
            <p:cNvSpPr/>
            <p:nvPr/>
          </p:nvSpPr>
          <p:spPr bwMode="auto">
            <a:xfrm>
              <a:off x="13179718" y="3041024"/>
              <a:ext cx="2931581" cy="2071038"/>
            </a:xfrm>
            <a:custGeom>
              <a:avLst/>
              <a:gdLst>
                <a:gd name="T0" fmla="*/ 11659 w 12279"/>
                <a:gd name="T1" fmla="*/ 0 h 8672"/>
                <a:gd name="T2" fmla="*/ 6140 w 12279"/>
                <a:gd name="T3" fmla="*/ 0 h 8672"/>
                <a:gd name="T4" fmla="*/ 620 w 12279"/>
                <a:gd name="T5" fmla="*/ 0 h 8672"/>
                <a:gd name="T6" fmla="*/ 0 w 12279"/>
                <a:gd name="T7" fmla="*/ 621 h 8672"/>
                <a:gd name="T8" fmla="*/ 0 w 12279"/>
                <a:gd name="T9" fmla="*/ 8051 h 8672"/>
                <a:gd name="T10" fmla="*/ 620 w 12279"/>
                <a:gd name="T11" fmla="*/ 8672 h 8672"/>
                <a:gd name="T12" fmla="*/ 4441 w 12279"/>
                <a:gd name="T13" fmla="*/ 8672 h 8672"/>
                <a:gd name="T14" fmla="*/ 6140 w 12279"/>
                <a:gd name="T15" fmla="*/ 8672 h 8672"/>
                <a:gd name="T16" fmla="*/ 7838 w 12279"/>
                <a:gd name="T17" fmla="*/ 8672 h 8672"/>
                <a:gd name="T18" fmla="*/ 11659 w 12279"/>
                <a:gd name="T19" fmla="*/ 8672 h 8672"/>
                <a:gd name="T20" fmla="*/ 12279 w 12279"/>
                <a:gd name="T21" fmla="*/ 8051 h 8672"/>
                <a:gd name="T22" fmla="*/ 12279 w 12279"/>
                <a:gd name="T23" fmla="*/ 621 h 8672"/>
                <a:gd name="T24" fmla="*/ 11659 w 12279"/>
                <a:gd name="T25" fmla="*/ 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79" h="8672">
                  <a:moveTo>
                    <a:pt x="11659" y="0"/>
                  </a:moveTo>
                  <a:cubicBezTo>
                    <a:pt x="6140" y="0"/>
                    <a:pt x="6140" y="0"/>
                    <a:pt x="6140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8051"/>
                    <a:pt x="0" y="8051"/>
                    <a:pt x="0" y="8051"/>
                  </a:cubicBezTo>
                  <a:cubicBezTo>
                    <a:pt x="0" y="8394"/>
                    <a:pt x="278" y="8672"/>
                    <a:pt x="620" y="8672"/>
                  </a:cubicBezTo>
                  <a:cubicBezTo>
                    <a:pt x="4441" y="8672"/>
                    <a:pt x="4441" y="8672"/>
                    <a:pt x="4441" y="8672"/>
                  </a:cubicBezTo>
                  <a:cubicBezTo>
                    <a:pt x="6140" y="8672"/>
                    <a:pt x="6140" y="8672"/>
                    <a:pt x="6140" y="8672"/>
                  </a:cubicBezTo>
                  <a:cubicBezTo>
                    <a:pt x="7838" y="8672"/>
                    <a:pt x="7838" y="8672"/>
                    <a:pt x="7838" y="8672"/>
                  </a:cubicBezTo>
                  <a:cubicBezTo>
                    <a:pt x="11659" y="8672"/>
                    <a:pt x="11659" y="8672"/>
                    <a:pt x="11659" y="8672"/>
                  </a:cubicBezTo>
                  <a:cubicBezTo>
                    <a:pt x="12002" y="8672"/>
                    <a:pt x="12279" y="8394"/>
                    <a:pt x="12279" y="8051"/>
                  </a:cubicBezTo>
                  <a:cubicBezTo>
                    <a:pt x="12279" y="621"/>
                    <a:pt x="12279" y="621"/>
                    <a:pt x="12279" y="621"/>
                  </a:cubicBezTo>
                  <a:cubicBezTo>
                    <a:pt x="12279" y="278"/>
                    <a:pt x="12002" y="0"/>
                    <a:pt x="11659" y="0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iṩļïḍe">
              <a:extLst>
                <a:ext uri="{FF2B5EF4-FFF2-40B4-BE49-F238E27FC236}">
                  <a16:creationId xmlns="" xmlns:a16="http://schemas.microsoft.com/office/drawing/2014/main" id="{3E90BAD5-0454-4115-93CF-62548191C25E}"/>
                </a:ext>
              </a:extLst>
            </p:cNvPr>
            <p:cNvSpPr/>
            <p:nvPr/>
          </p:nvSpPr>
          <p:spPr bwMode="auto">
            <a:xfrm>
              <a:off x="13340364" y="3178225"/>
              <a:ext cx="2663259" cy="1673329"/>
            </a:xfrm>
            <a:custGeom>
              <a:avLst/>
              <a:gdLst>
                <a:gd name="T0" fmla="*/ 11155 w 11155"/>
                <a:gd name="T1" fmla="*/ 6694 h 7006"/>
                <a:gd name="T2" fmla="*/ 11155 w 11155"/>
                <a:gd name="T3" fmla="*/ 516 h 7006"/>
                <a:gd name="T4" fmla="*/ 10580 w 11155"/>
                <a:gd name="T5" fmla="*/ 0 h 7006"/>
                <a:gd name="T6" fmla="*/ 5467 w 11155"/>
                <a:gd name="T7" fmla="*/ 0 h 7006"/>
                <a:gd name="T8" fmla="*/ 353 w 11155"/>
                <a:gd name="T9" fmla="*/ 0 h 7006"/>
                <a:gd name="T10" fmla="*/ 0 w 11155"/>
                <a:gd name="T11" fmla="*/ 111 h 7006"/>
                <a:gd name="T12" fmla="*/ 11035 w 11155"/>
                <a:gd name="T13" fmla="*/ 7006 h 7006"/>
                <a:gd name="T14" fmla="*/ 11155 w 11155"/>
                <a:gd name="T15" fmla="*/ 6694 h 7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55" h="7006">
                  <a:moveTo>
                    <a:pt x="11155" y="6694"/>
                  </a:moveTo>
                  <a:cubicBezTo>
                    <a:pt x="11155" y="516"/>
                    <a:pt x="11155" y="516"/>
                    <a:pt x="11155" y="516"/>
                  </a:cubicBezTo>
                  <a:cubicBezTo>
                    <a:pt x="11155" y="231"/>
                    <a:pt x="10898" y="0"/>
                    <a:pt x="10580" y="0"/>
                  </a:cubicBezTo>
                  <a:cubicBezTo>
                    <a:pt x="5467" y="0"/>
                    <a:pt x="5467" y="0"/>
                    <a:pt x="5467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219" y="0"/>
                    <a:pt x="98" y="43"/>
                    <a:pt x="0" y="111"/>
                  </a:cubicBezTo>
                  <a:cubicBezTo>
                    <a:pt x="11035" y="7006"/>
                    <a:pt x="11035" y="7006"/>
                    <a:pt x="11035" y="7006"/>
                  </a:cubicBezTo>
                  <a:cubicBezTo>
                    <a:pt x="11109" y="6919"/>
                    <a:pt x="11155" y="6812"/>
                    <a:pt x="11155" y="6694"/>
                  </a:cubicBezTo>
                  <a:close/>
                </a:path>
              </a:pathLst>
            </a:custGeom>
            <a:solidFill>
              <a:srgbClr val="7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ṧļîdê">
              <a:extLst>
                <a:ext uri="{FF2B5EF4-FFF2-40B4-BE49-F238E27FC236}">
                  <a16:creationId xmlns="" xmlns:a16="http://schemas.microsoft.com/office/drawing/2014/main" id="{07D3CBDA-3555-4BE0-B6D0-9F035DFA03B2}"/>
                </a:ext>
              </a:extLst>
            </p:cNvPr>
            <p:cNvSpPr/>
            <p:nvPr/>
          </p:nvSpPr>
          <p:spPr bwMode="auto">
            <a:xfrm>
              <a:off x="13287395" y="3205144"/>
              <a:ext cx="2687573" cy="1695038"/>
            </a:xfrm>
            <a:custGeom>
              <a:avLst/>
              <a:gdLst>
                <a:gd name="T0" fmla="*/ 222 w 11257"/>
                <a:gd name="T1" fmla="*/ 0 h 7099"/>
                <a:gd name="T2" fmla="*/ 0 w 11257"/>
                <a:gd name="T3" fmla="*/ 405 h 7099"/>
                <a:gd name="T4" fmla="*/ 0 w 11257"/>
                <a:gd name="T5" fmla="*/ 6583 h 7099"/>
                <a:gd name="T6" fmla="*/ 575 w 11257"/>
                <a:gd name="T7" fmla="*/ 7099 h 7099"/>
                <a:gd name="T8" fmla="*/ 5689 w 11257"/>
                <a:gd name="T9" fmla="*/ 7099 h 7099"/>
                <a:gd name="T10" fmla="*/ 10802 w 11257"/>
                <a:gd name="T11" fmla="*/ 7099 h 7099"/>
                <a:gd name="T12" fmla="*/ 11257 w 11257"/>
                <a:gd name="T13" fmla="*/ 6895 h 7099"/>
                <a:gd name="T14" fmla="*/ 222 w 11257"/>
                <a:gd name="T15" fmla="*/ 0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57" h="7099">
                  <a:moveTo>
                    <a:pt x="222" y="0"/>
                  </a:moveTo>
                  <a:cubicBezTo>
                    <a:pt x="88" y="95"/>
                    <a:pt x="0" y="240"/>
                    <a:pt x="0" y="405"/>
                  </a:cubicBezTo>
                  <a:cubicBezTo>
                    <a:pt x="0" y="6583"/>
                    <a:pt x="0" y="6583"/>
                    <a:pt x="0" y="6583"/>
                  </a:cubicBezTo>
                  <a:cubicBezTo>
                    <a:pt x="0" y="6868"/>
                    <a:pt x="257" y="7099"/>
                    <a:pt x="575" y="7099"/>
                  </a:cubicBezTo>
                  <a:cubicBezTo>
                    <a:pt x="5689" y="7099"/>
                    <a:pt x="5689" y="7099"/>
                    <a:pt x="5689" y="7099"/>
                  </a:cubicBezTo>
                  <a:cubicBezTo>
                    <a:pt x="10802" y="7099"/>
                    <a:pt x="10802" y="7099"/>
                    <a:pt x="10802" y="7099"/>
                  </a:cubicBezTo>
                  <a:cubicBezTo>
                    <a:pt x="10989" y="7099"/>
                    <a:pt x="11152" y="7018"/>
                    <a:pt x="11257" y="689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5C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šľíďe">
              <a:extLst>
                <a:ext uri="{FF2B5EF4-FFF2-40B4-BE49-F238E27FC236}">
                  <a16:creationId xmlns="" xmlns:a16="http://schemas.microsoft.com/office/drawing/2014/main" id="{B6D8E27A-3452-4306-BFEA-11652EB53A30}"/>
                </a:ext>
              </a:extLst>
            </p:cNvPr>
            <p:cNvSpPr/>
            <p:nvPr/>
          </p:nvSpPr>
          <p:spPr bwMode="auto">
            <a:xfrm>
              <a:off x="14584724" y="4960967"/>
              <a:ext cx="121570" cy="121570"/>
            </a:xfrm>
            <a:prstGeom prst="ellipse">
              <a:avLst/>
            </a:pr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ṡľïḋê">
              <a:extLst>
                <a:ext uri="{FF2B5EF4-FFF2-40B4-BE49-F238E27FC236}">
                  <a16:creationId xmlns="" xmlns:a16="http://schemas.microsoft.com/office/drawing/2014/main" id="{52301F64-7D01-47AC-A3C7-43B6DE2930D8}"/>
                </a:ext>
              </a:extLst>
            </p:cNvPr>
            <p:cNvSpPr/>
            <p:nvPr/>
          </p:nvSpPr>
          <p:spPr bwMode="auto">
            <a:xfrm>
              <a:off x="13287395" y="3178225"/>
              <a:ext cx="2716228" cy="1721957"/>
            </a:xfrm>
            <a:custGeom>
              <a:avLst/>
              <a:gdLst>
                <a:gd name="T0" fmla="*/ 575 w 11377"/>
                <a:gd name="T1" fmla="*/ 166 h 7210"/>
                <a:gd name="T2" fmla="*/ 5689 w 11377"/>
                <a:gd name="T3" fmla="*/ 166 h 7210"/>
                <a:gd name="T4" fmla="*/ 10802 w 11377"/>
                <a:gd name="T5" fmla="*/ 166 h 7210"/>
                <a:gd name="T6" fmla="*/ 11212 w 11377"/>
                <a:gd name="T7" fmla="*/ 516 h 7210"/>
                <a:gd name="T8" fmla="*/ 11212 w 11377"/>
                <a:gd name="T9" fmla="*/ 6694 h 7210"/>
                <a:gd name="T10" fmla="*/ 11131 w 11377"/>
                <a:gd name="T11" fmla="*/ 6899 h 7210"/>
                <a:gd name="T12" fmla="*/ 10802 w 11377"/>
                <a:gd name="T13" fmla="*/ 7044 h 7210"/>
                <a:gd name="T14" fmla="*/ 5689 w 11377"/>
                <a:gd name="T15" fmla="*/ 7044 h 7210"/>
                <a:gd name="T16" fmla="*/ 575 w 11377"/>
                <a:gd name="T17" fmla="*/ 7044 h 7210"/>
                <a:gd name="T18" fmla="*/ 165 w 11377"/>
                <a:gd name="T19" fmla="*/ 6694 h 7210"/>
                <a:gd name="T20" fmla="*/ 165 w 11377"/>
                <a:gd name="T21" fmla="*/ 516 h 7210"/>
                <a:gd name="T22" fmla="*/ 317 w 11377"/>
                <a:gd name="T23" fmla="*/ 247 h 7210"/>
                <a:gd name="T24" fmla="*/ 575 w 11377"/>
                <a:gd name="T25" fmla="*/ 166 h 7210"/>
                <a:gd name="T26" fmla="*/ 575 w 11377"/>
                <a:gd name="T27" fmla="*/ 0 h 7210"/>
                <a:gd name="T28" fmla="*/ 222 w 11377"/>
                <a:gd name="T29" fmla="*/ 111 h 7210"/>
                <a:gd name="T30" fmla="*/ 0 w 11377"/>
                <a:gd name="T31" fmla="*/ 516 h 7210"/>
                <a:gd name="T32" fmla="*/ 0 w 11377"/>
                <a:gd name="T33" fmla="*/ 6694 h 7210"/>
                <a:gd name="T34" fmla="*/ 575 w 11377"/>
                <a:gd name="T35" fmla="*/ 7210 h 7210"/>
                <a:gd name="T36" fmla="*/ 5689 w 11377"/>
                <a:gd name="T37" fmla="*/ 7210 h 7210"/>
                <a:gd name="T38" fmla="*/ 10802 w 11377"/>
                <a:gd name="T39" fmla="*/ 7210 h 7210"/>
                <a:gd name="T40" fmla="*/ 11257 w 11377"/>
                <a:gd name="T41" fmla="*/ 7006 h 7210"/>
                <a:gd name="T42" fmla="*/ 11377 w 11377"/>
                <a:gd name="T43" fmla="*/ 6694 h 7210"/>
                <a:gd name="T44" fmla="*/ 11377 w 11377"/>
                <a:gd name="T45" fmla="*/ 516 h 7210"/>
                <a:gd name="T46" fmla="*/ 10802 w 11377"/>
                <a:gd name="T47" fmla="*/ 0 h 7210"/>
                <a:gd name="T48" fmla="*/ 5689 w 11377"/>
                <a:gd name="T49" fmla="*/ 0 h 7210"/>
                <a:gd name="T50" fmla="*/ 575 w 11377"/>
                <a:gd name="T51" fmla="*/ 0 h 7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77" h="7210">
                  <a:moveTo>
                    <a:pt x="575" y="166"/>
                  </a:moveTo>
                  <a:cubicBezTo>
                    <a:pt x="5689" y="166"/>
                    <a:pt x="5689" y="166"/>
                    <a:pt x="5689" y="166"/>
                  </a:cubicBezTo>
                  <a:cubicBezTo>
                    <a:pt x="10802" y="166"/>
                    <a:pt x="10802" y="166"/>
                    <a:pt x="10802" y="166"/>
                  </a:cubicBezTo>
                  <a:cubicBezTo>
                    <a:pt x="11028" y="166"/>
                    <a:pt x="11212" y="323"/>
                    <a:pt x="11212" y="516"/>
                  </a:cubicBezTo>
                  <a:cubicBezTo>
                    <a:pt x="11212" y="6694"/>
                    <a:pt x="11212" y="6694"/>
                    <a:pt x="11212" y="6694"/>
                  </a:cubicBezTo>
                  <a:cubicBezTo>
                    <a:pt x="11212" y="6785"/>
                    <a:pt x="11168" y="6856"/>
                    <a:pt x="11131" y="6899"/>
                  </a:cubicBezTo>
                  <a:cubicBezTo>
                    <a:pt x="11052" y="6991"/>
                    <a:pt x="10932" y="7044"/>
                    <a:pt x="10802" y="7044"/>
                  </a:cubicBezTo>
                  <a:cubicBezTo>
                    <a:pt x="5689" y="7044"/>
                    <a:pt x="5689" y="7044"/>
                    <a:pt x="5689" y="7044"/>
                  </a:cubicBezTo>
                  <a:cubicBezTo>
                    <a:pt x="575" y="7044"/>
                    <a:pt x="575" y="7044"/>
                    <a:pt x="575" y="7044"/>
                  </a:cubicBezTo>
                  <a:cubicBezTo>
                    <a:pt x="349" y="7044"/>
                    <a:pt x="165" y="6887"/>
                    <a:pt x="165" y="6694"/>
                  </a:cubicBezTo>
                  <a:cubicBezTo>
                    <a:pt x="165" y="516"/>
                    <a:pt x="165" y="516"/>
                    <a:pt x="165" y="516"/>
                  </a:cubicBezTo>
                  <a:cubicBezTo>
                    <a:pt x="165" y="413"/>
                    <a:pt x="221" y="315"/>
                    <a:pt x="317" y="247"/>
                  </a:cubicBezTo>
                  <a:cubicBezTo>
                    <a:pt x="393" y="194"/>
                    <a:pt x="482" y="166"/>
                    <a:pt x="575" y="166"/>
                  </a:cubicBezTo>
                  <a:moveTo>
                    <a:pt x="575" y="0"/>
                  </a:moveTo>
                  <a:cubicBezTo>
                    <a:pt x="441" y="0"/>
                    <a:pt x="320" y="43"/>
                    <a:pt x="222" y="111"/>
                  </a:cubicBezTo>
                  <a:cubicBezTo>
                    <a:pt x="88" y="206"/>
                    <a:pt x="0" y="351"/>
                    <a:pt x="0" y="516"/>
                  </a:cubicBezTo>
                  <a:cubicBezTo>
                    <a:pt x="0" y="6694"/>
                    <a:pt x="0" y="6694"/>
                    <a:pt x="0" y="6694"/>
                  </a:cubicBezTo>
                  <a:cubicBezTo>
                    <a:pt x="0" y="6979"/>
                    <a:pt x="257" y="7210"/>
                    <a:pt x="575" y="7210"/>
                  </a:cubicBezTo>
                  <a:cubicBezTo>
                    <a:pt x="5689" y="7210"/>
                    <a:pt x="5689" y="7210"/>
                    <a:pt x="5689" y="7210"/>
                  </a:cubicBezTo>
                  <a:cubicBezTo>
                    <a:pt x="10802" y="7210"/>
                    <a:pt x="10802" y="7210"/>
                    <a:pt x="10802" y="7210"/>
                  </a:cubicBezTo>
                  <a:cubicBezTo>
                    <a:pt x="10989" y="7210"/>
                    <a:pt x="11152" y="7129"/>
                    <a:pt x="11257" y="7006"/>
                  </a:cubicBezTo>
                  <a:cubicBezTo>
                    <a:pt x="11331" y="6919"/>
                    <a:pt x="11377" y="6812"/>
                    <a:pt x="11377" y="6694"/>
                  </a:cubicBezTo>
                  <a:cubicBezTo>
                    <a:pt x="11377" y="516"/>
                    <a:pt x="11377" y="516"/>
                    <a:pt x="11377" y="516"/>
                  </a:cubicBezTo>
                  <a:cubicBezTo>
                    <a:pt x="11377" y="231"/>
                    <a:pt x="11120" y="0"/>
                    <a:pt x="10802" y="0"/>
                  </a:cubicBezTo>
                  <a:cubicBezTo>
                    <a:pt x="5689" y="0"/>
                    <a:pt x="5689" y="0"/>
                    <a:pt x="5689" y="0"/>
                  </a:cubicBezTo>
                  <a:cubicBezTo>
                    <a:pt x="575" y="0"/>
                    <a:pt x="575" y="0"/>
                    <a:pt x="575" y="0"/>
                  </a:cubicBezTo>
                  <a:close/>
                </a:path>
              </a:pathLst>
            </a:custGeom>
            <a:solidFill>
              <a:srgbClr val="989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ṣļïdé">
              <a:extLst>
                <a:ext uri="{FF2B5EF4-FFF2-40B4-BE49-F238E27FC236}">
                  <a16:creationId xmlns="" xmlns:a16="http://schemas.microsoft.com/office/drawing/2014/main" id="{3EA74417-931C-4250-AC33-52969B918430}"/>
                </a:ext>
              </a:extLst>
            </p:cNvPr>
            <p:cNvSpPr/>
            <p:nvPr/>
          </p:nvSpPr>
          <p:spPr bwMode="auto">
            <a:xfrm>
              <a:off x="14238248" y="5112062"/>
              <a:ext cx="814521" cy="73811"/>
            </a:xfrm>
            <a:custGeom>
              <a:avLst/>
              <a:gdLst>
                <a:gd name="T0" fmla="*/ 0 w 3414"/>
                <a:gd name="T1" fmla="*/ 108 h 310"/>
                <a:gd name="T2" fmla="*/ 8 w 3414"/>
                <a:gd name="T3" fmla="*/ 0 h 310"/>
                <a:gd name="T4" fmla="*/ 1707 w 3414"/>
                <a:gd name="T5" fmla="*/ 0 h 310"/>
                <a:gd name="T6" fmla="*/ 3405 w 3414"/>
                <a:gd name="T7" fmla="*/ 0 h 310"/>
                <a:gd name="T8" fmla="*/ 3414 w 3414"/>
                <a:gd name="T9" fmla="*/ 108 h 310"/>
                <a:gd name="T10" fmla="*/ 3414 w 3414"/>
                <a:gd name="T11" fmla="*/ 310 h 310"/>
                <a:gd name="T12" fmla="*/ 0 w 3414"/>
                <a:gd name="T13" fmla="*/ 310 h 310"/>
                <a:gd name="T14" fmla="*/ 0 w 3414"/>
                <a:gd name="T15" fmla="*/ 1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4" h="310">
                  <a:moveTo>
                    <a:pt x="0" y="108"/>
                  </a:moveTo>
                  <a:cubicBezTo>
                    <a:pt x="0" y="71"/>
                    <a:pt x="2" y="35"/>
                    <a:pt x="8" y="0"/>
                  </a:cubicBezTo>
                  <a:cubicBezTo>
                    <a:pt x="1707" y="0"/>
                    <a:pt x="1707" y="0"/>
                    <a:pt x="1707" y="0"/>
                  </a:cubicBezTo>
                  <a:cubicBezTo>
                    <a:pt x="3405" y="0"/>
                    <a:pt x="3405" y="0"/>
                    <a:pt x="3405" y="0"/>
                  </a:cubicBezTo>
                  <a:cubicBezTo>
                    <a:pt x="3411" y="35"/>
                    <a:pt x="3414" y="71"/>
                    <a:pt x="3414" y="108"/>
                  </a:cubicBezTo>
                  <a:cubicBezTo>
                    <a:pt x="3414" y="310"/>
                    <a:pt x="3414" y="310"/>
                    <a:pt x="3414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ṣḷïdè">
              <a:extLst>
                <a:ext uri="{FF2B5EF4-FFF2-40B4-BE49-F238E27FC236}">
                  <a16:creationId xmlns="" xmlns:a16="http://schemas.microsoft.com/office/drawing/2014/main" id="{92A8A42B-2988-4AA3-89C7-BAEEA5603F84}"/>
                </a:ext>
              </a:extLst>
            </p:cNvPr>
            <p:cNvSpPr/>
            <p:nvPr/>
          </p:nvSpPr>
          <p:spPr bwMode="auto">
            <a:xfrm>
              <a:off x="14238248" y="5185872"/>
              <a:ext cx="814521" cy="196249"/>
            </a:xfrm>
            <a:custGeom>
              <a:avLst/>
              <a:gdLst>
                <a:gd name="T0" fmla="*/ 3414 w 3414"/>
                <a:gd name="T1" fmla="*/ 0 h 823"/>
                <a:gd name="T2" fmla="*/ 3414 w 3414"/>
                <a:gd name="T3" fmla="*/ 750 h 823"/>
                <a:gd name="T4" fmla="*/ 3410 w 3414"/>
                <a:gd name="T5" fmla="*/ 823 h 823"/>
                <a:gd name="T6" fmla="*/ 1707 w 3414"/>
                <a:gd name="T7" fmla="*/ 823 h 823"/>
                <a:gd name="T8" fmla="*/ 3 w 3414"/>
                <a:gd name="T9" fmla="*/ 823 h 823"/>
                <a:gd name="T10" fmla="*/ 3 w 3414"/>
                <a:gd name="T11" fmla="*/ 823 h 823"/>
                <a:gd name="T12" fmla="*/ 0 w 3414"/>
                <a:gd name="T13" fmla="*/ 750 h 823"/>
                <a:gd name="T14" fmla="*/ 0 w 3414"/>
                <a:gd name="T15" fmla="*/ 0 h 823"/>
                <a:gd name="T16" fmla="*/ 3414 w 3414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4" h="823">
                  <a:moveTo>
                    <a:pt x="3414" y="0"/>
                  </a:moveTo>
                  <a:cubicBezTo>
                    <a:pt x="3414" y="750"/>
                    <a:pt x="3414" y="750"/>
                    <a:pt x="3414" y="750"/>
                  </a:cubicBezTo>
                  <a:cubicBezTo>
                    <a:pt x="3414" y="775"/>
                    <a:pt x="3412" y="799"/>
                    <a:pt x="3410" y="823"/>
                  </a:cubicBezTo>
                  <a:cubicBezTo>
                    <a:pt x="1707" y="823"/>
                    <a:pt x="1707" y="823"/>
                    <a:pt x="1707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1" y="799"/>
                    <a:pt x="0" y="775"/>
                    <a:pt x="0" y="7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rgbClr val="DE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ṣḻîďe">
              <a:extLst>
                <a:ext uri="{FF2B5EF4-FFF2-40B4-BE49-F238E27FC236}">
                  <a16:creationId xmlns="" xmlns:a16="http://schemas.microsoft.com/office/drawing/2014/main" id="{162A6A67-98BE-467E-AE33-3559AA252300}"/>
                </a:ext>
              </a:extLst>
            </p:cNvPr>
            <p:cNvSpPr/>
            <p:nvPr/>
          </p:nvSpPr>
          <p:spPr bwMode="auto">
            <a:xfrm>
              <a:off x="15158709" y="3528174"/>
              <a:ext cx="505385" cy="541856"/>
            </a:xfrm>
            <a:custGeom>
              <a:avLst/>
              <a:gdLst>
                <a:gd name="T0" fmla="*/ 0 w 582"/>
                <a:gd name="T1" fmla="*/ 186 h 624"/>
                <a:gd name="T2" fmla="*/ 582 w 582"/>
                <a:gd name="T3" fmla="*/ 0 h 624"/>
                <a:gd name="T4" fmla="*/ 582 w 582"/>
                <a:gd name="T5" fmla="*/ 624 h 624"/>
                <a:gd name="T6" fmla="*/ 0 w 582"/>
                <a:gd name="T7" fmla="*/ 186 h 624"/>
                <a:gd name="T8" fmla="*/ 37 w 582"/>
                <a:gd name="T9" fmla="*/ 192 h 624"/>
                <a:gd name="T10" fmla="*/ 563 w 582"/>
                <a:gd name="T11" fmla="*/ 588 h 624"/>
                <a:gd name="T12" fmla="*/ 563 w 582"/>
                <a:gd name="T13" fmla="*/ 24 h 624"/>
                <a:gd name="T14" fmla="*/ 37 w 582"/>
                <a:gd name="T15" fmla="*/ 19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624">
                  <a:moveTo>
                    <a:pt x="0" y="186"/>
                  </a:moveTo>
                  <a:lnTo>
                    <a:pt x="582" y="0"/>
                  </a:lnTo>
                  <a:lnTo>
                    <a:pt x="582" y="624"/>
                  </a:lnTo>
                  <a:lnTo>
                    <a:pt x="0" y="186"/>
                  </a:lnTo>
                  <a:close/>
                  <a:moveTo>
                    <a:pt x="37" y="192"/>
                  </a:moveTo>
                  <a:lnTo>
                    <a:pt x="563" y="588"/>
                  </a:lnTo>
                  <a:lnTo>
                    <a:pt x="563" y="24"/>
                  </a:lnTo>
                  <a:lnTo>
                    <a:pt x="37" y="19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$ľïďê">
              <a:extLst>
                <a:ext uri="{FF2B5EF4-FFF2-40B4-BE49-F238E27FC236}">
                  <a16:creationId xmlns="" xmlns:a16="http://schemas.microsoft.com/office/drawing/2014/main" id="{DA870E76-3790-4AD9-A7CB-B283E3126DF7}"/>
                </a:ext>
              </a:extLst>
            </p:cNvPr>
            <p:cNvSpPr/>
            <p:nvPr/>
          </p:nvSpPr>
          <p:spPr bwMode="auto">
            <a:xfrm>
              <a:off x="15536445" y="3412682"/>
              <a:ext cx="222300" cy="2223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ľîḍè">
              <a:extLst>
                <a:ext uri="{FF2B5EF4-FFF2-40B4-BE49-F238E27FC236}">
                  <a16:creationId xmlns="" xmlns:a16="http://schemas.microsoft.com/office/drawing/2014/main" id="{8C52E77A-A916-4D44-81B9-61E3BDA8F91F}"/>
                </a:ext>
              </a:extLst>
            </p:cNvPr>
            <p:cNvSpPr/>
            <p:nvPr/>
          </p:nvSpPr>
          <p:spPr bwMode="auto">
            <a:xfrm>
              <a:off x="15110081" y="3630640"/>
              <a:ext cx="122439" cy="121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iślîḑé">
              <a:extLst>
                <a:ext uri="{FF2B5EF4-FFF2-40B4-BE49-F238E27FC236}">
                  <a16:creationId xmlns="" xmlns:a16="http://schemas.microsoft.com/office/drawing/2014/main" id="{965FE6B6-6FEA-4E16-8E5C-DC79C0B4F2C2}"/>
                </a:ext>
              </a:extLst>
            </p:cNvPr>
            <p:cNvSpPr/>
            <p:nvPr/>
          </p:nvSpPr>
          <p:spPr bwMode="auto">
            <a:xfrm>
              <a:off x="15539919" y="3938908"/>
              <a:ext cx="186698" cy="18756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î$ļidè">
              <a:extLst>
                <a:ext uri="{FF2B5EF4-FFF2-40B4-BE49-F238E27FC236}">
                  <a16:creationId xmlns="" xmlns:a16="http://schemas.microsoft.com/office/drawing/2014/main" id="{8EBE788F-DFBD-431D-BC4F-7D7923362CB8}"/>
                </a:ext>
              </a:extLst>
            </p:cNvPr>
            <p:cNvSpPr/>
            <p:nvPr/>
          </p:nvSpPr>
          <p:spPr bwMode="auto">
            <a:xfrm>
              <a:off x="13584373" y="3519490"/>
              <a:ext cx="491491" cy="357764"/>
            </a:xfrm>
            <a:custGeom>
              <a:avLst/>
              <a:gdLst>
                <a:gd name="T0" fmla="*/ 0 w 566"/>
                <a:gd name="T1" fmla="*/ 412 h 412"/>
                <a:gd name="T2" fmla="*/ 238 w 566"/>
                <a:gd name="T3" fmla="*/ 0 h 412"/>
                <a:gd name="T4" fmla="*/ 566 w 566"/>
                <a:gd name="T5" fmla="*/ 360 h 412"/>
                <a:gd name="T6" fmla="*/ 0 w 566"/>
                <a:gd name="T7" fmla="*/ 412 h 412"/>
                <a:gd name="T8" fmla="*/ 25 w 566"/>
                <a:gd name="T9" fmla="*/ 396 h 412"/>
                <a:gd name="T10" fmla="*/ 536 w 566"/>
                <a:gd name="T11" fmla="*/ 349 h 412"/>
                <a:gd name="T12" fmla="*/ 240 w 566"/>
                <a:gd name="T13" fmla="*/ 24 h 412"/>
                <a:gd name="T14" fmla="*/ 25 w 566"/>
                <a:gd name="T15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412">
                  <a:moveTo>
                    <a:pt x="0" y="412"/>
                  </a:moveTo>
                  <a:lnTo>
                    <a:pt x="238" y="0"/>
                  </a:lnTo>
                  <a:lnTo>
                    <a:pt x="566" y="360"/>
                  </a:lnTo>
                  <a:lnTo>
                    <a:pt x="0" y="412"/>
                  </a:lnTo>
                  <a:close/>
                  <a:moveTo>
                    <a:pt x="25" y="396"/>
                  </a:moveTo>
                  <a:lnTo>
                    <a:pt x="536" y="349"/>
                  </a:lnTo>
                  <a:lnTo>
                    <a:pt x="240" y="24"/>
                  </a:lnTo>
                  <a:lnTo>
                    <a:pt x="25" y="39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ḷïďè">
              <a:extLst>
                <a:ext uri="{FF2B5EF4-FFF2-40B4-BE49-F238E27FC236}">
                  <a16:creationId xmlns="" xmlns:a16="http://schemas.microsoft.com/office/drawing/2014/main" id="{B6DB6B50-6F50-4485-9604-3431EBC81497}"/>
                </a:ext>
              </a:extLst>
            </p:cNvPr>
            <p:cNvSpPr/>
            <p:nvPr/>
          </p:nvSpPr>
          <p:spPr bwMode="auto">
            <a:xfrm>
              <a:off x="13684235" y="3428312"/>
              <a:ext cx="192776" cy="192776"/>
            </a:xfrm>
            <a:custGeom>
              <a:avLst/>
              <a:gdLst>
                <a:gd name="T0" fmla="*/ 135 w 808"/>
                <a:gd name="T1" fmla="*/ 649 h 808"/>
                <a:gd name="T2" fmla="*/ 649 w 808"/>
                <a:gd name="T3" fmla="*/ 673 h 808"/>
                <a:gd name="T4" fmla="*/ 673 w 808"/>
                <a:gd name="T5" fmla="*/ 160 h 808"/>
                <a:gd name="T6" fmla="*/ 160 w 808"/>
                <a:gd name="T7" fmla="*/ 135 h 808"/>
                <a:gd name="T8" fmla="*/ 135 w 808"/>
                <a:gd name="T9" fmla="*/ 64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808">
                  <a:moveTo>
                    <a:pt x="135" y="649"/>
                  </a:moveTo>
                  <a:cubicBezTo>
                    <a:pt x="270" y="797"/>
                    <a:pt x="500" y="808"/>
                    <a:pt x="649" y="673"/>
                  </a:cubicBezTo>
                  <a:cubicBezTo>
                    <a:pt x="797" y="538"/>
                    <a:pt x="808" y="308"/>
                    <a:pt x="673" y="160"/>
                  </a:cubicBezTo>
                  <a:cubicBezTo>
                    <a:pt x="538" y="11"/>
                    <a:pt x="308" y="0"/>
                    <a:pt x="160" y="135"/>
                  </a:cubicBezTo>
                  <a:cubicBezTo>
                    <a:pt x="11" y="271"/>
                    <a:pt x="0" y="500"/>
                    <a:pt x="135" y="649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$ļíḑê">
              <a:extLst>
                <a:ext uri="{FF2B5EF4-FFF2-40B4-BE49-F238E27FC236}">
                  <a16:creationId xmlns="" xmlns:a16="http://schemas.microsoft.com/office/drawing/2014/main" id="{0F920EDD-D02C-4546-9FBD-84E3055BA6A8}"/>
                </a:ext>
              </a:extLst>
            </p:cNvPr>
            <p:cNvSpPr/>
            <p:nvPr/>
          </p:nvSpPr>
          <p:spPr bwMode="auto">
            <a:xfrm>
              <a:off x="13540956" y="3818206"/>
              <a:ext cx="105940" cy="105940"/>
            </a:xfrm>
            <a:custGeom>
              <a:avLst/>
              <a:gdLst>
                <a:gd name="T0" fmla="*/ 74 w 443"/>
                <a:gd name="T1" fmla="*/ 356 h 443"/>
                <a:gd name="T2" fmla="*/ 355 w 443"/>
                <a:gd name="T3" fmla="*/ 369 h 443"/>
                <a:gd name="T4" fmla="*/ 369 w 443"/>
                <a:gd name="T5" fmla="*/ 87 h 443"/>
                <a:gd name="T6" fmla="*/ 87 w 443"/>
                <a:gd name="T7" fmla="*/ 74 h 443"/>
                <a:gd name="T8" fmla="*/ 74 w 443"/>
                <a:gd name="T9" fmla="*/ 35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74" y="356"/>
                  </a:moveTo>
                  <a:cubicBezTo>
                    <a:pt x="148" y="437"/>
                    <a:pt x="274" y="443"/>
                    <a:pt x="355" y="369"/>
                  </a:cubicBezTo>
                  <a:cubicBezTo>
                    <a:pt x="437" y="295"/>
                    <a:pt x="443" y="169"/>
                    <a:pt x="369" y="87"/>
                  </a:cubicBezTo>
                  <a:cubicBezTo>
                    <a:pt x="295" y="6"/>
                    <a:pt x="169" y="0"/>
                    <a:pt x="87" y="74"/>
                  </a:cubicBezTo>
                  <a:cubicBezTo>
                    <a:pt x="6" y="148"/>
                    <a:pt x="0" y="274"/>
                    <a:pt x="74" y="356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î$ļîde">
              <a:extLst>
                <a:ext uri="{FF2B5EF4-FFF2-40B4-BE49-F238E27FC236}">
                  <a16:creationId xmlns="" xmlns:a16="http://schemas.microsoft.com/office/drawing/2014/main" id="{CA075D56-A7CF-451E-A6F3-0E28D297DDE9}"/>
                </a:ext>
              </a:extLst>
            </p:cNvPr>
            <p:cNvSpPr/>
            <p:nvPr/>
          </p:nvSpPr>
          <p:spPr bwMode="auto">
            <a:xfrm>
              <a:off x="13957768" y="3744395"/>
              <a:ext cx="162383" cy="162384"/>
            </a:xfrm>
            <a:custGeom>
              <a:avLst/>
              <a:gdLst>
                <a:gd name="T0" fmla="*/ 113 w 678"/>
                <a:gd name="T1" fmla="*/ 544 h 678"/>
                <a:gd name="T2" fmla="*/ 544 w 678"/>
                <a:gd name="T3" fmla="*/ 564 h 678"/>
                <a:gd name="T4" fmla="*/ 564 w 678"/>
                <a:gd name="T5" fmla="*/ 134 h 678"/>
                <a:gd name="T6" fmla="*/ 134 w 678"/>
                <a:gd name="T7" fmla="*/ 113 h 678"/>
                <a:gd name="T8" fmla="*/ 113 w 678"/>
                <a:gd name="T9" fmla="*/ 5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678">
                  <a:moveTo>
                    <a:pt x="113" y="544"/>
                  </a:moveTo>
                  <a:cubicBezTo>
                    <a:pt x="226" y="668"/>
                    <a:pt x="419" y="678"/>
                    <a:pt x="544" y="564"/>
                  </a:cubicBezTo>
                  <a:cubicBezTo>
                    <a:pt x="668" y="451"/>
                    <a:pt x="678" y="258"/>
                    <a:pt x="564" y="134"/>
                  </a:cubicBezTo>
                  <a:cubicBezTo>
                    <a:pt x="451" y="9"/>
                    <a:pt x="258" y="0"/>
                    <a:pt x="134" y="113"/>
                  </a:cubicBezTo>
                  <a:cubicBezTo>
                    <a:pt x="9" y="226"/>
                    <a:pt x="0" y="419"/>
                    <a:pt x="113" y="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šlíḓê">
              <a:extLst>
                <a:ext uri="{FF2B5EF4-FFF2-40B4-BE49-F238E27FC236}">
                  <a16:creationId xmlns="" xmlns:a16="http://schemas.microsoft.com/office/drawing/2014/main" id="{C30A18DC-1B43-4FD4-8A0E-10EEEA3DB870}"/>
                </a:ext>
              </a:extLst>
            </p:cNvPr>
            <p:cNvSpPr/>
            <p:nvPr/>
          </p:nvSpPr>
          <p:spPr bwMode="auto">
            <a:xfrm>
              <a:off x="14273851" y="4136894"/>
              <a:ext cx="593958" cy="553145"/>
            </a:xfrm>
            <a:custGeom>
              <a:avLst/>
              <a:gdLst>
                <a:gd name="T0" fmla="*/ 204 w 684"/>
                <a:gd name="T1" fmla="*/ 637 h 637"/>
                <a:gd name="T2" fmla="*/ 0 w 684"/>
                <a:gd name="T3" fmla="*/ 0 h 637"/>
                <a:gd name="T4" fmla="*/ 684 w 684"/>
                <a:gd name="T5" fmla="*/ 0 h 637"/>
                <a:gd name="T6" fmla="*/ 204 w 684"/>
                <a:gd name="T7" fmla="*/ 637 h 637"/>
                <a:gd name="T8" fmla="*/ 211 w 684"/>
                <a:gd name="T9" fmla="*/ 595 h 637"/>
                <a:gd name="T10" fmla="*/ 644 w 684"/>
                <a:gd name="T11" fmla="*/ 20 h 637"/>
                <a:gd name="T12" fmla="*/ 27 w 684"/>
                <a:gd name="T13" fmla="*/ 20 h 637"/>
                <a:gd name="T14" fmla="*/ 211 w 684"/>
                <a:gd name="T15" fmla="*/ 59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637">
                  <a:moveTo>
                    <a:pt x="204" y="637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204" y="637"/>
                  </a:lnTo>
                  <a:close/>
                  <a:moveTo>
                    <a:pt x="211" y="595"/>
                  </a:moveTo>
                  <a:lnTo>
                    <a:pt x="644" y="20"/>
                  </a:lnTo>
                  <a:lnTo>
                    <a:pt x="27" y="20"/>
                  </a:lnTo>
                  <a:lnTo>
                    <a:pt x="211" y="59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S1idé">
              <a:extLst>
                <a:ext uri="{FF2B5EF4-FFF2-40B4-BE49-F238E27FC236}">
                  <a16:creationId xmlns="" xmlns:a16="http://schemas.microsoft.com/office/drawing/2014/main" id="{E446C06A-567C-41B2-8586-B1BD3F0C079C}"/>
                </a:ext>
              </a:extLst>
            </p:cNvPr>
            <p:cNvSpPr/>
            <p:nvPr/>
          </p:nvSpPr>
          <p:spPr bwMode="auto">
            <a:xfrm>
              <a:off x="14147070" y="4030954"/>
              <a:ext cx="244009" cy="244009"/>
            </a:xfrm>
            <a:custGeom>
              <a:avLst/>
              <a:gdLst>
                <a:gd name="T0" fmla="*/ 511 w 1021"/>
                <a:gd name="T1" fmla="*/ 1021 h 1021"/>
                <a:gd name="T2" fmla="*/ 1021 w 1021"/>
                <a:gd name="T3" fmla="*/ 510 h 1021"/>
                <a:gd name="T4" fmla="*/ 510 w 1021"/>
                <a:gd name="T5" fmla="*/ 0 h 1021"/>
                <a:gd name="T6" fmla="*/ 0 w 1021"/>
                <a:gd name="T7" fmla="*/ 510 h 1021"/>
                <a:gd name="T8" fmla="*/ 511 w 1021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021">
                  <a:moveTo>
                    <a:pt x="511" y="1021"/>
                  </a:moveTo>
                  <a:cubicBezTo>
                    <a:pt x="793" y="1020"/>
                    <a:pt x="1021" y="792"/>
                    <a:pt x="1021" y="510"/>
                  </a:cubicBezTo>
                  <a:cubicBezTo>
                    <a:pt x="1021" y="228"/>
                    <a:pt x="792" y="0"/>
                    <a:pt x="510" y="0"/>
                  </a:cubicBezTo>
                  <a:cubicBezTo>
                    <a:pt x="229" y="0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ṡ1ïḓè">
              <a:extLst>
                <a:ext uri="{FF2B5EF4-FFF2-40B4-BE49-F238E27FC236}">
                  <a16:creationId xmlns="" xmlns:a16="http://schemas.microsoft.com/office/drawing/2014/main" id="{3D47C408-83E9-4B14-ABBE-6A3AA24C1CB5}"/>
                </a:ext>
              </a:extLst>
            </p:cNvPr>
            <p:cNvSpPr/>
            <p:nvPr/>
          </p:nvSpPr>
          <p:spPr bwMode="auto">
            <a:xfrm>
              <a:off x="14385869" y="4607545"/>
              <a:ext cx="133727" cy="133727"/>
            </a:xfrm>
            <a:custGeom>
              <a:avLst/>
              <a:gdLst>
                <a:gd name="T0" fmla="*/ 280 w 560"/>
                <a:gd name="T1" fmla="*/ 560 h 560"/>
                <a:gd name="T2" fmla="*/ 560 w 560"/>
                <a:gd name="T3" fmla="*/ 280 h 560"/>
                <a:gd name="T4" fmla="*/ 280 w 560"/>
                <a:gd name="T5" fmla="*/ 0 h 560"/>
                <a:gd name="T6" fmla="*/ 0 w 560"/>
                <a:gd name="T7" fmla="*/ 280 h 560"/>
                <a:gd name="T8" fmla="*/ 280 w 56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60">
                  <a:moveTo>
                    <a:pt x="280" y="560"/>
                  </a:moveTo>
                  <a:cubicBezTo>
                    <a:pt x="435" y="560"/>
                    <a:pt x="560" y="435"/>
                    <a:pt x="560" y="280"/>
                  </a:cubicBezTo>
                  <a:cubicBezTo>
                    <a:pt x="560" y="125"/>
                    <a:pt x="434" y="0"/>
                    <a:pt x="280" y="0"/>
                  </a:cubicBezTo>
                  <a:cubicBezTo>
                    <a:pt x="125" y="0"/>
                    <a:pt x="0" y="126"/>
                    <a:pt x="0" y="280"/>
                  </a:cubicBezTo>
                  <a:cubicBezTo>
                    <a:pt x="0" y="435"/>
                    <a:pt x="126" y="560"/>
                    <a:pt x="280" y="5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ïSliḑe">
              <a:extLst>
                <a:ext uri="{FF2B5EF4-FFF2-40B4-BE49-F238E27FC236}">
                  <a16:creationId xmlns="" xmlns:a16="http://schemas.microsoft.com/office/drawing/2014/main" id="{A3CF03B9-CB88-402F-B0C9-100432455B0A}"/>
                </a:ext>
              </a:extLst>
            </p:cNvPr>
            <p:cNvSpPr/>
            <p:nvPr/>
          </p:nvSpPr>
          <p:spPr bwMode="auto">
            <a:xfrm>
              <a:off x="14723661" y="4066557"/>
              <a:ext cx="204933" cy="204065"/>
            </a:xfrm>
            <a:custGeom>
              <a:avLst/>
              <a:gdLst>
                <a:gd name="T0" fmla="*/ 428 w 856"/>
                <a:gd name="T1" fmla="*/ 856 h 856"/>
                <a:gd name="T2" fmla="*/ 856 w 856"/>
                <a:gd name="T3" fmla="*/ 428 h 856"/>
                <a:gd name="T4" fmla="*/ 428 w 856"/>
                <a:gd name="T5" fmla="*/ 0 h 856"/>
                <a:gd name="T6" fmla="*/ 0 w 856"/>
                <a:gd name="T7" fmla="*/ 428 h 856"/>
                <a:gd name="T8" fmla="*/ 428 w 85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856">
                  <a:moveTo>
                    <a:pt x="428" y="856"/>
                  </a:moveTo>
                  <a:cubicBezTo>
                    <a:pt x="665" y="856"/>
                    <a:pt x="856" y="664"/>
                    <a:pt x="856" y="428"/>
                  </a:cubicBezTo>
                  <a:cubicBezTo>
                    <a:pt x="856" y="191"/>
                    <a:pt x="664" y="0"/>
                    <a:pt x="428" y="0"/>
                  </a:cubicBezTo>
                  <a:cubicBezTo>
                    <a:pt x="192" y="0"/>
                    <a:pt x="0" y="192"/>
                    <a:pt x="0" y="428"/>
                  </a:cubicBezTo>
                  <a:cubicBezTo>
                    <a:pt x="0" y="664"/>
                    <a:pt x="192" y="856"/>
                    <a:pt x="428" y="8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S1ïďe">
              <a:extLst>
                <a:ext uri="{FF2B5EF4-FFF2-40B4-BE49-F238E27FC236}">
                  <a16:creationId xmlns="" xmlns:a16="http://schemas.microsoft.com/office/drawing/2014/main" id="{DD859405-1C3B-49AF-BA92-B0F2A9CEE7F0}"/>
                </a:ext>
              </a:extLst>
            </p:cNvPr>
            <p:cNvSpPr/>
            <p:nvPr/>
          </p:nvSpPr>
          <p:spPr bwMode="auto">
            <a:xfrm>
              <a:off x="13777149" y="4538945"/>
              <a:ext cx="220563" cy="220563"/>
            </a:xfrm>
            <a:prstGeom prst="ellipse">
              <a:avLst/>
            </a:prstGeom>
            <a:solidFill>
              <a:srgbClr val="061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ïṩľídè">
            <a:extLst>
              <a:ext uri="{FF2B5EF4-FFF2-40B4-BE49-F238E27FC236}">
                <a16:creationId xmlns=""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323532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8008" y="4847495"/>
            <a:ext cx="94475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Hadoop2.0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以后，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MapReduce1.0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中的资源管理调度功能被单独分离出来形成了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ïṩľídè">
            <a:extLst>
              <a:ext uri="{FF2B5EF4-FFF2-40B4-BE49-F238E27FC236}">
                <a16:creationId xmlns=""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510761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0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 animBg="1"/>
      <p:bldP spid="3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的基本架构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C4D3C3E-7627-4F32-8DC4-953D46512ED6}"/>
              </a:ext>
            </a:extLst>
          </p:cNvPr>
          <p:cNvSpPr/>
          <p:nvPr/>
        </p:nvSpPr>
        <p:spPr>
          <a:xfrm>
            <a:off x="3628009" y="2948310"/>
            <a:ext cx="9738406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是一个纯粹的资源管理调度框架，而不是一个计算框架</a:t>
            </a:r>
          </a:p>
        </p:txBody>
      </p:sp>
      <p:cxnSp>
        <p:nvCxnSpPr>
          <p:cNvPr id="8" name="直线连接符 5">
            <a:extLst>
              <a:ext uri="{FF2B5EF4-FFF2-40B4-BE49-F238E27FC236}">
                <a16:creationId xmlns="" xmlns:a16="http://schemas.microsoft.com/office/drawing/2014/main" id="{B0EC132D-9C6D-4ACD-8868-9DA39BF1A92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194206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8F2C0F6A-95C2-4416-A5A3-12A2C0FAFCF3}"/>
              </a:ext>
            </a:extLst>
          </p:cNvPr>
          <p:cNvGrpSpPr/>
          <p:nvPr/>
        </p:nvGrpSpPr>
        <p:grpSpPr>
          <a:xfrm>
            <a:off x="14134044" y="3595688"/>
            <a:ext cx="2931581" cy="2602474"/>
            <a:chOff x="13179718" y="3041024"/>
            <a:chExt cx="2931581" cy="2602474"/>
          </a:xfrm>
        </p:grpSpPr>
        <p:sp>
          <p:nvSpPr>
            <p:cNvPr id="387" name="ïṩḻíḓè">
              <a:extLst>
                <a:ext uri="{FF2B5EF4-FFF2-40B4-BE49-F238E27FC236}">
                  <a16:creationId xmlns="" xmlns:a16="http://schemas.microsoft.com/office/drawing/2014/main" id="{7A664CC3-8626-499F-B930-3C06F0C5A8CC}"/>
                </a:ext>
              </a:extLst>
            </p:cNvPr>
            <p:cNvSpPr/>
            <p:nvPr/>
          </p:nvSpPr>
          <p:spPr bwMode="auto">
            <a:xfrm>
              <a:off x="13850960" y="5382121"/>
              <a:ext cx="1589098" cy="261377"/>
            </a:xfrm>
            <a:custGeom>
              <a:avLst/>
              <a:gdLst>
                <a:gd name="T0" fmla="*/ 446 w 1830"/>
                <a:gd name="T1" fmla="*/ 0 h 301"/>
                <a:gd name="T2" fmla="*/ 446 w 1830"/>
                <a:gd name="T3" fmla="*/ 0 h 301"/>
                <a:gd name="T4" fmla="*/ 915 w 1830"/>
                <a:gd name="T5" fmla="*/ 0 h 301"/>
                <a:gd name="T6" fmla="*/ 1383 w 1830"/>
                <a:gd name="T7" fmla="*/ 0 h 301"/>
                <a:gd name="T8" fmla="*/ 1830 w 1830"/>
                <a:gd name="T9" fmla="*/ 301 h 301"/>
                <a:gd name="T10" fmla="*/ 915 w 1830"/>
                <a:gd name="T11" fmla="*/ 301 h 301"/>
                <a:gd name="T12" fmla="*/ 0 w 1830"/>
                <a:gd name="T13" fmla="*/ 301 h 301"/>
                <a:gd name="T14" fmla="*/ 446 w 1830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01">
                  <a:moveTo>
                    <a:pt x="446" y="0"/>
                  </a:moveTo>
                  <a:lnTo>
                    <a:pt x="446" y="0"/>
                  </a:lnTo>
                  <a:lnTo>
                    <a:pt x="915" y="0"/>
                  </a:lnTo>
                  <a:lnTo>
                    <a:pt x="1383" y="0"/>
                  </a:lnTo>
                  <a:lnTo>
                    <a:pt x="1830" y="301"/>
                  </a:lnTo>
                  <a:lnTo>
                    <a:pt x="915" y="301"/>
                  </a:lnTo>
                  <a:lnTo>
                    <a:pt x="0" y="30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ṡḷiḑè">
              <a:extLst>
                <a:ext uri="{FF2B5EF4-FFF2-40B4-BE49-F238E27FC236}">
                  <a16:creationId xmlns="" xmlns:a16="http://schemas.microsoft.com/office/drawing/2014/main" id="{25DB0563-0067-46E4-8039-7F952275FD9C}"/>
                </a:ext>
              </a:extLst>
            </p:cNvPr>
            <p:cNvSpPr/>
            <p:nvPr/>
          </p:nvSpPr>
          <p:spPr bwMode="auto">
            <a:xfrm>
              <a:off x="13179718" y="3041024"/>
              <a:ext cx="2931581" cy="2071038"/>
            </a:xfrm>
            <a:custGeom>
              <a:avLst/>
              <a:gdLst>
                <a:gd name="T0" fmla="*/ 11659 w 12279"/>
                <a:gd name="T1" fmla="*/ 0 h 8672"/>
                <a:gd name="T2" fmla="*/ 6140 w 12279"/>
                <a:gd name="T3" fmla="*/ 0 h 8672"/>
                <a:gd name="T4" fmla="*/ 620 w 12279"/>
                <a:gd name="T5" fmla="*/ 0 h 8672"/>
                <a:gd name="T6" fmla="*/ 0 w 12279"/>
                <a:gd name="T7" fmla="*/ 621 h 8672"/>
                <a:gd name="T8" fmla="*/ 0 w 12279"/>
                <a:gd name="T9" fmla="*/ 8051 h 8672"/>
                <a:gd name="T10" fmla="*/ 620 w 12279"/>
                <a:gd name="T11" fmla="*/ 8672 h 8672"/>
                <a:gd name="T12" fmla="*/ 4441 w 12279"/>
                <a:gd name="T13" fmla="*/ 8672 h 8672"/>
                <a:gd name="T14" fmla="*/ 6140 w 12279"/>
                <a:gd name="T15" fmla="*/ 8672 h 8672"/>
                <a:gd name="T16" fmla="*/ 7838 w 12279"/>
                <a:gd name="T17" fmla="*/ 8672 h 8672"/>
                <a:gd name="T18" fmla="*/ 11659 w 12279"/>
                <a:gd name="T19" fmla="*/ 8672 h 8672"/>
                <a:gd name="T20" fmla="*/ 12279 w 12279"/>
                <a:gd name="T21" fmla="*/ 8051 h 8672"/>
                <a:gd name="T22" fmla="*/ 12279 w 12279"/>
                <a:gd name="T23" fmla="*/ 621 h 8672"/>
                <a:gd name="T24" fmla="*/ 11659 w 12279"/>
                <a:gd name="T25" fmla="*/ 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79" h="8672">
                  <a:moveTo>
                    <a:pt x="11659" y="0"/>
                  </a:moveTo>
                  <a:cubicBezTo>
                    <a:pt x="6140" y="0"/>
                    <a:pt x="6140" y="0"/>
                    <a:pt x="6140" y="0"/>
                  </a:cubicBezTo>
                  <a:cubicBezTo>
                    <a:pt x="620" y="0"/>
                    <a:pt x="620" y="0"/>
                    <a:pt x="620" y="0"/>
                  </a:cubicBezTo>
                  <a:cubicBezTo>
                    <a:pt x="278" y="0"/>
                    <a:pt x="0" y="278"/>
                    <a:pt x="0" y="621"/>
                  </a:cubicBezTo>
                  <a:cubicBezTo>
                    <a:pt x="0" y="8051"/>
                    <a:pt x="0" y="8051"/>
                    <a:pt x="0" y="8051"/>
                  </a:cubicBezTo>
                  <a:cubicBezTo>
                    <a:pt x="0" y="8394"/>
                    <a:pt x="278" y="8672"/>
                    <a:pt x="620" y="8672"/>
                  </a:cubicBezTo>
                  <a:cubicBezTo>
                    <a:pt x="4441" y="8672"/>
                    <a:pt x="4441" y="8672"/>
                    <a:pt x="4441" y="8672"/>
                  </a:cubicBezTo>
                  <a:cubicBezTo>
                    <a:pt x="6140" y="8672"/>
                    <a:pt x="6140" y="8672"/>
                    <a:pt x="6140" y="8672"/>
                  </a:cubicBezTo>
                  <a:cubicBezTo>
                    <a:pt x="7838" y="8672"/>
                    <a:pt x="7838" y="8672"/>
                    <a:pt x="7838" y="8672"/>
                  </a:cubicBezTo>
                  <a:cubicBezTo>
                    <a:pt x="11659" y="8672"/>
                    <a:pt x="11659" y="8672"/>
                    <a:pt x="11659" y="8672"/>
                  </a:cubicBezTo>
                  <a:cubicBezTo>
                    <a:pt x="12002" y="8672"/>
                    <a:pt x="12279" y="8394"/>
                    <a:pt x="12279" y="8051"/>
                  </a:cubicBezTo>
                  <a:cubicBezTo>
                    <a:pt x="12279" y="621"/>
                    <a:pt x="12279" y="621"/>
                    <a:pt x="12279" y="621"/>
                  </a:cubicBezTo>
                  <a:cubicBezTo>
                    <a:pt x="12279" y="278"/>
                    <a:pt x="12002" y="0"/>
                    <a:pt x="11659" y="0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iṩļïḍe">
              <a:extLst>
                <a:ext uri="{FF2B5EF4-FFF2-40B4-BE49-F238E27FC236}">
                  <a16:creationId xmlns="" xmlns:a16="http://schemas.microsoft.com/office/drawing/2014/main" id="{3E90BAD5-0454-4115-93CF-62548191C25E}"/>
                </a:ext>
              </a:extLst>
            </p:cNvPr>
            <p:cNvSpPr/>
            <p:nvPr/>
          </p:nvSpPr>
          <p:spPr bwMode="auto">
            <a:xfrm>
              <a:off x="13340364" y="3178225"/>
              <a:ext cx="2663259" cy="1673329"/>
            </a:xfrm>
            <a:custGeom>
              <a:avLst/>
              <a:gdLst>
                <a:gd name="T0" fmla="*/ 11155 w 11155"/>
                <a:gd name="T1" fmla="*/ 6694 h 7006"/>
                <a:gd name="T2" fmla="*/ 11155 w 11155"/>
                <a:gd name="T3" fmla="*/ 516 h 7006"/>
                <a:gd name="T4" fmla="*/ 10580 w 11155"/>
                <a:gd name="T5" fmla="*/ 0 h 7006"/>
                <a:gd name="T6" fmla="*/ 5467 w 11155"/>
                <a:gd name="T7" fmla="*/ 0 h 7006"/>
                <a:gd name="T8" fmla="*/ 353 w 11155"/>
                <a:gd name="T9" fmla="*/ 0 h 7006"/>
                <a:gd name="T10" fmla="*/ 0 w 11155"/>
                <a:gd name="T11" fmla="*/ 111 h 7006"/>
                <a:gd name="T12" fmla="*/ 11035 w 11155"/>
                <a:gd name="T13" fmla="*/ 7006 h 7006"/>
                <a:gd name="T14" fmla="*/ 11155 w 11155"/>
                <a:gd name="T15" fmla="*/ 6694 h 7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55" h="7006">
                  <a:moveTo>
                    <a:pt x="11155" y="6694"/>
                  </a:moveTo>
                  <a:cubicBezTo>
                    <a:pt x="11155" y="516"/>
                    <a:pt x="11155" y="516"/>
                    <a:pt x="11155" y="516"/>
                  </a:cubicBezTo>
                  <a:cubicBezTo>
                    <a:pt x="11155" y="231"/>
                    <a:pt x="10898" y="0"/>
                    <a:pt x="10580" y="0"/>
                  </a:cubicBezTo>
                  <a:cubicBezTo>
                    <a:pt x="5467" y="0"/>
                    <a:pt x="5467" y="0"/>
                    <a:pt x="5467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219" y="0"/>
                    <a:pt x="98" y="43"/>
                    <a:pt x="0" y="111"/>
                  </a:cubicBezTo>
                  <a:cubicBezTo>
                    <a:pt x="11035" y="7006"/>
                    <a:pt x="11035" y="7006"/>
                    <a:pt x="11035" y="7006"/>
                  </a:cubicBezTo>
                  <a:cubicBezTo>
                    <a:pt x="11109" y="6919"/>
                    <a:pt x="11155" y="6812"/>
                    <a:pt x="11155" y="6694"/>
                  </a:cubicBezTo>
                  <a:close/>
                </a:path>
              </a:pathLst>
            </a:custGeom>
            <a:solidFill>
              <a:srgbClr val="76C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iṧļîdê">
              <a:extLst>
                <a:ext uri="{FF2B5EF4-FFF2-40B4-BE49-F238E27FC236}">
                  <a16:creationId xmlns="" xmlns:a16="http://schemas.microsoft.com/office/drawing/2014/main" id="{07D3CBDA-3555-4BE0-B6D0-9F035DFA03B2}"/>
                </a:ext>
              </a:extLst>
            </p:cNvPr>
            <p:cNvSpPr/>
            <p:nvPr/>
          </p:nvSpPr>
          <p:spPr bwMode="auto">
            <a:xfrm>
              <a:off x="13287395" y="3205144"/>
              <a:ext cx="2687573" cy="1695038"/>
            </a:xfrm>
            <a:custGeom>
              <a:avLst/>
              <a:gdLst>
                <a:gd name="T0" fmla="*/ 222 w 11257"/>
                <a:gd name="T1" fmla="*/ 0 h 7099"/>
                <a:gd name="T2" fmla="*/ 0 w 11257"/>
                <a:gd name="T3" fmla="*/ 405 h 7099"/>
                <a:gd name="T4" fmla="*/ 0 w 11257"/>
                <a:gd name="T5" fmla="*/ 6583 h 7099"/>
                <a:gd name="T6" fmla="*/ 575 w 11257"/>
                <a:gd name="T7" fmla="*/ 7099 h 7099"/>
                <a:gd name="T8" fmla="*/ 5689 w 11257"/>
                <a:gd name="T9" fmla="*/ 7099 h 7099"/>
                <a:gd name="T10" fmla="*/ 10802 w 11257"/>
                <a:gd name="T11" fmla="*/ 7099 h 7099"/>
                <a:gd name="T12" fmla="*/ 11257 w 11257"/>
                <a:gd name="T13" fmla="*/ 6895 h 7099"/>
                <a:gd name="T14" fmla="*/ 222 w 11257"/>
                <a:gd name="T15" fmla="*/ 0 h 7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57" h="7099">
                  <a:moveTo>
                    <a:pt x="222" y="0"/>
                  </a:moveTo>
                  <a:cubicBezTo>
                    <a:pt x="88" y="95"/>
                    <a:pt x="0" y="240"/>
                    <a:pt x="0" y="405"/>
                  </a:cubicBezTo>
                  <a:cubicBezTo>
                    <a:pt x="0" y="6583"/>
                    <a:pt x="0" y="6583"/>
                    <a:pt x="0" y="6583"/>
                  </a:cubicBezTo>
                  <a:cubicBezTo>
                    <a:pt x="0" y="6868"/>
                    <a:pt x="257" y="7099"/>
                    <a:pt x="575" y="7099"/>
                  </a:cubicBezTo>
                  <a:cubicBezTo>
                    <a:pt x="5689" y="7099"/>
                    <a:pt x="5689" y="7099"/>
                    <a:pt x="5689" y="7099"/>
                  </a:cubicBezTo>
                  <a:cubicBezTo>
                    <a:pt x="10802" y="7099"/>
                    <a:pt x="10802" y="7099"/>
                    <a:pt x="10802" y="7099"/>
                  </a:cubicBezTo>
                  <a:cubicBezTo>
                    <a:pt x="10989" y="7099"/>
                    <a:pt x="11152" y="7018"/>
                    <a:pt x="11257" y="689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5C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šľíďe">
              <a:extLst>
                <a:ext uri="{FF2B5EF4-FFF2-40B4-BE49-F238E27FC236}">
                  <a16:creationId xmlns="" xmlns:a16="http://schemas.microsoft.com/office/drawing/2014/main" id="{B6D8E27A-3452-4306-BFEA-11652EB53A30}"/>
                </a:ext>
              </a:extLst>
            </p:cNvPr>
            <p:cNvSpPr/>
            <p:nvPr/>
          </p:nvSpPr>
          <p:spPr bwMode="auto">
            <a:xfrm>
              <a:off x="14584724" y="4960967"/>
              <a:ext cx="121570" cy="121570"/>
            </a:xfrm>
            <a:prstGeom prst="ellipse">
              <a:avLst/>
            </a:pr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ṡľïḋê">
              <a:extLst>
                <a:ext uri="{FF2B5EF4-FFF2-40B4-BE49-F238E27FC236}">
                  <a16:creationId xmlns="" xmlns:a16="http://schemas.microsoft.com/office/drawing/2014/main" id="{52301F64-7D01-47AC-A3C7-43B6DE2930D8}"/>
                </a:ext>
              </a:extLst>
            </p:cNvPr>
            <p:cNvSpPr/>
            <p:nvPr/>
          </p:nvSpPr>
          <p:spPr bwMode="auto">
            <a:xfrm>
              <a:off x="13287395" y="3178225"/>
              <a:ext cx="2716228" cy="1721957"/>
            </a:xfrm>
            <a:custGeom>
              <a:avLst/>
              <a:gdLst>
                <a:gd name="T0" fmla="*/ 575 w 11377"/>
                <a:gd name="T1" fmla="*/ 166 h 7210"/>
                <a:gd name="T2" fmla="*/ 5689 w 11377"/>
                <a:gd name="T3" fmla="*/ 166 h 7210"/>
                <a:gd name="T4" fmla="*/ 10802 w 11377"/>
                <a:gd name="T5" fmla="*/ 166 h 7210"/>
                <a:gd name="T6" fmla="*/ 11212 w 11377"/>
                <a:gd name="T7" fmla="*/ 516 h 7210"/>
                <a:gd name="T8" fmla="*/ 11212 w 11377"/>
                <a:gd name="T9" fmla="*/ 6694 h 7210"/>
                <a:gd name="T10" fmla="*/ 11131 w 11377"/>
                <a:gd name="T11" fmla="*/ 6899 h 7210"/>
                <a:gd name="T12" fmla="*/ 10802 w 11377"/>
                <a:gd name="T13" fmla="*/ 7044 h 7210"/>
                <a:gd name="T14" fmla="*/ 5689 w 11377"/>
                <a:gd name="T15" fmla="*/ 7044 h 7210"/>
                <a:gd name="T16" fmla="*/ 575 w 11377"/>
                <a:gd name="T17" fmla="*/ 7044 h 7210"/>
                <a:gd name="T18" fmla="*/ 165 w 11377"/>
                <a:gd name="T19" fmla="*/ 6694 h 7210"/>
                <a:gd name="T20" fmla="*/ 165 w 11377"/>
                <a:gd name="T21" fmla="*/ 516 h 7210"/>
                <a:gd name="T22" fmla="*/ 317 w 11377"/>
                <a:gd name="T23" fmla="*/ 247 h 7210"/>
                <a:gd name="T24" fmla="*/ 575 w 11377"/>
                <a:gd name="T25" fmla="*/ 166 h 7210"/>
                <a:gd name="T26" fmla="*/ 575 w 11377"/>
                <a:gd name="T27" fmla="*/ 0 h 7210"/>
                <a:gd name="T28" fmla="*/ 222 w 11377"/>
                <a:gd name="T29" fmla="*/ 111 h 7210"/>
                <a:gd name="T30" fmla="*/ 0 w 11377"/>
                <a:gd name="T31" fmla="*/ 516 h 7210"/>
                <a:gd name="T32" fmla="*/ 0 w 11377"/>
                <a:gd name="T33" fmla="*/ 6694 h 7210"/>
                <a:gd name="T34" fmla="*/ 575 w 11377"/>
                <a:gd name="T35" fmla="*/ 7210 h 7210"/>
                <a:gd name="T36" fmla="*/ 5689 w 11377"/>
                <a:gd name="T37" fmla="*/ 7210 h 7210"/>
                <a:gd name="T38" fmla="*/ 10802 w 11377"/>
                <a:gd name="T39" fmla="*/ 7210 h 7210"/>
                <a:gd name="T40" fmla="*/ 11257 w 11377"/>
                <a:gd name="T41" fmla="*/ 7006 h 7210"/>
                <a:gd name="T42" fmla="*/ 11377 w 11377"/>
                <a:gd name="T43" fmla="*/ 6694 h 7210"/>
                <a:gd name="T44" fmla="*/ 11377 w 11377"/>
                <a:gd name="T45" fmla="*/ 516 h 7210"/>
                <a:gd name="T46" fmla="*/ 10802 w 11377"/>
                <a:gd name="T47" fmla="*/ 0 h 7210"/>
                <a:gd name="T48" fmla="*/ 5689 w 11377"/>
                <a:gd name="T49" fmla="*/ 0 h 7210"/>
                <a:gd name="T50" fmla="*/ 575 w 11377"/>
                <a:gd name="T51" fmla="*/ 0 h 7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77" h="7210">
                  <a:moveTo>
                    <a:pt x="575" y="166"/>
                  </a:moveTo>
                  <a:cubicBezTo>
                    <a:pt x="5689" y="166"/>
                    <a:pt x="5689" y="166"/>
                    <a:pt x="5689" y="166"/>
                  </a:cubicBezTo>
                  <a:cubicBezTo>
                    <a:pt x="10802" y="166"/>
                    <a:pt x="10802" y="166"/>
                    <a:pt x="10802" y="166"/>
                  </a:cubicBezTo>
                  <a:cubicBezTo>
                    <a:pt x="11028" y="166"/>
                    <a:pt x="11212" y="323"/>
                    <a:pt x="11212" y="516"/>
                  </a:cubicBezTo>
                  <a:cubicBezTo>
                    <a:pt x="11212" y="6694"/>
                    <a:pt x="11212" y="6694"/>
                    <a:pt x="11212" y="6694"/>
                  </a:cubicBezTo>
                  <a:cubicBezTo>
                    <a:pt x="11212" y="6785"/>
                    <a:pt x="11168" y="6856"/>
                    <a:pt x="11131" y="6899"/>
                  </a:cubicBezTo>
                  <a:cubicBezTo>
                    <a:pt x="11052" y="6991"/>
                    <a:pt x="10932" y="7044"/>
                    <a:pt x="10802" y="7044"/>
                  </a:cubicBezTo>
                  <a:cubicBezTo>
                    <a:pt x="5689" y="7044"/>
                    <a:pt x="5689" y="7044"/>
                    <a:pt x="5689" y="7044"/>
                  </a:cubicBezTo>
                  <a:cubicBezTo>
                    <a:pt x="575" y="7044"/>
                    <a:pt x="575" y="7044"/>
                    <a:pt x="575" y="7044"/>
                  </a:cubicBezTo>
                  <a:cubicBezTo>
                    <a:pt x="349" y="7044"/>
                    <a:pt x="165" y="6887"/>
                    <a:pt x="165" y="6694"/>
                  </a:cubicBezTo>
                  <a:cubicBezTo>
                    <a:pt x="165" y="516"/>
                    <a:pt x="165" y="516"/>
                    <a:pt x="165" y="516"/>
                  </a:cubicBezTo>
                  <a:cubicBezTo>
                    <a:pt x="165" y="413"/>
                    <a:pt x="221" y="315"/>
                    <a:pt x="317" y="247"/>
                  </a:cubicBezTo>
                  <a:cubicBezTo>
                    <a:pt x="393" y="194"/>
                    <a:pt x="482" y="166"/>
                    <a:pt x="575" y="166"/>
                  </a:cubicBezTo>
                  <a:moveTo>
                    <a:pt x="575" y="0"/>
                  </a:moveTo>
                  <a:cubicBezTo>
                    <a:pt x="441" y="0"/>
                    <a:pt x="320" y="43"/>
                    <a:pt x="222" y="111"/>
                  </a:cubicBezTo>
                  <a:cubicBezTo>
                    <a:pt x="88" y="206"/>
                    <a:pt x="0" y="351"/>
                    <a:pt x="0" y="516"/>
                  </a:cubicBezTo>
                  <a:cubicBezTo>
                    <a:pt x="0" y="6694"/>
                    <a:pt x="0" y="6694"/>
                    <a:pt x="0" y="6694"/>
                  </a:cubicBezTo>
                  <a:cubicBezTo>
                    <a:pt x="0" y="6979"/>
                    <a:pt x="257" y="7210"/>
                    <a:pt x="575" y="7210"/>
                  </a:cubicBezTo>
                  <a:cubicBezTo>
                    <a:pt x="5689" y="7210"/>
                    <a:pt x="5689" y="7210"/>
                    <a:pt x="5689" y="7210"/>
                  </a:cubicBezTo>
                  <a:cubicBezTo>
                    <a:pt x="10802" y="7210"/>
                    <a:pt x="10802" y="7210"/>
                    <a:pt x="10802" y="7210"/>
                  </a:cubicBezTo>
                  <a:cubicBezTo>
                    <a:pt x="10989" y="7210"/>
                    <a:pt x="11152" y="7129"/>
                    <a:pt x="11257" y="7006"/>
                  </a:cubicBezTo>
                  <a:cubicBezTo>
                    <a:pt x="11331" y="6919"/>
                    <a:pt x="11377" y="6812"/>
                    <a:pt x="11377" y="6694"/>
                  </a:cubicBezTo>
                  <a:cubicBezTo>
                    <a:pt x="11377" y="516"/>
                    <a:pt x="11377" y="516"/>
                    <a:pt x="11377" y="516"/>
                  </a:cubicBezTo>
                  <a:cubicBezTo>
                    <a:pt x="11377" y="231"/>
                    <a:pt x="11120" y="0"/>
                    <a:pt x="10802" y="0"/>
                  </a:cubicBezTo>
                  <a:cubicBezTo>
                    <a:pt x="5689" y="0"/>
                    <a:pt x="5689" y="0"/>
                    <a:pt x="5689" y="0"/>
                  </a:cubicBezTo>
                  <a:cubicBezTo>
                    <a:pt x="575" y="0"/>
                    <a:pt x="575" y="0"/>
                    <a:pt x="575" y="0"/>
                  </a:cubicBezTo>
                  <a:close/>
                </a:path>
              </a:pathLst>
            </a:custGeom>
            <a:solidFill>
              <a:srgbClr val="9896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ṣļïdé">
              <a:extLst>
                <a:ext uri="{FF2B5EF4-FFF2-40B4-BE49-F238E27FC236}">
                  <a16:creationId xmlns="" xmlns:a16="http://schemas.microsoft.com/office/drawing/2014/main" id="{3EA74417-931C-4250-AC33-52969B918430}"/>
                </a:ext>
              </a:extLst>
            </p:cNvPr>
            <p:cNvSpPr/>
            <p:nvPr/>
          </p:nvSpPr>
          <p:spPr bwMode="auto">
            <a:xfrm>
              <a:off x="14238248" y="5112062"/>
              <a:ext cx="814521" cy="73811"/>
            </a:xfrm>
            <a:custGeom>
              <a:avLst/>
              <a:gdLst>
                <a:gd name="T0" fmla="*/ 0 w 3414"/>
                <a:gd name="T1" fmla="*/ 108 h 310"/>
                <a:gd name="T2" fmla="*/ 8 w 3414"/>
                <a:gd name="T3" fmla="*/ 0 h 310"/>
                <a:gd name="T4" fmla="*/ 1707 w 3414"/>
                <a:gd name="T5" fmla="*/ 0 h 310"/>
                <a:gd name="T6" fmla="*/ 3405 w 3414"/>
                <a:gd name="T7" fmla="*/ 0 h 310"/>
                <a:gd name="T8" fmla="*/ 3414 w 3414"/>
                <a:gd name="T9" fmla="*/ 108 h 310"/>
                <a:gd name="T10" fmla="*/ 3414 w 3414"/>
                <a:gd name="T11" fmla="*/ 310 h 310"/>
                <a:gd name="T12" fmla="*/ 0 w 3414"/>
                <a:gd name="T13" fmla="*/ 310 h 310"/>
                <a:gd name="T14" fmla="*/ 0 w 3414"/>
                <a:gd name="T15" fmla="*/ 10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4" h="310">
                  <a:moveTo>
                    <a:pt x="0" y="108"/>
                  </a:moveTo>
                  <a:cubicBezTo>
                    <a:pt x="0" y="71"/>
                    <a:pt x="2" y="35"/>
                    <a:pt x="8" y="0"/>
                  </a:cubicBezTo>
                  <a:cubicBezTo>
                    <a:pt x="1707" y="0"/>
                    <a:pt x="1707" y="0"/>
                    <a:pt x="1707" y="0"/>
                  </a:cubicBezTo>
                  <a:cubicBezTo>
                    <a:pt x="3405" y="0"/>
                    <a:pt x="3405" y="0"/>
                    <a:pt x="3405" y="0"/>
                  </a:cubicBezTo>
                  <a:cubicBezTo>
                    <a:pt x="3411" y="35"/>
                    <a:pt x="3414" y="71"/>
                    <a:pt x="3414" y="108"/>
                  </a:cubicBezTo>
                  <a:cubicBezTo>
                    <a:pt x="3414" y="310"/>
                    <a:pt x="3414" y="310"/>
                    <a:pt x="3414" y="310"/>
                  </a:cubicBezTo>
                  <a:cubicBezTo>
                    <a:pt x="0" y="310"/>
                    <a:pt x="0" y="310"/>
                    <a:pt x="0" y="31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AF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îṣḷïdè">
              <a:extLst>
                <a:ext uri="{FF2B5EF4-FFF2-40B4-BE49-F238E27FC236}">
                  <a16:creationId xmlns="" xmlns:a16="http://schemas.microsoft.com/office/drawing/2014/main" id="{92A8A42B-2988-4AA3-89C7-BAEEA5603F84}"/>
                </a:ext>
              </a:extLst>
            </p:cNvPr>
            <p:cNvSpPr/>
            <p:nvPr/>
          </p:nvSpPr>
          <p:spPr bwMode="auto">
            <a:xfrm>
              <a:off x="14238248" y="5185872"/>
              <a:ext cx="814521" cy="196249"/>
            </a:xfrm>
            <a:custGeom>
              <a:avLst/>
              <a:gdLst>
                <a:gd name="T0" fmla="*/ 3414 w 3414"/>
                <a:gd name="T1" fmla="*/ 0 h 823"/>
                <a:gd name="T2" fmla="*/ 3414 w 3414"/>
                <a:gd name="T3" fmla="*/ 750 h 823"/>
                <a:gd name="T4" fmla="*/ 3410 w 3414"/>
                <a:gd name="T5" fmla="*/ 823 h 823"/>
                <a:gd name="T6" fmla="*/ 1707 w 3414"/>
                <a:gd name="T7" fmla="*/ 823 h 823"/>
                <a:gd name="T8" fmla="*/ 3 w 3414"/>
                <a:gd name="T9" fmla="*/ 823 h 823"/>
                <a:gd name="T10" fmla="*/ 3 w 3414"/>
                <a:gd name="T11" fmla="*/ 823 h 823"/>
                <a:gd name="T12" fmla="*/ 0 w 3414"/>
                <a:gd name="T13" fmla="*/ 750 h 823"/>
                <a:gd name="T14" fmla="*/ 0 w 3414"/>
                <a:gd name="T15" fmla="*/ 0 h 823"/>
                <a:gd name="T16" fmla="*/ 3414 w 3414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4" h="823">
                  <a:moveTo>
                    <a:pt x="3414" y="0"/>
                  </a:moveTo>
                  <a:cubicBezTo>
                    <a:pt x="3414" y="750"/>
                    <a:pt x="3414" y="750"/>
                    <a:pt x="3414" y="750"/>
                  </a:cubicBezTo>
                  <a:cubicBezTo>
                    <a:pt x="3414" y="775"/>
                    <a:pt x="3412" y="799"/>
                    <a:pt x="3410" y="823"/>
                  </a:cubicBezTo>
                  <a:cubicBezTo>
                    <a:pt x="1707" y="823"/>
                    <a:pt x="1707" y="823"/>
                    <a:pt x="1707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3" y="823"/>
                    <a:pt x="3" y="823"/>
                    <a:pt x="3" y="823"/>
                  </a:cubicBezTo>
                  <a:cubicBezTo>
                    <a:pt x="1" y="799"/>
                    <a:pt x="0" y="775"/>
                    <a:pt x="0" y="75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414" y="0"/>
                  </a:lnTo>
                  <a:close/>
                </a:path>
              </a:pathLst>
            </a:custGeom>
            <a:solidFill>
              <a:srgbClr val="DEE0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îṣḻîďe">
              <a:extLst>
                <a:ext uri="{FF2B5EF4-FFF2-40B4-BE49-F238E27FC236}">
                  <a16:creationId xmlns="" xmlns:a16="http://schemas.microsoft.com/office/drawing/2014/main" id="{162A6A67-98BE-467E-AE33-3559AA252300}"/>
                </a:ext>
              </a:extLst>
            </p:cNvPr>
            <p:cNvSpPr/>
            <p:nvPr/>
          </p:nvSpPr>
          <p:spPr bwMode="auto">
            <a:xfrm>
              <a:off x="15158709" y="3528174"/>
              <a:ext cx="505385" cy="541856"/>
            </a:xfrm>
            <a:custGeom>
              <a:avLst/>
              <a:gdLst>
                <a:gd name="T0" fmla="*/ 0 w 582"/>
                <a:gd name="T1" fmla="*/ 186 h 624"/>
                <a:gd name="T2" fmla="*/ 582 w 582"/>
                <a:gd name="T3" fmla="*/ 0 h 624"/>
                <a:gd name="T4" fmla="*/ 582 w 582"/>
                <a:gd name="T5" fmla="*/ 624 h 624"/>
                <a:gd name="T6" fmla="*/ 0 w 582"/>
                <a:gd name="T7" fmla="*/ 186 h 624"/>
                <a:gd name="T8" fmla="*/ 37 w 582"/>
                <a:gd name="T9" fmla="*/ 192 h 624"/>
                <a:gd name="T10" fmla="*/ 563 w 582"/>
                <a:gd name="T11" fmla="*/ 588 h 624"/>
                <a:gd name="T12" fmla="*/ 563 w 582"/>
                <a:gd name="T13" fmla="*/ 24 h 624"/>
                <a:gd name="T14" fmla="*/ 37 w 582"/>
                <a:gd name="T15" fmla="*/ 192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624">
                  <a:moveTo>
                    <a:pt x="0" y="186"/>
                  </a:moveTo>
                  <a:lnTo>
                    <a:pt x="582" y="0"/>
                  </a:lnTo>
                  <a:lnTo>
                    <a:pt x="582" y="624"/>
                  </a:lnTo>
                  <a:lnTo>
                    <a:pt x="0" y="186"/>
                  </a:lnTo>
                  <a:close/>
                  <a:moveTo>
                    <a:pt x="37" y="192"/>
                  </a:moveTo>
                  <a:lnTo>
                    <a:pt x="563" y="588"/>
                  </a:lnTo>
                  <a:lnTo>
                    <a:pt x="563" y="24"/>
                  </a:lnTo>
                  <a:lnTo>
                    <a:pt x="37" y="19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$ľïďê">
              <a:extLst>
                <a:ext uri="{FF2B5EF4-FFF2-40B4-BE49-F238E27FC236}">
                  <a16:creationId xmlns="" xmlns:a16="http://schemas.microsoft.com/office/drawing/2014/main" id="{DA870E76-3790-4AD9-A7CB-B283E3126DF7}"/>
                </a:ext>
              </a:extLst>
            </p:cNvPr>
            <p:cNvSpPr/>
            <p:nvPr/>
          </p:nvSpPr>
          <p:spPr bwMode="auto">
            <a:xfrm>
              <a:off x="15536445" y="3412682"/>
              <a:ext cx="222300" cy="2223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ľîḍè">
              <a:extLst>
                <a:ext uri="{FF2B5EF4-FFF2-40B4-BE49-F238E27FC236}">
                  <a16:creationId xmlns="" xmlns:a16="http://schemas.microsoft.com/office/drawing/2014/main" id="{8C52E77A-A916-4D44-81B9-61E3BDA8F91F}"/>
                </a:ext>
              </a:extLst>
            </p:cNvPr>
            <p:cNvSpPr/>
            <p:nvPr/>
          </p:nvSpPr>
          <p:spPr bwMode="auto">
            <a:xfrm>
              <a:off x="15110081" y="3630640"/>
              <a:ext cx="122439" cy="1215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iślîḑé">
              <a:extLst>
                <a:ext uri="{FF2B5EF4-FFF2-40B4-BE49-F238E27FC236}">
                  <a16:creationId xmlns="" xmlns:a16="http://schemas.microsoft.com/office/drawing/2014/main" id="{965FE6B6-6FEA-4E16-8E5C-DC79C0B4F2C2}"/>
                </a:ext>
              </a:extLst>
            </p:cNvPr>
            <p:cNvSpPr/>
            <p:nvPr/>
          </p:nvSpPr>
          <p:spPr bwMode="auto">
            <a:xfrm>
              <a:off x="15539919" y="3938908"/>
              <a:ext cx="186698" cy="187566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î$ļidè">
              <a:extLst>
                <a:ext uri="{FF2B5EF4-FFF2-40B4-BE49-F238E27FC236}">
                  <a16:creationId xmlns="" xmlns:a16="http://schemas.microsoft.com/office/drawing/2014/main" id="{8EBE788F-DFBD-431D-BC4F-7D7923362CB8}"/>
                </a:ext>
              </a:extLst>
            </p:cNvPr>
            <p:cNvSpPr/>
            <p:nvPr/>
          </p:nvSpPr>
          <p:spPr bwMode="auto">
            <a:xfrm>
              <a:off x="13584373" y="3519490"/>
              <a:ext cx="491491" cy="357764"/>
            </a:xfrm>
            <a:custGeom>
              <a:avLst/>
              <a:gdLst>
                <a:gd name="T0" fmla="*/ 0 w 566"/>
                <a:gd name="T1" fmla="*/ 412 h 412"/>
                <a:gd name="T2" fmla="*/ 238 w 566"/>
                <a:gd name="T3" fmla="*/ 0 h 412"/>
                <a:gd name="T4" fmla="*/ 566 w 566"/>
                <a:gd name="T5" fmla="*/ 360 h 412"/>
                <a:gd name="T6" fmla="*/ 0 w 566"/>
                <a:gd name="T7" fmla="*/ 412 h 412"/>
                <a:gd name="T8" fmla="*/ 25 w 566"/>
                <a:gd name="T9" fmla="*/ 396 h 412"/>
                <a:gd name="T10" fmla="*/ 536 w 566"/>
                <a:gd name="T11" fmla="*/ 349 h 412"/>
                <a:gd name="T12" fmla="*/ 240 w 566"/>
                <a:gd name="T13" fmla="*/ 24 h 412"/>
                <a:gd name="T14" fmla="*/ 25 w 566"/>
                <a:gd name="T15" fmla="*/ 396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412">
                  <a:moveTo>
                    <a:pt x="0" y="412"/>
                  </a:moveTo>
                  <a:lnTo>
                    <a:pt x="238" y="0"/>
                  </a:lnTo>
                  <a:lnTo>
                    <a:pt x="566" y="360"/>
                  </a:lnTo>
                  <a:lnTo>
                    <a:pt x="0" y="412"/>
                  </a:lnTo>
                  <a:close/>
                  <a:moveTo>
                    <a:pt x="25" y="396"/>
                  </a:moveTo>
                  <a:lnTo>
                    <a:pt x="536" y="349"/>
                  </a:lnTo>
                  <a:lnTo>
                    <a:pt x="240" y="24"/>
                  </a:lnTo>
                  <a:lnTo>
                    <a:pt x="25" y="39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ḷïďè">
              <a:extLst>
                <a:ext uri="{FF2B5EF4-FFF2-40B4-BE49-F238E27FC236}">
                  <a16:creationId xmlns="" xmlns:a16="http://schemas.microsoft.com/office/drawing/2014/main" id="{B6DB6B50-6F50-4485-9604-3431EBC81497}"/>
                </a:ext>
              </a:extLst>
            </p:cNvPr>
            <p:cNvSpPr/>
            <p:nvPr/>
          </p:nvSpPr>
          <p:spPr bwMode="auto">
            <a:xfrm>
              <a:off x="13684235" y="3428312"/>
              <a:ext cx="192776" cy="192776"/>
            </a:xfrm>
            <a:custGeom>
              <a:avLst/>
              <a:gdLst>
                <a:gd name="T0" fmla="*/ 135 w 808"/>
                <a:gd name="T1" fmla="*/ 649 h 808"/>
                <a:gd name="T2" fmla="*/ 649 w 808"/>
                <a:gd name="T3" fmla="*/ 673 h 808"/>
                <a:gd name="T4" fmla="*/ 673 w 808"/>
                <a:gd name="T5" fmla="*/ 160 h 808"/>
                <a:gd name="T6" fmla="*/ 160 w 808"/>
                <a:gd name="T7" fmla="*/ 135 h 808"/>
                <a:gd name="T8" fmla="*/ 135 w 808"/>
                <a:gd name="T9" fmla="*/ 64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8" h="808">
                  <a:moveTo>
                    <a:pt x="135" y="649"/>
                  </a:moveTo>
                  <a:cubicBezTo>
                    <a:pt x="270" y="797"/>
                    <a:pt x="500" y="808"/>
                    <a:pt x="649" y="673"/>
                  </a:cubicBezTo>
                  <a:cubicBezTo>
                    <a:pt x="797" y="538"/>
                    <a:pt x="808" y="308"/>
                    <a:pt x="673" y="160"/>
                  </a:cubicBezTo>
                  <a:cubicBezTo>
                    <a:pt x="538" y="11"/>
                    <a:pt x="308" y="0"/>
                    <a:pt x="160" y="135"/>
                  </a:cubicBezTo>
                  <a:cubicBezTo>
                    <a:pt x="11" y="271"/>
                    <a:pt x="0" y="500"/>
                    <a:pt x="135" y="649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$ļíḑê">
              <a:extLst>
                <a:ext uri="{FF2B5EF4-FFF2-40B4-BE49-F238E27FC236}">
                  <a16:creationId xmlns="" xmlns:a16="http://schemas.microsoft.com/office/drawing/2014/main" id="{0F920EDD-D02C-4546-9FBD-84E3055BA6A8}"/>
                </a:ext>
              </a:extLst>
            </p:cNvPr>
            <p:cNvSpPr/>
            <p:nvPr/>
          </p:nvSpPr>
          <p:spPr bwMode="auto">
            <a:xfrm>
              <a:off x="13540956" y="3818206"/>
              <a:ext cx="105940" cy="105940"/>
            </a:xfrm>
            <a:custGeom>
              <a:avLst/>
              <a:gdLst>
                <a:gd name="T0" fmla="*/ 74 w 443"/>
                <a:gd name="T1" fmla="*/ 356 h 443"/>
                <a:gd name="T2" fmla="*/ 355 w 443"/>
                <a:gd name="T3" fmla="*/ 369 h 443"/>
                <a:gd name="T4" fmla="*/ 369 w 443"/>
                <a:gd name="T5" fmla="*/ 87 h 443"/>
                <a:gd name="T6" fmla="*/ 87 w 443"/>
                <a:gd name="T7" fmla="*/ 74 h 443"/>
                <a:gd name="T8" fmla="*/ 74 w 443"/>
                <a:gd name="T9" fmla="*/ 35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43">
                  <a:moveTo>
                    <a:pt x="74" y="356"/>
                  </a:moveTo>
                  <a:cubicBezTo>
                    <a:pt x="148" y="437"/>
                    <a:pt x="274" y="443"/>
                    <a:pt x="355" y="369"/>
                  </a:cubicBezTo>
                  <a:cubicBezTo>
                    <a:pt x="437" y="295"/>
                    <a:pt x="443" y="169"/>
                    <a:pt x="369" y="87"/>
                  </a:cubicBezTo>
                  <a:cubicBezTo>
                    <a:pt x="295" y="6"/>
                    <a:pt x="169" y="0"/>
                    <a:pt x="87" y="74"/>
                  </a:cubicBezTo>
                  <a:cubicBezTo>
                    <a:pt x="6" y="148"/>
                    <a:pt x="0" y="274"/>
                    <a:pt x="74" y="356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î$ļîde">
              <a:extLst>
                <a:ext uri="{FF2B5EF4-FFF2-40B4-BE49-F238E27FC236}">
                  <a16:creationId xmlns="" xmlns:a16="http://schemas.microsoft.com/office/drawing/2014/main" id="{CA075D56-A7CF-451E-A6F3-0E28D297DDE9}"/>
                </a:ext>
              </a:extLst>
            </p:cNvPr>
            <p:cNvSpPr/>
            <p:nvPr/>
          </p:nvSpPr>
          <p:spPr bwMode="auto">
            <a:xfrm>
              <a:off x="13957768" y="3744395"/>
              <a:ext cx="162383" cy="162384"/>
            </a:xfrm>
            <a:custGeom>
              <a:avLst/>
              <a:gdLst>
                <a:gd name="T0" fmla="*/ 113 w 678"/>
                <a:gd name="T1" fmla="*/ 544 h 678"/>
                <a:gd name="T2" fmla="*/ 544 w 678"/>
                <a:gd name="T3" fmla="*/ 564 h 678"/>
                <a:gd name="T4" fmla="*/ 564 w 678"/>
                <a:gd name="T5" fmla="*/ 134 h 678"/>
                <a:gd name="T6" fmla="*/ 134 w 678"/>
                <a:gd name="T7" fmla="*/ 113 h 678"/>
                <a:gd name="T8" fmla="*/ 113 w 678"/>
                <a:gd name="T9" fmla="*/ 54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678">
                  <a:moveTo>
                    <a:pt x="113" y="544"/>
                  </a:moveTo>
                  <a:cubicBezTo>
                    <a:pt x="226" y="668"/>
                    <a:pt x="419" y="678"/>
                    <a:pt x="544" y="564"/>
                  </a:cubicBezTo>
                  <a:cubicBezTo>
                    <a:pt x="668" y="451"/>
                    <a:pt x="678" y="258"/>
                    <a:pt x="564" y="134"/>
                  </a:cubicBezTo>
                  <a:cubicBezTo>
                    <a:pt x="451" y="9"/>
                    <a:pt x="258" y="0"/>
                    <a:pt x="134" y="113"/>
                  </a:cubicBezTo>
                  <a:cubicBezTo>
                    <a:pt x="9" y="226"/>
                    <a:pt x="0" y="419"/>
                    <a:pt x="113" y="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išlíḓê">
              <a:extLst>
                <a:ext uri="{FF2B5EF4-FFF2-40B4-BE49-F238E27FC236}">
                  <a16:creationId xmlns="" xmlns:a16="http://schemas.microsoft.com/office/drawing/2014/main" id="{C30A18DC-1B43-4FD4-8A0E-10EEEA3DB870}"/>
                </a:ext>
              </a:extLst>
            </p:cNvPr>
            <p:cNvSpPr/>
            <p:nvPr/>
          </p:nvSpPr>
          <p:spPr bwMode="auto">
            <a:xfrm>
              <a:off x="14273851" y="4136894"/>
              <a:ext cx="593958" cy="553145"/>
            </a:xfrm>
            <a:custGeom>
              <a:avLst/>
              <a:gdLst>
                <a:gd name="T0" fmla="*/ 204 w 684"/>
                <a:gd name="T1" fmla="*/ 637 h 637"/>
                <a:gd name="T2" fmla="*/ 0 w 684"/>
                <a:gd name="T3" fmla="*/ 0 h 637"/>
                <a:gd name="T4" fmla="*/ 684 w 684"/>
                <a:gd name="T5" fmla="*/ 0 h 637"/>
                <a:gd name="T6" fmla="*/ 204 w 684"/>
                <a:gd name="T7" fmla="*/ 637 h 637"/>
                <a:gd name="T8" fmla="*/ 211 w 684"/>
                <a:gd name="T9" fmla="*/ 595 h 637"/>
                <a:gd name="T10" fmla="*/ 644 w 684"/>
                <a:gd name="T11" fmla="*/ 20 h 637"/>
                <a:gd name="T12" fmla="*/ 27 w 684"/>
                <a:gd name="T13" fmla="*/ 20 h 637"/>
                <a:gd name="T14" fmla="*/ 211 w 684"/>
                <a:gd name="T15" fmla="*/ 59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4" h="637">
                  <a:moveTo>
                    <a:pt x="204" y="637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204" y="637"/>
                  </a:lnTo>
                  <a:close/>
                  <a:moveTo>
                    <a:pt x="211" y="595"/>
                  </a:moveTo>
                  <a:lnTo>
                    <a:pt x="644" y="20"/>
                  </a:lnTo>
                  <a:lnTo>
                    <a:pt x="27" y="20"/>
                  </a:lnTo>
                  <a:lnTo>
                    <a:pt x="211" y="595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S1idé">
              <a:extLst>
                <a:ext uri="{FF2B5EF4-FFF2-40B4-BE49-F238E27FC236}">
                  <a16:creationId xmlns="" xmlns:a16="http://schemas.microsoft.com/office/drawing/2014/main" id="{E446C06A-567C-41B2-8586-B1BD3F0C079C}"/>
                </a:ext>
              </a:extLst>
            </p:cNvPr>
            <p:cNvSpPr/>
            <p:nvPr/>
          </p:nvSpPr>
          <p:spPr bwMode="auto">
            <a:xfrm>
              <a:off x="14147070" y="4030954"/>
              <a:ext cx="244009" cy="244009"/>
            </a:xfrm>
            <a:custGeom>
              <a:avLst/>
              <a:gdLst>
                <a:gd name="T0" fmla="*/ 511 w 1021"/>
                <a:gd name="T1" fmla="*/ 1021 h 1021"/>
                <a:gd name="T2" fmla="*/ 1021 w 1021"/>
                <a:gd name="T3" fmla="*/ 510 h 1021"/>
                <a:gd name="T4" fmla="*/ 510 w 1021"/>
                <a:gd name="T5" fmla="*/ 0 h 1021"/>
                <a:gd name="T6" fmla="*/ 0 w 1021"/>
                <a:gd name="T7" fmla="*/ 510 h 1021"/>
                <a:gd name="T8" fmla="*/ 511 w 1021"/>
                <a:gd name="T9" fmla="*/ 1021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021">
                  <a:moveTo>
                    <a:pt x="511" y="1021"/>
                  </a:moveTo>
                  <a:cubicBezTo>
                    <a:pt x="793" y="1020"/>
                    <a:pt x="1021" y="792"/>
                    <a:pt x="1021" y="510"/>
                  </a:cubicBezTo>
                  <a:cubicBezTo>
                    <a:pt x="1021" y="228"/>
                    <a:pt x="792" y="0"/>
                    <a:pt x="510" y="0"/>
                  </a:cubicBezTo>
                  <a:cubicBezTo>
                    <a:pt x="229" y="0"/>
                    <a:pt x="0" y="229"/>
                    <a:pt x="0" y="510"/>
                  </a:cubicBezTo>
                  <a:cubicBezTo>
                    <a:pt x="0" y="792"/>
                    <a:pt x="229" y="1021"/>
                    <a:pt x="511" y="1021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íṡ1ïḓè">
              <a:extLst>
                <a:ext uri="{FF2B5EF4-FFF2-40B4-BE49-F238E27FC236}">
                  <a16:creationId xmlns="" xmlns:a16="http://schemas.microsoft.com/office/drawing/2014/main" id="{3D47C408-83E9-4B14-ABBE-6A3AA24C1CB5}"/>
                </a:ext>
              </a:extLst>
            </p:cNvPr>
            <p:cNvSpPr/>
            <p:nvPr/>
          </p:nvSpPr>
          <p:spPr bwMode="auto">
            <a:xfrm>
              <a:off x="14385869" y="4607545"/>
              <a:ext cx="133727" cy="133727"/>
            </a:xfrm>
            <a:custGeom>
              <a:avLst/>
              <a:gdLst>
                <a:gd name="T0" fmla="*/ 280 w 560"/>
                <a:gd name="T1" fmla="*/ 560 h 560"/>
                <a:gd name="T2" fmla="*/ 560 w 560"/>
                <a:gd name="T3" fmla="*/ 280 h 560"/>
                <a:gd name="T4" fmla="*/ 280 w 560"/>
                <a:gd name="T5" fmla="*/ 0 h 560"/>
                <a:gd name="T6" fmla="*/ 0 w 560"/>
                <a:gd name="T7" fmla="*/ 280 h 560"/>
                <a:gd name="T8" fmla="*/ 280 w 560"/>
                <a:gd name="T9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0" h="560">
                  <a:moveTo>
                    <a:pt x="280" y="560"/>
                  </a:moveTo>
                  <a:cubicBezTo>
                    <a:pt x="435" y="560"/>
                    <a:pt x="560" y="435"/>
                    <a:pt x="560" y="280"/>
                  </a:cubicBezTo>
                  <a:cubicBezTo>
                    <a:pt x="560" y="125"/>
                    <a:pt x="434" y="0"/>
                    <a:pt x="280" y="0"/>
                  </a:cubicBezTo>
                  <a:cubicBezTo>
                    <a:pt x="125" y="0"/>
                    <a:pt x="0" y="126"/>
                    <a:pt x="0" y="280"/>
                  </a:cubicBezTo>
                  <a:cubicBezTo>
                    <a:pt x="0" y="435"/>
                    <a:pt x="126" y="560"/>
                    <a:pt x="280" y="560"/>
                  </a:cubicBez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ïSliḑe">
              <a:extLst>
                <a:ext uri="{FF2B5EF4-FFF2-40B4-BE49-F238E27FC236}">
                  <a16:creationId xmlns="" xmlns:a16="http://schemas.microsoft.com/office/drawing/2014/main" id="{A3CF03B9-CB88-402F-B0C9-100432455B0A}"/>
                </a:ext>
              </a:extLst>
            </p:cNvPr>
            <p:cNvSpPr/>
            <p:nvPr/>
          </p:nvSpPr>
          <p:spPr bwMode="auto">
            <a:xfrm>
              <a:off x="14723661" y="4066557"/>
              <a:ext cx="204933" cy="204065"/>
            </a:xfrm>
            <a:custGeom>
              <a:avLst/>
              <a:gdLst>
                <a:gd name="T0" fmla="*/ 428 w 856"/>
                <a:gd name="T1" fmla="*/ 856 h 856"/>
                <a:gd name="T2" fmla="*/ 856 w 856"/>
                <a:gd name="T3" fmla="*/ 428 h 856"/>
                <a:gd name="T4" fmla="*/ 428 w 856"/>
                <a:gd name="T5" fmla="*/ 0 h 856"/>
                <a:gd name="T6" fmla="*/ 0 w 856"/>
                <a:gd name="T7" fmla="*/ 428 h 856"/>
                <a:gd name="T8" fmla="*/ 428 w 85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6" h="856">
                  <a:moveTo>
                    <a:pt x="428" y="856"/>
                  </a:moveTo>
                  <a:cubicBezTo>
                    <a:pt x="665" y="856"/>
                    <a:pt x="856" y="664"/>
                    <a:pt x="856" y="428"/>
                  </a:cubicBezTo>
                  <a:cubicBezTo>
                    <a:pt x="856" y="191"/>
                    <a:pt x="664" y="0"/>
                    <a:pt x="428" y="0"/>
                  </a:cubicBezTo>
                  <a:cubicBezTo>
                    <a:pt x="192" y="0"/>
                    <a:pt x="0" y="192"/>
                    <a:pt x="0" y="428"/>
                  </a:cubicBezTo>
                  <a:cubicBezTo>
                    <a:pt x="0" y="664"/>
                    <a:pt x="192" y="856"/>
                    <a:pt x="428" y="8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íS1ïďe">
              <a:extLst>
                <a:ext uri="{FF2B5EF4-FFF2-40B4-BE49-F238E27FC236}">
                  <a16:creationId xmlns="" xmlns:a16="http://schemas.microsoft.com/office/drawing/2014/main" id="{DD859405-1C3B-49AF-BA92-B0F2A9CEE7F0}"/>
                </a:ext>
              </a:extLst>
            </p:cNvPr>
            <p:cNvSpPr/>
            <p:nvPr/>
          </p:nvSpPr>
          <p:spPr bwMode="auto">
            <a:xfrm>
              <a:off x="13777149" y="4538945"/>
              <a:ext cx="220563" cy="220563"/>
            </a:xfrm>
            <a:prstGeom prst="ellipse">
              <a:avLst/>
            </a:prstGeom>
            <a:solidFill>
              <a:srgbClr val="061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8" name="ïṩľídè">
            <a:extLst>
              <a:ext uri="{FF2B5EF4-FFF2-40B4-BE49-F238E27FC236}">
                <a16:creationId xmlns=""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3235325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8009" y="4852582"/>
            <a:ext cx="94475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剥离了资源管理调度功能的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框架就变成了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MapReduce2.0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，它是运行在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之上的一个纯粹的计算框架，不再自己负责资源调度管理服务，而是由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为其提供资源管理调度服务</a:t>
            </a:r>
          </a:p>
        </p:txBody>
      </p:sp>
      <p:sp>
        <p:nvSpPr>
          <p:cNvPr id="30" name="ïṩľídè">
            <a:extLst>
              <a:ext uri="{FF2B5EF4-FFF2-40B4-BE49-F238E27FC236}">
                <a16:creationId xmlns=""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2838715" y="510761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80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 animBg="1"/>
      <p:bldP spid="3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的基本架构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cxnSp>
        <p:nvCxnSpPr>
          <p:cNvPr id="8" name="直线连接符 5">
            <a:extLst>
              <a:ext uri="{FF2B5EF4-FFF2-40B4-BE49-F238E27FC236}">
                <a16:creationId xmlns="" xmlns:a16="http://schemas.microsoft.com/office/drawing/2014/main" id="{B0EC132D-9C6D-4ACD-8868-9DA39BF1A923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4194206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="" xmlns:a16="http://schemas.microsoft.com/office/drawing/2014/main" id="{FE741494-F7F9-4F06-B726-A0ABB1BB5C55}"/>
              </a:ext>
            </a:extLst>
          </p:cNvPr>
          <p:cNvGrpSpPr/>
          <p:nvPr/>
        </p:nvGrpSpPr>
        <p:grpSpPr>
          <a:xfrm>
            <a:off x="5209985" y="3459862"/>
            <a:ext cx="5909586" cy="3522386"/>
            <a:chOff x="5204037" y="4248436"/>
            <a:chExt cx="5909586" cy="3522386"/>
          </a:xfrm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586D07A7-003F-44CE-8948-685D18B641C2}"/>
                </a:ext>
              </a:extLst>
            </p:cNvPr>
            <p:cNvSpPr/>
            <p:nvPr/>
          </p:nvSpPr>
          <p:spPr>
            <a:xfrm>
              <a:off x="5204037" y="4248436"/>
              <a:ext cx="5909586" cy="352238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Resource Manager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552391A8-EE5A-44B1-85C5-5CC1D9124318}"/>
                </a:ext>
              </a:extLst>
            </p:cNvPr>
            <p:cNvSpPr/>
            <p:nvPr/>
          </p:nvSpPr>
          <p:spPr>
            <a:xfrm>
              <a:off x="6824628" y="4349971"/>
              <a:ext cx="2616197" cy="1222586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Resource Tracker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AC0D951A-7695-473E-8490-25761D1E0C6B}"/>
                </a:ext>
              </a:extLst>
            </p:cNvPr>
            <p:cNvSpPr/>
            <p:nvPr/>
          </p:nvSpPr>
          <p:spPr>
            <a:xfrm>
              <a:off x="5277483" y="6439809"/>
              <a:ext cx="2616197" cy="1222587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Scheduler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2388E7E1-880B-49F8-9AB6-DC069B25A9E9}"/>
                </a:ext>
              </a:extLst>
            </p:cNvPr>
            <p:cNvSpPr/>
            <p:nvPr/>
          </p:nvSpPr>
          <p:spPr>
            <a:xfrm>
              <a:off x="8412004" y="6439809"/>
              <a:ext cx="2616197" cy="1222586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Application Manager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="" xmlns:a16="http://schemas.microsoft.com/office/drawing/2014/main" id="{88A81827-8C0B-44CC-BECD-4FB7B0882B94}"/>
              </a:ext>
            </a:extLst>
          </p:cNvPr>
          <p:cNvGrpSpPr/>
          <p:nvPr/>
        </p:nvGrpSpPr>
        <p:grpSpPr>
          <a:xfrm>
            <a:off x="3846740" y="1722543"/>
            <a:ext cx="11147552" cy="6903929"/>
            <a:chOff x="3846740" y="1722543"/>
            <a:chExt cx="11147552" cy="6903929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="" xmlns:a16="http://schemas.microsoft.com/office/drawing/2014/main" id="{0F312442-745D-4C11-9E99-595226B59E3C}"/>
                </a:ext>
              </a:extLst>
            </p:cNvPr>
            <p:cNvCxnSpPr>
              <a:cxnSpLocks/>
              <a:stCxn id="15" idx="6"/>
              <a:endCxn id="26" idx="1"/>
            </p:cNvCxnSpPr>
            <p:nvPr/>
          </p:nvCxnSpPr>
          <p:spPr>
            <a:xfrm flipV="1">
              <a:off x="3853090" y="5221055"/>
              <a:ext cx="1356895" cy="112569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="" xmlns:a16="http://schemas.microsoft.com/office/drawing/2014/main" id="{B303E30E-0419-49EA-B92D-4E5BF59E3CAD}"/>
                </a:ext>
              </a:extLst>
            </p:cNvPr>
            <p:cNvCxnSpPr>
              <a:cxnSpLocks/>
              <a:stCxn id="2" idx="6"/>
              <a:endCxn id="26" idx="1"/>
            </p:cNvCxnSpPr>
            <p:nvPr/>
          </p:nvCxnSpPr>
          <p:spPr>
            <a:xfrm>
              <a:off x="3846740" y="4089763"/>
              <a:ext cx="1363245" cy="1131292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FA7217CA-C612-4331-BBDD-8BA4A48116D8}"/>
                </a:ext>
              </a:extLst>
            </p:cNvPr>
            <p:cNvCxnSpPr>
              <a:cxnSpLocks/>
              <a:stCxn id="14" idx="6"/>
              <a:endCxn id="26" idx="1"/>
            </p:cNvCxnSpPr>
            <p:nvPr/>
          </p:nvCxnSpPr>
          <p:spPr>
            <a:xfrm>
              <a:off x="3846741" y="5218255"/>
              <a:ext cx="1363244" cy="28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组合 151">
              <a:extLst>
                <a:ext uri="{FF2B5EF4-FFF2-40B4-BE49-F238E27FC236}">
                  <a16:creationId xmlns="" xmlns:a16="http://schemas.microsoft.com/office/drawing/2014/main" id="{A89088F6-7C37-4B46-B469-678B1934C991}"/>
                </a:ext>
              </a:extLst>
            </p:cNvPr>
            <p:cNvGrpSpPr/>
            <p:nvPr/>
          </p:nvGrpSpPr>
          <p:grpSpPr>
            <a:xfrm>
              <a:off x="13565009" y="1722543"/>
              <a:ext cx="1413137" cy="1162887"/>
              <a:chOff x="13565009" y="1722543"/>
              <a:chExt cx="1413137" cy="1162887"/>
            </a:xfrm>
          </p:grpSpPr>
          <p:cxnSp>
            <p:nvCxnSpPr>
              <p:cNvPr id="34" name="直接箭头连接符 33">
                <a:extLst>
                  <a:ext uri="{FF2B5EF4-FFF2-40B4-BE49-F238E27FC236}">
                    <a16:creationId xmlns="" xmlns:a16="http://schemas.microsoft.com/office/drawing/2014/main" id="{C59535DB-1A4A-425B-AD08-DD222FC4501D}"/>
                  </a:ext>
                </a:extLst>
              </p:cNvPr>
              <p:cNvCxnSpPr>
                <a:cxnSpLocks/>
                <a:endCxn id="3" idx="2"/>
              </p:cNvCxnSpPr>
              <p:nvPr/>
            </p:nvCxnSpPr>
            <p:spPr>
              <a:xfrm flipV="1">
                <a:off x="13565009" y="2370776"/>
                <a:ext cx="1" cy="422662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="" xmlns:a16="http://schemas.microsoft.com/office/drawing/2014/main" id="{36FE0A15-F993-4D39-A9BC-8A74E765921C}"/>
                  </a:ext>
                </a:extLst>
              </p:cNvPr>
              <p:cNvCxnSpPr>
                <a:cxnSpLocks/>
                <a:stCxn id="24" idx="1"/>
              </p:cNvCxnSpPr>
              <p:nvPr/>
            </p:nvCxnSpPr>
            <p:spPr>
              <a:xfrm flipH="1" flipV="1">
                <a:off x="14246634" y="2324802"/>
                <a:ext cx="731512" cy="560628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="" xmlns:a16="http://schemas.microsoft.com/office/drawing/2014/main" id="{C53A63CE-84E0-4B0C-8C8C-2706AC010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6632" y="1722543"/>
                <a:ext cx="446113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="" xmlns:a16="http://schemas.microsoft.com/office/drawing/2014/main" id="{161FF246-AE25-45C0-8749-B44B8FEA19BD}"/>
                </a:ext>
              </a:extLst>
            </p:cNvPr>
            <p:cNvGrpSpPr/>
            <p:nvPr/>
          </p:nvGrpSpPr>
          <p:grpSpPr>
            <a:xfrm>
              <a:off x="13565009" y="4591691"/>
              <a:ext cx="1413137" cy="1162887"/>
              <a:chOff x="13565009" y="4591691"/>
              <a:chExt cx="1413137" cy="1162887"/>
            </a:xfrm>
          </p:grpSpPr>
          <p:cxnSp>
            <p:nvCxnSpPr>
              <p:cNvPr id="88" name="直接箭头连接符 87">
                <a:extLst>
                  <a:ext uri="{FF2B5EF4-FFF2-40B4-BE49-F238E27FC236}">
                    <a16:creationId xmlns="" xmlns:a16="http://schemas.microsoft.com/office/drawing/2014/main" id="{E6D7D942-F05D-489C-AAAE-621CAD4F259B}"/>
                  </a:ext>
                </a:extLst>
              </p:cNvPr>
              <p:cNvCxnSpPr>
                <a:cxnSpLocks/>
                <a:endCxn id="91" idx="2"/>
              </p:cNvCxnSpPr>
              <p:nvPr/>
            </p:nvCxnSpPr>
            <p:spPr>
              <a:xfrm flipV="1">
                <a:off x="13565009" y="5239924"/>
                <a:ext cx="1" cy="422662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="" xmlns:a16="http://schemas.microsoft.com/office/drawing/2014/main" id="{9B36D890-A67E-4B02-A87B-84F2D79DFD8E}"/>
                  </a:ext>
                </a:extLst>
              </p:cNvPr>
              <p:cNvCxnSpPr>
                <a:cxnSpLocks/>
                <a:stCxn id="93" idx="1"/>
              </p:cNvCxnSpPr>
              <p:nvPr/>
            </p:nvCxnSpPr>
            <p:spPr>
              <a:xfrm flipH="1" flipV="1">
                <a:off x="14246634" y="5193950"/>
                <a:ext cx="731512" cy="560628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="" xmlns:a16="http://schemas.microsoft.com/office/drawing/2014/main" id="{6ABE146D-DFBB-4F1E-B0F4-9AFE9CC79D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6632" y="4591691"/>
                <a:ext cx="446113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="" xmlns:a16="http://schemas.microsoft.com/office/drawing/2014/main" id="{DE16942C-ED06-48DB-9BD9-7C4397DF9692}"/>
                </a:ext>
              </a:extLst>
            </p:cNvPr>
            <p:cNvGrpSpPr/>
            <p:nvPr/>
          </p:nvGrpSpPr>
          <p:grpSpPr>
            <a:xfrm>
              <a:off x="13581155" y="7463585"/>
              <a:ext cx="1413137" cy="1162887"/>
              <a:chOff x="13581155" y="7463585"/>
              <a:chExt cx="1413137" cy="1162887"/>
            </a:xfrm>
          </p:grpSpPr>
          <p:cxnSp>
            <p:nvCxnSpPr>
              <p:cNvPr id="96" name="直接箭头连接符 95">
                <a:extLst>
                  <a:ext uri="{FF2B5EF4-FFF2-40B4-BE49-F238E27FC236}">
                    <a16:creationId xmlns="" xmlns:a16="http://schemas.microsoft.com/office/drawing/2014/main" id="{A2032565-8C98-49F9-B249-95011D00C976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 flipV="1">
                <a:off x="13581155" y="8111818"/>
                <a:ext cx="1" cy="422662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="" xmlns:a16="http://schemas.microsoft.com/office/drawing/2014/main" id="{1A0693B2-7EEE-485F-AD72-AB84AD5EFC56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 flipV="1">
                <a:off x="14262780" y="8065844"/>
                <a:ext cx="731512" cy="560628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="" xmlns:a16="http://schemas.microsoft.com/office/drawing/2014/main" id="{1EA6C78F-D511-4E91-9DB5-B301526F68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62778" y="7463585"/>
                <a:ext cx="446113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7" name="矩形 146">
            <a:extLst>
              <a:ext uri="{FF2B5EF4-FFF2-40B4-BE49-F238E27FC236}">
                <a16:creationId xmlns="" xmlns:a16="http://schemas.microsoft.com/office/drawing/2014/main" id="{E02246FC-E3D2-47AC-8A55-45A80DCA9F55}"/>
              </a:ext>
            </a:extLst>
          </p:cNvPr>
          <p:cNvSpPr/>
          <p:nvPr/>
        </p:nvSpPr>
        <p:spPr>
          <a:xfrm>
            <a:off x="9144000" y="2465925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</a:rPr>
              <a:t>资源请求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="" xmlns:a16="http://schemas.microsoft.com/office/drawing/2014/main" id="{29644A75-C84C-4543-9D01-34D4E3D0AD26}"/>
              </a:ext>
            </a:extLst>
          </p:cNvPr>
          <p:cNvSpPr/>
          <p:nvPr/>
        </p:nvSpPr>
        <p:spPr>
          <a:xfrm>
            <a:off x="9144000" y="733131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</a:rPr>
              <a:t>状态返回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="" xmlns:a16="http://schemas.microsoft.com/office/drawing/2014/main" id="{4D80B8FE-0798-4A5D-86C9-7623A8E0EF96}"/>
              </a:ext>
            </a:extLst>
          </p:cNvPr>
          <p:cNvSpPr/>
          <p:nvPr/>
        </p:nvSpPr>
        <p:spPr>
          <a:xfrm>
            <a:off x="1863790" y="7277436"/>
            <a:ext cx="2901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+mj-lt"/>
              </a:rPr>
              <a:t>App</a:t>
            </a:r>
            <a:r>
              <a:rPr kumimoji="1" lang="zh-CN" alt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</a:rPr>
              <a:t>submit</a:t>
            </a:r>
            <a:endParaRPr kumimoji="1"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="" xmlns:a16="http://schemas.microsoft.com/office/drawing/2014/main" id="{52E91B2B-DCF8-45DA-9DC3-A2A6DFB1264E}"/>
              </a:ext>
            </a:extLst>
          </p:cNvPr>
          <p:cNvGrpSpPr/>
          <p:nvPr/>
        </p:nvGrpSpPr>
        <p:grpSpPr>
          <a:xfrm>
            <a:off x="11107228" y="1719582"/>
            <a:ext cx="1792305" cy="5741042"/>
            <a:chOff x="11107228" y="1719582"/>
            <a:chExt cx="1792305" cy="5741042"/>
          </a:xfrm>
        </p:grpSpPr>
        <p:cxnSp>
          <p:nvCxnSpPr>
            <p:cNvPr id="111" name="直接箭头连接符 110">
              <a:extLst>
                <a:ext uri="{FF2B5EF4-FFF2-40B4-BE49-F238E27FC236}">
                  <a16:creationId xmlns="" xmlns:a16="http://schemas.microsoft.com/office/drawing/2014/main" id="{1CDEC2F4-C82F-4DEB-8A2E-CFEED664CA8C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11107228" y="1719582"/>
              <a:ext cx="1776159" cy="1735798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="" xmlns:a16="http://schemas.microsoft.com/office/drawing/2014/main" id="{E1569554-160E-447E-8F91-D27DB2D1A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7993" y="4563686"/>
              <a:ext cx="1761540" cy="27105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="" xmlns:a16="http://schemas.microsoft.com/office/drawing/2014/main" id="{DF0D36D9-C17C-4A0E-856B-D9A4A138A3DC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1107228" y="6982248"/>
              <a:ext cx="1792305" cy="478376"/>
            </a:xfrm>
            <a:prstGeom prst="straightConnector1">
              <a:avLst/>
            </a:prstGeom>
            <a:ln w="57150">
              <a:solidFill>
                <a:schemeClr val="bg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="" xmlns:a16="http://schemas.microsoft.com/office/drawing/2014/main" id="{62961759-6E45-4297-B784-EBAE1873D3D8}"/>
              </a:ext>
            </a:extLst>
          </p:cNvPr>
          <p:cNvGrpSpPr/>
          <p:nvPr/>
        </p:nvGrpSpPr>
        <p:grpSpPr>
          <a:xfrm>
            <a:off x="2059985" y="3602287"/>
            <a:ext cx="1793105" cy="3231935"/>
            <a:chOff x="2059985" y="3602287"/>
            <a:chExt cx="1793105" cy="3231935"/>
          </a:xfrm>
        </p:grpSpPr>
        <p:sp>
          <p:nvSpPr>
            <p:cNvPr id="2" name="椭圆 1">
              <a:extLst>
                <a:ext uri="{FF2B5EF4-FFF2-40B4-BE49-F238E27FC236}">
                  <a16:creationId xmlns="" xmlns:a16="http://schemas.microsoft.com/office/drawing/2014/main" id="{D70D5554-5DA3-44CA-9309-85F5A4112069}"/>
                </a:ext>
              </a:extLst>
            </p:cNvPr>
            <p:cNvSpPr/>
            <p:nvPr/>
          </p:nvSpPr>
          <p:spPr>
            <a:xfrm>
              <a:off x="2059985" y="3602287"/>
              <a:ext cx="1786755" cy="9749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Client</a:t>
              </a:r>
              <a:endParaRPr lang="zh-CN" altLang="en-US" sz="1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="" xmlns:a16="http://schemas.microsoft.com/office/drawing/2014/main" id="{93C77107-BF4F-4C60-BFDA-C9AD58D0E700}"/>
                </a:ext>
              </a:extLst>
            </p:cNvPr>
            <p:cNvSpPr/>
            <p:nvPr/>
          </p:nvSpPr>
          <p:spPr>
            <a:xfrm>
              <a:off x="2059985" y="4730778"/>
              <a:ext cx="1786756" cy="97495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Client</a:t>
              </a:r>
              <a:endParaRPr lang="zh-CN" altLang="en-US" sz="14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14D316F2-5DFE-48F8-88BA-0B48AAD0296D}"/>
                </a:ext>
              </a:extLst>
            </p:cNvPr>
            <p:cNvSpPr/>
            <p:nvPr/>
          </p:nvSpPr>
          <p:spPr>
            <a:xfrm>
              <a:off x="2066335" y="5859270"/>
              <a:ext cx="1786755" cy="97495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Client</a:t>
              </a:r>
              <a:endParaRPr lang="zh-CN" altLang="en-US" sz="1400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="" xmlns:a16="http://schemas.microsoft.com/office/drawing/2014/main" id="{0712D965-637C-4344-9664-9DD202CC5412}"/>
              </a:ext>
            </a:extLst>
          </p:cNvPr>
          <p:cNvGrpSpPr/>
          <p:nvPr/>
        </p:nvGrpSpPr>
        <p:grpSpPr>
          <a:xfrm>
            <a:off x="12496799" y="3844161"/>
            <a:ext cx="4243013" cy="2744811"/>
            <a:chOff x="12496799" y="3844161"/>
            <a:chExt cx="4243013" cy="2744811"/>
          </a:xfrm>
        </p:grpSpPr>
        <p:sp>
          <p:nvSpPr>
            <p:cNvPr id="89" name="矩形 88">
              <a:extLst>
                <a:ext uri="{FF2B5EF4-FFF2-40B4-BE49-F238E27FC236}">
                  <a16:creationId xmlns="" xmlns:a16="http://schemas.microsoft.com/office/drawing/2014/main" id="{6C63A89D-310D-406F-9373-78DA6D8F2818}"/>
                </a:ext>
              </a:extLst>
            </p:cNvPr>
            <p:cNvSpPr/>
            <p:nvPr/>
          </p:nvSpPr>
          <p:spPr>
            <a:xfrm>
              <a:off x="12496799" y="3844161"/>
              <a:ext cx="4243013" cy="2744811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="" xmlns:a16="http://schemas.microsoft.com/office/drawing/2014/main" id="{91CAB2F8-CD25-4597-B863-88E5A702CF23}"/>
                </a:ext>
              </a:extLst>
            </p:cNvPr>
            <p:cNvSpPr/>
            <p:nvPr/>
          </p:nvSpPr>
          <p:spPr>
            <a:xfrm>
              <a:off x="12883387" y="3937535"/>
              <a:ext cx="1363245" cy="13023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Node Manager</a:t>
              </a:r>
              <a:endParaRPr lang="zh-CN" altLang="en-US" sz="2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="" xmlns:a16="http://schemas.microsoft.com/office/drawing/2014/main" id="{01E820DF-2DE7-4057-A985-E9AA685C6177}"/>
                </a:ext>
              </a:extLst>
            </p:cNvPr>
            <p:cNvSpPr/>
            <p:nvPr/>
          </p:nvSpPr>
          <p:spPr>
            <a:xfrm>
              <a:off x="14688965" y="4148691"/>
              <a:ext cx="1974649" cy="8800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App Master</a:t>
              </a:r>
              <a:endParaRPr lang="zh-CN" altLang="en-US" sz="2000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="" xmlns:a16="http://schemas.microsoft.com/office/drawing/2014/main" id="{864D9E6D-AED5-436C-93F6-2FC0D43F8A67}"/>
                </a:ext>
              </a:extLst>
            </p:cNvPr>
            <p:cNvSpPr/>
            <p:nvPr/>
          </p:nvSpPr>
          <p:spPr>
            <a:xfrm>
              <a:off x="14688965" y="5625694"/>
              <a:ext cx="1974650" cy="8800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Container</a:t>
              </a:r>
              <a:endParaRPr lang="zh-CN" altLang="en-US" sz="2000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="" xmlns:a16="http://schemas.microsoft.com/office/drawing/2014/main" id="{10F0285B-D654-4A67-B416-9B62633C54DE}"/>
                </a:ext>
              </a:extLst>
            </p:cNvPr>
            <p:cNvSpPr/>
            <p:nvPr/>
          </p:nvSpPr>
          <p:spPr>
            <a:xfrm>
              <a:off x="12577684" y="5625694"/>
              <a:ext cx="1974650" cy="88007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Container</a:t>
              </a:r>
              <a:endParaRPr lang="zh-CN" altLang="en-US" sz="2000" dirty="0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="" xmlns:a16="http://schemas.microsoft.com/office/drawing/2014/main" id="{46CBAD36-3104-4700-A1FB-3FE2178D4EA6}"/>
              </a:ext>
            </a:extLst>
          </p:cNvPr>
          <p:cNvGrpSpPr/>
          <p:nvPr/>
        </p:nvGrpSpPr>
        <p:grpSpPr>
          <a:xfrm>
            <a:off x="12496799" y="975013"/>
            <a:ext cx="4243013" cy="2744811"/>
            <a:chOff x="12496799" y="975013"/>
            <a:chExt cx="4243013" cy="2744811"/>
          </a:xfrm>
        </p:grpSpPr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0AF279D5-AF05-42ED-9E6A-4AB09EE58BFF}"/>
                </a:ext>
              </a:extLst>
            </p:cNvPr>
            <p:cNvSpPr/>
            <p:nvPr/>
          </p:nvSpPr>
          <p:spPr>
            <a:xfrm>
              <a:off x="12496799" y="975013"/>
              <a:ext cx="4243013" cy="2744811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E4C71235-0500-4B7A-B4EF-67DBA7494B21}"/>
                </a:ext>
              </a:extLst>
            </p:cNvPr>
            <p:cNvSpPr/>
            <p:nvPr/>
          </p:nvSpPr>
          <p:spPr>
            <a:xfrm>
              <a:off x="12883387" y="1068387"/>
              <a:ext cx="1363245" cy="13023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Node Manager</a:t>
              </a:r>
              <a:endParaRPr lang="zh-CN" altLang="en-US" sz="20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A75765EC-9118-411F-9F16-649B13F97AC2}"/>
                </a:ext>
              </a:extLst>
            </p:cNvPr>
            <p:cNvSpPr/>
            <p:nvPr/>
          </p:nvSpPr>
          <p:spPr>
            <a:xfrm>
              <a:off x="14688965" y="1279543"/>
              <a:ext cx="1974649" cy="8800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App Master</a:t>
              </a:r>
              <a:endParaRPr lang="zh-CN" altLang="en-US" sz="20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="" xmlns:a16="http://schemas.microsoft.com/office/drawing/2014/main" id="{38B13056-C6ED-4035-AFBC-A8AE661785E3}"/>
                </a:ext>
              </a:extLst>
            </p:cNvPr>
            <p:cNvSpPr/>
            <p:nvPr/>
          </p:nvSpPr>
          <p:spPr>
            <a:xfrm>
              <a:off x="14688965" y="2756546"/>
              <a:ext cx="1974650" cy="8800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Container</a:t>
              </a:r>
              <a:endParaRPr lang="zh-CN" altLang="en-US" sz="20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81A02340-E23E-4E44-8DC5-BAE3A914C638}"/>
                </a:ext>
              </a:extLst>
            </p:cNvPr>
            <p:cNvSpPr/>
            <p:nvPr/>
          </p:nvSpPr>
          <p:spPr>
            <a:xfrm>
              <a:off x="12577684" y="2756546"/>
              <a:ext cx="1974650" cy="88007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Container</a:t>
              </a:r>
              <a:endParaRPr lang="zh-CN" altLang="en-US" sz="2000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="" xmlns:a16="http://schemas.microsoft.com/office/drawing/2014/main" id="{196B23CF-A441-46C6-92E2-FBE792F1C209}"/>
              </a:ext>
            </a:extLst>
          </p:cNvPr>
          <p:cNvGrpSpPr/>
          <p:nvPr/>
        </p:nvGrpSpPr>
        <p:grpSpPr>
          <a:xfrm>
            <a:off x="12512945" y="6716055"/>
            <a:ext cx="4243013" cy="2744811"/>
            <a:chOff x="12512945" y="6716055"/>
            <a:chExt cx="4243013" cy="2744811"/>
          </a:xfrm>
        </p:grpSpPr>
        <p:sp>
          <p:nvSpPr>
            <p:cNvPr id="97" name="矩形 96">
              <a:extLst>
                <a:ext uri="{FF2B5EF4-FFF2-40B4-BE49-F238E27FC236}">
                  <a16:creationId xmlns="" xmlns:a16="http://schemas.microsoft.com/office/drawing/2014/main" id="{26E31828-965F-4982-A0EC-26832FD0E22F}"/>
                </a:ext>
              </a:extLst>
            </p:cNvPr>
            <p:cNvSpPr/>
            <p:nvPr/>
          </p:nvSpPr>
          <p:spPr>
            <a:xfrm>
              <a:off x="12512945" y="6716055"/>
              <a:ext cx="4243013" cy="2744811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="" xmlns:a16="http://schemas.microsoft.com/office/drawing/2014/main" id="{F5FCE156-D103-47B4-AE60-3C92EA8D423C}"/>
                </a:ext>
              </a:extLst>
            </p:cNvPr>
            <p:cNvSpPr/>
            <p:nvPr/>
          </p:nvSpPr>
          <p:spPr>
            <a:xfrm>
              <a:off x="12899533" y="6809429"/>
              <a:ext cx="1363245" cy="13023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Node Manager</a:t>
              </a:r>
              <a:endParaRPr lang="zh-CN" altLang="en-US" sz="2000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="" xmlns:a16="http://schemas.microsoft.com/office/drawing/2014/main" id="{A7D83012-D136-43DC-AE74-37F33FDC3AFB}"/>
                </a:ext>
              </a:extLst>
            </p:cNvPr>
            <p:cNvSpPr/>
            <p:nvPr/>
          </p:nvSpPr>
          <p:spPr>
            <a:xfrm>
              <a:off x="14705111" y="8497588"/>
              <a:ext cx="1974650" cy="88007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Container</a:t>
              </a:r>
              <a:endParaRPr lang="zh-CN" altLang="en-US" sz="2000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="" xmlns:a16="http://schemas.microsoft.com/office/drawing/2014/main" id="{3C65BDEE-01E5-449B-BC11-DBD3F1749DCE}"/>
                </a:ext>
              </a:extLst>
            </p:cNvPr>
            <p:cNvSpPr/>
            <p:nvPr/>
          </p:nvSpPr>
          <p:spPr>
            <a:xfrm>
              <a:off x="12593830" y="8497588"/>
              <a:ext cx="1974650" cy="88007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Container</a:t>
              </a:r>
              <a:endParaRPr lang="zh-CN" altLang="en-US" sz="20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="" xmlns:a16="http://schemas.microsoft.com/office/drawing/2014/main" id="{0321C656-B320-4AF6-98BE-89D6EBD95A0F}"/>
                </a:ext>
              </a:extLst>
            </p:cNvPr>
            <p:cNvSpPr/>
            <p:nvPr/>
          </p:nvSpPr>
          <p:spPr>
            <a:xfrm>
              <a:off x="14705111" y="7020585"/>
              <a:ext cx="1974649" cy="8800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App Master</a:t>
              </a:r>
              <a:endParaRPr lang="zh-CN" altLang="en-US" sz="2000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274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1E83FC-7F40-4E58-ABB5-A788F95818F5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知识点小结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" name="直线连接符 5">
            <a:extLst>
              <a:ext uri="{FF2B5EF4-FFF2-40B4-BE49-F238E27FC236}">
                <a16:creationId xmlns="" xmlns:a16="http://schemas.microsoft.com/office/drawing/2014/main" id="{ACBDB3AD-F00E-4E6E-B13D-AB5D42E4C44F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002507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iṥḷïḋê">
            <a:extLst>
              <a:ext uri="{FF2B5EF4-FFF2-40B4-BE49-F238E27FC236}">
                <a16:creationId xmlns="" xmlns:a16="http://schemas.microsoft.com/office/drawing/2014/main" id="{3E40CD02-255F-489D-A66F-CAC4E2C78D2D}"/>
              </a:ext>
            </a:extLst>
          </p:cNvPr>
          <p:cNvGrpSpPr/>
          <p:nvPr/>
        </p:nvGrpSpPr>
        <p:grpSpPr>
          <a:xfrm>
            <a:off x="5281895" y="3141969"/>
            <a:ext cx="5070142" cy="900218"/>
            <a:chOff x="8532216" y="1409211"/>
            <a:chExt cx="3380093" cy="600145"/>
          </a:xfrm>
        </p:grpSpPr>
        <p:grpSp>
          <p:nvGrpSpPr>
            <p:cNvPr id="25" name="ïṡľîḓé">
              <a:extLst>
                <a:ext uri="{FF2B5EF4-FFF2-40B4-BE49-F238E27FC236}">
                  <a16:creationId xmlns="" xmlns:a16="http://schemas.microsoft.com/office/drawing/2014/main" id="{2658D674-92BE-49CA-BA45-B98385600F85}"/>
                </a:ext>
              </a:extLst>
            </p:cNvPr>
            <p:cNvGrpSpPr/>
            <p:nvPr/>
          </p:nvGrpSpPr>
          <p:grpSpPr>
            <a:xfrm>
              <a:off x="8532216" y="1484993"/>
              <a:ext cx="448582" cy="448582"/>
              <a:chOff x="8124825" y="1825228"/>
              <a:chExt cx="527448" cy="527448"/>
            </a:xfrm>
          </p:grpSpPr>
          <p:sp>
            <p:nvSpPr>
              <p:cNvPr id="27" name="işlíḋé">
                <a:extLst>
                  <a:ext uri="{FF2B5EF4-FFF2-40B4-BE49-F238E27FC236}">
                    <a16:creationId xmlns="" xmlns:a16="http://schemas.microsoft.com/office/drawing/2014/main" id="{73B5BEA2-34C8-4022-8904-47E1DF188D61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ïšḻiḍè">
                <a:extLst>
                  <a:ext uri="{FF2B5EF4-FFF2-40B4-BE49-F238E27FC236}">
                    <a16:creationId xmlns="" xmlns:a16="http://schemas.microsoft.com/office/drawing/2014/main" id="{25A572FC-7939-49EA-B82B-CE42C12D65A7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iṩlíḍè">
              <a:extLst>
                <a:ext uri="{FF2B5EF4-FFF2-40B4-BE49-F238E27FC236}">
                  <a16:creationId xmlns="" xmlns:a16="http://schemas.microsoft.com/office/drawing/2014/main" id="{115CAD1E-1644-44EB-AB6B-61AE9C245D4C}"/>
                </a:ext>
              </a:extLst>
            </p:cNvPr>
            <p:cNvSpPr/>
            <p:nvPr/>
          </p:nvSpPr>
          <p:spPr bwMode="auto">
            <a:xfrm>
              <a:off x="9142034" y="1409211"/>
              <a:ext cx="2770275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为什么需要</a:t>
              </a:r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íśḻïḍè">
            <a:extLst>
              <a:ext uri="{FF2B5EF4-FFF2-40B4-BE49-F238E27FC236}">
                <a16:creationId xmlns="" xmlns:a16="http://schemas.microsoft.com/office/drawing/2014/main" id="{02414B2C-E7F8-457B-8E33-7C85FA921E88}"/>
              </a:ext>
            </a:extLst>
          </p:cNvPr>
          <p:cNvGrpSpPr/>
          <p:nvPr/>
        </p:nvGrpSpPr>
        <p:grpSpPr>
          <a:xfrm>
            <a:off x="5281894" y="5893096"/>
            <a:ext cx="6148113" cy="1684180"/>
            <a:chOff x="8532216" y="3078193"/>
            <a:chExt cx="4098740" cy="1122786"/>
          </a:xfrm>
        </p:grpSpPr>
        <p:grpSp>
          <p:nvGrpSpPr>
            <p:cNvPr id="30" name="ïsľîdè">
              <a:extLst>
                <a:ext uri="{FF2B5EF4-FFF2-40B4-BE49-F238E27FC236}">
                  <a16:creationId xmlns="" xmlns:a16="http://schemas.microsoft.com/office/drawing/2014/main" id="{70F8A0D8-AA45-4C97-845D-FFE1B5E64EB4}"/>
                </a:ext>
              </a:extLst>
            </p:cNvPr>
            <p:cNvGrpSpPr/>
            <p:nvPr/>
          </p:nvGrpSpPr>
          <p:grpSpPr>
            <a:xfrm>
              <a:off x="8532216" y="3407909"/>
              <a:ext cx="448582" cy="448582"/>
              <a:chOff x="8124825" y="1825228"/>
              <a:chExt cx="527448" cy="527448"/>
            </a:xfrm>
          </p:grpSpPr>
          <p:sp>
            <p:nvSpPr>
              <p:cNvPr id="32" name="ïšḷiḓe">
                <a:extLst>
                  <a:ext uri="{FF2B5EF4-FFF2-40B4-BE49-F238E27FC236}">
                    <a16:creationId xmlns="" xmlns:a16="http://schemas.microsoft.com/office/drawing/2014/main" id="{4D3A2FE5-3C7C-4CE0-970A-0D7F787B0235}"/>
                  </a:ext>
                </a:extLst>
              </p:cNvPr>
              <p:cNvSpPr/>
              <p:nvPr/>
            </p:nvSpPr>
            <p:spPr>
              <a:xfrm>
                <a:off x="8124825" y="1825228"/>
                <a:ext cx="527448" cy="527448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í$ļîdê">
                <a:extLst>
                  <a:ext uri="{FF2B5EF4-FFF2-40B4-BE49-F238E27FC236}">
                    <a16:creationId xmlns="" xmlns:a16="http://schemas.microsoft.com/office/drawing/2014/main" id="{08BE0F34-AA1F-4924-B633-2DEB52AA7990}"/>
                  </a:ext>
                </a:extLst>
              </p:cNvPr>
              <p:cNvSpPr/>
              <p:nvPr/>
            </p:nvSpPr>
            <p:spPr>
              <a:xfrm>
                <a:off x="8271272" y="1930763"/>
                <a:ext cx="234554" cy="316378"/>
              </a:xfrm>
              <a:custGeom>
                <a:avLst/>
                <a:gdLst>
                  <a:gd name="connsiteX0" fmla="*/ 363366 w 449447"/>
                  <a:gd name="connsiteY0" fmla="*/ 179144 h 606236"/>
                  <a:gd name="connsiteX1" fmla="*/ 377720 w 449447"/>
                  <a:gd name="connsiteY1" fmla="*/ 197780 h 606236"/>
                  <a:gd name="connsiteX2" fmla="*/ 376285 w 449447"/>
                  <a:gd name="connsiteY2" fmla="*/ 202081 h 606236"/>
                  <a:gd name="connsiteX3" fmla="*/ 215517 w 449447"/>
                  <a:gd name="connsiteY3" fmla="*/ 424280 h 606236"/>
                  <a:gd name="connsiteX4" fmla="*/ 212646 w 449447"/>
                  <a:gd name="connsiteY4" fmla="*/ 427147 h 606236"/>
                  <a:gd name="connsiteX5" fmla="*/ 211211 w 449447"/>
                  <a:gd name="connsiteY5" fmla="*/ 427147 h 606236"/>
                  <a:gd name="connsiteX6" fmla="*/ 208340 w 449447"/>
                  <a:gd name="connsiteY6" fmla="*/ 425714 h 606236"/>
                  <a:gd name="connsiteX7" fmla="*/ 90635 w 449447"/>
                  <a:gd name="connsiteY7" fmla="*/ 306729 h 606236"/>
                  <a:gd name="connsiteX8" fmla="*/ 126521 w 449447"/>
                  <a:gd name="connsiteY8" fmla="*/ 276625 h 606236"/>
                  <a:gd name="connsiteX9" fmla="*/ 191115 w 449447"/>
                  <a:gd name="connsiteY9" fmla="*/ 326799 h 606236"/>
                  <a:gd name="connsiteX10" fmla="*/ 363366 w 449447"/>
                  <a:gd name="connsiteY10" fmla="*/ 179144 h 606236"/>
                  <a:gd name="connsiteX11" fmla="*/ 224006 w 449447"/>
                  <a:gd name="connsiteY11" fmla="*/ 65927 h 606236"/>
                  <a:gd name="connsiteX12" fmla="*/ 218262 w 449447"/>
                  <a:gd name="connsiteY12" fmla="*/ 70226 h 606236"/>
                  <a:gd name="connsiteX13" fmla="*/ 56001 w 449447"/>
                  <a:gd name="connsiteY13" fmla="*/ 123254 h 606236"/>
                  <a:gd name="connsiteX14" fmla="*/ 48822 w 449447"/>
                  <a:gd name="connsiteY14" fmla="*/ 130420 h 606236"/>
                  <a:gd name="connsiteX15" fmla="*/ 48822 w 449447"/>
                  <a:gd name="connsiteY15" fmla="*/ 365462 h 606236"/>
                  <a:gd name="connsiteX16" fmla="*/ 221134 w 449447"/>
                  <a:gd name="connsiteY16" fmla="*/ 538877 h 606236"/>
                  <a:gd name="connsiteX17" fmla="*/ 224006 w 449447"/>
                  <a:gd name="connsiteY17" fmla="*/ 540310 h 606236"/>
                  <a:gd name="connsiteX18" fmla="*/ 226877 w 449447"/>
                  <a:gd name="connsiteY18" fmla="*/ 538877 h 606236"/>
                  <a:gd name="connsiteX19" fmla="*/ 400625 w 449447"/>
                  <a:gd name="connsiteY19" fmla="*/ 365462 h 606236"/>
                  <a:gd name="connsiteX20" fmla="*/ 400625 w 449447"/>
                  <a:gd name="connsiteY20" fmla="*/ 130420 h 606236"/>
                  <a:gd name="connsiteX21" fmla="*/ 393446 w 449447"/>
                  <a:gd name="connsiteY21" fmla="*/ 123254 h 606236"/>
                  <a:gd name="connsiteX22" fmla="*/ 231185 w 449447"/>
                  <a:gd name="connsiteY22" fmla="*/ 70226 h 606236"/>
                  <a:gd name="connsiteX23" fmla="*/ 224006 w 449447"/>
                  <a:gd name="connsiteY23" fmla="*/ 65927 h 606236"/>
                  <a:gd name="connsiteX24" fmla="*/ 224006 w 449447"/>
                  <a:gd name="connsiteY24" fmla="*/ 0 h 606236"/>
                  <a:gd name="connsiteX25" fmla="*/ 232621 w 449447"/>
                  <a:gd name="connsiteY25" fmla="*/ 5733 h 606236"/>
                  <a:gd name="connsiteX26" fmla="*/ 440831 w 449447"/>
                  <a:gd name="connsiteY26" fmla="*/ 73093 h 606236"/>
                  <a:gd name="connsiteX27" fmla="*/ 449447 w 449447"/>
                  <a:gd name="connsiteY27" fmla="*/ 81692 h 606236"/>
                  <a:gd name="connsiteX28" fmla="*/ 449447 w 449447"/>
                  <a:gd name="connsiteY28" fmla="*/ 384093 h 606236"/>
                  <a:gd name="connsiteX29" fmla="*/ 228313 w 449447"/>
                  <a:gd name="connsiteY29" fmla="*/ 604803 h 606236"/>
                  <a:gd name="connsiteX30" fmla="*/ 224006 w 449447"/>
                  <a:gd name="connsiteY30" fmla="*/ 606236 h 606236"/>
                  <a:gd name="connsiteX31" fmla="*/ 221134 w 449447"/>
                  <a:gd name="connsiteY31" fmla="*/ 604803 h 606236"/>
                  <a:gd name="connsiteX32" fmla="*/ 0 w 449447"/>
                  <a:gd name="connsiteY32" fmla="*/ 384093 h 606236"/>
                  <a:gd name="connsiteX33" fmla="*/ 0 w 449447"/>
                  <a:gd name="connsiteY33" fmla="*/ 81692 h 606236"/>
                  <a:gd name="connsiteX34" fmla="*/ 8616 w 449447"/>
                  <a:gd name="connsiteY34" fmla="*/ 73093 h 606236"/>
                  <a:gd name="connsiteX35" fmla="*/ 216826 w 449447"/>
                  <a:gd name="connsiteY35" fmla="*/ 5733 h 606236"/>
                  <a:gd name="connsiteX36" fmla="*/ 224006 w 449447"/>
                  <a:gd name="connsiteY36" fmla="*/ 0 h 60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49447" h="606236">
                    <a:moveTo>
                      <a:pt x="363366" y="179144"/>
                    </a:moveTo>
                    <a:cubicBezTo>
                      <a:pt x="364801" y="177710"/>
                      <a:pt x="377720" y="197780"/>
                      <a:pt x="377720" y="197780"/>
                    </a:cubicBezTo>
                    <a:cubicBezTo>
                      <a:pt x="377720" y="199213"/>
                      <a:pt x="377720" y="200647"/>
                      <a:pt x="376285" y="202081"/>
                    </a:cubicBezTo>
                    <a:cubicBezTo>
                      <a:pt x="297336" y="275191"/>
                      <a:pt x="234178" y="376973"/>
                      <a:pt x="215517" y="424280"/>
                    </a:cubicBezTo>
                    <a:cubicBezTo>
                      <a:pt x="215517" y="425714"/>
                      <a:pt x="214082" y="427147"/>
                      <a:pt x="212646" y="427147"/>
                    </a:cubicBezTo>
                    <a:cubicBezTo>
                      <a:pt x="211211" y="427147"/>
                      <a:pt x="211211" y="427147"/>
                      <a:pt x="211211" y="427147"/>
                    </a:cubicBezTo>
                    <a:cubicBezTo>
                      <a:pt x="209776" y="427147"/>
                      <a:pt x="208340" y="427147"/>
                      <a:pt x="208340" y="425714"/>
                    </a:cubicBezTo>
                    <a:lnTo>
                      <a:pt x="90635" y="306729"/>
                    </a:lnTo>
                    <a:cubicBezTo>
                      <a:pt x="89200" y="306729"/>
                      <a:pt x="125086" y="275191"/>
                      <a:pt x="126521" y="276625"/>
                    </a:cubicBezTo>
                    <a:lnTo>
                      <a:pt x="191115" y="326799"/>
                    </a:lnTo>
                    <a:cubicBezTo>
                      <a:pt x="216953" y="296695"/>
                      <a:pt x="278676" y="230751"/>
                      <a:pt x="363366" y="179144"/>
                    </a:cubicBezTo>
                    <a:close/>
                    <a:moveTo>
                      <a:pt x="224006" y="65927"/>
                    </a:moveTo>
                    <a:cubicBezTo>
                      <a:pt x="221134" y="65927"/>
                      <a:pt x="219698" y="67360"/>
                      <a:pt x="218262" y="70226"/>
                    </a:cubicBezTo>
                    <a:cubicBezTo>
                      <a:pt x="218262" y="70226"/>
                      <a:pt x="193851" y="123254"/>
                      <a:pt x="56001" y="123254"/>
                    </a:cubicBezTo>
                    <a:cubicBezTo>
                      <a:pt x="51694" y="123254"/>
                      <a:pt x="48822" y="126120"/>
                      <a:pt x="48822" y="130420"/>
                    </a:cubicBezTo>
                    <a:lnTo>
                      <a:pt x="48822" y="365462"/>
                    </a:lnTo>
                    <a:cubicBezTo>
                      <a:pt x="48822" y="462918"/>
                      <a:pt x="213954" y="536010"/>
                      <a:pt x="221134" y="538877"/>
                    </a:cubicBezTo>
                    <a:cubicBezTo>
                      <a:pt x="222570" y="540310"/>
                      <a:pt x="224006" y="540310"/>
                      <a:pt x="224006" y="540310"/>
                    </a:cubicBezTo>
                    <a:cubicBezTo>
                      <a:pt x="225441" y="540310"/>
                      <a:pt x="226877" y="540310"/>
                      <a:pt x="226877" y="538877"/>
                    </a:cubicBezTo>
                    <a:cubicBezTo>
                      <a:pt x="234057" y="536010"/>
                      <a:pt x="400625" y="462918"/>
                      <a:pt x="400625" y="365462"/>
                    </a:cubicBezTo>
                    <a:lnTo>
                      <a:pt x="400625" y="130420"/>
                    </a:lnTo>
                    <a:cubicBezTo>
                      <a:pt x="400625" y="126120"/>
                      <a:pt x="397753" y="123254"/>
                      <a:pt x="393446" y="123254"/>
                    </a:cubicBezTo>
                    <a:cubicBezTo>
                      <a:pt x="254160" y="123254"/>
                      <a:pt x="231185" y="70226"/>
                      <a:pt x="231185" y="70226"/>
                    </a:cubicBezTo>
                    <a:cubicBezTo>
                      <a:pt x="229749" y="67360"/>
                      <a:pt x="226877" y="65927"/>
                      <a:pt x="224006" y="65927"/>
                    </a:cubicBezTo>
                    <a:close/>
                    <a:moveTo>
                      <a:pt x="224006" y="0"/>
                    </a:moveTo>
                    <a:cubicBezTo>
                      <a:pt x="228313" y="0"/>
                      <a:pt x="231185" y="2867"/>
                      <a:pt x="232621" y="5733"/>
                    </a:cubicBezTo>
                    <a:cubicBezTo>
                      <a:pt x="232621" y="5733"/>
                      <a:pt x="262776" y="73093"/>
                      <a:pt x="440831" y="73093"/>
                    </a:cubicBezTo>
                    <a:cubicBezTo>
                      <a:pt x="445139" y="73093"/>
                      <a:pt x="449447" y="77392"/>
                      <a:pt x="449447" y="81692"/>
                    </a:cubicBezTo>
                    <a:lnTo>
                      <a:pt x="449447" y="384093"/>
                    </a:lnTo>
                    <a:cubicBezTo>
                      <a:pt x="449447" y="507347"/>
                      <a:pt x="236929" y="600503"/>
                      <a:pt x="228313" y="604803"/>
                    </a:cubicBezTo>
                    <a:cubicBezTo>
                      <a:pt x="226877" y="604803"/>
                      <a:pt x="225441" y="606236"/>
                      <a:pt x="224006" y="606236"/>
                    </a:cubicBezTo>
                    <a:cubicBezTo>
                      <a:pt x="222570" y="606236"/>
                      <a:pt x="222570" y="604803"/>
                      <a:pt x="221134" y="604803"/>
                    </a:cubicBezTo>
                    <a:cubicBezTo>
                      <a:pt x="212518" y="600503"/>
                      <a:pt x="0" y="507347"/>
                      <a:pt x="0" y="384093"/>
                    </a:cubicBezTo>
                    <a:lnTo>
                      <a:pt x="0" y="81692"/>
                    </a:lnTo>
                    <a:cubicBezTo>
                      <a:pt x="0" y="77392"/>
                      <a:pt x="2872" y="73093"/>
                      <a:pt x="8616" y="73093"/>
                    </a:cubicBezTo>
                    <a:cubicBezTo>
                      <a:pt x="185235" y="73093"/>
                      <a:pt x="215390" y="5733"/>
                      <a:pt x="216826" y="5733"/>
                    </a:cubicBezTo>
                    <a:cubicBezTo>
                      <a:pt x="218262" y="2867"/>
                      <a:pt x="221134" y="0"/>
                      <a:pt x="22400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iṧļíďe">
              <a:extLst>
                <a:ext uri="{FF2B5EF4-FFF2-40B4-BE49-F238E27FC236}">
                  <a16:creationId xmlns="" xmlns:a16="http://schemas.microsoft.com/office/drawing/2014/main" id="{BF75F9FD-D8E4-4E2E-887C-FCAF5868B3C5}"/>
                </a:ext>
              </a:extLst>
            </p:cNvPr>
            <p:cNvSpPr/>
            <p:nvPr/>
          </p:nvSpPr>
          <p:spPr bwMode="auto">
            <a:xfrm>
              <a:off x="9142035" y="3078193"/>
              <a:ext cx="3488921" cy="1122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000" dirty="0">
                  <a:solidFill>
                    <a:schemeClr val="bg1"/>
                  </a:solidFill>
                  <a:cs typeface="+mn-ea"/>
                  <a:sym typeface="+mn-lt"/>
                </a:rPr>
                <a:t>的基础组件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AE800B59-BEFE-4F9F-B94F-DFBC7DC5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3802009-1700-4E48-A019-528BCB146C6C}"/>
              </a:ext>
            </a:extLst>
          </p:cNvPr>
          <p:cNvGrpSpPr/>
          <p:nvPr/>
        </p:nvGrpSpPr>
        <p:grpSpPr>
          <a:xfrm>
            <a:off x="5281894" y="4471694"/>
            <a:ext cx="8995173" cy="1404085"/>
            <a:chOff x="5281894" y="4338344"/>
            <a:chExt cx="8995173" cy="1404085"/>
          </a:xfrm>
        </p:grpSpPr>
        <p:sp>
          <p:nvSpPr>
            <p:cNvPr id="14" name="íšḷiḑê">
              <a:extLst>
                <a:ext uri="{FF2B5EF4-FFF2-40B4-BE49-F238E27FC236}">
                  <a16:creationId xmlns="" xmlns:a16="http://schemas.microsoft.com/office/drawing/2014/main" id="{91D57A98-730C-410F-8524-192ED6A79BD5}"/>
                </a:ext>
              </a:extLst>
            </p:cNvPr>
            <p:cNvSpPr/>
            <p:nvPr/>
          </p:nvSpPr>
          <p:spPr bwMode="auto">
            <a:xfrm>
              <a:off x="6211929" y="4338344"/>
              <a:ext cx="8065138" cy="1404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4000" kern="0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000" kern="0" dirty="0">
                  <a:solidFill>
                    <a:schemeClr val="bg1"/>
                  </a:solidFill>
                  <a:cs typeface="+mn-ea"/>
                  <a:sym typeface="+mn-lt"/>
                </a:rPr>
                <a:t>的基本框架</a:t>
              </a:r>
            </a:p>
          </p:txBody>
        </p:sp>
        <p:sp>
          <p:nvSpPr>
            <p:cNvPr id="37" name="îṣļîḋê">
              <a:extLst>
                <a:ext uri="{FF2B5EF4-FFF2-40B4-BE49-F238E27FC236}">
                  <a16:creationId xmlns="" xmlns:a16="http://schemas.microsoft.com/office/drawing/2014/main" id="{C44EA2B6-FD20-46CD-93F7-FDE6E374E8C0}"/>
                </a:ext>
              </a:extLst>
            </p:cNvPr>
            <p:cNvSpPr/>
            <p:nvPr/>
          </p:nvSpPr>
          <p:spPr>
            <a:xfrm>
              <a:off x="5281894" y="4678780"/>
              <a:ext cx="672873" cy="672873"/>
            </a:xfrm>
            <a:prstGeom prst="ellipse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ṥ1ïḋe">
              <a:extLst>
                <a:ext uri="{FF2B5EF4-FFF2-40B4-BE49-F238E27FC236}">
                  <a16:creationId xmlns="" xmlns:a16="http://schemas.microsoft.com/office/drawing/2014/main" id="{EFB9F345-8EF3-4CFA-B353-0AB25BBF5784}"/>
                </a:ext>
              </a:extLst>
            </p:cNvPr>
            <p:cNvSpPr/>
            <p:nvPr/>
          </p:nvSpPr>
          <p:spPr>
            <a:xfrm>
              <a:off x="5468719" y="4813413"/>
              <a:ext cx="299224" cy="403608"/>
            </a:xfrm>
            <a:custGeom>
              <a:avLst/>
              <a:gdLst>
                <a:gd name="connsiteX0" fmla="*/ 363366 w 449447"/>
                <a:gd name="connsiteY0" fmla="*/ 179144 h 606236"/>
                <a:gd name="connsiteX1" fmla="*/ 377720 w 449447"/>
                <a:gd name="connsiteY1" fmla="*/ 197780 h 606236"/>
                <a:gd name="connsiteX2" fmla="*/ 376285 w 449447"/>
                <a:gd name="connsiteY2" fmla="*/ 202081 h 606236"/>
                <a:gd name="connsiteX3" fmla="*/ 215517 w 449447"/>
                <a:gd name="connsiteY3" fmla="*/ 424280 h 606236"/>
                <a:gd name="connsiteX4" fmla="*/ 212646 w 449447"/>
                <a:gd name="connsiteY4" fmla="*/ 427147 h 606236"/>
                <a:gd name="connsiteX5" fmla="*/ 211211 w 449447"/>
                <a:gd name="connsiteY5" fmla="*/ 427147 h 606236"/>
                <a:gd name="connsiteX6" fmla="*/ 208340 w 449447"/>
                <a:gd name="connsiteY6" fmla="*/ 425714 h 606236"/>
                <a:gd name="connsiteX7" fmla="*/ 90635 w 449447"/>
                <a:gd name="connsiteY7" fmla="*/ 306729 h 606236"/>
                <a:gd name="connsiteX8" fmla="*/ 126521 w 449447"/>
                <a:gd name="connsiteY8" fmla="*/ 276625 h 606236"/>
                <a:gd name="connsiteX9" fmla="*/ 191115 w 449447"/>
                <a:gd name="connsiteY9" fmla="*/ 326799 h 606236"/>
                <a:gd name="connsiteX10" fmla="*/ 363366 w 449447"/>
                <a:gd name="connsiteY10" fmla="*/ 179144 h 606236"/>
                <a:gd name="connsiteX11" fmla="*/ 224006 w 449447"/>
                <a:gd name="connsiteY11" fmla="*/ 65927 h 606236"/>
                <a:gd name="connsiteX12" fmla="*/ 218262 w 449447"/>
                <a:gd name="connsiteY12" fmla="*/ 70226 h 606236"/>
                <a:gd name="connsiteX13" fmla="*/ 56001 w 449447"/>
                <a:gd name="connsiteY13" fmla="*/ 123254 h 606236"/>
                <a:gd name="connsiteX14" fmla="*/ 48822 w 449447"/>
                <a:gd name="connsiteY14" fmla="*/ 130420 h 606236"/>
                <a:gd name="connsiteX15" fmla="*/ 48822 w 449447"/>
                <a:gd name="connsiteY15" fmla="*/ 365462 h 606236"/>
                <a:gd name="connsiteX16" fmla="*/ 221134 w 449447"/>
                <a:gd name="connsiteY16" fmla="*/ 538877 h 606236"/>
                <a:gd name="connsiteX17" fmla="*/ 224006 w 449447"/>
                <a:gd name="connsiteY17" fmla="*/ 540310 h 606236"/>
                <a:gd name="connsiteX18" fmla="*/ 226877 w 449447"/>
                <a:gd name="connsiteY18" fmla="*/ 538877 h 606236"/>
                <a:gd name="connsiteX19" fmla="*/ 400625 w 449447"/>
                <a:gd name="connsiteY19" fmla="*/ 365462 h 606236"/>
                <a:gd name="connsiteX20" fmla="*/ 400625 w 449447"/>
                <a:gd name="connsiteY20" fmla="*/ 130420 h 606236"/>
                <a:gd name="connsiteX21" fmla="*/ 393446 w 449447"/>
                <a:gd name="connsiteY21" fmla="*/ 123254 h 606236"/>
                <a:gd name="connsiteX22" fmla="*/ 231185 w 449447"/>
                <a:gd name="connsiteY22" fmla="*/ 70226 h 606236"/>
                <a:gd name="connsiteX23" fmla="*/ 224006 w 449447"/>
                <a:gd name="connsiteY23" fmla="*/ 65927 h 606236"/>
                <a:gd name="connsiteX24" fmla="*/ 224006 w 449447"/>
                <a:gd name="connsiteY24" fmla="*/ 0 h 606236"/>
                <a:gd name="connsiteX25" fmla="*/ 232621 w 449447"/>
                <a:gd name="connsiteY25" fmla="*/ 5733 h 606236"/>
                <a:gd name="connsiteX26" fmla="*/ 440831 w 449447"/>
                <a:gd name="connsiteY26" fmla="*/ 73093 h 606236"/>
                <a:gd name="connsiteX27" fmla="*/ 449447 w 449447"/>
                <a:gd name="connsiteY27" fmla="*/ 81692 h 606236"/>
                <a:gd name="connsiteX28" fmla="*/ 449447 w 449447"/>
                <a:gd name="connsiteY28" fmla="*/ 384093 h 606236"/>
                <a:gd name="connsiteX29" fmla="*/ 228313 w 449447"/>
                <a:gd name="connsiteY29" fmla="*/ 604803 h 606236"/>
                <a:gd name="connsiteX30" fmla="*/ 224006 w 449447"/>
                <a:gd name="connsiteY30" fmla="*/ 606236 h 606236"/>
                <a:gd name="connsiteX31" fmla="*/ 221134 w 449447"/>
                <a:gd name="connsiteY31" fmla="*/ 604803 h 606236"/>
                <a:gd name="connsiteX32" fmla="*/ 0 w 449447"/>
                <a:gd name="connsiteY32" fmla="*/ 384093 h 606236"/>
                <a:gd name="connsiteX33" fmla="*/ 0 w 449447"/>
                <a:gd name="connsiteY33" fmla="*/ 81692 h 606236"/>
                <a:gd name="connsiteX34" fmla="*/ 8616 w 449447"/>
                <a:gd name="connsiteY34" fmla="*/ 73093 h 606236"/>
                <a:gd name="connsiteX35" fmla="*/ 216826 w 449447"/>
                <a:gd name="connsiteY35" fmla="*/ 5733 h 606236"/>
                <a:gd name="connsiteX36" fmla="*/ 224006 w 449447"/>
                <a:gd name="connsiteY36" fmla="*/ 0 h 60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9447" h="606236">
                  <a:moveTo>
                    <a:pt x="363366" y="179144"/>
                  </a:moveTo>
                  <a:cubicBezTo>
                    <a:pt x="364801" y="177710"/>
                    <a:pt x="377720" y="197780"/>
                    <a:pt x="377720" y="197780"/>
                  </a:cubicBezTo>
                  <a:cubicBezTo>
                    <a:pt x="377720" y="199213"/>
                    <a:pt x="377720" y="200647"/>
                    <a:pt x="376285" y="202081"/>
                  </a:cubicBezTo>
                  <a:cubicBezTo>
                    <a:pt x="297336" y="275191"/>
                    <a:pt x="234178" y="376973"/>
                    <a:pt x="215517" y="424280"/>
                  </a:cubicBezTo>
                  <a:cubicBezTo>
                    <a:pt x="215517" y="425714"/>
                    <a:pt x="214082" y="427147"/>
                    <a:pt x="212646" y="427147"/>
                  </a:cubicBezTo>
                  <a:cubicBezTo>
                    <a:pt x="211211" y="427147"/>
                    <a:pt x="211211" y="427147"/>
                    <a:pt x="211211" y="427147"/>
                  </a:cubicBezTo>
                  <a:cubicBezTo>
                    <a:pt x="209776" y="427147"/>
                    <a:pt x="208340" y="427147"/>
                    <a:pt x="208340" y="425714"/>
                  </a:cubicBezTo>
                  <a:lnTo>
                    <a:pt x="90635" y="306729"/>
                  </a:lnTo>
                  <a:cubicBezTo>
                    <a:pt x="89200" y="306729"/>
                    <a:pt x="125086" y="275191"/>
                    <a:pt x="126521" y="276625"/>
                  </a:cubicBezTo>
                  <a:lnTo>
                    <a:pt x="191115" y="326799"/>
                  </a:lnTo>
                  <a:cubicBezTo>
                    <a:pt x="216953" y="296695"/>
                    <a:pt x="278676" y="230751"/>
                    <a:pt x="363366" y="179144"/>
                  </a:cubicBezTo>
                  <a:close/>
                  <a:moveTo>
                    <a:pt x="224006" y="65927"/>
                  </a:moveTo>
                  <a:cubicBezTo>
                    <a:pt x="221134" y="65927"/>
                    <a:pt x="219698" y="67360"/>
                    <a:pt x="218262" y="70226"/>
                  </a:cubicBezTo>
                  <a:cubicBezTo>
                    <a:pt x="218262" y="70226"/>
                    <a:pt x="193851" y="123254"/>
                    <a:pt x="56001" y="123254"/>
                  </a:cubicBezTo>
                  <a:cubicBezTo>
                    <a:pt x="51694" y="123254"/>
                    <a:pt x="48822" y="126120"/>
                    <a:pt x="48822" y="130420"/>
                  </a:cubicBezTo>
                  <a:lnTo>
                    <a:pt x="48822" y="365462"/>
                  </a:lnTo>
                  <a:cubicBezTo>
                    <a:pt x="48822" y="462918"/>
                    <a:pt x="213954" y="536010"/>
                    <a:pt x="221134" y="538877"/>
                  </a:cubicBezTo>
                  <a:cubicBezTo>
                    <a:pt x="222570" y="540310"/>
                    <a:pt x="224006" y="540310"/>
                    <a:pt x="224006" y="540310"/>
                  </a:cubicBezTo>
                  <a:cubicBezTo>
                    <a:pt x="225441" y="540310"/>
                    <a:pt x="226877" y="540310"/>
                    <a:pt x="226877" y="538877"/>
                  </a:cubicBezTo>
                  <a:cubicBezTo>
                    <a:pt x="234057" y="536010"/>
                    <a:pt x="400625" y="462918"/>
                    <a:pt x="400625" y="365462"/>
                  </a:cubicBezTo>
                  <a:lnTo>
                    <a:pt x="400625" y="130420"/>
                  </a:lnTo>
                  <a:cubicBezTo>
                    <a:pt x="400625" y="126120"/>
                    <a:pt x="397753" y="123254"/>
                    <a:pt x="393446" y="123254"/>
                  </a:cubicBezTo>
                  <a:cubicBezTo>
                    <a:pt x="254160" y="123254"/>
                    <a:pt x="231185" y="70226"/>
                    <a:pt x="231185" y="70226"/>
                  </a:cubicBezTo>
                  <a:cubicBezTo>
                    <a:pt x="229749" y="67360"/>
                    <a:pt x="226877" y="65927"/>
                    <a:pt x="224006" y="65927"/>
                  </a:cubicBezTo>
                  <a:close/>
                  <a:moveTo>
                    <a:pt x="224006" y="0"/>
                  </a:moveTo>
                  <a:cubicBezTo>
                    <a:pt x="228313" y="0"/>
                    <a:pt x="231185" y="2867"/>
                    <a:pt x="232621" y="5733"/>
                  </a:cubicBezTo>
                  <a:cubicBezTo>
                    <a:pt x="232621" y="5733"/>
                    <a:pt x="262776" y="73093"/>
                    <a:pt x="440831" y="73093"/>
                  </a:cubicBezTo>
                  <a:cubicBezTo>
                    <a:pt x="445139" y="73093"/>
                    <a:pt x="449447" y="77392"/>
                    <a:pt x="449447" y="81692"/>
                  </a:cubicBezTo>
                  <a:lnTo>
                    <a:pt x="449447" y="384093"/>
                  </a:lnTo>
                  <a:cubicBezTo>
                    <a:pt x="449447" y="507347"/>
                    <a:pt x="236929" y="600503"/>
                    <a:pt x="228313" y="604803"/>
                  </a:cubicBezTo>
                  <a:cubicBezTo>
                    <a:pt x="226877" y="604803"/>
                    <a:pt x="225441" y="606236"/>
                    <a:pt x="224006" y="606236"/>
                  </a:cubicBezTo>
                  <a:cubicBezTo>
                    <a:pt x="222570" y="606236"/>
                    <a:pt x="222570" y="604803"/>
                    <a:pt x="221134" y="604803"/>
                  </a:cubicBezTo>
                  <a:cubicBezTo>
                    <a:pt x="212518" y="600503"/>
                    <a:pt x="0" y="507347"/>
                    <a:pt x="0" y="384093"/>
                  </a:cubicBezTo>
                  <a:lnTo>
                    <a:pt x="0" y="81692"/>
                  </a:lnTo>
                  <a:cubicBezTo>
                    <a:pt x="0" y="77392"/>
                    <a:pt x="2872" y="73093"/>
                    <a:pt x="8616" y="73093"/>
                  </a:cubicBezTo>
                  <a:cubicBezTo>
                    <a:pt x="185235" y="73093"/>
                    <a:pt x="215390" y="5733"/>
                    <a:pt x="216826" y="5733"/>
                  </a:cubicBezTo>
                  <a:cubicBezTo>
                    <a:pt x="218262" y="2867"/>
                    <a:pt x="221134" y="0"/>
                    <a:pt x="22400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7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5950187" y="488071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66847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304862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775300" y="5034268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44533" y="4960368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6395461" y="5124697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8261285" y="5278252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9750132" y="5278252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11536392" y="5278252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13647044" y="416367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13154739" y="4690567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8288000" cy="102870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020699" y="486934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73898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75374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5812" y="502289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015045" y="4948992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6465973" y="5113321"/>
            <a:ext cx="1007474" cy="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8331797" y="5266876"/>
            <a:ext cx="104394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9820644" y="5266876"/>
            <a:ext cx="1194435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11606904" y="5266876"/>
            <a:ext cx="1238250" cy="9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3717556" y="4152300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endParaRPr kumimoji="0" lang="zh-CN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13225251" y="4679191"/>
            <a:ext cx="579120" cy="42957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040577" y="2845560"/>
            <a:ext cx="6185452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谢谢观看</a:t>
            </a:r>
            <a:endParaRPr kumimoji="0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CB527FE1-0BDD-41D0-82D4-E3A2D3F071FE}"/>
              </a:ext>
            </a:extLst>
          </p:cNvPr>
          <p:cNvSpPr txBox="1"/>
          <p:nvPr/>
        </p:nvSpPr>
        <p:spPr>
          <a:xfrm>
            <a:off x="7108575" y="5276678"/>
            <a:ext cx="3902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主讲人：</a:t>
            </a:r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Josh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6592054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8463004" y="647534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8685636" y="3584150"/>
            <a:ext cx="578601" cy="28911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8" y="5894077"/>
            <a:ext cx="4267886" cy="804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20658" y="4097296"/>
            <a:ext cx="11954832" cy="1997575"/>
            <a:chOff x="8857998" y="2010101"/>
            <a:chExt cx="2345474" cy="495300"/>
          </a:xfrm>
        </p:grpSpPr>
        <p:sp>
          <p:nvSpPr>
            <p:cNvPr id="164" name="矩形 163"/>
            <p:cNvSpPr/>
            <p:nvPr/>
          </p:nvSpPr>
          <p:spPr>
            <a:xfrm>
              <a:off x="9254842" y="2010101"/>
              <a:ext cx="1568294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4050" dirty="0">
                <a:cs typeface="+mn-ea"/>
                <a:sym typeface="+mn-lt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57998" y="2092586"/>
              <a:ext cx="2345474" cy="3281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8000" b="1" dirty="0">
                  <a:solidFill>
                    <a:schemeClr val="bg1"/>
                  </a:solidFill>
                  <a:cs typeface="+mn-ea"/>
                  <a:sym typeface="+mn-lt"/>
                </a:rPr>
                <a:t>的基础架构</a:t>
              </a:r>
            </a:p>
          </p:txBody>
        </p:sp>
      </p:grpSp>
    </p:spTree>
  </p:cSld>
  <p:clrMapOvr>
    <a:masterClrMapping/>
  </p:clrMapOvr>
  <p:transition spd="med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4387" y="9223444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30582" y="6304728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561145" y="3818657"/>
            <a:ext cx="592812" cy="594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3815054" y="551334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5467902" y="2480155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028898" y="2192893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153962" y="1541707"/>
            <a:ext cx="445274" cy="4460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4260323" y="-180361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616582" y="7049326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162708" y="704683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7483468" y="3144720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9089078" y="3233209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10348192" y="1616512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12804915" y="110826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13071724" y="1852335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5189649" y="843291"/>
            <a:ext cx="350327" cy="35094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7476148" y="786874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8008723" y="2282917"/>
            <a:ext cx="592812" cy="59385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15744687" y="6956927"/>
            <a:ext cx="445274" cy="4460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1063169" y="-2265590"/>
            <a:ext cx="1313429" cy="38072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2376596" y="-390006"/>
            <a:ext cx="2" cy="1931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2376591" y="326528"/>
            <a:ext cx="1970547" cy="11841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244676" y="326172"/>
            <a:ext cx="2398632" cy="1438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50828" y="1779208"/>
            <a:ext cx="2181207" cy="1430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50828" y="3210038"/>
            <a:ext cx="1611972" cy="9056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857556" y="1987770"/>
            <a:ext cx="519044" cy="183089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857551" y="2573627"/>
            <a:ext cx="1236552" cy="12450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2534026" y="1922446"/>
            <a:ext cx="494873" cy="49348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905746" y="4325669"/>
            <a:ext cx="742220" cy="19790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50826" y="3525451"/>
            <a:ext cx="832709" cy="28306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1355817" y="6356121"/>
            <a:ext cx="2137698" cy="29955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89546" y="6604278"/>
            <a:ext cx="592335" cy="26191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89551" y="7348871"/>
            <a:ext cx="1478336" cy="187456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791746" y="4412657"/>
            <a:ext cx="65810" cy="26366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1080903" y="5736373"/>
            <a:ext cx="2734146" cy="74382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2067146" y="4325669"/>
            <a:ext cx="1813118" cy="12529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3251531" y="2638956"/>
            <a:ext cx="786156" cy="28743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cxnSpLocks/>
            <a:stCxn id="126" idx="7"/>
            <a:endCxn id="127" idx="3"/>
          </p:cNvCxnSpPr>
          <p:nvPr/>
        </p:nvCxnSpPr>
        <p:spPr>
          <a:xfrm flipV="1">
            <a:off x="4195118" y="2987044"/>
            <a:ext cx="1359605" cy="259162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4556734" y="413495"/>
            <a:ext cx="1207580" cy="20666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3474167" y="927712"/>
            <a:ext cx="3688536" cy="148821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2599230" y="1764736"/>
            <a:ext cx="2868672" cy="10123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915604" y="5894077"/>
            <a:ext cx="1964660" cy="120664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5973904" y="1085416"/>
            <a:ext cx="1254014" cy="14817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4853135" y="116567"/>
            <a:ext cx="2309568" cy="8111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6547113" y="-1161251"/>
            <a:ext cx="680799" cy="19312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6060719" y="2777080"/>
            <a:ext cx="1422749" cy="5431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7833794" y="3320193"/>
            <a:ext cx="1306589" cy="21256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4260328" y="3444270"/>
            <a:ext cx="3274445" cy="229210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7542768" y="1085416"/>
            <a:ext cx="1597611" cy="21991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9388095" y="1997245"/>
            <a:ext cx="1025301" cy="128735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10570824" y="-579868"/>
            <a:ext cx="147690" cy="21963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7607976" y="405128"/>
            <a:ext cx="5162958" cy="5225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7542770" y="-645191"/>
            <a:ext cx="3018320" cy="141519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10793465" y="1839541"/>
            <a:ext cx="2278259" cy="2358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6704543" y="-1226575"/>
            <a:ext cx="6432389" cy="31442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13516992" y="1142837"/>
            <a:ext cx="1723956" cy="93252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5488666" y="-626620"/>
            <a:ext cx="512043" cy="15213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13451783" y="-626620"/>
            <a:ext cx="2548926" cy="254427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13397727" y="407750"/>
            <a:ext cx="4078416" cy="60214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6158135" y="-691943"/>
            <a:ext cx="1937403" cy="306182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5539970" y="1018759"/>
            <a:ext cx="2555568" cy="13511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7856207" y="1167607"/>
            <a:ext cx="239331" cy="12022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H="1" flipV="1">
            <a:off x="9264242" y="3584154"/>
            <a:ext cx="6703082" cy="337277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4195119" y="5894077"/>
            <a:ext cx="11549568" cy="128587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33" idx="5"/>
            <a:endCxn id="138" idx="2"/>
          </p:cNvCxnSpPr>
          <p:nvPr/>
        </p:nvCxnSpPr>
        <p:spPr>
          <a:xfrm>
            <a:off x="7542767" y="1085411"/>
            <a:ext cx="2805420" cy="7541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7856211" y="-188501"/>
            <a:ext cx="922706" cy="10406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248888" y="4273383"/>
            <a:ext cx="2949285" cy="176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8093082" y="3841339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8093082" y="5058252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093082" y="6275164"/>
            <a:ext cx="874134" cy="87413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4050" dirty="0"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570393" y="3875412"/>
            <a:ext cx="6683269" cy="769440"/>
            <a:chOff x="8858444" y="2012738"/>
            <a:chExt cx="2386606" cy="512960"/>
          </a:xfrm>
        </p:grpSpPr>
        <p:sp>
          <p:nvSpPr>
            <p:cNvPr id="165" name="文本框 164"/>
            <p:cNvSpPr txBox="1"/>
            <p:nvPr/>
          </p:nvSpPr>
          <p:spPr>
            <a:xfrm>
              <a:off x="8870160" y="2012738"/>
              <a:ext cx="237489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为什么需要</a:t>
              </a:r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8858444" y="2013481"/>
              <a:ext cx="1614988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570393" y="5101204"/>
            <a:ext cx="4522488" cy="769441"/>
            <a:chOff x="8859539" y="2816978"/>
            <a:chExt cx="2503666" cy="512960"/>
          </a:xfrm>
        </p:grpSpPr>
        <p:sp>
          <p:nvSpPr>
            <p:cNvPr id="167" name="文本框 166"/>
            <p:cNvSpPr txBox="1"/>
            <p:nvPr/>
          </p:nvSpPr>
          <p:spPr>
            <a:xfrm>
              <a:off x="8871255" y="2816978"/>
              <a:ext cx="2491950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的基本框架</a:t>
              </a:r>
            </a:p>
          </p:txBody>
        </p:sp>
        <p:sp>
          <p:nvSpPr>
            <p:cNvPr id="166" name="矩形 165"/>
            <p:cNvSpPr/>
            <p:nvPr/>
          </p:nvSpPr>
          <p:spPr>
            <a:xfrm>
              <a:off x="8859539" y="2817720"/>
              <a:ext cx="2503666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570394" y="6326989"/>
            <a:ext cx="6650460" cy="769441"/>
            <a:chOff x="8858444" y="3566887"/>
            <a:chExt cx="2357190" cy="512960"/>
          </a:xfrm>
        </p:grpSpPr>
        <p:sp>
          <p:nvSpPr>
            <p:cNvPr id="169" name="文本框 168"/>
            <p:cNvSpPr txBox="1"/>
            <p:nvPr/>
          </p:nvSpPr>
          <p:spPr>
            <a:xfrm>
              <a:off x="8870160" y="3566887"/>
              <a:ext cx="2345474" cy="5129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Yarn</a:t>
              </a:r>
              <a:r>
                <a:rPr lang="zh-CN" altLang="en-US" sz="4400" b="1" dirty="0">
                  <a:solidFill>
                    <a:schemeClr val="bg1"/>
                  </a:solidFill>
                  <a:cs typeface="+mn-ea"/>
                  <a:sym typeface="+mn-lt"/>
                </a:rPr>
                <a:t>的基础组件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8858444" y="3567629"/>
              <a:ext cx="1602951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4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592579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什么是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196521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270" name="iśļîḑe">
            <a:extLst>
              <a:ext uri="{FF2B5EF4-FFF2-40B4-BE49-F238E27FC236}">
                <a16:creationId xmlns="" xmlns:a16="http://schemas.microsoft.com/office/drawing/2014/main" id="{B4027ACD-640C-4B71-B4D5-A485FF987F44}"/>
              </a:ext>
            </a:extLst>
          </p:cNvPr>
          <p:cNvGrpSpPr/>
          <p:nvPr/>
        </p:nvGrpSpPr>
        <p:grpSpPr>
          <a:xfrm>
            <a:off x="1882254" y="3308269"/>
            <a:ext cx="8581091" cy="4696271"/>
            <a:chOff x="1244845" y="1885069"/>
            <a:chExt cx="5720727" cy="3130847"/>
          </a:xfrm>
        </p:grpSpPr>
        <p:sp>
          <p:nvSpPr>
            <p:cNvPr id="274" name="ïṧḷïḍê">
              <a:extLst>
                <a:ext uri="{FF2B5EF4-FFF2-40B4-BE49-F238E27FC236}">
                  <a16:creationId xmlns="" xmlns:a16="http://schemas.microsoft.com/office/drawing/2014/main" id="{CA73BB8D-AEF1-4B55-B7A3-71ABE35714AE}"/>
                </a:ext>
              </a:extLst>
            </p:cNvPr>
            <p:cNvSpPr/>
            <p:nvPr/>
          </p:nvSpPr>
          <p:spPr>
            <a:xfrm>
              <a:off x="5206448" y="1885069"/>
              <a:ext cx="1759124" cy="44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3600" dirty="0" err="1">
                  <a:solidFill>
                    <a:schemeClr val="bg1"/>
                  </a:solidFill>
                </a:rPr>
                <a:t>DataNode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275" name="iś1íḍê">
              <a:extLst>
                <a:ext uri="{FF2B5EF4-FFF2-40B4-BE49-F238E27FC236}">
                  <a16:creationId xmlns="" xmlns:a16="http://schemas.microsoft.com/office/drawing/2014/main" id="{77B6816C-BB1A-4EC0-8FEF-8374BFDF5766}"/>
                </a:ext>
              </a:extLst>
            </p:cNvPr>
            <p:cNvSpPr/>
            <p:nvPr/>
          </p:nvSpPr>
          <p:spPr>
            <a:xfrm>
              <a:off x="2731361" y="3004840"/>
              <a:ext cx="1937121" cy="44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3600" dirty="0" err="1">
                  <a:solidFill>
                    <a:schemeClr val="bg1"/>
                  </a:solidFill>
                </a:rPr>
                <a:t>NameNode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276" name="ïsḻíḋe">
              <a:extLst>
                <a:ext uri="{FF2B5EF4-FFF2-40B4-BE49-F238E27FC236}">
                  <a16:creationId xmlns="" xmlns:a16="http://schemas.microsoft.com/office/drawing/2014/main" id="{4ABEC254-646F-4435-B424-9AEDDAB24FE9}"/>
                </a:ext>
              </a:extLst>
            </p:cNvPr>
            <p:cNvSpPr/>
            <p:nvPr/>
          </p:nvSpPr>
          <p:spPr>
            <a:xfrm>
              <a:off x="1244845" y="4422674"/>
              <a:ext cx="3423637" cy="5932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3600" dirty="0" err="1">
                  <a:solidFill>
                    <a:schemeClr val="bg1"/>
                  </a:solidFill>
                </a:rPr>
                <a:t>SecondaryNameNode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1" name="íṣliḓê">
            <a:extLst>
              <a:ext uri="{FF2B5EF4-FFF2-40B4-BE49-F238E27FC236}">
                <a16:creationId xmlns="" xmlns:a16="http://schemas.microsoft.com/office/drawing/2014/main" id="{1752C784-A326-4D9A-A493-D3230E386B87}"/>
              </a:ext>
            </a:extLst>
          </p:cNvPr>
          <p:cNvGrpSpPr/>
          <p:nvPr/>
        </p:nvGrpSpPr>
        <p:grpSpPr>
          <a:xfrm>
            <a:off x="11379424" y="4987927"/>
            <a:ext cx="4760387" cy="2906236"/>
            <a:chOff x="-97524" y="3004840"/>
            <a:chExt cx="3173588" cy="1937490"/>
          </a:xfrm>
        </p:grpSpPr>
        <p:sp>
          <p:nvSpPr>
            <p:cNvPr id="272" name="ï$ľîdé">
              <a:extLst>
                <a:ext uri="{FF2B5EF4-FFF2-40B4-BE49-F238E27FC236}">
                  <a16:creationId xmlns="" xmlns:a16="http://schemas.microsoft.com/office/drawing/2014/main" id="{60D9B344-BCFF-4AF1-B27B-38C2B98F7A4E}"/>
                </a:ext>
              </a:extLst>
            </p:cNvPr>
            <p:cNvSpPr/>
            <p:nvPr/>
          </p:nvSpPr>
          <p:spPr>
            <a:xfrm>
              <a:off x="-97524" y="3004840"/>
              <a:ext cx="3173573" cy="44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3600" dirty="0" err="1">
                  <a:solidFill>
                    <a:schemeClr val="bg1"/>
                  </a:solidFill>
                </a:rPr>
                <a:t>NodeManager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  <p:sp>
          <p:nvSpPr>
            <p:cNvPr id="273" name="îs1ïḓê">
              <a:extLst>
                <a:ext uri="{FF2B5EF4-FFF2-40B4-BE49-F238E27FC236}">
                  <a16:creationId xmlns="" xmlns:a16="http://schemas.microsoft.com/office/drawing/2014/main" id="{A21A48AF-904B-45E0-9C94-4F3DCEA14F47}"/>
                </a:ext>
              </a:extLst>
            </p:cNvPr>
            <p:cNvSpPr/>
            <p:nvPr/>
          </p:nvSpPr>
          <p:spPr>
            <a:xfrm>
              <a:off x="-97509" y="4496258"/>
              <a:ext cx="3173573" cy="44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3600" dirty="0" err="1">
                  <a:solidFill>
                    <a:schemeClr val="bg1"/>
                  </a:solidFill>
                </a:rPr>
                <a:t>ResourceManager</a:t>
              </a:r>
              <a:endParaRPr lang="en-US" altLang="zh-CN" sz="3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C156B80-2D94-462D-955D-F6FC727F7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46" y="4163398"/>
            <a:ext cx="3980833" cy="388305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5291475-DA91-449C-88E5-54150437C6B1}"/>
              </a:ext>
            </a:extLst>
          </p:cNvPr>
          <p:cNvSpPr/>
          <p:nvPr/>
        </p:nvSpPr>
        <p:spPr>
          <a:xfrm>
            <a:off x="3002791" y="2218351"/>
            <a:ext cx="530249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个守护进程：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93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什么是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196521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80B9380F-EEAE-4A07-973F-1A920BBD6920}"/>
              </a:ext>
            </a:extLst>
          </p:cNvPr>
          <p:cNvSpPr/>
          <p:nvPr/>
        </p:nvSpPr>
        <p:spPr>
          <a:xfrm>
            <a:off x="3950965" y="5342703"/>
            <a:ext cx="12675875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的启动和中止：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启动守护进程：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start_yarn.sh   =&gt;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运行一些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Application</a:t>
            </a:r>
          </a:p>
          <a:p>
            <a:pPr marL="449263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中止守护进程：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stop_yarn.sh</a:t>
            </a:r>
          </a:p>
        </p:txBody>
      </p:sp>
      <p:sp>
        <p:nvSpPr>
          <p:cNvPr id="33" name="ïṩľídè">
            <a:extLst>
              <a:ext uri="{FF2B5EF4-FFF2-40B4-BE49-F238E27FC236}">
                <a16:creationId xmlns="" xmlns:a16="http://schemas.microsoft.com/office/drawing/2014/main" id="{58381ED9-230F-4264-A858-BAD148DB684B}"/>
              </a:ext>
            </a:extLst>
          </p:cNvPr>
          <p:cNvSpPr/>
          <p:nvPr/>
        </p:nvSpPr>
        <p:spPr>
          <a:xfrm>
            <a:off x="3135408" y="5581734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108FAD7-3B6B-45B8-BE10-B0A490749EB8}"/>
              </a:ext>
            </a:extLst>
          </p:cNvPr>
          <p:cNvSpPr/>
          <p:nvPr/>
        </p:nvSpPr>
        <p:spPr>
          <a:xfrm>
            <a:off x="3950966" y="3321041"/>
            <a:ext cx="11201626" cy="2487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其中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NodeManager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ResourceManager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这两个守护进程就是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的主要进程</a:t>
            </a:r>
          </a:p>
          <a:p>
            <a:pPr>
              <a:lnSpc>
                <a:spcPct val="150000"/>
              </a:lnSpc>
            </a:pP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ïṩľídè">
            <a:extLst>
              <a:ext uri="{FF2B5EF4-FFF2-40B4-BE49-F238E27FC236}">
                <a16:creationId xmlns="" xmlns:a16="http://schemas.microsoft.com/office/drawing/2014/main" id="{A3A21658-DA0D-47DD-AF3E-B17C928EFB40}"/>
              </a:ext>
            </a:extLst>
          </p:cNvPr>
          <p:cNvSpPr/>
          <p:nvPr/>
        </p:nvSpPr>
        <p:spPr>
          <a:xfrm>
            <a:off x="3135408" y="3600817"/>
            <a:ext cx="576087" cy="601837"/>
          </a:xfrm>
          <a:custGeom>
            <a:avLst/>
            <a:gdLst>
              <a:gd name="T0" fmla="*/ 213 w 427"/>
              <a:gd name="T1" fmla="*/ 0 h 427"/>
              <a:gd name="T2" fmla="*/ 0 w 427"/>
              <a:gd name="T3" fmla="*/ 213 h 427"/>
              <a:gd name="T4" fmla="*/ 213 w 427"/>
              <a:gd name="T5" fmla="*/ 427 h 427"/>
              <a:gd name="T6" fmla="*/ 427 w 427"/>
              <a:gd name="T7" fmla="*/ 213 h 427"/>
              <a:gd name="T8" fmla="*/ 213 w 427"/>
              <a:gd name="T9" fmla="*/ 0 h 427"/>
              <a:gd name="T10" fmla="*/ 180 w 427"/>
              <a:gd name="T11" fmla="*/ 312 h 427"/>
              <a:gd name="T12" fmla="*/ 82 w 427"/>
              <a:gd name="T13" fmla="*/ 214 h 427"/>
              <a:gd name="T14" fmla="*/ 120 w 427"/>
              <a:gd name="T15" fmla="*/ 176 h 427"/>
              <a:gd name="T16" fmla="*/ 180 w 427"/>
              <a:gd name="T17" fmla="*/ 236 h 427"/>
              <a:gd name="T18" fmla="*/ 308 w 427"/>
              <a:gd name="T19" fmla="*/ 108 h 427"/>
              <a:gd name="T20" fmla="*/ 346 w 427"/>
              <a:gd name="T21" fmla="*/ 146 h 427"/>
              <a:gd name="T22" fmla="*/ 180 w 427"/>
              <a:gd name="T23" fmla="*/ 31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427">
                <a:moveTo>
                  <a:pt x="213" y="0"/>
                </a:moveTo>
                <a:cubicBezTo>
                  <a:pt x="96" y="0"/>
                  <a:pt x="0" y="96"/>
                  <a:pt x="0" y="213"/>
                </a:cubicBezTo>
                <a:cubicBezTo>
                  <a:pt x="0" y="331"/>
                  <a:pt x="96" y="427"/>
                  <a:pt x="213" y="427"/>
                </a:cubicBezTo>
                <a:cubicBezTo>
                  <a:pt x="331" y="427"/>
                  <a:pt x="427" y="331"/>
                  <a:pt x="427" y="213"/>
                </a:cubicBezTo>
                <a:cubicBezTo>
                  <a:pt x="427" y="96"/>
                  <a:pt x="331" y="0"/>
                  <a:pt x="213" y="0"/>
                </a:cubicBezTo>
                <a:close/>
                <a:moveTo>
                  <a:pt x="180" y="312"/>
                </a:moveTo>
                <a:lnTo>
                  <a:pt x="82" y="214"/>
                </a:lnTo>
                <a:lnTo>
                  <a:pt x="120" y="176"/>
                </a:lnTo>
                <a:lnTo>
                  <a:pt x="180" y="236"/>
                </a:lnTo>
                <a:lnTo>
                  <a:pt x="308" y="108"/>
                </a:lnTo>
                <a:lnTo>
                  <a:pt x="346" y="146"/>
                </a:lnTo>
                <a:lnTo>
                  <a:pt x="180" y="312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D85B807-0F65-44E1-8BEA-B30E42A4B5DA}"/>
              </a:ext>
            </a:extLst>
          </p:cNvPr>
          <p:cNvSpPr/>
          <p:nvPr/>
        </p:nvSpPr>
        <p:spPr>
          <a:xfrm>
            <a:off x="3002791" y="2218351"/>
            <a:ext cx="530249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个守护进程：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3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什么是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196521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D0BB045-6772-4972-B6B4-E6FBC44A1688}"/>
              </a:ext>
            </a:extLst>
          </p:cNvPr>
          <p:cNvSpPr/>
          <p:nvPr/>
        </p:nvSpPr>
        <p:spPr>
          <a:xfrm>
            <a:off x="3053346" y="2212326"/>
            <a:ext cx="10717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登录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{host}:8088 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我们看到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web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页面显示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 </a:t>
            </a:r>
            <a:r>
              <a:rPr lang="en-US" altLang="zh-CN" sz="3600" dirty="0" err="1">
                <a:solidFill>
                  <a:schemeClr val="bg1"/>
                </a:solidFill>
                <a:cs typeface="+mn-ea"/>
                <a:sym typeface="+mn-lt"/>
              </a:rPr>
              <a:t>ResourceManager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B024A7B-95AC-43D8-80E6-A1DFFD7C051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60" y="4412262"/>
            <a:ext cx="12181935" cy="3830986"/>
          </a:xfrm>
          <a:prstGeom prst="roundRect">
            <a:avLst>
              <a:gd name="adj" fmla="val 20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757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D47CFFE-16DF-4E61-8D0D-4410DFD6413F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什么是</a:t>
            </a: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694B82C3-E0B7-49E3-98F6-9AF6FA4017E9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3196521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C05B421-8648-41FD-BF65-E813432E81E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199309"/>
            <a:ext cx="12439650" cy="5547026"/>
          </a:xfrm>
          <a:prstGeom prst="roundRect">
            <a:avLst>
              <a:gd name="adj" fmla="val 13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66D1C7C4-7C3E-409C-9A10-1B7EF61AA6F9}"/>
              </a:ext>
            </a:extLst>
          </p:cNvPr>
          <p:cNvSpPr/>
          <p:nvPr/>
        </p:nvSpPr>
        <p:spPr>
          <a:xfrm>
            <a:off x="3053145" y="2219954"/>
            <a:ext cx="13226120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下图显示了集群中的资源队列，以及处于运行状态下的应用程序，除此之外，还可以在此处查看和监视运行中的各项任务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3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B20008F-E628-4640-A445-963F40977DA9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框架产生的原因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F283AEA7-9BE3-49A0-BC50-53B38C585D4A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349238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74FBD8D-76A6-4E8D-B1A6-B76FF2F55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0897BD4-5456-4589-979E-F512278EBE07}"/>
              </a:ext>
            </a:extLst>
          </p:cNvPr>
          <p:cNvGrpSpPr/>
          <p:nvPr/>
        </p:nvGrpSpPr>
        <p:grpSpPr>
          <a:xfrm>
            <a:off x="4237718" y="3413014"/>
            <a:ext cx="10093966" cy="5553011"/>
            <a:chOff x="2574443" y="3059086"/>
            <a:chExt cx="10093966" cy="5553011"/>
          </a:xfrm>
        </p:grpSpPr>
        <p:grpSp>
          <p:nvGrpSpPr>
            <p:cNvPr id="31" name="#264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455180C8-5506-4D4B-BF11-1B765A96CCF8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 flipH="1">
              <a:off x="2574443" y="3059086"/>
              <a:ext cx="5541626" cy="5553011"/>
              <a:chOff x="2836423" y="1111648"/>
              <a:chExt cx="4988325" cy="4998572"/>
            </a:xfrm>
          </p:grpSpPr>
          <p:sp>
            <p:nvSpPr>
              <p:cNvPr id="35" name="îṥḷíde">
                <a:extLst>
                  <a:ext uri="{FF2B5EF4-FFF2-40B4-BE49-F238E27FC236}">
                    <a16:creationId xmlns="" xmlns:a16="http://schemas.microsoft.com/office/drawing/2014/main" id="{42B0D1EB-638E-4946-86A9-EE2EAECB6C32}"/>
                  </a:ext>
                </a:extLst>
              </p:cNvPr>
              <p:cNvSpPr/>
              <p:nvPr/>
            </p:nvSpPr>
            <p:spPr bwMode="auto">
              <a:xfrm>
                <a:off x="5940469" y="2630164"/>
                <a:ext cx="1884279" cy="1887610"/>
              </a:xfrm>
              <a:prstGeom prst="ellipse">
                <a:avLst/>
              </a:prstGeom>
              <a:solidFill>
                <a:srgbClr val="1F4E7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92500"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lt1"/>
                    </a:solidFill>
                  </a:rPr>
                  <a:t>MapReduce</a:t>
                </a:r>
                <a:endParaRPr lang="ko-KR" altLang="en-US" sz="3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ïṩ1íḋe">
                <a:extLst>
                  <a:ext uri="{FF2B5EF4-FFF2-40B4-BE49-F238E27FC236}">
                    <a16:creationId xmlns="" xmlns:a16="http://schemas.microsoft.com/office/drawing/2014/main" id="{47BD9F0B-6AD7-489E-9302-C6E76818CA14}"/>
                  </a:ext>
                </a:extLst>
              </p:cNvPr>
              <p:cNvSpPr/>
              <p:nvPr/>
            </p:nvSpPr>
            <p:spPr bwMode="auto">
              <a:xfrm>
                <a:off x="4238575" y="4222609"/>
                <a:ext cx="1884278" cy="1887611"/>
              </a:xfrm>
              <a:prstGeom prst="ellipse">
                <a:avLst/>
              </a:prstGeom>
              <a:solidFill>
                <a:srgbClr val="1F4E7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3600" dirty="0"/>
                  <a:t>YARN</a:t>
                </a:r>
                <a:endParaRPr lang="ko-KR" altLang="en-US" sz="3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ïṡľiḓe">
                <a:extLst>
                  <a:ext uri="{FF2B5EF4-FFF2-40B4-BE49-F238E27FC236}">
                    <a16:creationId xmlns="" xmlns:a16="http://schemas.microsoft.com/office/drawing/2014/main" id="{5E61D8CF-C8D1-4B7A-BE9F-34CACE1E3F48}"/>
                  </a:ext>
                </a:extLst>
              </p:cNvPr>
              <p:cNvSpPr/>
              <p:nvPr/>
            </p:nvSpPr>
            <p:spPr bwMode="auto">
              <a:xfrm>
                <a:off x="4211843" y="1111648"/>
                <a:ext cx="1884276" cy="1887607"/>
              </a:xfrm>
              <a:prstGeom prst="ellipse">
                <a:avLst/>
              </a:prstGeom>
              <a:solidFill>
                <a:srgbClr val="1F4E7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lt1"/>
                    </a:solidFill>
                  </a:rPr>
                  <a:t>HDFS</a:t>
                </a:r>
                <a:endParaRPr lang="ko-KR" altLang="en-US" sz="3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ís1ïďé">
                <a:extLst>
                  <a:ext uri="{FF2B5EF4-FFF2-40B4-BE49-F238E27FC236}">
                    <a16:creationId xmlns="" xmlns:a16="http://schemas.microsoft.com/office/drawing/2014/main" id="{6355E8D0-64D9-4211-ADD3-39697868E7B2}"/>
                  </a:ext>
                </a:extLst>
              </p:cNvPr>
              <p:cNvSpPr/>
              <p:nvPr/>
            </p:nvSpPr>
            <p:spPr>
              <a:xfrm>
                <a:off x="2836423" y="2864803"/>
                <a:ext cx="1534794" cy="1534794"/>
              </a:xfrm>
              <a:prstGeom prst="ellipse">
                <a:avLst/>
              </a:prstGeom>
              <a:solidFill>
                <a:srgbClr val="FFFFFF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9" name="íṥ1îḋe">
                <a:extLst>
                  <a:ext uri="{FF2B5EF4-FFF2-40B4-BE49-F238E27FC236}">
                    <a16:creationId xmlns="" xmlns:a16="http://schemas.microsoft.com/office/drawing/2014/main" id="{5986B988-EDDE-4228-A132-5531EF7E74C4}"/>
                  </a:ext>
                </a:extLst>
              </p:cNvPr>
              <p:cNvSpPr/>
              <p:nvPr/>
            </p:nvSpPr>
            <p:spPr bwMode="auto">
              <a:xfrm rot="161294" flipH="1" flipV="1">
                <a:off x="4090459" y="4222826"/>
                <a:ext cx="383274" cy="354994"/>
              </a:xfrm>
              <a:custGeom>
                <a:avLst/>
                <a:gdLst>
                  <a:gd name="T0" fmla="*/ 330 w 417"/>
                  <a:gd name="T1" fmla="*/ 259 h 413"/>
                  <a:gd name="T2" fmla="*/ 87 w 417"/>
                  <a:gd name="T3" fmla="*/ 20 h 413"/>
                  <a:gd name="T4" fmla="*/ 16 w 417"/>
                  <a:gd name="T5" fmla="*/ 20 h 413"/>
                  <a:gd name="T6" fmla="*/ 0 w 417"/>
                  <a:gd name="T7" fmla="*/ 52 h 413"/>
                  <a:gd name="T8" fmla="*/ 16 w 417"/>
                  <a:gd name="T9" fmla="*/ 91 h 413"/>
                  <a:gd name="T10" fmla="*/ 258 w 417"/>
                  <a:gd name="T11" fmla="*/ 329 h 413"/>
                  <a:gd name="T12" fmla="*/ 204 w 417"/>
                  <a:gd name="T13" fmla="*/ 383 h 413"/>
                  <a:gd name="T14" fmla="*/ 417 w 417"/>
                  <a:gd name="T15" fmla="*/ 413 h 413"/>
                  <a:gd name="T16" fmla="*/ 387 w 417"/>
                  <a:gd name="T17" fmla="*/ 203 h 413"/>
                  <a:gd name="T18" fmla="*/ 330 w 417"/>
                  <a:gd name="T19" fmla="*/ 2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7" h="413">
                    <a:moveTo>
                      <a:pt x="330" y="259"/>
                    </a:moveTo>
                    <a:cubicBezTo>
                      <a:pt x="87" y="20"/>
                      <a:pt x="87" y="20"/>
                      <a:pt x="87" y="20"/>
                    </a:cubicBezTo>
                    <a:cubicBezTo>
                      <a:pt x="66" y="0"/>
                      <a:pt x="37" y="0"/>
                      <a:pt x="16" y="20"/>
                    </a:cubicBezTo>
                    <a:cubicBezTo>
                      <a:pt x="7" y="27"/>
                      <a:pt x="1" y="39"/>
                      <a:pt x="0" y="52"/>
                    </a:cubicBezTo>
                    <a:cubicBezTo>
                      <a:pt x="0" y="66"/>
                      <a:pt x="5" y="80"/>
                      <a:pt x="16" y="91"/>
                    </a:cubicBezTo>
                    <a:cubicBezTo>
                      <a:pt x="258" y="329"/>
                      <a:pt x="258" y="329"/>
                      <a:pt x="258" y="329"/>
                    </a:cubicBezTo>
                    <a:cubicBezTo>
                      <a:pt x="204" y="383"/>
                      <a:pt x="204" y="383"/>
                      <a:pt x="204" y="383"/>
                    </a:cubicBezTo>
                    <a:cubicBezTo>
                      <a:pt x="417" y="413"/>
                      <a:pt x="417" y="413"/>
                      <a:pt x="417" y="413"/>
                    </a:cubicBezTo>
                    <a:cubicBezTo>
                      <a:pt x="387" y="203"/>
                      <a:pt x="387" y="203"/>
                      <a:pt x="387" y="203"/>
                    </a:cubicBezTo>
                    <a:lnTo>
                      <a:pt x="330" y="259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0" name="ïSļîḓè">
                <a:extLst>
                  <a:ext uri="{FF2B5EF4-FFF2-40B4-BE49-F238E27FC236}">
                    <a16:creationId xmlns="" xmlns:a16="http://schemas.microsoft.com/office/drawing/2014/main" id="{43B7E2DC-FA06-4CAE-823A-09A179D760A3}"/>
                  </a:ext>
                </a:extLst>
              </p:cNvPr>
              <p:cNvSpPr/>
              <p:nvPr/>
            </p:nvSpPr>
            <p:spPr bwMode="auto">
              <a:xfrm rot="21388357" flipH="1" flipV="1">
                <a:off x="4081187" y="2669918"/>
                <a:ext cx="399772" cy="359914"/>
              </a:xfrm>
              <a:custGeom>
                <a:avLst/>
                <a:gdLst>
                  <a:gd name="T0" fmla="*/ 50 w 417"/>
                  <a:gd name="T1" fmla="*/ 411 h 411"/>
                  <a:gd name="T2" fmla="*/ 87 w 417"/>
                  <a:gd name="T3" fmla="*/ 398 h 411"/>
                  <a:gd name="T4" fmla="*/ 330 w 417"/>
                  <a:gd name="T5" fmla="*/ 157 h 411"/>
                  <a:gd name="T6" fmla="*/ 387 w 417"/>
                  <a:gd name="T7" fmla="*/ 210 h 411"/>
                  <a:gd name="T8" fmla="*/ 417 w 417"/>
                  <a:gd name="T9" fmla="*/ 0 h 411"/>
                  <a:gd name="T10" fmla="*/ 205 w 417"/>
                  <a:gd name="T11" fmla="*/ 30 h 411"/>
                  <a:gd name="T12" fmla="*/ 259 w 417"/>
                  <a:gd name="T13" fmla="*/ 86 h 411"/>
                  <a:gd name="T14" fmla="*/ 16 w 417"/>
                  <a:gd name="T15" fmla="*/ 327 h 411"/>
                  <a:gd name="T16" fmla="*/ 0 w 417"/>
                  <a:gd name="T17" fmla="*/ 363 h 411"/>
                  <a:gd name="T18" fmla="*/ 16 w 417"/>
                  <a:gd name="T19" fmla="*/ 398 h 411"/>
                  <a:gd name="T20" fmla="*/ 50 w 417"/>
                  <a:gd name="T21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7" h="411">
                    <a:moveTo>
                      <a:pt x="50" y="411"/>
                    </a:moveTo>
                    <a:cubicBezTo>
                      <a:pt x="66" y="411"/>
                      <a:pt x="78" y="407"/>
                      <a:pt x="87" y="398"/>
                    </a:cubicBezTo>
                    <a:cubicBezTo>
                      <a:pt x="330" y="157"/>
                      <a:pt x="330" y="157"/>
                      <a:pt x="330" y="157"/>
                    </a:cubicBezTo>
                    <a:cubicBezTo>
                      <a:pt x="387" y="210"/>
                      <a:pt x="387" y="210"/>
                      <a:pt x="387" y="21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205" y="30"/>
                      <a:pt x="205" y="30"/>
                      <a:pt x="205" y="30"/>
                    </a:cubicBezTo>
                    <a:cubicBezTo>
                      <a:pt x="259" y="86"/>
                      <a:pt x="259" y="86"/>
                      <a:pt x="259" y="86"/>
                    </a:cubicBezTo>
                    <a:cubicBezTo>
                      <a:pt x="16" y="327"/>
                      <a:pt x="16" y="327"/>
                      <a:pt x="16" y="327"/>
                    </a:cubicBezTo>
                    <a:cubicBezTo>
                      <a:pt x="6" y="337"/>
                      <a:pt x="0" y="350"/>
                      <a:pt x="0" y="363"/>
                    </a:cubicBezTo>
                    <a:cubicBezTo>
                      <a:pt x="0" y="376"/>
                      <a:pt x="6" y="388"/>
                      <a:pt x="16" y="398"/>
                    </a:cubicBezTo>
                    <a:cubicBezTo>
                      <a:pt x="24" y="406"/>
                      <a:pt x="37" y="411"/>
                      <a:pt x="50" y="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41" name="î$ḷîdê">
                <a:extLst>
                  <a:ext uri="{FF2B5EF4-FFF2-40B4-BE49-F238E27FC236}">
                    <a16:creationId xmlns="" xmlns:a16="http://schemas.microsoft.com/office/drawing/2014/main" id="{4EE16913-2FFF-453A-9106-09FEB4CBD403}"/>
                  </a:ext>
                </a:extLst>
              </p:cNvPr>
              <p:cNvSpPr/>
              <p:nvPr/>
            </p:nvSpPr>
            <p:spPr bwMode="auto">
              <a:xfrm>
                <a:off x="3217663" y="3336819"/>
                <a:ext cx="772312" cy="590762"/>
              </a:xfrm>
              <a:custGeom>
                <a:avLst/>
                <a:gdLst>
                  <a:gd name="connsiteX0" fmla="*/ 361794 w 551492"/>
                  <a:gd name="connsiteY0" fmla="*/ 308363 h 421851"/>
                  <a:gd name="connsiteX1" fmla="*/ 530845 w 551492"/>
                  <a:gd name="connsiteY1" fmla="*/ 308363 h 421851"/>
                  <a:gd name="connsiteX2" fmla="*/ 551492 w 551492"/>
                  <a:gd name="connsiteY2" fmla="*/ 329044 h 421851"/>
                  <a:gd name="connsiteX3" fmla="*/ 551492 w 551492"/>
                  <a:gd name="connsiteY3" fmla="*/ 362650 h 421851"/>
                  <a:gd name="connsiteX4" fmla="*/ 530845 w 551492"/>
                  <a:gd name="connsiteY4" fmla="*/ 383331 h 421851"/>
                  <a:gd name="connsiteX5" fmla="*/ 378570 w 551492"/>
                  <a:gd name="connsiteY5" fmla="*/ 383331 h 421851"/>
                  <a:gd name="connsiteX6" fmla="*/ 378570 w 551492"/>
                  <a:gd name="connsiteY6" fmla="*/ 369113 h 421851"/>
                  <a:gd name="connsiteX7" fmla="*/ 361794 w 551492"/>
                  <a:gd name="connsiteY7" fmla="*/ 308363 h 421851"/>
                  <a:gd name="connsiteX8" fmla="*/ 313904 w 551492"/>
                  <a:gd name="connsiteY8" fmla="*/ 172924 h 421851"/>
                  <a:gd name="connsiteX9" fmla="*/ 530832 w 551492"/>
                  <a:gd name="connsiteY9" fmla="*/ 172924 h 421851"/>
                  <a:gd name="connsiteX10" fmla="*/ 551492 w 551492"/>
                  <a:gd name="connsiteY10" fmla="*/ 193548 h 421851"/>
                  <a:gd name="connsiteX11" fmla="*/ 551492 w 551492"/>
                  <a:gd name="connsiteY11" fmla="*/ 225772 h 421851"/>
                  <a:gd name="connsiteX12" fmla="*/ 530832 w 551492"/>
                  <a:gd name="connsiteY12" fmla="*/ 247685 h 421851"/>
                  <a:gd name="connsiteX13" fmla="*/ 271293 w 551492"/>
                  <a:gd name="connsiteY13" fmla="*/ 247685 h 421851"/>
                  <a:gd name="connsiteX14" fmla="*/ 271293 w 551492"/>
                  <a:gd name="connsiteY14" fmla="*/ 227061 h 421851"/>
                  <a:gd name="connsiteX15" fmla="*/ 272584 w 551492"/>
                  <a:gd name="connsiteY15" fmla="*/ 224483 h 421851"/>
                  <a:gd name="connsiteX16" fmla="*/ 313904 w 551492"/>
                  <a:gd name="connsiteY16" fmla="*/ 172924 h 421851"/>
                  <a:gd name="connsiteX17" fmla="*/ 281648 w 551492"/>
                  <a:gd name="connsiteY17" fmla="*/ 36241 h 421851"/>
                  <a:gd name="connsiteX18" fmla="*/ 530834 w 551492"/>
                  <a:gd name="connsiteY18" fmla="*/ 36241 h 421851"/>
                  <a:gd name="connsiteX19" fmla="*/ 551492 w 551492"/>
                  <a:gd name="connsiteY19" fmla="*/ 58154 h 421851"/>
                  <a:gd name="connsiteX20" fmla="*/ 551492 w 551492"/>
                  <a:gd name="connsiteY20" fmla="*/ 90378 h 421851"/>
                  <a:gd name="connsiteX21" fmla="*/ 530834 w 551492"/>
                  <a:gd name="connsiteY21" fmla="*/ 111002 h 421851"/>
                  <a:gd name="connsiteX22" fmla="*/ 308761 w 551492"/>
                  <a:gd name="connsiteY22" fmla="*/ 111002 h 421851"/>
                  <a:gd name="connsiteX23" fmla="*/ 295850 w 551492"/>
                  <a:gd name="connsiteY23" fmla="*/ 96823 h 421851"/>
                  <a:gd name="connsiteX24" fmla="*/ 281648 w 551492"/>
                  <a:gd name="connsiteY24" fmla="*/ 36241 h 421851"/>
                  <a:gd name="connsiteX25" fmla="*/ 176987 w 551492"/>
                  <a:gd name="connsiteY25" fmla="*/ 0 h 421851"/>
                  <a:gd name="connsiteX26" fmla="*/ 271294 w 551492"/>
                  <a:gd name="connsiteY26" fmla="*/ 117396 h 421851"/>
                  <a:gd name="connsiteX27" fmla="*/ 276461 w 551492"/>
                  <a:gd name="connsiteY27" fmla="*/ 117396 h 421851"/>
                  <a:gd name="connsiteX28" fmla="*/ 290672 w 551492"/>
                  <a:gd name="connsiteY28" fmla="*/ 152228 h 421851"/>
                  <a:gd name="connsiteX29" fmla="*/ 262251 w 551492"/>
                  <a:gd name="connsiteY29" fmla="*/ 199960 h 421851"/>
                  <a:gd name="connsiteX30" fmla="*/ 257083 w 551492"/>
                  <a:gd name="connsiteY30" fmla="*/ 197380 h 421851"/>
                  <a:gd name="connsiteX31" fmla="*/ 224786 w 551492"/>
                  <a:gd name="connsiteY31" fmla="*/ 247692 h 421851"/>
                  <a:gd name="connsiteX32" fmla="*/ 219619 w 551492"/>
                  <a:gd name="connsiteY32" fmla="*/ 259303 h 421851"/>
                  <a:gd name="connsiteX33" fmla="*/ 241581 w 551492"/>
                  <a:gd name="connsiteY33" fmla="*/ 279944 h 421851"/>
                  <a:gd name="connsiteX34" fmla="*/ 263543 w 551492"/>
                  <a:gd name="connsiteY34" fmla="*/ 279944 h 421851"/>
                  <a:gd name="connsiteX35" fmla="*/ 352682 w 551492"/>
                  <a:gd name="connsiteY35" fmla="*/ 368958 h 421851"/>
                  <a:gd name="connsiteX36" fmla="*/ 352682 w 551492"/>
                  <a:gd name="connsiteY36" fmla="*/ 393470 h 421851"/>
                  <a:gd name="connsiteX37" fmla="*/ 325553 w 551492"/>
                  <a:gd name="connsiteY37" fmla="*/ 421851 h 421851"/>
                  <a:gd name="connsiteX38" fmla="*/ 28421 w 551492"/>
                  <a:gd name="connsiteY38" fmla="*/ 421851 h 421851"/>
                  <a:gd name="connsiteX39" fmla="*/ 0 w 551492"/>
                  <a:gd name="connsiteY39" fmla="*/ 393470 h 421851"/>
                  <a:gd name="connsiteX40" fmla="*/ 0 w 551492"/>
                  <a:gd name="connsiteY40" fmla="*/ 368958 h 421851"/>
                  <a:gd name="connsiteX41" fmla="*/ 89139 w 551492"/>
                  <a:gd name="connsiteY41" fmla="*/ 279944 h 421851"/>
                  <a:gd name="connsiteX42" fmla="*/ 112393 w 551492"/>
                  <a:gd name="connsiteY42" fmla="*/ 279944 h 421851"/>
                  <a:gd name="connsiteX43" fmla="*/ 133063 w 551492"/>
                  <a:gd name="connsiteY43" fmla="*/ 259303 h 421851"/>
                  <a:gd name="connsiteX44" fmla="*/ 127896 w 551492"/>
                  <a:gd name="connsiteY44" fmla="*/ 247692 h 421851"/>
                  <a:gd name="connsiteX45" fmla="*/ 95599 w 551492"/>
                  <a:gd name="connsiteY45" fmla="*/ 198670 h 421851"/>
                  <a:gd name="connsiteX46" fmla="*/ 91723 w 551492"/>
                  <a:gd name="connsiteY46" fmla="*/ 199960 h 421851"/>
                  <a:gd name="connsiteX47" fmla="*/ 63302 w 551492"/>
                  <a:gd name="connsiteY47" fmla="*/ 152228 h 421851"/>
                  <a:gd name="connsiteX48" fmla="*/ 78804 w 551492"/>
                  <a:gd name="connsiteY48" fmla="*/ 117396 h 421851"/>
                  <a:gd name="connsiteX49" fmla="*/ 81388 w 551492"/>
                  <a:gd name="connsiteY49" fmla="*/ 117396 h 421851"/>
                  <a:gd name="connsiteX50" fmla="*/ 176987 w 551492"/>
                  <a:gd name="connsiteY50" fmla="*/ 0 h 42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51492" h="421851">
                    <a:moveTo>
                      <a:pt x="361794" y="308363"/>
                    </a:moveTo>
                    <a:lnTo>
                      <a:pt x="530845" y="308363"/>
                    </a:lnTo>
                    <a:cubicBezTo>
                      <a:pt x="541168" y="308363"/>
                      <a:pt x="551492" y="317411"/>
                      <a:pt x="551492" y="329044"/>
                    </a:cubicBezTo>
                    <a:lnTo>
                      <a:pt x="551492" y="362650"/>
                    </a:lnTo>
                    <a:cubicBezTo>
                      <a:pt x="551492" y="374283"/>
                      <a:pt x="541168" y="383331"/>
                      <a:pt x="530845" y="383331"/>
                    </a:cubicBezTo>
                    <a:lnTo>
                      <a:pt x="378570" y="383331"/>
                    </a:lnTo>
                    <a:lnTo>
                      <a:pt x="378570" y="369113"/>
                    </a:lnTo>
                    <a:cubicBezTo>
                      <a:pt x="378570" y="347140"/>
                      <a:pt x="372118" y="326459"/>
                      <a:pt x="361794" y="308363"/>
                    </a:cubicBezTo>
                    <a:close/>
                    <a:moveTo>
                      <a:pt x="313904" y="172924"/>
                    </a:moveTo>
                    <a:lnTo>
                      <a:pt x="530832" y="172924"/>
                    </a:lnTo>
                    <a:cubicBezTo>
                      <a:pt x="541162" y="172924"/>
                      <a:pt x="551492" y="181947"/>
                      <a:pt x="551492" y="193548"/>
                    </a:cubicBezTo>
                    <a:lnTo>
                      <a:pt x="551492" y="225772"/>
                    </a:lnTo>
                    <a:cubicBezTo>
                      <a:pt x="551492" y="237373"/>
                      <a:pt x="541162" y="247685"/>
                      <a:pt x="530832" y="247685"/>
                    </a:cubicBezTo>
                    <a:lnTo>
                      <a:pt x="271293" y="247685"/>
                    </a:lnTo>
                    <a:lnTo>
                      <a:pt x="271293" y="227061"/>
                    </a:lnTo>
                    <a:cubicBezTo>
                      <a:pt x="271293" y="225772"/>
                      <a:pt x="272584" y="225772"/>
                      <a:pt x="272584" y="224483"/>
                    </a:cubicBezTo>
                    <a:cubicBezTo>
                      <a:pt x="293244" y="218038"/>
                      <a:pt x="307448" y="194837"/>
                      <a:pt x="313904" y="172924"/>
                    </a:cubicBezTo>
                    <a:close/>
                    <a:moveTo>
                      <a:pt x="281648" y="36241"/>
                    </a:moveTo>
                    <a:lnTo>
                      <a:pt x="530834" y="36241"/>
                    </a:lnTo>
                    <a:cubicBezTo>
                      <a:pt x="541163" y="36241"/>
                      <a:pt x="551492" y="46553"/>
                      <a:pt x="551492" y="58154"/>
                    </a:cubicBezTo>
                    <a:lnTo>
                      <a:pt x="551492" y="90378"/>
                    </a:lnTo>
                    <a:cubicBezTo>
                      <a:pt x="551492" y="101979"/>
                      <a:pt x="541163" y="111002"/>
                      <a:pt x="530834" y="111002"/>
                    </a:cubicBezTo>
                    <a:lnTo>
                      <a:pt x="308761" y="111002"/>
                    </a:lnTo>
                    <a:cubicBezTo>
                      <a:pt x="304888" y="104557"/>
                      <a:pt x="301015" y="99401"/>
                      <a:pt x="295850" y="96823"/>
                    </a:cubicBezTo>
                    <a:cubicBezTo>
                      <a:pt x="293268" y="72333"/>
                      <a:pt x="288104" y="52998"/>
                      <a:pt x="281648" y="36241"/>
                    </a:cubicBezTo>
                    <a:close/>
                    <a:moveTo>
                      <a:pt x="176987" y="0"/>
                    </a:moveTo>
                    <a:cubicBezTo>
                      <a:pt x="257083" y="0"/>
                      <a:pt x="270002" y="64503"/>
                      <a:pt x="271294" y="117396"/>
                    </a:cubicBezTo>
                    <a:cubicBezTo>
                      <a:pt x="272586" y="117396"/>
                      <a:pt x="273878" y="117396"/>
                      <a:pt x="276461" y="117396"/>
                    </a:cubicBezTo>
                    <a:cubicBezTo>
                      <a:pt x="289380" y="117396"/>
                      <a:pt x="290672" y="132877"/>
                      <a:pt x="290672" y="152228"/>
                    </a:cubicBezTo>
                    <a:cubicBezTo>
                      <a:pt x="290672" y="171579"/>
                      <a:pt x="275169" y="199960"/>
                      <a:pt x="262251" y="199960"/>
                    </a:cubicBezTo>
                    <a:cubicBezTo>
                      <a:pt x="260959" y="199960"/>
                      <a:pt x="258375" y="198670"/>
                      <a:pt x="257083" y="197380"/>
                    </a:cubicBezTo>
                    <a:cubicBezTo>
                      <a:pt x="249332" y="216731"/>
                      <a:pt x="237705" y="233502"/>
                      <a:pt x="224786" y="247692"/>
                    </a:cubicBezTo>
                    <a:cubicBezTo>
                      <a:pt x="220911" y="250272"/>
                      <a:pt x="219619" y="254143"/>
                      <a:pt x="219619" y="259303"/>
                    </a:cubicBezTo>
                    <a:cubicBezTo>
                      <a:pt x="219619" y="270913"/>
                      <a:pt x="228662" y="279944"/>
                      <a:pt x="241581" y="279944"/>
                    </a:cubicBezTo>
                    <a:lnTo>
                      <a:pt x="263543" y="279944"/>
                    </a:lnTo>
                    <a:cubicBezTo>
                      <a:pt x="312634" y="279944"/>
                      <a:pt x="352682" y="319936"/>
                      <a:pt x="352682" y="368958"/>
                    </a:cubicBezTo>
                    <a:lnTo>
                      <a:pt x="352682" y="393470"/>
                    </a:lnTo>
                    <a:cubicBezTo>
                      <a:pt x="352682" y="408950"/>
                      <a:pt x="341055" y="421851"/>
                      <a:pt x="325553" y="421851"/>
                    </a:cubicBezTo>
                    <a:lnTo>
                      <a:pt x="28421" y="421851"/>
                    </a:lnTo>
                    <a:cubicBezTo>
                      <a:pt x="12919" y="421851"/>
                      <a:pt x="0" y="408950"/>
                      <a:pt x="0" y="393470"/>
                    </a:cubicBezTo>
                    <a:lnTo>
                      <a:pt x="0" y="368958"/>
                    </a:lnTo>
                    <a:cubicBezTo>
                      <a:pt x="0" y="319936"/>
                      <a:pt x="40048" y="279944"/>
                      <a:pt x="89139" y="279944"/>
                    </a:cubicBezTo>
                    <a:lnTo>
                      <a:pt x="112393" y="279944"/>
                    </a:lnTo>
                    <a:cubicBezTo>
                      <a:pt x="124020" y="279944"/>
                      <a:pt x="133063" y="270913"/>
                      <a:pt x="133063" y="259303"/>
                    </a:cubicBezTo>
                    <a:cubicBezTo>
                      <a:pt x="133063" y="254143"/>
                      <a:pt x="131771" y="250272"/>
                      <a:pt x="127896" y="247692"/>
                    </a:cubicBezTo>
                    <a:cubicBezTo>
                      <a:pt x="114977" y="234792"/>
                      <a:pt x="104642" y="216731"/>
                      <a:pt x="95599" y="198670"/>
                    </a:cubicBezTo>
                    <a:cubicBezTo>
                      <a:pt x="94307" y="199960"/>
                      <a:pt x="93015" y="199960"/>
                      <a:pt x="91723" y="199960"/>
                    </a:cubicBezTo>
                    <a:cubicBezTo>
                      <a:pt x="78804" y="199960"/>
                      <a:pt x="63302" y="171579"/>
                      <a:pt x="63302" y="152228"/>
                    </a:cubicBezTo>
                    <a:cubicBezTo>
                      <a:pt x="63302" y="132877"/>
                      <a:pt x="65886" y="117396"/>
                      <a:pt x="78804" y="117396"/>
                    </a:cubicBezTo>
                    <a:cubicBezTo>
                      <a:pt x="80096" y="117396"/>
                      <a:pt x="80096" y="117396"/>
                      <a:pt x="81388" y="117396"/>
                    </a:cubicBezTo>
                    <a:cubicBezTo>
                      <a:pt x="82680" y="64503"/>
                      <a:pt x="93015" y="0"/>
                      <a:pt x="17698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ko-KR" altLang="en-US"/>
              </a:p>
            </p:txBody>
          </p:sp>
        </p:grpSp>
        <p:sp>
          <p:nvSpPr>
            <p:cNvPr id="32" name="íṡḻíďê">
              <a:extLst>
                <a:ext uri="{FF2B5EF4-FFF2-40B4-BE49-F238E27FC236}">
                  <a16:creationId xmlns="" xmlns:a16="http://schemas.microsoft.com/office/drawing/2014/main" id="{17776A1A-3837-4DAA-AB18-C0FCA71884CF}"/>
                </a:ext>
              </a:extLst>
            </p:cNvPr>
            <p:cNvSpPr/>
            <p:nvPr/>
          </p:nvSpPr>
          <p:spPr bwMode="auto">
            <a:xfrm flipH="1">
              <a:off x="9850861" y="4383259"/>
              <a:ext cx="2817548" cy="2822533"/>
            </a:xfrm>
            <a:prstGeom prst="ellipse">
              <a:avLst/>
            </a:prstGeom>
            <a:solidFill>
              <a:srgbClr val="4A7EAE"/>
            </a:solidFill>
            <a:ln w="12700"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3600" dirty="0">
                  <a:solidFill>
                    <a:schemeClr val="bg1"/>
                  </a:solidFill>
                </a:rPr>
                <a:t>Hadoop</a:t>
              </a:r>
            </a:p>
          </p:txBody>
        </p:sp>
        <p:sp>
          <p:nvSpPr>
            <p:cNvPr id="33" name="ïṥlíḍé">
              <a:extLst>
                <a:ext uri="{FF2B5EF4-FFF2-40B4-BE49-F238E27FC236}">
                  <a16:creationId xmlns="" xmlns:a16="http://schemas.microsoft.com/office/drawing/2014/main" id="{C615CF47-2E09-4621-AB60-CD20C76FE5E2}"/>
                </a:ext>
              </a:extLst>
            </p:cNvPr>
            <p:cNvSpPr/>
            <p:nvPr/>
          </p:nvSpPr>
          <p:spPr bwMode="auto">
            <a:xfrm>
              <a:off x="4667726" y="5648088"/>
              <a:ext cx="1740618" cy="350046"/>
            </a:xfrm>
            <a:custGeom>
              <a:avLst/>
              <a:gdLst>
                <a:gd name="T0" fmla="*/ 881 w 881"/>
                <a:gd name="T1" fmla="*/ 129 h 257"/>
                <a:gd name="T2" fmla="*/ 711 w 881"/>
                <a:gd name="T3" fmla="*/ 0 h 257"/>
                <a:gd name="T4" fmla="*/ 711 w 881"/>
                <a:gd name="T5" fmla="*/ 79 h 257"/>
                <a:gd name="T6" fmla="*/ 50 w 881"/>
                <a:gd name="T7" fmla="*/ 79 h 257"/>
                <a:gd name="T8" fmla="*/ 0 w 881"/>
                <a:gd name="T9" fmla="*/ 129 h 257"/>
                <a:gd name="T10" fmla="*/ 50 w 881"/>
                <a:gd name="T11" fmla="*/ 178 h 257"/>
                <a:gd name="T12" fmla="*/ 711 w 881"/>
                <a:gd name="T13" fmla="*/ 178 h 257"/>
                <a:gd name="T14" fmla="*/ 711 w 881"/>
                <a:gd name="T15" fmla="*/ 257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711" y="0"/>
                    <a:pt x="711" y="0"/>
                    <a:pt x="711" y="0"/>
                  </a:cubicBezTo>
                  <a:cubicBezTo>
                    <a:pt x="711" y="79"/>
                    <a:pt x="711" y="79"/>
                    <a:pt x="71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21" y="79"/>
                    <a:pt x="0" y="100"/>
                    <a:pt x="0" y="129"/>
                  </a:cubicBezTo>
                  <a:cubicBezTo>
                    <a:pt x="0" y="153"/>
                    <a:pt x="20" y="178"/>
                    <a:pt x="50" y="178"/>
                  </a:cubicBezTo>
                  <a:cubicBezTo>
                    <a:pt x="711" y="178"/>
                    <a:pt x="711" y="178"/>
                    <a:pt x="711" y="178"/>
                  </a:cubicBezTo>
                  <a:cubicBezTo>
                    <a:pt x="711" y="257"/>
                    <a:pt x="711" y="257"/>
                    <a:pt x="711" y="257"/>
                  </a:cubicBezTo>
                  <a:lnTo>
                    <a:pt x="881" y="12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34" name="ïṥlíḍé">
              <a:extLst>
                <a:ext uri="{FF2B5EF4-FFF2-40B4-BE49-F238E27FC236}">
                  <a16:creationId xmlns="" xmlns:a16="http://schemas.microsoft.com/office/drawing/2014/main" id="{366B5EB0-50AB-49E9-ACDF-960DD5BFA692}"/>
                </a:ext>
              </a:extLst>
            </p:cNvPr>
            <p:cNvSpPr/>
            <p:nvPr/>
          </p:nvSpPr>
          <p:spPr bwMode="auto">
            <a:xfrm>
              <a:off x="8116069" y="5648088"/>
              <a:ext cx="1734792" cy="350046"/>
            </a:xfrm>
            <a:custGeom>
              <a:avLst/>
              <a:gdLst>
                <a:gd name="T0" fmla="*/ 881 w 881"/>
                <a:gd name="T1" fmla="*/ 129 h 257"/>
                <a:gd name="T2" fmla="*/ 711 w 881"/>
                <a:gd name="T3" fmla="*/ 0 h 257"/>
                <a:gd name="T4" fmla="*/ 711 w 881"/>
                <a:gd name="T5" fmla="*/ 79 h 257"/>
                <a:gd name="T6" fmla="*/ 50 w 881"/>
                <a:gd name="T7" fmla="*/ 79 h 257"/>
                <a:gd name="T8" fmla="*/ 0 w 881"/>
                <a:gd name="T9" fmla="*/ 129 h 257"/>
                <a:gd name="T10" fmla="*/ 50 w 881"/>
                <a:gd name="T11" fmla="*/ 178 h 257"/>
                <a:gd name="T12" fmla="*/ 711 w 881"/>
                <a:gd name="T13" fmla="*/ 178 h 257"/>
                <a:gd name="T14" fmla="*/ 711 w 881"/>
                <a:gd name="T15" fmla="*/ 257 h 257"/>
                <a:gd name="T16" fmla="*/ 881 w 881"/>
                <a:gd name="T17" fmla="*/ 12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1" h="257">
                  <a:moveTo>
                    <a:pt x="881" y="129"/>
                  </a:moveTo>
                  <a:cubicBezTo>
                    <a:pt x="711" y="0"/>
                    <a:pt x="711" y="0"/>
                    <a:pt x="711" y="0"/>
                  </a:cubicBezTo>
                  <a:cubicBezTo>
                    <a:pt x="711" y="79"/>
                    <a:pt x="711" y="79"/>
                    <a:pt x="71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21" y="79"/>
                    <a:pt x="0" y="100"/>
                    <a:pt x="0" y="129"/>
                  </a:cubicBezTo>
                  <a:cubicBezTo>
                    <a:pt x="0" y="153"/>
                    <a:pt x="20" y="178"/>
                    <a:pt x="50" y="178"/>
                  </a:cubicBezTo>
                  <a:cubicBezTo>
                    <a:pt x="711" y="178"/>
                    <a:pt x="711" y="178"/>
                    <a:pt x="711" y="178"/>
                  </a:cubicBezTo>
                  <a:cubicBezTo>
                    <a:pt x="711" y="257"/>
                    <a:pt x="711" y="257"/>
                    <a:pt x="711" y="257"/>
                  </a:cubicBezTo>
                  <a:lnTo>
                    <a:pt x="881" y="12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D4BD5E33-06DD-4CBD-9CFA-991C4DCE861C}"/>
              </a:ext>
            </a:extLst>
          </p:cNvPr>
          <p:cNvSpPr/>
          <p:nvPr/>
        </p:nvSpPr>
        <p:spPr>
          <a:xfrm>
            <a:off x="6492751" y="2218351"/>
            <a:ext cx="530249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Hadoop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的三大核心组件：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357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A05D48-3BB1-4F06-BE46-0B33384C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684" y="1893723"/>
            <a:ext cx="1786755" cy="15550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3116D78-7336-494C-A0FE-42B7BFBF4FF2}"/>
              </a:ext>
            </a:extLst>
          </p:cNvPr>
          <p:cNvSpPr txBox="1"/>
          <p:nvPr/>
        </p:nvSpPr>
        <p:spPr>
          <a:xfrm>
            <a:off x="1024634" y="678369"/>
            <a:ext cx="7960481" cy="9998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1371600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white"/>
                </a:solidFill>
                <a:cs typeface="+mn-ea"/>
                <a:sym typeface="+mn-lt"/>
              </a:rPr>
              <a:t>Yarn</a:t>
            </a:r>
            <a:r>
              <a:rPr lang="zh-CN" altLang="en-US" sz="4400" b="1" dirty="0">
                <a:solidFill>
                  <a:prstClr val="white"/>
                </a:solidFill>
                <a:cs typeface="+mn-ea"/>
                <a:sym typeface="+mn-lt"/>
              </a:rPr>
              <a:t>框架产生的原因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线连接符 5">
            <a:extLst>
              <a:ext uri="{FF2B5EF4-FFF2-40B4-BE49-F238E27FC236}">
                <a16:creationId xmlns="" xmlns:a16="http://schemas.microsoft.com/office/drawing/2014/main" id="{6A7B5CF6-7B10-4339-A30F-623F2D0BA654}"/>
              </a:ext>
            </a:extLst>
          </p:cNvPr>
          <p:cNvCxnSpPr>
            <a:cxnSpLocks/>
          </p:cNvCxnSpPr>
          <p:nvPr/>
        </p:nvCxnSpPr>
        <p:spPr>
          <a:xfrm>
            <a:off x="1003436" y="1670369"/>
            <a:ext cx="5349238" cy="0"/>
          </a:xfrm>
          <a:prstGeom prst="line">
            <a:avLst/>
          </a:prstGeom>
          <a:ln w="571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900719" y="3651100"/>
            <a:ext cx="3164906" cy="3802563"/>
            <a:chOff x="13900719" y="3651100"/>
            <a:chExt cx="3164906" cy="3802563"/>
          </a:xfrm>
        </p:grpSpPr>
        <p:sp>
          <p:nvSpPr>
            <p:cNvPr id="17" name="işḷíḓé">
              <a:extLst>
                <a:ext uri="{FF2B5EF4-FFF2-40B4-BE49-F238E27FC236}">
                  <a16:creationId xmlns="" xmlns:a16="http://schemas.microsoft.com/office/drawing/2014/main" id="{7769D398-0271-47EC-A531-38979557625C}"/>
                </a:ext>
              </a:extLst>
            </p:cNvPr>
            <p:cNvSpPr/>
            <p:nvPr/>
          </p:nvSpPr>
          <p:spPr bwMode="auto">
            <a:xfrm>
              <a:off x="14022574" y="5896248"/>
              <a:ext cx="2675816" cy="1557415"/>
            </a:xfrm>
            <a:custGeom>
              <a:avLst/>
              <a:gdLst>
                <a:gd name="T0" fmla="*/ 482 w 771"/>
                <a:gd name="T1" fmla="*/ 449 h 449"/>
                <a:gd name="T2" fmla="*/ 461 w 771"/>
                <a:gd name="T3" fmla="*/ 443 h 449"/>
                <a:gd name="T4" fmla="*/ 4 w 771"/>
                <a:gd name="T5" fmla="*/ 179 h 449"/>
                <a:gd name="T6" fmla="*/ 0 w 771"/>
                <a:gd name="T7" fmla="*/ 172 h 449"/>
                <a:gd name="T8" fmla="*/ 4 w 771"/>
                <a:gd name="T9" fmla="*/ 165 h 449"/>
                <a:gd name="T10" fmla="*/ 289 w 771"/>
                <a:gd name="T11" fmla="*/ 0 h 449"/>
                <a:gd name="T12" fmla="*/ 290 w 771"/>
                <a:gd name="T13" fmla="*/ 1 h 449"/>
                <a:gd name="T14" fmla="*/ 767 w 771"/>
                <a:gd name="T15" fmla="*/ 276 h 449"/>
                <a:gd name="T16" fmla="*/ 771 w 771"/>
                <a:gd name="T17" fmla="*/ 283 h 449"/>
                <a:gd name="T18" fmla="*/ 767 w 771"/>
                <a:gd name="T19" fmla="*/ 291 h 449"/>
                <a:gd name="T20" fmla="*/ 502 w 771"/>
                <a:gd name="T21" fmla="*/ 443 h 449"/>
                <a:gd name="T22" fmla="*/ 482 w 771"/>
                <a:gd name="T23" fmla="*/ 449 h 449"/>
                <a:gd name="T24" fmla="*/ 289 w 771"/>
                <a:gd name="T25" fmla="*/ 5 h 449"/>
                <a:gd name="T26" fmla="*/ 6 w 771"/>
                <a:gd name="T27" fmla="*/ 169 h 449"/>
                <a:gd name="T28" fmla="*/ 4 w 771"/>
                <a:gd name="T29" fmla="*/ 172 h 449"/>
                <a:gd name="T30" fmla="*/ 6 w 771"/>
                <a:gd name="T31" fmla="*/ 176 h 449"/>
                <a:gd name="T32" fmla="*/ 463 w 771"/>
                <a:gd name="T33" fmla="*/ 440 h 449"/>
                <a:gd name="T34" fmla="*/ 500 w 771"/>
                <a:gd name="T35" fmla="*/ 440 h 449"/>
                <a:gd name="T36" fmla="*/ 765 w 771"/>
                <a:gd name="T37" fmla="*/ 287 h 449"/>
                <a:gd name="T38" fmla="*/ 767 w 771"/>
                <a:gd name="T39" fmla="*/ 283 h 449"/>
                <a:gd name="T40" fmla="*/ 765 w 771"/>
                <a:gd name="T41" fmla="*/ 280 h 449"/>
                <a:gd name="T42" fmla="*/ 289 w 771"/>
                <a:gd name="T43" fmla="*/ 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1" h="449">
                  <a:moveTo>
                    <a:pt x="482" y="449"/>
                  </a:moveTo>
                  <a:cubicBezTo>
                    <a:pt x="474" y="449"/>
                    <a:pt x="467" y="447"/>
                    <a:pt x="461" y="443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1" y="178"/>
                    <a:pt x="0" y="175"/>
                    <a:pt x="0" y="172"/>
                  </a:cubicBezTo>
                  <a:cubicBezTo>
                    <a:pt x="0" y="169"/>
                    <a:pt x="1" y="166"/>
                    <a:pt x="4" y="165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90" y="1"/>
                    <a:pt x="290" y="1"/>
                    <a:pt x="290" y="1"/>
                  </a:cubicBezTo>
                  <a:cubicBezTo>
                    <a:pt x="767" y="276"/>
                    <a:pt x="767" y="276"/>
                    <a:pt x="767" y="276"/>
                  </a:cubicBezTo>
                  <a:cubicBezTo>
                    <a:pt x="769" y="278"/>
                    <a:pt x="771" y="280"/>
                    <a:pt x="771" y="283"/>
                  </a:cubicBezTo>
                  <a:cubicBezTo>
                    <a:pt x="771" y="286"/>
                    <a:pt x="769" y="289"/>
                    <a:pt x="767" y="291"/>
                  </a:cubicBezTo>
                  <a:cubicBezTo>
                    <a:pt x="502" y="443"/>
                    <a:pt x="502" y="443"/>
                    <a:pt x="502" y="443"/>
                  </a:cubicBezTo>
                  <a:cubicBezTo>
                    <a:pt x="496" y="447"/>
                    <a:pt x="489" y="449"/>
                    <a:pt x="482" y="449"/>
                  </a:cubicBezTo>
                  <a:close/>
                  <a:moveTo>
                    <a:pt x="289" y="5"/>
                  </a:moveTo>
                  <a:cubicBezTo>
                    <a:pt x="6" y="169"/>
                    <a:pt x="6" y="169"/>
                    <a:pt x="6" y="169"/>
                  </a:cubicBezTo>
                  <a:cubicBezTo>
                    <a:pt x="5" y="169"/>
                    <a:pt x="4" y="171"/>
                    <a:pt x="4" y="172"/>
                  </a:cubicBezTo>
                  <a:cubicBezTo>
                    <a:pt x="4" y="174"/>
                    <a:pt x="5" y="175"/>
                    <a:pt x="6" y="176"/>
                  </a:cubicBezTo>
                  <a:cubicBezTo>
                    <a:pt x="463" y="440"/>
                    <a:pt x="463" y="440"/>
                    <a:pt x="463" y="440"/>
                  </a:cubicBezTo>
                  <a:cubicBezTo>
                    <a:pt x="475" y="446"/>
                    <a:pt x="489" y="446"/>
                    <a:pt x="500" y="440"/>
                  </a:cubicBezTo>
                  <a:cubicBezTo>
                    <a:pt x="765" y="287"/>
                    <a:pt x="765" y="287"/>
                    <a:pt x="765" y="287"/>
                  </a:cubicBezTo>
                  <a:cubicBezTo>
                    <a:pt x="766" y="286"/>
                    <a:pt x="767" y="285"/>
                    <a:pt x="767" y="283"/>
                  </a:cubicBezTo>
                  <a:cubicBezTo>
                    <a:pt x="767" y="282"/>
                    <a:pt x="766" y="281"/>
                    <a:pt x="765" y="280"/>
                  </a:cubicBezTo>
                  <a:lnTo>
                    <a:pt x="289" y="5"/>
                  </a:lnTo>
                  <a:close/>
                </a:path>
              </a:pathLst>
            </a:custGeom>
            <a:gradFill>
              <a:gsLst>
                <a:gs pos="39000">
                  <a:srgbClr val="5189D8"/>
                </a:gs>
                <a:gs pos="0">
                  <a:srgbClr val="4B6AC6"/>
                </a:gs>
                <a:gs pos="98000">
                  <a:srgbClr val="4AEFE8"/>
                </a:gs>
              </a:gsLst>
              <a:lin ang="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ś1îḍê">
              <a:extLst>
                <a:ext uri="{FF2B5EF4-FFF2-40B4-BE49-F238E27FC236}">
                  <a16:creationId xmlns="" xmlns:a16="http://schemas.microsoft.com/office/drawing/2014/main" id="{7D305677-7D51-4D7C-A175-7C5BDBA48097}"/>
                </a:ext>
              </a:extLst>
            </p:cNvPr>
            <p:cNvSpPr/>
            <p:nvPr/>
          </p:nvSpPr>
          <p:spPr bwMode="auto">
            <a:xfrm>
              <a:off x="15020788" y="4171907"/>
              <a:ext cx="2044837" cy="2420419"/>
            </a:xfrm>
            <a:custGeom>
              <a:avLst/>
              <a:gdLst>
                <a:gd name="T0" fmla="*/ 0 w 589"/>
                <a:gd name="T1" fmla="*/ 386 h 698"/>
                <a:gd name="T2" fmla="*/ 64 w 589"/>
                <a:gd name="T3" fmla="*/ 8 h 698"/>
                <a:gd name="T4" fmla="*/ 59 w 589"/>
                <a:gd name="T5" fmla="*/ 6 h 698"/>
                <a:gd name="T6" fmla="*/ 67 w 589"/>
                <a:gd name="T7" fmla="*/ 1 h 698"/>
                <a:gd name="T8" fmla="*/ 67 w 589"/>
                <a:gd name="T9" fmla="*/ 1 h 698"/>
                <a:gd name="T10" fmla="*/ 73 w 589"/>
                <a:gd name="T11" fmla="*/ 2 h 698"/>
                <a:gd name="T12" fmla="*/ 582 w 589"/>
                <a:gd name="T13" fmla="*/ 296 h 698"/>
                <a:gd name="T14" fmla="*/ 588 w 589"/>
                <a:gd name="T15" fmla="*/ 308 h 698"/>
                <a:gd name="T16" fmla="*/ 524 w 589"/>
                <a:gd name="T17" fmla="*/ 689 h 698"/>
                <a:gd name="T18" fmla="*/ 521 w 589"/>
                <a:gd name="T19" fmla="*/ 693 h 698"/>
                <a:gd name="T20" fmla="*/ 521 w 589"/>
                <a:gd name="T21" fmla="*/ 693 h 698"/>
                <a:gd name="T22" fmla="*/ 514 w 589"/>
                <a:gd name="T23" fmla="*/ 698 h 698"/>
                <a:gd name="T24" fmla="*/ 513 w 589"/>
                <a:gd name="T25" fmla="*/ 690 h 698"/>
                <a:gd name="T26" fmla="*/ 513 w 589"/>
                <a:gd name="T27" fmla="*/ 691 h 698"/>
                <a:gd name="T28" fmla="*/ 7 w 589"/>
                <a:gd name="T29" fmla="*/ 399 h 698"/>
                <a:gd name="T30" fmla="*/ 0 w 589"/>
                <a:gd name="T31" fmla="*/ 386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9" h="698">
                  <a:moveTo>
                    <a:pt x="0" y="386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8" y="0"/>
                    <a:pt x="70" y="0"/>
                    <a:pt x="73" y="2"/>
                  </a:cubicBezTo>
                  <a:cubicBezTo>
                    <a:pt x="582" y="296"/>
                    <a:pt x="582" y="296"/>
                    <a:pt x="582" y="296"/>
                  </a:cubicBezTo>
                  <a:cubicBezTo>
                    <a:pt x="586" y="298"/>
                    <a:pt x="589" y="304"/>
                    <a:pt x="588" y="308"/>
                  </a:cubicBezTo>
                  <a:cubicBezTo>
                    <a:pt x="524" y="689"/>
                    <a:pt x="524" y="689"/>
                    <a:pt x="524" y="689"/>
                  </a:cubicBezTo>
                  <a:cubicBezTo>
                    <a:pt x="524" y="691"/>
                    <a:pt x="523" y="693"/>
                    <a:pt x="521" y="693"/>
                  </a:cubicBezTo>
                  <a:cubicBezTo>
                    <a:pt x="521" y="693"/>
                    <a:pt x="521" y="693"/>
                    <a:pt x="521" y="693"/>
                  </a:cubicBezTo>
                  <a:cubicBezTo>
                    <a:pt x="514" y="698"/>
                    <a:pt x="514" y="698"/>
                    <a:pt x="514" y="698"/>
                  </a:cubicBezTo>
                  <a:cubicBezTo>
                    <a:pt x="513" y="690"/>
                    <a:pt x="513" y="690"/>
                    <a:pt x="513" y="690"/>
                  </a:cubicBezTo>
                  <a:cubicBezTo>
                    <a:pt x="513" y="691"/>
                    <a:pt x="513" y="691"/>
                    <a:pt x="513" y="691"/>
                  </a:cubicBezTo>
                  <a:cubicBezTo>
                    <a:pt x="7" y="399"/>
                    <a:pt x="7" y="399"/>
                    <a:pt x="7" y="399"/>
                  </a:cubicBezTo>
                  <a:cubicBezTo>
                    <a:pt x="3" y="396"/>
                    <a:pt x="0" y="390"/>
                    <a:pt x="0" y="386"/>
                  </a:cubicBezTo>
                </a:path>
              </a:pathLst>
            </a:custGeom>
            <a:gradFill>
              <a:gsLst>
                <a:gs pos="0">
                  <a:srgbClr val="A9A8D9"/>
                </a:gs>
                <a:gs pos="98000">
                  <a:srgbClr val="B0B0EA"/>
                </a:gs>
              </a:gsLst>
              <a:lin ang="12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ľîḓè">
              <a:extLst>
                <a:ext uri="{FF2B5EF4-FFF2-40B4-BE49-F238E27FC236}">
                  <a16:creationId xmlns="" xmlns:a16="http://schemas.microsoft.com/office/drawing/2014/main" id="{31768CA9-147F-4401-808A-5A0316816FB9}"/>
                </a:ext>
              </a:extLst>
            </p:cNvPr>
            <p:cNvSpPr/>
            <p:nvPr/>
          </p:nvSpPr>
          <p:spPr bwMode="auto">
            <a:xfrm>
              <a:off x="16711743" y="5218530"/>
              <a:ext cx="353882" cy="1373797"/>
            </a:xfrm>
            <a:custGeom>
              <a:avLst/>
              <a:gdLst>
                <a:gd name="T0" fmla="*/ 92 w 102"/>
                <a:gd name="T1" fmla="*/ 4 h 396"/>
                <a:gd name="T2" fmla="*/ 100 w 102"/>
                <a:gd name="T3" fmla="*/ 0 h 396"/>
                <a:gd name="T4" fmla="*/ 101 w 102"/>
                <a:gd name="T5" fmla="*/ 6 h 396"/>
                <a:gd name="T6" fmla="*/ 37 w 102"/>
                <a:gd name="T7" fmla="*/ 387 h 396"/>
                <a:gd name="T8" fmla="*/ 34 w 102"/>
                <a:gd name="T9" fmla="*/ 391 h 396"/>
                <a:gd name="T10" fmla="*/ 34 w 102"/>
                <a:gd name="T11" fmla="*/ 391 h 396"/>
                <a:gd name="T12" fmla="*/ 27 w 102"/>
                <a:gd name="T13" fmla="*/ 396 h 396"/>
                <a:gd name="T14" fmla="*/ 26 w 102"/>
                <a:gd name="T15" fmla="*/ 388 h 396"/>
                <a:gd name="T16" fmla="*/ 26 w 102"/>
                <a:gd name="T17" fmla="*/ 389 h 396"/>
                <a:gd name="T18" fmla="*/ 0 w 102"/>
                <a:gd name="T19" fmla="*/ 374 h 396"/>
                <a:gd name="T20" fmla="*/ 92 w 102"/>
                <a:gd name="T21" fmla="*/ 4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396">
                  <a:moveTo>
                    <a:pt x="92" y="4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1" y="2"/>
                    <a:pt x="102" y="5"/>
                    <a:pt x="101" y="6"/>
                  </a:cubicBezTo>
                  <a:cubicBezTo>
                    <a:pt x="37" y="387"/>
                    <a:pt x="37" y="387"/>
                    <a:pt x="37" y="387"/>
                  </a:cubicBezTo>
                  <a:cubicBezTo>
                    <a:pt x="37" y="389"/>
                    <a:pt x="36" y="391"/>
                    <a:pt x="34" y="391"/>
                  </a:cubicBezTo>
                  <a:cubicBezTo>
                    <a:pt x="34" y="391"/>
                    <a:pt x="34" y="391"/>
                    <a:pt x="34" y="391"/>
                  </a:cubicBezTo>
                  <a:cubicBezTo>
                    <a:pt x="27" y="396"/>
                    <a:pt x="27" y="396"/>
                    <a:pt x="27" y="396"/>
                  </a:cubicBezTo>
                  <a:cubicBezTo>
                    <a:pt x="26" y="388"/>
                    <a:pt x="26" y="388"/>
                    <a:pt x="26" y="388"/>
                  </a:cubicBezTo>
                  <a:cubicBezTo>
                    <a:pt x="26" y="389"/>
                    <a:pt x="26" y="389"/>
                    <a:pt x="26" y="389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92" y="4"/>
                    <a:pt x="92" y="4"/>
                    <a:pt x="92" y="4"/>
                  </a:cubicBezTo>
                </a:path>
              </a:pathLst>
            </a:custGeom>
            <a:gradFill>
              <a:gsLst>
                <a:gs pos="0">
                  <a:srgbClr val="7274D1"/>
                </a:gs>
                <a:gs pos="98000">
                  <a:srgbClr val="3E389E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ḷiḓe">
              <a:extLst>
                <a:ext uri="{FF2B5EF4-FFF2-40B4-BE49-F238E27FC236}">
                  <a16:creationId xmlns="" xmlns:a16="http://schemas.microsoft.com/office/drawing/2014/main" id="{ADFAEBCD-2D41-45A6-B46D-BB49CE817DC9}"/>
                </a:ext>
              </a:extLst>
            </p:cNvPr>
            <p:cNvSpPr/>
            <p:nvPr/>
          </p:nvSpPr>
          <p:spPr bwMode="auto">
            <a:xfrm>
              <a:off x="14994080" y="4185261"/>
              <a:ext cx="2044837" cy="2412073"/>
            </a:xfrm>
            <a:custGeom>
              <a:avLst/>
              <a:gdLst>
                <a:gd name="T0" fmla="*/ 7 w 589"/>
                <a:gd name="T1" fmla="*/ 399 h 695"/>
                <a:gd name="T2" fmla="*/ 516 w 589"/>
                <a:gd name="T3" fmla="*/ 693 h 695"/>
                <a:gd name="T4" fmla="*/ 524 w 589"/>
                <a:gd name="T5" fmla="*/ 690 h 695"/>
                <a:gd name="T6" fmla="*/ 588 w 589"/>
                <a:gd name="T7" fmla="*/ 309 h 695"/>
                <a:gd name="T8" fmla="*/ 582 w 589"/>
                <a:gd name="T9" fmla="*/ 296 h 695"/>
                <a:gd name="T10" fmla="*/ 73 w 589"/>
                <a:gd name="T11" fmla="*/ 2 h 695"/>
                <a:gd name="T12" fmla="*/ 65 w 589"/>
                <a:gd name="T13" fmla="*/ 5 h 695"/>
                <a:gd name="T14" fmla="*/ 0 w 589"/>
                <a:gd name="T15" fmla="*/ 386 h 695"/>
                <a:gd name="T16" fmla="*/ 7 w 589"/>
                <a:gd name="T17" fmla="*/ 399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9" h="695">
                  <a:moveTo>
                    <a:pt x="7" y="399"/>
                  </a:moveTo>
                  <a:cubicBezTo>
                    <a:pt x="516" y="693"/>
                    <a:pt x="516" y="693"/>
                    <a:pt x="516" y="693"/>
                  </a:cubicBezTo>
                  <a:cubicBezTo>
                    <a:pt x="520" y="695"/>
                    <a:pt x="523" y="694"/>
                    <a:pt x="524" y="690"/>
                  </a:cubicBezTo>
                  <a:cubicBezTo>
                    <a:pt x="588" y="309"/>
                    <a:pt x="588" y="309"/>
                    <a:pt x="588" y="309"/>
                  </a:cubicBezTo>
                  <a:cubicBezTo>
                    <a:pt x="589" y="305"/>
                    <a:pt x="586" y="299"/>
                    <a:pt x="582" y="296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9" y="0"/>
                    <a:pt x="65" y="1"/>
                    <a:pt x="65" y="5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1"/>
                    <a:pt x="3" y="397"/>
                    <a:pt x="7" y="399"/>
                  </a:cubicBezTo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ḷîďe">
              <a:extLst>
                <a:ext uri="{FF2B5EF4-FFF2-40B4-BE49-F238E27FC236}">
                  <a16:creationId xmlns="" xmlns:a16="http://schemas.microsoft.com/office/drawing/2014/main" id="{4AD15155-3A41-4F0B-98F8-4D50E94842B4}"/>
                </a:ext>
              </a:extLst>
            </p:cNvPr>
            <p:cNvSpPr/>
            <p:nvPr/>
          </p:nvSpPr>
          <p:spPr bwMode="auto">
            <a:xfrm>
              <a:off x="15059181" y="4278740"/>
              <a:ext cx="1912966" cy="2223447"/>
            </a:xfrm>
            <a:custGeom>
              <a:avLst/>
              <a:gdLst>
                <a:gd name="T0" fmla="*/ 125 w 1146"/>
                <a:gd name="T1" fmla="*/ 0 h 1332"/>
                <a:gd name="T2" fmla="*/ 0 w 1146"/>
                <a:gd name="T3" fmla="*/ 744 h 1332"/>
                <a:gd name="T4" fmla="*/ 1019 w 1146"/>
                <a:gd name="T5" fmla="*/ 1332 h 1332"/>
                <a:gd name="T6" fmla="*/ 1146 w 1146"/>
                <a:gd name="T7" fmla="*/ 588 h 1332"/>
                <a:gd name="T8" fmla="*/ 125 w 1146"/>
                <a:gd name="T9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6" h="1332">
                  <a:moveTo>
                    <a:pt x="125" y="0"/>
                  </a:moveTo>
                  <a:lnTo>
                    <a:pt x="0" y="744"/>
                  </a:lnTo>
                  <a:lnTo>
                    <a:pt x="1019" y="1332"/>
                  </a:lnTo>
                  <a:lnTo>
                    <a:pt x="1146" y="588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352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ṡ1ídè">
              <a:extLst>
                <a:ext uri="{FF2B5EF4-FFF2-40B4-BE49-F238E27FC236}">
                  <a16:creationId xmlns="" xmlns:a16="http://schemas.microsoft.com/office/drawing/2014/main" id="{ACE53A26-0ED1-4A4A-9273-DF1B93E90AF7}"/>
                </a:ext>
              </a:extLst>
            </p:cNvPr>
            <p:cNvSpPr/>
            <p:nvPr/>
          </p:nvSpPr>
          <p:spPr bwMode="auto">
            <a:xfrm>
              <a:off x="13907396" y="5677575"/>
              <a:ext cx="2884472" cy="1630863"/>
            </a:xfrm>
            <a:custGeom>
              <a:avLst/>
              <a:gdLst>
                <a:gd name="T0" fmla="*/ 0 w 831"/>
                <a:gd name="T1" fmla="*/ 149 h 470"/>
                <a:gd name="T2" fmla="*/ 28 w 831"/>
                <a:gd name="T3" fmla="*/ 164 h 470"/>
                <a:gd name="T4" fmla="*/ 306 w 831"/>
                <a:gd name="T5" fmla="*/ 3 h 470"/>
                <a:gd name="T6" fmla="*/ 325 w 831"/>
                <a:gd name="T7" fmla="*/ 4 h 470"/>
                <a:gd name="T8" fmla="*/ 805 w 831"/>
                <a:gd name="T9" fmla="*/ 281 h 470"/>
                <a:gd name="T10" fmla="*/ 831 w 831"/>
                <a:gd name="T11" fmla="*/ 269 h 470"/>
                <a:gd name="T12" fmla="*/ 820 w 831"/>
                <a:gd name="T13" fmla="*/ 295 h 470"/>
                <a:gd name="T14" fmla="*/ 820 w 831"/>
                <a:gd name="T15" fmla="*/ 295 h 470"/>
                <a:gd name="T16" fmla="*/ 817 w 831"/>
                <a:gd name="T17" fmla="*/ 298 h 470"/>
                <a:gd name="T18" fmla="*/ 524 w 831"/>
                <a:gd name="T19" fmla="*/ 468 h 470"/>
                <a:gd name="T20" fmla="*/ 506 w 831"/>
                <a:gd name="T21" fmla="*/ 467 h 470"/>
                <a:gd name="T22" fmla="*/ 14 w 831"/>
                <a:gd name="T23" fmla="*/ 183 h 470"/>
                <a:gd name="T24" fmla="*/ 10 w 831"/>
                <a:gd name="T25" fmla="*/ 179 h 470"/>
                <a:gd name="T26" fmla="*/ 10 w 831"/>
                <a:gd name="T27" fmla="*/ 179 h 470"/>
                <a:gd name="T28" fmla="*/ 0 w 831"/>
                <a:gd name="T29" fmla="*/ 14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1" h="470">
                  <a:moveTo>
                    <a:pt x="0" y="149"/>
                  </a:moveTo>
                  <a:cubicBezTo>
                    <a:pt x="28" y="164"/>
                    <a:pt x="28" y="164"/>
                    <a:pt x="28" y="164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11" y="0"/>
                    <a:pt x="319" y="1"/>
                    <a:pt x="325" y="4"/>
                  </a:cubicBezTo>
                  <a:cubicBezTo>
                    <a:pt x="805" y="281"/>
                    <a:pt x="805" y="281"/>
                    <a:pt x="805" y="281"/>
                  </a:cubicBezTo>
                  <a:cubicBezTo>
                    <a:pt x="810" y="279"/>
                    <a:pt x="831" y="269"/>
                    <a:pt x="831" y="269"/>
                  </a:cubicBezTo>
                  <a:cubicBezTo>
                    <a:pt x="820" y="295"/>
                    <a:pt x="820" y="295"/>
                    <a:pt x="820" y="295"/>
                  </a:cubicBezTo>
                  <a:cubicBezTo>
                    <a:pt x="820" y="295"/>
                    <a:pt x="820" y="295"/>
                    <a:pt x="820" y="295"/>
                  </a:cubicBezTo>
                  <a:cubicBezTo>
                    <a:pt x="820" y="296"/>
                    <a:pt x="819" y="297"/>
                    <a:pt x="817" y="298"/>
                  </a:cubicBezTo>
                  <a:cubicBezTo>
                    <a:pt x="524" y="468"/>
                    <a:pt x="524" y="468"/>
                    <a:pt x="524" y="468"/>
                  </a:cubicBezTo>
                  <a:cubicBezTo>
                    <a:pt x="519" y="470"/>
                    <a:pt x="511" y="470"/>
                    <a:pt x="506" y="467"/>
                  </a:cubicBezTo>
                  <a:cubicBezTo>
                    <a:pt x="14" y="183"/>
                    <a:pt x="14" y="183"/>
                    <a:pt x="14" y="183"/>
                  </a:cubicBezTo>
                  <a:cubicBezTo>
                    <a:pt x="12" y="182"/>
                    <a:pt x="11" y="180"/>
                    <a:pt x="10" y="179"/>
                  </a:cubicBezTo>
                  <a:cubicBezTo>
                    <a:pt x="10" y="179"/>
                    <a:pt x="10" y="179"/>
                    <a:pt x="10" y="179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şļïḓe">
              <a:extLst>
                <a:ext uri="{FF2B5EF4-FFF2-40B4-BE49-F238E27FC236}">
                  <a16:creationId xmlns="" xmlns:a16="http://schemas.microsoft.com/office/drawing/2014/main" id="{E42C7F24-97EB-4F34-B0A5-BC7A3DE3F1AE}"/>
                </a:ext>
              </a:extLst>
            </p:cNvPr>
            <p:cNvSpPr/>
            <p:nvPr/>
          </p:nvSpPr>
          <p:spPr bwMode="auto">
            <a:xfrm>
              <a:off x="13900719" y="5562397"/>
              <a:ext cx="2894487" cy="1669255"/>
            </a:xfrm>
            <a:custGeom>
              <a:avLst/>
              <a:gdLst>
                <a:gd name="T0" fmla="*/ 6 w 834"/>
                <a:gd name="T1" fmla="*/ 187 h 481"/>
                <a:gd name="T2" fmla="*/ 510 w 834"/>
                <a:gd name="T3" fmla="*/ 478 h 481"/>
                <a:gd name="T4" fmla="*/ 529 w 834"/>
                <a:gd name="T5" fmla="*/ 479 h 481"/>
                <a:gd name="T6" fmla="*/ 829 w 834"/>
                <a:gd name="T7" fmla="*/ 305 h 481"/>
                <a:gd name="T8" fmla="*/ 828 w 834"/>
                <a:gd name="T9" fmla="*/ 294 h 481"/>
                <a:gd name="T10" fmla="*/ 324 w 834"/>
                <a:gd name="T11" fmla="*/ 3 h 481"/>
                <a:gd name="T12" fmla="*/ 306 w 834"/>
                <a:gd name="T13" fmla="*/ 3 h 481"/>
                <a:gd name="T14" fmla="*/ 5 w 834"/>
                <a:gd name="T15" fmla="*/ 176 h 481"/>
                <a:gd name="T16" fmla="*/ 6 w 834"/>
                <a:gd name="T17" fmla="*/ 18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481">
                  <a:moveTo>
                    <a:pt x="6" y="187"/>
                  </a:moveTo>
                  <a:cubicBezTo>
                    <a:pt x="510" y="478"/>
                    <a:pt x="510" y="478"/>
                    <a:pt x="510" y="478"/>
                  </a:cubicBezTo>
                  <a:cubicBezTo>
                    <a:pt x="516" y="481"/>
                    <a:pt x="524" y="481"/>
                    <a:pt x="529" y="479"/>
                  </a:cubicBezTo>
                  <a:cubicBezTo>
                    <a:pt x="829" y="305"/>
                    <a:pt x="829" y="305"/>
                    <a:pt x="829" y="305"/>
                  </a:cubicBezTo>
                  <a:cubicBezTo>
                    <a:pt x="834" y="302"/>
                    <a:pt x="834" y="297"/>
                    <a:pt x="828" y="294"/>
                  </a:cubicBezTo>
                  <a:cubicBezTo>
                    <a:pt x="324" y="3"/>
                    <a:pt x="324" y="3"/>
                    <a:pt x="324" y="3"/>
                  </a:cubicBezTo>
                  <a:cubicBezTo>
                    <a:pt x="319" y="0"/>
                    <a:pt x="311" y="0"/>
                    <a:pt x="306" y="3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0" y="179"/>
                    <a:pt x="1" y="184"/>
                    <a:pt x="6" y="18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ṧ1îḋe">
              <a:extLst>
                <a:ext uri="{FF2B5EF4-FFF2-40B4-BE49-F238E27FC236}">
                  <a16:creationId xmlns="" xmlns:a16="http://schemas.microsoft.com/office/drawing/2014/main" id="{64E8E98C-A4E3-4C11-8F1E-56570D850883}"/>
                </a:ext>
              </a:extLst>
            </p:cNvPr>
            <p:cNvSpPr/>
            <p:nvPr/>
          </p:nvSpPr>
          <p:spPr bwMode="auto">
            <a:xfrm>
              <a:off x="16125835" y="6981263"/>
              <a:ext cx="71779" cy="66770"/>
            </a:xfrm>
            <a:custGeom>
              <a:avLst/>
              <a:gdLst>
                <a:gd name="T0" fmla="*/ 21 w 21"/>
                <a:gd name="T1" fmla="*/ 6 h 19"/>
                <a:gd name="T2" fmla="*/ 21 w 21"/>
                <a:gd name="T3" fmla="*/ 0 h 19"/>
                <a:gd name="T4" fmla="*/ 20 w 21"/>
                <a:gd name="T5" fmla="*/ 0 h 19"/>
                <a:gd name="T6" fmla="*/ 1 w 21"/>
                <a:gd name="T7" fmla="*/ 11 h 19"/>
                <a:gd name="T8" fmla="*/ 0 w 21"/>
                <a:gd name="T9" fmla="*/ 12 h 19"/>
                <a:gd name="T10" fmla="*/ 0 w 21"/>
                <a:gd name="T11" fmla="*/ 18 h 19"/>
                <a:gd name="T12" fmla="*/ 1 w 21"/>
                <a:gd name="T13" fmla="*/ 19 h 19"/>
                <a:gd name="T14" fmla="*/ 20 w 21"/>
                <a:gd name="T15" fmla="*/ 7 h 19"/>
                <a:gd name="T16" fmla="*/ 21 w 21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9">
                  <a:moveTo>
                    <a:pt x="21" y="6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1" y="6"/>
                  </a:cubicBezTo>
                  <a:close/>
                </a:path>
              </a:pathLst>
            </a:custGeom>
            <a:solidFill>
              <a:srgbClr val="284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ṩļíḍê">
              <a:extLst>
                <a:ext uri="{FF2B5EF4-FFF2-40B4-BE49-F238E27FC236}">
                  <a16:creationId xmlns="" xmlns:a16="http://schemas.microsoft.com/office/drawing/2014/main" id="{5A418F97-5FEA-4C18-BAF9-D273624D418D}"/>
                </a:ext>
              </a:extLst>
            </p:cNvPr>
            <p:cNvSpPr/>
            <p:nvPr/>
          </p:nvSpPr>
          <p:spPr bwMode="auto">
            <a:xfrm>
              <a:off x="16024010" y="7036349"/>
              <a:ext cx="73447" cy="70109"/>
            </a:xfrm>
            <a:custGeom>
              <a:avLst/>
              <a:gdLst>
                <a:gd name="T0" fmla="*/ 21 w 21"/>
                <a:gd name="T1" fmla="*/ 7 h 20"/>
                <a:gd name="T2" fmla="*/ 21 w 21"/>
                <a:gd name="T3" fmla="*/ 1 h 20"/>
                <a:gd name="T4" fmla="*/ 20 w 21"/>
                <a:gd name="T5" fmla="*/ 1 h 20"/>
                <a:gd name="T6" fmla="*/ 1 w 21"/>
                <a:gd name="T7" fmla="*/ 12 h 20"/>
                <a:gd name="T8" fmla="*/ 0 w 21"/>
                <a:gd name="T9" fmla="*/ 13 h 20"/>
                <a:gd name="T10" fmla="*/ 0 w 21"/>
                <a:gd name="T11" fmla="*/ 19 h 20"/>
                <a:gd name="T12" fmla="*/ 1 w 21"/>
                <a:gd name="T13" fmla="*/ 19 h 20"/>
                <a:gd name="T14" fmla="*/ 20 w 21"/>
                <a:gd name="T15" fmla="*/ 8 h 20"/>
                <a:gd name="T16" fmla="*/ 21 w 21"/>
                <a:gd name="T1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1" y="7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0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20"/>
                    <a:pt x="1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7"/>
                    <a:pt x="21" y="7"/>
                  </a:cubicBezTo>
                  <a:close/>
                </a:path>
              </a:pathLst>
            </a:custGeom>
            <a:solidFill>
              <a:srgbClr val="284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şlîḋè">
              <a:extLst>
                <a:ext uri="{FF2B5EF4-FFF2-40B4-BE49-F238E27FC236}">
                  <a16:creationId xmlns="" xmlns:a16="http://schemas.microsoft.com/office/drawing/2014/main" id="{E5A1E76B-39FB-4745-AF22-AA456F46C737}"/>
                </a:ext>
              </a:extLst>
            </p:cNvPr>
            <p:cNvSpPr/>
            <p:nvPr/>
          </p:nvSpPr>
          <p:spPr bwMode="auto">
            <a:xfrm>
              <a:off x="14496642" y="5719307"/>
              <a:ext cx="2018129" cy="1168478"/>
            </a:xfrm>
            <a:custGeom>
              <a:avLst/>
              <a:gdLst>
                <a:gd name="T0" fmla="*/ 579 w 581"/>
                <a:gd name="T1" fmla="*/ 244 h 337"/>
                <a:gd name="T2" fmla="*/ 160 w 581"/>
                <a:gd name="T3" fmla="*/ 2 h 337"/>
                <a:gd name="T4" fmla="*/ 151 w 581"/>
                <a:gd name="T5" fmla="*/ 2 h 337"/>
                <a:gd name="T6" fmla="*/ 2 w 581"/>
                <a:gd name="T7" fmla="*/ 88 h 337"/>
                <a:gd name="T8" fmla="*/ 2 w 581"/>
                <a:gd name="T9" fmla="*/ 94 h 337"/>
                <a:gd name="T10" fmla="*/ 421 w 581"/>
                <a:gd name="T11" fmla="*/ 336 h 337"/>
                <a:gd name="T12" fmla="*/ 430 w 581"/>
                <a:gd name="T13" fmla="*/ 336 h 337"/>
                <a:gd name="T14" fmla="*/ 579 w 581"/>
                <a:gd name="T15" fmla="*/ 249 h 337"/>
                <a:gd name="T16" fmla="*/ 579 w 581"/>
                <a:gd name="T17" fmla="*/ 24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337">
                  <a:moveTo>
                    <a:pt x="579" y="244"/>
                  </a:moveTo>
                  <a:cubicBezTo>
                    <a:pt x="160" y="2"/>
                    <a:pt x="160" y="2"/>
                    <a:pt x="160" y="2"/>
                  </a:cubicBezTo>
                  <a:cubicBezTo>
                    <a:pt x="158" y="0"/>
                    <a:pt x="154" y="0"/>
                    <a:pt x="151" y="2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0"/>
                    <a:pt x="0" y="93"/>
                    <a:pt x="2" y="94"/>
                  </a:cubicBezTo>
                  <a:cubicBezTo>
                    <a:pt x="421" y="336"/>
                    <a:pt x="421" y="336"/>
                    <a:pt x="421" y="336"/>
                  </a:cubicBezTo>
                  <a:cubicBezTo>
                    <a:pt x="424" y="337"/>
                    <a:pt x="427" y="337"/>
                    <a:pt x="430" y="336"/>
                  </a:cubicBezTo>
                  <a:cubicBezTo>
                    <a:pt x="579" y="249"/>
                    <a:pt x="579" y="249"/>
                    <a:pt x="579" y="249"/>
                  </a:cubicBezTo>
                  <a:cubicBezTo>
                    <a:pt x="581" y="248"/>
                    <a:pt x="581" y="245"/>
                    <a:pt x="579" y="244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sľiḍê">
              <a:extLst>
                <a:ext uri="{FF2B5EF4-FFF2-40B4-BE49-F238E27FC236}">
                  <a16:creationId xmlns="" xmlns:a16="http://schemas.microsoft.com/office/drawing/2014/main" id="{1A939F38-FB80-414F-B2D9-C753E9B31251}"/>
                </a:ext>
              </a:extLst>
            </p:cNvPr>
            <p:cNvSpPr/>
            <p:nvPr/>
          </p:nvSpPr>
          <p:spPr bwMode="auto">
            <a:xfrm>
              <a:off x="14496642" y="5719307"/>
              <a:ext cx="2018129" cy="866344"/>
            </a:xfrm>
            <a:custGeom>
              <a:avLst/>
              <a:gdLst>
                <a:gd name="T0" fmla="*/ 579 w 581"/>
                <a:gd name="T1" fmla="*/ 249 h 250"/>
                <a:gd name="T2" fmla="*/ 578 w 581"/>
                <a:gd name="T3" fmla="*/ 250 h 250"/>
                <a:gd name="T4" fmla="*/ 160 w 581"/>
                <a:gd name="T5" fmla="*/ 9 h 250"/>
                <a:gd name="T6" fmla="*/ 151 w 581"/>
                <a:gd name="T7" fmla="*/ 9 h 250"/>
                <a:gd name="T8" fmla="*/ 4 w 581"/>
                <a:gd name="T9" fmla="*/ 95 h 250"/>
                <a:gd name="T10" fmla="*/ 2 w 581"/>
                <a:gd name="T11" fmla="*/ 94 h 250"/>
                <a:gd name="T12" fmla="*/ 2 w 581"/>
                <a:gd name="T13" fmla="*/ 88 h 250"/>
                <a:gd name="T14" fmla="*/ 151 w 581"/>
                <a:gd name="T15" fmla="*/ 2 h 250"/>
                <a:gd name="T16" fmla="*/ 160 w 581"/>
                <a:gd name="T17" fmla="*/ 2 h 250"/>
                <a:gd name="T18" fmla="*/ 579 w 581"/>
                <a:gd name="T19" fmla="*/ 244 h 250"/>
                <a:gd name="T20" fmla="*/ 579 w 581"/>
                <a:gd name="T21" fmla="*/ 24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1" h="250">
                  <a:moveTo>
                    <a:pt x="579" y="249"/>
                  </a:moveTo>
                  <a:cubicBezTo>
                    <a:pt x="578" y="250"/>
                    <a:pt x="578" y="250"/>
                    <a:pt x="578" y="250"/>
                  </a:cubicBezTo>
                  <a:cubicBezTo>
                    <a:pt x="160" y="9"/>
                    <a:pt x="160" y="9"/>
                    <a:pt x="160" y="9"/>
                  </a:cubicBezTo>
                  <a:cubicBezTo>
                    <a:pt x="158" y="8"/>
                    <a:pt x="154" y="8"/>
                    <a:pt x="151" y="9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0" y="93"/>
                    <a:pt x="0" y="90"/>
                    <a:pt x="2" y="88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4" y="0"/>
                    <a:pt x="158" y="0"/>
                    <a:pt x="160" y="2"/>
                  </a:cubicBezTo>
                  <a:cubicBezTo>
                    <a:pt x="579" y="244"/>
                    <a:pt x="579" y="244"/>
                    <a:pt x="579" y="244"/>
                  </a:cubicBezTo>
                  <a:cubicBezTo>
                    <a:pt x="581" y="245"/>
                    <a:pt x="581" y="248"/>
                    <a:pt x="579" y="249"/>
                  </a:cubicBezTo>
                  <a:close/>
                </a:path>
              </a:pathLst>
            </a:custGeom>
            <a:solidFill>
              <a:srgbClr val="9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şḻiḓê">
              <a:extLst>
                <a:ext uri="{FF2B5EF4-FFF2-40B4-BE49-F238E27FC236}">
                  <a16:creationId xmlns="" xmlns:a16="http://schemas.microsoft.com/office/drawing/2014/main" id="{BE04B5A0-1928-4DFF-AC2E-B7C2D53C8D79}"/>
                </a:ext>
              </a:extLst>
            </p:cNvPr>
            <p:cNvSpPr/>
            <p:nvPr/>
          </p:nvSpPr>
          <p:spPr bwMode="auto">
            <a:xfrm>
              <a:off x="14984064" y="5771053"/>
              <a:ext cx="1318711" cy="759512"/>
            </a:xfrm>
            <a:custGeom>
              <a:avLst/>
              <a:gdLst>
                <a:gd name="T0" fmla="*/ 0 w 790"/>
                <a:gd name="T1" fmla="*/ 19 h 455"/>
                <a:gd name="T2" fmla="*/ 756 w 790"/>
                <a:gd name="T3" fmla="*/ 455 h 455"/>
                <a:gd name="T4" fmla="*/ 790 w 790"/>
                <a:gd name="T5" fmla="*/ 436 h 455"/>
                <a:gd name="T6" fmla="*/ 33 w 790"/>
                <a:gd name="T7" fmla="*/ 0 h 455"/>
                <a:gd name="T8" fmla="*/ 0 w 790"/>
                <a:gd name="T9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0" h="455">
                  <a:moveTo>
                    <a:pt x="0" y="19"/>
                  </a:moveTo>
                  <a:lnTo>
                    <a:pt x="756" y="455"/>
                  </a:lnTo>
                  <a:lnTo>
                    <a:pt x="790" y="436"/>
                  </a:lnTo>
                  <a:lnTo>
                    <a:pt x="3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ṩḻîḋê">
              <a:extLst>
                <a:ext uri="{FF2B5EF4-FFF2-40B4-BE49-F238E27FC236}">
                  <a16:creationId xmlns="" xmlns:a16="http://schemas.microsoft.com/office/drawing/2014/main" id="{AC065AC0-9E37-4D76-A317-7504A46EB4F6}"/>
                </a:ext>
              </a:extLst>
            </p:cNvPr>
            <p:cNvSpPr/>
            <p:nvPr/>
          </p:nvSpPr>
          <p:spPr bwMode="auto">
            <a:xfrm>
              <a:off x="14847185" y="5851178"/>
              <a:ext cx="1240256" cy="714441"/>
            </a:xfrm>
            <a:custGeom>
              <a:avLst/>
              <a:gdLst>
                <a:gd name="T0" fmla="*/ 0 w 743"/>
                <a:gd name="T1" fmla="*/ 18 h 428"/>
                <a:gd name="T2" fmla="*/ 710 w 743"/>
                <a:gd name="T3" fmla="*/ 428 h 428"/>
                <a:gd name="T4" fmla="*/ 743 w 743"/>
                <a:gd name="T5" fmla="*/ 407 h 428"/>
                <a:gd name="T6" fmla="*/ 34 w 743"/>
                <a:gd name="T7" fmla="*/ 0 h 428"/>
                <a:gd name="T8" fmla="*/ 0 w 743"/>
                <a:gd name="T9" fmla="*/ 1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3" h="428">
                  <a:moveTo>
                    <a:pt x="0" y="18"/>
                  </a:moveTo>
                  <a:lnTo>
                    <a:pt x="710" y="428"/>
                  </a:lnTo>
                  <a:lnTo>
                    <a:pt x="743" y="407"/>
                  </a:lnTo>
                  <a:lnTo>
                    <a:pt x="3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ślîdè">
              <a:extLst>
                <a:ext uri="{FF2B5EF4-FFF2-40B4-BE49-F238E27FC236}">
                  <a16:creationId xmlns="" xmlns:a16="http://schemas.microsoft.com/office/drawing/2014/main" id="{14CF3F55-0966-4EF6-935C-A8CE2D659FE3}"/>
                </a:ext>
              </a:extLst>
            </p:cNvPr>
            <p:cNvSpPr/>
            <p:nvPr/>
          </p:nvSpPr>
          <p:spPr bwMode="auto">
            <a:xfrm>
              <a:off x="14757046" y="5899587"/>
              <a:ext cx="1452252" cy="839635"/>
            </a:xfrm>
            <a:custGeom>
              <a:avLst/>
              <a:gdLst>
                <a:gd name="T0" fmla="*/ 0 w 870"/>
                <a:gd name="T1" fmla="*/ 21 h 503"/>
                <a:gd name="T2" fmla="*/ 834 w 870"/>
                <a:gd name="T3" fmla="*/ 503 h 503"/>
                <a:gd name="T4" fmla="*/ 870 w 870"/>
                <a:gd name="T5" fmla="*/ 482 h 503"/>
                <a:gd name="T6" fmla="*/ 34 w 870"/>
                <a:gd name="T7" fmla="*/ 0 h 503"/>
                <a:gd name="T8" fmla="*/ 0 w 870"/>
                <a:gd name="T9" fmla="*/ 2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503">
                  <a:moveTo>
                    <a:pt x="0" y="21"/>
                  </a:moveTo>
                  <a:lnTo>
                    <a:pt x="834" y="503"/>
                  </a:lnTo>
                  <a:lnTo>
                    <a:pt x="870" y="482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ṧḻiḋe">
              <a:extLst>
                <a:ext uri="{FF2B5EF4-FFF2-40B4-BE49-F238E27FC236}">
                  <a16:creationId xmlns="" xmlns:a16="http://schemas.microsoft.com/office/drawing/2014/main" id="{F9F9B28A-83FF-4FAC-92FC-6B71F0BA62B2}"/>
                </a:ext>
              </a:extLst>
            </p:cNvPr>
            <p:cNvSpPr/>
            <p:nvPr/>
          </p:nvSpPr>
          <p:spPr bwMode="auto">
            <a:xfrm>
              <a:off x="14666906" y="5951333"/>
              <a:ext cx="1452252" cy="839635"/>
            </a:xfrm>
            <a:custGeom>
              <a:avLst/>
              <a:gdLst>
                <a:gd name="T0" fmla="*/ 0 w 870"/>
                <a:gd name="T1" fmla="*/ 21 h 503"/>
                <a:gd name="T2" fmla="*/ 836 w 870"/>
                <a:gd name="T3" fmla="*/ 503 h 503"/>
                <a:gd name="T4" fmla="*/ 870 w 870"/>
                <a:gd name="T5" fmla="*/ 482 h 503"/>
                <a:gd name="T6" fmla="*/ 34 w 870"/>
                <a:gd name="T7" fmla="*/ 0 h 503"/>
                <a:gd name="T8" fmla="*/ 0 w 870"/>
                <a:gd name="T9" fmla="*/ 21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0" h="503">
                  <a:moveTo>
                    <a:pt x="0" y="21"/>
                  </a:moveTo>
                  <a:lnTo>
                    <a:pt x="836" y="503"/>
                  </a:lnTo>
                  <a:lnTo>
                    <a:pt x="870" y="482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$ḷídé">
              <a:extLst>
                <a:ext uri="{FF2B5EF4-FFF2-40B4-BE49-F238E27FC236}">
                  <a16:creationId xmlns="" xmlns:a16="http://schemas.microsoft.com/office/drawing/2014/main" id="{A09CEB48-3966-4ACE-8D14-D8D66E810F01}"/>
                </a:ext>
              </a:extLst>
            </p:cNvPr>
            <p:cNvSpPr/>
            <p:nvPr/>
          </p:nvSpPr>
          <p:spPr bwMode="auto">
            <a:xfrm>
              <a:off x="14576766" y="6003080"/>
              <a:ext cx="1450583" cy="836297"/>
            </a:xfrm>
            <a:custGeom>
              <a:avLst/>
              <a:gdLst>
                <a:gd name="T0" fmla="*/ 0 w 869"/>
                <a:gd name="T1" fmla="*/ 21 h 501"/>
                <a:gd name="T2" fmla="*/ 836 w 869"/>
                <a:gd name="T3" fmla="*/ 501 h 501"/>
                <a:gd name="T4" fmla="*/ 869 w 869"/>
                <a:gd name="T5" fmla="*/ 482 h 501"/>
                <a:gd name="T6" fmla="*/ 34 w 869"/>
                <a:gd name="T7" fmla="*/ 0 h 501"/>
                <a:gd name="T8" fmla="*/ 0 w 869"/>
                <a:gd name="T9" fmla="*/ 2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501">
                  <a:moveTo>
                    <a:pt x="0" y="21"/>
                  </a:moveTo>
                  <a:lnTo>
                    <a:pt x="836" y="501"/>
                  </a:lnTo>
                  <a:lnTo>
                    <a:pt x="869" y="482"/>
                  </a:lnTo>
                  <a:lnTo>
                    <a:pt x="34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şľiḓe">
              <a:extLst>
                <a:ext uri="{FF2B5EF4-FFF2-40B4-BE49-F238E27FC236}">
                  <a16:creationId xmlns="" xmlns:a16="http://schemas.microsoft.com/office/drawing/2014/main" id="{7B3FAD0D-87D2-44C7-976B-6F5ADBA8F6DE}"/>
                </a:ext>
              </a:extLst>
            </p:cNvPr>
            <p:cNvSpPr/>
            <p:nvPr/>
          </p:nvSpPr>
          <p:spPr bwMode="auto">
            <a:xfrm>
              <a:off x="16322806" y="6540581"/>
              <a:ext cx="111840" cy="66770"/>
            </a:xfrm>
            <a:custGeom>
              <a:avLst/>
              <a:gdLst>
                <a:gd name="T0" fmla="*/ 0 w 67"/>
                <a:gd name="T1" fmla="*/ 21 h 40"/>
                <a:gd name="T2" fmla="*/ 33 w 67"/>
                <a:gd name="T3" fmla="*/ 40 h 40"/>
                <a:gd name="T4" fmla="*/ 67 w 67"/>
                <a:gd name="T5" fmla="*/ 21 h 40"/>
                <a:gd name="T6" fmla="*/ 33 w 67"/>
                <a:gd name="T7" fmla="*/ 0 h 40"/>
                <a:gd name="T8" fmla="*/ 0 w 67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0">
                  <a:moveTo>
                    <a:pt x="0" y="21"/>
                  </a:moveTo>
                  <a:lnTo>
                    <a:pt x="33" y="40"/>
                  </a:lnTo>
                  <a:lnTo>
                    <a:pt x="67" y="21"/>
                  </a:lnTo>
                  <a:lnTo>
                    <a:pt x="3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śḷîḍe">
              <a:extLst>
                <a:ext uri="{FF2B5EF4-FFF2-40B4-BE49-F238E27FC236}">
                  <a16:creationId xmlns="" xmlns:a16="http://schemas.microsoft.com/office/drawing/2014/main" id="{D3A894BD-65B1-4C12-A685-253DAA4C78B6}"/>
                </a:ext>
              </a:extLst>
            </p:cNvPr>
            <p:cNvSpPr/>
            <p:nvPr/>
          </p:nvSpPr>
          <p:spPr bwMode="auto">
            <a:xfrm>
              <a:off x="16125835" y="6585649"/>
              <a:ext cx="173602" cy="101825"/>
            </a:xfrm>
            <a:custGeom>
              <a:avLst/>
              <a:gdLst>
                <a:gd name="T0" fmla="*/ 0 w 104"/>
                <a:gd name="T1" fmla="*/ 19 h 61"/>
                <a:gd name="T2" fmla="*/ 68 w 104"/>
                <a:gd name="T3" fmla="*/ 61 h 61"/>
                <a:gd name="T4" fmla="*/ 104 w 104"/>
                <a:gd name="T5" fmla="*/ 40 h 61"/>
                <a:gd name="T6" fmla="*/ 33 w 104"/>
                <a:gd name="T7" fmla="*/ 0 h 61"/>
                <a:gd name="T8" fmla="*/ 0 w 104"/>
                <a:gd name="T9" fmla="*/ 1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0" y="19"/>
                  </a:moveTo>
                  <a:lnTo>
                    <a:pt x="68" y="61"/>
                  </a:lnTo>
                  <a:lnTo>
                    <a:pt x="104" y="40"/>
                  </a:lnTo>
                  <a:lnTo>
                    <a:pt x="33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41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ṩḷíḓê">
              <a:extLst>
                <a:ext uri="{FF2B5EF4-FFF2-40B4-BE49-F238E27FC236}">
                  <a16:creationId xmlns="" xmlns:a16="http://schemas.microsoft.com/office/drawing/2014/main" id="{9A2F13A0-5A0B-4170-9007-917934A90F12}"/>
                </a:ext>
              </a:extLst>
            </p:cNvPr>
            <p:cNvSpPr/>
            <p:nvPr/>
          </p:nvSpPr>
          <p:spPr bwMode="auto">
            <a:xfrm>
              <a:off x="14591790" y="6346947"/>
              <a:ext cx="746157" cy="430668"/>
            </a:xfrm>
            <a:custGeom>
              <a:avLst/>
              <a:gdLst>
                <a:gd name="T0" fmla="*/ 117 w 215"/>
                <a:gd name="T1" fmla="*/ 121 h 124"/>
                <a:gd name="T2" fmla="*/ 4 w 215"/>
                <a:gd name="T3" fmla="*/ 56 h 124"/>
                <a:gd name="T4" fmla="*/ 4 w 215"/>
                <a:gd name="T5" fmla="*/ 47 h 124"/>
                <a:gd name="T6" fmla="*/ 82 w 215"/>
                <a:gd name="T7" fmla="*/ 2 h 124"/>
                <a:gd name="T8" fmla="*/ 98 w 215"/>
                <a:gd name="T9" fmla="*/ 2 h 124"/>
                <a:gd name="T10" fmla="*/ 211 w 215"/>
                <a:gd name="T11" fmla="*/ 68 h 124"/>
                <a:gd name="T12" fmla="*/ 211 w 215"/>
                <a:gd name="T13" fmla="*/ 77 h 124"/>
                <a:gd name="T14" fmla="*/ 133 w 215"/>
                <a:gd name="T15" fmla="*/ 121 h 124"/>
                <a:gd name="T16" fmla="*/ 117 w 215"/>
                <a:gd name="T17" fmla="*/ 1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124">
                  <a:moveTo>
                    <a:pt x="117" y="121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0" y="54"/>
                    <a:pt x="0" y="49"/>
                    <a:pt x="4" y="47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6" y="0"/>
                    <a:pt x="93" y="0"/>
                    <a:pt x="98" y="2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70"/>
                    <a:pt x="215" y="74"/>
                    <a:pt x="211" y="77"/>
                  </a:cubicBezTo>
                  <a:cubicBezTo>
                    <a:pt x="133" y="121"/>
                    <a:pt x="133" y="121"/>
                    <a:pt x="133" y="121"/>
                  </a:cubicBezTo>
                  <a:cubicBezTo>
                    <a:pt x="129" y="124"/>
                    <a:pt x="122" y="124"/>
                    <a:pt x="117" y="12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1iḑé">
              <a:extLst>
                <a:ext uri="{FF2B5EF4-FFF2-40B4-BE49-F238E27FC236}">
                  <a16:creationId xmlns="" xmlns:a16="http://schemas.microsoft.com/office/drawing/2014/main" id="{56F114DF-037E-4CC8-B788-1CD6B49A2F42}"/>
                </a:ext>
              </a:extLst>
            </p:cNvPr>
            <p:cNvSpPr/>
            <p:nvPr/>
          </p:nvSpPr>
          <p:spPr bwMode="auto">
            <a:xfrm>
              <a:off x="14595128" y="6346947"/>
              <a:ext cx="739480" cy="257065"/>
            </a:xfrm>
            <a:custGeom>
              <a:avLst/>
              <a:gdLst>
                <a:gd name="T0" fmla="*/ 210 w 213"/>
                <a:gd name="T1" fmla="*/ 71 h 74"/>
                <a:gd name="T2" fmla="*/ 97 w 213"/>
                <a:gd name="T3" fmla="*/ 6 h 74"/>
                <a:gd name="T4" fmla="*/ 81 w 213"/>
                <a:gd name="T5" fmla="*/ 6 h 74"/>
                <a:gd name="T6" fmla="*/ 3 w 213"/>
                <a:gd name="T7" fmla="*/ 51 h 74"/>
                <a:gd name="T8" fmla="*/ 1 w 213"/>
                <a:gd name="T9" fmla="*/ 53 h 74"/>
                <a:gd name="T10" fmla="*/ 3 w 213"/>
                <a:gd name="T11" fmla="*/ 47 h 74"/>
                <a:gd name="T12" fmla="*/ 81 w 213"/>
                <a:gd name="T13" fmla="*/ 2 h 74"/>
                <a:gd name="T14" fmla="*/ 97 w 213"/>
                <a:gd name="T15" fmla="*/ 2 h 74"/>
                <a:gd name="T16" fmla="*/ 210 w 213"/>
                <a:gd name="T17" fmla="*/ 68 h 74"/>
                <a:gd name="T18" fmla="*/ 212 w 213"/>
                <a:gd name="T19" fmla="*/ 74 h 74"/>
                <a:gd name="T20" fmla="*/ 210 w 213"/>
                <a:gd name="T21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74">
                  <a:moveTo>
                    <a:pt x="210" y="71"/>
                  </a:moveTo>
                  <a:cubicBezTo>
                    <a:pt x="97" y="6"/>
                    <a:pt x="97" y="6"/>
                    <a:pt x="97" y="6"/>
                  </a:cubicBezTo>
                  <a:cubicBezTo>
                    <a:pt x="92" y="4"/>
                    <a:pt x="85" y="4"/>
                    <a:pt x="81" y="6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" y="51"/>
                    <a:pt x="1" y="52"/>
                    <a:pt x="1" y="53"/>
                  </a:cubicBezTo>
                  <a:cubicBezTo>
                    <a:pt x="0" y="51"/>
                    <a:pt x="0" y="49"/>
                    <a:pt x="3" y="47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5" y="0"/>
                    <a:pt x="92" y="0"/>
                    <a:pt x="97" y="2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3" y="69"/>
                    <a:pt x="213" y="72"/>
                    <a:pt x="212" y="74"/>
                  </a:cubicBezTo>
                  <a:cubicBezTo>
                    <a:pt x="212" y="73"/>
                    <a:pt x="211" y="72"/>
                    <a:pt x="210" y="71"/>
                  </a:cubicBezTo>
                  <a:close/>
                </a:path>
              </a:pathLst>
            </a:custGeom>
            <a:solidFill>
              <a:srgbClr val="919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ŝļïdé">
              <a:extLst>
                <a:ext uri="{FF2B5EF4-FFF2-40B4-BE49-F238E27FC236}">
                  <a16:creationId xmlns="" xmlns:a16="http://schemas.microsoft.com/office/drawing/2014/main" id="{630A1F6F-8ADA-437D-BFDD-7B2404E9BB14}"/>
                </a:ext>
              </a:extLst>
            </p:cNvPr>
            <p:cNvSpPr/>
            <p:nvPr/>
          </p:nvSpPr>
          <p:spPr bwMode="auto">
            <a:xfrm>
              <a:off x="15008839" y="4927342"/>
              <a:ext cx="1940769" cy="1662385"/>
            </a:xfrm>
            <a:custGeom>
              <a:avLst/>
              <a:gdLst>
                <a:gd name="connsiteX0" fmla="*/ 1032300 w 1845717"/>
                <a:gd name="connsiteY0" fmla="*/ 0 h 1580967"/>
                <a:gd name="connsiteX1" fmla="*/ 1064894 w 1845717"/>
                <a:gd name="connsiteY1" fmla="*/ 7418 h 1580967"/>
                <a:gd name="connsiteX2" fmla="*/ 1766691 w 1845717"/>
                <a:gd name="connsiteY2" fmla="*/ 412191 h 1580967"/>
                <a:gd name="connsiteX3" fmla="*/ 1845717 w 1845717"/>
                <a:gd name="connsiteY3" fmla="*/ 457771 h 1580967"/>
                <a:gd name="connsiteX4" fmla="*/ 1665376 w 1845717"/>
                <a:gd name="connsiteY4" fmla="*/ 1500118 h 1580967"/>
                <a:gd name="connsiteX5" fmla="*/ 1736467 w 1845717"/>
                <a:gd name="connsiteY5" fmla="*/ 1512418 h 1580967"/>
                <a:gd name="connsiteX6" fmla="*/ 1724638 w 1845717"/>
                <a:gd name="connsiteY6" fmla="*/ 1577089 h 1580967"/>
                <a:gd name="connsiteX7" fmla="*/ 1709755 w 1845717"/>
                <a:gd name="connsiteY7" fmla="*/ 1580967 h 1580967"/>
                <a:gd name="connsiteX8" fmla="*/ 1678811 w 1845717"/>
                <a:gd name="connsiteY8" fmla="*/ 1573549 h 1580967"/>
                <a:gd name="connsiteX9" fmla="*/ 15294 w 1845717"/>
                <a:gd name="connsiteY9" fmla="*/ 614088 h 1580967"/>
                <a:gd name="connsiteX10" fmla="*/ 11993 w 1845717"/>
                <a:gd name="connsiteY10" fmla="*/ 577820 h 1580967"/>
                <a:gd name="connsiteX11" fmla="*/ 1002182 w 1845717"/>
                <a:gd name="connsiteY11" fmla="*/ 7418 h 1580967"/>
                <a:gd name="connsiteX12" fmla="*/ 1032300 w 1845717"/>
                <a:gd name="connsiteY12" fmla="*/ 0 h 158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5717" h="1580967">
                  <a:moveTo>
                    <a:pt x="1032300" y="0"/>
                  </a:moveTo>
                  <a:cubicBezTo>
                    <a:pt x="1043440" y="0"/>
                    <a:pt x="1054992" y="2473"/>
                    <a:pt x="1064894" y="7418"/>
                  </a:cubicBezTo>
                  <a:cubicBezTo>
                    <a:pt x="1064894" y="7418"/>
                    <a:pt x="1064894" y="7418"/>
                    <a:pt x="1766691" y="412191"/>
                  </a:cubicBezTo>
                  <a:lnTo>
                    <a:pt x="1845717" y="457771"/>
                  </a:lnTo>
                  <a:lnTo>
                    <a:pt x="1665376" y="1500118"/>
                  </a:lnTo>
                  <a:lnTo>
                    <a:pt x="1736467" y="1512418"/>
                  </a:lnTo>
                  <a:lnTo>
                    <a:pt x="1724638" y="1577089"/>
                  </a:lnTo>
                  <a:lnTo>
                    <a:pt x="1709755" y="1580967"/>
                  </a:lnTo>
                  <a:cubicBezTo>
                    <a:pt x="1698615" y="1580967"/>
                    <a:pt x="1687063" y="1578494"/>
                    <a:pt x="1678811" y="1573549"/>
                  </a:cubicBezTo>
                  <a:cubicBezTo>
                    <a:pt x="1678811" y="1573549"/>
                    <a:pt x="1678811" y="1573549"/>
                    <a:pt x="15294" y="614088"/>
                  </a:cubicBezTo>
                  <a:cubicBezTo>
                    <a:pt x="-4510" y="604197"/>
                    <a:pt x="-4510" y="587711"/>
                    <a:pt x="11993" y="577820"/>
                  </a:cubicBezTo>
                  <a:cubicBezTo>
                    <a:pt x="11993" y="577820"/>
                    <a:pt x="11993" y="577820"/>
                    <a:pt x="1002182" y="7418"/>
                  </a:cubicBezTo>
                  <a:cubicBezTo>
                    <a:pt x="1010434" y="2473"/>
                    <a:pt x="1021161" y="0"/>
                    <a:pt x="1032300" y="0"/>
                  </a:cubicBezTo>
                  <a:close/>
                </a:path>
              </a:pathLst>
            </a:custGeom>
            <a:gradFill>
              <a:gsLst>
                <a:gs pos="0">
                  <a:srgbClr val="D3D3F9">
                    <a:alpha val="15000"/>
                  </a:srgbClr>
                </a:gs>
                <a:gs pos="100000">
                  <a:srgbClr val="C3C3F7">
                    <a:alpha val="15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ṥľíḓe">
              <a:extLst>
                <a:ext uri="{FF2B5EF4-FFF2-40B4-BE49-F238E27FC236}">
                  <a16:creationId xmlns="" xmlns:a16="http://schemas.microsoft.com/office/drawing/2014/main" id="{C7034508-FCF8-4D86-A3BB-FF9FE003AC1D}"/>
                </a:ext>
              </a:extLst>
            </p:cNvPr>
            <p:cNvSpPr/>
            <p:nvPr/>
          </p:nvSpPr>
          <p:spPr bwMode="auto">
            <a:xfrm>
              <a:off x="16374685" y="5332974"/>
              <a:ext cx="564484" cy="428797"/>
            </a:xfrm>
            <a:custGeom>
              <a:avLst/>
              <a:gdLst>
                <a:gd name="connsiteX0" fmla="*/ 291685 w 536838"/>
                <a:gd name="connsiteY0" fmla="*/ 0 h 407796"/>
                <a:gd name="connsiteX1" fmla="*/ 316851 w 536838"/>
                <a:gd name="connsiteY1" fmla="*/ 7429 h 407796"/>
                <a:gd name="connsiteX2" fmla="*/ 489764 w 536838"/>
                <a:gd name="connsiteY2" fmla="*/ 106936 h 407796"/>
                <a:gd name="connsiteX3" fmla="*/ 536838 w 536838"/>
                <a:gd name="connsiteY3" fmla="*/ 134027 h 407796"/>
                <a:gd name="connsiteX4" fmla="*/ 496957 w 536838"/>
                <a:gd name="connsiteY4" fmla="*/ 364535 h 407796"/>
                <a:gd name="connsiteX5" fmla="*/ 480902 w 536838"/>
                <a:gd name="connsiteY5" fmla="*/ 373921 h 407796"/>
                <a:gd name="connsiteX6" fmla="*/ 435670 w 536838"/>
                <a:gd name="connsiteY6" fmla="*/ 400367 h 407796"/>
                <a:gd name="connsiteX7" fmla="*/ 382862 w 536838"/>
                <a:gd name="connsiteY7" fmla="*/ 400367 h 407796"/>
                <a:gd name="connsiteX8" fmla="*/ 9902 w 536838"/>
                <a:gd name="connsiteY8" fmla="*/ 185737 h 407796"/>
                <a:gd name="connsiteX9" fmla="*/ 9902 w 536838"/>
                <a:gd name="connsiteY9" fmla="*/ 156019 h 407796"/>
                <a:gd name="connsiteX10" fmla="*/ 264043 w 536838"/>
                <a:gd name="connsiteY10" fmla="*/ 7429 h 407796"/>
                <a:gd name="connsiteX11" fmla="*/ 291685 w 536838"/>
                <a:gd name="connsiteY11" fmla="*/ 0 h 40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838" h="407796">
                  <a:moveTo>
                    <a:pt x="291685" y="0"/>
                  </a:moveTo>
                  <a:cubicBezTo>
                    <a:pt x="301174" y="0"/>
                    <a:pt x="310250" y="2476"/>
                    <a:pt x="316851" y="7429"/>
                  </a:cubicBezTo>
                  <a:cubicBezTo>
                    <a:pt x="386781" y="47672"/>
                    <a:pt x="443599" y="80370"/>
                    <a:pt x="489764" y="106936"/>
                  </a:cubicBezTo>
                  <a:lnTo>
                    <a:pt x="536838" y="134027"/>
                  </a:lnTo>
                  <a:lnTo>
                    <a:pt x="496957" y="364535"/>
                  </a:lnTo>
                  <a:lnTo>
                    <a:pt x="480902" y="373921"/>
                  </a:lnTo>
                  <a:cubicBezTo>
                    <a:pt x="435670" y="400367"/>
                    <a:pt x="435670" y="400367"/>
                    <a:pt x="435670" y="400367"/>
                  </a:cubicBezTo>
                  <a:cubicBezTo>
                    <a:pt x="422468" y="410273"/>
                    <a:pt x="399364" y="410273"/>
                    <a:pt x="382862" y="400367"/>
                  </a:cubicBezTo>
                  <a:cubicBezTo>
                    <a:pt x="9902" y="185737"/>
                    <a:pt x="9902" y="185737"/>
                    <a:pt x="9902" y="185737"/>
                  </a:cubicBezTo>
                  <a:cubicBezTo>
                    <a:pt x="-3300" y="175831"/>
                    <a:pt x="-3300" y="162623"/>
                    <a:pt x="9902" y="156019"/>
                  </a:cubicBezTo>
                  <a:cubicBezTo>
                    <a:pt x="264043" y="7429"/>
                    <a:pt x="264043" y="7429"/>
                    <a:pt x="264043" y="7429"/>
                  </a:cubicBezTo>
                  <a:cubicBezTo>
                    <a:pt x="272294" y="2476"/>
                    <a:pt x="282196" y="0"/>
                    <a:pt x="291685" y="0"/>
                  </a:cubicBezTo>
                  <a:close/>
                </a:path>
              </a:pathLst>
            </a:custGeom>
            <a:gradFill>
              <a:gsLst>
                <a:gs pos="100000">
                  <a:srgbClr val="C9C9F8">
                    <a:alpha val="15000"/>
                  </a:srgbClr>
                </a:gs>
                <a:gs pos="0">
                  <a:srgbClr val="E0E0FB">
                    <a:alpha val="15000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ľiḑé">
              <a:extLst>
                <a:ext uri="{FF2B5EF4-FFF2-40B4-BE49-F238E27FC236}">
                  <a16:creationId xmlns="" xmlns:a16="http://schemas.microsoft.com/office/drawing/2014/main" id="{1475B05C-7651-4491-9DE5-DFD42E7C36C7}"/>
                </a:ext>
              </a:extLst>
            </p:cNvPr>
            <p:cNvSpPr/>
            <p:nvPr/>
          </p:nvSpPr>
          <p:spPr bwMode="auto">
            <a:xfrm>
              <a:off x="16374546" y="5332976"/>
              <a:ext cx="565446" cy="184886"/>
            </a:xfrm>
            <a:custGeom>
              <a:avLst/>
              <a:gdLst>
                <a:gd name="connsiteX0" fmla="*/ 291870 w 537752"/>
                <a:gd name="connsiteY0" fmla="*/ 0 h 175831"/>
                <a:gd name="connsiteX1" fmla="*/ 317041 w 537752"/>
                <a:gd name="connsiteY1" fmla="*/ 7429 h 175831"/>
                <a:gd name="connsiteX2" fmla="*/ 489985 w 537752"/>
                <a:gd name="connsiteY2" fmla="*/ 106936 h 175831"/>
                <a:gd name="connsiteX3" fmla="*/ 537752 w 537752"/>
                <a:gd name="connsiteY3" fmla="*/ 134420 h 175831"/>
                <a:gd name="connsiteX4" fmla="*/ 535674 w 537752"/>
                <a:gd name="connsiteY4" fmla="*/ 146433 h 175831"/>
                <a:gd name="connsiteX5" fmla="*/ 484453 w 537752"/>
                <a:gd name="connsiteY5" fmla="*/ 116962 h 175831"/>
                <a:gd name="connsiteX6" fmla="*/ 317041 w 537752"/>
                <a:gd name="connsiteY6" fmla="*/ 20637 h 175831"/>
                <a:gd name="connsiteX7" fmla="*/ 264223 w 537752"/>
                <a:gd name="connsiteY7" fmla="*/ 20637 h 175831"/>
                <a:gd name="connsiteX8" fmla="*/ 10038 w 537752"/>
                <a:gd name="connsiteY8" fmla="*/ 165925 h 175831"/>
                <a:gd name="connsiteX9" fmla="*/ 3435 w 537752"/>
                <a:gd name="connsiteY9" fmla="*/ 175831 h 175831"/>
                <a:gd name="connsiteX10" fmla="*/ 10038 w 537752"/>
                <a:gd name="connsiteY10" fmla="*/ 156019 h 175831"/>
                <a:gd name="connsiteX11" fmla="*/ 264223 w 537752"/>
                <a:gd name="connsiteY11" fmla="*/ 7429 h 175831"/>
                <a:gd name="connsiteX12" fmla="*/ 291870 w 537752"/>
                <a:gd name="connsiteY12" fmla="*/ 0 h 175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7752" h="175831">
                  <a:moveTo>
                    <a:pt x="291870" y="0"/>
                  </a:moveTo>
                  <a:cubicBezTo>
                    <a:pt x="301361" y="0"/>
                    <a:pt x="310439" y="2476"/>
                    <a:pt x="317041" y="7429"/>
                  </a:cubicBezTo>
                  <a:cubicBezTo>
                    <a:pt x="386984" y="47672"/>
                    <a:pt x="443812" y="80370"/>
                    <a:pt x="489985" y="106936"/>
                  </a:cubicBezTo>
                  <a:lnTo>
                    <a:pt x="537752" y="134420"/>
                  </a:lnTo>
                  <a:lnTo>
                    <a:pt x="535674" y="146433"/>
                  </a:lnTo>
                  <a:lnTo>
                    <a:pt x="484453" y="116962"/>
                  </a:lnTo>
                  <a:cubicBezTo>
                    <a:pt x="317041" y="20637"/>
                    <a:pt x="317041" y="20637"/>
                    <a:pt x="317041" y="20637"/>
                  </a:cubicBezTo>
                  <a:cubicBezTo>
                    <a:pt x="303837" y="10731"/>
                    <a:pt x="280729" y="10731"/>
                    <a:pt x="264223" y="20637"/>
                  </a:cubicBezTo>
                  <a:cubicBezTo>
                    <a:pt x="10038" y="165925"/>
                    <a:pt x="10038" y="165925"/>
                    <a:pt x="10038" y="165925"/>
                  </a:cubicBezTo>
                  <a:cubicBezTo>
                    <a:pt x="6737" y="169227"/>
                    <a:pt x="3435" y="172529"/>
                    <a:pt x="3435" y="175831"/>
                  </a:cubicBezTo>
                  <a:cubicBezTo>
                    <a:pt x="-3167" y="169227"/>
                    <a:pt x="134" y="159321"/>
                    <a:pt x="10038" y="156019"/>
                  </a:cubicBezTo>
                  <a:cubicBezTo>
                    <a:pt x="264223" y="7429"/>
                    <a:pt x="264223" y="7429"/>
                    <a:pt x="264223" y="7429"/>
                  </a:cubicBezTo>
                  <a:cubicBezTo>
                    <a:pt x="272476" y="2476"/>
                    <a:pt x="282379" y="0"/>
                    <a:pt x="291870" y="0"/>
                  </a:cubicBezTo>
                  <a:close/>
                </a:path>
              </a:pathLst>
            </a:custGeom>
            <a:solidFill>
              <a:srgbClr val="9198DB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ṧlïḍê">
              <a:extLst>
                <a:ext uri="{FF2B5EF4-FFF2-40B4-BE49-F238E27FC236}">
                  <a16:creationId xmlns="" xmlns:a16="http://schemas.microsoft.com/office/drawing/2014/main" id="{75D0517F-3B4C-4A1F-9BDB-0A1767C8864A}"/>
                </a:ext>
              </a:extLst>
            </p:cNvPr>
            <p:cNvSpPr/>
            <p:nvPr/>
          </p:nvSpPr>
          <p:spPr bwMode="auto">
            <a:xfrm>
              <a:off x="15266235" y="5264469"/>
              <a:ext cx="1602949" cy="1165072"/>
            </a:xfrm>
            <a:custGeom>
              <a:avLst/>
              <a:gdLst>
                <a:gd name="connsiteX0" fmla="*/ 512845 w 1524442"/>
                <a:gd name="connsiteY0" fmla="*/ 0 h 1108011"/>
                <a:gd name="connsiteX1" fmla="*/ 526460 w 1524442"/>
                <a:gd name="connsiteY1" fmla="*/ 2477 h 1108011"/>
                <a:gd name="connsiteX2" fmla="*/ 1452954 w 1524442"/>
                <a:gd name="connsiteY2" fmla="*/ 537893 h 1108011"/>
                <a:gd name="connsiteX3" fmla="*/ 1524442 w 1524442"/>
                <a:gd name="connsiteY3" fmla="*/ 579205 h 1108011"/>
                <a:gd name="connsiteX4" fmla="*/ 1435148 w 1524442"/>
                <a:gd name="connsiteY4" fmla="*/ 1095310 h 1108011"/>
                <a:gd name="connsiteX5" fmla="*/ 1417646 w 1524442"/>
                <a:gd name="connsiteY5" fmla="*/ 1105535 h 1108011"/>
                <a:gd name="connsiteX6" fmla="*/ 1387940 w 1524442"/>
                <a:gd name="connsiteY6" fmla="*/ 1105535 h 1108011"/>
                <a:gd name="connsiteX7" fmla="*/ 4952 w 1524442"/>
                <a:gd name="connsiteY7" fmla="*/ 306313 h 1108011"/>
                <a:gd name="connsiteX8" fmla="*/ 4952 w 1524442"/>
                <a:gd name="connsiteY8" fmla="*/ 286498 h 1108011"/>
                <a:gd name="connsiteX9" fmla="*/ 496754 w 1524442"/>
                <a:gd name="connsiteY9" fmla="*/ 2477 h 1108011"/>
                <a:gd name="connsiteX10" fmla="*/ 512845 w 1524442"/>
                <a:gd name="connsiteY10" fmla="*/ 0 h 110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442" h="1108011">
                  <a:moveTo>
                    <a:pt x="512845" y="0"/>
                  </a:moveTo>
                  <a:cubicBezTo>
                    <a:pt x="518209" y="0"/>
                    <a:pt x="523160" y="826"/>
                    <a:pt x="526460" y="2477"/>
                  </a:cubicBezTo>
                  <a:cubicBezTo>
                    <a:pt x="526460" y="2477"/>
                    <a:pt x="526460" y="2477"/>
                    <a:pt x="1452954" y="537893"/>
                  </a:cubicBezTo>
                  <a:lnTo>
                    <a:pt x="1524442" y="579205"/>
                  </a:lnTo>
                  <a:lnTo>
                    <a:pt x="1435148" y="1095310"/>
                  </a:lnTo>
                  <a:lnTo>
                    <a:pt x="1417646" y="1105535"/>
                  </a:lnTo>
                  <a:cubicBezTo>
                    <a:pt x="1407744" y="1108837"/>
                    <a:pt x="1394541" y="1108837"/>
                    <a:pt x="1387940" y="1105535"/>
                  </a:cubicBezTo>
                  <a:cubicBezTo>
                    <a:pt x="1387940" y="1105535"/>
                    <a:pt x="1387940" y="1105535"/>
                    <a:pt x="4952" y="306313"/>
                  </a:cubicBezTo>
                  <a:cubicBezTo>
                    <a:pt x="-1650" y="303010"/>
                    <a:pt x="-1650" y="293103"/>
                    <a:pt x="4952" y="286498"/>
                  </a:cubicBezTo>
                  <a:cubicBezTo>
                    <a:pt x="4952" y="286498"/>
                    <a:pt x="4952" y="286498"/>
                    <a:pt x="496754" y="2477"/>
                  </a:cubicBezTo>
                  <a:cubicBezTo>
                    <a:pt x="501705" y="826"/>
                    <a:pt x="507482" y="0"/>
                    <a:pt x="512845" y="0"/>
                  </a:cubicBezTo>
                  <a:close/>
                </a:path>
              </a:pathLst>
            </a:custGeom>
            <a:solidFill>
              <a:srgbClr val="ADB1F2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ľïḋê">
              <a:extLst>
                <a:ext uri="{FF2B5EF4-FFF2-40B4-BE49-F238E27FC236}">
                  <a16:creationId xmlns="" xmlns:a16="http://schemas.microsoft.com/office/drawing/2014/main" id="{90D32D80-0EEA-4A7C-A2E6-E511E8B10CD9}"/>
                </a:ext>
              </a:extLst>
            </p:cNvPr>
            <p:cNvSpPr/>
            <p:nvPr/>
          </p:nvSpPr>
          <p:spPr bwMode="auto">
            <a:xfrm>
              <a:off x="15266235" y="5264468"/>
              <a:ext cx="1604032" cy="632103"/>
            </a:xfrm>
            <a:custGeom>
              <a:avLst/>
              <a:gdLst>
                <a:gd name="connsiteX0" fmla="*/ 496754 w 1525472"/>
                <a:gd name="connsiteY0" fmla="*/ 2478 h 601144"/>
                <a:gd name="connsiteX1" fmla="*/ 526460 w 1525472"/>
                <a:gd name="connsiteY1" fmla="*/ 2478 h 601144"/>
                <a:gd name="connsiteX2" fmla="*/ 1489995 w 1525472"/>
                <a:gd name="connsiteY2" fmla="*/ 559290 h 601144"/>
                <a:gd name="connsiteX3" fmla="*/ 1525472 w 1525472"/>
                <a:gd name="connsiteY3" fmla="*/ 579791 h 601144"/>
                <a:gd name="connsiteX4" fmla="*/ 1521777 w 1525472"/>
                <a:gd name="connsiteY4" fmla="*/ 601144 h 601144"/>
                <a:gd name="connsiteX5" fmla="*/ 1448532 w 1525472"/>
                <a:gd name="connsiteY5" fmla="*/ 558789 h 601144"/>
                <a:gd name="connsiteX6" fmla="*/ 526460 w 1525472"/>
                <a:gd name="connsiteY6" fmla="*/ 25595 h 601144"/>
                <a:gd name="connsiteX7" fmla="*/ 496754 w 1525472"/>
                <a:gd name="connsiteY7" fmla="*/ 25595 h 601144"/>
                <a:gd name="connsiteX8" fmla="*/ 11553 w 1525472"/>
                <a:gd name="connsiteY8" fmla="*/ 309611 h 601144"/>
                <a:gd name="connsiteX9" fmla="*/ 4952 w 1525472"/>
                <a:gd name="connsiteY9" fmla="*/ 306309 h 601144"/>
                <a:gd name="connsiteX10" fmla="*/ 4952 w 1525472"/>
                <a:gd name="connsiteY10" fmla="*/ 286494 h 601144"/>
                <a:gd name="connsiteX11" fmla="*/ 496754 w 1525472"/>
                <a:gd name="connsiteY11" fmla="*/ 2478 h 60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5472" h="601144">
                  <a:moveTo>
                    <a:pt x="496754" y="2478"/>
                  </a:moveTo>
                  <a:cubicBezTo>
                    <a:pt x="506656" y="-825"/>
                    <a:pt x="519859" y="-825"/>
                    <a:pt x="526460" y="2478"/>
                  </a:cubicBezTo>
                  <a:cubicBezTo>
                    <a:pt x="980254" y="264717"/>
                    <a:pt x="1285146" y="440910"/>
                    <a:pt x="1489995" y="559290"/>
                  </a:cubicBezTo>
                  <a:lnTo>
                    <a:pt x="1525472" y="579791"/>
                  </a:lnTo>
                  <a:lnTo>
                    <a:pt x="1521777" y="601144"/>
                  </a:lnTo>
                  <a:lnTo>
                    <a:pt x="1448532" y="558789"/>
                  </a:lnTo>
                  <a:cubicBezTo>
                    <a:pt x="526460" y="25595"/>
                    <a:pt x="526460" y="25595"/>
                    <a:pt x="526460" y="25595"/>
                  </a:cubicBezTo>
                  <a:cubicBezTo>
                    <a:pt x="519859" y="22293"/>
                    <a:pt x="506656" y="22293"/>
                    <a:pt x="496754" y="25595"/>
                  </a:cubicBezTo>
                  <a:cubicBezTo>
                    <a:pt x="11553" y="309611"/>
                    <a:pt x="11553" y="309611"/>
                    <a:pt x="11553" y="309611"/>
                  </a:cubicBezTo>
                  <a:cubicBezTo>
                    <a:pt x="4952" y="306309"/>
                    <a:pt x="4952" y="306309"/>
                    <a:pt x="4952" y="306309"/>
                  </a:cubicBezTo>
                  <a:cubicBezTo>
                    <a:pt x="-1650" y="303006"/>
                    <a:pt x="-1650" y="293099"/>
                    <a:pt x="4952" y="286494"/>
                  </a:cubicBezTo>
                  <a:cubicBezTo>
                    <a:pt x="496754" y="2478"/>
                    <a:pt x="496754" y="2478"/>
                    <a:pt x="496754" y="2478"/>
                  </a:cubicBezTo>
                  <a:close/>
                </a:path>
              </a:pathLst>
            </a:custGeom>
            <a:solidFill>
              <a:srgbClr val="9198DB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ľïde">
              <a:extLst>
                <a:ext uri="{FF2B5EF4-FFF2-40B4-BE49-F238E27FC236}">
                  <a16:creationId xmlns="" xmlns:a16="http://schemas.microsoft.com/office/drawing/2014/main" id="{9022EFC5-8E7D-47D1-90CE-BB4BAA1663BF}"/>
                </a:ext>
              </a:extLst>
            </p:cNvPr>
            <p:cNvSpPr/>
            <p:nvPr/>
          </p:nvSpPr>
          <p:spPr bwMode="auto">
            <a:xfrm>
              <a:off x="15357977" y="5549043"/>
              <a:ext cx="1315372" cy="756172"/>
            </a:xfrm>
            <a:custGeom>
              <a:avLst/>
              <a:gdLst>
                <a:gd name="T0" fmla="*/ 29 w 788"/>
                <a:gd name="T1" fmla="*/ 0 h 453"/>
                <a:gd name="T2" fmla="*/ 788 w 788"/>
                <a:gd name="T3" fmla="*/ 436 h 453"/>
                <a:gd name="T4" fmla="*/ 757 w 788"/>
                <a:gd name="T5" fmla="*/ 453 h 453"/>
                <a:gd name="T6" fmla="*/ 0 w 788"/>
                <a:gd name="T7" fmla="*/ 17 h 453"/>
                <a:gd name="T8" fmla="*/ 29 w 788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453">
                  <a:moveTo>
                    <a:pt x="29" y="0"/>
                  </a:moveTo>
                  <a:lnTo>
                    <a:pt x="788" y="436"/>
                  </a:lnTo>
                  <a:lnTo>
                    <a:pt x="757" y="453"/>
                  </a:lnTo>
                  <a:lnTo>
                    <a:pt x="0" y="1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ṡliḑê">
              <a:extLst>
                <a:ext uri="{FF2B5EF4-FFF2-40B4-BE49-F238E27FC236}">
                  <a16:creationId xmlns="" xmlns:a16="http://schemas.microsoft.com/office/drawing/2014/main" id="{3204716C-7752-4B6D-B6F7-1B54BB406F86}"/>
                </a:ext>
              </a:extLst>
            </p:cNvPr>
            <p:cNvSpPr/>
            <p:nvPr/>
          </p:nvSpPr>
          <p:spPr bwMode="auto">
            <a:xfrm>
              <a:off x="15489849" y="5468919"/>
              <a:ext cx="1253610" cy="724457"/>
            </a:xfrm>
            <a:custGeom>
              <a:avLst/>
              <a:gdLst>
                <a:gd name="T0" fmla="*/ 31 w 751"/>
                <a:gd name="T1" fmla="*/ 0 h 434"/>
                <a:gd name="T2" fmla="*/ 751 w 751"/>
                <a:gd name="T3" fmla="*/ 416 h 434"/>
                <a:gd name="T4" fmla="*/ 722 w 751"/>
                <a:gd name="T5" fmla="*/ 434 h 434"/>
                <a:gd name="T6" fmla="*/ 0 w 751"/>
                <a:gd name="T7" fmla="*/ 19 h 434"/>
                <a:gd name="T8" fmla="*/ 31 w 751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434">
                  <a:moveTo>
                    <a:pt x="31" y="0"/>
                  </a:moveTo>
                  <a:lnTo>
                    <a:pt x="751" y="416"/>
                  </a:lnTo>
                  <a:lnTo>
                    <a:pt x="722" y="434"/>
                  </a:lnTo>
                  <a:lnTo>
                    <a:pt x="0" y="1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ṥļîḓê">
              <a:extLst>
                <a:ext uri="{FF2B5EF4-FFF2-40B4-BE49-F238E27FC236}">
                  <a16:creationId xmlns="" xmlns:a16="http://schemas.microsoft.com/office/drawing/2014/main" id="{4CFE7112-3674-4302-A701-4C5D3C443A47}"/>
                </a:ext>
              </a:extLst>
            </p:cNvPr>
            <p:cNvSpPr/>
            <p:nvPr/>
          </p:nvSpPr>
          <p:spPr bwMode="auto">
            <a:xfrm>
              <a:off x="16785192" y="6215076"/>
              <a:ext cx="104812" cy="85356"/>
            </a:xfrm>
            <a:custGeom>
              <a:avLst/>
              <a:gdLst>
                <a:gd name="connsiteX0" fmla="*/ 46038 w 99679"/>
                <a:gd name="connsiteY0" fmla="*/ 0 h 81175"/>
                <a:gd name="connsiteX1" fmla="*/ 99679 w 99679"/>
                <a:gd name="connsiteY1" fmla="*/ 30765 h 81175"/>
                <a:gd name="connsiteX2" fmla="*/ 90996 w 99679"/>
                <a:gd name="connsiteY2" fmla="*/ 81175 h 81175"/>
                <a:gd name="connsiteX3" fmla="*/ 0 w 99679"/>
                <a:gd name="connsiteY3" fmla="*/ 30163 h 8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79" h="81175">
                  <a:moveTo>
                    <a:pt x="46038" y="0"/>
                  </a:moveTo>
                  <a:lnTo>
                    <a:pt x="99679" y="30765"/>
                  </a:lnTo>
                  <a:lnTo>
                    <a:pt x="90996" y="81175"/>
                  </a:lnTo>
                  <a:lnTo>
                    <a:pt x="0" y="30163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şļíḍê">
              <a:extLst>
                <a:ext uri="{FF2B5EF4-FFF2-40B4-BE49-F238E27FC236}">
                  <a16:creationId xmlns="" xmlns:a16="http://schemas.microsoft.com/office/drawing/2014/main" id="{08A253A2-3CE7-4721-B53B-31B01913EF4E}"/>
                </a:ext>
              </a:extLst>
            </p:cNvPr>
            <p:cNvSpPr/>
            <p:nvPr/>
          </p:nvSpPr>
          <p:spPr bwMode="auto">
            <a:xfrm>
              <a:off x="16683366" y="6311892"/>
              <a:ext cx="128533" cy="76785"/>
            </a:xfrm>
            <a:custGeom>
              <a:avLst/>
              <a:gdLst>
                <a:gd name="T0" fmla="*/ 32 w 77"/>
                <a:gd name="T1" fmla="*/ 0 h 46"/>
                <a:gd name="T2" fmla="*/ 77 w 77"/>
                <a:gd name="T3" fmla="*/ 27 h 46"/>
                <a:gd name="T4" fmla="*/ 48 w 77"/>
                <a:gd name="T5" fmla="*/ 46 h 46"/>
                <a:gd name="T6" fmla="*/ 0 w 77"/>
                <a:gd name="T7" fmla="*/ 19 h 46"/>
                <a:gd name="T8" fmla="*/ 32 w 7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6">
                  <a:moveTo>
                    <a:pt x="32" y="0"/>
                  </a:moveTo>
                  <a:lnTo>
                    <a:pt x="77" y="27"/>
                  </a:lnTo>
                  <a:lnTo>
                    <a:pt x="48" y="46"/>
                  </a:lnTo>
                  <a:lnTo>
                    <a:pt x="0" y="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$ľïḍè">
              <a:extLst>
                <a:ext uri="{FF2B5EF4-FFF2-40B4-BE49-F238E27FC236}">
                  <a16:creationId xmlns="" xmlns:a16="http://schemas.microsoft.com/office/drawing/2014/main" id="{C0F703F2-77C6-4022-9601-494C8282474C}"/>
                </a:ext>
              </a:extLst>
            </p:cNvPr>
            <p:cNvSpPr/>
            <p:nvPr/>
          </p:nvSpPr>
          <p:spPr bwMode="auto">
            <a:xfrm>
              <a:off x="15573313" y="5420510"/>
              <a:ext cx="1332439" cy="795228"/>
            </a:xfrm>
            <a:custGeom>
              <a:avLst/>
              <a:gdLst>
                <a:gd name="connsiteX0" fmla="*/ 49213 w 1267181"/>
                <a:gd name="connsiteY0" fmla="*/ 0 h 756280"/>
                <a:gd name="connsiteX1" fmla="*/ 1267181 w 1267181"/>
                <a:gd name="connsiteY1" fmla="*/ 703008 h 756280"/>
                <a:gd name="connsiteX2" fmla="*/ 1258005 w 1267181"/>
                <a:gd name="connsiteY2" fmla="*/ 756280 h 756280"/>
                <a:gd name="connsiteX3" fmla="*/ 0 w 1267181"/>
                <a:gd name="connsiteY3" fmla="*/ 30163 h 75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81" h="756280">
                  <a:moveTo>
                    <a:pt x="49213" y="0"/>
                  </a:moveTo>
                  <a:lnTo>
                    <a:pt x="1267181" y="703008"/>
                  </a:lnTo>
                  <a:lnTo>
                    <a:pt x="1258005" y="756280"/>
                  </a:lnTo>
                  <a:lnTo>
                    <a:pt x="0" y="30163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ślîḓe">
              <a:extLst>
                <a:ext uri="{FF2B5EF4-FFF2-40B4-BE49-F238E27FC236}">
                  <a16:creationId xmlns="" xmlns:a16="http://schemas.microsoft.com/office/drawing/2014/main" id="{8C642230-7AF0-40A6-8A55-110D08B3C358}"/>
                </a:ext>
              </a:extLst>
            </p:cNvPr>
            <p:cNvSpPr/>
            <p:nvPr/>
          </p:nvSpPr>
          <p:spPr bwMode="auto">
            <a:xfrm>
              <a:off x="15656775" y="5375441"/>
              <a:ext cx="1264358" cy="752635"/>
            </a:xfrm>
            <a:custGeom>
              <a:avLst/>
              <a:gdLst>
                <a:gd name="connsiteX0" fmla="*/ 49213 w 1202434"/>
                <a:gd name="connsiteY0" fmla="*/ 0 h 715773"/>
                <a:gd name="connsiteX1" fmla="*/ 1202434 w 1202434"/>
                <a:gd name="connsiteY1" fmla="*/ 662896 h 715773"/>
                <a:gd name="connsiteX2" fmla="*/ 1193326 w 1202434"/>
                <a:gd name="connsiteY2" fmla="*/ 715773 h 715773"/>
                <a:gd name="connsiteX3" fmla="*/ 0 w 1202434"/>
                <a:gd name="connsiteY3" fmla="*/ 26988 h 71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434" h="715773">
                  <a:moveTo>
                    <a:pt x="49213" y="0"/>
                  </a:moveTo>
                  <a:lnTo>
                    <a:pt x="1202434" y="662896"/>
                  </a:lnTo>
                  <a:lnTo>
                    <a:pt x="1193326" y="715773"/>
                  </a:lnTo>
                  <a:lnTo>
                    <a:pt x="0" y="26988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ŝḷíḍè">
              <a:extLst>
                <a:ext uri="{FF2B5EF4-FFF2-40B4-BE49-F238E27FC236}">
                  <a16:creationId xmlns="" xmlns:a16="http://schemas.microsoft.com/office/drawing/2014/main" id="{FF737433-B9D7-4CE6-8834-4914959DE724}"/>
                </a:ext>
              </a:extLst>
            </p:cNvPr>
            <p:cNvSpPr/>
            <p:nvPr/>
          </p:nvSpPr>
          <p:spPr bwMode="auto">
            <a:xfrm>
              <a:off x="15740237" y="5327031"/>
              <a:ext cx="1196633" cy="713558"/>
            </a:xfrm>
            <a:custGeom>
              <a:avLst/>
              <a:gdLst>
                <a:gd name="connsiteX0" fmla="*/ 49213 w 1138026"/>
                <a:gd name="connsiteY0" fmla="*/ 0 h 678610"/>
                <a:gd name="connsiteX1" fmla="*/ 1138026 w 1138026"/>
                <a:gd name="connsiteY1" fmla="*/ 625874 h 678610"/>
                <a:gd name="connsiteX2" fmla="*/ 1128943 w 1138026"/>
                <a:gd name="connsiteY2" fmla="*/ 678610 h 678610"/>
                <a:gd name="connsiteX3" fmla="*/ 0 w 1138026"/>
                <a:gd name="connsiteY3" fmla="*/ 26988 h 67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8026" h="678610">
                  <a:moveTo>
                    <a:pt x="49213" y="0"/>
                  </a:moveTo>
                  <a:lnTo>
                    <a:pt x="1138026" y="625874"/>
                  </a:lnTo>
                  <a:lnTo>
                    <a:pt x="1128943" y="678610"/>
                  </a:lnTo>
                  <a:lnTo>
                    <a:pt x="0" y="26988"/>
                  </a:lnTo>
                  <a:close/>
                </a:path>
              </a:pathLst>
            </a:custGeom>
            <a:solidFill>
              <a:srgbClr val="24126A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sḻîďe">
              <a:extLst>
                <a:ext uri="{FF2B5EF4-FFF2-40B4-BE49-F238E27FC236}">
                  <a16:creationId xmlns="" xmlns:a16="http://schemas.microsoft.com/office/drawing/2014/main" id="{407D6DD0-053F-4081-B590-4F2C921BF2E7}"/>
                </a:ext>
              </a:extLst>
            </p:cNvPr>
            <p:cNvSpPr/>
            <p:nvPr/>
          </p:nvSpPr>
          <p:spPr bwMode="auto">
            <a:xfrm>
              <a:off x="15342953" y="3651100"/>
              <a:ext cx="188626" cy="150232"/>
            </a:xfrm>
            <a:custGeom>
              <a:avLst/>
              <a:gdLst>
                <a:gd name="T0" fmla="*/ 0 w 113"/>
                <a:gd name="T1" fmla="*/ 0 h 90"/>
                <a:gd name="T2" fmla="*/ 0 w 113"/>
                <a:gd name="T3" fmla="*/ 23 h 90"/>
                <a:gd name="T4" fmla="*/ 113 w 113"/>
                <a:gd name="T5" fmla="*/ 90 h 90"/>
                <a:gd name="T6" fmla="*/ 113 w 113"/>
                <a:gd name="T7" fmla="*/ 65 h 90"/>
                <a:gd name="T8" fmla="*/ 0 w 113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0">
                  <a:moveTo>
                    <a:pt x="0" y="0"/>
                  </a:moveTo>
                  <a:lnTo>
                    <a:pt x="0" y="23"/>
                  </a:lnTo>
                  <a:lnTo>
                    <a:pt x="113" y="90"/>
                  </a:lnTo>
                  <a:lnTo>
                    <a:pt x="113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ľíḓê">
              <a:extLst>
                <a:ext uri="{FF2B5EF4-FFF2-40B4-BE49-F238E27FC236}">
                  <a16:creationId xmlns="" xmlns:a16="http://schemas.microsoft.com/office/drawing/2014/main" id="{A2CB1D66-FC81-405F-A606-FCFCD161714C}"/>
                </a:ext>
              </a:extLst>
            </p:cNvPr>
            <p:cNvSpPr/>
            <p:nvPr/>
          </p:nvSpPr>
          <p:spPr bwMode="auto">
            <a:xfrm>
              <a:off x="15342953" y="3651100"/>
              <a:ext cx="188626" cy="150232"/>
            </a:xfrm>
            <a:custGeom>
              <a:avLst/>
              <a:gdLst>
                <a:gd name="T0" fmla="*/ 0 w 113"/>
                <a:gd name="T1" fmla="*/ 0 h 90"/>
                <a:gd name="T2" fmla="*/ 0 w 113"/>
                <a:gd name="T3" fmla="*/ 23 h 90"/>
                <a:gd name="T4" fmla="*/ 113 w 113"/>
                <a:gd name="T5" fmla="*/ 90 h 90"/>
                <a:gd name="T6" fmla="*/ 113 w 113"/>
                <a:gd name="T7" fmla="*/ 65 h 90"/>
                <a:gd name="T8" fmla="*/ 0 w 113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0">
                  <a:moveTo>
                    <a:pt x="0" y="0"/>
                  </a:moveTo>
                  <a:lnTo>
                    <a:pt x="0" y="23"/>
                  </a:lnTo>
                  <a:lnTo>
                    <a:pt x="113" y="90"/>
                  </a:lnTo>
                  <a:lnTo>
                    <a:pt x="113" y="6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şḻîḑé">
              <a:extLst>
                <a:ext uri="{FF2B5EF4-FFF2-40B4-BE49-F238E27FC236}">
                  <a16:creationId xmlns="" xmlns:a16="http://schemas.microsoft.com/office/drawing/2014/main" id="{80D971D3-3173-484A-A23A-F3E29E636770}"/>
                </a:ext>
              </a:extLst>
            </p:cNvPr>
            <p:cNvSpPr/>
            <p:nvPr/>
          </p:nvSpPr>
          <p:spPr bwMode="auto">
            <a:xfrm>
              <a:off x="15558288" y="377295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5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ṩḻïḋè">
              <a:extLst>
                <a:ext uri="{FF2B5EF4-FFF2-40B4-BE49-F238E27FC236}">
                  <a16:creationId xmlns="" xmlns:a16="http://schemas.microsoft.com/office/drawing/2014/main" id="{D8A0423E-365A-463D-A918-77BC84032928}"/>
                </a:ext>
              </a:extLst>
            </p:cNvPr>
            <p:cNvSpPr/>
            <p:nvPr/>
          </p:nvSpPr>
          <p:spPr bwMode="auto">
            <a:xfrm>
              <a:off x="15558288" y="377295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5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$lïḓé">
              <a:extLst>
                <a:ext uri="{FF2B5EF4-FFF2-40B4-BE49-F238E27FC236}">
                  <a16:creationId xmlns="" xmlns:a16="http://schemas.microsoft.com/office/drawing/2014/main" id="{1FD46F71-241E-4658-91FA-77D03FCF5171}"/>
                </a:ext>
              </a:extLst>
            </p:cNvPr>
            <p:cNvSpPr/>
            <p:nvPr/>
          </p:nvSpPr>
          <p:spPr bwMode="auto">
            <a:xfrm>
              <a:off x="15656773" y="3828041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lïḑe">
              <a:extLst>
                <a:ext uri="{FF2B5EF4-FFF2-40B4-BE49-F238E27FC236}">
                  <a16:creationId xmlns="" xmlns:a16="http://schemas.microsoft.com/office/drawing/2014/main" id="{72CA32A8-3A56-4169-97B7-F916EB235A17}"/>
                </a:ext>
              </a:extLst>
            </p:cNvPr>
            <p:cNvSpPr/>
            <p:nvPr/>
          </p:nvSpPr>
          <p:spPr bwMode="auto">
            <a:xfrm>
              <a:off x="15656773" y="3828041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ŝḻiḑè">
              <a:extLst>
                <a:ext uri="{FF2B5EF4-FFF2-40B4-BE49-F238E27FC236}">
                  <a16:creationId xmlns="" xmlns:a16="http://schemas.microsoft.com/office/drawing/2014/main" id="{40780FCA-D43B-4019-8A5B-0568FAF3D0B7}"/>
                </a:ext>
              </a:extLst>
            </p:cNvPr>
            <p:cNvSpPr/>
            <p:nvPr/>
          </p:nvSpPr>
          <p:spPr bwMode="auto">
            <a:xfrm>
              <a:off x="15342953" y="3744579"/>
              <a:ext cx="100155" cy="98487"/>
            </a:xfrm>
            <a:custGeom>
              <a:avLst/>
              <a:gdLst>
                <a:gd name="T0" fmla="*/ 0 w 60"/>
                <a:gd name="T1" fmla="*/ 0 h 59"/>
                <a:gd name="T2" fmla="*/ 0 w 60"/>
                <a:gd name="T3" fmla="*/ 23 h 59"/>
                <a:gd name="T4" fmla="*/ 60 w 60"/>
                <a:gd name="T5" fmla="*/ 59 h 59"/>
                <a:gd name="T6" fmla="*/ 60 w 60"/>
                <a:gd name="T7" fmla="*/ 36 h 59"/>
                <a:gd name="T8" fmla="*/ 0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0" y="0"/>
                  </a:moveTo>
                  <a:lnTo>
                    <a:pt x="0" y="23"/>
                  </a:lnTo>
                  <a:lnTo>
                    <a:pt x="60" y="59"/>
                  </a:lnTo>
                  <a:lnTo>
                    <a:pt x="6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Sļíďé">
              <a:extLst>
                <a:ext uri="{FF2B5EF4-FFF2-40B4-BE49-F238E27FC236}">
                  <a16:creationId xmlns="" xmlns:a16="http://schemas.microsoft.com/office/drawing/2014/main" id="{0E327D1E-ECEF-4599-B91B-EC91351A1644}"/>
                </a:ext>
              </a:extLst>
            </p:cNvPr>
            <p:cNvSpPr/>
            <p:nvPr/>
          </p:nvSpPr>
          <p:spPr bwMode="auto">
            <a:xfrm>
              <a:off x="15342953" y="3744579"/>
              <a:ext cx="100155" cy="98487"/>
            </a:xfrm>
            <a:custGeom>
              <a:avLst/>
              <a:gdLst>
                <a:gd name="T0" fmla="*/ 0 w 60"/>
                <a:gd name="T1" fmla="*/ 0 h 59"/>
                <a:gd name="T2" fmla="*/ 0 w 60"/>
                <a:gd name="T3" fmla="*/ 23 h 59"/>
                <a:gd name="T4" fmla="*/ 60 w 60"/>
                <a:gd name="T5" fmla="*/ 59 h 59"/>
                <a:gd name="T6" fmla="*/ 60 w 60"/>
                <a:gd name="T7" fmla="*/ 36 h 59"/>
                <a:gd name="T8" fmla="*/ 0 w 6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0" y="0"/>
                  </a:moveTo>
                  <a:lnTo>
                    <a:pt x="0" y="23"/>
                  </a:lnTo>
                  <a:lnTo>
                    <a:pt x="60" y="59"/>
                  </a:lnTo>
                  <a:lnTo>
                    <a:pt x="60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Slíḑé">
              <a:extLst>
                <a:ext uri="{FF2B5EF4-FFF2-40B4-BE49-F238E27FC236}">
                  <a16:creationId xmlns="" xmlns:a16="http://schemas.microsoft.com/office/drawing/2014/main" id="{20EDFA6E-FCF3-4B1D-9686-38550762CC60}"/>
                </a:ext>
              </a:extLst>
            </p:cNvPr>
            <p:cNvSpPr/>
            <p:nvPr/>
          </p:nvSpPr>
          <p:spPr bwMode="auto">
            <a:xfrm>
              <a:off x="15474825" y="3818026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šḻîḓé">
              <a:extLst>
                <a:ext uri="{FF2B5EF4-FFF2-40B4-BE49-F238E27FC236}">
                  <a16:creationId xmlns="" xmlns:a16="http://schemas.microsoft.com/office/drawing/2014/main" id="{E4EB32A6-0168-46BB-8D5E-6A95C73F9FC8}"/>
                </a:ext>
              </a:extLst>
            </p:cNvPr>
            <p:cNvSpPr/>
            <p:nvPr/>
          </p:nvSpPr>
          <p:spPr bwMode="auto">
            <a:xfrm>
              <a:off x="15474825" y="3818026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ľïde">
              <a:extLst>
                <a:ext uri="{FF2B5EF4-FFF2-40B4-BE49-F238E27FC236}">
                  <a16:creationId xmlns="" xmlns:a16="http://schemas.microsoft.com/office/drawing/2014/main" id="{E8CECCF2-B9E0-47C9-8812-495535C2C7C4}"/>
                </a:ext>
              </a:extLst>
            </p:cNvPr>
            <p:cNvSpPr/>
            <p:nvPr/>
          </p:nvSpPr>
          <p:spPr bwMode="auto">
            <a:xfrm>
              <a:off x="15628397" y="3908165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şlîḓê">
              <a:extLst>
                <a:ext uri="{FF2B5EF4-FFF2-40B4-BE49-F238E27FC236}">
                  <a16:creationId xmlns="" xmlns:a16="http://schemas.microsoft.com/office/drawing/2014/main" id="{6E5D8CCC-27C1-4FE1-9BA7-0A901B685191}"/>
                </a:ext>
              </a:extLst>
            </p:cNvPr>
            <p:cNvSpPr/>
            <p:nvPr/>
          </p:nvSpPr>
          <p:spPr bwMode="auto">
            <a:xfrm>
              <a:off x="15628397" y="3908165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śḻîde">
              <a:extLst>
                <a:ext uri="{FF2B5EF4-FFF2-40B4-BE49-F238E27FC236}">
                  <a16:creationId xmlns="" xmlns:a16="http://schemas.microsoft.com/office/drawing/2014/main" id="{11066BA7-4D65-49A9-B443-02AC3347AEC1}"/>
                </a:ext>
              </a:extLst>
            </p:cNvPr>
            <p:cNvSpPr/>
            <p:nvPr/>
          </p:nvSpPr>
          <p:spPr bwMode="auto">
            <a:xfrm>
              <a:off x="15698505" y="3949898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ṡlîďé">
              <a:extLst>
                <a:ext uri="{FF2B5EF4-FFF2-40B4-BE49-F238E27FC236}">
                  <a16:creationId xmlns="" xmlns:a16="http://schemas.microsoft.com/office/drawing/2014/main" id="{82EF5912-AC28-4983-83C9-049671F0AEA6}"/>
                </a:ext>
              </a:extLst>
            </p:cNvPr>
            <p:cNvSpPr/>
            <p:nvPr/>
          </p:nvSpPr>
          <p:spPr bwMode="auto">
            <a:xfrm>
              <a:off x="15698505" y="3949898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š1îḍê">
              <a:extLst>
                <a:ext uri="{FF2B5EF4-FFF2-40B4-BE49-F238E27FC236}">
                  <a16:creationId xmlns="" xmlns:a16="http://schemas.microsoft.com/office/drawing/2014/main" id="{48AF2ACE-B879-463A-AE79-D5A326679215}"/>
                </a:ext>
              </a:extLst>
            </p:cNvPr>
            <p:cNvSpPr/>
            <p:nvPr/>
          </p:nvSpPr>
          <p:spPr bwMode="auto">
            <a:xfrm>
              <a:off x="15342953" y="3838056"/>
              <a:ext cx="73447" cy="83463"/>
            </a:xfrm>
            <a:custGeom>
              <a:avLst/>
              <a:gdLst>
                <a:gd name="T0" fmla="*/ 44 w 44"/>
                <a:gd name="T1" fmla="*/ 50 h 50"/>
                <a:gd name="T2" fmla="*/ 0 w 44"/>
                <a:gd name="T3" fmla="*/ 23 h 50"/>
                <a:gd name="T4" fmla="*/ 0 w 44"/>
                <a:gd name="T5" fmla="*/ 0 h 50"/>
                <a:gd name="T6" fmla="*/ 44 w 44"/>
                <a:gd name="T7" fmla="*/ 25 h 50"/>
                <a:gd name="T8" fmla="*/ 44 w 44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44" y="50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44" y="25"/>
                  </a:lnTo>
                  <a:lnTo>
                    <a:pt x="44" y="50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ḻíḋé">
              <a:extLst>
                <a:ext uri="{FF2B5EF4-FFF2-40B4-BE49-F238E27FC236}">
                  <a16:creationId xmlns="" xmlns:a16="http://schemas.microsoft.com/office/drawing/2014/main" id="{4D611E2A-4E20-41A5-84A1-1F85C4516528}"/>
                </a:ext>
              </a:extLst>
            </p:cNvPr>
            <p:cNvSpPr/>
            <p:nvPr/>
          </p:nvSpPr>
          <p:spPr bwMode="auto">
            <a:xfrm>
              <a:off x="15443108" y="3898149"/>
              <a:ext cx="28378" cy="55086"/>
            </a:xfrm>
            <a:custGeom>
              <a:avLst/>
              <a:gdLst>
                <a:gd name="T0" fmla="*/ 17 w 17"/>
                <a:gd name="T1" fmla="*/ 33 h 33"/>
                <a:gd name="T2" fmla="*/ 0 w 17"/>
                <a:gd name="T3" fmla="*/ 23 h 33"/>
                <a:gd name="T4" fmla="*/ 0 w 17"/>
                <a:gd name="T5" fmla="*/ 0 h 33"/>
                <a:gd name="T6" fmla="*/ 17 w 17"/>
                <a:gd name="T7" fmla="*/ 8 h 33"/>
                <a:gd name="T8" fmla="*/ 17 w 1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3">
                  <a:moveTo>
                    <a:pt x="17" y="3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17" y="8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íḑê">
              <a:extLst>
                <a:ext uri="{FF2B5EF4-FFF2-40B4-BE49-F238E27FC236}">
                  <a16:creationId xmlns="" xmlns:a16="http://schemas.microsoft.com/office/drawing/2014/main" id="{710F8ACB-FA06-400B-914D-C81B78972811}"/>
                </a:ext>
              </a:extLst>
            </p:cNvPr>
            <p:cNvSpPr/>
            <p:nvPr/>
          </p:nvSpPr>
          <p:spPr bwMode="auto">
            <a:xfrm>
              <a:off x="15499863" y="3929866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2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2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śľíḓè">
              <a:extLst>
                <a:ext uri="{FF2B5EF4-FFF2-40B4-BE49-F238E27FC236}">
                  <a16:creationId xmlns="" xmlns:a16="http://schemas.microsoft.com/office/drawing/2014/main" id="{0DD5D18D-26B3-4DB7-8B97-5786902D118A}"/>
                </a:ext>
              </a:extLst>
            </p:cNvPr>
            <p:cNvSpPr/>
            <p:nvPr/>
          </p:nvSpPr>
          <p:spPr bwMode="auto">
            <a:xfrm>
              <a:off x="15499863" y="3929866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2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2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ṧḷïḓè">
              <a:extLst>
                <a:ext uri="{FF2B5EF4-FFF2-40B4-BE49-F238E27FC236}">
                  <a16:creationId xmlns="" xmlns:a16="http://schemas.microsoft.com/office/drawing/2014/main" id="{51BE8FBA-8A00-42BB-BE73-1B004C10B0E5}"/>
                </a:ext>
              </a:extLst>
            </p:cNvPr>
            <p:cNvSpPr/>
            <p:nvPr/>
          </p:nvSpPr>
          <p:spPr bwMode="auto">
            <a:xfrm>
              <a:off x="15342953" y="3933204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3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3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îḋe">
              <a:extLst>
                <a:ext uri="{FF2B5EF4-FFF2-40B4-BE49-F238E27FC236}">
                  <a16:creationId xmlns="" xmlns:a16="http://schemas.microsoft.com/office/drawing/2014/main" id="{9E796438-28CF-4A03-84A3-0FC0426341B4}"/>
                </a:ext>
              </a:extLst>
            </p:cNvPr>
            <p:cNvSpPr/>
            <p:nvPr/>
          </p:nvSpPr>
          <p:spPr bwMode="auto">
            <a:xfrm>
              <a:off x="15342953" y="3933204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3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3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$ļîḍè">
              <a:extLst>
                <a:ext uri="{FF2B5EF4-FFF2-40B4-BE49-F238E27FC236}">
                  <a16:creationId xmlns="" xmlns:a16="http://schemas.microsoft.com/office/drawing/2014/main" id="{2B72ACE1-048E-47B4-826C-314D972306DD}"/>
                </a:ext>
              </a:extLst>
            </p:cNvPr>
            <p:cNvSpPr/>
            <p:nvPr/>
          </p:nvSpPr>
          <p:spPr bwMode="auto">
            <a:xfrm>
              <a:off x="15646758" y="4106807"/>
              <a:ext cx="65101" cy="7845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23 h 47"/>
                <a:gd name="T4" fmla="*/ 39 w 39"/>
                <a:gd name="T5" fmla="*/ 47 h 47"/>
                <a:gd name="T6" fmla="*/ 39 w 39"/>
                <a:gd name="T7" fmla="*/ 23 h 47"/>
                <a:gd name="T8" fmla="*/ 0 w 3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7">
                  <a:moveTo>
                    <a:pt x="0" y="0"/>
                  </a:moveTo>
                  <a:lnTo>
                    <a:pt x="0" y="23"/>
                  </a:lnTo>
                  <a:lnTo>
                    <a:pt x="39" y="47"/>
                  </a:lnTo>
                  <a:lnTo>
                    <a:pt x="3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ṡ1íḓê">
              <a:extLst>
                <a:ext uri="{FF2B5EF4-FFF2-40B4-BE49-F238E27FC236}">
                  <a16:creationId xmlns="" xmlns:a16="http://schemas.microsoft.com/office/drawing/2014/main" id="{7281B46B-68EC-44F4-B92C-EAE04049C6DA}"/>
                </a:ext>
              </a:extLst>
            </p:cNvPr>
            <p:cNvSpPr/>
            <p:nvPr/>
          </p:nvSpPr>
          <p:spPr bwMode="auto">
            <a:xfrm>
              <a:off x="15646758" y="4106807"/>
              <a:ext cx="65101" cy="7845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23 h 47"/>
                <a:gd name="T4" fmla="*/ 39 w 39"/>
                <a:gd name="T5" fmla="*/ 47 h 47"/>
                <a:gd name="T6" fmla="*/ 39 w 39"/>
                <a:gd name="T7" fmla="*/ 23 h 47"/>
                <a:gd name="T8" fmla="*/ 0 w 3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7">
                  <a:moveTo>
                    <a:pt x="0" y="0"/>
                  </a:moveTo>
                  <a:lnTo>
                    <a:pt x="0" y="23"/>
                  </a:lnTo>
                  <a:lnTo>
                    <a:pt x="39" y="47"/>
                  </a:lnTo>
                  <a:lnTo>
                    <a:pt x="39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íḍé">
              <a:extLst>
                <a:ext uri="{FF2B5EF4-FFF2-40B4-BE49-F238E27FC236}">
                  <a16:creationId xmlns="" xmlns:a16="http://schemas.microsoft.com/office/drawing/2014/main" id="{E1F8BF8B-8083-4501-BCC9-0FC4FD019DC3}"/>
                </a:ext>
              </a:extLst>
            </p:cNvPr>
            <p:cNvSpPr/>
            <p:nvPr/>
          </p:nvSpPr>
          <p:spPr bwMode="auto">
            <a:xfrm>
              <a:off x="15342953" y="40266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$1ïḓé">
              <a:extLst>
                <a:ext uri="{FF2B5EF4-FFF2-40B4-BE49-F238E27FC236}">
                  <a16:creationId xmlns="" xmlns:a16="http://schemas.microsoft.com/office/drawing/2014/main" id="{57FFD66C-62A2-41EE-A7C4-E51D49A27930}"/>
                </a:ext>
              </a:extLst>
            </p:cNvPr>
            <p:cNvSpPr/>
            <p:nvPr/>
          </p:nvSpPr>
          <p:spPr bwMode="auto">
            <a:xfrm>
              <a:off x="15342953" y="40266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ṩḷîďe">
              <a:extLst>
                <a:ext uri="{FF2B5EF4-FFF2-40B4-BE49-F238E27FC236}">
                  <a16:creationId xmlns="" xmlns:a16="http://schemas.microsoft.com/office/drawing/2014/main" id="{C15FD6E5-B12A-4E9E-818A-A238D78C840B}"/>
                </a:ext>
              </a:extLst>
            </p:cNvPr>
            <p:cNvSpPr/>
            <p:nvPr/>
          </p:nvSpPr>
          <p:spPr bwMode="auto">
            <a:xfrm>
              <a:off x="15443108" y="4085106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$ḷïḍè">
              <a:extLst>
                <a:ext uri="{FF2B5EF4-FFF2-40B4-BE49-F238E27FC236}">
                  <a16:creationId xmlns="" xmlns:a16="http://schemas.microsoft.com/office/drawing/2014/main" id="{F7ED56D0-BAED-4AB4-9839-76AB9B26C4FC}"/>
                </a:ext>
              </a:extLst>
            </p:cNvPr>
            <p:cNvSpPr/>
            <p:nvPr/>
          </p:nvSpPr>
          <p:spPr bwMode="auto">
            <a:xfrm>
              <a:off x="15443108" y="4085106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ŝḷïḍè">
              <a:extLst>
                <a:ext uri="{FF2B5EF4-FFF2-40B4-BE49-F238E27FC236}">
                  <a16:creationId xmlns="" xmlns:a16="http://schemas.microsoft.com/office/drawing/2014/main" id="{5225DCB4-6B4E-4DC0-B6D5-1446B91B20CC}"/>
                </a:ext>
              </a:extLst>
            </p:cNvPr>
            <p:cNvSpPr/>
            <p:nvPr/>
          </p:nvSpPr>
          <p:spPr bwMode="auto">
            <a:xfrm>
              <a:off x="15618381" y="41819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1ïḓe">
              <a:extLst>
                <a:ext uri="{FF2B5EF4-FFF2-40B4-BE49-F238E27FC236}">
                  <a16:creationId xmlns="" xmlns:a16="http://schemas.microsoft.com/office/drawing/2014/main" id="{191574AD-557A-4ECE-9CC4-7DCCDDDECF2E}"/>
                </a:ext>
              </a:extLst>
            </p:cNvPr>
            <p:cNvSpPr/>
            <p:nvPr/>
          </p:nvSpPr>
          <p:spPr bwMode="auto">
            <a:xfrm>
              <a:off x="15618381" y="41819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ļíḍe">
              <a:extLst>
                <a:ext uri="{FF2B5EF4-FFF2-40B4-BE49-F238E27FC236}">
                  <a16:creationId xmlns="" xmlns:a16="http://schemas.microsoft.com/office/drawing/2014/main" id="{6A319935-589F-4A3E-A38D-FA653E813CD2}"/>
                </a:ext>
              </a:extLst>
            </p:cNvPr>
            <p:cNvSpPr/>
            <p:nvPr/>
          </p:nvSpPr>
          <p:spPr bwMode="auto">
            <a:xfrm>
              <a:off x="15342953" y="4120161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3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3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$ļiḑe">
              <a:extLst>
                <a:ext uri="{FF2B5EF4-FFF2-40B4-BE49-F238E27FC236}">
                  <a16:creationId xmlns="" xmlns:a16="http://schemas.microsoft.com/office/drawing/2014/main" id="{E5668A59-2D77-40E9-B5EE-97152E92C446}"/>
                </a:ext>
              </a:extLst>
            </p:cNvPr>
            <p:cNvSpPr/>
            <p:nvPr/>
          </p:nvSpPr>
          <p:spPr bwMode="auto">
            <a:xfrm>
              <a:off x="15342953" y="4120161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3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3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ṩļïďé">
              <a:extLst>
                <a:ext uri="{FF2B5EF4-FFF2-40B4-BE49-F238E27FC236}">
                  <a16:creationId xmlns="" xmlns:a16="http://schemas.microsoft.com/office/drawing/2014/main" id="{E5579D77-A462-4201-9A4A-F905F51D2676}"/>
                </a:ext>
              </a:extLst>
            </p:cNvPr>
            <p:cNvSpPr/>
            <p:nvPr/>
          </p:nvSpPr>
          <p:spPr bwMode="auto">
            <a:xfrm>
              <a:off x="15523233" y="4220316"/>
              <a:ext cx="108502" cy="105164"/>
            </a:xfrm>
            <a:custGeom>
              <a:avLst/>
              <a:gdLst>
                <a:gd name="T0" fmla="*/ 65 w 65"/>
                <a:gd name="T1" fmla="*/ 63 h 63"/>
                <a:gd name="T2" fmla="*/ 0 w 65"/>
                <a:gd name="T3" fmla="*/ 25 h 63"/>
                <a:gd name="T4" fmla="*/ 0 w 65"/>
                <a:gd name="T5" fmla="*/ 0 h 63"/>
                <a:gd name="T6" fmla="*/ 65 w 65"/>
                <a:gd name="T7" fmla="*/ 40 h 63"/>
                <a:gd name="T8" fmla="*/ 65 w 65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3">
                  <a:moveTo>
                    <a:pt x="65" y="63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65" y="40"/>
                  </a:lnTo>
                  <a:lnTo>
                    <a:pt x="65" y="63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$1íďê">
              <a:extLst>
                <a:ext uri="{FF2B5EF4-FFF2-40B4-BE49-F238E27FC236}">
                  <a16:creationId xmlns="" xmlns:a16="http://schemas.microsoft.com/office/drawing/2014/main" id="{CF9EBDE4-08C4-40E8-9526-151708634123}"/>
                </a:ext>
              </a:extLst>
            </p:cNvPr>
            <p:cNvSpPr/>
            <p:nvPr/>
          </p:nvSpPr>
          <p:spPr bwMode="auto">
            <a:xfrm>
              <a:off x="15660112" y="430044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śḷïḑe">
              <a:extLst>
                <a:ext uri="{FF2B5EF4-FFF2-40B4-BE49-F238E27FC236}">
                  <a16:creationId xmlns="" xmlns:a16="http://schemas.microsoft.com/office/drawing/2014/main" id="{E9682B51-E161-4954-84F1-A8F5D0102647}"/>
                </a:ext>
              </a:extLst>
            </p:cNvPr>
            <p:cNvSpPr/>
            <p:nvPr/>
          </p:nvSpPr>
          <p:spPr bwMode="auto">
            <a:xfrm>
              <a:off x="15660112" y="430044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sḷíďê">
              <a:extLst>
                <a:ext uri="{FF2B5EF4-FFF2-40B4-BE49-F238E27FC236}">
                  <a16:creationId xmlns="" xmlns:a16="http://schemas.microsoft.com/office/drawing/2014/main" id="{6A50ED7A-CDED-4905-B540-477D5F8FEF41}"/>
                </a:ext>
              </a:extLst>
            </p:cNvPr>
            <p:cNvSpPr/>
            <p:nvPr/>
          </p:nvSpPr>
          <p:spPr bwMode="auto">
            <a:xfrm>
              <a:off x="15342953" y="4213639"/>
              <a:ext cx="51747" cy="70109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23 h 42"/>
                <a:gd name="T4" fmla="*/ 31 w 31"/>
                <a:gd name="T5" fmla="*/ 42 h 42"/>
                <a:gd name="T6" fmla="*/ 31 w 31"/>
                <a:gd name="T7" fmla="*/ 17 h 42"/>
                <a:gd name="T8" fmla="*/ 0 w 3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0" y="0"/>
                  </a:moveTo>
                  <a:lnTo>
                    <a:pt x="0" y="23"/>
                  </a:lnTo>
                  <a:lnTo>
                    <a:pt x="31" y="42"/>
                  </a:lnTo>
                  <a:lnTo>
                    <a:pt x="31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Sḷîďe">
              <a:extLst>
                <a:ext uri="{FF2B5EF4-FFF2-40B4-BE49-F238E27FC236}">
                  <a16:creationId xmlns="" xmlns:a16="http://schemas.microsoft.com/office/drawing/2014/main" id="{8A18D76C-4BA9-44CA-B02A-59A9A034D2E9}"/>
                </a:ext>
              </a:extLst>
            </p:cNvPr>
            <p:cNvSpPr/>
            <p:nvPr/>
          </p:nvSpPr>
          <p:spPr bwMode="auto">
            <a:xfrm>
              <a:off x="15342953" y="4213639"/>
              <a:ext cx="51747" cy="70109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23 h 42"/>
                <a:gd name="T4" fmla="*/ 31 w 31"/>
                <a:gd name="T5" fmla="*/ 42 h 42"/>
                <a:gd name="T6" fmla="*/ 31 w 31"/>
                <a:gd name="T7" fmla="*/ 17 h 42"/>
                <a:gd name="T8" fmla="*/ 0 w 3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0" y="0"/>
                  </a:moveTo>
                  <a:lnTo>
                    <a:pt x="0" y="23"/>
                  </a:lnTo>
                  <a:lnTo>
                    <a:pt x="31" y="42"/>
                  </a:lnTo>
                  <a:lnTo>
                    <a:pt x="31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ṡlïḍê">
              <a:extLst>
                <a:ext uri="{FF2B5EF4-FFF2-40B4-BE49-F238E27FC236}">
                  <a16:creationId xmlns="" xmlns:a16="http://schemas.microsoft.com/office/drawing/2014/main" id="{F2093218-5DE8-4B30-AA24-8A6E0B1356E4}"/>
                </a:ext>
              </a:extLst>
            </p:cNvPr>
            <p:cNvSpPr/>
            <p:nvPr/>
          </p:nvSpPr>
          <p:spPr bwMode="auto">
            <a:xfrm>
              <a:off x="15423078" y="425870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śļîḑé">
              <a:extLst>
                <a:ext uri="{FF2B5EF4-FFF2-40B4-BE49-F238E27FC236}">
                  <a16:creationId xmlns="" xmlns:a16="http://schemas.microsoft.com/office/drawing/2014/main" id="{4168E410-BD8D-463D-94F1-CF401D33E468}"/>
                </a:ext>
              </a:extLst>
            </p:cNvPr>
            <p:cNvSpPr/>
            <p:nvPr/>
          </p:nvSpPr>
          <p:spPr bwMode="auto">
            <a:xfrm>
              <a:off x="15423078" y="425870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$1ïḍe">
              <a:extLst>
                <a:ext uri="{FF2B5EF4-FFF2-40B4-BE49-F238E27FC236}">
                  <a16:creationId xmlns="" xmlns:a16="http://schemas.microsoft.com/office/drawing/2014/main" id="{51EACC46-5F64-42E4-B2FF-A07BBAEDF279}"/>
                </a:ext>
              </a:extLst>
            </p:cNvPr>
            <p:cNvSpPr/>
            <p:nvPr/>
          </p:nvSpPr>
          <p:spPr bwMode="auto">
            <a:xfrm>
              <a:off x="15516556" y="4313795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5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5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$ļíḍè">
              <a:extLst>
                <a:ext uri="{FF2B5EF4-FFF2-40B4-BE49-F238E27FC236}">
                  <a16:creationId xmlns="" xmlns:a16="http://schemas.microsoft.com/office/drawing/2014/main" id="{D5B29774-A246-4C68-B15A-861AD6392EEC}"/>
                </a:ext>
              </a:extLst>
            </p:cNvPr>
            <p:cNvSpPr/>
            <p:nvPr/>
          </p:nvSpPr>
          <p:spPr bwMode="auto">
            <a:xfrm>
              <a:off x="15516556" y="4313795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5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5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$ľïḍê">
              <a:extLst>
                <a:ext uri="{FF2B5EF4-FFF2-40B4-BE49-F238E27FC236}">
                  <a16:creationId xmlns="" xmlns:a16="http://schemas.microsoft.com/office/drawing/2014/main" id="{C674BA2E-C914-4360-A074-8DE70E725479}"/>
                </a:ext>
              </a:extLst>
            </p:cNvPr>
            <p:cNvSpPr/>
            <p:nvPr/>
          </p:nvSpPr>
          <p:spPr bwMode="auto">
            <a:xfrm>
              <a:off x="15342953" y="4307117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ṥľïḍé">
              <a:extLst>
                <a:ext uri="{FF2B5EF4-FFF2-40B4-BE49-F238E27FC236}">
                  <a16:creationId xmlns="" xmlns:a16="http://schemas.microsoft.com/office/drawing/2014/main" id="{25CD2CEB-D01B-47B3-9E54-0859A6BB7E68}"/>
                </a:ext>
              </a:extLst>
            </p:cNvPr>
            <p:cNvSpPr/>
            <p:nvPr/>
          </p:nvSpPr>
          <p:spPr bwMode="auto">
            <a:xfrm>
              <a:off x="15342953" y="4307117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$ḻïdè">
              <a:extLst>
                <a:ext uri="{FF2B5EF4-FFF2-40B4-BE49-F238E27FC236}">
                  <a16:creationId xmlns="" xmlns:a16="http://schemas.microsoft.com/office/drawing/2014/main" id="{EA7BFEA7-8CC7-4ED7-8483-D770B4C93465}"/>
                </a:ext>
              </a:extLst>
            </p:cNvPr>
            <p:cNvSpPr/>
            <p:nvPr/>
          </p:nvSpPr>
          <p:spPr bwMode="auto">
            <a:xfrm>
              <a:off x="15528241" y="4412280"/>
              <a:ext cx="145226" cy="125194"/>
            </a:xfrm>
            <a:custGeom>
              <a:avLst/>
              <a:gdLst>
                <a:gd name="T0" fmla="*/ 0 w 87"/>
                <a:gd name="T1" fmla="*/ 0 h 75"/>
                <a:gd name="T2" fmla="*/ 0 w 87"/>
                <a:gd name="T3" fmla="*/ 25 h 75"/>
                <a:gd name="T4" fmla="*/ 87 w 87"/>
                <a:gd name="T5" fmla="*/ 75 h 75"/>
                <a:gd name="T6" fmla="*/ 87 w 87"/>
                <a:gd name="T7" fmla="*/ 52 h 75"/>
                <a:gd name="T8" fmla="*/ 0 w 8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5">
                  <a:moveTo>
                    <a:pt x="0" y="0"/>
                  </a:moveTo>
                  <a:lnTo>
                    <a:pt x="0" y="25"/>
                  </a:lnTo>
                  <a:lnTo>
                    <a:pt x="87" y="75"/>
                  </a:lnTo>
                  <a:lnTo>
                    <a:pt x="8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Sľiḋé">
              <a:extLst>
                <a:ext uri="{FF2B5EF4-FFF2-40B4-BE49-F238E27FC236}">
                  <a16:creationId xmlns="" xmlns:a16="http://schemas.microsoft.com/office/drawing/2014/main" id="{BBAF78B7-FA92-42A3-BBFC-77840560EEFB}"/>
                </a:ext>
              </a:extLst>
            </p:cNvPr>
            <p:cNvSpPr/>
            <p:nvPr/>
          </p:nvSpPr>
          <p:spPr bwMode="auto">
            <a:xfrm>
              <a:off x="15528241" y="4412280"/>
              <a:ext cx="145226" cy="125194"/>
            </a:xfrm>
            <a:custGeom>
              <a:avLst/>
              <a:gdLst>
                <a:gd name="T0" fmla="*/ 0 w 87"/>
                <a:gd name="T1" fmla="*/ 0 h 75"/>
                <a:gd name="T2" fmla="*/ 0 w 87"/>
                <a:gd name="T3" fmla="*/ 25 h 75"/>
                <a:gd name="T4" fmla="*/ 87 w 87"/>
                <a:gd name="T5" fmla="*/ 75 h 75"/>
                <a:gd name="T6" fmla="*/ 87 w 87"/>
                <a:gd name="T7" fmla="*/ 52 h 75"/>
                <a:gd name="T8" fmla="*/ 0 w 8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5">
                  <a:moveTo>
                    <a:pt x="0" y="0"/>
                  </a:moveTo>
                  <a:lnTo>
                    <a:pt x="0" y="25"/>
                  </a:lnTo>
                  <a:lnTo>
                    <a:pt x="87" y="75"/>
                  </a:lnTo>
                  <a:lnTo>
                    <a:pt x="8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ŝļîḍé">
              <a:extLst>
                <a:ext uri="{FF2B5EF4-FFF2-40B4-BE49-F238E27FC236}">
                  <a16:creationId xmlns="" xmlns:a16="http://schemas.microsoft.com/office/drawing/2014/main" id="{481A34A8-46E5-4160-9FA7-537D83CC1A00}"/>
                </a:ext>
              </a:extLst>
            </p:cNvPr>
            <p:cNvSpPr/>
            <p:nvPr/>
          </p:nvSpPr>
          <p:spPr bwMode="auto">
            <a:xfrm>
              <a:off x="15701844" y="4512435"/>
              <a:ext cx="48409" cy="70109"/>
            </a:xfrm>
            <a:custGeom>
              <a:avLst/>
              <a:gdLst>
                <a:gd name="T0" fmla="*/ 29 w 29"/>
                <a:gd name="T1" fmla="*/ 42 h 42"/>
                <a:gd name="T2" fmla="*/ 0 w 29"/>
                <a:gd name="T3" fmla="*/ 25 h 42"/>
                <a:gd name="T4" fmla="*/ 0 w 29"/>
                <a:gd name="T5" fmla="*/ 0 h 42"/>
                <a:gd name="T6" fmla="*/ 29 w 29"/>
                <a:gd name="T7" fmla="*/ 17 h 42"/>
                <a:gd name="T8" fmla="*/ 29 w 2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9" y="4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9" y="17"/>
                  </a:lnTo>
                  <a:lnTo>
                    <a:pt x="29" y="42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ṣḻïḍe">
              <a:extLst>
                <a:ext uri="{FF2B5EF4-FFF2-40B4-BE49-F238E27FC236}">
                  <a16:creationId xmlns="" xmlns:a16="http://schemas.microsoft.com/office/drawing/2014/main" id="{7A5CB38F-5AB1-4E06-B6C0-1B8B4655F0D4}"/>
                </a:ext>
              </a:extLst>
            </p:cNvPr>
            <p:cNvSpPr/>
            <p:nvPr/>
          </p:nvSpPr>
          <p:spPr bwMode="auto">
            <a:xfrm>
              <a:off x="15775291" y="4554167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ḻîḓe">
              <a:extLst>
                <a:ext uri="{FF2B5EF4-FFF2-40B4-BE49-F238E27FC236}">
                  <a16:creationId xmlns="" xmlns:a16="http://schemas.microsoft.com/office/drawing/2014/main" id="{5A559C8D-6495-4C18-B458-32B8C7304DB4}"/>
                </a:ext>
              </a:extLst>
            </p:cNvPr>
            <p:cNvSpPr/>
            <p:nvPr/>
          </p:nvSpPr>
          <p:spPr bwMode="auto">
            <a:xfrm>
              <a:off x="15775291" y="4554167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śḷîḋè">
              <a:extLst>
                <a:ext uri="{FF2B5EF4-FFF2-40B4-BE49-F238E27FC236}">
                  <a16:creationId xmlns="" xmlns:a16="http://schemas.microsoft.com/office/drawing/2014/main" id="{A17233F4-F04D-4FED-87BA-1B27A80DD5D0}"/>
                </a:ext>
              </a:extLst>
            </p:cNvPr>
            <p:cNvSpPr/>
            <p:nvPr/>
          </p:nvSpPr>
          <p:spPr bwMode="auto">
            <a:xfrm>
              <a:off x="15342953" y="4400596"/>
              <a:ext cx="93479" cy="95148"/>
            </a:xfrm>
            <a:custGeom>
              <a:avLst/>
              <a:gdLst>
                <a:gd name="T0" fmla="*/ 0 w 56"/>
                <a:gd name="T1" fmla="*/ 0 h 57"/>
                <a:gd name="T2" fmla="*/ 0 w 56"/>
                <a:gd name="T3" fmla="*/ 23 h 57"/>
                <a:gd name="T4" fmla="*/ 56 w 56"/>
                <a:gd name="T5" fmla="*/ 57 h 57"/>
                <a:gd name="T6" fmla="*/ 56 w 56"/>
                <a:gd name="T7" fmla="*/ 32 h 57"/>
                <a:gd name="T8" fmla="*/ 0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0" y="23"/>
                  </a:lnTo>
                  <a:lnTo>
                    <a:pt x="56" y="57"/>
                  </a:lnTo>
                  <a:lnTo>
                    <a:pt x="5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ṩliḑè">
              <a:extLst>
                <a:ext uri="{FF2B5EF4-FFF2-40B4-BE49-F238E27FC236}">
                  <a16:creationId xmlns="" xmlns:a16="http://schemas.microsoft.com/office/drawing/2014/main" id="{3B81918B-5596-4150-ACE9-0197DD150B70}"/>
                </a:ext>
              </a:extLst>
            </p:cNvPr>
            <p:cNvSpPr/>
            <p:nvPr/>
          </p:nvSpPr>
          <p:spPr bwMode="auto">
            <a:xfrm>
              <a:off x="15342953" y="4400596"/>
              <a:ext cx="93479" cy="95148"/>
            </a:xfrm>
            <a:custGeom>
              <a:avLst/>
              <a:gdLst>
                <a:gd name="T0" fmla="*/ 0 w 56"/>
                <a:gd name="T1" fmla="*/ 0 h 57"/>
                <a:gd name="T2" fmla="*/ 0 w 56"/>
                <a:gd name="T3" fmla="*/ 23 h 57"/>
                <a:gd name="T4" fmla="*/ 56 w 56"/>
                <a:gd name="T5" fmla="*/ 57 h 57"/>
                <a:gd name="T6" fmla="*/ 56 w 56"/>
                <a:gd name="T7" fmla="*/ 32 h 57"/>
                <a:gd name="T8" fmla="*/ 0 w 56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7">
                  <a:moveTo>
                    <a:pt x="0" y="0"/>
                  </a:moveTo>
                  <a:lnTo>
                    <a:pt x="0" y="23"/>
                  </a:lnTo>
                  <a:lnTo>
                    <a:pt x="56" y="57"/>
                  </a:lnTo>
                  <a:lnTo>
                    <a:pt x="56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Sḻïdé">
              <a:extLst>
                <a:ext uri="{FF2B5EF4-FFF2-40B4-BE49-F238E27FC236}">
                  <a16:creationId xmlns="" xmlns:a16="http://schemas.microsoft.com/office/drawing/2014/main" id="{1BF18E0E-DBED-4F73-A1CE-3263AC8BC9C4}"/>
                </a:ext>
              </a:extLst>
            </p:cNvPr>
            <p:cNvSpPr/>
            <p:nvPr/>
          </p:nvSpPr>
          <p:spPr bwMode="auto">
            <a:xfrm>
              <a:off x="15827037" y="3929866"/>
              <a:ext cx="133540" cy="116848"/>
            </a:xfrm>
            <a:custGeom>
              <a:avLst/>
              <a:gdLst>
                <a:gd name="T0" fmla="*/ 0 w 80"/>
                <a:gd name="T1" fmla="*/ 25 h 70"/>
                <a:gd name="T2" fmla="*/ 80 w 80"/>
                <a:gd name="T3" fmla="*/ 70 h 70"/>
                <a:gd name="T4" fmla="*/ 80 w 80"/>
                <a:gd name="T5" fmla="*/ 45 h 70"/>
                <a:gd name="T6" fmla="*/ 0 w 80"/>
                <a:gd name="T7" fmla="*/ 0 h 70"/>
                <a:gd name="T8" fmla="*/ 0 w 80"/>
                <a:gd name="T9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0" y="25"/>
                  </a:moveTo>
                  <a:lnTo>
                    <a:pt x="80" y="70"/>
                  </a:lnTo>
                  <a:lnTo>
                    <a:pt x="80" y="45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S1îḋê">
              <a:extLst>
                <a:ext uri="{FF2B5EF4-FFF2-40B4-BE49-F238E27FC236}">
                  <a16:creationId xmlns="" xmlns:a16="http://schemas.microsoft.com/office/drawing/2014/main" id="{A779299D-8E62-42F9-931D-A10E31A2831A}"/>
                </a:ext>
              </a:extLst>
            </p:cNvPr>
            <p:cNvSpPr/>
            <p:nvPr/>
          </p:nvSpPr>
          <p:spPr bwMode="auto">
            <a:xfrm>
              <a:off x="15855415" y="4040037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ŝḷîḍê">
              <a:extLst>
                <a:ext uri="{FF2B5EF4-FFF2-40B4-BE49-F238E27FC236}">
                  <a16:creationId xmlns="" xmlns:a16="http://schemas.microsoft.com/office/drawing/2014/main" id="{1307AB34-44AE-462F-867D-D2F2834A8681}"/>
                </a:ext>
              </a:extLst>
            </p:cNvPr>
            <p:cNvSpPr/>
            <p:nvPr/>
          </p:nvSpPr>
          <p:spPr bwMode="auto">
            <a:xfrm>
              <a:off x="15855415" y="4040037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šlídê">
              <a:extLst>
                <a:ext uri="{FF2B5EF4-FFF2-40B4-BE49-F238E27FC236}">
                  <a16:creationId xmlns="" xmlns:a16="http://schemas.microsoft.com/office/drawing/2014/main" id="{DA683662-70D1-4119-B956-D413B073E2F4}"/>
                </a:ext>
              </a:extLst>
            </p:cNvPr>
            <p:cNvSpPr/>
            <p:nvPr/>
          </p:nvSpPr>
          <p:spPr bwMode="auto">
            <a:xfrm>
              <a:off x="15887130" y="414853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sľíḍê">
              <a:extLst>
                <a:ext uri="{FF2B5EF4-FFF2-40B4-BE49-F238E27FC236}">
                  <a16:creationId xmlns="" xmlns:a16="http://schemas.microsoft.com/office/drawing/2014/main" id="{64615394-B2A0-4343-A32C-222C6E53A73B}"/>
                </a:ext>
              </a:extLst>
            </p:cNvPr>
            <p:cNvSpPr/>
            <p:nvPr/>
          </p:nvSpPr>
          <p:spPr bwMode="auto">
            <a:xfrm>
              <a:off x="15887130" y="414853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ṩḻîďè">
              <a:extLst>
                <a:ext uri="{FF2B5EF4-FFF2-40B4-BE49-F238E27FC236}">
                  <a16:creationId xmlns="" xmlns:a16="http://schemas.microsoft.com/office/drawing/2014/main" id="{C11339F8-00C1-48FB-B5EF-AAC22BE64743}"/>
                </a:ext>
              </a:extLst>
            </p:cNvPr>
            <p:cNvSpPr/>
            <p:nvPr/>
          </p:nvSpPr>
          <p:spPr bwMode="auto">
            <a:xfrm>
              <a:off x="15852077" y="4223655"/>
              <a:ext cx="108502" cy="101825"/>
            </a:xfrm>
            <a:custGeom>
              <a:avLst/>
              <a:gdLst>
                <a:gd name="T0" fmla="*/ 0 w 65"/>
                <a:gd name="T1" fmla="*/ 0 h 61"/>
                <a:gd name="T2" fmla="*/ 0 w 65"/>
                <a:gd name="T3" fmla="*/ 25 h 61"/>
                <a:gd name="T4" fmla="*/ 65 w 65"/>
                <a:gd name="T5" fmla="*/ 61 h 61"/>
                <a:gd name="T6" fmla="*/ 65 w 65"/>
                <a:gd name="T7" fmla="*/ 38 h 61"/>
                <a:gd name="T8" fmla="*/ 0 w 6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1">
                  <a:moveTo>
                    <a:pt x="0" y="0"/>
                  </a:moveTo>
                  <a:lnTo>
                    <a:pt x="0" y="25"/>
                  </a:lnTo>
                  <a:lnTo>
                    <a:pt x="65" y="61"/>
                  </a:lnTo>
                  <a:lnTo>
                    <a:pt x="6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ŝḻíḍé">
              <a:extLst>
                <a:ext uri="{FF2B5EF4-FFF2-40B4-BE49-F238E27FC236}">
                  <a16:creationId xmlns="" xmlns:a16="http://schemas.microsoft.com/office/drawing/2014/main" id="{E7112C95-38D3-4FEB-AEF7-83716C1E8626}"/>
                </a:ext>
              </a:extLst>
            </p:cNvPr>
            <p:cNvSpPr/>
            <p:nvPr/>
          </p:nvSpPr>
          <p:spPr bwMode="auto">
            <a:xfrm>
              <a:off x="15852077" y="4223655"/>
              <a:ext cx="108502" cy="101825"/>
            </a:xfrm>
            <a:custGeom>
              <a:avLst/>
              <a:gdLst>
                <a:gd name="T0" fmla="*/ 0 w 65"/>
                <a:gd name="T1" fmla="*/ 0 h 61"/>
                <a:gd name="T2" fmla="*/ 0 w 65"/>
                <a:gd name="T3" fmla="*/ 25 h 61"/>
                <a:gd name="T4" fmla="*/ 65 w 65"/>
                <a:gd name="T5" fmla="*/ 61 h 61"/>
                <a:gd name="T6" fmla="*/ 65 w 65"/>
                <a:gd name="T7" fmla="*/ 38 h 61"/>
                <a:gd name="T8" fmla="*/ 0 w 6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1">
                  <a:moveTo>
                    <a:pt x="0" y="0"/>
                  </a:moveTo>
                  <a:lnTo>
                    <a:pt x="0" y="25"/>
                  </a:lnTo>
                  <a:lnTo>
                    <a:pt x="65" y="61"/>
                  </a:lnTo>
                  <a:lnTo>
                    <a:pt x="65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ṩ1ïďè">
              <a:extLst>
                <a:ext uri="{FF2B5EF4-FFF2-40B4-BE49-F238E27FC236}">
                  <a16:creationId xmlns="" xmlns:a16="http://schemas.microsoft.com/office/drawing/2014/main" id="{2D491604-E721-474D-910E-C8963CA010D1}"/>
                </a:ext>
              </a:extLst>
            </p:cNvPr>
            <p:cNvSpPr/>
            <p:nvPr/>
          </p:nvSpPr>
          <p:spPr bwMode="auto">
            <a:xfrm>
              <a:off x="15887130" y="4335495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ṩ1iḓê">
              <a:extLst>
                <a:ext uri="{FF2B5EF4-FFF2-40B4-BE49-F238E27FC236}">
                  <a16:creationId xmlns="" xmlns:a16="http://schemas.microsoft.com/office/drawing/2014/main" id="{767557EA-E124-4276-BDC0-C4C1C729036E}"/>
                </a:ext>
              </a:extLst>
            </p:cNvPr>
            <p:cNvSpPr/>
            <p:nvPr/>
          </p:nvSpPr>
          <p:spPr bwMode="auto">
            <a:xfrm>
              <a:off x="15887130" y="4335495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ṥ1ïďê">
              <a:extLst>
                <a:ext uri="{FF2B5EF4-FFF2-40B4-BE49-F238E27FC236}">
                  <a16:creationId xmlns="" xmlns:a16="http://schemas.microsoft.com/office/drawing/2014/main" id="{AFD2B70F-8A02-422E-899B-9B42962E64DD}"/>
                </a:ext>
              </a:extLst>
            </p:cNvPr>
            <p:cNvSpPr/>
            <p:nvPr/>
          </p:nvSpPr>
          <p:spPr bwMode="auto">
            <a:xfrm>
              <a:off x="15865430" y="4418957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3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šļiḋé">
              <a:extLst>
                <a:ext uri="{FF2B5EF4-FFF2-40B4-BE49-F238E27FC236}">
                  <a16:creationId xmlns="" xmlns:a16="http://schemas.microsoft.com/office/drawing/2014/main" id="{FEEB88B1-E499-4FF5-85A9-1BB72F9A1319}"/>
                </a:ext>
              </a:extLst>
            </p:cNvPr>
            <p:cNvSpPr/>
            <p:nvPr/>
          </p:nvSpPr>
          <p:spPr bwMode="auto">
            <a:xfrm>
              <a:off x="15865430" y="4418957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3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sḷiḍé">
              <a:extLst>
                <a:ext uri="{FF2B5EF4-FFF2-40B4-BE49-F238E27FC236}">
                  <a16:creationId xmlns="" xmlns:a16="http://schemas.microsoft.com/office/drawing/2014/main" id="{75E95FFB-072F-46C4-83ED-2578A4B45271}"/>
                </a:ext>
              </a:extLst>
            </p:cNvPr>
            <p:cNvSpPr/>
            <p:nvPr/>
          </p:nvSpPr>
          <p:spPr bwMode="auto">
            <a:xfrm>
              <a:off x="15907162" y="4537475"/>
              <a:ext cx="53416" cy="68440"/>
            </a:xfrm>
            <a:custGeom>
              <a:avLst/>
              <a:gdLst>
                <a:gd name="T0" fmla="*/ 0 w 32"/>
                <a:gd name="T1" fmla="*/ 0 h 41"/>
                <a:gd name="T2" fmla="*/ 0 w 32"/>
                <a:gd name="T3" fmla="*/ 25 h 41"/>
                <a:gd name="T4" fmla="*/ 32 w 32"/>
                <a:gd name="T5" fmla="*/ 41 h 41"/>
                <a:gd name="T6" fmla="*/ 32 w 32"/>
                <a:gd name="T7" fmla="*/ 18 h 41"/>
                <a:gd name="T8" fmla="*/ 0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lnTo>
                    <a:pt x="0" y="25"/>
                  </a:lnTo>
                  <a:lnTo>
                    <a:pt x="32" y="41"/>
                  </a:lnTo>
                  <a:lnTo>
                    <a:pt x="3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$ľîḍé">
              <a:extLst>
                <a:ext uri="{FF2B5EF4-FFF2-40B4-BE49-F238E27FC236}">
                  <a16:creationId xmlns="" xmlns:a16="http://schemas.microsoft.com/office/drawing/2014/main" id="{0191213B-C9DD-4A58-9A62-00F4DD583EF9}"/>
                </a:ext>
              </a:extLst>
            </p:cNvPr>
            <p:cNvSpPr/>
            <p:nvPr/>
          </p:nvSpPr>
          <p:spPr bwMode="auto">
            <a:xfrm>
              <a:off x="15907162" y="4537475"/>
              <a:ext cx="53416" cy="68440"/>
            </a:xfrm>
            <a:custGeom>
              <a:avLst/>
              <a:gdLst>
                <a:gd name="T0" fmla="*/ 0 w 32"/>
                <a:gd name="T1" fmla="*/ 0 h 41"/>
                <a:gd name="T2" fmla="*/ 0 w 32"/>
                <a:gd name="T3" fmla="*/ 25 h 41"/>
                <a:gd name="T4" fmla="*/ 32 w 32"/>
                <a:gd name="T5" fmla="*/ 41 h 41"/>
                <a:gd name="T6" fmla="*/ 32 w 32"/>
                <a:gd name="T7" fmla="*/ 18 h 41"/>
                <a:gd name="T8" fmla="*/ 0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lnTo>
                    <a:pt x="0" y="25"/>
                  </a:lnTo>
                  <a:lnTo>
                    <a:pt x="32" y="41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şlïḓe">
              <a:extLst>
                <a:ext uri="{FF2B5EF4-FFF2-40B4-BE49-F238E27FC236}">
                  <a16:creationId xmlns="" xmlns:a16="http://schemas.microsoft.com/office/drawing/2014/main" id="{ABF33FB8-0553-4F20-8A7B-6A265AB61C1D}"/>
                </a:ext>
              </a:extLst>
            </p:cNvPr>
            <p:cNvSpPr/>
            <p:nvPr/>
          </p:nvSpPr>
          <p:spPr bwMode="auto">
            <a:xfrm>
              <a:off x="15858754" y="4602575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5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5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$ḷiḍè">
              <a:extLst>
                <a:ext uri="{FF2B5EF4-FFF2-40B4-BE49-F238E27FC236}">
                  <a16:creationId xmlns="" xmlns:a16="http://schemas.microsoft.com/office/drawing/2014/main" id="{35936631-3AF7-4A3A-A4B0-3DF2DA941D36}"/>
                </a:ext>
              </a:extLst>
            </p:cNvPr>
            <p:cNvSpPr/>
            <p:nvPr/>
          </p:nvSpPr>
          <p:spPr bwMode="auto">
            <a:xfrm>
              <a:off x="15858754" y="4602575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5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5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ṡḷïdé">
              <a:extLst>
                <a:ext uri="{FF2B5EF4-FFF2-40B4-BE49-F238E27FC236}">
                  <a16:creationId xmlns="" xmlns:a16="http://schemas.microsoft.com/office/drawing/2014/main" id="{8FEA6673-2DC9-47E7-A615-F8E9521CBBE1}"/>
                </a:ext>
              </a:extLst>
            </p:cNvPr>
            <p:cNvSpPr/>
            <p:nvPr/>
          </p:nvSpPr>
          <p:spPr bwMode="auto">
            <a:xfrm>
              <a:off x="15865430" y="469939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4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ṧlíďê">
              <a:extLst>
                <a:ext uri="{FF2B5EF4-FFF2-40B4-BE49-F238E27FC236}">
                  <a16:creationId xmlns="" xmlns:a16="http://schemas.microsoft.com/office/drawing/2014/main" id="{57CC1EDB-E02C-4D69-A9D8-547C6A279576}"/>
                </a:ext>
              </a:extLst>
            </p:cNvPr>
            <p:cNvSpPr/>
            <p:nvPr/>
          </p:nvSpPr>
          <p:spPr bwMode="auto">
            <a:xfrm>
              <a:off x="15865430" y="469939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5 h 56"/>
                <a:gd name="T4" fmla="*/ 57 w 57"/>
                <a:gd name="T5" fmla="*/ 56 h 56"/>
                <a:gd name="T6" fmla="*/ 57 w 57"/>
                <a:gd name="T7" fmla="*/ 34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5"/>
                  </a:lnTo>
                  <a:lnTo>
                    <a:pt x="57" y="56"/>
                  </a:lnTo>
                  <a:lnTo>
                    <a:pt x="57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ṡ1ídè">
              <a:extLst>
                <a:ext uri="{FF2B5EF4-FFF2-40B4-BE49-F238E27FC236}">
                  <a16:creationId xmlns="" xmlns:a16="http://schemas.microsoft.com/office/drawing/2014/main" id="{8358AF25-C346-42A9-A123-1EB482201ACD}"/>
                </a:ext>
              </a:extLst>
            </p:cNvPr>
            <p:cNvSpPr/>
            <p:nvPr/>
          </p:nvSpPr>
          <p:spPr bwMode="auto">
            <a:xfrm>
              <a:off x="15464809" y="4470705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5 h 37"/>
                <a:gd name="T4" fmla="*/ 25 w 25"/>
                <a:gd name="T5" fmla="*/ 37 h 37"/>
                <a:gd name="T6" fmla="*/ 25 w 25"/>
                <a:gd name="T7" fmla="*/ 13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5"/>
                  </a:lnTo>
                  <a:lnTo>
                    <a:pt x="25" y="37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ṣlídê">
              <a:extLst>
                <a:ext uri="{FF2B5EF4-FFF2-40B4-BE49-F238E27FC236}">
                  <a16:creationId xmlns="" xmlns:a16="http://schemas.microsoft.com/office/drawing/2014/main" id="{D44DB64B-9A59-4ADE-916E-285581BCCCAE}"/>
                </a:ext>
              </a:extLst>
            </p:cNvPr>
            <p:cNvSpPr/>
            <p:nvPr/>
          </p:nvSpPr>
          <p:spPr bwMode="auto">
            <a:xfrm>
              <a:off x="15464809" y="4470705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5 h 37"/>
                <a:gd name="T4" fmla="*/ 25 w 25"/>
                <a:gd name="T5" fmla="*/ 37 h 37"/>
                <a:gd name="T6" fmla="*/ 25 w 25"/>
                <a:gd name="T7" fmla="*/ 13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5"/>
                  </a:lnTo>
                  <a:lnTo>
                    <a:pt x="25" y="37"/>
                  </a:lnTo>
                  <a:lnTo>
                    <a:pt x="25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s1îḋe">
              <a:extLst>
                <a:ext uri="{FF2B5EF4-FFF2-40B4-BE49-F238E27FC236}">
                  <a16:creationId xmlns="" xmlns:a16="http://schemas.microsoft.com/office/drawing/2014/main" id="{395C0B92-B78B-46FC-A075-CA570050A082}"/>
                </a:ext>
              </a:extLst>
            </p:cNvPr>
            <p:cNvSpPr/>
            <p:nvPr/>
          </p:nvSpPr>
          <p:spPr bwMode="auto">
            <a:xfrm>
              <a:off x="15534918" y="4509097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ŝḷíḓe">
              <a:extLst>
                <a:ext uri="{FF2B5EF4-FFF2-40B4-BE49-F238E27FC236}">
                  <a16:creationId xmlns="" xmlns:a16="http://schemas.microsoft.com/office/drawing/2014/main" id="{C8324FB9-9CF6-4739-9254-E78AE2BD9409}"/>
                </a:ext>
              </a:extLst>
            </p:cNvPr>
            <p:cNvSpPr/>
            <p:nvPr/>
          </p:nvSpPr>
          <p:spPr bwMode="auto">
            <a:xfrm>
              <a:off x="15534918" y="4509097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s1ïḍé">
              <a:extLst>
                <a:ext uri="{FF2B5EF4-FFF2-40B4-BE49-F238E27FC236}">
                  <a16:creationId xmlns="" xmlns:a16="http://schemas.microsoft.com/office/drawing/2014/main" id="{86825DE9-2077-488E-93AF-70728AFDC770}"/>
                </a:ext>
              </a:extLst>
            </p:cNvPr>
            <p:cNvSpPr/>
            <p:nvPr/>
          </p:nvSpPr>
          <p:spPr bwMode="auto">
            <a:xfrm>
              <a:off x="16070748" y="4068414"/>
              <a:ext cx="185288" cy="148564"/>
            </a:xfrm>
            <a:custGeom>
              <a:avLst/>
              <a:gdLst>
                <a:gd name="T0" fmla="*/ 0 w 111"/>
                <a:gd name="T1" fmla="*/ 0 h 89"/>
                <a:gd name="T2" fmla="*/ 0 w 111"/>
                <a:gd name="T3" fmla="*/ 23 h 89"/>
                <a:gd name="T4" fmla="*/ 111 w 111"/>
                <a:gd name="T5" fmla="*/ 89 h 89"/>
                <a:gd name="T6" fmla="*/ 111 w 111"/>
                <a:gd name="T7" fmla="*/ 64 h 89"/>
                <a:gd name="T8" fmla="*/ 0 w 11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9">
                  <a:moveTo>
                    <a:pt x="0" y="0"/>
                  </a:moveTo>
                  <a:lnTo>
                    <a:pt x="0" y="23"/>
                  </a:lnTo>
                  <a:lnTo>
                    <a:pt x="111" y="89"/>
                  </a:lnTo>
                  <a:lnTo>
                    <a:pt x="1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ṥ1íḋè">
              <a:extLst>
                <a:ext uri="{FF2B5EF4-FFF2-40B4-BE49-F238E27FC236}">
                  <a16:creationId xmlns="" xmlns:a16="http://schemas.microsoft.com/office/drawing/2014/main" id="{2DC8EF5D-A52D-49C4-BD3B-E13E8300846F}"/>
                </a:ext>
              </a:extLst>
            </p:cNvPr>
            <p:cNvSpPr/>
            <p:nvPr/>
          </p:nvSpPr>
          <p:spPr bwMode="auto">
            <a:xfrm>
              <a:off x="16070748" y="4068414"/>
              <a:ext cx="185288" cy="148564"/>
            </a:xfrm>
            <a:custGeom>
              <a:avLst/>
              <a:gdLst>
                <a:gd name="T0" fmla="*/ 0 w 111"/>
                <a:gd name="T1" fmla="*/ 0 h 89"/>
                <a:gd name="T2" fmla="*/ 0 w 111"/>
                <a:gd name="T3" fmla="*/ 23 h 89"/>
                <a:gd name="T4" fmla="*/ 111 w 111"/>
                <a:gd name="T5" fmla="*/ 89 h 89"/>
                <a:gd name="T6" fmla="*/ 111 w 111"/>
                <a:gd name="T7" fmla="*/ 64 h 89"/>
                <a:gd name="T8" fmla="*/ 0 w 111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9">
                  <a:moveTo>
                    <a:pt x="0" y="0"/>
                  </a:moveTo>
                  <a:lnTo>
                    <a:pt x="0" y="23"/>
                  </a:lnTo>
                  <a:lnTo>
                    <a:pt x="111" y="89"/>
                  </a:lnTo>
                  <a:lnTo>
                    <a:pt x="111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ŝ1íḓê">
              <a:extLst>
                <a:ext uri="{FF2B5EF4-FFF2-40B4-BE49-F238E27FC236}">
                  <a16:creationId xmlns="" xmlns:a16="http://schemas.microsoft.com/office/drawing/2014/main" id="{F0DFAE11-81A7-47D6-8C5B-F8FF6DD8D946}"/>
                </a:ext>
              </a:extLst>
            </p:cNvPr>
            <p:cNvSpPr/>
            <p:nvPr/>
          </p:nvSpPr>
          <p:spPr bwMode="auto">
            <a:xfrm>
              <a:off x="16287751" y="4190269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5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şľïdê">
              <a:extLst>
                <a:ext uri="{FF2B5EF4-FFF2-40B4-BE49-F238E27FC236}">
                  <a16:creationId xmlns="" xmlns:a16="http://schemas.microsoft.com/office/drawing/2014/main" id="{1CD83275-AE15-4FB7-BC36-9E7E2340A704}"/>
                </a:ext>
              </a:extLst>
            </p:cNvPr>
            <p:cNvSpPr/>
            <p:nvPr/>
          </p:nvSpPr>
          <p:spPr bwMode="auto">
            <a:xfrm>
              <a:off x="16287751" y="4190269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5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ṥļiḍe">
              <a:extLst>
                <a:ext uri="{FF2B5EF4-FFF2-40B4-BE49-F238E27FC236}">
                  <a16:creationId xmlns="" xmlns:a16="http://schemas.microsoft.com/office/drawing/2014/main" id="{8B7134DB-BEAA-42E5-868E-D9CEBE370412}"/>
                </a:ext>
              </a:extLst>
            </p:cNvPr>
            <p:cNvSpPr/>
            <p:nvPr/>
          </p:nvSpPr>
          <p:spPr bwMode="auto">
            <a:xfrm>
              <a:off x="16381230" y="4245355"/>
              <a:ext cx="45071" cy="68440"/>
            </a:xfrm>
            <a:custGeom>
              <a:avLst/>
              <a:gdLst>
                <a:gd name="T0" fmla="*/ 27 w 27"/>
                <a:gd name="T1" fmla="*/ 41 h 41"/>
                <a:gd name="T2" fmla="*/ 0 w 27"/>
                <a:gd name="T3" fmla="*/ 25 h 41"/>
                <a:gd name="T4" fmla="*/ 0 w 27"/>
                <a:gd name="T5" fmla="*/ 0 h 41"/>
                <a:gd name="T6" fmla="*/ 27 w 27"/>
                <a:gd name="T7" fmla="*/ 16 h 41"/>
                <a:gd name="T8" fmla="*/ 27 w 2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27" y="41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7" y="16"/>
                  </a:lnTo>
                  <a:lnTo>
                    <a:pt x="27" y="41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iśļïḋe">
              <a:extLst>
                <a:ext uri="{FF2B5EF4-FFF2-40B4-BE49-F238E27FC236}">
                  <a16:creationId xmlns="" xmlns:a16="http://schemas.microsoft.com/office/drawing/2014/main" id="{533A1AE3-6E6F-4632-AB74-E261BD6321A1}"/>
                </a:ext>
              </a:extLst>
            </p:cNvPr>
            <p:cNvSpPr/>
            <p:nvPr/>
          </p:nvSpPr>
          <p:spPr bwMode="auto">
            <a:xfrm>
              <a:off x="16070748" y="4161892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3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3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ṥlîdè">
              <a:extLst>
                <a:ext uri="{FF2B5EF4-FFF2-40B4-BE49-F238E27FC236}">
                  <a16:creationId xmlns="" xmlns:a16="http://schemas.microsoft.com/office/drawing/2014/main" id="{0D493E79-BD50-4F0E-BA8F-6241B858314C}"/>
                </a:ext>
              </a:extLst>
            </p:cNvPr>
            <p:cNvSpPr/>
            <p:nvPr/>
          </p:nvSpPr>
          <p:spPr bwMode="auto">
            <a:xfrm>
              <a:off x="16070748" y="4161892"/>
              <a:ext cx="101825" cy="96817"/>
            </a:xfrm>
            <a:custGeom>
              <a:avLst/>
              <a:gdLst>
                <a:gd name="T0" fmla="*/ 0 w 61"/>
                <a:gd name="T1" fmla="*/ 0 h 58"/>
                <a:gd name="T2" fmla="*/ 0 w 61"/>
                <a:gd name="T3" fmla="*/ 23 h 58"/>
                <a:gd name="T4" fmla="*/ 61 w 61"/>
                <a:gd name="T5" fmla="*/ 58 h 58"/>
                <a:gd name="T6" fmla="*/ 61 w 61"/>
                <a:gd name="T7" fmla="*/ 35 h 58"/>
                <a:gd name="T8" fmla="*/ 0 w 61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0" y="0"/>
                  </a:moveTo>
                  <a:lnTo>
                    <a:pt x="0" y="23"/>
                  </a:lnTo>
                  <a:lnTo>
                    <a:pt x="61" y="58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ṡḻîḑé">
              <a:extLst>
                <a:ext uri="{FF2B5EF4-FFF2-40B4-BE49-F238E27FC236}">
                  <a16:creationId xmlns="" xmlns:a16="http://schemas.microsoft.com/office/drawing/2014/main" id="{BAB22FDB-D88F-4037-80ED-69479703F481}"/>
                </a:ext>
              </a:extLst>
            </p:cNvPr>
            <p:cNvSpPr/>
            <p:nvPr/>
          </p:nvSpPr>
          <p:spPr bwMode="auto">
            <a:xfrm>
              <a:off x="16200950" y="4235339"/>
              <a:ext cx="125194" cy="113509"/>
            </a:xfrm>
            <a:custGeom>
              <a:avLst/>
              <a:gdLst>
                <a:gd name="T0" fmla="*/ 0 w 75"/>
                <a:gd name="T1" fmla="*/ 0 h 68"/>
                <a:gd name="T2" fmla="*/ 0 w 75"/>
                <a:gd name="T3" fmla="*/ 25 h 68"/>
                <a:gd name="T4" fmla="*/ 75 w 75"/>
                <a:gd name="T5" fmla="*/ 68 h 68"/>
                <a:gd name="T6" fmla="*/ 75 w 75"/>
                <a:gd name="T7" fmla="*/ 43 h 68"/>
                <a:gd name="T8" fmla="*/ 0 w 7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8">
                  <a:moveTo>
                    <a:pt x="0" y="0"/>
                  </a:moveTo>
                  <a:lnTo>
                    <a:pt x="0" y="25"/>
                  </a:lnTo>
                  <a:lnTo>
                    <a:pt x="75" y="68"/>
                  </a:lnTo>
                  <a:lnTo>
                    <a:pt x="7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ṥḻïḋê">
              <a:extLst>
                <a:ext uri="{FF2B5EF4-FFF2-40B4-BE49-F238E27FC236}">
                  <a16:creationId xmlns="" xmlns:a16="http://schemas.microsoft.com/office/drawing/2014/main" id="{14325C1A-CCD0-46FD-B04B-3AF7C6AB69ED}"/>
                </a:ext>
              </a:extLst>
            </p:cNvPr>
            <p:cNvSpPr/>
            <p:nvPr/>
          </p:nvSpPr>
          <p:spPr bwMode="auto">
            <a:xfrm>
              <a:off x="16200950" y="4235339"/>
              <a:ext cx="125194" cy="113509"/>
            </a:xfrm>
            <a:custGeom>
              <a:avLst/>
              <a:gdLst>
                <a:gd name="T0" fmla="*/ 0 w 75"/>
                <a:gd name="T1" fmla="*/ 0 h 68"/>
                <a:gd name="T2" fmla="*/ 0 w 75"/>
                <a:gd name="T3" fmla="*/ 25 h 68"/>
                <a:gd name="T4" fmla="*/ 75 w 75"/>
                <a:gd name="T5" fmla="*/ 68 h 68"/>
                <a:gd name="T6" fmla="*/ 75 w 75"/>
                <a:gd name="T7" fmla="*/ 43 h 68"/>
                <a:gd name="T8" fmla="*/ 0 w 7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8">
                  <a:moveTo>
                    <a:pt x="0" y="0"/>
                  </a:moveTo>
                  <a:lnTo>
                    <a:pt x="0" y="25"/>
                  </a:lnTo>
                  <a:lnTo>
                    <a:pt x="75" y="68"/>
                  </a:lnTo>
                  <a:lnTo>
                    <a:pt x="75" y="4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Sḻiḋê">
              <a:extLst>
                <a:ext uri="{FF2B5EF4-FFF2-40B4-BE49-F238E27FC236}">
                  <a16:creationId xmlns="" xmlns:a16="http://schemas.microsoft.com/office/drawing/2014/main" id="{CB62561C-C401-43FB-8317-4C1A7BD9266D}"/>
                </a:ext>
              </a:extLst>
            </p:cNvPr>
            <p:cNvSpPr/>
            <p:nvPr/>
          </p:nvSpPr>
          <p:spPr bwMode="auto">
            <a:xfrm>
              <a:off x="16354522" y="4325479"/>
              <a:ext cx="48409" cy="65101"/>
            </a:xfrm>
            <a:custGeom>
              <a:avLst/>
              <a:gdLst>
                <a:gd name="T0" fmla="*/ 29 w 29"/>
                <a:gd name="T1" fmla="*/ 39 h 39"/>
                <a:gd name="T2" fmla="*/ 0 w 29"/>
                <a:gd name="T3" fmla="*/ 25 h 39"/>
                <a:gd name="T4" fmla="*/ 0 w 29"/>
                <a:gd name="T5" fmla="*/ 0 h 39"/>
                <a:gd name="T6" fmla="*/ 29 w 29"/>
                <a:gd name="T7" fmla="*/ 14 h 39"/>
                <a:gd name="T8" fmla="*/ 29 w 2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9">
                  <a:moveTo>
                    <a:pt x="29" y="39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9" y="14"/>
                  </a:lnTo>
                  <a:lnTo>
                    <a:pt x="29" y="39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$1ïḋe">
              <a:extLst>
                <a:ext uri="{FF2B5EF4-FFF2-40B4-BE49-F238E27FC236}">
                  <a16:creationId xmlns="" xmlns:a16="http://schemas.microsoft.com/office/drawing/2014/main" id="{C5C1F92C-D4D8-406F-B065-6575B71B9E88}"/>
                </a:ext>
              </a:extLst>
            </p:cNvPr>
            <p:cNvSpPr/>
            <p:nvPr/>
          </p:nvSpPr>
          <p:spPr bwMode="auto">
            <a:xfrm>
              <a:off x="16426300" y="4367211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3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3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Sľiďè">
              <a:extLst>
                <a:ext uri="{FF2B5EF4-FFF2-40B4-BE49-F238E27FC236}">
                  <a16:creationId xmlns="" xmlns:a16="http://schemas.microsoft.com/office/drawing/2014/main" id="{F7841D8A-EBC7-4733-BF5A-17FF66986BC9}"/>
                </a:ext>
              </a:extLst>
            </p:cNvPr>
            <p:cNvSpPr/>
            <p:nvPr/>
          </p:nvSpPr>
          <p:spPr bwMode="auto">
            <a:xfrm>
              <a:off x="16426300" y="4367211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3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3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ṥḻïdé">
              <a:extLst>
                <a:ext uri="{FF2B5EF4-FFF2-40B4-BE49-F238E27FC236}">
                  <a16:creationId xmlns="" xmlns:a16="http://schemas.microsoft.com/office/drawing/2014/main" id="{D918B6D3-9BE1-4012-9B6F-B59181AAFA01}"/>
                </a:ext>
              </a:extLst>
            </p:cNvPr>
            <p:cNvSpPr/>
            <p:nvPr/>
          </p:nvSpPr>
          <p:spPr bwMode="auto">
            <a:xfrm>
              <a:off x="16070748" y="4255370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iŝḻïḋê">
              <a:extLst>
                <a:ext uri="{FF2B5EF4-FFF2-40B4-BE49-F238E27FC236}">
                  <a16:creationId xmlns="" xmlns:a16="http://schemas.microsoft.com/office/drawing/2014/main" id="{42169B71-9914-4DEA-BFD9-BC5DF518F4D5}"/>
                </a:ext>
              </a:extLst>
            </p:cNvPr>
            <p:cNvSpPr/>
            <p:nvPr/>
          </p:nvSpPr>
          <p:spPr bwMode="auto">
            <a:xfrm>
              <a:off x="16070748" y="4255370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s1îḋè">
              <a:extLst>
                <a:ext uri="{FF2B5EF4-FFF2-40B4-BE49-F238E27FC236}">
                  <a16:creationId xmlns="" xmlns:a16="http://schemas.microsoft.com/office/drawing/2014/main" id="{5C04A21F-BCB0-4E97-992C-2354010C8491}"/>
                </a:ext>
              </a:extLst>
            </p:cNvPr>
            <p:cNvSpPr/>
            <p:nvPr/>
          </p:nvSpPr>
          <p:spPr bwMode="auto">
            <a:xfrm>
              <a:off x="16172573" y="4313795"/>
              <a:ext cx="25039" cy="56755"/>
            </a:xfrm>
            <a:custGeom>
              <a:avLst/>
              <a:gdLst>
                <a:gd name="T0" fmla="*/ 0 w 15"/>
                <a:gd name="T1" fmla="*/ 0 h 34"/>
                <a:gd name="T2" fmla="*/ 0 w 15"/>
                <a:gd name="T3" fmla="*/ 23 h 34"/>
                <a:gd name="T4" fmla="*/ 15 w 15"/>
                <a:gd name="T5" fmla="*/ 34 h 34"/>
                <a:gd name="T6" fmla="*/ 15 w 15"/>
                <a:gd name="T7" fmla="*/ 9 h 34"/>
                <a:gd name="T8" fmla="*/ 0 w 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lnTo>
                    <a:pt x="0" y="23"/>
                  </a:lnTo>
                  <a:lnTo>
                    <a:pt x="15" y="34"/>
                  </a:lnTo>
                  <a:lnTo>
                    <a:pt x="15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líḑê">
              <a:extLst>
                <a:ext uri="{FF2B5EF4-FFF2-40B4-BE49-F238E27FC236}">
                  <a16:creationId xmlns="" xmlns:a16="http://schemas.microsoft.com/office/drawing/2014/main" id="{B3665FE4-34ED-4187-AFD4-3CE1CC3A9B60}"/>
                </a:ext>
              </a:extLst>
            </p:cNvPr>
            <p:cNvSpPr/>
            <p:nvPr/>
          </p:nvSpPr>
          <p:spPr bwMode="auto">
            <a:xfrm>
              <a:off x="16172573" y="4313795"/>
              <a:ext cx="25039" cy="56755"/>
            </a:xfrm>
            <a:custGeom>
              <a:avLst/>
              <a:gdLst>
                <a:gd name="T0" fmla="*/ 0 w 15"/>
                <a:gd name="T1" fmla="*/ 0 h 34"/>
                <a:gd name="T2" fmla="*/ 0 w 15"/>
                <a:gd name="T3" fmla="*/ 23 h 34"/>
                <a:gd name="T4" fmla="*/ 15 w 15"/>
                <a:gd name="T5" fmla="*/ 34 h 34"/>
                <a:gd name="T6" fmla="*/ 15 w 15"/>
                <a:gd name="T7" fmla="*/ 9 h 34"/>
                <a:gd name="T8" fmla="*/ 0 w 15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4">
                  <a:moveTo>
                    <a:pt x="0" y="0"/>
                  </a:moveTo>
                  <a:lnTo>
                    <a:pt x="0" y="23"/>
                  </a:lnTo>
                  <a:lnTo>
                    <a:pt x="15" y="34"/>
                  </a:lnTo>
                  <a:lnTo>
                    <a:pt x="15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1ïďé">
              <a:extLst>
                <a:ext uri="{FF2B5EF4-FFF2-40B4-BE49-F238E27FC236}">
                  <a16:creationId xmlns="" xmlns:a16="http://schemas.microsoft.com/office/drawing/2014/main" id="{4BE21EDE-9B51-49F3-8874-71818D87A0AA}"/>
                </a:ext>
              </a:extLst>
            </p:cNvPr>
            <p:cNvSpPr/>
            <p:nvPr/>
          </p:nvSpPr>
          <p:spPr bwMode="auto">
            <a:xfrm>
              <a:off x="16227658" y="4345510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3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3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şļîḍé">
              <a:extLst>
                <a:ext uri="{FF2B5EF4-FFF2-40B4-BE49-F238E27FC236}">
                  <a16:creationId xmlns="" xmlns:a16="http://schemas.microsoft.com/office/drawing/2014/main" id="{7A8264B0-68AA-437E-A30D-9BAEF75C2AD1}"/>
                </a:ext>
              </a:extLst>
            </p:cNvPr>
            <p:cNvSpPr/>
            <p:nvPr/>
          </p:nvSpPr>
          <p:spPr bwMode="auto">
            <a:xfrm>
              <a:off x="16227658" y="4345510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3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3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ṧḻiďé">
              <a:extLst>
                <a:ext uri="{FF2B5EF4-FFF2-40B4-BE49-F238E27FC236}">
                  <a16:creationId xmlns="" xmlns:a16="http://schemas.microsoft.com/office/drawing/2014/main" id="{BF65D0CB-29A6-4969-8FCC-F38F1F5E3D7B}"/>
                </a:ext>
              </a:extLst>
            </p:cNvPr>
            <p:cNvSpPr/>
            <p:nvPr/>
          </p:nvSpPr>
          <p:spPr bwMode="auto">
            <a:xfrm>
              <a:off x="16070748" y="4348849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3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3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S1íḍe">
              <a:extLst>
                <a:ext uri="{FF2B5EF4-FFF2-40B4-BE49-F238E27FC236}">
                  <a16:creationId xmlns="" xmlns:a16="http://schemas.microsoft.com/office/drawing/2014/main" id="{7FFC9472-8391-416F-B70D-9580B4BADF5E}"/>
                </a:ext>
              </a:extLst>
            </p:cNvPr>
            <p:cNvSpPr/>
            <p:nvPr/>
          </p:nvSpPr>
          <p:spPr bwMode="auto">
            <a:xfrm>
              <a:off x="16070748" y="4348849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3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3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sḷiďé">
              <a:extLst>
                <a:ext uri="{FF2B5EF4-FFF2-40B4-BE49-F238E27FC236}">
                  <a16:creationId xmlns="" xmlns:a16="http://schemas.microsoft.com/office/drawing/2014/main" id="{1E47F7C6-EE44-4AAF-813D-E435B7AEAF60}"/>
                </a:ext>
              </a:extLst>
            </p:cNvPr>
            <p:cNvSpPr/>
            <p:nvPr/>
          </p:nvSpPr>
          <p:spPr bwMode="auto">
            <a:xfrm>
              <a:off x="16371214" y="4522451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3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3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sḻïḑê">
              <a:extLst>
                <a:ext uri="{FF2B5EF4-FFF2-40B4-BE49-F238E27FC236}">
                  <a16:creationId xmlns="" xmlns:a16="http://schemas.microsoft.com/office/drawing/2014/main" id="{083E3A0B-E73C-44A4-B911-2529D3355C85}"/>
                </a:ext>
              </a:extLst>
            </p:cNvPr>
            <p:cNvSpPr/>
            <p:nvPr/>
          </p:nvSpPr>
          <p:spPr bwMode="auto">
            <a:xfrm>
              <a:off x="16371214" y="4522451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3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3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ṡḷíḓè">
              <a:extLst>
                <a:ext uri="{FF2B5EF4-FFF2-40B4-BE49-F238E27FC236}">
                  <a16:creationId xmlns="" xmlns:a16="http://schemas.microsoft.com/office/drawing/2014/main" id="{11C9B7CA-C202-4AC3-B006-0C2C09036DBA}"/>
                </a:ext>
              </a:extLst>
            </p:cNvPr>
            <p:cNvSpPr/>
            <p:nvPr/>
          </p:nvSpPr>
          <p:spPr bwMode="auto">
            <a:xfrm>
              <a:off x="16070748" y="444232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ŝḷíḓé">
              <a:extLst>
                <a:ext uri="{FF2B5EF4-FFF2-40B4-BE49-F238E27FC236}">
                  <a16:creationId xmlns="" xmlns:a16="http://schemas.microsoft.com/office/drawing/2014/main" id="{C82DE6D2-E6FF-458C-94D7-A61D507CA55B}"/>
                </a:ext>
              </a:extLst>
            </p:cNvPr>
            <p:cNvSpPr/>
            <p:nvPr/>
          </p:nvSpPr>
          <p:spPr bwMode="auto">
            <a:xfrm>
              <a:off x="16070748" y="444232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šľîḍé">
              <a:extLst>
                <a:ext uri="{FF2B5EF4-FFF2-40B4-BE49-F238E27FC236}">
                  <a16:creationId xmlns="" xmlns:a16="http://schemas.microsoft.com/office/drawing/2014/main" id="{FAFEF8FE-E2B7-43E4-B332-A3148C66470D}"/>
                </a:ext>
              </a:extLst>
            </p:cNvPr>
            <p:cNvSpPr/>
            <p:nvPr/>
          </p:nvSpPr>
          <p:spPr bwMode="auto">
            <a:xfrm>
              <a:off x="16172573" y="4502419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Sḷiḓê">
              <a:extLst>
                <a:ext uri="{FF2B5EF4-FFF2-40B4-BE49-F238E27FC236}">
                  <a16:creationId xmlns="" xmlns:a16="http://schemas.microsoft.com/office/drawing/2014/main" id="{180C09A5-CB10-46D7-B52A-DF70FC3F617F}"/>
                </a:ext>
              </a:extLst>
            </p:cNvPr>
            <p:cNvSpPr/>
            <p:nvPr/>
          </p:nvSpPr>
          <p:spPr bwMode="auto">
            <a:xfrm>
              <a:off x="16172573" y="4502419"/>
              <a:ext cx="146894" cy="121856"/>
            </a:xfrm>
            <a:custGeom>
              <a:avLst/>
              <a:gdLst>
                <a:gd name="T0" fmla="*/ 0 w 88"/>
                <a:gd name="T1" fmla="*/ 0 h 73"/>
                <a:gd name="T2" fmla="*/ 0 w 88"/>
                <a:gd name="T3" fmla="*/ 23 h 73"/>
                <a:gd name="T4" fmla="*/ 88 w 88"/>
                <a:gd name="T5" fmla="*/ 73 h 73"/>
                <a:gd name="T6" fmla="*/ 88 w 88"/>
                <a:gd name="T7" fmla="*/ 50 h 73"/>
                <a:gd name="T8" fmla="*/ 0 w 88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3">
                  <a:moveTo>
                    <a:pt x="0" y="0"/>
                  </a:moveTo>
                  <a:lnTo>
                    <a:pt x="0" y="23"/>
                  </a:lnTo>
                  <a:lnTo>
                    <a:pt x="88" y="73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$ḻïḑè">
              <a:extLst>
                <a:ext uri="{FF2B5EF4-FFF2-40B4-BE49-F238E27FC236}">
                  <a16:creationId xmlns="" xmlns:a16="http://schemas.microsoft.com/office/drawing/2014/main" id="{3A68078D-6DEA-40A0-8B3B-DF464F011736}"/>
                </a:ext>
              </a:extLst>
            </p:cNvPr>
            <p:cNvSpPr/>
            <p:nvPr/>
          </p:nvSpPr>
          <p:spPr bwMode="auto">
            <a:xfrm>
              <a:off x="16346176" y="4599236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1iḑé">
              <a:extLst>
                <a:ext uri="{FF2B5EF4-FFF2-40B4-BE49-F238E27FC236}">
                  <a16:creationId xmlns="" xmlns:a16="http://schemas.microsoft.com/office/drawing/2014/main" id="{983A582A-9DDA-4FD2-B127-D2355805BE95}"/>
                </a:ext>
              </a:extLst>
            </p:cNvPr>
            <p:cNvSpPr/>
            <p:nvPr/>
          </p:nvSpPr>
          <p:spPr bwMode="auto">
            <a:xfrm>
              <a:off x="16346176" y="4599236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ṥlîďê">
              <a:extLst>
                <a:ext uri="{FF2B5EF4-FFF2-40B4-BE49-F238E27FC236}">
                  <a16:creationId xmlns="" xmlns:a16="http://schemas.microsoft.com/office/drawing/2014/main" id="{399BCBB5-2C91-4CF8-AF78-4A85FB0C6F43}"/>
                </a:ext>
              </a:extLst>
            </p:cNvPr>
            <p:cNvSpPr/>
            <p:nvPr/>
          </p:nvSpPr>
          <p:spPr bwMode="auto">
            <a:xfrm>
              <a:off x="16070748" y="4537475"/>
              <a:ext cx="150233" cy="128533"/>
            </a:xfrm>
            <a:custGeom>
              <a:avLst/>
              <a:gdLst>
                <a:gd name="T0" fmla="*/ 90 w 90"/>
                <a:gd name="T1" fmla="*/ 77 h 77"/>
                <a:gd name="T2" fmla="*/ 0 w 90"/>
                <a:gd name="T3" fmla="*/ 22 h 77"/>
                <a:gd name="T4" fmla="*/ 0 w 90"/>
                <a:gd name="T5" fmla="*/ 0 h 77"/>
                <a:gd name="T6" fmla="*/ 90 w 90"/>
                <a:gd name="T7" fmla="*/ 52 h 77"/>
                <a:gd name="T8" fmla="*/ 90 w 9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90" y="77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90" y="52"/>
                  </a:lnTo>
                  <a:lnTo>
                    <a:pt x="90" y="77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ŝľíḓe">
              <a:extLst>
                <a:ext uri="{FF2B5EF4-FFF2-40B4-BE49-F238E27FC236}">
                  <a16:creationId xmlns="" xmlns:a16="http://schemas.microsoft.com/office/drawing/2014/main" id="{1D9A0EC5-DC45-4D30-8A75-44E8E3867996}"/>
                </a:ext>
              </a:extLst>
            </p:cNvPr>
            <p:cNvSpPr/>
            <p:nvPr/>
          </p:nvSpPr>
          <p:spPr bwMode="auto">
            <a:xfrm>
              <a:off x="16249359" y="4637630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9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ṡḷíďé">
              <a:extLst>
                <a:ext uri="{FF2B5EF4-FFF2-40B4-BE49-F238E27FC236}">
                  <a16:creationId xmlns="" xmlns:a16="http://schemas.microsoft.com/office/drawing/2014/main" id="{6F28A18A-CA2E-492F-BAF2-93AAE60A1510}"/>
                </a:ext>
              </a:extLst>
            </p:cNvPr>
            <p:cNvSpPr/>
            <p:nvPr/>
          </p:nvSpPr>
          <p:spPr bwMode="auto">
            <a:xfrm>
              <a:off x="16249359" y="4637630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9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ṥļiḑé">
              <a:extLst>
                <a:ext uri="{FF2B5EF4-FFF2-40B4-BE49-F238E27FC236}">
                  <a16:creationId xmlns="" xmlns:a16="http://schemas.microsoft.com/office/drawing/2014/main" id="{47677297-84DD-4EA9-98AF-0799EE3428D6}"/>
                </a:ext>
              </a:extLst>
            </p:cNvPr>
            <p:cNvSpPr/>
            <p:nvPr/>
          </p:nvSpPr>
          <p:spPr bwMode="auto">
            <a:xfrm>
              <a:off x="16387906" y="471775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ṡ1íḍé">
              <a:extLst>
                <a:ext uri="{FF2B5EF4-FFF2-40B4-BE49-F238E27FC236}">
                  <a16:creationId xmlns="" xmlns:a16="http://schemas.microsoft.com/office/drawing/2014/main" id="{80F49545-D9FE-43E8-976D-2DB6DD0E9834}"/>
                </a:ext>
              </a:extLst>
            </p:cNvPr>
            <p:cNvSpPr/>
            <p:nvPr/>
          </p:nvSpPr>
          <p:spPr bwMode="auto">
            <a:xfrm>
              <a:off x="16387906" y="471775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$lîďê">
              <a:extLst>
                <a:ext uri="{FF2B5EF4-FFF2-40B4-BE49-F238E27FC236}">
                  <a16:creationId xmlns="" xmlns:a16="http://schemas.microsoft.com/office/drawing/2014/main" id="{6734CE28-E24B-49AB-BD2E-C58E023D8759}"/>
                </a:ext>
              </a:extLst>
            </p:cNvPr>
            <p:cNvSpPr/>
            <p:nvPr/>
          </p:nvSpPr>
          <p:spPr bwMode="auto">
            <a:xfrm>
              <a:off x="16070748" y="4630953"/>
              <a:ext cx="50078" cy="68440"/>
            </a:xfrm>
            <a:custGeom>
              <a:avLst/>
              <a:gdLst>
                <a:gd name="T0" fmla="*/ 0 w 30"/>
                <a:gd name="T1" fmla="*/ 0 h 41"/>
                <a:gd name="T2" fmla="*/ 0 w 30"/>
                <a:gd name="T3" fmla="*/ 23 h 41"/>
                <a:gd name="T4" fmla="*/ 30 w 30"/>
                <a:gd name="T5" fmla="*/ 41 h 41"/>
                <a:gd name="T6" fmla="*/ 30 w 30"/>
                <a:gd name="T7" fmla="*/ 16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0" y="23"/>
                  </a:lnTo>
                  <a:lnTo>
                    <a:pt x="30" y="41"/>
                  </a:lnTo>
                  <a:lnTo>
                    <a:pt x="3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$1ïḑe">
              <a:extLst>
                <a:ext uri="{FF2B5EF4-FFF2-40B4-BE49-F238E27FC236}">
                  <a16:creationId xmlns="" xmlns:a16="http://schemas.microsoft.com/office/drawing/2014/main" id="{B6230D2F-C5E1-4622-8CA6-631402A58C21}"/>
                </a:ext>
              </a:extLst>
            </p:cNvPr>
            <p:cNvSpPr/>
            <p:nvPr/>
          </p:nvSpPr>
          <p:spPr bwMode="auto">
            <a:xfrm>
              <a:off x="16070748" y="4630953"/>
              <a:ext cx="50078" cy="68440"/>
            </a:xfrm>
            <a:custGeom>
              <a:avLst/>
              <a:gdLst>
                <a:gd name="T0" fmla="*/ 0 w 30"/>
                <a:gd name="T1" fmla="*/ 0 h 41"/>
                <a:gd name="T2" fmla="*/ 0 w 30"/>
                <a:gd name="T3" fmla="*/ 23 h 41"/>
                <a:gd name="T4" fmla="*/ 30 w 30"/>
                <a:gd name="T5" fmla="*/ 41 h 41"/>
                <a:gd name="T6" fmla="*/ 30 w 30"/>
                <a:gd name="T7" fmla="*/ 16 h 41"/>
                <a:gd name="T8" fmla="*/ 0 w 30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0"/>
                  </a:moveTo>
                  <a:lnTo>
                    <a:pt x="0" y="23"/>
                  </a:lnTo>
                  <a:lnTo>
                    <a:pt x="30" y="41"/>
                  </a:lnTo>
                  <a:lnTo>
                    <a:pt x="30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íṩľïḑe">
              <a:extLst>
                <a:ext uri="{FF2B5EF4-FFF2-40B4-BE49-F238E27FC236}">
                  <a16:creationId xmlns="" xmlns:a16="http://schemas.microsoft.com/office/drawing/2014/main" id="{72AD4379-36C0-4EC7-9F95-DFF3D1F0111B}"/>
                </a:ext>
              </a:extLst>
            </p:cNvPr>
            <p:cNvSpPr/>
            <p:nvPr/>
          </p:nvSpPr>
          <p:spPr bwMode="auto">
            <a:xfrm>
              <a:off x="16150873" y="4676023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ṥlîḓe">
              <a:extLst>
                <a:ext uri="{FF2B5EF4-FFF2-40B4-BE49-F238E27FC236}">
                  <a16:creationId xmlns="" xmlns:a16="http://schemas.microsoft.com/office/drawing/2014/main" id="{709E3F31-060C-4027-83D8-C247E7BC673E}"/>
                </a:ext>
              </a:extLst>
            </p:cNvPr>
            <p:cNvSpPr/>
            <p:nvPr/>
          </p:nvSpPr>
          <p:spPr bwMode="auto">
            <a:xfrm>
              <a:off x="16150873" y="4676023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ŝḻïḍé">
              <a:extLst>
                <a:ext uri="{FF2B5EF4-FFF2-40B4-BE49-F238E27FC236}">
                  <a16:creationId xmlns="" xmlns:a16="http://schemas.microsoft.com/office/drawing/2014/main" id="{27C1C7D8-1CEF-4622-B9FD-D2851A459774}"/>
                </a:ext>
              </a:extLst>
            </p:cNvPr>
            <p:cNvSpPr/>
            <p:nvPr/>
          </p:nvSpPr>
          <p:spPr bwMode="auto">
            <a:xfrm>
              <a:off x="16246021" y="4731108"/>
              <a:ext cx="108502" cy="103494"/>
            </a:xfrm>
            <a:custGeom>
              <a:avLst/>
              <a:gdLst>
                <a:gd name="T0" fmla="*/ 65 w 65"/>
                <a:gd name="T1" fmla="*/ 62 h 62"/>
                <a:gd name="T2" fmla="*/ 0 w 65"/>
                <a:gd name="T3" fmla="*/ 25 h 62"/>
                <a:gd name="T4" fmla="*/ 0 w 65"/>
                <a:gd name="T5" fmla="*/ 0 h 62"/>
                <a:gd name="T6" fmla="*/ 65 w 65"/>
                <a:gd name="T7" fmla="*/ 37 h 62"/>
                <a:gd name="T8" fmla="*/ 65 w 6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65" y="62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62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şlïďé">
              <a:extLst>
                <a:ext uri="{FF2B5EF4-FFF2-40B4-BE49-F238E27FC236}">
                  <a16:creationId xmlns="" xmlns:a16="http://schemas.microsoft.com/office/drawing/2014/main" id="{94CDF0AD-48B6-487D-BC87-A2C2BF95D5D8}"/>
                </a:ext>
              </a:extLst>
            </p:cNvPr>
            <p:cNvSpPr/>
            <p:nvPr/>
          </p:nvSpPr>
          <p:spPr bwMode="auto">
            <a:xfrm>
              <a:off x="16070748" y="4724432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ṣļîdé">
              <a:extLst>
                <a:ext uri="{FF2B5EF4-FFF2-40B4-BE49-F238E27FC236}">
                  <a16:creationId xmlns="" xmlns:a16="http://schemas.microsoft.com/office/drawing/2014/main" id="{A45A7665-BFF5-481E-BE5C-0AF79111D19F}"/>
                </a:ext>
              </a:extLst>
            </p:cNvPr>
            <p:cNvSpPr/>
            <p:nvPr/>
          </p:nvSpPr>
          <p:spPr bwMode="auto">
            <a:xfrm>
              <a:off x="16070748" y="4724432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3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3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ṡḻíḓe">
              <a:extLst>
                <a:ext uri="{FF2B5EF4-FFF2-40B4-BE49-F238E27FC236}">
                  <a16:creationId xmlns="" xmlns:a16="http://schemas.microsoft.com/office/drawing/2014/main" id="{0C71AD48-6CD9-4C51-AFA4-81243CDD56D3}"/>
                </a:ext>
              </a:extLst>
            </p:cNvPr>
            <p:cNvSpPr/>
            <p:nvPr/>
          </p:nvSpPr>
          <p:spPr bwMode="auto">
            <a:xfrm>
              <a:off x="16256036" y="4827925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2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ṣḻïḓê">
              <a:extLst>
                <a:ext uri="{FF2B5EF4-FFF2-40B4-BE49-F238E27FC236}">
                  <a16:creationId xmlns="" xmlns:a16="http://schemas.microsoft.com/office/drawing/2014/main" id="{F9463477-A6EA-404C-874B-8B3AD6B348A6}"/>
                </a:ext>
              </a:extLst>
            </p:cNvPr>
            <p:cNvSpPr/>
            <p:nvPr/>
          </p:nvSpPr>
          <p:spPr bwMode="auto">
            <a:xfrm>
              <a:off x="16256036" y="4827925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2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ṧľiḓe">
              <a:extLst>
                <a:ext uri="{FF2B5EF4-FFF2-40B4-BE49-F238E27FC236}">
                  <a16:creationId xmlns="" xmlns:a16="http://schemas.microsoft.com/office/drawing/2014/main" id="{CE09E87F-85C2-456A-B86E-1CA5BBFBDD18}"/>
                </a:ext>
              </a:extLst>
            </p:cNvPr>
            <p:cNvSpPr/>
            <p:nvPr/>
          </p:nvSpPr>
          <p:spPr bwMode="auto">
            <a:xfrm>
              <a:off x="16431307" y="4929749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6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ṥḷíḋé">
              <a:extLst>
                <a:ext uri="{FF2B5EF4-FFF2-40B4-BE49-F238E27FC236}">
                  <a16:creationId xmlns="" xmlns:a16="http://schemas.microsoft.com/office/drawing/2014/main" id="{A3B7D6E2-D1B8-4E93-B764-9730397976B7}"/>
                </a:ext>
              </a:extLst>
            </p:cNvPr>
            <p:cNvSpPr/>
            <p:nvPr/>
          </p:nvSpPr>
          <p:spPr bwMode="auto">
            <a:xfrm>
              <a:off x="16431307" y="4929749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6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ṩļïḓê">
              <a:extLst>
                <a:ext uri="{FF2B5EF4-FFF2-40B4-BE49-F238E27FC236}">
                  <a16:creationId xmlns="" xmlns:a16="http://schemas.microsoft.com/office/drawing/2014/main" id="{03AF150A-D9A4-4ED7-A6A7-BAA1D0E4DDB0}"/>
                </a:ext>
              </a:extLst>
            </p:cNvPr>
            <p:cNvSpPr/>
            <p:nvPr/>
          </p:nvSpPr>
          <p:spPr bwMode="auto">
            <a:xfrm>
              <a:off x="16503086" y="4971481"/>
              <a:ext cx="46739" cy="68440"/>
            </a:xfrm>
            <a:custGeom>
              <a:avLst/>
              <a:gdLst>
                <a:gd name="T0" fmla="*/ 0 w 28"/>
                <a:gd name="T1" fmla="*/ 0 h 41"/>
                <a:gd name="T2" fmla="*/ 0 w 28"/>
                <a:gd name="T3" fmla="*/ 25 h 41"/>
                <a:gd name="T4" fmla="*/ 28 w 28"/>
                <a:gd name="T5" fmla="*/ 41 h 41"/>
                <a:gd name="T6" fmla="*/ 28 w 28"/>
                <a:gd name="T7" fmla="*/ 16 h 41"/>
                <a:gd name="T8" fmla="*/ 0 w 2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1">
                  <a:moveTo>
                    <a:pt x="0" y="0"/>
                  </a:moveTo>
                  <a:lnTo>
                    <a:pt x="0" y="25"/>
                  </a:lnTo>
                  <a:lnTo>
                    <a:pt x="28" y="41"/>
                  </a:lnTo>
                  <a:lnTo>
                    <a:pt x="2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šļídè">
              <a:extLst>
                <a:ext uri="{FF2B5EF4-FFF2-40B4-BE49-F238E27FC236}">
                  <a16:creationId xmlns="" xmlns:a16="http://schemas.microsoft.com/office/drawing/2014/main" id="{4087460A-87FA-4D08-9174-B5D51D841A86}"/>
                </a:ext>
              </a:extLst>
            </p:cNvPr>
            <p:cNvSpPr/>
            <p:nvPr/>
          </p:nvSpPr>
          <p:spPr bwMode="auto">
            <a:xfrm>
              <a:off x="16503086" y="4971481"/>
              <a:ext cx="46739" cy="68440"/>
            </a:xfrm>
            <a:custGeom>
              <a:avLst/>
              <a:gdLst>
                <a:gd name="T0" fmla="*/ 0 w 28"/>
                <a:gd name="T1" fmla="*/ 0 h 41"/>
                <a:gd name="T2" fmla="*/ 0 w 28"/>
                <a:gd name="T3" fmla="*/ 25 h 41"/>
                <a:gd name="T4" fmla="*/ 28 w 28"/>
                <a:gd name="T5" fmla="*/ 41 h 41"/>
                <a:gd name="T6" fmla="*/ 28 w 28"/>
                <a:gd name="T7" fmla="*/ 16 h 41"/>
                <a:gd name="T8" fmla="*/ 0 w 2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1">
                  <a:moveTo>
                    <a:pt x="0" y="0"/>
                  </a:moveTo>
                  <a:lnTo>
                    <a:pt x="0" y="25"/>
                  </a:lnTo>
                  <a:lnTo>
                    <a:pt x="28" y="41"/>
                  </a:lnTo>
                  <a:lnTo>
                    <a:pt x="28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ṥḻîḑê">
              <a:extLst>
                <a:ext uri="{FF2B5EF4-FFF2-40B4-BE49-F238E27FC236}">
                  <a16:creationId xmlns="" xmlns:a16="http://schemas.microsoft.com/office/drawing/2014/main" id="{599FEC64-B602-4A40-86F0-CD64107B651D}"/>
                </a:ext>
              </a:extLst>
            </p:cNvPr>
            <p:cNvSpPr/>
            <p:nvPr/>
          </p:nvSpPr>
          <p:spPr bwMode="auto">
            <a:xfrm>
              <a:off x="16070748" y="4817909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3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3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šlíḍe">
              <a:extLst>
                <a:ext uri="{FF2B5EF4-FFF2-40B4-BE49-F238E27FC236}">
                  <a16:creationId xmlns="" xmlns:a16="http://schemas.microsoft.com/office/drawing/2014/main" id="{116773D6-05A2-46FD-B3F4-3F02FBB82BD9}"/>
                </a:ext>
              </a:extLst>
            </p:cNvPr>
            <p:cNvSpPr/>
            <p:nvPr/>
          </p:nvSpPr>
          <p:spPr bwMode="auto">
            <a:xfrm>
              <a:off x="16070748" y="4817909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3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3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ṧḻíḑé">
              <a:extLst>
                <a:ext uri="{FF2B5EF4-FFF2-40B4-BE49-F238E27FC236}">
                  <a16:creationId xmlns="" xmlns:a16="http://schemas.microsoft.com/office/drawing/2014/main" id="{369735B9-6F08-4DBF-863F-823050309AD8}"/>
                </a:ext>
              </a:extLst>
            </p:cNvPr>
            <p:cNvSpPr/>
            <p:nvPr/>
          </p:nvSpPr>
          <p:spPr bwMode="auto">
            <a:xfrm>
              <a:off x="16556502" y="4345510"/>
              <a:ext cx="128533" cy="118518"/>
            </a:xfrm>
            <a:custGeom>
              <a:avLst/>
              <a:gdLst>
                <a:gd name="T0" fmla="*/ 0 w 77"/>
                <a:gd name="T1" fmla="*/ 25 h 71"/>
                <a:gd name="T2" fmla="*/ 77 w 77"/>
                <a:gd name="T3" fmla="*/ 71 h 71"/>
                <a:gd name="T4" fmla="*/ 77 w 77"/>
                <a:gd name="T5" fmla="*/ 46 h 71"/>
                <a:gd name="T6" fmla="*/ 0 w 77"/>
                <a:gd name="T7" fmla="*/ 0 h 71"/>
                <a:gd name="T8" fmla="*/ 0 w 77"/>
                <a:gd name="T9" fmla="*/ 2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1">
                  <a:moveTo>
                    <a:pt x="0" y="25"/>
                  </a:moveTo>
                  <a:lnTo>
                    <a:pt x="77" y="71"/>
                  </a:lnTo>
                  <a:lnTo>
                    <a:pt x="77" y="46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slíḑe">
              <a:extLst>
                <a:ext uri="{FF2B5EF4-FFF2-40B4-BE49-F238E27FC236}">
                  <a16:creationId xmlns="" xmlns:a16="http://schemas.microsoft.com/office/drawing/2014/main" id="{2285734E-CC7F-47C2-AA4A-61418321C527}"/>
                </a:ext>
              </a:extLst>
            </p:cNvPr>
            <p:cNvSpPr/>
            <p:nvPr/>
          </p:nvSpPr>
          <p:spPr bwMode="auto">
            <a:xfrm>
              <a:off x="16583210" y="4457351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ḷïḋê">
              <a:extLst>
                <a:ext uri="{FF2B5EF4-FFF2-40B4-BE49-F238E27FC236}">
                  <a16:creationId xmlns="" xmlns:a16="http://schemas.microsoft.com/office/drawing/2014/main" id="{50F2D82E-5A0B-456D-A9CE-E706CC77FAD1}"/>
                </a:ext>
              </a:extLst>
            </p:cNvPr>
            <p:cNvSpPr/>
            <p:nvPr/>
          </p:nvSpPr>
          <p:spPr bwMode="auto">
            <a:xfrm>
              <a:off x="16583210" y="4457351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şḷïde">
              <a:extLst>
                <a:ext uri="{FF2B5EF4-FFF2-40B4-BE49-F238E27FC236}">
                  <a16:creationId xmlns="" xmlns:a16="http://schemas.microsoft.com/office/drawing/2014/main" id="{B6D7155F-FB11-4A0F-AAD0-8DD061C56F68}"/>
                </a:ext>
              </a:extLst>
            </p:cNvPr>
            <p:cNvSpPr/>
            <p:nvPr/>
          </p:nvSpPr>
          <p:spPr bwMode="auto">
            <a:xfrm>
              <a:off x="16611587" y="4564182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ṡḻïḓè">
              <a:extLst>
                <a:ext uri="{FF2B5EF4-FFF2-40B4-BE49-F238E27FC236}">
                  <a16:creationId xmlns="" xmlns:a16="http://schemas.microsoft.com/office/drawing/2014/main" id="{14C5965C-56D2-4341-B950-A435304DDF9F}"/>
                </a:ext>
              </a:extLst>
            </p:cNvPr>
            <p:cNvSpPr/>
            <p:nvPr/>
          </p:nvSpPr>
          <p:spPr bwMode="auto">
            <a:xfrm>
              <a:off x="16611587" y="4564182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íṥ1îďe">
              <a:extLst>
                <a:ext uri="{FF2B5EF4-FFF2-40B4-BE49-F238E27FC236}">
                  <a16:creationId xmlns="" xmlns:a16="http://schemas.microsoft.com/office/drawing/2014/main" id="{9771378D-44E3-4BBF-88F0-FD47B004A160}"/>
                </a:ext>
              </a:extLst>
            </p:cNvPr>
            <p:cNvSpPr/>
            <p:nvPr/>
          </p:nvSpPr>
          <p:spPr bwMode="auto">
            <a:xfrm>
              <a:off x="16579871" y="4640969"/>
              <a:ext cx="105164" cy="103494"/>
            </a:xfrm>
            <a:custGeom>
              <a:avLst/>
              <a:gdLst>
                <a:gd name="T0" fmla="*/ 0 w 63"/>
                <a:gd name="T1" fmla="*/ 0 h 62"/>
                <a:gd name="T2" fmla="*/ 0 w 63"/>
                <a:gd name="T3" fmla="*/ 25 h 62"/>
                <a:gd name="T4" fmla="*/ 63 w 63"/>
                <a:gd name="T5" fmla="*/ 62 h 62"/>
                <a:gd name="T6" fmla="*/ 63 w 63"/>
                <a:gd name="T7" fmla="*/ 37 h 62"/>
                <a:gd name="T8" fmla="*/ 0 w 6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0" y="0"/>
                  </a:moveTo>
                  <a:lnTo>
                    <a:pt x="0" y="25"/>
                  </a:lnTo>
                  <a:lnTo>
                    <a:pt x="63" y="62"/>
                  </a:lnTo>
                  <a:lnTo>
                    <a:pt x="6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śliḍê">
              <a:extLst>
                <a:ext uri="{FF2B5EF4-FFF2-40B4-BE49-F238E27FC236}">
                  <a16:creationId xmlns="" xmlns:a16="http://schemas.microsoft.com/office/drawing/2014/main" id="{FB73FEEC-7927-456F-B29D-134F1C2B3F36}"/>
                </a:ext>
              </a:extLst>
            </p:cNvPr>
            <p:cNvSpPr/>
            <p:nvPr/>
          </p:nvSpPr>
          <p:spPr bwMode="auto">
            <a:xfrm>
              <a:off x="16579871" y="4640969"/>
              <a:ext cx="105164" cy="103494"/>
            </a:xfrm>
            <a:custGeom>
              <a:avLst/>
              <a:gdLst>
                <a:gd name="T0" fmla="*/ 0 w 63"/>
                <a:gd name="T1" fmla="*/ 0 h 62"/>
                <a:gd name="T2" fmla="*/ 0 w 63"/>
                <a:gd name="T3" fmla="*/ 25 h 62"/>
                <a:gd name="T4" fmla="*/ 63 w 63"/>
                <a:gd name="T5" fmla="*/ 62 h 62"/>
                <a:gd name="T6" fmla="*/ 63 w 63"/>
                <a:gd name="T7" fmla="*/ 37 h 62"/>
                <a:gd name="T8" fmla="*/ 0 w 6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2">
                  <a:moveTo>
                    <a:pt x="0" y="0"/>
                  </a:moveTo>
                  <a:lnTo>
                    <a:pt x="0" y="25"/>
                  </a:lnTo>
                  <a:lnTo>
                    <a:pt x="63" y="62"/>
                  </a:lnTo>
                  <a:lnTo>
                    <a:pt x="63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ṧḻîdè">
              <a:extLst>
                <a:ext uri="{FF2B5EF4-FFF2-40B4-BE49-F238E27FC236}">
                  <a16:creationId xmlns="" xmlns:a16="http://schemas.microsoft.com/office/drawing/2014/main" id="{59FE340A-62FD-4B50-91B4-000DCF8FA581}"/>
                </a:ext>
              </a:extLst>
            </p:cNvPr>
            <p:cNvSpPr/>
            <p:nvPr/>
          </p:nvSpPr>
          <p:spPr bwMode="auto">
            <a:xfrm>
              <a:off x="16611587" y="475280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4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4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ṧļíďè">
              <a:extLst>
                <a:ext uri="{FF2B5EF4-FFF2-40B4-BE49-F238E27FC236}">
                  <a16:creationId xmlns="" xmlns:a16="http://schemas.microsoft.com/office/drawing/2014/main" id="{296CDC99-3B4F-476A-B45F-E44A523A1CBD}"/>
                </a:ext>
              </a:extLst>
            </p:cNvPr>
            <p:cNvSpPr/>
            <p:nvPr/>
          </p:nvSpPr>
          <p:spPr bwMode="auto">
            <a:xfrm>
              <a:off x="16611587" y="4752808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4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4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ísļïḋè">
              <a:extLst>
                <a:ext uri="{FF2B5EF4-FFF2-40B4-BE49-F238E27FC236}">
                  <a16:creationId xmlns="" xmlns:a16="http://schemas.microsoft.com/office/drawing/2014/main" id="{1A2F45D7-94C3-47D3-8A4A-B9E9C77EC36E}"/>
                </a:ext>
              </a:extLst>
            </p:cNvPr>
            <p:cNvSpPr/>
            <p:nvPr/>
          </p:nvSpPr>
          <p:spPr bwMode="auto">
            <a:xfrm>
              <a:off x="16594894" y="4834602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şľïďe">
              <a:extLst>
                <a:ext uri="{FF2B5EF4-FFF2-40B4-BE49-F238E27FC236}">
                  <a16:creationId xmlns="" xmlns:a16="http://schemas.microsoft.com/office/drawing/2014/main" id="{757C73B8-0AB0-4DA5-B68F-FA767DE2DF9C}"/>
                </a:ext>
              </a:extLst>
            </p:cNvPr>
            <p:cNvSpPr/>
            <p:nvPr/>
          </p:nvSpPr>
          <p:spPr bwMode="auto">
            <a:xfrm>
              <a:off x="16594894" y="4834602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Sľîďê">
              <a:extLst>
                <a:ext uri="{FF2B5EF4-FFF2-40B4-BE49-F238E27FC236}">
                  <a16:creationId xmlns="" xmlns:a16="http://schemas.microsoft.com/office/drawing/2014/main" id="{C6AE287E-1B86-495C-89D7-B62D4F4D3488}"/>
                </a:ext>
              </a:extLst>
            </p:cNvPr>
            <p:cNvSpPr/>
            <p:nvPr/>
          </p:nvSpPr>
          <p:spPr bwMode="auto">
            <a:xfrm>
              <a:off x="16636626" y="4953119"/>
              <a:ext cx="48409" cy="73447"/>
            </a:xfrm>
            <a:custGeom>
              <a:avLst/>
              <a:gdLst>
                <a:gd name="T0" fmla="*/ 0 w 29"/>
                <a:gd name="T1" fmla="*/ 0 h 44"/>
                <a:gd name="T2" fmla="*/ 0 w 29"/>
                <a:gd name="T3" fmla="*/ 25 h 44"/>
                <a:gd name="T4" fmla="*/ 29 w 29"/>
                <a:gd name="T5" fmla="*/ 44 h 44"/>
                <a:gd name="T6" fmla="*/ 29 w 29"/>
                <a:gd name="T7" fmla="*/ 19 h 44"/>
                <a:gd name="T8" fmla="*/ 0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0" y="0"/>
                  </a:moveTo>
                  <a:lnTo>
                    <a:pt x="0" y="25"/>
                  </a:lnTo>
                  <a:lnTo>
                    <a:pt x="29" y="44"/>
                  </a:lnTo>
                  <a:lnTo>
                    <a:pt x="29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śļïḓè">
              <a:extLst>
                <a:ext uri="{FF2B5EF4-FFF2-40B4-BE49-F238E27FC236}">
                  <a16:creationId xmlns="" xmlns:a16="http://schemas.microsoft.com/office/drawing/2014/main" id="{D4B5F700-6769-43F8-BF7B-FC467635AA42}"/>
                </a:ext>
              </a:extLst>
            </p:cNvPr>
            <p:cNvSpPr/>
            <p:nvPr/>
          </p:nvSpPr>
          <p:spPr bwMode="auto">
            <a:xfrm>
              <a:off x="16636626" y="4953119"/>
              <a:ext cx="48409" cy="73447"/>
            </a:xfrm>
            <a:custGeom>
              <a:avLst/>
              <a:gdLst>
                <a:gd name="T0" fmla="*/ 0 w 29"/>
                <a:gd name="T1" fmla="*/ 0 h 44"/>
                <a:gd name="T2" fmla="*/ 0 w 29"/>
                <a:gd name="T3" fmla="*/ 25 h 44"/>
                <a:gd name="T4" fmla="*/ 29 w 29"/>
                <a:gd name="T5" fmla="*/ 44 h 44"/>
                <a:gd name="T6" fmla="*/ 29 w 29"/>
                <a:gd name="T7" fmla="*/ 19 h 44"/>
                <a:gd name="T8" fmla="*/ 0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0" y="0"/>
                  </a:moveTo>
                  <a:lnTo>
                    <a:pt x="0" y="25"/>
                  </a:lnTo>
                  <a:lnTo>
                    <a:pt x="29" y="44"/>
                  </a:lnTo>
                  <a:lnTo>
                    <a:pt x="29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iṩlîďê">
              <a:extLst>
                <a:ext uri="{FF2B5EF4-FFF2-40B4-BE49-F238E27FC236}">
                  <a16:creationId xmlns="" xmlns:a16="http://schemas.microsoft.com/office/drawing/2014/main" id="{00D03751-5EFC-4B1C-9292-0133235CFE61}"/>
                </a:ext>
              </a:extLst>
            </p:cNvPr>
            <p:cNvSpPr/>
            <p:nvPr/>
          </p:nvSpPr>
          <p:spPr bwMode="auto">
            <a:xfrm>
              <a:off x="16588217" y="5019889"/>
              <a:ext cx="96817" cy="96817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25 h 58"/>
                <a:gd name="T4" fmla="*/ 58 w 58"/>
                <a:gd name="T5" fmla="*/ 58 h 58"/>
                <a:gd name="T6" fmla="*/ 58 w 58"/>
                <a:gd name="T7" fmla="*/ 35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0" y="25"/>
                  </a:lnTo>
                  <a:lnTo>
                    <a:pt x="58" y="58"/>
                  </a:lnTo>
                  <a:lnTo>
                    <a:pt x="5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ļîḋé">
              <a:extLst>
                <a:ext uri="{FF2B5EF4-FFF2-40B4-BE49-F238E27FC236}">
                  <a16:creationId xmlns="" xmlns:a16="http://schemas.microsoft.com/office/drawing/2014/main" id="{18D47A6A-3230-4454-85B6-ACF054A27FD2}"/>
                </a:ext>
              </a:extLst>
            </p:cNvPr>
            <p:cNvSpPr/>
            <p:nvPr/>
          </p:nvSpPr>
          <p:spPr bwMode="auto">
            <a:xfrm>
              <a:off x="16588217" y="5019889"/>
              <a:ext cx="96817" cy="96817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25 h 58"/>
                <a:gd name="T4" fmla="*/ 58 w 58"/>
                <a:gd name="T5" fmla="*/ 58 h 58"/>
                <a:gd name="T6" fmla="*/ 58 w 58"/>
                <a:gd name="T7" fmla="*/ 35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0" y="25"/>
                  </a:lnTo>
                  <a:lnTo>
                    <a:pt x="58" y="58"/>
                  </a:lnTo>
                  <a:lnTo>
                    <a:pt x="5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ś1ïḍé">
              <a:extLst>
                <a:ext uri="{FF2B5EF4-FFF2-40B4-BE49-F238E27FC236}">
                  <a16:creationId xmlns="" xmlns:a16="http://schemas.microsoft.com/office/drawing/2014/main" id="{3C8C7AE9-C866-4440-B746-DEB5F5B6CA0B}"/>
                </a:ext>
              </a:extLst>
            </p:cNvPr>
            <p:cNvSpPr/>
            <p:nvPr/>
          </p:nvSpPr>
          <p:spPr bwMode="auto">
            <a:xfrm>
              <a:off x="16594894" y="511670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3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ṡḻïḑe">
              <a:extLst>
                <a:ext uri="{FF2B5EF4-FFF2-40B4-BE49-F238E27FC236}">
                  <a16:creationId xmlns="" xmlns:a16="http://schemas.microsoft.com/office/drawing/2014/main" id="{D51E00FA-B5DB-4F45-A623-FB78ABB87C89}"/>
                </a:ext>
              </a:extLst>
            </p:cNvPr>
            <p:cNvSpPr/>
            <p:nvPr/>
          </p:nvSpPr>
          <p:spPr bwMode="auto">
            <a:xfrm>
              <a:off x="16594894" y="511670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3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śḻïḓé">
              <a:extLst>
                <a:ext uri="{FF2B5EF4-FFF2-40B4-BE49-F238E27FC236}">
                  <a16:creationId xmlns="" xmlns:a16="http://schemas.microsoft.com/office/drawing/2014/main" id="{1C811435-C061-4326-9BB4-244A71848C71}"/>
                </a:ext>
              </a:extLst>
            </p:cNvPr>
            <p:cNvSpPr/>
            <p:nvPr/>
          </p:nvSpPr>
          <p:spPr bwMode="auto">
            <a:xfrm>
              <a:off x="16192604" y="4888018"/>
              <a:ext cx="38393" cy="61763"/>
            </a:xfrm>
            <a:custGeom>
              <a:avLst/>
              <a:gdLst>
                <a:gd name="T0" fmla="*/ 23 w 23"/>
                <a:gd name="T1" fmla="*/ 37 h 37"/>
                <a:gd name="T2" fmla="*/ 0 w 23"/>
                <a:gd name="T3" fmla="*/ 25 h 37"/>
                <a:gd name="T4" fmla="*/ 0 w 23"/>
                <a:gd name="T5" fmla="*/ 0 h 37"/>
                <a:gd name="T6" fmla="*/ 23 w 23"/>
                <a:gd name="T7" fmla="*/ 14 h 37"/>
                <a:gd name="T8" fmla="*/ 23 w 23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7">
                  <a:moveTo>
                    <a:pt x="23" y="37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37"/>
                  </a:lnTo>
                  <a:close/>
                </a:path>
              </a:pathLst>
            </a:custGeom>
            <a:solidFill>
              <a:srgbClr val="42E8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ïṩľíḑé">
              <a:extLst>
                <a:ext uri="{FF2B5EF4-FFF2-40B4-BE49-F238E27FC236}">
                  <a16:creationId xmlns="" xmlns:a16="http://schemas.microsoft.com/office/drawing/2014/main" id="{94C20DA4-E976-4C64-8402-061D7761238A}"/>
                </a:ext>
              </a:extLst>
            </p:cNvPr>
            <p:cNvSpPr/>
            <p:nvPr/>
          </p:nvSpPr>
          <p:spPr bwMode="auto">
            <a:xfrm>
              <a:off x="16259375" y="4926410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s1íḋé">
              <a:extLst>
                <a:ext uri="{FF2B5EF4-FFF2-40B4-BE49-F238E27FC236}">
                  <a16:creationId xmlns="" xmlns:a16="http://schemas.microsoft.com/office/drawing/2014/main" id="{CD03BF8D-6090-41D7-831A-0E23A335EE5A}"/>
                </a:ext>
              </a:extLst>
            </p:cNvPr>
            <p:cNvSpPr/>
            <p:nvPr/>
          </p:nvSpPr>
          <p:spPr bwMode="auto">
            <a:xfrm>
              <a:off x="16259375" y="4926410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ḷîḋé">
              <a:extLst>
                <a:ext uri="{FF2B5EF4-FFF2-40B4-BE49-F238E27FC236}">
                  <a16:creationId xmlns="" xmlns:a16="http://schemas.microsoft.com/office/drawing/2014/main" id="{C44F23D6-9318-469E-BA51-F17B8727FFB9}"/>
                </a:ext>
              </a:extLst>
            </p:cNvPr>
            <p:cNvSpPr/>
            <p:nvPr/>
          </p:nvSpPr>
          <p:spPr bwMode="auto">
            <a:xfrm>
              <a:off x="15342953" y="4495743"/>
              <a:ext cx="188626" cy="148564"/>
            </a:xfrm>
            <a:custGeom>
              <a:avLst/>
              <a:gdLst>
                <a:gd name="T0" fmla="*/ 0 w 113"/>
                <a:gd name="T1" fmla="*/ 0 h 89"/>
                <a:gd name="T2" fmla="*/ 0 w 113"/>
                <a:gd name="T3" fmla="*/ 25 h 89"/>
                <a:gd name="T4" fmla="*/ 113 w 113"/>
                <a:gd name="T5" fmla="*/ 89 h 89"/>
                <a:gd name="T6" fmla="*/ 113 w 113"/>
                <a:gd name="T7" fmla="*/ 64 h 89"/>
                <a:gd name="T8" fmla="*/ 0 w 11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9">
                  <a:moveTo>
                    <a:pt x="0" y="0"/>
                  </a:moveTo>
                  <a:lnTo>
                    <a:pt x="0" y="25"/>
                  </a:lnTo>
                  <a:lnTo>
                    <a:pt x="113" y="89"/>
                  </a:lnTo>
                  <a:lnTo>
                    <a:pt x="11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ṣḻïḋè">
              <a:extLst>
                <a:ext uri="{FF2B5EF4-FFF2-40B4-BE49-F238E27FC236}">
                  <a16:creationId xmlns="" xmlns:a16="http://schemas.microsoft.com/office/drawing/2014/main" id="{08D04E4A-5F4D-449E-8435-BF2053AC4FAE}"/>
                </a:ext>
              </a:extLst>
            </p:cNvPr>
            <p:cNvSpPr/>
            <p:nvPr/>
          </p:nvSpPr>
          <p:spPr bwMode="auto">
            <a:xfrm>
              <a:off x="15342953" y="4495743"/>
              <a:ext cx="188626" cy="148564"/>
            </a:xfrm>
            <a:custGeom>
              <a:avLst/>
              <a:gdLst>
                <a:gd name="T0" fmla="*/ 0 w 113"/>
                <a:gd name="T1" fmla="*/ 0 h 89"/>
                <a:gd name="T2" fmla="*/ 0 w 113"/>
                <a:gd name="T3" fmla="*/ 25 h 89"/>
                <a:gd name="T4" fmla="*/ 113 w 113"/>
                <a:gd name="T5" fmla="*/ 89 h 89"/>
                <a:gd name="T6" fmla="*/ 113 w 113"/>
                <a:gd name="T7" fmla="*/ 64 h 89"/>
                <a:gd name="T8" fmla="*/ 0 w 113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9">
                  <a:moveTo>
                    <a:pt x="0" y="0"/>
                  </a:moveTo>
                  <a:lnTo>
                    <a:pt x="0" y="25"/>
                  </a:lnTo>
                  <a:lnTo>
                    <a:pt x="113" y="89"/>
                  </a:lnTo>
                  <a:lnTo>
                    <a:pt x="113" y="6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śḻiḑé">
              <a:extLst>
                <a:ext uri="{FF2B5EF4-FFF2-40B4-BE49-F238E27FC236}">
                  <a16:creationId xmlns="" xmlns:a16="http://schemas.microsoft.com/office/drawing/2014/main" id="{B121A654-A0CB-4270-BD07-24D670604D5C}"/>
                </a:ext>
              </a:extLst>
            </p:cNvPr>
            <p:cNvSpPr/>
            <p:nvPr/>
          </p:nvSpPr>
          <p:spPr bwMode="auto">
            <a:xfrm>
              <a:off x="15558288" y="461926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šľïḑê">
              <a:extLst>
                <a:ext uri="{FF2B5EF4-FFF2-40B4-BE49-F238E27FC236}">
                  <a16:creationId xmlns="" xmlns:a16="http://schemas.microsoft.com/office/drawing/2014/main" id="{A4422CCE-671F-45C3-B1A4-C84CB4A506FD}"/>
                </a:ext>
              </a:extLst>
            </p:cNvPr>
            <p:cNvSpPr/>
            <p:nvPr/>
          </p:nvSpPr>
          <p:spPr bwMode="auto">
            <a:xfrm>
              <a:off x="15558288" y="4619268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Sļíďè">
              <a:extLst>
                <a:ext uri="{FF2B5EF4-FFF2-40B4-BE49-F238E27FC236}">
                  <a16:creationId xmlns="" xmlns:a16="http://schemas.microsoft.com/office/drawing/2014/main" id="{1199D7B4-299D-493B-AD54-01F0C51B6F9B}"/>
                </a:ext>
              </a:extLst>
            </p:cNvPr>
            <p:cNvSpPr/>
            <p:nvPr/>
          </p:nvSpPr>
          <p:spPr bwMode="auto">
            <a:xfrm>
              <a:off x="15656773" y="4676023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3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3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$líḍê">
              <a:extLst>
                <a:ext uri="{FF2B5EF4-FFF2-40B4-BE49-F238E27FC236}">
                  <a16:creationId xmlns="" xmlns:a16="http://schemas.microsoft.com/office/drawing/2014/main" id="{089329A9-8DB2-4623-89F7-CDDC6E4B3FDB}"/>
                </a:ext>
              </a:extLst>
            </p:cNvPr>
            <p:cNvSpPr/>
            <p:nvPr/>
          </p:nvSpPr>
          <p:spPr bwMode="auto">
            <a:xfrm>
              <a:off x="15656773" y="4676023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3 h 39"/>
                <a:gd name="T4" fmla="*/ 27 w 27"/>
                <a:gd name="T5" fmla="*/ 39 h 39"/>
                <a:gd name="T6" fmla="*/ 27 w 27"/>
                <a:gd name="T7" fmla="*/ 14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3"/>
                  </a:lnTo>
                  <a:lnTo>
                    <a:pt x="27" y="39"/>
                  </a:lnTo>
                  <a:lnTo>
                    <a:pt x="27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ś1íde">
              <a:extLst>
                <a:ext uri="{FF2B5EF4-FFF2-40B4-BE49-F238E27FC236}">
                  <a16:creationId xmlns="" xmlns:a16="http://schemas.microsoft.com/office/drawing/2014/main" id="{8857C7F4-06AD-4D6C-986B-DD300BB8C148}"/>
                </a:ext>
              </a:extLst>
            </p:cNvPr>
            <p:cNvSpPr/>
            <p:nvPr/>
          </p:nvSpPr>
          <p:spPr bwMode="auto">
            <a:xfrm>
              <a:off x="15342953" y="4589221"/>
              <a:ext cx="100155" cy="100155"/>
            </a:xfrm>
            <a:custGeom>
              <a:avLst/>
              <a:gdLst>
                <a:gd name="T0" fmla="*/ 0 w 60"/>
                <a:gd name="T1" fmla="*/ 0 h 60"/>
                <a:gd name="T2" fmla="*/ 0 w 60"/>
                <a:gd name="T3" fmla="*/ 25 h 60"/>
                <a:gd name="T4" fmla="*/ 60 w 60"/>
                <a:gd name="T5" fmla="*/ 60 h 60"/>
                <a:gd name="T6" fmla="*/ 60 w 60"/>
                <a:gd name="T7" fmla="*/ 35 h 60"/>
                <a:gd name="T8" fmla="*/ 0 w 6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25"/>
                  </a:lnTo>
                  <a:lnTo>
                    <a:pt x="60" y="60"/>
                  </a:lnTo>
                  <a:lnTo>
                    <a:pt x="6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şliďè">
              <a:extLst>
                <a:ext uri="{FF2B5EF4-FFF2-40B4-BE49-F238E27FC236}">
                  <a16:creationId xmlns="" xmlns:a16="http://schemas.microsoft.com/office/drawing/2014/main" id="{DD18B08D-7711-41E0-B7F6-9A374899CB61}"/>
                </a:ext>
              </a:extLst>
            </p:cNvPr>
            <p:cNvSpPr/>
            <p:nvPr/>
          </p:nvSpPr>
          <p:spPr bwMode="auto">
            <a:xfrm>
              <a:off x="15342953" y="4589221"/>
              <a:ext cx="100155" cy="100155"/>
            </a:xfrm>
            <a:custGeom>
              <a:avLst/>
              <a:gdLst>
                <a:gd name="T0" fmla="*/ 0 w 60"/>
                <a:gd name="T1" fmla="*/ 0 h 60"/>
                <a:gd name="T2" fmla="*/ 0 w 60"/>
                <a:gd name="T3" fmla="*/ 25 h 60"/>
                <a:gd name="T4" fmla="*/ 60 w 60"/>
                <a:gd name="T5" fmla="*/ 60 h 60"/>
                <a:gd name="T6" fmla="*/ 60 w 60"/>
                <a:gd name="T7" fmla="*/ 35 h 60"/>
                <a:gd name="T8" fmla="*/ 0 w 60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0" y="0"/>
                  </a:moveTo>
                  <a:lnTo>
                    <a:pt x="0" y="25"/>
                  </a:lnTo>
                  <a:lnTo>
                    <a:pt x="60" y="60"/>
                  </a:lnTo>
                  <a:lnTo>
                    <a:pt x="60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Sļíḋè">
              <a:extLst>
                <a:ext uri="{FF2B5EF4-FFF2-40B4-BE49-F238E27FC236}">
                  <a16:creationId xmlns="" xmlns:a16="http://schemas.microsoft.com/office/drawing/2014/main" id="{A65273AB-59FA-420E-A50E-EDE7897C1492}"/>
                </a:ext>
              </a:extLst>
            </p:cNvPr>
            <p:cNvSpPr/>
            <p:nvPr/>
          </p:nvSpPr>
          <p:spPr bwMode="auto">
            <a:xfrm>
              <a:off x="15474825" y="4660999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ṣḻiḋè">
              <a:extLst>
                <a:ext uri="{FF2B5EF4-FFF2-40B4-BE49-F238E27FC236}">
                  <a16:creationId xmlns="" xmlns:a16="http://schemas.microsoft.com/office/drawing/2014/main" id="{AAA9DCC7-2C1F-4A00-B785-65EEF06504B1}"/>
                </a:ext>
              </a:extLst>
            </p:cNvPr>
            <p:cNvSpPr/>
            <p:nvPr/>
          </p:nvSpPr>
          <p:spPr bwMode="auto">
            <a:xfrm>
              <a:off x="15474825" y="4660999"/>
              <a:ext cx="121856" cy="115179"/>
            </a:xfrm>
            <a:custGeom>
              <a:avLst/>
              <a:gdLst>
                <a:gd name="T0" fmla="*/ 0 w 73"/>
                <a:gd name="T1" fmla="*/ 0 h 69"/>
                <a:gd name="T2" fmla="*/ 0 w 73"/>
                <a:gd name="T3" fmla="*/ 25 h 69"/>
                <a:gd name="T4" fmla="*/ 73 w 73"/>
                <a:gd name="T5" fmla="*/ 69 h 69"/>
                <a:gd name="T6" fmla="*/ 73 w 73"/>
                <a:gd name="T7" fmla="*/ 44 h 69"/>
                <a:gd name="T8" fmla="*/ 0 w 73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0" y="0"/>
                  </a:moveTo>
                  <a:lnTo>
                    <a:pt x="0" y="25"/>
                  </a:lnTo>
                  <a:lnTo>
                    <a:pt x="73" y="69"/>
                  </a:lnTo>
                  <a:lnTo>
                    <a:pt x="73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śḷîḑe">
              <a:extLst>
                <a:ext uri="{FF2B5EF4-FFF2-40B4-BE49-F238E27FC236}">
                  <a16:creationId xmlns="" xmlns:a16="http://schemas.microsoft.com/office/drawing/2014/main" id="{D165A231-3C18-4B53-8CA0-EE918D9BFA14}"/>
                </a:ext>
              </a:extLst>
            </p:cNvPr>
            <p:cNvSpPr/>
            <p:nvPr/>
          </p:nvSpPr>
          <p:spPr bwMode="auto">
            <a:xfrm>
              <a:off x="15628397" y="4752808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4 h 39"/>
                <a:gd name="T4" fmla="*/ 27 w 27"/>
                <a:gd name="T5" fmla="*/ 39 h 39"/>
                <a:gd name="T6" fmla="*/ 27 w 27"/>
                <a:gd name="T7" fmla="*/ 16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4"/>
                  </a:lnTo>
                  <a:lnTo>
                    <a:pt x="27" y="39"/>
                  </a:lnTo>
                  <a:lnTo>
                    <a:pt x="2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sḻïḓe">
              <a:extLst>
                <a:ext uri="{FF2B5EF4-FFF2-40B4-BE49-F238E27FC236}">
                  <a16:creationId xmlns="" xmlns:a16="http://schemas.microsoft.com/office/drawing/2014/main" id="{BCE214B3-FB59-4808-B242-A2074EF510AB}"/>
                </a:ext>
              </a:extLst>
            </p:cNvPr>
            <p:cNvSpPr/>
            <p:nvPr/>
          </p:nvSpPr>
          <p:spPr bwMode="auto">
            <a:xfrm>
              <a:off x="15628397" y="4752808"/>
              <a:ext cx="45071" cy="65101"/>
            </a:xfrm>
            <a:custGeom>
              <a:avLst/>
              <a:gdLst>
                <a:gd name="T0" fmla="*/ 0 w 27"/>
                <a:gd name="T1" fmla="*/ 0 h 39"/>
                <a:gd name="T2" fmla="*/ 0 w 27"/>
                <a:gd name="T3" fmla="*/ 24 h 39"/>
                <a:gd name="T4" fmla="*/ 27 w 27"/>
                <a:gd name="T5" fmla="*/ 39 h 39"/>
                <a:gd name="T6" fmla="*/ 27 w 27"/>
                <a:gd name="T7" fmla="*/ 16 h 39"/>
                <a:gd name="T8" fmla="*/ 0 w 27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9">
                  <a:moveTo>
                    <a:pt x="0" y="0"/>
                  </a:moveTo>
                  <a:lnTo>
                    <a:pt x="0" y="24"/>
                  </a:lnTo>
                  <a:lnTo>
                    <a:pt x="27" y="39"/>
                  </a:lnTo>
                  <a:lnTo>
                    <a:pt x="27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îṧḻíḋé">
              <a:extLst>
                <a:ext uri="{FF2B5EF4-FFF2-40B4-BE49-F238E27FC236}">
                  <a16:creationId xmlns="" xmlns:a16="http://schemas.microsoft.com/office/drawing/2014/main" id="{2969C3F6-1EA6-4D8D-B6EC-885957C3F35E}"/>
                </a:ext>
              </a:extLst>
            </p:cNvPr>
            <p:cNvSpPr/>
            <p:nvPr/>
          </p:nvSpPr>
          <p:spPr bwMode="auto">
            <a:xfrm>
              <a:off x="15698505" y="4792870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ś1íḑê">
              <a:extLst>
                <a:ext uri="{FF2B5EF4-FFF2-40B4-BE49-F238E27FC236}">
                  <a16:creationId xmlns="" xmlns:a16="http://schemas.microsoft.com/office/drawing/2014/main" id="{A41737EE-868D-453F-AB2F-488CFE5AD8D0}"/>
                </a:ext>
              </a:extLst>
            </p:cNvPr>
            <p:cNvSpPr/>
            <p:nvPr/>
          </p:nvSpPr>
          <p:spPr bwMode="auto">
            <a:xfrm>
              <a:off x="15698505" y="4792870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Sḻïdé">
              <a:extLst>
                <a:ext uri="{FF2B5EF4-FFF2-40B4-BE49-F238E27FC236}">
                  <a16:creationId xmlns="" xmlns:a16="http://schemas.microsoft.com/office/drawing/2014/main" id="{DC67138E-638B-459E-A800-126E5C312DEF}"/>
                </a:ext>
              </a:extLst>
            </p:cNvPr>
            <p:cNvSpPr/>
            <p:nvPr/>
          </p:nvSpPr>
          <p:spPr bwMode="auto">
            <a:xfrm>
              <a:off x="15342953" y="468269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ś1îḍé">
              <a:extLst>
                <a:ext uri="{FF2B5EF4-FFF2-40B4-BE49-F238E27FC236}">
                  <a16:creationId xmlns="" xmlns:a16="http://schemas.microsoft.com/office/drawing/2014/main" id="{F91E07CE-64F3-46AE-9970-F863321EACDC}"/>
                </a:ext>
              </a:extLst>
            </p:cNvPr>
            <p:cNvSpPr/>
            <p:nvPr/>
          </p:nvSpPr>
          <p:spPr bwMode="auto">
            <a:xfrm>
              <a:off x="15342953" y="468269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Sľiďê">
              <a:extLst>
                <a:ext uri="{FF2B5EF4-FFF2-40B4-BE49-F238E27FC236}">
                  <a16:creationId xmlns="" xmlns:a16="http://schemas.microsoft.com/office/drawing/2014/main" id="{C283B4B0-81F3-40B8-A75E-0F7D1A237514}"/>
                </a:ext>
              </a:extLst>
            </p:cNvPr>
            <p:cNvSpPr/>
            <p:nvPr/>
          </p:nvSpPr>
          <p:spPr bwMode="auto">
            <a:xfrm>
              <a:off x="15443108" y="4741124"/>
              <a:ext cx="28378" cy="56755"/>
            </a:xfrm>
            <a:custGeom>
              <a:avLst/>
              <a:gdLst>
                <a:gd name="T0" fmla="*/ 0 w 17"/>
                <a:gd name="T1" fmla="*/ 0 h 34"/>
                <a:gd name="T2" fmla="*/ 0 w 17"/>
                <a:gd name="T3" fmla="*/ 25 h 34"/>
                <a:gd name="T4" fmla="*/ 17 w 17"/>
                <a:gd name="T5" fmla="*/ 34 h 34"/>
                <a:gd name="T6" fmla="*/ 17 w 17"/>
                <a:gd name="T7" fmla="*/ 9 h 34"/>
                <a:gd name="T8" fmla="*/ 0 w 1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4">
                  <a:moveTo>
                    <a:pt x="0" y="0"/>
                  </a:moveTo>
                  <a:lnTo>
                    <a:pt x="0" y="25"/>
                  </a:lnTo>
                  <a:lnTo>
                    <a:pt x="17" y="34"/>
                  </a:lnTo>
                  <a:lnTo>
                    <a:pt x="1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ṧľíḓé">
              <a:extLst>
                <a:ext uri="{FF2B5EF4-FFF2-40B4-BE49-F238E27FC236}">
                  <a16:creationId xmlns="" xmlns:a16="http://schemas.microsoft.com/office/drawing/2014/main" id="{47818531-77E4-4372-BE7B-18E42564B88B}"/>
                </a:ext>
              </a:extLst>
            </p:cNvPr>
            <p:cNvSpPr/>
            <p:nvPr/>
          </p:nvSpPr>
          <p:spPr bwMode="auto">
            <a:xfrm>
              <a:off x="15443108" y="4741124"/>
              <a:ext cx="28378" cy="56755"/>
            </a:xfrm>
            <a:custGeom>
              <a:avLst/>
              <a:gdLst>
                <a:gd name="T0" fmla="*/ 0 w 17"/>
                <a:gd name="T1" fmla="*/ 0 h 34"/>
                <a:gd name="T2" fmla="*/ 0 w 17"/>
                <a:gd name="T3" fmla="*/ 25 h 34"/>
                <a:gd name="T4" fmla="*/ 17 w 17"/>
                <a:gd name="T5" fmla="*/ 34 h 34"/>
                <a:gd name="T6" fmla="*/ 17 w 17"/>
                <a:gd name="T7" fmla="*/ 9 h 34"/>
                <a:gd name="T8" fmla="*/ 0 w 17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4">
                  <a:moveTo>
                    <a:pt x="0" y="0"/>
                  </a:moveTo>
                  <a:lnTo>
                    <a:pt x="0" y="25"/>
                  </a:lnTo>
                  <a:lnTo>
                    <a:pt x="17" y="34"/>
                  </a:lnTo>
                  <a:lnTo>
                    <a:pt x="17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ṧľíḍê">
              <a:extLst>
                <a:ext uri="{FF2B5EF4-FFF2-40B4-BE49-F238E27FC236}">
                  <a16:creationId xmlns="" xmlns:a16="http://schemas.microsoft.com/office/drawing/2014/main" id="{28D96A58-11A6-41FD-8853-14DE17222A7A}"/>
                </a:ext>
              </a:extLst>
            </p:cNvPr>
            <p:cNvSpPr/>
            <p:nvPr/>
          </p:nvSpPr>
          <p:spPr bwMode="auto">
            <a:xfrm>
              <a:off x="15499863" y="4772839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ṣḷïdè">
              <a:extLst>
                <a:ext uri="{FF2B5EF4-FFF2-40B4-BE49-F238E27FC236}">
                  <a16:creationId xmlns="" xmlns:a16="http://schemas.microsoft.com/office/drawing/2014/main" id="{BE35B6D0-5FD2-4AE2-A550-68C7840D67B8}"/>
                </a:ext>
              </a:extLst>
            </p:cNvPr>
            <p:cNvSpPr/>
            <p:nvPr/>
          </p:nvSpPr>
          <p:spPr bwMode="auto">
            <a:xfrm>
              <a:off x="15499863" y="4772839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5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5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$1iďè">
              <a:extLst>
                <a:ext uri="{FF2B5EF4-FFF2-40B4-BE49-F238E27FC236}">
                  <a16:creationId xmlns="" xmlns:a16="http://schemas.microsoft.com/office/drawing/2014/main" id="{F4C7FB06-AFCA-4DC0-836E-8513AAB38BB1}"/>
                </a:ext>
              </a:extLst>
            </p:cNvPr>
            <p:cNvSpPr/>
            <p:nvPr/>
          </p:nvSpPr>
          <p:spPr bwMode="auto">
            <a:xfrm>
              <a:off x="15342953" y="4776178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5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5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šľiḋe">
              <a:extLst>
                <a:ext uri="{FF2B5EF4-FFF2-40B4-BE49-F238E27FC236}">
                  <a16:creationId xmlns="" xmlns:a16="http://schemas.microsoft.com/office/drawing/2014/main" id="{62B416D9-F04F-475E-8D40-07ECFA41B614}"/>
                </a:ext>
              </a:extLst>
            </p:cNvPr>
            <p:cNvSpPr/>
            <p:nvPr/>
          </p:nvSpPr>
          <p:spPr bwMode="auto">
            <a:xfrm>
              <a:off x="15342953" y="4776178"/>
              <a:ext cx="272089" cy="198642"/>
            </a:xfrm>
            <a:custGeom>
              <a:avLst/>
              <a:gdLst>
                <a:gd name="T0" fmla="*/ 0 w 163"/>
                <a:gd name="T1" fmla="*/ 0 h 119"/>
                <a:gd name="T2" fmla="*/ 0 w 163"/>
                <a:gd name="T3" fmla="*/ 25 h 119"/>
                <a:gd name="T4" fmla="*/ 163 w 163"/>
                <a:gd name="T5" fmla="*/ 119 h 119"/>
                <a:gd name="T6" fmla="*/ 163 w 163"/>
                <a:gd name="T7" fmla="*/ 94 h 119"/>
                <a:gd name="T8" fmla="*/ 0 w 163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9">
                  <a:moveTo>
                    <a:pt x="0" y="0"/>
                  </a:moveTo>
                  <a:lnTo>
                    <a:pt x="0" y="25"/>
                  </a:lnTo>
                  <a:lnTo>
                    <a:pt x="163" y="119"/>
                  </a:lnTo>
                  <a:lnTo>
                    <a:pt x="163" y="9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ṡliďê">
              <a:extLst>
                <a:ext uri="{FF2B5EF4-FFF2-40B4-BE49-F238E27FC236}">
                  <a16:creationId xmlns="" xmlns:a16="http://schemas.microsoft.com/office/drawing/2014/main" id="{7302195E-25F1-4849-8E6F-26D0A2B5A95B}"/>
                </a:ext>
              </a:extLst>
            </p:cNvPr>
            <p:cNvSpPr/>
            <p:nvPr/>
          </p:nvSpPr>
          <p:spPr bwMode="auto">
            <a:xfrm>
              <a:off x="15646758" y="4949780"/>
              <a:ext cx="65101" cy="80125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25 h 48"/>
                <a:gd name="T4" fmla="*/ 39 w 39"/>
                <a:gd name="T5" fmla="*/ 48 h 48"/>
                <a:gd name="T6" fmla="*/ 39 w 39"/>
                <a:gd name="T7" fmla="*/ 23 h 48"/>
                <a:gd name="T8" fmla="*/ 0 w 3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25"/>
                  </a:lnTo>
                  <a:lnTo>
                    <a:pt x="39" y="48"/>
                  </a:lnTo>
                  <a:lnTo>
                    <a:pt x="3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ślíḍè">
              <a:extLst>
                <a:ext uri="{FF2B5EF4-FFF2-40B4-BE49-F238E27FC236}">
                  <a16:creationId xmlns="" xmlns:a16="http://schemas.microsoft.com/office/drawing/2014/main" id="{E0CA76D4-282F-49D4-9484-DF9C35F93319}"/>
                </a:ext>
              </a:extLst>
            </p:cNvPr>
            <p:cNvSpPr/>
            <p:nvPr/>
          </p:nvSpPr>
          <p:spPr bwMode="auto">
            <a:xfrm>
              <a:off x="15646758" y="4949780"/>
              <a:ext cx="65101" cy="80125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25 h 48"/>
                <a:gd name="T4" fmla="*/ 39 w 39"/>
                <a:gd name="T5" fmla="*/ 48 h 48"/>
                <a:gd name="T6" fmla="*/ 39 w 39"/>
                <a:gd name="T7" fmla="*/ 23 h 48"/>
                <a:gd name="T8" fmla="*/ 0 w 3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25"/>
                  </a:lnTo>
                  <a:lnTo>
                    <a:pt x="39" y="48"/>
                  </a:lnTo>
                  <a:lnTo>
                    <a:pt x="39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ŝḻiḑé">
              <a:extLst>
                <a:ext uri="{FF2B5EF4-FFF2-40B4-BE49-F238E27FC236}">
                  <a16:creationId xmlns="" xmlns:a16="http://schemas.microsoft.com/office/drawing/2014/main" id="{EE1C00D6-10BB-4A78-BF90-3718276494E2}"/>
                </a:ext>
              </a:extLst>
            </p:cNvPr>
            <p:cNvSpPr/>
            <p:nvPr/>
          </p:nvSpPr>
          <p:spPr bwMode="auto">
            <a:xfrm>
              <a:off x="15342953" y="486965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ïś1idê">
              <a:extLst>
                <a:ext uri="{FF2B5EF4-FFF2-40B4-BE49-F238E27FC236}">
                  <a16:creationId xmlns="" xmlns:a16="http://schemas.microsoft.com/office/drawing/2014/main" id="{8A3BBCED-AF8B-4F37-8029-D5028C580F39}"/>
                </a:ext>
              </a:extLst>
            </p:cNvPr>
            <p:cNvSpPr/>
            <p:nvPr/>
          </p:nvSpPr>
          <p:spPr bwMode="auto">
            <a:xfrm>
              <a:off x="15342953" y="4869656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$ḷïḋê">
              <a:extLst>
                <a:ext uri="{FF2B5EF4-FFF2-40B4-BE49-F238E27FC236}">
                  <a16:creationId xmlns="" xmlns:a16="http://schemas.microsoft.com/office/drawing/2014/main" id="{E60F18BA-C25C-4330-88DB-BEBD7250F512}"/>
                </a:ext>
              </a:extLst>
            </p:cNvPr>
            <p:cNvSpPr/>
            <p:nvPr/>
          </p:nvSpPr>
          <p:spPr bwMode="auto">
            <a:xfrm>
              <a:off x="15443108" y="4929749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$ļíde">
              <a:extLst>
                <a:ext uri="{FF2B5EF4-FFF2-40B4-BE49-F238E27FC236}">
                  <a16:creationId xmlns="" xmlns:a16="http://schemas.microsoft.com/office/drawing/2014/main" id="{69776CAC-C404-469F-A16F-FC347559CA60}"/>
                </a:ext>
              </a:extLst>
            </p:cNvPr>
            <p:cNvSpPr/>
            <p:nvPr/>
          </p:nvSpPr>
          <p:spPr bwMode="auto">
            <a:xfrm>
              <a:off x="15443108" y="4929749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Sḷïḍé">
              <a:extLst>
                <a:ext uri="{FF2B5EF4-FFF2-40B4-BE49-F238E27FC236}">
                  <a16:creationId xmlns="" xmlns:a16="http://schemas.microsoft.com/office/drawing/2014/main" id="{019820BA-C7A3-42B7-8644-A7E9AB41A3E7}"/>
                </a:ext>
              </a:extLst>
            </p:cNvPr>
            <p:cNvSpPr/>
            <p:nvPr/>
          </p:nvSpPr>
          <p:spPr bwMode="auto">
            <a:xfrm>
              <a:off x="15618381" y="5026566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7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ŝḷïďè">
              <a:extLst>
                <a:ext uri="{FF2B5EF4-FFF2-40B4-BE49-F238E27FC236}">
                  <a16:creationId xmlns="" xmlns:a16="http://schemas.microsoft.com/office/drawing/2014/main" id="{8E22C9A2-70F7-47AC-BBAF-D79E2636C71B}"/>
                </a:ext>
              </a:extLst>
            </p:cNvPr>
            <p:cNvSpPr/>
            <p:nvPr/>
          </p:nvSpPr>
          <p:spPr bwMode="auto">
            <a:xfrm>
              <a:off x="15618381" y="5026566"/>
              <a:ext cx="45071" cy="68440"/>
            </a:xfrm>
            <a:custGeom>
              <a:avLst/>
              <a:gdLst>
                <a:gd name="T0" fmla="*/ 0 w 27"/>
                <a:gd name="T1" fmla="*/ 0 h 41"/>
                <a:gd name="T2" fmla="*/ 0 w 27"/>
                <a:gd name="T3" fmla="*/ 25 h 41"/>
                <a:gd name="T4" fmla="*/ 27 w 27"/>
                <a:gd name="T5" fmla="*/ 41 h 41"/>
                <a:gd name="T6" fmla="*/ 27 w 27"/>
                <a:gd name="T7" fmla="*/ 17 h 41"/>
                <a:gd name="T8" fmla="*/ 0 w 2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1">
                  <a:moveTo>
                    <a:pt x="0" y="0"/>
                  </a:moveTo>
                  <a:lnTo>
                    <a:pt x="0" y="25"/>
                  </a:lnTo>
                  <a:lnTo>
                    <a:pt x="27" y="41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sľïḋê">
              <a:extLst>
                <a:ext uri="{FF2B5EF4-FFF2-40B4-BE49-F238E27FC236}">
                  <a16:creationId xmlns="" xmlns:a16="http://schemas.microsoft.com/office/drawing/2014/main" id="{016A47DC-9E1E-49D3-AFBC-A2DF0EE3D7D5}"/>
                </a:ext>
              </a:extLst>
            </p:cNvPr>
            <p:cNvSpPr/>
            <p:nvPr/>
          </p:nvSpPr>
          <p:spPr bwMode="auto">
            <a:xfrm>
              <a:off x="15342953" y="4963134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$ľîḍé">
              <a:extLst>
                <a:ext uri="{FF2B5EF4-FFF2-40B4-BE49-F238E27FC236}">
                  <a16:creationId xmlns="" xmlns:a16="http://schemas.microsoft.com/office/drawing/2014/main" id="{AC3D52B5-F25F-4C4B-A280-5249F0AAD772}"/>
                </a:ext>
              </a:extLst>
            </p:cNvPr>
            <p:cNvSpPr/>
            <p:nvPr/>
          </p:nvSpPr>
          <p:spPr bwMode="auto">
            <a:xfrm>
              <a:off x="15342953" y="4963134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ṥ1íḍè">
              <a:extLst>
                <a:ext uri="{FF2B5EF4-FFF2-40B4-BE49-F238E27FC236}">
                  <a16:creationId xmlns="" xmlns:a16="http://schemas.microsoft.com/office/drawing/2014/main" id="{83F02B43-2CF2-492A-8EDE-B6DC8D966B0E}"/>
                </a:ext>
              </a:extLst>
            </p:cNvPr>
            <p:cNvSpPr/>
            <p:nvPr/>
          </p:nvSpPr>
          <p:spPr bwMode="auto">
            <a:xfrm>
              <a:off x="15523233" y="5068298"/>
              <a:ext cx="108502" cy="100155"/>
            </a:xfrm>
            <a:custGeom>
              <a:avLst/>
              <a:gdLst>
                <a:gd name="T0" fmla="*/ 0 w 65"/>
                <a:gd name="T1" fmla="*/ 0 h 60"/>
                <a:gd name="T2" fmla="*/ 0 w 65"/>
                <a:gd name="T3" fmla="*/ 23 h 60"/>
                <a:gd name="T4" fmla="*/ 65 w 65"/>
                <a:gd name="T5" fmla="*/ 60 h 60"/>
                <a:gd name="T6" fmla="*/ 65 w 65"/>
                <a:gd name="T7" fmla="*/ 37 h 60"/>
                <a:gd name="T8" fmla="*/ 0 w 6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0">
                  <a:moveTo>
                    <a:pt x="0" y="0"/>
                  </a:moveTo>
                  <a:lnTo>
                    <a:pt x="0" y="23"/>
                  </a:lnTo>
                  <a:lnTo>
                    <a:pt x="65" y="60"/>
                  </a:lnTo>
                  <a:lnTo>
                    <a:pt x="6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şḷïḍé">
              <a:extLst>
                <a:ext uri="{FF2B5EF4-FFF2-40B4-BE49-F238E27FC236}">
                  <a16:creationId xmlns="" xmlns:a16="http://schemas.microsoft.com/office/drawing/2014/main" id="{0D37E1BF-F9B2-4963-AB6A-6C28A9ED7852}"/>
                </a:ext>
              </a:extLst>
            </p:cNvPr>
            <p:cNvSpPr/>
            <p:nvPr/>
          </p:nvSpPr>
          <p:spPr bwMode="auto">
            <a:xfrm>
              <a:off x="15523233" y="5068298"/>
              <a:ext cx="108502" cy="100155"/>
            </a:xfrm>
            <a:custGeom>
              <a:avLst/>
              <a:gdLst>
                <a:gd name="T0" fmla="*/ 0 w 65"/>
                <a:gd name="T1" fmla="*/ 0 h 60"/>
                <a:gd name="T2" fmla="*/ 0 w 65"/>
                <a:gd name="T3" fmla="*/ 23 h 60"/>
                <a:gd name="T4" fmla="*/ 65 w 65"/>
                <a:gd name="T5" fmla="*/ 60 h 60"/>
                <a:gd name="T6" fmla="*/ 65 w 65"/>
                <a:gd name="T7" fmla="*/ 37 h 60"/>
                <a:gd name="T8" fmla="*/ 0 w 65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0">
                  <a:moveTo>
                    <a:pt x="0" y="0"/>
                  </a:moveTo>
                  <a:lnTo>
                    <a:pt x="0" y="23"/>
                  </a:lnTo>
                  <a:lnTo>
                    <a:pt x="65" y="60"/>
                  </a:lnTo>
                  <a:lnTo>
                    <a:pt x="65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Sḻíďè">
              <a:extLst>
                <a:ext uri="{FF2B5EF4-FFF2-40B4-BE49-F238E27FC236}">
                  <a16:creationId xmlns="" xmlns:a16="http://schemas.microsoft.com/office/drawing/2014/main" id="{793126AE-2611-458B-B6CF-39BA72E6BE80}"/>
                </a:ext>
              </a:extLst>
            </p:cNvPr>
            <p:cNvSpPr/>
            <p:nvPr/>
          </p:nvSpPr>
          <p:spPr bwMode="auto">
            <a:xfrm>
              <a:off x="15660112" y="51450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Slîḍe">
              <a:extLst>
                <a:ext uri="{FF2B5EF4-FFF2-40B4-BE49-F238E27FC236}">
                  <a16:creationId xmlns="" xmlns:a16="http://schemas.microsoft.com/office/drawing/2014/main" id="{2872F37E-2710-448E-A06A-0D27C62CD93E}"/>
                </a:ext>
              </a:extLst>
            </p:cNvPr>
            <p:cNvSpPr/>
            <p:nvPr/>
          </p:nvSpPr>
          <p:spPr bwMode="auto">
            <a:xfrm>
              <a:off x="15660112" y="5145083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7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śḻîḋê">
              <a:extLst>
                <a:ext uri="{FF2B5EF4-FFF2-40B4-BE49-F238E27FC236}">
                  <a16:creationId xmlns="" xmlns:a16="http://schemas.microsoft.com/office/drawing/2014/main" id="{F57C0DB0-25B6-4E5A-9AE7-1F3B4B57DD9A}"/>
                </a:ext>
              </a:extLst>
            </p:cNvPr>
            <p:cNvSpPr/>
            <p:nvPr/>
          </p:nvSpPr>
          <p:spPr bwMode="auto">
            <a:xfrm>
              <a:off x="15342953" y="5058282"/>
              <a:ext cx="51747" cy="68440"/>
            </a:xfrm>
            <a:custGeom>
              <a:avLst/>
              <a:gdLst>
                <a:gd name="T0" fmla="*/ 0 w 31"/>
                <a:gd name="T1" fmla="*/ 0 h 41"/>
                <a:gd name="T2" fmla="*/ 0 w 31"/>
                <a:gd name="T3" fmla="*/ 25 h 41"/>
                <a:gd name="T4" fmla="*/ 31 w 31"/>
                <a:gd name="T5" fmla="*/ 41 h 41"/>
                <a:gd name="T6" fmla="*/ 31 w 31"/>
                <a:gd name="T7" fmla="*/ 16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0" y="25"/>
                  </a:lnTo>
                  <a:lnTo>
                    <a:pt x="31" y="41"/>
                  </a:lnTo>
                  <a:lnTo>
                    <a:pt x="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sḷiďê">
              <a:extLst>
                <a:ext uri="{FF2B5EF4-FFF2-40B4-BE49-F238E27FC236}">
                  <a16:creationId xmlns="" xmlns:a16="http://schemas.microsoft.com/office/drawing/2014/main" id="{0046AA39-CCB2-443F-9A5C-6CAB3F3A66E7}"/>
                </a:ext>
              </a:extLst>
            </p:cNvPr>
            <p:cNvSpPr/>
            <p:nvPr/>
          </p:nvSpPr>
          <p:spPr bwMode="auto">
            <a:xfrm>
              <a:off x="15342953" y="5058282"/>
              <a:ext cx="51747" cy="68440"/>
            </a:xfrm>
            <a:custGeom>
              <a:avLst/>
              <a:gdLst>
                <a:gd name="T0" fmla="*/ 0 w 31"/>
                <a:gd name="T1" fmla="*/ 0 h 41"/>
                <a:gd name="T2" fmla="*/ 0 w 31"/>
                <a:gd name="T3" fmla="*/ 25 h 41"/>
                <a:gd name="T4" fmla="*/ 31 w 31"/>
                <a:gd name="T5" fmla="*/ 41 h 41"/>
                <a:gd name="T6" fmla="*/ 31 w 31"/>
                <a:gd name="T7" fmla="*/ 16 h 41"/>
                <a:gd name="T8" fmla="*/ 0 w 3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1">
                  <a:moveTo>
                    <a:pt x="0" y="0"/>
                  </a:moveTo>
                  <a:lnTo>
                    <a:pt x="0" y="25"/>
                  </a:lnTo>
                  <a:lnTo>
                    <a:pt x="31" y="41"/>
                  </a:lnTo>
                  <a:lnTo>
                    <a:pt x="31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ṧľíde">
              <a:extLst>
                <a:ext uri="{FF2B5EF4-FFF2-40B4-BE49-F238E27FC236}">
                  <a16:creationId xmlns="" xmlns:a16="http://schemas.microsoft.com/office/drawing/2014/main" id="{82FAB3B5-C602-4B44-AB40-722EDE7BB9DA}"/>
                </a:ext>
              </a:extLst>
            </p:cNvPr>
            <p:cNvSpPr/>
            <p:nvPr/>
          </p:nvSpPr>
          <p:spPr bwMode="auto">
            <a:xfrm>
              <a:off x="15423078" y="5103351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3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ŝḷïďe">
              <a:extLst>
                <a:ext uri="{FF2B5EF4-FFF2-40B4-BE49-F238E27FC236}">
                  <a16:creationId xmlns="" xmlns:a16="http://schemas.microsoft.com/office/drawing/2014/main" id="{0F6C505A-0609-4089-9693-3067A245CE9E}"/>
                </a:ext>
              </a:extLst>
            </p:cNvPr>
            <p:cNvSpPr/>
            <p:nvPr/>
          </p:nvSpPr>
          <p:spPr bwMode="auto">
            <a:xfrm>
              <a:off x="15423078" y="5103351"/>
              <a:ext cx="66770" cy="78455"/>
            </a:xfrm>
            <a:custGeom>
              <a:avLst/>
              <a:gdLst>
                <a:gd name="T0" fmla="*/ 0 w 40"/>
                <a:gd name="T1" fmla="*/ 0 h 47"/>
                <a:gd name="T2" fmla="*/ 0 w 40"/>
                <a:gd name="T3" fmla="*/ 25 h 47"/>
                <a:gd name="T4" fmla="*/ 40 w 40"/>
                <a:gd name="T5" fmla="*/ 47 h 47"/>
                <a:gd name="T6" fmla="*/ 40 w 40"/>
                <a:gd name="T7" fmla="*/ 23 h 47"/>
                <a:gd name="T8" fmla="*/ 0 w 40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7">
                  <a:moveTo>
                    <a:pt x="0" y="0"/>
                  </a:moveTo>
                  <a:lnTo>
                    <a:pt x="0" y="25"/>
                  </a:lnTo>
                  <a:lnTo>
                    <a:pt x="40" y="47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ṧľiḍè">
              <a:extLst>
                <a:ext uri="{FF2B5EF4-FFF2-40B4-BE49-F238E27FC236}">
                  <a16:creationId xmlns="" xmlns:a16="http://schemas.microsoft.com/office/drawing/2014/main" id="{0FA21183-A738-4F60-915C-9F0732FF20A5}"/>
                </a:ext>
              </a:extLst>
            </p:cNvPr>
            <p:cNvSpPr/>
            <p:nvPr/>
          </p:nvSpPr>
          <p:spPr bwMode="auto">
            <a:xfrm>
              <a:off x="15516556" y="5158437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7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ṩ1ïḓe">
              <a:extLst>
                <a:ext uri="{FF2B5EF4-FFF2-40B4-BE49-F238E27FC236}">
                  <a16:creationId xmlns="" xmlns:a16="http://schemas.microsoft.com/office/drawing/2014/main" id="{459870FF-9A29-4536-80B1-0894652B1016}"/>
                </a:ext>
              </a:extLst>
            </p:cNvPr>
            <p:cNvSpPr/>
            <p:nvPr/>
          </p:nvSpPr>
          <p:spPr bwMode="auto">
            <a:xfrm>
              <a:off x="15516556" y="5158437"/>
              <a:ext cx="111840" cy="103494"/>
            </a:xfrm>
            <a:custGeom>
              <a:avLst/>
              <a:gdLst>
                <a:gd name="T0" fmla="*/ 0 w 67"/>
                <a:gd name="T1" fmla="*/ 0 h 62"/>
                <a:gd name="T2" fmla="*/ 0 w 67"/>
                <a:gd name="T3" fmla="*/ 25 h 62"/>
                <a:gd name="T4" fmla="*/ 67 w 67"/>
                <a:gd name="T5" fmla="*/ 62 h 62"/>
                <a:gd name="T6" fmla="*/ 67 w 67"/>
                <a:gd name="T7" fmla="*/ 37 h 62"/>
                <a:gd name="T8" fmla="*/ 0 w 67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0" y="25"/>
                  </a:lnTo>
                  <a:lnTo>
                    <a:pt x="67" y="62"/>
                  </a:lnTo>
                  <a:lnTo>
                    <a:pt x="67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Sḷïdè">
              <a:extLst>
                <a:ext uri="{FF2B5EF4-FFF2-40B4-BE49-F238E27FC236}">
                  <a16:creationId xmlns="" xmlns:a16="http://schemas.microsoft.com/office/drawing/2014/main" id="{42DDAE96-D3C5-4CE5-8208-DD7ED788095E}"/>
                </a:ext>
              </a:extLst>
            </p:cNvPr>
            <p:cNvSpPr/>
            <p:nvPr/>
          </p:nvSpPr>
          <p:spPr bwMode="auto">
            <a:xfrm>
              <a:off x="15342953" y="5151761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š1ïḑe">
              <a:extLst>
                <a:ext uri="{FF2B5EF4-FFF2-40B4-BE49-F238E27FC236}">
                  <a16:creationId xmlns="" xmlns:a16="http://schemas.microsoft.com/office/drawing/2014/main" id="{B0923348-1983-4D9C-94E5-C2E7B84F7C8F}"/>
                </a:ext>
              </a:extLst>
            </p:cNvPr>
            <p:cNvSpPr/>
            <p:nvPr/>
          </p:nvSpPr>
          <p:spPr bwMode="auto">
            <a:xfrm>
              <a:off x="15342953" y="5151761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ṣḻiďê">
              <a:extLst>
                <a:ext uri="{FF2B5EF4-FFF2-40B4-BE49-F238E27FC236}">
                  <a16:creationId xmlns="" xmlns:a16="http://schemas.microsoft.com/office/drawing/2014/main" id="{73F29210-0B17-44D1-AABB-5DFBCF4AA601}"/>
                </a:ext>
              </a:extLst>
            </p:cNvPr>
            <p:cNvSpPr/>
            <p:nvPr/>
          </p:nvSpPr>
          <p:spPr bwMode="auto">
            <a:xfrm>
              <a:off x="15528241" y="5255254"/>
              <a:ext cx="145226" cy="128533"/>
            </a:xfrm>
            <a:custGeom>
              <a:avLst/>
              <a:gdLst>
                <a:gd name="T0" fmla="*/ 0 w 87"/>
                <a:gd name="T1" fmla="*/ 0 h 77"/>
                <a:gd name="T2" fmla="*/ 0 w 87"/>
                <a:gd name="T3" fmla="*/ 25 h 77"/>
                <a:gd name="T4" fmla="*/ 87 w 87"/>
                <a:gd name="T5" fmla="*/ 77 h 77"/>
                <a:gd name="T6" fmla="*/ 87 w 87"/>
                <a:gd name="T7" fmla="*/ 52 h 77"/>
                <a:gd name="T8" fmla="*/ 0 w 8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7">
                  <a:moveTo>
                    <a:pt x="0" y="0"/>
                  </a:moveTo>
                  <a:lnTo>
                    <a:pt x="0" y="25"/>
                  </a:lnTo>
                  <a:lnTo>
                    <a:pt x="87" y="77"/>
                  </a:lnTo>
                  <a:lnTo>
                    <a:pt x="87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ŝľïḑè">
              <a:extLst>
                <a:ext uri="{FF2B5EF4-FFF2-40B4-BE49-F238E27FC236}">
                  <a16:creationId xmlns="" xmlns:a16="http://schemas.microsoft.com/office/drawing/2014/main" id="{E7BB0E8C-DA67-4EC0-8A87-0262044A4BE5}"/>
                </a:ext>
              </a:extLst>
            </p:cNvPr>
            <p:cNvSpPr/>
            <p:nvPr/>
          </p:nvSpPr>
          <p:spPr bwMode="auto">
            <a:xfrm>
              <a:off x="15528241" y="5255254"/>
              <a:ext cx="145226" cy="128533"/>
            </a:xfrm>
            <a:custGeom>
              <a:avLst/>
              <a:gdLst>
                <a:gd name="T0" fmla="*/ 0 w 87"/>
                <a:gd name="T1" fmla="*/ 0 h 77"/>
                <a:gd name="T2" fmla="*/ 0 w 87"/>
                <a:gd name="T3" fmla="*/ 25 h 77"/>
                <a:gd name="T4" fmla="*/ 87 w 87"/>
                <a:gd name="T5" fmla="*/ 77 h 77"/>
                <a:gd name="T6" fmla="*/ 87 w 87"/>
                <a:gd name="T7" fmla="*/ 52 h 77"/>
                <a:gd name="T8" fmla="*/ 0 w 8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77">
                  <a:moveTo>
                    <a:pt x="0" y="0"/>
                  </a:moveTo>
                  <a:lnTo>
                    <a:pt x="0" y="25"/>
                  </a:lnTo>
                  <a:lnTo>
                    <a:pt x="87" y="77"/>
                  </a:lnTo>
                  <a:lnTo>
                    <a:pt x="87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ŝļíḑè">
              <a:extLst>
                <a:ext uri="{FF2B5EF4-FFF2-40B4-BE49-F238E27FC236}">
                  <a16:creationId xmlns="" xmlns:a16="http://schemas.microsoft.com/office/drawing/2014/main" id="{A30A7FE2-ECD9-4101-84E9-E49F21904624}"/>
                </a:ext>
              </a:extLst>
            </p:cNvPr>
            <p:cNvSpPr/>
            <p:nvPr/>
          </p:nvSpPr>
          <p:spPr bwMode="auto">
            <a:xfrm>
              <a:off x="15701844" y="5355410"/>
              <a:ext cx="48409" cy="70109"/>
            </a:xfrm>
            <a:custGeom>
              <a:avLst/>
              <a:gdLst>
                <a:gd name="T0" fmla="*/ 0 w 29"/>
                <a:gd name="T1" fmla="*/ 0 h 42"/>
                <a:gd name="T2" fmla="*/ 0 w 29"/>
                <a:gd name="T3" fmla="*/ 25 h 42"/>
                <a:gd name="T4" fmla="*/ 29 w 29"/>
                <a:gd name="T5" fmla="*/ 42 h 42"/>
                <a:gd name="T6" fmla="*/ 29 w 29"/>
                <a:gd name="T7" fmla="*/ 17 h 42"/>
                <a:gd name="T8" fmla="*/ 0 w 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0" y="0"/>
                  </a:moveTo>
                  <a:lnTo>
                    <a:pt x="0" y="25"/>
                  </a:lnTo>
                  <a:lnTo>
                    <a:pt x="29" y="42"/>
                  </a:lnTo>
                  <a:lnTo>
                    <a:pt x="29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ŝ1íḋe">
              <a:extLst>
                <a:ext uri="{FF2B5EF4-FFF2-40B4-BE49-F238E27FC236}">
                  <a16:creationId xmlns="" xmlns:a16="http://schemas.microsoft.com/office/drawing/2014/main" id="{D21CAE80-D97D-44D7-9346-5DCC38B19B21}"/>
                </a:ext>
              </a:extLst>
            </p:cNvPr>
            <p:cNvSpPr/>
            <p:nvPr/>
          </p:nvSpPr>
          <p:spPr bwMode="auto">
            <a:xfrm>
              <a:off x="15701844" y="5355410"/>
              <a:ext cx="48409" cy="70109"/>
            </a:xfrm>
            <a:custGeom>
              <a:avLst/>
              <a:gdLst>
                <a:gd name="T0" fmla="*/ 0 w 29"/>
                <a:gd name="T1" fmla="*/ 0 h 42"/>
                <a:gd name="T2" fmla="*/ 0 w 29"/>
                <a:gd name="T3" fmla="*/ 25 h 42"/>
                <a:gd name="T4" fmla="*/ 29 w 29"/>
                <a:gd name="T5" fmla="*/ 42 h 42"/>
                <a:gd name="T6" fmla="*/ 29 w 29"/>
                <a:gd name="T7" fmla="*/ 17 h 42"/>
                <a:gd name="T8" fmla="*/ 0 w 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0" y="0"/>
                  </a:moveTo>
                  <a:lnTo>
                    <a:pt x="0" y="25"/>
                  </a:lnTo>
                  <a:lnTo>
                    <a:pt x="29" y="42"/>
                  </a:lnTo>
                  <a:lnTo>
                    <a:pt x="29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ŝḷídê">
              <a:extLst>
                <a:ext uri="{FF2B5EF4-FFF2-40B4-BE49-F238E27FC236}">
                  <a16:creationId xmlns="" xmlns:a16="http://schemas.microsoft.com/office/drawing/2014/main" id="{C9C35BC9-10FA-482E-BD08-1F0C4E949C9B}"/>
                </a:ext>
              </a:extLst>
            </p:cNvPr>
            <p:cNvSpPr/>
            <p:nvPr/>
          </p:nvSpPr>
          <p:spPr bwMode="auto">
            <a:xfrm>
              <a:off x="15775291" y="5397140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s1ídê">
              <a:extLst>
                <a:ext uri="{FF2B5EF4-FFF2-40B4-BE49-F238E27FC236}">
                  <a16:creationId xmlns="" xmlns:a16="http://schemas.microsoft.com/office/drawing/2014/main" id="{4BB52BB8-387E-4861-BB46-B3A331106033}"/>
                </a:ext>
              </a:extLst>
            </p:cNvPr>
            <p:cNvSpPr/>
            <p:nvPr/>
          </p:nvSpPr>
          <p:spPr bwMode="auto">
            <a:xfrm>
              <a:off x="15775291" y="5397140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ṩļíḓe">
              <a:extLst>
                <a:ext uri="{FF2B5EF4-FFF2-40B4-BE49-F238E27FC236}">
                  <a16:creationId xmlns="" xmlns:a16="http://schemas.microsoft.com/office/drawing/2014/main" id="{75E11935-FA31-4D56-B3CE-7D3B1DE47E8E}"/>
                </a:ext>
              </a:extLst>
            </p:cNvPr>
            <p:cNvSpPr/>
            <p:nvPr/>
          </p:nvSpPr>
          <p:spPr bwMode="auto">
            <a:xfrm>
              <a:off x="15342953" y="5245239"/>
              <a:ext cx="93479" cy="93479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25 h 56"/>
                <a:gd name="T4" fmla="*/ 56 w 56"/>
                <a:gd name="T5" fmla="*/ 56 h 56"/>
                <a:gd name="T6" fmla="*/ 56 w 56"/>
                <a:gd name="T7" fmla="*/ 31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25"/>
                  </a:lnTo>
                  <a:lnTo>
                    <a:pt x="56" y="56"/>
                  </a:lnTo>
                  <a:lnTo>
                    <a:pt x="5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îṡľíḍè">
              <a:extLst>
                <a:ext uri="{FF2B5EF4-FFF2-40B4-BE49-F238E27FC236}">
                  <a16:creationId xmlns="" xmlns:a16="http://schemas.microsoft.com/office/drawing/2014/main" id="{1886AFF5-5603-4712-9C71-A8CB27D8FF64}"/>
                </a:ext>
              </a:extLst>
            </p:cNvPr>
            <p:cNvSpPr/>
            <p:nvPr/>
          </p:nvSpPr>
          <p:spPr bwMode="auto">
            <a:xfrm>
              <a:off x="15342953" y="5245239"/>
              <a:ext cx="93479" cy="93479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25 h 56"/>
                <a:gd name="T4" fmla="*/ 56 w 56"/>
                <a:gd name="T5" fmla="*/ 56 h 56"/>
                <a:gd name="T6" fmla="*/ 56 w 56"/>
                <a:gd name="T7" fmla="*/ 31 h 56"/>
                <a:gd name="T8" fmla="*/ 0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lnTo>
                    <a:pt x="0" y="25"/>
                  </a:lnTo>
                  <a:lnTo>
                    <a:pt x="56" y="56"/>
                  </a:lnTo>
                  <a:lnTo>
                    <a:pt x="56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ṩľîdê">
              <a:extLst>
                <a:ext uri="{FF2B5EF4-FFF2-40B4-BE49-F238E27FC236}">
                  <a16:creationId xmlns="" xmlns:a16="http://schemas.microsoft.com/office/drawing/2014/main" id="{85C33ADB-0A4A-4F50-AD0B-F151139FD322}"/>
                </a:ext>
              </a:extLst>
            </p:cNvPr>
            <p:cNvSpPr/>
            <p:nvPr/>
          </p:nvSpPr>
          <p:spPr bwMode="auto">
            <a:xfrm>
              <a:off x="15827037" y="4772839"/>
              <a:ext cx="133540" cy="118518"/>
            </a:xfrm>
            <a:custGeom>
              <a:avLst/>
              <a:gdLst>
                <a:gd name="T0" fmla="*/ 0 w 80"/>
                <a:gd name="T1" fmla="*/ 0 h 71"/>
                <a:gd name="T2" fmla="*/ 0 w 80"/>
                <a:gd name="T3" fmla="*/ 25 h 71"/>
                <a:gd name="T4" fmla="*/ 80 w 80"/>
                <a:gd name="T5" fmla="*/ 71 h 71"/>
                <a:gd name="T6" fmla="*/ 80 w 80"/>
                <a:gd name="T7" fmla="*/ 46 h 71"/>
                <a:gd name="T8" fmla="*/ 0 w 8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1">
                  <a:moveTo>
                    <a:pt x="0" y="0"/>
                  </a:moveTo>
                  <a:lnTo>
                    <a:pt x="0" y="25"/>
                  </a:lnTo>
                  <a:lnTo>
                    <a:pt x="80" y="71"/>
                  </a:lnTo>
                  <a:lnTo>
                    <a:pt x="8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iŝľïḓe">
              <a:extLst>
                <a:ext uri="{FF2B5EF4-FFF2-40B4-BE49-F238E27FC236}">
                  <a16:creationId xmlns="" xmlns:a16="http://schemas.microsoft.com/office/drawing/2014/main" id="{C980E6D3-267B-4FD3-BE83-41CF79090156}"/>
                </a:ext>
              </a:extLst>
            </p:cNvPr>
            <p:cNvSpPr/>
            <p:nvPr/>
          </p:nvSpPr>
          <p:spPr bwMode="auto">
            <a:xfrm>
              <a:off x="15827037" y="4772839"/>
              <a:ext cx="133540" cy="118518"/>
            </a:xfrm>
            <a:custGeom>
              <a:avLst/>
              <a:gdLst>
                <a:gd name="T0" fmla="*/ 0 w 80"/>
                <a:gd name="T1" fmla="*/ 0 h 71"/>
                <a:gd name="T2" fmla="*/ 0 w 80"/>
                <a:gd name="T3" fmla="*/ 25 h 71"/>
                <a:gd name="T4" fmla="*/ 80 w 80"/>
                <a:gd name="T5" fmla="*/ 71 h 71"/>
                <a:gd name="T6" fmla="*/ 80 w 80"/>
                <a:gd name="T7" fmla="*/ 46 h 71"/>
                <a:gd name="T8" fmla="*/ 0 w 8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1">
                  <a:moveTo>
                    <a:pt x="0" y="0"/>
                  </a:moveTo>
                  <a:lnTo>
                    <a:pt x="0" y="25"/>
                  </a:lnTo>
                  <a:lnTo>
                    <a:pt x="80" y="71"/>
                  </a:lnTo>
                  <a:lnTo>
                    <a:pt x="80" y="4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šḷíďé">
              <a:extLst>
                <a:ext uri="{FF2B5EF4-FFF2-40B4-BE49-F238E27FC236}">
                  <a16:creationId xmlns="" xmlns:a16="http://schemas.microsoft.com/office/drawing/2014/main" id="{B6A0C3EA-AA83-4908-BD9F-6D94AFF66C88}"/>
                </a:ext>
              </a:extLst>
            </p:cNvPr>
            <p:cNvSpPr/>
            <p:nvPr/>
          </p:nvSpPr>
          <p:spPr bwMode="auto">
            <a:xfrm>
              <a:off x="15855415" y="4884680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sḷïde">
              <a:extLst>
                <a:ext uri="{FF2B5EF4-FFF2-40B4-BE49-F238E27FC236}">
                  <a16:creationId xmlns="" xmlns:a16="http://schemas.microsoft.com/office/drawing/2014/main" id="{30A0A855-0216-425F-B37B-72058AC14EA3}"/>
                </a:ext>
              </a:extLst>
            </p:cNvPr>
            <p:cNvSpPr/>
            <p:nvPr/>
          </p:nvSpPr>
          <p:spPr bwMode="auto">
            <a:xfrm>
              <a:off x="15855415" y="4884680"/>
              <a:ext cx="105164" cy="100155"/>
            </a:xfrm>
            <a:custGeom>
              <a:avLst/>
              <a:gdLst>
                <a:gd name="T0" fmla="*/ 0 w 63"/>
                <a:gd name="T1" fmla="*/ 0 h 60"/>
                <a:gd name="T2" fmla="*/ 0 w 63"/>
                <a:gd name="T3" fmla="*/ 25 h 60"/>
                <a:gd name="T4" fmla="*/ 63 w 63"/>
                <a:gd name="T5" fmla="*/ 60 h 60"/>
                <a:gd name="T6" fmla="*/ 63 w 63"/>
                <a:gd name="T7" fmla="*/ 35 h 60"/>
                <a:gd name="T8" fmla="*/ 0 w 63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0">
                  <a:moveTo>
                    <a:pt x="0" y="0"/>
                  </a:moveTo>
                  <a:lnTo>
                    <a:pt x="0" y="25"/>
                  </a:lnTo>
                  <a:lnTo>
                    <a:pt x="63" y="60"/>
                  </a:lnTo>
                  <a:lnTo>
                    <a:pt x="63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ṥḻïḑê">
              <a:extLst>
                <a:ext uri="{FF2B5EF4-FFF2-40B4-BE49-F238E27FC236}">
                  <a16:creationId xmlns="" xmlns:a16="http://schemas.microsoft.com/office/drawing/2014/main" id="{F62CC080-678A-4867-8276-B1C1776F5C9F}"/>
                </a:ext>
              </a:extLst>
            </p:cNvPr>
            <p:cNvSpPr/>
            <p:nvPr/>
          </p:nvSpPr>
          <p:spPr bwMode="auto">
            <a:xfrm>
              <a:off x="15887130" y="499485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líďé">
              <a:extLst>
                <a:ext uri="{FF2B5EF4-FFF2-40B4-BE49-F238E27FC236}">
                  <a16:creationId xmlns="" xmlns:a16="http://schemas.microsoft.com/office/drawing/2014/main" id="{0E69FF53-11C1-479E-8F38-D15F56138F34}"/>
                </a:ext>
              </a:extLst>
            </p:cNvPr>
            <p:cNvSpPr/>
            <p:nvPr/>
          </p:nvSpPr>
          <p:spPr bwMode="auto">
            <a:xfrm>
              <a:off x="15887130" y="499485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ś1iḋè">
              <a:extLst>
                <a:ext uri="{FF2B5EF4-FFF2-40B4-BE49-F238E27FC236}">
                  <a16:creationId xmlns="" xmlns:a16="http://schemas.microsoft.com/office/drawing/2014/main" id="{68D5B8B9-3E6A-4AA6-AF7E-322611A87920}"/>
                </a:ext>
              </a:extLst>
            </p:cNvPr>
            <p:cNvSpPr/>
            <p:nvPr/>
          </p:nvSpPr>
          <p:spPr bwMode="auto">
            <a:xfrm>
              <a:off x="15852077" y="5068298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5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5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ṥḷíḋê">
              <a:extLst>
                <a:ext uri="{FF2B5EF4-FFF2-40B4-BE49-F238E27FC236}">
                  <a16:creationId xmlns="" xmlns:a16="http://schemas.microsoft.com/office/drawing/2014/main" id="{4B0388E9-6900-4B74-AD50-40F2E61E424F}"/>
                </a:ext>
              </a:extLst>
            </p:cNvPr>
            <p:cNvSpPr/>
            <p:nvPr/>
          </p:nvSpPr>
          <p:spPr bwMode="auto">
            <a:xfrm>
              <a:off x="15852077" y="5068298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5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5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sļïďè">
              <a:extLst>
                <a:ext uri="{FF2B5EF4-FFF2-40B4-BE49-F238E27FC236}">
                  <a16:creationId xmlns="" xmlns:a16="http://schemas.microsoft.com/office/drawing/2014/main" id="{F02ACB13-50F6-401D-A10F-9170D5881CFB}"/>
                </a:ext>
              </a:extLst>
            </p:cNvPr>
            <p:cNvSpPr/>
            <p:nvPr/>
          </p:nvSpPr>
          <p:spPr bwMode="auto">
            <a:xfrm>
              <a:off x="15887130" y="5181807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šľíḓé">
              <a:extLst>
                <a:ext uri="{FF2B5EF4-FFF2-40B4-BE49-F238E27FC236}">
                  <a16:creationId xmlns="" xmlns:a16="http://schemas.microsoft.com/office/drawing/2014/main" id="{2EE50545-A40E-4544-B9B2-A04E87F83F99}"/>
                </a:ext>
              </a:extLst>
            </p:cNvPr>
            <p:cNvSpPr/>
            <p:nvPr/>
          </p:nvSpPr>
          <p:spPr bwMode="auto">
            <a:xfrm>
              <a:off x="15887130" y="5181807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S1îdé">
              <a:extLst>
                <a:ext uri="{FF2B5EF4-FFF2-40B4-BE49-F238E27FC236}">
                  <a16:creationId xmlns="" xmlns:a16="http://schemas.microsoft.com/office/drawing/2014/main" id="{B0C750EC-9003-437F-89CC-71D5A73D5460}"/>
                </a:ext>
              </a:extLst>
            </p:cNvPr>
            <p:cNvSpPr/>
            <p:nvPr/>
          </p:nvSpPr>
          <p:spPr bwMode="auto">
            <a:xfrm>
              <a:off x="15865430" y="5261931"/>
              <a:ext cx="95148" cy="98487"/>
            </a:xfrm>
            <a:custGeom>
              <a:avLst/>
              <a:gdLst>
                <a:gd name="T0" fmla="*/ 0 w 57"/>
                <a:gd name="T1" fmla="*/ 0 h 59"/>
                <a:gd name="T2" fmla="*/ 0 w 57"/>
                <a:gd name="T3" fmla="*/ 25 h 59"/>
                <a:gd name="T4" fmla="*/ 57 w 57"/>
                <a:gd name="T5" fmla="*/ 59 h 59"/>
                <a:gd name="T6" fmla="*/ 57 w 57"/>
                <a:gd name="T7" fmla="*/ 34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lnTo>
                    <a:pt x="0" y="25"/>
                  </a:lnTo>
                  <a:lnTo>
                    <a:pt x="57" y="59"/>
                  </a:lnTo>
                  <a:lnTo>
                    <a:pt x="57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ŝ1iďé">
              <a:extLst>
                <a:ext uri="{FF2B5EF4-FFF2-40B4-BE49-F238E27FC236}">
                  <a16:creationId xmlns="" xmlns:a16="http://schemas.microsoft.com/office/drawing/2014/main" id="{EB85D6A4-F238-4FEE-9E9C-E3012D08B78E}"/>
                </a:ext>
              </a:extLst>
            </p:cNvPr>
            <p:cNvSpPr/>
            <p:nvPr/>
          </p:nvSpPr>
          <p:spPr bwMode="auto">
            <a:xfrm>
              <a:off x="15865430" y="5261931"/>
              <a:ext cx="95148" cy="98487"/>
            </a:xfrm>
            <a:custGeom>
              <a:avLst/>
              <a:gdLst>
                <a:gd name="T0" fmla="*/ 0 w 57"/>
                <a:gd name="T1" fmla="*/ 0 h 59"/>
                <a:gd name="T2" fmla="*/ 0 w 57"/>
                <a:gd name="T3" fmla="*/ 25 h 59"/>
                <a:gd name="T4" fmla="*/ 57 w 57"/>
                <a:gd name="T5" fmla="*/ 59 h 59"/>
                <a:gd name="T6" fmla="*/ 57 w 57"/>
                <a:gd name="T7" fmla="*/ 34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lnTo>
                    <a:pt x="0" y="25"/>
                  </a:lnTo>
                  <a:lnTo>
                    <a:pt x="57" y="59"/>
                  </a:lnTo>
                  <a:lnTo>
                    <a:pt x="57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ḷíḍè">
              <a:extLst>
                <a:ext uri="{FF2B5EF4-FFF2-40B4-BE49-F238E27FC236}">
                  <a16:creationId xmlns="" xmlns:a16="http://schemas.microsoft.com/office/drawing/2014/main" id="{0F857D39-5DAC-434A-A5DD-D87F2C311EE3}"/>
                </a:ext>
              </a:extLst>
            </p:cNvPr>
            <p:cNvSpPr/>
            <p:nvPr/>
          </p:nvSpPr>
          <p:spPr bwMode="auto">
            <a:xfrm>
              <a:off x="15907162" y="5380448"/>
              <a:ext cx="53416" cy="73447"/>
            </a:xfrm>
            <a:custGeom>
              <a:avLst/>
              <a:gdLst>
                <a:gd name="T0" fmla="*/ 0 w 32"/>
                <a:gd name="T1" fmla="*/ 0 h 44"/>
                <a:gd name="T2" fmla="*/ 0 w 32"/>
                <a:gd name="T3" fmla="*/ 25 h 44"/>
                <a:gd name="T4" fmla="*/ 32 w 32"/>
                <a:gd name="T5" fmla="*/ 44 h 44"/>
                <a:gd name="T6" fmla="*/ 32 w 32"/>
                <a:gd name="T7" fmla="*/ 19 h 44"/>
                <a:gd name="T8" fmla="*/ 0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0" y="25"/>
                  </a:lnTo>
                  <a:lnTo>
                    <a:pt x="32" y="44"/>
                  </a:lnTo>
                  <a:lnTo>
                    <a:pt x="3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ṣliḑè">
              <a:extLst>
                <a:ext uri="{FF2B5EF4-FFF2-40B4-BE49-F238E27FC236}">
                  <a16:creationId xmlns="" xmlns:a16="http://schemas.microsoft.com/office/drawing/2014/main" id="{1C7A930F-EDA4-4101-9B5A-315134C4A4CF}"/>
                </a:ext>
              </a:extLst>
            </p:cNvPr>
            <p:cNvSpPr/>
            <p:nvPr/>
          </p:nvSpPr>
          <p:spPr bwMode="auto">
            <a:xfrm>
              <a:off x="15907162" y="5380448"/>
              <a:ext cx="53416" cy="73447"/>
            </a:xfrm>
            <a:custGeom>
              <a:avLst/>
              <a:gdLst>
                <a:gd name="T0" fmla="*/ 0 w 32"/>
                <a:gd name="T1" fmla="*/ 0 h 44"/>
                <a:gd name="T2" fmla="*/ 0 w 32"/>
                <a:gd name="T3" fmla="*/ 25 h 44"/>
                <a:gd name="T4" fmla="*/ 32 w 32"/>
                <a:gd name="T5" fmla="*/ 44 h 44"/>
                <a:gd name="T6" fmla="*/ 32 w 32"/>
                <a:gd name="T7" fmla="*/ 19 h 44"/>
                <a:gd name="T8" fmla="*/ 0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0" y="25"/>
                  </a:lnTo>
                  <a:lnTo>
                    <a:pt x="32" y="44"/>
                  </a:lnTo>
                  <a:lnTo>
                    <a:pt x="3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š1ïḓe">
              <a:extLst>
                <a:ext uri="{FF2B5EF4-FFF2-40B4-BE49-F238E27FC236}">
                  <a16:creationId xmlns="" xmlns:a16="http://schemas.microsoft.com/office/drawing/2014/main" id="{5B121204-8938-46A9-91CD-CD1A315A1AB4}"/>
                </a:ext>
              </a:extLst>
            </p:cNvPr>
            <p:cNvSpPr/>
            <p:nvPr/>
          </p:nvSpPr>
          <p:spPr bwMode="auto">
            <a:xfrm>
              <a:off x="15858754" y="5447218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iśļíḋe">
              <a:extLst>
                <a:ext uri="{FF2B5EF4-FFF2-40B4-BE49-F238E27FC236}">
                  <a16:creationId xmlns="" xmlns:a16="http://schemas.microsoft.com/office/drawing/2014/main" id="{6F23AFC9-088C-4700-A8C9-718E7BD11446}"/>
                </a:ext>
              </a:extLst>
            </p:cNvPr>
            <p:cNvSpPr/>
            <p:nvPr/>
          </p:nvSpPr>
          <p:spPr bwMode="auto">
            <a:xfrm>
              <a:off x="15858754" y="5447218"/>
              <a:ext cx="101825" cy="100155"/>
            </a:xfrm>
            <a:custGeom>
              <a:avLst/>
              <a:gdLst>
                <a:gd name="T0" fmla="*/ 0 w 61"/>
                <a:gd name="T1" fmla="*/ 0 h 60"/>
                <a:gd name="T2" fmla="*/ 0 w 61"/>
                <a:gd name="T3" fmla="*/ 25 h 60"/>
                <a:gd name="T4" fmla="*/ 61 w 61"/>
                <a:gd name="T5" fmla="*/ 60 h 60"/>
                <a:gd name="T6" fmla="*/ 61 w 61"/>
                <a:gd name="T7" fmla="*/ 35 h 60"/>
                <a:gd name="T8" fmla="*/ 0 w 61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0">
                  <a:moveTo>
                    <a:pt x="0" y="0"/>
                  </a:moveTo>
                  <a:lnTo>
                    <a:pt x="0" y="25"/>
                  </a:lnTo>
                  <a:lnTo>
                    <a:pt x="61" y="60"/>
                  </a:lnTo>
                  <a:lnTo>
                    <a:pt x="61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šľiḍè">
              <a:extLst>
                <a:ext uri="{FF2B5EF4-FFF2-40B4-BE49-F238E27FC236}">
                  <a16:creationId xmlns="" xmlns:a16="http://schemas.microsoft.com/office/drawing/2014/main" id="{1C76BBA6-1B66-409B-800C-3D76730F5031}"/>
                </a:ext>
              </a:extLst>
            </p:cNvPr>
            <p:cNvSpPr/>
            <p:nvPr/>
          </p:nvSpPr>
          <p:spPr bwMode="auto">
            <a:xfrm>
              <a:off x="15865430" y="5544034"/>
              <a:ext cx="95148" cy="96817"/>
            </a:xfrm>
            <a:custGeom>
              <a:avLst/>
              <a:gdLst>
                <a:gd name="T0" fmla="*/ 0 w 57"/>
                <a:gd name="T1" fmla="*/ 0 h 58"/>
                <a:gd name="T2" fmla="*/ 0 w 57"/>
                <a:gd name="T3" fmla="*/ 25 h 58"/>
                <a:gd name="T4" fmla="*/ 57 w 57"/>
                <a:gd name="T5" fmla="*/ 58 h 58"/>
                <a:gd name="T6" fmla="*/ 57 w 57"/>
                <a:gd name="T7" fmla="*/ 33 h 58"/>
                <a:gd name="T8" fmla="*/ 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0" y="25"/>
                  </a:lnTo>
                  <a:lnTo>
                    <a:pt x="57" y="58"/>
                  </a:lnTo>
                  <a:lnTo>
                    <a:pt x="57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$lïḍê">
              <a:extLst>
                <a:ext uri="{FF2B5EF4-FFF2-40B4-BE49-F238E27FC236}">
                  <a16:creationId xmlns="" xmlns:a16="http://schemas.microsoft.com/office/drawing/2014/main" id="{EDF1B7B2-03AA-4F51-9B1B-C85BE7F37ED6}"/>
                </a:ext>
              </a:extLst>
            </p:cNvPr>
            <p:cNvSpPr/>
            <p:nvPr/>
          </p:nvSpPr>
          <p:spPr bwMode="auto">
            <a:xfrm>
              <a:off x="15865430" y="5544034"/>
              <a:ext cx="95148" cy="96817"/>
            </a:xfrm>
            <a:custGeom>
              <a:avLst/>
              <a:gdLst>
                <a:gd name="T0" fmla="*/ 0 w 57"/>
                <a:gd name="T1" fmla="*/ 0 h 58"/>
                <a:gd name="T2" fmla="*/ 0 w 57"/>
                <a:gd name="T3" fmla="*/ 25 h 58"/>
                <a:gd name="T4" fmla="*/ 57 w 57"/>
                <a:gd name="T5" fmla="*/ 58 h 58"/>
                <a:gd name="T6" fmla="*/ 57 w 57"/>
                <a:gd name="T7" fmla="*/ 33 h 58"/>
                <a:gd name="T8" fmla="*/ 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0" y="25"/>
                  </a:lnTo>
                  <a:lnTo>
                    <a:pt x="57" y="58"/>
                  </a:lnTo>
                  <a:lnTo>
                    <a:pt x="57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îśľïďe">
              <a:extLst>
                <a:ext uri="{FF2B5EF4-FFF2-40B4-BE49-F238E27FC236}">
                  <a16:creationId xmlns="" xmlns:a16="http://schemas.microsoft.com/office/drawing/2014/main" id="{3908C5BD-2E94-4FBD-9D93-46BB7C8F6B17}"/>
                </a:ext>
              </a:extLst>
            </p:cNvPr>
            <p:cNvSpPr/>
            <p:nvPr/>
          </p:nvSpPr>
          <p:spPr bwMode="auto">
            <a:xfrm>
              <a:off x="15464809" y="5315347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4 h 37"/>
                <a:gd name="T4" fmla="*/ 25 w 25"/>
                <a:gd name="T5" fmla="*/ 37 h 37"/>
                <a:gd name="T6" fmla="*/ 25 w 25"/>
                <a:gd name="T7" fmla="*/ 14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4"/>
                  </a:lnTo>
                  <a:lnTo>
                    <a:pt x="25" y="37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ṧľîḍe">
              <a:extLst>
                <a:ext uri="{FF2B5EF4-FFF2-40B4-BE49-F238E27FC236}">
                  <a16:creationId xmlns="" xmlns:a16="http://schemas.microsoft.com/office/drawing/2014/main" id="{9BE67D72-C3A9-476A-90E9-8D654FDC39E4}"/>
                </a:ext>
              </a:extLst>
            </p:cNvPr>
            <p:cNvSpPr/>
            <p:nvPr/>
          </p:nvSpPr>
          <p:spPr bwMode="auto">
            <a:xfrm>
              <a:off x="15464809" y="5315347"/>
              <a:ext cx="41732" cy="61763"/>
            </a:xfrm>
            <a:custGeom>
              <a:avLst/>
              <a:gdLst>
                <a:gd name="T0" fmla="*/ 0 w 25"/>
                <a:gd name="T1" fmla="*/ 0 h 37"/>
                <a:gd name="T2" fmla="*/ 0 w 25"/>
                <a:gd name="T3" fmla="*/ 24 h 37"/>
                <a:gd name="T4" fmla="*/ 25 w 25"/>
                <a:gd name="T5" fmla="*/ 37 h 37"/>
                <a:gd name="T6" fmla="*/ 25 w 25"/>
                <a:gd name="T7" fmla="*/ 14 h 37"/>
                <a:gd name="T8" fmla="*/ 0 w 25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7">
                  <a:moveTo>
                    <a:pt x="0" y="0"/>
                  </a:moveTo>
                  <a:lnTo>
                    <a:pt x="0" y="24"/>
                  </a:lnTo>
                  <a:lnTo>
                    <a:pt x="25" y="37"/>
                  </a:lnTo>
                  <a:lnTo>
                    <a:pt x="25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S1idé">
              <a:extLst>
                <a:ext uri="{FF2B5EF4-FFF2-40B4-BE49-F238E27FC236}">
                  <a16:creationId xmlns="" xmlns:a16="http://schemas.microsoft.com/office/drawing/2014/main" id="{5D9CFFE1-7D6D-4412-B6E1-268659BB4580}"/>
                </a:ext>
              </a:extLst>
            </p:cNvPr>
            <p:cNvSpPr/>
            <p:nvPr/>
          </p:nvSpPr>
          <p:spPr bwMode="auto">
            <a:xfrm>
              <a:off x="15534918" y="5352071"/>
              <a:ext cx="90139" cy="95148"/>
            </a:xfrm>
            <a:custGeom>
              <a:avLst/>
              <a:gdLst>
                <a:gd name="T0" fmla="*/ 0 w 54"/>
                <a:gd name="T1" fmla="*/ 0 h 57"/>
                <a:gd name="T2" fmla="*/ 0 w 54"/>
                <a:gd name="T3" fmla="*/ 25 h 57"/>
                <a:gd name="T4" fmla="*/ 54 w 54"/>
                <a:gd name="T5" fmla="*/ 57 h 57"/>
                <a:gd name="T6" fmla="*/ 54 w 54"/>
                <a:gd name="T7" fmla="*/ 32 h 57"/>
                <a:gd name="T8" fmla="*/ 0 w 5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0"/>
                  </a:moveTo>
                  <a:lnTo>
                    <a:pt x="0" y="25"/>
                  </a:lnTo>
                  <a:lnTo>
                    <a:pt x="54" y="57"/>
                  </a:lnTo>
                  <a:lnTo>
                    <a:pt x="54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şḻîdé">
              <a:extLst>
                <a:ext uri="{FF2B5EF4-FFF2-40B4-BE49-F238E27FC236}">
                  <a16:creationId xmlns="" xmlns:a16="http://schemas.microsoft.com/office/drawing/2014/main" id="{B66E0D25-F39F-4208-BCA9-11E20204E171}"/>
                </a:ext>
              </a:extLst>
            </p:cNvPr>
            <p:cNvSpPr/>
            <p:nvPr/>
          </p:nvSpPr>
          <p:spPr bwMode="auto">
            <a:xfrm>
              <a:off x="15534918" y="5352071"/>
              <a:ext cx="90139" cy="95148"/>
            </a:xfrm>
            <a:custGeom>
              <a:avLst/>
              <a:gdLst>
                <a:gd name="T0" fmla="*/ 0 w 54"/>
                <a:gd name="T1" fmla="*/ 0 h 57"/>
                <a:gd name="T2" fmla="*/ 0 w 54"/>
                <a:gd name="T3" fmla="*/ 25 h 57"/>
                <a:gd name="T4" fmla="*/ 54 w 54"/>
                <a:gd name="T5" fmla="*/ 57 h 57"/>
                <a:gd name="T6" fmla="*/ 54 w 54"/>
                <a:gd name="T7" fmla="*/ 32 h 57"/>
                <a:gd name="T8" fmla="*/ 0 w 5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7">
                  <a:moveTo>
                    <a:pt x="0" y="0"/>
                  </a:moveTo>
                  <a:lnTo>
                    <a:pt x="0" y="25"/>
                  </a:lnTo>
                  <a:lnTo>
                    <a:pt x="54" y="57"/>
                  </a:lnTo>
                  <a:lnTo>
                    <a:pt x="54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ṡlïḍè">
              <a:extLst>
                <a:ext uri="{FF2B5EF4-FFF2-40B4-BE49-F238E27FC236}">
                  <a16:creationId xmlns="" xmlns:a16="http://schemas.microsoft.com/office/drawing/2014/main" id="{76F777CA-2CE0-4548-8524-2A8AC8DC662D}"/>
                </a:ext>
              </a:extLst>
            </p:cNvPr>
            <p:cNvSpPr/>
            <p:nvPr/>
          </p:nvSpPr>
          <p:spPr bwMode="auto">
            <a:xfrm>
              <a:off x="15544934" y="5634175"/>
              <a:ext cx="153572" cy="128533"/>
            </a:xfrm>
            <a:custGeom>
              <a:avLst/>
              <a:gdLst>
                <a:gd name="T0" fmla="*/ 0 w 92"/>
                <a:gd name="T1" fmla="*/ 0 h 77"/>
                <a:gd name="T2" fmla="*/ 0 w 92"/>
                <a:gd name="T3" fmla="*/ 25 h 77"/>
                <a:gd name="T4" fmla="*/ 92 w 92"/>
                <a:gd name="T5" fmla="*/ 77 h 77"/>
                <a:gd name="T6" fmla="*/ 92 w 92"/>
                <a:gd name="T7" fmla="*/ 52 h 77"/>
                <a:gd name="T8" fmla="*/ 0 w 9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0" y="0"/>
                  </a:moveTo>
                  <a:lnTo>
                    <a:pt x="0" y="25"/>
                  </a:lnTo>
                  <a:lnTo>
                    <a:pt x="92" y="77"/>
                  </a:lnTo>
                  <a:lnTo>
                    <a:pt x="92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śľíḋè">
              <a:extLst>
                <a:ext uri="{FF2B5EF4-FFF2-40B4-BE49-F238E27FC236}">
                  <a16:creationId xmlns="" xmlns:a16="http://schemas.microsoft.com/office/drawing/2014/main" id="{A7BDD81B-192E-4198-B025-746D8ED0EB5E}"/>
                </a:ext>
              </a:extLst>
            </p:cNvPr>
            <p:cNvSpPr/>
            <p:nvPr/>
          </p:nvSpPr>
          <p:spPr bwMode="auto">
            <a:xfrm>
              <a:off x="15544934" y="5634175"/>
              <a:ext cx="153572" cy="128533"/>
            </a:xfrm>
            <a:custGeom>
              <a:avLst/>
              <a:gdLst>
                <a:gd name="T0" fmla="*/ 0 w 92"/>
                <a:gd name="T1" fmla="*/ 0 h 77"/>
                <a:gd name="T2" fmla="*/ 0 w 92"/>
                <a:gd name="T3" fmla="*/ 25 h 77"/>
                <a:gd name="T4" fmla="*/ 92 w 92"/>
                <a:gd name="T5" fmla="*/ 77 h 77"/>
                <a:gd name="T6" fmla="*/ 92 w 92"/>
                <a:gd name="T7" fmla="*/ 52 h 77"/>
                <a:gd name="T8" fmla="*/ 0 w 92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7">
                  <a:moveTo>
                    <a:pt x="0" y="0"/>
                  </a:moveTo>
                  <a:lnTo>
                    <a:pt x="0" y="25"/>
                  </a:lnTo>
                  <a:lnTo>
                    <a:pt x="92" y="77"/>
                  </a:lnTo>
                  <a:lnTo>
                    <a:pt x="92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sľíḋè">
              <a:extLst>
                <a:ext uri="{FF2B5EF4-FFF2-40B4-BE49-F238E27FC236}">
                  <a16:creationId xmlns="" xmlns:a16="http://schemas.microsoft.com/office/drawing/2014/main" id="{D03F9525-6C2F-4EC4-A8C3-02A19758CD76}"/>
                </a:ext>
              </a:extLst>
            </p:cNvPr>
            <p:cNvSpPr/>
            <p:nvPr/>
          </p:nvSpPr>
          <p:spPr bwMode="auto">
            <a:xfrm>
              <a:off x="15740236" y="5744345"/>
              <a:ext cx="63431" cy="76785"/>
            </a:xfrm>
            <a:custGeom>
              <a:avLst/>
              <a:gdLst>
                <a:gd name="T0" fmla="*/ 0 w 38"/>
                <a:gd name="T1" fmla="*/ 0 h 46"/>
                <a:gd name="T2" fmla="*/ 0 w 38"/>
                <a:gd name="T3" fmla="*/ 25 h 46"/>
                <a:gd name="T4" fmla="*/ 38 w 38"/>
                <a:gd name="T5" fmla="*/ 46 h 46"/>
                <a:gd name="T6" fmla="*/ 38 w 38"/>
                <a:gd name="T7" fmla="*/ 21 h 46"/>
                <a:gd name="T8" fmla="*/ 0 w 3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6">
                  <a:moveTo>
                    <a:pt x="0" y="0"/>
                  </a:moveTo>
                  <a:lnTo>
                    <a:pt x="0" y="25"/>
                  </a:lnTo>
                  <a:lnTo>
                    <a:pt x="38" y="46"/>
                  </a:lnTo>
                  <a:lnTo>
                    <a:pt x="38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ṣľiḑè">
              <a:extLst>
                <a:ext uri="{FF2B5EF4-FFF2-40B4-BE49-F238E27FC236}">
                  <a16:creationId xmlns="" xmlns:a16="http://schemas.microsoft.com/office/drawing/2014/main" id="{DF670D1E-818F-4E18-A87C-D13470C179C2}"/>
                </a:ext>
              </a:extLst>
            </p:cNvPr>
            <p:cNvSpPr/>
            <p:nvPr/>
          </p:nvSpPr>
          <p:spPr bwMode="auto">
            <a:xfrm>
              <a:off x="15740236" y="5744345"/>
              <a:ext cx="63431" cy="76785"/>
            </a:xfrm>
            <a:custGeom>
              <a:avLst/>
              <a:gdLst>
                <a:gd name="T0" fmla="*/ 0 w 38"/>
                <a:gd name="T1" fmla="*/ 0 h 46"/>
                <a:gd name="T2" fmla="*/ 0 w 38"/>
                <a:gd name="T3" fmla="*/ 25 h 46"/>
                <a:gd name="T4" fmla="*/ 38 w 38"/>
                <a:gd name="T5" fmla="*/ 46 h 46"/>
                <a:gd name="T6" fmla="*/ 38 w 38"/>
                <a:gd name="T7" fmla="*/ 21 h 46"/>
                <a:gd name="T8" fmla="*/ 0 w 3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6">
                  <a:moveTo>
                    <a:pt x="0" y="0"/>
                  </a:moveTo>
                  <a:lnTo>
                    <a:pt x="0" y="25"/>
                  </a:lnTo>
                  <a:lnTo>
                    <a:pt x="38" y="46"/>
                  </a:lnTo>
                  <a:lnTo>
                    <a:pt x="38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ṧ1îďè">
              <a:extLst>
                <a:ext uri="{FF2B5EF4-FFF2-40B4-BE49-F238E27FC236}">
                  <a16:creationId xmlns="" xmlns:a16="http://schemas.microsoft.com/office/drawing/2014/main" id="{D64B6799-1A1D-4013-9B07-A4EF6F7D424E}"/>
                </a:ext>
              </a:extLst>
            </p:cNvPr>
            <p:cNvSpPr/>
            <p:nvPr/>
          </p:nvSpPr>
          <p:spPr bwMode="auto">
            <a:xfrm>
              <a:off x="16070748" y="4911388"/>
              <a:ext cx="185288" cy="150232"/>
            </a:xfrm>
            <a:custGeom>
              <a:avLst/>
              <a:gdLst>
                <a:gd name="T0" fmla="*/ 0 w 111"/>
                <a:gd name="T1" fmla="*/ 0 h 90"/>
                <a:gd name="T2" fmla="*/ 0 w 111"/>
                <a:gd name="T3" fmla="*/ 25 h 90"/>
                <a:gd name="T4" fmla="*/ 111 w 111"/>
                <a:gd name="T5" fmla="*/ 90 h 90"/>
                <a:gd name="T6" fmla="*/ 111 w 111"/>
                <a:gd name="T7" fmla="*/ 65 h 90"/>
                <a:gd name="T8" fmla="*/ 0 w 11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0">
                  <a:moveTo>
                    <a:pt x="0" y="0"/>
                  </a:moveTo>
                  <a:lnTo>
                    <a:pt x="0" y="25"/>
                  </a:lnTo>
                  <a:lnTo>
                    <a:pt x="111" y="90"/>
                  </a:lnTo>
                  <a:lnTo>
                    <a:pt x="11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şlïdé">
              <a:extLst>
                <a:ext uri="{FF2B5EF4-FFF2-40B4-BE49-F238E27FC236}">
                  <a16:creationId xmlns="" xmlns:a16="http://schemas.microsoft.com/office/drawing/2014/main" id="{D14F2955-7A2E-4D80-AC8C-CE23716C0C7D}"/>
                </a:ext>
              </a:extLst>
            </p:cNvPr>
            <p:cNvSpPr/>
            <p:nvPr/>
          </p:nvSpPr>
          <p:spPr bwMode="auto">
            <a:xfrm>
              <a:off x="16070748" y="4911388"/>
              <a:ext cx="185288" cy="150232"/>
            </a:xfrm>
            <a:custGeom>
              <a:avLst/>
              <a:gdLst>
                <a:gd name="T0" fmla="*/ 0 w 111"/>
                <a:gd name="T1" fmla="*/ 0 h 90"/>
                <a:gd name="T2" fmla="*/ 0 w 111"/>
                <a:gd name="T3" fmla="*/ 25 h 90"/>
                <a:gd name="T4" fmla="*/ 111 w 111"/>
                <a:gd name="T5" fmla="*/ 90 h 90"/>
                <a:gd name="T6" fmla="*/ 111 w 111"/>
                <a:gd name="T7" fmla="*/ 65 h 90"/>
                <a:gd name="T8" fmla="*/ 0 w 11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0">
                  <a:moveTo>
                    <a:pt x="0" y="0"/>
                  </a:moveTo>
                  <a:lnTo>
                    <a:pt x="0" y="25"/>
                  </a:lnTo>
                  <a:lnTo>
                    <a:pt x="111" y="90"/>
                  </a:lnTo>
                  <a:lnTo>
                    <a:pt x="111" y="6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ṡľïḍe">
              <a:extLst>
                <a:ext uri="{FF2B5EF4-FFF2-40B4-BE49-F238E27FC236}">
                  <a16:creationId xmlns="" xmlns:a16="http://schemas.microsoft.com/office/drawing/2014/main" id="{242B8504-1283-4B31-9CCB-536AD65459CE}"/>
                </a:ext>
              </a:extLst>
            </p:cNvPr>
            <p:cNvSpPr/>
            <p:nvPr/>
          </p:nvSpPr>
          <p:spPr bwMode="auto">
            <a:xfrm>
              <a:off x="16287751" y="5036581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$ḷîḍê">
              <a:extLst>
                <a:ext uri="{FF2B5EF4-FFF2-40B4-BE49-F238E27FC236}">
                  <a16:creationId xmlns="" xmlns:a16="http://schemas.microsoft.com/office/drawing/2014/main" id="{1E40EAAB-3506-46DE-8CE9-C1012A342871}"/>
                </a:ext>
              </a:extLst>
            </p:cNvPr>
            <p:cNvSpPr/>
            <p:nvPr/>
          </p:nvSpPr>
          <p:spPr bwMode="auto">
            <a:xfrm>
              <a:off x="16287751" y="5036581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3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3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ṣḷîďè">
              <a:extLst>
                <a:ext uri="{FF2B5EF4-FFF2-40B4-BE49-F238E27FC236}">
                  <a16:creationId xmlns="" xmlns:a16="http://schemas.microsoft.com/office/drawing/2014/main" id="{ECC3A658-C050-441E-B9E5-163728D4AAE0}"/>
                </a:ext>
              </a:extLst>
            </p:cNvPr>
            <p:cNvSpPr/>
            <p:nvPr/>
          </p:nvSpPr>
          <p:spPr bwMode="auto">
            <a:xfrm>
              <a:off x="16381230" y="5091667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ŝḷïḍé">
              <a:extLst>
                <a:ext uri="{FF2B5EF4-FFF2-40B4-BE49-F238E27FC236}">
                  <a16:creationId xmlns="" xmlns:a16="http://schemas.microsoft.com/office/drawing/2014/main" id="{0A4B24C5-C3EA-43D7-9E71-09ABEA58FC6B}"/>
                </a:ext>
              </a:extLst>
            </p:cNvPr>
            <p:cNvSpPr/>
            <p:nvPr/>
          </p:nvSpPr>
          <p:spPr bwMode="auto">
            <a:xfrm>
              <a:off x="16381230" y="5091667"/>
              <a:ext cx="45071" cy="66770"/>
            </a:xfrm>
            <a:custGeom>
              <a:avLst/>
              <a:gdLst>
                <a:gd name="T0" fmla="*/ 0 w 27"/>
                <a:gd name="T1" fmla="*/ 0 h 40"/>
                <a:gd name="T2" fmla="*/ 0 w 27"/>
                <a:gd name="T3" fmla="*/ 23 h 40"/>
                <a:gd name="T4" fmla="*/ 27 w 27"/>
                <a:gd name="T5" fmla="*/ 40 h 40"/>
                <a:gd name="T6" fmla="*/ 27 w 27"/>
                <a:gd name="T7" fmla="*/ 15 h 40"/>
                <a:gd name="T8" fmla="*/ 0 w 2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0"/>
                  </a:moveTo>
                  <a:lnTo>
                    <a:pt x="0" y="23"/>
                  </a:lnTo>
                  <a:lnTo>
                    <a:pt x="27" y="40"/>
                  </a:lnTo>
                  <a:lnTo>
                    <a:pt x="27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ŝľïḍè">
              <a:extLst>
                <a:ext uri="{FF2B5EF4-FFF2-40B4-BE49-F238E27FC236}">
                  <a16:creationId xmlns="" xmlns:a16="http://schemas.microsoft.com/office/drawing/2014/main" id="{62778209-B024-446C-BCF0-B13933E656E7}"/>
                </a:ext>
              </a:extLst>
            </p:cNvPr>
            <p:cNvSpPr/>
            <p:nvPr/>
          </p:nvSpPr>
          <p:spPr bwMode="auto">
            <a:xfrm>
              <a:off x="16070748" y="5004866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ṥ1ïḍê">
              <a:extLst>
                <a:ext uri="{FF2B5EF4-FFF2-40B4-BE49-F238E27FC236}">
                  <a16:creationId xmlns="" xmlns:a16="http://schemas.microsoft.com/office/drawing/2014/main" id="{001FEF9E-6C8F-46C2-8B40-C7BAE171F9AB}"/>
                </a:ext>
              </a:extLst>
            </p:cNvPr>
            <p:cNvSpPr/>
            <p:nvPr/>
          </p:nvSpPr>
          <p:spPr bwMode="auto">
            <a:xfrm>
              <a:off x="16070748" y="5004866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šlíḍè">
              <a:extLst>
                <a:ext uri="{FF2B5EF4-FFF2-40B4-BE49-F238E27FC236}">
                  <a16:creationId xmlns="" xmlns:a16="http://schemas.microsoft.com/office/drawing/2014/main" id="{15220A31-4F08-423B-B6C4-4D152541A7B4}"/>
                </a:ext>
              </a:extLst>
            </p:cNvPr>
            <p:cNvSpPr/>
            <p:nvPr/>
          </p:nvSpPr>
          <p:spPr bwMode="auto">
            <a:xfrm>
              <a:off x="16200950" y="5078313"/>
              <a:ext cx="125194" cy="115179"/>
            </a:xfrm>
            <a:custGeom>
              <a:avLst/>
              <a:gdLst>
                <a:gd name="T0" fmla="*/ 0 w 75"/>
                <a:gd name="T1" fmla="*/ 0 h 69"/>
                <a:gd name="T2" fmla="*/ 0 w 75"/>
                <a:gd name="T3" fmla="*/ 25 h 69"/>
                <a:gd name="T4" fmla="*/ 75 w 75"/>
                <a:gd name="T5" fmla="*/ 69 h 69"/>
                <a:gd name="T6" fmla="*/ 75 w 75"/>
                <a:gd name="T7" fmla="*/ 44 h 69"/>
                <a:gd name="T8" fmla="*/ 0 w 7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9">
                  <a:moveTo>
                    <a:pt x="0" y="0"/>
                  </a:moveTo>
                  <a:lnTo>
                    <a:pt x="0" y="25"/>
                  </a:lnTo>
                  <a:lnTo>
                    <a:pt x="75" y="69"/>
                  </a:lnTo>
                  <a:lnTo>
                    <a:pt x="75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ṧlíḋè">
              <a:extLst>
                <a:ext uri="{FF2B5EF4-FFF2-40B4-BE49-F238E27FC236}">
                  <a16:creationId xmlns="" xmlns:a16="http://schemas.microsoft.com/office/drawing/2014/main" id="{9EEC9419-3AE1-42E7-8984-0028835215CC}"/>
                </a:ext>
              </a:extLst>
            </p:cNvPr>
            <p:cNvSpPr/>
            <p:nvPr/>
          </p:nvSpPr>
          <p:spPr bwMode="auto">
            <a:xfrm>
              <a:off x="16200950" y="5078313"/>
              <a:ext cx="125194" cy="115179"/>
            </a:xfrm>
            <a:custGeom>
              <a:avLst/>
              <a:gdLst>
                <a:gd name="T0" fmla="*/ 0 w 75"/>
                <a:gd name="T1" fmla="*/ 0 h 69"/>
                <a:gd name="T2" fmla="*/ 0 w 75"/>
                <a:gd name="T3" fmla="*/ 25 h 69"/>
                <a:gd name="T4" fmla="*/ 75 w 75"/>
                <a:gd name="T5" fmla="*/ 69 h 69"/>
                <a:gd name="T6" fmla="*/ 75 w 75"/>
                <a:gd name="T7" fmla="*/ 44 h 69"/>
                <a:gd name="T8" fmla="*/ 0 w 7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9">
                  <a:moveTo>
                    <a:pt x="0" y="0"/>
                  </a:moveTo>
                  <a:lnTo>
                    <a:pt x="0" y="25"/>
                  </a:lnTo>
                  <a:lnTo>
                    <a:pt x="75" y="69"/>
                  </a:lnTo>
                  <a:lnTo>
                    <a:pt x="75" y="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ś1ïďè">
              <a:extLst>
                <a:ext uri="{FF2B5EF4-FFF2-40B4-BE49-F238E27FC236}">
                  <a16:creationId xmlns="" xmlns:a16="http://schemas.microsoft.com/office/drawing/2014/main" id="{AD44701B-BDE0-442E-BF39-A70F176EAA99}"/>
                </a:ext>
              </a:extLst>
            </p:cNvPr>
            <p:cNvSpPr/>
            <p:nvPr/>
          </p:nvSpPr>
          <p:spPr bwMode="auto">
            <a:xfrm>
              <a:off x="16354522" y="5168453"/>
              <a:ext cx="48409" cy="66770"/>
            </a:xfrm>
            <a:custGeom>
              <a:avLst/>
              <a:gdLst>
                <a:gd name="T0" fmla="*/ 0 w 29"/>
                <a:gd name="T1" fmla="*/ 0 h 40"/>
                <a:gd name="T2" fmla="*/ 0 w 29"/>
                <a:gd name="T3" fmla="*/ 25 h 40"/>
                <a:gd name="T4" fmla="*/ 29 w 29"/>
                <a:gd name="T5" fmla="*/ 40 h 40"/>
                <a:gd name="T6" fmla="*/ 29 w 29"/>
                <a:gd name="T7" fmla="*/ 17 h 40"/>
                <a:gd name="T8" fmla="*/ 0 w 2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0">
                  <a:moveTo>
                    <a:pt x="0" y="0"/>
                  </a:moveTo>
                  <a:lnTo>
                    <a:pt x="0" y="25"/>
                  </a:lnTo>
                  <a:lnTo>
                    <a:pt x="29" y="40"/>
                  </a:lnTo>
                  <a:lnTo>
                    <a:pt x="29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sḻïḑé">
              <a:extLst>
                <a:ext uri="{FF2B5EF4-FFF2-40B4-BE49-F238E27FC236}">
                  <a16:creationId xmlns="" xmlns:a16="http://schemas.microsoft.com/office/drawing/2014/main" id="{8B5F1FE5-5E1A-4EA0-A1DB-E63D79C63C47}"/>
                </a:ext>
              </a:extLst>
            </p:cNvPr>
            <p:cNvSpPr/>
            <p:nvPr/>
          </p:nvSpPr>
          <p:spPr bwMode="auto">
            <a:xfrm>
              <a:off x="16354522" y="5168453"/>
              <a:ext cx="48409" cy="66770"/>
            </a:xfrm>
            <a:custGeom>
              <a:avLst/>
              <a:gdLst>
                <a:gd name="T0" fmla="*/ 0 w 29"/>
                <a:gd name="T1" fmla="*/ 0 h 40"/>
                <a:gd name="T2" fmla="*/ 0 w 29"/>
                <a:gd name="T3" fmla="*/ 25 h 40"/>
                <a:gd name="T4" fmla="*/ 29 w 29"/>
                <a:gd name="T5" fmla="*/ 40 h 40"/>
                <a:gd name="T6" fmla="*/ 29 w 29"/>
                <a:gd name="T7" fmla="*/ 17 h 40"/>
                <a:gd name="T8" fmla="*/ 0 w 2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0">
                  <a:moveTo>
                    <a:pt x="0" y="0"/>
                  </a:moveTo>
                  <a:lnTo>
                    <a:pt x="0" y="25"/>
                  </a:lnTo>
                  <a:lnTo>
                    <a:pt x="29" y="40"/>
                  </a:lnTo>
                  <a:lnTo>
                    <a:pt x="29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ṧḷíḍê">
              <a:extLst>
                <a:ext uri="{FF2B5EF4-FFF2-40B4-BE49-F238E27FC236}">
                  <a16:creationId xmlns="" xmlns:a16="http://schemas.microsoft.com/office/drawing/2014/main" id="{3DC13435-D2DD-4EBF-80BA-A20EEAE1C619}"/>
                </a:ext>
              </a:extLst>
            </p:cNvPr>
            <p:cNvSpPr/>
            <p:nvPr/>
          </p:nvSpPr>
          <p:spPr bwMode="auto">
            <a:xfrm>
              <a:off x="16426300" y="5210184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5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5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ṩlïḑe">
              <a:extLst>
                <a:ext uri="{FF2B5EF4-FFF2-40B4-BE49-F238E27FC236}">
                  <a16:creationId xmlns="" xmlns:a16="http://schemas.microsoft.com/office/drawing/2014/main" id="{280C33EA-955B-4BCA-A9E1-52D89CFD5AF4}"/>
                </a:ext>
              </a:extLst>
            </p:cNvPr>
            <p:cNvSpPr/>
            <p:nvPr/>
          </p:nvSpPr>
          <p:spPr bwMode="auto">
            <a:xfrm>
              <a:off x="16426300" y="5210184"/>
              <a:ext cx="46739" cy="66770"/>
            </a:xfrm>
            <a:custGeom>
              <a:avLst/>
              <a:gdLst>
                <a:gd name="T0" fmla="*/ 0 w 28"/>
                <a:gd name="T1" fmla="*/ 0 h 40"/>
                <a:gd name="T2" fmla="*/ 0 w 28"/>
                <a:gd name="T3" fmla="*/ 25 h 40"/>
                <a:gd name="T4" fmla="*/ 28 w 28"/>
                <a:gd name="T5" fmla="*/ 40 h 40"/>
                <a:gd name="T6" fmla="*/ 28 w 28"/>
                <a:gd name="T7" fmla="*/ 15 h 40"/>
                <a:gd name="T8" fmla="*/ 0 w 2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0">
                  <a:moveTo>
                    <a:pt x="0" y="0"/>
                  </a:moveTo>
                  <a:lnTo>
                    <a:pt x="0" y="25"/>
                  </a:lnTo>
                  <a:lnTo>
                    <a:pt x="28" y="40"/>
                  </a:lnTo>
                  <a:lnTo>
                    <a:pt x="28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iṥlíḋé">
              <a:extLst>
                <a:ext uri="{FF2B5EF4-FFF2-40B4-BE49-F238E27FC236}">
                  <a16:creationId xmlns="" xmlns:a16="http://schemas.microsoft.com/office/drawing/2014/main" id="{150EA6C2-5373-4095-8B1B-85B367FFC8F9}"/>
                </a:ext>
              </a:extLst>
            </p:cNvPr>
            <p:cNvSpPr/>
            <p:nvPr/>
          </p:nvSpPr>
          <p:spPr bwMode="auto">
            <a:xfrm>
              <a:off x="16070748" y="5100013"/>
              <a:ext cx="73447" cy="81794"/>
            </a:xfrm>
            <a:custGeom>
              <a:avLst/>
              <a:gdLst>
                <a:gd name="T0" fmla="*/ 0 w 44"/>
                <a:gd name="T1" fmla="*/ 0 h 49"/>
                <a:gd name="T2" fmla="*/ 0 w 44"/>
                <a:gd name="T3" fmla="*/ 25 h 49"/>
                <a:gd name="T4" fmla="*/ 44 w 44"/>
                <a:gd name="T5" fmla="*/ 49 h 49"/>
                <a:gd name="T6" fmla="*/ 44 w 44"/>
                <a:gd name="T7" fmla="*/ 25 h 49"/>
                <a:gd name="T8" fmla="*/ 0 w 4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0" y="0"/>
                  </a:moveTo>
                  <a:lnTo>
                    <a:pt x="0" y="25"/>
                  </a:lnTo>
                  <a:lnTo>
                    <a:pt x="44" y="49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Sľiḋe">
              <a:extLst>
                <a:ext uri="{FF2B5EF4-FFF2-40B4-BE49-F238E27FC236}">
                  <a16:creationId xmlns="" xmlns:a16="http://schemas.microsoft.com/office/drawing/2014/main" id="{FD25B3D2-00F7-4300-AA0A-F31DCD70F6E2}"/>
                </a:ext>
              </a:extLst>
            </p:cNvPr>
            <p:cNvSpPr/>
            <p:nvPr/>
          </p:nvSpPr>
          <p:spPr bwMode="auto">
            <a:xfrm>
              <a:off x="16070748" y="5100013"/>
              <a:ext cx="73447" cy="81794"/>
            </a:xfrm>
            <a:custGeom>
              <a:avLst/>
              <a:gdLst>
                <a:gd name="T0" fmla="*/ 0 w 44"/>
                <a:gd name="T1" fmla="*/ 0 h 49"/>
                <a:gd name="T2" fmla="*/ 0 w 44"/>
                <a:gd name="T3" fmla="*/ 25 h 49"/>
                <a:gd name="T4" fmla="*/ 44 w 44"/>
                <a:gd name="T5" fmla="*/ 49 h 49"/>
                <a:gd name="T6" fmla="*/ 44 w 44"/>
                <a:gd name="T7" fmla="*/ 25 h 49"/>
                <a:gd name="T8" fmla="*/ 0 w 4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0" y="0"/>
                  </a:moveTo>
                  <a:lnTo>
                    <a:pt x="0" y="25"/>
                  </a:lnTo>
                  <a:lnTo>
                    <a:pt x="44" y="49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ṡļïdè">
              <a:extLst>
                <a:ext uri="{FF2B5EF4-FFF2-40B4-BE49-F238E27FC236}">
                  <a16:creationId xmlns="" xmlns:a16="http://schemas.microsoft.com/office/drawing/2014/main" id="{2A7F4DF9-F6F5-448D-A7A5-C42BD3F165CA}"/>
                </a:ext>
              </a:extLst>
            </p:cNvPr>
            <p:cNvSpPr/>
            <p:nvPr/>
          </p:nvSpPr>
          <p:spPr bwMode="auto">
            <a:xfrm>
              <a:off x="16172573" y="5158437"/>
              <a:ext cx="25039" cy="55086"/>
            </a:xfrm>
            <a:custGeom>
              <a:avLst/>
              <a:gdLst>
                <a:gd name="T0" fmla="*/ 0 w 15"/>
                <a:gd name="T1" fmla="*/ 0 h 33"/>
                <a:gd name="T2" fmla="*/ 0 w 15"/>
                <a:gd name="T3" fmla="*/ 25 h 33"/>
                <a:gd name="T4" fmla="*/ 15 w 15"/>
                <a:gd name="T5" fmla="*/ 33 h 33"/>
                <a:gd name="T6" fmla="*/ 15 w 15"/>
                <a:gd name="T7" fmla="*/ 8 h 33"/>
                <a:gd name="T8" fmla="*/ 0 w 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0" y="0"/>
                  </a:moveTo>
                  <a:lnTo>
                    <a:pt x="0" y="25"/>
                  </a:lnTo>
                  <a:lnTo>
                    <a:pt x="15" y="33"/>
                  </a:lnTo>
                  <a:lnTo>
                    <a:pt x="15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slîḓé">
              <a:extLst>
                <a:ext uri="{FF2B5EF4-FFF2-40B4-BE49-F238E27FC236}">
                  <a16:creationId xmlns="" xmlns:a16="http://schemas.microsoft.com/office/drawing/2014/main" id="{D29A8D81-02CC-4246-A805-519978353897}"/>
                </a:ext>
              </a:extLst>
            </p:cNvPr>
            <p:cNvSpPr/>
            <p:nvPr/>
          </p:nvSpPr>
          <p:spPr bwMode="auto">
            <a:xfrm>
              <a:off x="16172573" y="5158437"/>
              <a:ext cx="25039" cy="55086"/>
            </a:xfrm>
            <a:custGeom>
              <a:avLst/>
              <a:gdLst>
                <a:gd name="T0" fmla="*/ 0 w 15"/>
                <a:gd name="T1" fmla="*/ 0 h 33"/>
                <a:gd name="T2" fmla="*/ 0 w 15"/>
                <a:gd name="T3" fmla="*/ 25 h 33"/>
                <a:gd name="T4" fmla="*/ 15 w 15"/>
                <a:gd name="T5" fmla="*/ 33 h 33"/>
                <a:gd name="T6" fmla="*/ 15 w 15"/>
                <a:gd name="T7" fmla="*/ 8 h 33"/>
                <a:gd name="T8" fmla="*/ 0 w 1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0" y="0"/>
                  </a:moveTo>
                  <a:lnTo>
                    <a:pt x="0" y="25"/>
                  </a:lnTo>
                  <a:lnTo>
                    <a:pt x="15" y="33"/>
                  </a:lnTo>
                  <a:lnTo>
                    <a:pt x="15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$ľíḑê">
              <a:extLst>
                <a:ext uri="{FF2B5EF4-FFF2-40B4-BE49-F238E27FC236}">
                  <a16:creationId xmlns="" xmlns:a16="http://schemas.microsoft.com/office/drawing/2014/main" id="{50C821C5-5299-40EC-A4C4-F14551AA5C3C}"/>
                </a:ext>
              </a:extLst>
            </p:cNvPr>
            <p:cNvSpPr/>
            <p:nvPr/>
          </p:nvSpPr>
          <p:spPr bwMode="auto">
            <a:xfrm>
              <a:off x="16227658" y="5190153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5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5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Sļiḑè">
              <a:extLst>
                <a:ext uri="{FF2B5EF4-FFF2-40B4-BE49-F238E27FC236}">
                  <a16:creationId xmlns="" xmlns:a16="http://schemas.microsoft.com/office/drawing/2014/main" id="{764AFF6B-12AE-4DEC-B6C7-C89D72FA9C82}"/>
                </a:ext>
              </a:extLst>
            </p:cNvPr>
            <p:cNvSpPr/>
            <p:nvPr/>
          </p:nvSpPr>
          <p:spPr bwMode="auto">
            <a:xfrm>
              <a:off x="16227658" y="5190153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5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5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$ḷíḑé">
              <a:extLst>
                <a:ext uri="{FF2B5EF4-FFF2-40B4-BE49-F238E27FC236}">
                  <a16:creationId xmlns="" xmlns:a16="http://schemas.microsoft.com/office/drawing/2014/main" id="{75B3C1BB-BD1F-434A-89BA-66A66CB47351}"/>
                </a:ext>
              </a:extLst>
            </p:cNvPr>
            <p:cNvSpPr/>
            <p:nvPr/>
          </p:nvSpPr>
          <p:spPr bwMode="auto">
            <a:xfrm>
              <a:off x="16070748" y="5193491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5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5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íṣļîde">
              <a:extLst>
                <a:ext uri="{FF2B5EF4-FFF2-40B4-BE49-F238E27FC236}">
                  <a16:creationId xmlns="" xmlns:a16="http://schemas.microsoft.com/office/drawing/2014/main" id="{2839CB62-D8DE-45DE-8C61-A4B883468DD2}"/>
                </a:ext>
              </a:extLst>
            </p:cNvPr>
            <p:cNvSpPr/>
            <p:nvPr/>
          </p:nvSpPr>
          <p:spPr bwMode="auto">
            <a:xfrm>
              <a:off x="16070748" y="5193491"/>
              <a:ext cx="272089" cy="196972"/>
            </a:xfrm>
            <a:custGeom>
              <a:avLst/>
              <a:gdLst>
                <a:gd name="T0" fmla="*/ 0 w 163"/>
                <a:gd name="T1" fmla="*/ 0 h 118"/>
                <a:gd name="T2" fmla="*/ 0 w 163"/>
                <a:gd name="T3" fmla="*/ 25 h 118"/>
                <a:gd name="T4" fmla="*/ 163 w 163"/>
                <a:gd name="T5" fmla="*/ 118 h 118"/>
                <a:gd name="T6" fmla="*/ 163 w 163"/>
                <a:gd name="T7" fmla="*/ 93 h 118"/>
                <a:gd name="T8" fmla="*/ 0 w 16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18">
                  <a:moveTo>
                    <a:pt x="0" y="0"/>
                  </a:moveTo>
                  <a:lnTo>
                    <a:pt x="0" y="25"/>
                  </a:lnTo>
                  <a:lnTo>
                    <a:pt x="163" y="118"/>
                  </a:lnTo>
                  <a:lnTo>
                    <a:pt x="163" y="9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šľïḓè">
              <a:extLst>
                <a:ext uri="{FF2B5EF4-FFF2-40B4-BE49-F238E27FC236}">
                  <a16:creationId xmlns="" xmlns:a16="http://schemas.microsoft.com/office/drawing/2014/main" id="{BD12790D-F28F-4802-AAF4-4E07E1D5F9D3}"/>
                </a:ext>
              </a:extLst>
            </p:cNvPr>
            <p:cNvSpPr/>
            <p:nvPr/>
          </p:nvSpPr>
          <p:spPr bwMode="auto">
            <a:xfrm>
              <a:off x="16371214" y="5367094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5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5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ïṥḷîďe">
              <a:extLst>
                <a:ext uri="{FF2B5EF4-FFF2-40B4-BE49-F238E27FC236}">
                  <a16:creationId xmlns="" xmlns:a16="http://schemas.microsoft.com/office/drawing/2014/main" id="{AA1416A5-2155-41C4-B17E-CF7BF2AF8CC0}"/>
                </a:ext>
              </a:extLst>
            </p:cNvPr>
            <p:cNvSpPr/>
            <p:nvPr/>
          </p:nvSpPr>
          <p:spPr bwMode="auto">
            <a:xfrm>
              <a:off x="16371214" y="5367094"/>
              <a:ext cx="70109" cy="80125"/>
            </a:xfrm>
            <a:custGeom>
              <a:avLst/>
              <a:gdLst>
                <a:gd name="T0" fmla="*/ 0 w 42"/>
                <a:gd name="T1" fmla="*/ 0 h 48"/>
                <a:gd name="T2" fmla="*/ 0 w 42"/>
                <a:gd name="T3" fmla="*/ 25 h 48"/>
                <a:gd name="T4" fmla="*/ 42 w 42"/>
                <a:gd name="T5" fmla="*/ 48 h 48"/>
                <a:gd name="T6" fmla="*/ 42 w 42"/>
                <a:gd name="T7" fmla="*/ 23 h 48"/>
                <a:gd name="T8" fmla="*/ 0 w 4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0" y="25"/>
                  </a:lnTo>
                  <a:lnTo>
                    <a:pt x="42" y="48"/>
                  </a:lnTo>
                  <a:lnTo>
                    <a:pt x="42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şļîďe">
              <a:extLst>
                <a:ext uri="{FF2B5EF4-FFF2-40B4-BE49-F238E27FC236}">
                  <a16:creationId xmlns="" xmlns:a16="http://schemas.microsoft.com/office/drawing/2014/main" id="{7E082068-852C-44C8-B869-B7FD79CA26CD}"/>
                </a:ext>
              </a:extLst>
            </p:cNvPr>
            <p:cNvSpPr/>
            <p:nvPr/>
          </p:nvSpPr>
          <p:spPr bwMode="auto">
            <a:xfrm>
              <a:off x="16070748" y="528696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śḷiďê">
              <a:extLst>
                <a:ext uri="{FF2B5EF4-FFF2-40B4-BE49-F238E27FC236}">
                  <a16:creationId xmlns="" xmlns:a16="http://schemas.microsoft.com/office/drawing/2014/main" id="{B75B3F53-C33F-451D-9BA5-DC419C95098E}"/>
                </a:ext>
              </a:extLst>
            </p:cNvPr>
            <p:cNvSpPr/>
            <p:nvPr/>
          </p:nvSpPr>
          <p:spPr bwMode="auto">
            <a:xfrm>
              <a:off x="16070748" y="5286969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5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5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ṥļîḋe">
              <a:extLst>
                <a:ext uri="{FF2B5EF4-FFF2-40B4-BE49-F238E27FC236}">
                  <a16:creationId xmlns="" xmlns:a16="http://schemas.microsoft.com/office/drawing/2014/main" id="{159AF485-90EB-495B-A220-B4754AAAD01E}"/>
                </a:ext>
              </a:extLst>
            </p:cNvPr>
            <p:cNvSpPr/>
            <p:nvPr/>
          </p:nvSpPr>
          <p:spPr bwMode="auto">
            <a:xfrm>
              <a:off x="16172573" y="5345394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iş1íďé">
              <a:extLst>
                <a:ext uri="{FF2B5EF4-FFF2-40B4-BE49-F238E27FC236}">
                  <a16:creationId xmlns="" xmlns:a16="http://schemas.microsoft.com/office/drawing/2014/main" id="{E92B4691-6468-4890-B546-539646DB51A8}"/>
                </a:ext>
              </a:extLst>
            </p:cNvPr>
            <p:cNvSpPr/>
            <p:nvPr/>
          </p:nvSpPr>
          <p:spPr bwMode="auto">
            <a:xfrm>
              <a:off x="16172573" y="5345394"/>
              <a:ext cx="146894" cy="125194"/>
            </a:xfrm>
            <a:custGeom>
              <a:avLst/>
              <a:gdLst>
                <a:gd name="T0" fmla="*/ 0 w 88"/>
                <a:gd name="T1" fmla="*/ 0 h 75"/>
                <a:gd name="T2" fmla="*/ 0 w 88"/>
                <a:gd name="T3" fmla="*/ 25 h 75"/>
                <a:gd name="T4" fmla="*/ 88 w 88"/>
                <a:gd name="T5" fmla="*/ 75 h 75"/>
                <a:gd name="T6" fmla="*/ 88 w 88"/>
                <a:gd name="T7" fmla="*/ 50 h 75"/>
                <a:gd name="T8" fmla="*/ 0 w 88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5">
                  <a:moveTo>
                    <a:pt x="0" y="0"/>
                  </a:moveTo>
                  <a:lnTo>
                    <a:pt x="0" y="25"/>
                  </a:lnTo>
                  <a:lnTo>
                    <a:pt x="88" y="75"/>
                  </a:lnTo>
                  <a:lnTo>
                    <a:pt x="88" y="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śliḋe">
              <a:extLst>
                <a:ext uri="{FF2B5EF4-FFF2-40B4-BE49-F238E27FC236}">
                  <a16:creationId xmlns="" xmlns:a16="http://schemas.microsoft.com/office/drawing/2014/main" id="{5530C982-036F-4F31-85CE-BAEE43BD1C74}"/>
                </a:ext>
              </a:extLst>
            </p:cNvPr>
            <p:cNvSpPr/>
            <p:nvPr/>
          </p:nvSpPr>
          <p:spPr bwMode="auto">
            <a:xfrm>
              <a:off x="16346176" y="5447218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2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2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ślîḋé">
              <a:extLst>
                <a:ext uri="{FF2B5EF4-FFF2-40B4-BE49-F238E27FC236}">
                  <a16:creationId xmlns="" xmlns:a16="http://schemas.microsoft.com/office/drawing/2014/main" id="{DB5E1D09-82A7-4871-8EC9-7E99EE11ECCE}"/>
                </a:ext>
              </a:extLst>
            </p:cNvPr>
            <p:cNvSpPr/>
            <p:nvPr/>
          </p:nvSpPr>
          <p:spPr bwMode="auto">
            <a:xfrm>
              <a:off x="16346176" y="5447218"/>
              <a:ext cx="46739" cy="65101"/>
            </a:xfrm>
            <a:custGeom>
              <a:avLst/>
              <a:gdLst>
                <a:gd name="T0" fmla="*/ 0 w 28"/>
                <a:gd name="T1" fmla="*/ 0 h 39"/>
                <a:gd name="T2" fmla="*/ 0 w 28"/>
                <a:gd name="T3" fmla="*/ 22 h 39"/>
                <a:gd name="T4" fmla="*/ 28 w 28"/>
                <a:gd name="T5" fmla="*/ 39 h 39"/>
                <a:gd name="T6" fmla="*/ 28 w 28"/>
                <a:gd name="T7" fmla="*/ 14 h 39"/>
                <a:gd name="T8" fmla="*/ 0 w 2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9">
                  <a:moveTo>
                    <a:pt x="0" y="0"/>
                  </a:moveTo>
                  <a:lnTo>
                    <a:pt x="0" y="22"/>
                  </a:lnTo>
                  <a:lnTo>
                    <a:pt x="28" y="39"/>
                  </a:lnTo>
                  <a:lnTo>
                    <a:pt x="28" y="1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ṧḷídê">
              <a:extLst>
                <a:ext uri="{FF2B5EF4-FFF2-40B4-BE49-F238E27FC236}">
                  <a16:creationId xmlns="" xmlns:a16="http://schemas.microsoft.com/office/drawing/2014/main" id="{E9A64098-E934-4648-AE12-DD8DCC5CDB34}"/>
                </a:ext>
              </a:extLst>
            </p:cNvPr>
            <p:cNvSpPr/>
            <p:nvPr/>
          </p:nvSpPr>
          <p:spPr bwMode="auto">
            <a:xfrm>
              <a:off x="16070748" y="5380448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ś1îḋe">
              <a:extLst>
                <a:ext uri="{FF2B5EF4-FFF2-40B4-BE49-F238E27FC236}">
                  <a16:creationId xmlns="" xmlns:a16="http://schemas.microsoft.com/office/drawing/2014/main" id="{A3B9D467-8525-49C1-B5CA-015FAA9E9DB3}"/>
                </a:ext>
              </a:extLst>
            </p:cNvPr>
            <p:cNvSpPr/>
            <p:nvPr/>
          </p:nvSpPr>
          <p:spPr bwMode="auto">
            <a:xfrm>
              <a:off x="16070748" y="5380448"/>
              <a:ext cx="150233" cy="128533"/>
            </a:xfrm>
            <a:custGeom>
              <a:avLst/>
              <a:gdLst>
                <a:gd name="T0" fmla="*/ 0 w 90"/>
                <a:gd name="T1" fmla="*/ 0 h 77"/>
                <a:gd name="T2" fmla="*/ 0 w 90"/>
                <a:gd name="T3" fmla="*/ 25 h 77"/>
                <a:gd name="T4" fmla="*/ 90 w 90"/>
                <a:gd name="T5" fmla="*/ 77 h 77"/>
                <a:gd name="T6" fmla="*/ 90 w 90"/>
                <a:gd name="T7" fmla="*/ 52 h 77"/>
                <a:gd name="T8" fmla="*/ 0 w 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">
                  <a:moveTo>
                    <a:pt x="0" y="0"/>
                  </a:moveTo>
                  <a:lnTo>
                    <a:pt x="0" y="25"/>
                  </a:lnTo>
                  <a:lnTo>
                    <a:pt x="90" y="77"/>
                  </a:lnTo>
                  <a:lnTo>
                    <a:pt x="90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slîḑê">
              <a:extLst>
                <a:ext uri="{FF2B5EF4-FFF2-40B4-BE49-F238E27FC236}">
                  <a16:creationId xmlns="" xmlns:a16="http://schemas.microsoft.com/office/drawing/2014/main" id="{90269E54-F0D4-4630-A641-D7EF3AC3F57C}"/>
                </a:ext>
              </a:extLst>
            </p:cNvPr>
            <p:cNvSpPr/>
            <p:nvPr/>
          </p:nvSpPr>
          <p:spPr bwMode="auto">
            <a:xfrm>
              <a:off x="16249359" y="5483941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3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3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š1ïdé">
              <a:extLst>
                <a:ext uri="{FF2B5EF4-FFF2-40B4-BE49-F238E27FC236}">
                  <a16:creationId xmlns="" xmlns:a16="http://schemas.microsoft.com/office/drawing/2014/main" id="{8ACD33B3-6582-4A32-A34C-FC0777BFBE9B}"/>
                </a:ext>
              </a:extLst>
            </p:cNvPr>
            <p:cNvSpPr/>
            <p:nvPr/>
          </p:nvSpPr>
          <p:spPr bwMode="auto">
            <a:xfrm>
              <a:off x="16249359" y="5483941"/>
              <a:ext cx="111840" cy="105164"/>
            </a:xfrm>
            <a:custGeom>
              <a:avLst/>
              <a:gdLst>
                <a:gd name="T0" fmla="*/ 0 w 67"/>
                <a:gd name="T1" fmla="*/ 0 h 63"/>
                <a:gd name="T2" fmla="*/ 0 w 67"/>
                <a:gd name="T3" fmla="*/ 23 h 63"/>
                <a:gd name="T4" fmla="*/ 67 w 67"/>
                <a:gd name="T5" fmla="*/ 63 h 63"/>
                <a:gd name="T6" fmla="*/ 67 w 67"/>
                <a:gd name="T7" fmla="*/ 38 h 63"/>
                <a:gd name="T8" fmla="*/ 0 w 6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0" y="0"/>
                  </a:moveTo>
                  <a:lnTo>
                    <a:pt x="0" y="23"/>
                  </a:lnTo>
                  <a:lnTo>
                    <a:pt x="67" y="63"/>
                  </a:lnTo>
                  <a:lnTo>
                    <a:pt x="67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ṡḻîḍé">
              <a:extLst>
                <a:ext uri="{FF2B5EF4-FFF2-40B4-BE49-F238E27FC236}">
                  <a16:creationId xmlns="" xmlns:a16="http://schemas.microsoft.com/office/drawing/2014/main" id="{DA2457AA-1373-408E-BB02-586F91B50CD9}"/>
                </a:ext>
              </a:extLst>
            </p:cNvPr>
            <p:cNvSpPr/>
            <p:nvPr/>
          </p:nvSpPr>
          <p:spPr bwMode="auto">
            <a:xfrm>
              <a:off x="16387906" y="5560727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ṧľiḓè">
              <a:extLst>
                <a:ext uri="{FF2B5EF4-FFF2-40B4-BE49-F238E27FC236}">
                  <a16:creationId xmlns="" xmlns:a16="http://schemas.microsoft.com/office/drawing/2014/main" id="{7F7A51EA-D5EF-4C87-82AC-FE7A6BEB9890}"/>
                </a:ext>
              </a:extLst>
            </p:cNvPr>
            <p:cNvSpPr/>
            <p:nvPr/>
          </p:nvSpPr>
          <p:spPr bwMode="auto">
            <a:xfrm>
              <a:off x="16387906" y="5560727"/>
              <a:ext cx="73447" cy="86801"/>
            </a:xfrm>
            <a:custGeom>
              <a:avLst/>
              <a:gdLst>
                <a:gd name="T0" fmla="*/ 0 w 44"/>
                <a:gd name="T1" fmla="*/ 0 h 52"/>
                <a:gd name="T2" fmla="*/ 0 w 44"/>
                <a:gd name="T3" fmla="*/ 25 h 52"/>
                <a:gd name="T4" fmla="*/ 44 w 44"/>
                <a:gd name="T5" fmla="*/ 52 h 52"/>
                <a:gd name="T6" fmla="*/ 44 w 44"/>
                <a:gd name="T7" fmla="*/ 27 h 52"/>
                <a:gd name="T8" fmla="*/ 0 w 4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0" y="0"/>
                  </a:moveTo>
                  <a:lnTo>
                    <a:pt x="0" y="25"/>
                  </a:lnTo>
                  <a:lnTo>
                    <a:pt x="44" y="52"/>
                  </a:lnTo>
                  <a:lnTo>
                    <a:pt x="44" y="2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ŝḻíďé">
              <a:extLst>
                <a:ext uri="{FF2B5EF4-FFF2-40B4-BE49-F238E27FC236}">
                  <a16:creationId xmlns="" xmlns:a16="http://schemas.microsoft.com/office/drawing/2014/main" id="{A5CB1D6A-E4DE-4578-B6EF-765098F13DCA}"/>
                </a:ext>
              </a:extLst>
            </p:cNvPr>
            <p:cNvSpPr/>
            <p:nvPr/>
          </p:nvSpPr>
          <p:spPr bwMode="auto">
            <a:xfrm>
              <a:off x="16070748" y="5473926"/>
              <a:ext cx="50078" cy="70109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25 h 42"/>
                <a:gd name="T4" fmla="*/ 30 w 30"/>
                <a:gd name="T5" fmla="*/ 42 h 42"/>
                <a:gd name="T6" fmla="*/ 30 w 30"/>
                <a:gd name="T7" fmla="*/ 17 h 42"/>
                <a:gd name="T8" fmla="*/ 0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0"/>
                  </a:moveTo>
                  <a:lnTo>
                    <a:pt x="0" y="25"/>
                  </a:lnTo>
                  <a:lnTo>
                    <a:pt x="30" y="42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îšḻïḋe">
              <a:extLst>
                <a:ext uri="{FF2B5EF4-FFF2-40B4-BE49-F238E27FC236}">
                  <a16:creationId xmlns="" xmlns:a16="http://schemas.microsoft.com/office/drawing/2014/main" id="{A2A8CEF5-74C5-4D40-B3C3-9E2451D7AB08}"/>
                </a:ext>
              </a:extLst>
            </p:cNvPr>
            <p:cNvSpPr/>
            <p:nvPr/>
          </p:nvSpPr>
          <p:spPr bwMode="auto">
            <a:xfrm>
              <a:off x="16070748" y="5473926"/>
              <a:ext cx="50078" cy="70109"/>
            </a:xfrm>
            <a:custGeom>
              <a:avLst/>
              <a:gdLst>
                <a:gd name="T0" fmla="*/ 0 w 30"/>
                <a:gd name="T1" fmla="*/ 0 h 42"/>
                <a:gd name="T2" fmla="*/ 0 w 30"/>
                <a:gd name="T3" fmla="*/ 25 h 42"/>
                <a:gd name="T4" fmla="*/ 30 w 30"/>
                <a:gd name="T5" fmla="*/ 42 h 42"/>
                <a:gd name="T6" fmla="*/ 30 w 30"/>
                <a:gd name="T7" fmla="*/ 17 h 42"/>
                <a:gd name="T8" fmla="*/ 0 w 3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0" y="0"/>
                  </a:moveTo>
                  <a:lnTo>
                    <a:pt x="0" y="25"/>
                  </a:lnTo>
                  <a:lnTo>
                    <a:pt x="30" y="42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sḷíḓè">
              <a:extLst>
                <a:ext uri="{FF2B5EF4-FFF2-40B4-BE49-F238E27FC236}">
                  <a16:creationId xmlns="" xmlns:a16="http://schemas.microsoft.com/office/drawing/2014/main" id="{38DF1839-BE3A-445C-ACE8-DEA717014B1C}"/>
                </a:ext>
              </a:extLst>
            </p:cNvPr>
            <p:cNvSpPr/>
            <p:nvPr/>
          </p:nvSpPr>
          <p:spPr bwMode="auto">
            <a:xfrm>
              <a:off x="16150873" y="551899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Sḷiḍé">
              <a:extLst>
                <a:ext uri="{FF2B5EF4-FFF2-40B4-BE49-F238E27FC236}">
                  <a16:creationId xmlns="" xmlns:a16="http://schemas.microsoft.com/office/drawing/2014/main" id="{2B9B0FBC-25E1-4693-8916-EBB0A1C11328}"/>
                </a:ext>
              </a:extLst>
            </p:cNvPr>
            <p:cNvSpPr/>
            <p:nvPr/>
          </p:nvSpPr>
          <p:spPr bwMode="auto">
            <a:xfrm>
              <a:off x="16150873" y="5518996"/>
              <a:ext cx="66770" cy="8012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25 h 48"/>
                <a:gd name="T4" fmla="*/ 40 w 40"/>
                <a:gd name="T5" fmla="*/ 48 h 48"/>
                <a:gd name="T6" fmla="*/ 40 w 40"/>
                <a:gd name="T7" fmla="*/ 23 h 48"/>
                <a:gd name="T8" fmla="*/ 0 w 40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8">
                  <a:moveTo>
                    <a:pt x="0" y="0"/>
                  </a:moveTo>
                  <a:lnTo>
                    <a:pt x="0" y="25"/>
                  </a:lnTo>
                  <a:lnTo>
                    <a:pt x="40" y="48"/>
                  </a:lnTo>
                  <a:lnTo>
                    <a:pt x="40" y="2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ŝḻídé">
              <a:extLst>
                <a:ext uri="{FF2B5EF4-FFF2-40B4-BE49-F238E27FC236}">
                  <a16:creationId xmlns="" xmlns:a16="http://schemas.microsoft.com/office/drawing/2014/main" id="{3446E9D7-066F-4E29-A5F3-AF99A87B2A1A}"/>
                </a:ext>
              </a:extLst>
            </p:cNvPr>
            <p:cNvSpPr/>
            <p:nvPr/>
          </p:nvSpPr>
          <p:spPr bwMode="auto">
            <a:xfrm>
              <a:off x="16246021" y="5575751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4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4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ŝľïďê">
              <a:extLst>
                <a:ext uri="{FF2B5EF4-FFF2-40B4-BE49-F238E27FC236}">
                  <a16:creationId xmlns="" xmlns:a16="http://schemas.microsoft.com/office/drawing/2014/main" id="{0851F153-9B62-4F7B-A442-987145D47467}"/>
                </a:ext>
              </a:extLst>
            </p:cNvPr>
            <p:cNvSpPr/>
            <p:nvPr/>
          </p:nvSpPr>
          <p:spPr bwMode="auto">
            <a:xfrm>
              <a:off x="16246021" y="5575751"/>
              <a:ext cx="108502" cy="103494"/>
            </a:xfrm>
            <a:custGeom>
              <a:avLst/>
              <a:gdLst>
                <a:gd name="T0" fmla="*/ 0 w 65"/>
                <a:gd name="T1" fmla="*/ 0 h 62"/>
                <a:gd name="T2" fmla="*/ 0 w 65"/>
                <a:gd name="T3" fmla="*/ 24 h 62"/>
                <a:gd name="T4" fmla="*/ 65 w 65"/>
                <a:gd name="T5" fmla="*/ 62 h 62"/>
                <a:gd name="T6" fmla="*/ 65 w 65"/>
                <a:gd name="T7" fmla="*/ 37 h 62"/>
                <a:gd name="T8" fmla="*/ 0 w 6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2">
                  <a:moveTo>
                    <a:pt x="0" y="0"/>
                  </a:moveTo>
                  <a:lnTo>
                    <a:pt x="0" y="24"/>
                  </a:lnTo>
                  <a:lnTo>
                    <a:pt x="65" y="62"/>
                  </a:lnTo>
                  <a:lnTo>
                    <a:pt x="65" y="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ŝḻíḍe">
              <a:extLst>
                <a:ext uri="{FF2B5EF4-FFF2-40B4-BE49-F238E27FC236}">
                  <a16:creationId xmlns="" xmlns:a16="http://schemas.microsoft.com/office/drawing/2014/main" id="{402FFEAC-7185-4E66-9FDD-7D49C5374CE8}"/>
                </a:ext>
              </a:extLst>
            </p:cNvPr>
            <p:cNvSpPr/>
            <p:nvPr/>
          </p:nvSpPr>
          <p:spPr bwMode="auto">
            <a:xfrm>
              <a:off x="16070748" y="5567404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ş1ïḓè">
              <a:extLst>
                <a:ext uri="{FF2B5EF4-FFF2-40B4-BE49-F238E27FC236}">
                  <a16:creationId xmlns="" xmlns:a16="http://schemas.microsoft.com/office/drawing/2014/main" id="{46A44B0E-EC6E-4058-8226-ECBFDFF274B5}"/>
                </a:ext>
              </a:extLst>
            </p:cNvPr>
            <p:cNvSpPr/>
            <p:nvPr/>
          </p:nvSpPr>
          <p:spPr bwMode="auto">
            <a:xfrm>
              <a:off x="16070748" y="5567404"/>
              <a:ext cx="156910" cy="128533"/>
            </a:xfrm>
            <a:custGeom>
              <a:avLst/>
              <a:gdLst>
                <a:gd name="T0" fmla="*/ 0 w 94"/>
                <a:gd name="T1" fmla="*/ 0 h 77"/>
                <a:gd name="T2" fmla="*/ 0 w 94"/>
                <a:gd name="T3" fmla="*/ 25 h 77"/>
                <a:gd name="T4" fmla="*/ 94 w 94"/>
                <a:gd name="T5" fmla="*/ 77 h 77"/>
                <a:gd name="T6" fmla="*/ 94 w 94"/>
                <a:gd name="T7" fmla="*/ 54 h 77"/>
                <a:gd name="T8" fmla="*/ 0 w 9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0"/>
                  </a:moveTo>
                  <a:lnTo>
                    <a:pt x="0" y="25"/>
                  </a:lnTo>
                  <a:lnTo>
                    <a:pt x="94" y="77"/>
                  </a:lnTo>
                  <a:lnTo>
                    <a:pt x="94" y="5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$1iḑé">
              <a:extLst>
                <a:ext uri="{FF2B5EF4-FFF2-40B4-BE49-F238E27FC236}">
                  <a16:creationId xmlns="" xmlns:a16="http://schemas.microsoft.com/office/drawing/2014/main" id="{D8661A5C-11F9-4900-8CA5-E532EC2C2C12}"/>
                </a:ext>
              </a:extLst>
            </p:cNvPr>
            <p:cNvSpPr/>
            <p:nvPr/>
          </p:nvSpPr>
          <p:spPr bwMode="auto">
            <a:xfrm>
              <a:off x="16256036" y="5672568"/>
              <a:ext cx="146894" cy="128533"/>
            </a:xfrm>
            <a:custGeom>
              <a:avLst/>
              <a:gdLst>
                <a:gd name="T0" fmla="*/ 0 w 88"/>
                <a:gd name="T1" fmla="*/ 0 h 77"/>
                <a:gd name="T2" fmla="*/ 0 w 88"/>
                <a:gd name="T3" fmla="*/ 25 h 77"/>
                <a:gd name="T4" fmla="*/ 88 w 88"/>
                <a:gd name="T5" fmla="*/ 77 h 77"/>
                <a:gd name="T6" fmla="*/ 88 w 88"/>
                <a:gd name="T7" fmla="*/ 52 h 77"/>
                <a:gd name="T8" fmla="*/ 0 w 88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7">
                  <a:moveTo>
                    <a:pt x="0" y="0"/>
                  </a:moveTo>
                  <a:lnTo>
                    <a:pt x="0" y="25"/>
                  </a:lnTo>
                  <a:lnTo>
                    <a:pt x="88" y="77"/>
                  </a:lnTo>
                  <a:lnTo>
                    <a:pt x="8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ṩľíḍe">
              <a:extLst>
                <a:ext uri="{FF2B5EF4-FFF2-40B4-BE49-F238E27FC236}">
                  <a16:creationId xmlns="" xmlns:a16="http://schemas.microsoft.com/office/drawing/2014/main" id="{08B29315-51C0-4098-95D8-31F41C6752EF}"/>
                </a:ext>
              </a:extLst>
            </p:cNvPr>
            <p:cNvSpPr/>
            <p:nvPr/>
          </p:nvSpPr>
          <p:spPr bwMode="auto">
            <a:xfrm>
              <a:off x="16256036" y="5672568"/>
              <a:ext cx="146894" cy="128533"/>
            </a:xfrm>
            <a:custGeom>
              <a:avLst/>
              <a:gdLst>
                <a:gd name="T0" fmla="*/ 0 w 88"/>
                <a:gd name="T1" fmla="*/ 0 h 77"/>
                <a:gd name="T2" fmla="*/ 0 w 88"/>
                <a:gd name="T3" fmla="*/ 25 h 77"/>
                <a:gd name="T4" fmla="*/ 88 w 88"/>
                <a:gd name="T5" fmla="*/ 77 h 77"/>
                <a:gd name="T6" fmla="*/ 88 w 88"/>
                <a:gd name="T7" fmla="*/ 52 h 77"/>
                <a:gd name="T8" fmla="*/ 0 w 88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77">
                  <a:moveTo>
                    <a:pt x="0" y="0"/>
                  </a:moveTo>
                  <a:lnTo>
                    <a:pt x="0" y="25"/>
                  </a:lnTo>
                  <a:lnTo>
                    <a:pt x="88" y="77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ïsḻídé">
              <a:extLst>
                <a:ext uri="{FF2B5EF4-FFF2-40B4-BE49-F238E27FC236}">
                  <a16:creationId xmlns="" xmlns:a16="http://schemas.microsoft.com/office/drawing/2014/main" id="{94B08A1A-AFF7-469C-9F67-504CC0FB0F8C}"/>
                </a:ext>
              </a:extLst>
            </p:cNvPr>
            <p:cNvSpPr/>
            <p:nvPr/>
          </p:nvSpPr>
          <p:spPr bwMode="auto">
            <a:xfrm>
              <a:off x="16431307" y="57727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ş1ïḋe">
              <a:extLst>
                <a:ext uri="{FF2B5EF4-FFF2-40B4-BE49-F238E27FC236}">
                  <a16:creationId xmlns="" xmlns:a16="http://schemas.microsoft.com/office/drawing/2014/main" id="{61FC8BE7-5075-47B6-ADFB-15071B1DB09D}"/>
                </a:ext>
              </a:extLst>
            </p:cNvPr>
            <p:cNvSpPr/>
            <p:nvPr/>
          </p:nvSpPr>
          <p:spPr bwMode="auto">
            <a:xfrm>
              <a:off x="16431307" y="5772723"/>
              <a:ext cx="45071" cy="70109"/>
            </a:xfrm>
            <a:custGeom>
              <a:avLst/>
              <a:gdLst>
                <a:gd name="T0" fmla="*/ 0 w 27"/>
                <a:gd name="T1" fmla="*/ 0 h 42"/>
                <a:gd name="T2" fmla="*/ 0 w 27"/>
                <a:gd name="T3" fmla="*/ 25 h 42"/>
                <a:gd name="T4" fmla="*/ 27 w 27"/>
                <a:gd name="T5" fmla="*/ 42 h 42"/>
                <a:gd name="T6" fmla="*/ 27 w 27"/>
                <a:gd name="T7" fmla="*/ 17 h 42"/>
                <a:gd name="T8" fmla="*/ 0 w 2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2">
                  <a:moveTo>
                    <a:pt x="0" y="0"/>
                  </a:moveTo>
                  <a:lnTo>
                    <a:pt x="0" y="25"/>
                  </a:lnTo>
                  <a:lnTo>
                    <a:pt x="27" y="42"/>
                  </a:lnTo>
                  <a:lnTo>
                    <a:pt x="27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sḷîḍè">
              <a:extLst>
                <a:ext uri="{FF2B5EF4-FFF2-40B4-BE49-F238E27FC236}">
                  <a16:creationId xmlns="" xmlns:a16="http://schemas.microsoft.com/office/drawing/2014/main" id="{57CBC676-A97E-453B-8A07-970C034F3882}"/>
                </a:ext>
              </a:extLst>
            </p:cNvPr>
            <p:cNvSpPr/>
            <p:nvPr/>
          </p:nvSpPr>
          <p:spPr bwMode="auto">
            <a:xfrm>
              <a:off x="16503086" y="5814454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Sḻîḓê">
              <a:extLst>
                <a:ext uri="{FF2B5EF4-FFF2-40B4-BE49-F238E27FC236}">
                  <a16:creationId xmlns="" xmlns:a16="http://schemas.microsoft.com/office/drawing/2014/main" id="{6749160C-B041-4D85-A848-FB6176FDA800}"/>
                </a:ext>
              </a:extLst>
            </p:cNvPr>
            <p:cNvSpPr/>
            <p:nvPr/>
          </p:nvSpPr>
          <p:spPr bwMode="auto">
            <a:xfrm>
              <a:off x="16503086" y="5814454"/>
              <a:ext cx="46739" cy="70109"/>
            </a:xfrm>
            <a:custGeom>
              <a:avLst/>
              <a:gdLst>
                <a:gd name="T0" fmla="*/ 0 w 28"/>
                <a:gd name="T1" fmla="*/ 0 h 42"/>
                <a:gd name="T2" fmla="*/ 0 w 28"/>
                <a:gd name="T3" fmla="*/ 25 h 42"/>
                <a:gd name="T4" fmla="*/ 28 w 28"/>
                <a:gd name="T5" fmla="*/ 42 h 42"/>
                <a:gd name="T6" fmla="*/ 28 w 28"/>
                <a:gd name="T7" fmla="*/ 17 h 42"/>
                <a:gd name="T8" fmla="*/ 0 w 2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0" y="0"/>
                  </a:moveTo>
                  <a:lnTo>
                    <a:pt x="0" y="25"/>
                  </a:lnTo>
                  <a:lnTo>
                    <a:pt x="28" y="42"/>
                  </a:lnTo>
                  <a:lnTo>
                    <a:pt x="28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íš1ïdé">
              <a:extLst>
                <a:ext uri="{FF2B5EF4-FFF2-40B4-BE49-F238E27FC236}">
                  <a16:creationId xmlns="" xmlns:a16="http://schemas.microsoft.com/office/drawing/2014/main" id="{FB6BF1E2-6A13-4A15-B8E6-8CABFA5B3976}"/>
                </a:ext>
              </a:extLst>
            </p:cNvPr>
            <p:cNvSpPr/>
            <p:nvPr/>
          </p:nvSpPr>
          <p:spPr bwMode="auto">
            <a:xfrm>
              <a:off x="16070748" y="566255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4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4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ŝlîḑè">
              <a:extLst>
                <a:ext uri="{FF2B5EF4-FFF2-40B4-BE49-F238E27FC236}">
                  <a16:creationId xmlns="" xmlns:a16="http://schemas.microsoft.com/office/drawing/2014/main" id="{CCD1CB2C-C166-48A1-B0D5-E1721C3A4C59}"/>
                </a:ext>
              </a:extLst>
            </p:cNvPr>
            <p:cNvSpPr/>
            <p:nvPr/>
          </p:nvSpPr>
          <p:spPr bwMode="auto">
            <a:xfrm>
              <a:off x="16070748" y="5662552"/>
              <a:ext cx="95148" cy="93479"/>
            </a:xfrm>
            <a:custGeom>
              <a:avLst/>
              <a:gdLst>
                <a:gd name="T0" fmla="*/ 0 w 57"/>
                <a:gd name="T1" fmla="*/ 0 h 56"/>
                <a:gd name="T2" fmla="*/ 0 w 57"/>
                <a:gd name="T3" fmla="*/ 24 h 56"/>
                <a:gd name="T4" fmla="*/ 57 w 57"/>
                <a:gd name="T5" fmla="*/ 56 h 56"/>
                <a:gd name="T6" fmla="*/ 57 w 57"/>
                <a:gd name="T7" fmla="*/ 31 h 56"/>
                <a:gd name="T8" fmla="*/ 0 w 5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0" y="0"/>
                  </a:moveTo>
                  <a:lnTo>
                    <a:pt x="0" y="24"/>
                  </a:lnTo>
                  <a:lnTo>
                    <a:pt x="57" y="56"/>
                  </a:lnTo>
                  <a:lnTo>
                    <a:pt x="57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sḻîdê">
              <a:extLst>
                <a:ext uri="{FF2B5EF4-FFF2-40B4-BE49-F238E27FC236}">
                  <a16:creationId xmlns="" xmlns:a16="http://schemas.microsoft.com/office/drawing/2014/main" id="{51369480-17F3-4571-9079-0993F6DDC57B}"/>
                </a:ext>
              </a:extLst>
            </p:cNvPr>
            <p:cNvSpPr/>
            <p:nvPr/>
          </p:nvSpPr>
          <p:spPr bwMode="auto">
            <a:xfrm>
              <a:off x="16556502" y="5190153"/>
              <a:ext cx="128533" cy="116848"/>
            </a:xfrm>
            <a:custGeom>
              <a:avLst/>
              <a:gdLst>
                <a:gd name="T0" fmla="*/ 0 w 77"/>
                <a:gd name="T1" fmla="*/ 0 h 70"/>
                <a:gd name="T2" fmla="*/ 0 w 77"/>
                <a:gd name="T3" fmla="*/ 25 h 70"/>
                <a:gd name="T4" fmla="*/ 77 w 77"/>
                <a:gd name="T5" fmla="*/ 70 h 70"/>
                <a:gd name="T6" fmla="*/ 77 w 77"/>
                <a:gd name="T7" fmla="*/ 45 h 70"/>
                <a:gd name="T8" fmla="*/ 0 w 7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0">
                  <a:moveTo>
                    <a:pt x="0" y="0"/>
                  </a:moveTo>
                  <a:lnTo>
                    <a:pt x="0" y="25"/>
                  </a:lnTo>
                  <a:lnTo>
                    <a:pt x="77" y="70"/>
                  </a:lnTo>
                  <a:lnTo>
                    <a:pt x="77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šḻiḑè">
              <a:extLst>
                <a:ext uri="{FF2B5EF4-FFF2-40B4-BE49-F238E27FC236}">
                  <a16:creationId xmlns="" xmlns:a16="http://schemas.microsoft.com/office/drawing/2014/main" id="{FD7B6CDA-E6A7-43E7-8DBC-ED05B09D60E7}"/>
                </a:ext>
              </a:extLst>
            </p:cNvPr>
            <p:cNvSpPr/>
            <p:nvPr/>
          </p:nvSpPr>
          <p:spPr bwMode="auto">
            <a:xfrm>
              <a:off x="16556502" y="5190153"/>
              <a:ext cx="128533" cy="116848"/>
            </a:xfrm>
            <a:custGeom>
              <a:avLst/>
              <a:gdLst>
                <a:gd name="T0" fmla="*/ 0 w 77"/>
                <a:gd name="T1" fmla="*/ 0 h 70"/>
                <a:gd name="T2" fmla="*/ 0 w 77"/>
                <a:gd name="T3" fmla="*/ 25 h 70"/>
                <a:gd name="T4" fmla="*/ 77 w 77"/>
                <a:gd name="T5" fmla="*/ 70 h 70"/>
                <a:gd name="T6" fmla="*/ 77 w 77"/>
                <a:gd name="T7" fmla="*/ 45 h 70"/>
                <a:gd name="T8" fmla="*/ 0 w 7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0">
                  <a:moveTo>
                    <a:pt x="0" y="0"/>
                  </a:moveTo>
                  <a:lnTo>
                    <a:pt x="0" y="25"/>
                  </a:lnTo>
                  <a:lnTo>
                    <a:pt x="77" y="70"/>
                  </a:lnTo>
                  <a:lnTo>
                    <a:pt x="77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ïs1ïḓè">
              <a:extLst>
                <a:ext uri="{FF2B5EF4-FFF2-40B4-BE49-F238E27FC236}">
                  <a16:creationId xmlns="" xmlns:a16="http://schemas.microsoft.com/office/drawing/2014/main" id="{17792377-1B51-42B6-B594-FB11E6F13A3A}"/>
                </a:ext>
              </a:extLst>
            </p:cNvPr>
            <p:cNvSpPr/>
            <p:nvPr/>
          </p:nvSpPr>
          <p:spPr bwMode="auto">
            <a:xfrm>
              <a:off x="16583210" y="5300323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$ľidè">
              <a:extLst>
                <a:ext uri="{FF2B5EF4-FFF2-40B4-BE49-F238E27FC236}">
                  <a16:creationId xmlns="" xmlns:a16="http://schemas.microsoft.com/office/drawing/2014/main" id="{B646CD5B-079E-4996-B9D5-5A5615B62A14}"/>
                </a:ext>
              </a:extLst>
            </p:cNvPr>
            <p:cNvSpPr/>
            <p:nvPr/>
          </p:nvSpPr>
          <p:spPr bwMode="auto">
            <a:xfrm>
              <a:off x="16583210" y="5300323"/>
              <a:ext cx="101825" cy="101825"/>
            </a:xfrm>
            <a:custGeom>
              <a:avLst/>
              <a:gdLst>
                <a:gd name="T0" fmla="*/ 0 w 61"/>
                <a:gd name="T1" fmla="*/ 0 h 61"/>
                <a:gd name="T2" fmla="*/ 0 w 61"/>
                <a:gd name="T3" fmla="*/ 25 h 61"/>
                <a:gd name="T4" fmla="*/ 61 w 61"/>
                <a:gd name="T5" fmla="*/ 61 h 61"/>
                <a:gd name="T6" fmla="*/ 61 w 61"/>
                <a:gd name="T7" fmla="*/ 36 h 61"/>
                <a:gd name="T8" fmla="*/ 0 w 6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0" y="0"/>
                  </a:moveTo>
                  <a:lnTo>
                    <a:pt x="0" y="25"/>
                  </a:lnTo>
                  <a:lnTo>
                    <a:pt x="61" y="61"/>
                  </a:lnTo>
                  <a:lnTo>
                    <a:pt x="61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şḷîḍé">
              <a:extLst>
                <a:ext uri="{FF2B5EF4-FFF2-40B4-BE49-F238E27FC236}">
                  <a16:creationId xmlns="" xmlns:a16="http://schemas.microsoft.com/office/drawing/2014/main" id="{191C5C3E-B562-4C58-AB70-5213175B4CA6}"/>
                </a:ext>
              </a:extLst>
            </p:cNvPr>
            <p:cNvSpPr/>
            <p:nvPr/>
          </p:nvSpPr>
          <p:spPr bwMode="auto">
            <a:xfrm>
              <a:off x="16611587" y="541216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ṣļíḋè">
              <a:extLst>
                <a:ext uri="{FF2B5EF4-FFF2-40B4-BE49-F238E27FC236}">
                  <a16:creationId xmlns="" xmlns:a16="http://schemas.microsoft.com/office/drawing/2014/main" id="{EFEE5626-79F8-4410-B35E-BB8FF4A429AE}"/>
                </a:ext>
              </a:extLst>
            </p:cNvPr>
            <p:cNvSpPr/>
            <p:nvPr/>
          </p:nvSpPr>
          <p:spPr bwMode="auto">
            <a:xfrm>
              <a:off x="16611587" y="5412164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îS1iḍê">
              <a:extLst>
                <a:ext uri="{FF2B5EF4-FFF2-40B4-BE49-F238E27FC236}">
                  <a16:creationId xmlns="" xmlns:a16="http://schemas.microsoft.com/office/drawing/2014/main" id="{88C9F324-1CD7-4239-A574-06E373C6E7A2}"/>
                </a:ext>
              </a:extLst>
            </p:cNvPr>
            <p:cNvSpPr/>
            <p:nvPr/>
          </p:nvSpPr>
          <p:spPr bwMode="auto">
            <a:xfrm>
              <a:off x="16579871" y="5483941"/>
              <a:ext cx="105164" cy="105164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25 h 63"/>
                <a:gd name="T4" fmla="*/ 63 w 63"/>
                <a:gd name="T5" fmla="*/ 63 h 63"/>
                <a:gd name="T6" fmla="*/ 63 w 63"/>
                <a:gd name="T7" fmla="*/ 38 h 63"/>
                <a:gd name="T8" fmla="*/ 0 w 6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25"/>
                  </a:lnTo>
                  <a:lnTo>
                    <a:pt x="63" y="63"/>
                  </a:lnTo>
                  <a:lnTo>
                    <a:pt x="63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ïṡlîďê">
              <a:extLst>
                <a:ext uri="{FF2B5EF4-FFF2-40B4-BE49-F238E27FC236}">
                  <a16:creationId xmlns="" xmlns:a16="http://schemas.microsoft.com/office/drawing/2014/main" id="{E37C9F07-F03E-487A-AD8F-51EB02A439E5}"/>
                </a:ext>
              </a:extLst>
            </p:cNvPr>
            <p:cNvSpPr/>
            <p:nvPr/>
          </p:nvSpPr>
          <p:spPr bwMode="auto">
            <a:xfrm>
              <a:off x="16579871" y="5483941"/>
              <a:ext cx="105164" cy="105164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25 h 63"/>
                <a:gd name="T4" fmla="*/ 63 w 63"/>
                <a:gd name="T5" fmla="*/ 63 h 63"/>
                <a:gd name="T6" fmla="*/ 63 w 63"/>
                <a:gd name="T7" fmla="*/ 38 h 63"/>
                <a:gd name="T8" fmla="*/ 0 w 63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lnTo>
                    <a:pt x="0" y="25"/>
                  </a:lnTo>
                  <a:lnTo>
                    <a:pt x="63" y="63"/>
                  </a:lnTo>
                  <a:lnTo>
                    <a:pt x="63" y="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ṥ1ïḍè">
              <a:extLst>
                <a:ext uri="{FF2B5EF4-FFF2-40B4-BE49-F238E27FC236}">
                  <a16:creationId xmlns="" xmlns:a16="http://schemas.microsoft.com/office/drawing/2014/main" id="{CB2FA9DE-FB95-4C63-840E-090F1B091261}"/>
                </a:ext>
              </a:extLst>
            </p:cNvPr>
            <p:cNvSpPr/>
            <p:nvPr/>
          </p:nvSpPr>
          <p:spPr bwMode="auto">
            <a:xfrm>
              <a:off x="16611587" y="559912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ïś1îde">
              <a:extLst>
                <a:ext uri="{FF2B5EF4-FFF2-40B4-BE49-F238E27FC236}">
                  <a16:creationId xmlns="" xmlns:a16="http://schemas.microsoft.com/office/drawing/2014/main" id="{E8494A5D-F334-405C-8828-FC65D6F95F66}"/>
                </a:ext>
              </a:extLst>
            </p:cNvPr>
            <p:cNvSpPr/>
            <p:nvPr/>
          </p:nvSpPr>
          <p:spPr bwMode="auto">
            <a:xfrm>
              <a:off x="16611587" y="5599121"/>
              <a:ext cx="73447" cy="83463"/>
            </a:xfrm>
            <a:custGeom>
              <a:avLst/>
              <a:gdLst>
                <a:gd name="T0" fmla="*/ 0 w 44"/>
                <a:gd name="T1" fmla="*/ 0 h 50"/>
                <a:gd name="T2" fmla="*/ 0 w 44"/>
                <a:gd name="T3" fmla="*/ 23 h 50"/>
                <a:gd name="T4" fmla="*/ 44 w 44"/>
                <a:gd name="T5" fmla="*/ 50 h 50"/>
                <a:gd name="T6" fmla="*/ 44 w 44"/>
                <a:gd name="T7" fmla="*/ 25 h 50"/>
                <a:gd name="T8" fmla="*/ 0 w 4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0">
                  <a:moveTo>
                    <a:pt x="0" y="0"/>
                  </a:moveTo>
                  <a:lnTo>
                    <a:pt x="0" y="23"/>
                  </a:lnTo>
                  <a:lnTo>
                    <a:pt x="44" y="50"/>
                  </a:lnTo>
                  <a:lnTo>
                    <a:pt x="44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ṩľíḋê">
              <a:extLst>
                <a:ext uri="{FF2B5EF4-FFF2-40B4-BE49-F238E27FC236}">
                  <a16:creationId xmlns="" xmlns:a16="http://schemas.microsoft.com/office/drawing/2014/main" id="{1BF77764-43CE-42AA-B2F3-C23E0439A069}"/>
                </a:ext>
              </a:extLst>
            </p:cNvPr>
            <p:cNvSpPr/>
            <p:nvPr/>
          </p:nvSpPr>
          <p:spPr bwMode="auto">
            <a:xfrm>
              <a:off x="16594894" y="5679245"/>
              <a:ext cx="90139" cy="96817"/>
            </a:xfrm>
            <a:custGeom>
              <a:avLst/>
              <a:gdLst>
                <a:gd name="T0" fmla="*/ 0 w 54"/>
                <a:gd name="T1" fmla="*/ 0 h 58"/>
                <a:gd name="T2" fmla="*/ 0 w 54"/>
                <a:gd name="T3" fmla="*/ 25 h 58"/>
                <a:gd name="T4" fmla="*/ 54 w 54"/>
                <a:gd name="T5" fmla="*/ 58 h 58"/>
                <a:gd name="T6" fmla="*/ 54 w 54"/>
                <a:gd name="T7" fmla="*/ 33 h 58"/>
                <a:gd name="T8" fmla="*/ 0 w 5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">
                  <a:moveTo>
                    <a:pt x="0" y="0"/>
                  </a:moveTo>
                  <a:lnTo>
                    <a:pt x="0" y="25"/>
                  </a:lnTo>
                  <a:lnTo>
                    <a:pt x="54" y="58"/>
                  </a:lnTo>
                  <a:lnTo>
                    <a:pt x="54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ṩḻïḍé">
              <a:extLst>
                <a:ext uri="{FF2B5EF4-FFF2-40B4-BE49-F238E27FC236}">
                  <a16:creationId xmlns="" xmlns:a16="http://schemas.microsoft.com/office/drawing/2014/main" id="{88BB37B2-F88B-4829-A7FC-D6E0A8D76BA9}"/>
                </a:ext>
              </a:extLst>
            </p:cNvPr>
            <p:cNvSpPr/>
            <p:nvPr/>
          </p:nvSpPr>
          <p:spPr bwMode="auto">
            <a:xfrm>
              <a:off x="16594894" y="5679245"/>
              <a:ext cx="90139" cy="96817"/>
            </a:xfrm>
            <a:custGeom>
              <a:avLst/>
              <a:gdLst>
                <a:gd name="T0" fmla="*/ 0 w 54"/>
                <a:gd name="T1" fmla="*/ 0 h 58"/>
                <a:gd name="T2" fmla="*/ 0 w 54"/>
                <a:gd name="T3" fmla="*/ 25 h 58"/>
                <a:gd name="T4" fmla="*/ 54 w 54"/>
                <a:gd name="T5" fmla="*/ 58 h 58"/>
                <a:gd name="T6" fmla="*/ 54 w 54"/>
                <a:gd name="T7" fmla="*/ 33 h 58"/>
                <a:gd name="T8" fmla="*/ 0 w 5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8">
                  <a:moveTo>
                    <a:pt x="0" y="0"/>
                  </a:moveTo>
                  <a:lnTo>
                    <a:pt x="0" y="25"/>
                  </a:lnTo>
                  <a:lnTo>
                    <a:pt x="54" y="58"/>
                  </a:lnTo>
                  <a:lnTo>
                    <a:pt x="54" y="3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íśḷîdé">
              <a:extLst>
                <a:ext uri="{FF2B5EF4-FFF2-40B4-BE49-F238E27FC236}">
                  <a16:creationId xmlns="" xmlns:a16="http://schemas.microsoft.com/office/drawing/2014/main" id="{4601F1D2-99D4-4DD3-BF19-859C5E5615B7}"/>
                </a:ext>
              </a:extLst>
            </p:cNvPr>
            <p:cNvSpPr/>
            <p:nvPr/>
          </p:nvSpPr>
          <p:spPr bwMode="auto">
            <a:xfrm>
              <a:off x="16636626" y="5797761"/>
              <a:ext cx="48409" cy="71779"/>
            </a:xfrm>
            <a:custGeom>
              <a:avLst/>
              <a:gdLst>
                <a:gd name="T0" fmla="*/ 0 w 29"/>
                <a:gd name="T1" fmla="*/ 0 h 43"/>
                <a:gd name="T2" fmla="*/ 0 w 29"/>
                <a:gd name="T3" fmla="*/ 25 h 43"/>
                <a:gd name="T4" fmla="*/ 29 w 29"/>
                <a:gd name="T5" fmla="*/ 43 h 43"/>
                <a:gd name="T6" fmla="*/ 29 w 29"/>
                <a:gd name="T7" fmla="*/ 18 h 43"/>
                <a:gd name="T8" fmla="*/ 0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0" y="0"/>
                  </a:moveTo>
                  <a:lnTo>
                    <a:pt x="0" y="25"/>
                  </a:lnTo>
                  <a:lnTo>
                    <a:pt x="29" y="4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iŝ1ïḋê">
              <a:extLst>
                <a:ext uri="{FF2B5EF4-FFF2-40B4-BE49-F238E27FC236}">
                  <a16:creationId xmlns="" xmlns:a16="http://schemas.microsoft.com/office/drawing/2014/main" id="{9240BF7B-7F06-4853-95CE-613D64F23111}"/>
                </a:ext>
              </a:extLst>
            </p:cNvPr>
            <p:cNvSpPr/>
            <p:nvPr/>
          </p:nvSpPr>
          <p:spPr bwMode="auto">
            <a:xfrm>
              <a:off x="16636626" y="5797761"/>
              <a:ext cx="48409" cy="71779"/>
            </a:xfrm>
            <a:custGeom>
              <a:avLst/>
              <a:gdLst>
                <a:gd name="T0" fmla="*/ 0 w 29"/>
                <a:gd name="T1" fmla="*/ 0 h 43"/>
                <a:gd name="T2" fmla="*/ 0 w 29"/>
                <a:gd name="T3" fmla="*/ 25 h 43"/>
                <a:gd name="T4" fmla="*/ 29 w 29"/>
                <a:gd name="T5" fmla="*/ 43 h 43"/>
                <a:gd name="T6" fmla="*/ 29 w 29"/>
                <a:gd name="T7" fmla="*/ 18 h 43"/>
                <a:gd name="T8" fmla="*/ 0 w 2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">
                  <a:moveTo>
                    <a:pt x="0" y="0"/>
                  </a:moveTo>
                  <a:lnTo>
                    <a:pt x="0" y="25"/>
                  </a:lnTo>
                  <a:lnTo>
                    <a:pt x="29" y="43"/>
                  </a:lnTo>
                  <a:lnTo>
                    <a:pt x="29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îSliḑê">
              <a:extLst>
                <a:ext uri="{FF2B5EF4-FFF2-40B4-BE49-F238E27FC236}">
                  <a16:creationId xmlns="" xmlns:a16="http://schemas.microsoft.com/office/drawing/2014/main" id="{79458F21-CA49-496E-8C78-0C6D537E5CF1}"/>
                </a:ext>
              </a:extLst>
            </p:cNvPr>
            <p:cNvSpPr/>
            <p:nvPr/>
          </p:nvSpPr>
          <p:spPr bwMode="auto">
            <a:xfrm>
              <a:off x="16588217" y="5862863"/>
              <a:ext cx="96817" cy="101825"/>
            </a:xfrm>
            <a:custGeom>
              <a:avLst/>
              <a:gdLst>
                <a:gd name="T0" fmla="*/ 0 w 58"/>
                <a:gd name="T1" fmla="*/ 0 h 61"/>
                <a:gd name="T2" fmla="*/ 0 w 58"/>
                <a:gd name="T3" fmla="*/ 25 h 61"/>
                <a:gd name="T4" fmla="*/ 58 w 58"/>
                <a:gd name="T5" fmla="*/ 61 h 61"/>
                <a:gd name="T6" fmla="*/ 58 w 58"/>
                <a:gd name="T7" fmla="*/ 36 h 61"/>
                <a:gd name="T8" fmla="*/ 0 w 5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1">
                  <a:moveTo>
                    <a:pt x="0" y="0"/>
                  </a:moveTo>
                  <a:lnTo>
                    <a:pt x="0" y="25"/>
                  </a:lnTo>
                  <a:lnTo>
                    <a:pt x="58" y="61"/>
                  </a:lnTo>
                  <a:lnTo>
                    <a:pt x="5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šḻïďe">
              <a:extLst>
                <a:ext uri="{FF2B5EF4-FFF2-40B4-BE49-F238E27FC236}">
                  <a16:creationId xmlns="" xmlns:a16="http://schemas.microsoft.com/office/drawing/2014/main" id="{DC6C66D2-BD37-4A7F-AC7B-55085A94B476}"/>
                </a:ext>
              </a:extLst>
            </p:cNvPr>
            <p:cNvSpPr/>
            <p:nvPr/>
          </p:nvSpPr>
          <p:spPr bwMode="auto">
            <a:xfrm>
              <a:off x="16588217" y="5862863"/>
              <a:ext cx="96817" cy="101825"/>
            </a:xfrm>
            <a:custGeom>
              <a:avLst/>
              <a:gdLst>
                <a:gd name="T0" fmla="*/ 0 w 58"/>
                <a:gd name="T1" fmla="*/ 0 h 61"/>
                <a:gd name="T2" fmla="*/ 0 w 58"/>
                <a:gd name="T3" fmla="*/ 25 h 61"/>
                <a:gd name="T4" fmla="*/ 58 w 58"/>
                <a:gd name="T5" fmla="*/ 61 h 61"/>
                <a:gd name="T6" fmla="*/ 58 w 58"/>
                <a:gd name="T7" fmla="*/ 36 h 61"/>
                <a:gd name="T8" fmla="*/ 0 w 58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1">
                  <a:moveTo>
                    <a:pt x="0" y="0"/>
                  </a:moveTo>
                  <a:lnTo>
                    <a:pt x="0" y="25"/>
                  </a:lnTo>
                  <a:lnTo>
                    <a:pt x="58" y="61"/>
                  </a:lnTo>
                  <a:lnTo>
                    <a:pt x="58" y="3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íŝliḓè">
              <a:extLst>
                <a:ext uri="{FF2B5EF4-FFF2-40B4-BE49-F238E27FC236}">
                  <a16:creationId xmlns="" xmlns:a16="http://schemas.microsoft.com/office/drawing/2014/main" id="{297C17DF-0C17-4496-ADC3-56EEF2886D25}"/>
                </a:ext>
              </a:extLst>
            </p:cNvPr>
            <p:cNvSpPr/>
            <p:nvPr/>
          </p:nvSpPr>
          <p:spPr bwMode="auto">
            <a:xfrm>
              <a:off x="16594894" y="5959680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ṣ1íḍe">
              <a:extLst>
                <a:ext uri="{FF2B5EF4-FFF2-40B4-BE49-F238E27FC236}">
                  <a16:creationId xmlns="" xmlns:a16="http://schemas.microsoft.com/office/drawing/2014/main" id="{030D7146-5527-40B2-AB86-AE315FEFA2CD}"/>
                </a:ext>
              </a:extLst>
            </p:cNvPr>
            <p:cNvSpPr/>
            <p:nvPr/>
          </p:nvSpPr>
          <p:spPr bwMode="auto">
            <a:xfrm>
              <a:off x="16594894" y="5959680"/>
              <a:ext cx="90139" cy="98487"/>
            </a:xfrm>
            <a:custGeom>
              <a:avLst/>
              <a:gdLst>
                <a:gd name="T0" fmla="*/ 0 w 54"/>
                <a:gd name="T1" fmla="*/ 0 h 59"/>
                <a:gd name="T2" fmla="*/ 0 w 54"/>
                <a:gd name="T3" fmla="*/ 25 h 59"/>
                <a:gd name="T4" fmla="*/ 54 w 54"/>
                <a:gd name="T5" fmla="*/ 59 h 59"/>
                <a:gd name="T6" fmla="*/ 54 w 54"/>
                <a:gd name="T7" fmla="*/ 34 h 59"/>
                <a:gd name="T8" fmla="*/ 0 w 5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">
                  <a:moveTo>
                    <a:pt x="0" y="0"/>
                  </a:moveTo>
                  <a:lnTo>
                    <a:pt x="0" y="25"/>
                  </a:lnTo>
                  <a:lnTo>
                    <a:pt x="54" y="59"/>
                  </a:lnTo>
                  <a:lnTo>
                    <a:pt x="54" y="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îślíḑè">
              <a:extLst>
                <a:ext uri="{FF2B5EF4-FFF2-40B4-BE49-F238E27FC236}">
                  <a16:creationId xmlns="" xmlns:a16="http://schemas.microsoft.com/office/drawing/2014/main" id="{2C6A5CF5-DAEE-4434-A188-C2CC0EAD785E}"/>
                </a:ext>
              </a:extLst>
            </p:cNvPr>
            <p:cNvSpPr/>
            <p:nvPr/>
          </p:nvSpPr>
          <p:spPr bwMode="auto">
            <a:xfrm>
              <a:off x="16192604" y="5730991"/>
              <a:ext cx="38393" cy="63431"/>
            </a:xfrm>
            <a:custGeom>
              <a:avLst/>
              <a:gdLst>
                <a:gd name="T0" fmla="*/ 0 w 23"/>
                <a:gd name="T1" fmla="*/ 0 h 38"/>
                <a:gd name="T2" fmla="*/ 0 w 23"/>
                <a:gd name="T3" fmla="*/ 25 h 38"/>
                <a:gd name="T4" fmla="*/ 23 w 23"/>
                <a:gd name="T5" fmla="*/ 38 h 38"/>
                <a:gd name="T6" fmla="*/ 23 w 23"/>
                <a:gd name="T7" fmla="*/ 15 h 38"/>
                <a:gd name="T8" fmla="*/ 0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0" y="0"/>
                  </a:moveTo>
                  <a:lnTo>
                    <a:pt x="0" y="25"/>
                  </a:lnTo>
                  <a:lnTo>
                    <a:pt x="23" y="38"/>
                  </a:lnTo>
                  <a:lnTo>
                    <a:pt x="2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$lîḓe">
              <a:extLst>
                <a:ext uri="{FF2B5EF4-FFF2-40B4-BE49-F238E27FC236}">
                  <a16:creationId xmlns="" xmlns:a16="http://schemas.microsoft.com/office/drawing/2014/main" id="{7119C1F3-853E-4E89-8FBE-3F5EE028124C}"/>
                </a:ext>
              </a:extLst>
            </p:cNvPr>
            <p:cNvSpPr/>
            <p:nvPr/>
          </p:nvSpPr>
          <p:spPr bwMode="auto">
            <a:xfrm>
              <a:off x="16192604" y="5730991"/>
              <a:ext cx="38393" cy="63431"/>
            </a:xfrm>
            <a:custGeom>
              <a:avLst/>
              <a:gdLst>
                <a:gd name="T0" fmla="*/ 0 w 23"/>
                <a:gd name="T1" fmla="*/ 0 h 38"/>
                <a:gd name="T2" fmla="*/ 0 w 23"/>
                <a:gd name="T3" fmla="*/ 25 h 38"/>
                <a:gd name="T4" fmla="*/ 23 w 23"/>
                <a:gd name="T5" fmla="*/ 38 h 38"/>
                <a:gd name="T6" fmla="*/ 23 w 23"/>
                <a:gd name="T7" fmla="*/ 15 h 38"/>
                <a:gd name="T8" fmla="*/ 0 w 2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8">
                  <a:moveTo>
                    <a:pt x="0" y="0"/>
                  </a:moveTo>
                  <a:lnTo>
                    <a:pt x="0" y="25"/>
                  </a:lnTo>
                  <a:lnTo>
                    <a:pt x="23" y="38"/>
                  </a:lnTo>
                  <a:lnTo>
                    <a:pt x="23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îŝḻïḑé">
              <a:extLst>
                <a:ext uri="{FF2B5EF4-FFF2-40B4-BE49-F238E27FC236}">
                  <a16:creationId xmlns="" xmlns:a16="http://schemas.microsoft.com/office/drawing/2014/main" id="{CCCD4A60-C2F7-4734-A627-3075FB841696}"/>
                </a:ext>
              </a:extLst>
            </p:cNvPr>
            <p:cNvSpPr/>
            <p:nvPr/>
          </p:nvSpPr>
          <p:spPr bwMode="auto">
            <a:xfrm>
              <a:off x="16259375" y="576938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ṩlîdè">
              <a:extLst>
                <a:ext uri="{FF2B5EF4-FFF2-40B4-BE49-F238E27FC236}">
                  <a16:creationId xmlns="" xmlns:a16="http://schemas.microsoft.com/office/drawing/2014/main" id="{324F3E4E-9FCF-4685-ABE4-00DEE7E855D1}"/>
                </a:ext>
              </a:extLst>
            </p:cNvPr>
            <p:cNvSpPr/>
            <p:nvPr/>
          </p:nvSpPr>
          <p:spPr bwMode="auto">
            <a:xfrm>
              <a:off x="16259375" y="5769385"/>
              <a:ext cx="90139" cy="93479"/>
            </a:xfrm>
            <a:custGeom>
              <a:avLst/>
              <a:gdLst>
                <a:gd name="T0" fmla="*/ 0 w 54"/>
                <a:gd name="T1" fmla="*/ 0 h 56"/>
                <a:gd name="T2" fmla="*/ 0 w 54"/>
                <a:gd name="T3" fmla="*/ 25 h 56"/>
                <a:gd name="T4" fmla="*/ 54 w 54"/>
                <a:gd name="T5" fmla="*/ 56 h 56"/>
                <a:gd name="T6" fmla="*/ 54 w 54"/>
                <a:gd name="T7" fmla="*/ 31 h 56"/>
                <a:gd name="T8" fmla="*/ 0 w 5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6">
                  <a:moveTo>
                    <a:pt x="0" y="0"/>
                  </a:moveTo>
                  <a:lnTo>
                    <a:pt x="0" y="25"/>
                  </a:lnTo>
                  <a:lnTo>
                    <a:pt x="54" y="56"/>
                  </a:lnTo>
                  <a:lnTo>
                    <a:pt x="5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íšḻîḓé">
              <a:extLst>
                <a:ext uri="{FF2B5EF4-FFF2-40B4-BE49-F238E27FC236}">
                  <a16:creationId xmlns="" xmlns:a16="http://schemas.microsoft.com/office/drawing/2014/main" id="{5698C408-46C8-45FB-95AB-F9FD26779EA7}"/>
                </a:ext>
              </a:extLst>
            </p:cNvPr>
            <p:cNvSpPr/>
            <p:nvPr/>
          </p:nvSpPr>
          <p:spPr bwMode="auto">
            <a:xfrm>
              <a:off x="16274397" y="6051488"/>
              <a:ext cx="151902" cy="126863"/>
            </a:xfrm>
            <a:custGeom>
              <a:avLst/>
              <a:gdLst>
                <a:gd name="T0" fmla="*/ 0 w 91"/>
                <a:gd name="T1" fmla="*/ 0 h 76"/>
                <a:gd name="T2" fmla="*/ 0 w 91"/>
                <a:gd name="T3" fmla="*/ 24 h 76"/>
                <a:gd name="T4" fmla="*/ 91 w 91"/>
                <a:gd name="T5" fmla="*/ 76 h 76"/>
                <a:gd name="T6" fmla="*/ 91 w 91"/>
                <a:gd name="T7" fmla="*/ 52 h 76"/>
                <a:gd name="T8" fmla="*/ 0 w 9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6">
                  <a:moveTo>
                    <a:pt x="0" y="0"/>
                  </a:moveTo>
                  <a:lnTo>
                    <a:pt x="0" y="24"/>
                  </a:lnTo>
                  <a:lnTo>
                    <a:pt x="91" y="76"/>
                  </a:lnTo>
                  <a:lnTo>
                    <a:pt x="91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ï$ḷiḑe">
              <a:extLst>
                <a:ext uri="{FF2B5EF4-FFF2-40B4-BE49-F238E27FC236}">
                  <a16:creationId xmlns="" xmlns:a16="http://schemas.microsoft.com/office/drawing/2014/main" id="{8F451D7F-5DAC-459D-9B95-00A4A8A034E3}"/>
                </a:ext>
              </a:extLst>
            </p:cNvPr>
            <p:cNvSpPr/>
            <p:nvPr/>
          </p:nvSpPr>
          <p:spPr bwMode="auto">
            <a:xfrm>
              <a:off x="16274397" y="6051488"/>
              <a:ext cx="151902" cy="126863"/>
            </a:xfrm>
            <a:custGeom>
              <a:avLst/>
              <a:gdLst>
                <a:gd name="T0" fmla="*/ 0 w 91"/>
                <a:gd name="T1" fmla="*/ 0 h 76"/>
                <a:gd name="T2" fmla="*/ 0 w 91"/>
                <a:gd name="T3" fmla="*/ 24 h 76"/>
                <a:gd name="T4" fmla="*/ 91 w 91"/>
                <a:gd name="T5" fmla="*/ 76 h 76"/>
                <a:gd name="T6" fmla="*/ 91 w 91"/>
                <a:gd name="T7" fmla="*/ 52 h 76"/>
                <a:gd name="T8" fmla="*/ 0 w 9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6">
                  <a:moveTo>
                    <a:pt x="0" y="0"/>
                  </a:moveTo>
                  <a:lnTo>
                    <a:pt x="0" y="24"/>
                  </a:lnTo>
                  <a:lnTo>
                    <a:pt x="91" y="76"/>
                  </a:lnTo>
                  <a:lnTo>
                    <a:pt x="91" y="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ṧlîďê">
              <a:extLst>
                <a:ext uri="{FF2B5EF4-FFF2-40B4-BE49-F238E27FC236}">
                  <a16:creationId xmlns="" xmlns:a16="http://schemas.microsoft.com/office/drawing/2014/main" id="{D0A599A5-6F80-4722-A736-AC8E4388ACCC}"/>
                </a:ext>
              </a:extLst>
            </p:cNvPr>
            <p:cNvSpPr/>
            <p:nvPr/>
          </p:nvSpPr>
          <p:spPr bwMode="auto">
            <a:xfrm>
              <a:off x="16468031" y="6161659"/>
              <a:ext cx="60093" cy="76785"/>
            </a:xfrm>
            <a:custGeom>
              <a:avLst/>
              <a:gdLst>
                <a:gd name="T0" fmla="*/ 0 w 36"/>
                <a:gd name="T1" fmla="*/ 0 h 46"/>
                <a:gd name="T2" fmla="*/ 0 w 36"/>
                <a:gd name="T3" fmla="*/ 25 h 46"/>
                <a:gd name="T4" fmla="*/ 36 w 36"/>
                <a:gd name="T5" fmla="*/ 46 h 46"/>
                <a:gd name="T6" fmla="*/ 36 w 36"/>
                <a:gd name="T7" fmla="*/ 21 h 46"/>
                <a:gd name="T8" fmla="*/ 0 w 3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6">
                  <a:moveTo>
                    <a:pt x="0" y="0"/>
                  </a:moveTo>
                  <a:lnTo>
                    <a:pt x="0" y="25"/>
                  </a:lnTo>
                  <a:lnTo>
                    <a:pt x="36" y="46"/>
                  </a:lnTo>
                  <a:lnTo>
                    <a:pt x="3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F3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ş1iḍe">
              <a:extLst>
                <a:ext uri="{FF2B5EF4-FFF2-40B4-BE49-F238E27FC236}">
                  <a16:creationId xmlns="" xmlns:a16="http://schemas.microsoft.com/office/drawing/2014/main" id="{2CE1D0C7-3AFA-4C57-8F19-86CB80C6FB1C}"/>
                </a:ext>
              </a:extLst>
            </p:cNvPr>
            <p:cNvSpPr/>
            <p:nvPr/>
          </p:nvSpPr>
          <p:spPr bwMode="auto">
            <a:xfrm>
              <a:off x="16468031" y="6161659"/>
              <a:ext cx="60093" cy="76785"/>
            </a:xfrm>
            <a:custGeom>
              <a:avLst/>
              <a:gdLst>
                <a:gd name="T0" fmla="*/ 0 w 36"/>
                <a:gd name="T1" fmla="*/ 0 h 46"/>
                <a:gd name="T2" fmla="*/ 0 w 36"/>
                <a:gd name="T3" fmla="*/ 25 h 46"/>
                <a:gd name="T4" fmla="*/ 36 w 36"/>
                <a:gd name="T5" fmla="*/ 46 h 46"/>
                <a:gd name="T6" fmla="*/ 36 w 36"/>
                <a:gd name="T7" fmla="*/ 21 h 46"/>
                <a:gd name="T8" fmla="*/ 0 w 36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6">
                  <a:moveTo>
                    <a:pt x="0" y="0"/>
                  </a:moveTo>
                  <a:lnTo>
                    <a:pt x="0" y="25"/>
                  </a:lnTo>
                  <a:lnTo>
                    <a:pt x="36" y="46"/>
                  </a:lnTo>
                  <a:lnTo>
                    <a:pt x="36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2" name="矩形 351">
            <a:extLst>
              <a:ext uri="{FF2B5EF4-FFF2-40B4-BE49-F238E27FC236}">
                <a16:creationId xmlns="" xmlns:a16="http://schemas.microsoft.com/office/drawing/2014/main" id="{F44E32BD-9172-4EEE-BE8F-F1E9D345210B}"/>
              </a:ext>
            </a:extLst>
          </p:cNvPr>
          <p:cNvSpPr/>
          <p:nvPr/>
        </p:nvSpPr>
        <p:spPr>
          <a:xfrm>
            <a:off x="3027745" y="1993760"/>
            <a:ext cx="10391714" cy="5465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为什么要产生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这个框架呢？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本身不能完成这些相关的任务调度和资源管理工作吗？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组件不同，分工不同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449263" indent="-4492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Yarn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MapReduce</a:t>
            </a:r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更高效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5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9205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185849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185849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4872;#374872;#374872;#383235;#38078;"/>
  <p:tag name="ISLIDE.VECTOR" val="#29495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647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3752;#393752;#393752;#393752;#393752;"/>
  <p:tag name="ISLIDE.VECTOR" val="#209353;#21745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09353;"/>
  <p:tag name="ISLIDE.ICON" val="#393752;#393752;#393752;#393752;#393752;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x3az5z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4276AA"/>
    </a:accent1>
    <a:accent2>
      <a:srgbClr val="178AA1"/>
    </a:accent2>
    <a:accent3>
      <a:srgbClr val="40A693"/>
    </a:accent3>
    <a:accent4>
      <a:srgbClr val="5268A5"/>
    </a:accent4>
    <a:accent5>
      <a:srgbClr val="5E5CA2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115CAA"/>
    </a:accent1>
    <a:accent2>
      <a:srgbClr val="239DD9"/>
    </a:accent2>
    <a:accent3>
      <a:srgbClr val="EB6206"/>
    </a:accent3>
    <a:accent4>
      <a:srgbClr val="FCCB02"/>
    </a:accent4>
    <a:accent5>
      <a:srgbClr val="4174F4"/>
    </a:accent5>
    <a:accent6>
      <a:srgbClr val="14B5C7"/>
    </a:accent6>
    <a:hlink>
      <a:srgbClr val="115C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5021</TotalTime>
  <Words>583</Words>
  <Application>Microsoft Office PowerPoint</Application>
  <PresentationFormat>自定义</PresentationFormat>
  <Paragraphs>112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open</cp:lastModifiedBy>
  <cp:revision>787</cp:revision>
  <dcterms:created xsi:type="dcterms:W3CDTF">2017-05-21T03:23:00Z</dcterms:created>
  <dcterms:modified xsi:type="dcterms:W3CDTF">2020-04-16T09:03:25Z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