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61" r:id="rId2"/>
  </p:sldMasterIdLst>
  <p:notesMasterIdLst>
    <p:notesMasterId r:id="rId28"/>
  </p:notesMasterIdLst>
  <p:sldIdLst>
    <p:sldId id="386" r:id="rId3"/>
    <p:sldId id="257" r:id="rId4"/>
    <p:sldId id="354" r:id="rId5"/>
    <p:sldId id="365" r:id="rId6"/>
    <p:sldId id="366" r:id="rId7"/>
    <p:sldId id="290" r:id="rId8"/>
    <p:sldId id="367" r:id="rId9"/>
    <p:sldId id="368" r:id="rId10"/>
    <p:sldId id="369" r:id="rId11"/>
    <p:sldId id="370" r:id="rId12"/>
    <p:sldId id="371" r:id="rId13"/>
    <p:sldId id="372" r:id="rId14"/>
    <p:sldId id="383" r:id="rId15"/>
    <p:sldId id="374" r:id="rId16"/>
    <p:sldId id="384" r:id="rId17"/>
    <p:sldId id="376" r:id="rId18"/>
    <p:sldId id="385" r:id="rId19"/>
    <p:sldId id="378" r:id="rId20"/>
    <p:sldId id="379" r:id="rId21"/>
    <p:sldId id="381" r:id="rId22"/>
    <p:sldId id="380" r:id="rId23"/>
    <p:sldId id="355" r:id="rId24"/>
    <p:sldId id="382" r:id="rId25"/>
    <p:sldId id="288" r:id="rId26"/>
    <p:sldId id="282" r:id="rId27"/>
  </p:sldIdLst>
  <p:sldSz cx="18288000" cy="10288588"/>
  <p:notesSz cx="7104063" cy="10234613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6" userDrawn="1">
          <p15:clr>
            <a:srgbClr val="A4A3A4"/>
          </p15:clr>
        </p15:guide>
        <p15:guide id="2" pos="1972" userDrawn="1">
          <p15:clr>
            <a:srgbClr val="A4A3A4"/>
          </p15:clr>
        </p15:guide>
        <p15:guide id="3" pos="1610" userDrawn="1">
          <p15:clr>
            <a:srgbClr val="A4A3A4"/>
          </p15:clr>
        </p15:guide>
        <p15:guide id="4" pos="5896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2356" userDrawn="1">
          <p15:clr>
            <a:srgbClr val="A4A3A4"/>
          </p15:clr>
        </p15:guide>
        <p15:guide id="7" orient="horz" pos="1381" userDrawn="1">
          <p15:clr>
            <a:srgbClr val="A4A3A4"/>
          </p15:clr>
        </p15:guide>
        <p15:guide id="8" orient="horz" pos="5803" userDrawn="1">
          <p15:clr>
            <a:srgbClr val="A4A3A4"/>
          </p15:clr>
        </p15:guide>
        <p15:guide id="9" orient="horz" pos="1721" userDrawn="1">
          <p15:clr>
            <a:srgbClr val="A4A3A4"/>
          </p15:clr>
        </p15:guide>
        <p15:guide id="10" pos="10750" userDrawn="1">
          <p15:clr>
            <a:srgbClr val="A4A3A4"/>
          </p15:clr>
        </p15:guide>
        <p15:guide id="11" orient="horz" pos="2061" userDrawn="1">
          <p15:clr>
            <a:srgbClr val="A4A3A4"/>
          </p15:clr>
        </p15:guide>
        <p15:guide id="12" orient="horz" pos="2651" userDrawn="1">
          <p15:clr>
            <a:srgbClr val="A4A3A4"/>
          </p15:clr>
        </p15:guide>
        <p15:guide id="13" orient="horz" pos="31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6E7D"/>
    <a:srgbClr val="467AA0"/>
    <a:srgbClr val="FF3300"/>
    <a:srgbClr val="030A12"/>
    <a:srgbClr val="0001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009" autoAdjust="0"/>
  </p:normalViewPr>
  <p:slideViewPr>
    <p:cSldViewPr snapToGrid="0">
      <p:cViewPr varScale="1">
        <p:scale>
          <a:sx n="30" d="100"/>
          <a:sy n="30" d="100"/>
        </p:scale>
        <p:origin x="216" y="78"/>
      </p:cViewPr>
      <p:guideLst>
        <p:guide orient="horz" pos="3286"/>
        <p:guide pos="1972"/>
        <p:guide pos="1610"/>
        <p:guide pos="5896"/>
        <p:guide orient="horz" pos="968"/>
        <p:guide orient="horz" pos="2356"/>
        <p:guide orient="horz" pos="1381"/>
        <p:guide orient="horz" pos="5803"/>
        <p:guide orient="horz" pos="1721"/>
        <p:guide pos="10750"/>
        <p:guide orient="horz" pos="2061"/>
        <p:guide orient="horz" pos="2651"/>
        <p:guide orient="horz" pos="31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8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7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509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8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>
          <p15:clr>
            <a:srgbClr val="F26B43"/>
          </p15:clr>
        </p15:guide>
        <p15:guide id="2" pos="5760">
          <p15:clr>
            <a:srgbClr val="F26B43"/>
          </p15:clr>
        </p15:guide>
        <p15:guide id="3" pos="632">
          <p15:clr>
            <a:srgbClr val="F26B43"/>
          </p15:clr>
        </p15:guide>
        <p15:guide id="4" pos="10880">
          <p15:clr>
            <a:srgbClr val="F26B43"/>
          </p15:clr>
        </p15:guide>
        <p15:guide id="5" orient="horz" pos="968">
          <p15:clr>
            <a:srgbClr val="F26B43"/>
          </p15:clr>
        </p15:guide>
        <p15:guide id="6" orient="horz" pos="1064">
          <p15:clr>
            <a:srgbClr val="F26B43"/>
          </p15:clr>
        </p15:guide>
        <p15:guide id="7" orient="horz" pos="5896">
          <p15:clr>
            <a:srgbClr val="F26B43"/>
          </p15:clr>
        </p15:guide>
        <p15:guide id="8" orient="horz" pos="58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79681" y="2707224"/>
            <a:ext cx="14062022" cy="18843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BCA266A-79D0-491B-9C75-7560574C6C55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9434672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基本组件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C4D3C3E-7627-4F32-8DC4-953D46512ED6}"/>
              </a:ext>
            </a:extLst>
          </p:cNvPr>
          <p:cNvSpPr/>
          <p:nvPr/>
        </p:nvSpPr>
        <p:spPr>
          <a:xfrm>
            <a:off x="3066209" y="2160074"/>
            <a:ext cx="11606798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Container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对任务运行环境的抽象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5E807DA9-F8C8-4617-8D69-1C260FED5432}"/>
              </a:ext>
            </a:extLst>
          </p:cNvPr>
          <p:cNvSpPr/>
          <p:nvPr/>
        </p:nvSpPr>
        <p:spPr>
          <a:xfrm>
            <a:off x="3066209" y="3961549"/>
            <a:ext cx="11606798" cy="414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具体功能：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描述一系列信息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任务运行资源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(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节点、内存、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CPU)</a:t>
            </a: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任务启动命令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任务运行环境</a:t>
            </a:r>
          </a:p>
        </p:txBody>
      </p:sp>
      <p:grpSp>
        <p:nvGrpSpPr>
          <p:cNvPr id="12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3F660A1B-801F-499F-8B5F-2C93D5D46C6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819192" y="3560106"/>
            <a:ext cx="3246433" cy="2754686"/>
            <a:chOff x="3184525" y="1001713"/>
            <a:chExt cx="5711826" cy="4846638"/>
          </a:xfrm>
        </p:grpSpPr>
        <p:sp>
          <p:nvSpPr>
            <p:cNvPr id="13" name="îṥlîḋê">
              <a:extLst>
                <a:ext uri="{FF2B5EF4-FFF2-40B4-BE49-F238E27FC236}">
                  <a16:creationId xmlns:a16="http://schemas.microsoft.com/office/drawing/2014/main" xmlns="" id="{31059452-662A-4120-B946-BE6D5243C6B2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šḻïḓè">
              <a:extLst>
                <a:ext uri="{FF2B5EF4-FFF2-40B4-BE49-F238E27FC236}">
                  <a16:creationId xmlns:a16="http://schemas.microsoft.com/office/drawing/2014/main" xmlns="" id="{63BC36E7-827B-40E0-BD0C-5C77DD7A0A97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şḷïḑe">
              <a:extLst>
                <a:ext uri="{FF2B5EF4-FFF2-40B4-BE49-F238E27FC236}">
                  <a16:creationId xmlns:a16="http://schemas.microsoft.com/office/drawing/2014/main" xmlns="" id="{777050C5-54BF-456E-85BE-838C0334F0F1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śḷïḓè">
              <a:extLst>
                <a:ext uri="{FF2B5EF4-FFF2-40B4-BE49-F238E27FC236}">
                  <a16:creationId xmlns:a16="http://schemas.microsoft.com/office/drawing/2014/main" xmlns="" id="{70CA7664-BDB3-405E-91CF-83BACD106887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74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任务调度机制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75728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C4D3C3E-7627-4F32-8DC4-953D46512ED6}"/>
              </a:ext>
            </a:extLst>
          </p:cNvPr>
          <p:cNvSpPr/>
          <p:nvPr/>
        </p:nvSpPr>
        <p:spPr>
          <a:xfrm>
            <a:off x="3062399" y="2190554"/>
            <a:ext cx="96294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任务调度具有可扩展性、高可用性以及其独特的“多租户”特性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5E807DA9-F8C8-4617-8D69-1C260FED5432}"/>
              </a:ext>
            </a:extLst>
          </p:cNvPr>
          <p:cNvSpPr/>
          <p:nvPr/>
        </p:nvSpPr>
        <p:spPr>
          <a:xfrm>
            <a:off x="3062399" y="3953929"/>
            <a:ext cx="11606798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按照作业场景不同分为三种调度机制：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FIFO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调度器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Capacity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调度器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Fair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调度器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2107742B-B91B-4654-96B5-610DB050689C}"/>
              </a:ext>
            </a:extLst>
          </p:cNvPr>
          <p:cNvGrpSpPr/>
          <p:nvPr/>
        </p:nvGrpSpPr>
        <p:grpSpPr>
          <a:xfrm>
            <a:off x="14419280" y="3322187"/>
            <a:ext cx="2646345" cy="2356137"/>
            <a:chOff x="11694815" y="5441430"/>
            <a:chExt cx="2289767" cy="2038663"/>
          </a:xfrm>
        </p:grpSpPr>
        <p:sp>
          <p:nvSpPr>
            <p:cNvPr id="12" name="ïş1iďê">
              <a:extLst>
                <a:ext uri="{FF2B5EF4-FFF2-40B4-BE49-F238E27FC236}">
                  <a16:creationId xmlns:a16="http://schemas.microsoft.com/office/drawing/2014/main" xmlns="" id="{D40DF76D-4AFE-45F0-8D03-A8D422A47CC4}"/>
                </a:ext>
              </a:extLst>
            </p:cNvPr>
            <p:cNvSpPr/>
            <p:nvPr/>
          </p:nvSpPr>
          <p:spPr bwMode="auto">
            <a:xfrm flipH="1">
              <a:off x="11694815" y="7285486"/>
              <a:ext cx="1748322" cy="194607"/>
            </a:xfrm>
            <a:custGeom>
              <a:avLst/>
              <a:gdLst>
                <a:gd name="T0" fmla="*/ 520 w 4629"/>
                <a:gd name="T1" fmla="*/ 0 h 518"/>
                <a:gd name="T2" fmla="*/ 4629 w 4629"/>
                <a:gd name="T3" fmla="*/ 0 h 518"/>
                <a:gd name="T4" fmla="*/ 4214 w 4629"/>
                <a:gd name="T5" fmla="*/ 496 h 518"/>
                <a:gd name="T6" fmla="*/ 0 w 4629"/>
                <a:gd name="T7" fmla="*/ 496 h 518"/>
                <a:gd name="T8" fmla="*/ 520 w 4629"/>
                <a:gd name="T9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9" h="518">
                  <a:moveTo>
                    <a:pt x="520" y="0"/>
                  </a:moveTo>
                  <a:cubicBezTo>
                    <a:pt x="4629" y="0"/>
                    <a:pt x="4629" y="0"/>
                    <a:pt x="4629" y="0"/>
                  </a:cubicBezTo>
                  <a:cubicBezTo>
                    <a:pt x="4629" y="0"/>
                    <a:pt x="4560" y="496"/>
                    <a:pt x="4214" y="496"/>
                  </a:cubicBezTo>
                  <a:cubicBezTo>
                    <a:pt x="3868" y="496"/>
                    <a:pt x="0" y="496"/>
                    <a:pt x="0" y="496"/>
                  </a:cubicBezTo>
                  <a:cubicBezTo>
                    <a:pt x="0" y="496"/>
                    <a:pt x="522" y="518"/>
                    <a:pt x="520" y="0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$1ïḓè">
              <a:extLst>
                <a:ext uri="{FF2B5EF4-FFF2-40B4-BE49-F238E27FC236}">
                  <a16:creationId xmlns:a16="http://schemas.microsoft.com/office/drawing/2014/main" xmlns="" id="{67569FA7-CDD3-4E7D-A47C-F8136DACDD08}"/>
                </a:ext>
              </a:extLst>
            </p:cNvPr>
            <p:cNvSpPr/>
            <p:nvPr/>
          </p:nvSpPr>
          <p:spPr bwMode="auto">
            <a:xfrm flipH="1">
              <a:off x="12005557" y="5441430"/>
              <a:ext cx="1705948" cy="2029246"/>
            </a:xfrm>
            <a:custGeom>
              <a:avLst/>
              <a:gdLst>
                <a:gd name="T0" fmla="*/ 1233 w 4515"/>
                <a:gd name="T1" fmla="*/ 4887 h 5379"/>
                <a:gd name="T2" fmla="*/ 4515 w 4515"/>
                <a:gd name="T3" fmla="*/ 4887 h 5379"/>
                <a:gd name="T4" fmla="*/ 4515 w 4515"/>
                <a:gd name="T5" fmla="*/ 408 h 5379"/>
                <a:gd name="T6" fmla="*/ 4102 w 4515"/>
                <a:gd name="T7" fmla="*/ 0 h 5379"/>
                <a:gd name="T8" fmla="*/ 3976 w 4515"/>
                <a:gd name="T9" fmla="*/ 0 h 5379"/>
                <a:gd name="T10" fmla="*/ 262 w 4515"/>
                <a:gd name="T11" fmla="*/ 0 h 5379"/>
                <a:gd name="T12" fmla="*/ 262 w 4515"/>
                <a:gd name="T13" fmla="*/ 0 h 5379"/>
                <a:gd name="T14" fmla="*/ 0 w 4515"/>
                <a:gd name="T15" fmla="*/ 0 h 5379"/>
                <a:gd name="T16" fmla="*/ 1 w 4515"/>
                <a:gd name="T17" fmla="*/ 2 h 5379"/>
                <a:gd name="T18" fmla="*/ 258 w 4515"/>
                <a:gd name="T19" fmla="*/ 496 h 5379"/>
                <a:gd name="T20" fmla="*/ 264 w 4515"/>
                <a:gd name="T21" fmla="*/ 496 h 5379"/>
                <a:gd name="T22" fmla="*/ 264 w 4515"/>
                <a:gd name="T23" fmla="*/ 595 h 5379"/>
                <a:gd name="T24" fmla="*/ 264 w 4515"/>
                <a:gd name="T25" fmla="*/ 4967 h 5379"/>
                <a:gd name="T26" fmla="*/ 265 w 4515"/>
                <a:gd name="T27" fmla="*/ 4971 h 5379"/>
                <a:gd name="T28" fmla="*/ 677 w 4515"/>
                <a:gd name="T29" fmla="*/ 5379 h 5379"/>
                <a:gd name="T30" fmla="*/ 804 w 4515"/>
                <a:gd name="T31" fmla="*/ 5379 h 5379"/>
                <a:gd name="T32" fmla="*/ 1233 w 4515"/>
                <a:gd name="T33" fmla="*/ 4887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15" h="5379">
                  <a:moveTo>
                    <a:pt x="1233" y="4887"/>
                  </a:moveTo>
                  <a:cubicBezTo>
                    <a:pt x="4515" y="4887"/>
                    <a:pt x="4515" y="4887"/>
                    <a:pt x="4515" y="4887"/>
                  </a:cubicBezTo>
                  <a:cubicBezTo>
                    <a:pt x="4515" y="408"/>
                    <a:pt x="4515" y="408"/>
                    <a:pt x="4515" y="408"/>
                  </a:cubicBezTo>
                  <a:cubicBezTo>
                    <a:pt x="4509" y="372"/>
                    <a:pt x="4453" y="35"/>
                    <a:pt x="4102" y="0"/>
                  </a:cubicBezTo>
                  <a:cubicBezTo>
                    <a:pt x="3976" y="0"/>
                    <a:pt x="3976" y="0"/>
                    <a:pt x="3976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59" y="0"/>
                    <a:pt x="7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58" y="89"/>
                    <a:pt x="258" y="496"/>
                  </a:cubicBezTo>
                  <a:cubicBezTo>
                    <a:pt x="264" y="496"/>
                    <a:pt x="264" y="496"/>
                    <a:pt x="264" y="496"/>
                  </a:cubicBezTo>
                  <a:cubicBezTo>
                    <a:pt x="264" y="595"/>
                    <a:pt x="264" y="595"/>
                    <a:pt x="264" y="595"/>
                  </a:cubicBezTo>
                  <a:cubicBezTo>
                    <a:pt x="264" y="4967"/>
                    <a:pt x="264" y="4967"/>
                    <a:pt x="264" y="4967"/>
                  </a:cubicBezTo>
                  <a:cubicBezTo>
                    <a:pt x="264" y="4967"/>
                    <a:pt x="264" y="4969"/>
                    <a:pt x="265" y="4971"/>
                  </a:cubicBezTo>
                  <a:cubicBezTo>
                    <a:pt x="270" y="5007"/>
                    <a:pt x="326" y="5344"/>
                    <a:pt x="677" y="5379"/>
                  </a:cubicBezTo>
                  <a:cubicBezTo>
                    <a:pt x="804" y="5379"/>
                    <a:pt x="804" y="5379"/>
                    <a:pt x="804" y="5379"/>
                  </a:cubicBezTo>
                  <a:cubicBezTo>
                    <a:pt x="1257" y="5339"/>
                    <a:pt x="1233" y="4887"/>
                    <a:pt x="1233" y="4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$ļïďé">
              <a:extLst>
                <a:ext uri="{FF2B5EF4-FFF2-40B4-BE49-F238E27FC236}">
                  <a16:creationId xmlns:a16="http://schemas.microsoft.com/office/drawing/2014/main" xmlns="" id="{C0EA29C1-91E1-4019-AED2-F9BAF7953289}"/>
                </a:ext>
              </a:extLst>
            </p:cNvPr>
            <p:cNvSpPr/>
            <p:nvPr/>
          </p:nvSpPr>
          <p:spPr bwMode="auto">
            <a:xfrm flipH="1">
              <a:off x="13614202" y="5441430"/>
              <a:ext cx="312313" cy="186760"/>
            </a:xfrm>
            <a:custGeom>
              <a:avLst/>
              <a:gdLst>
                <a:gd name="T0" fmla="*/ 569 w 826"/>
                <a:gd name="T1" fmla="*/ 2 h 496"/>
                <a:gd name="T2" fmla="*/ 568 w 826"/>
                <a:gd name="T3" fmla="*/ 0 h 496"/>
                <a:gd name="T4" fmla="*/ 415 w 826"/>
                <a:gd name="T5" fmla="*/ 0 h 496"/>
                <a:gd name="T6" fmla="*/ 0 w 826"/>
                <a:gd name="T7" fmla="*/ 496 h 496"/>
                <a:gd name="T8" fmla="*/ 826 w 826"/>
                <a:gd name="T9" fmla="*/ 496 h 496"/>
                <a:gd name="T10" fmla="*/ 569 w 826"/>
                <a:gd name="T11" fmla="*/ 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496">
                  <a:moveTo>
                    <a:pt x="569" y="2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496" y="0"/>
                    <a:pt x="444" y="0"/>
                    <a:pt x="415" y="0"/>
                  </a:cubicBezTo>
                  <a:cubicBezTo>
                    <a:pt x="69" y="0"/>
                    <a:pt x="0" y="496"/>
                    <a:pt x="0" y="496"/>
                  </a:cubicBezTo>
                  <a:cubicBezTo>
                    <a:pt x="826" y="496"/>
                    <a:pt x="826" y="496"/>
                    <a:pt x="826" y="496"/>
                  </a:cubicBezTo>
                  <a:cubicBezTo>
                    <a:pt x="826" y="89"/>
                    <a:pt x="569" y="2"/>
                    <a:pt x="569" y="2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šlïḓê">
              <a:extLst>
                <a:ext uri="{FF2B5EF4-FFF2-40B4-BE49-F238E27FC236}">
                  <a16:creationId xmlns:a16="http://schemas.microsoft.com/office/drawing/2014/main" xmlns="" id="{FF526BEC-306A-4E20-A6C8-6F95A3A5BC46}"/>
                </a:ext>
              </a:extLst>
            </p:cNvPr>
            <p:cNvSpPr/>
            <p:nvPr/>
          </p:nvSpPr>
          <p:spPr bwMode="auto">
            <a:xfrm flipH="1">
              <a:off x="12864024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ļîḋè">
              <a:extLst>
                <a:ext uri="{FF2B5EF4-FFF2-40B4-BE49-F238E27FC236}">
                  <a16:creationId xmlns:a16="http://schemas.microsoft.com/office/drawing/2014/main" xmlns="" id="{5A09DA98-3C89-40CD-B96A-A633E676783B}"/>
                </a:ext>
              </a:extLst>
            </p:cNvPr>
            <p:cNvSpPr/>
            <p:nvPr/>
          </p:nvSpPr>
          <p:spPr bwMode="auto">
            <a:xfrm flipH="1">
              <a:off x="12864024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ślîďè">
              <a:extLst>
                <a:ext uri="{FF2B5EF4-FFF2-40B4-BE49-F238E27FC236}">
                  <a16:creationId xmlns:a16="http://schemas.microsoft.com/office/drawing/2014/main" xmlns="" id="{D5B719AD-C143-4DC9-8BC0-88E5224CBA48}"/>
                </a:ext>
              </a:extLst>
            </p:cNvPr>
            <p:cNvSpPr/>
            <p:nvPr/>
          </p:nvSpPr>
          <p:spPr bwMode="auto">
            <a:xfrm flipH="1">
              <a:off x="12587808" y="6941785"/>
              <a:ext cx="182051" cy="182051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ľidé">
              <a:extLst>
                <a:ext uri="{FF2B5EF4-FFF2-40B4-BE49-F238E27FC236}">
                  <a16:creationId xmlns:a16="http://schemas.microsoft.com/office/drawing/2014/main" xmlns="" id="{AD01F6E5-50C5-40E6-ABB1-0780733CE842}"/>
                </a:ext>
              </a:extLst>
            </p:cNvPr>
            <p:cNvSpPr/>
            <p:nvPr/>
          </p:nvSpPr>
          <p:spPr bwMode="auto">
            <a:xfrm flipH="1">
              <a:off x="12697666" y="7018686"/>
              <a:ext cx="17264" cy="28249"/>
            </a:xfrm>
            <a:custGeom>
              <a:avLst/>
              <a:gdLst>
                <a:gd name="T0" fmla="*/ 0 w 11"/>
                <a:gd name="T1" fmla="*/ 6 h 18"/>
                <a:gd name="T2" fmla="*/ 3 w 11"/>
                <a:gd name="T3" fmla="*/ 6 h 18"/>
                <a:gd name="T4" fmla="*/ 3 w 11"/>
                <a:gd name="T5" fmla="*/ 3 h 18"/>
                <a:gd name="T6" fmla="*/ 8 w 11"/>
                <a:gd name="T7" fmla="*/ 3 h 18"/>
                <a:gd name="T8" fmla="*/ 2 w 11"/>
                <a:gd name="T9" fmla="*/ 18 h 18"/>
                <a:gd name="T10" fmla="*/ 6 w 11"/>
                <a:gd name="T11" fmla="*/ 18 h 18"/>
                <a:gd name="T12" fmla="*/ 11 w 11"/>
                <a:gd name="T13" fmla="*/ 3 h 18"/>
                <a:gd name="T14" fmla="*/ 11 w 11"/>
                <a:gd name="T15" fmla="*/ 0 h 18"/>
                <a:gd name="T16" fmla="*/ 0 w 11"/>
                <a:gd name="T17" fmla="*/ 0 h 18"/>
                <a:gd name="T18" fmla="*/ 0 w 11"/>
                <a:gd name="T1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8">
                  <a:moveTo>
                    <a:pt x="0" y="6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šľïdè">
              <a:extLst>
                <a:ext uri="{FF2B5EF4-FFF2-40B4-BE49-F238E27FC236}">
                  <a16:creationId xmlns:a16="http://schemas.microsoft.com/office/drawing/2014/main" xmlns="" id="{2CC4C13A-1A52-45A5-8AAA-854AACF56926}"/>
                </a:ext>
              </a:extLst>
            </p:cNvPr>
            <p:cNvSpPr/>
            <p:nvPr/>
          </p:nvSpPr>
          <p:spPr bwMode="auto">
            <a:xfrm flipH="1">
              <a:off x="12675694" y="7018686"/>
              <a:ext cx="17264" cy="28249"/>
            </a:xfrm>
            <a:custGeom>
              <a:avLst/>
              <a:gdLst>
                <a:gd name="T0" fmla="*/ 25 w 45"/>
                <a:gd name="T1" fmla="*/ 24 h 74"/>
                <a:gd name="T2" fmla="*/ 13 w 45"/>
                <a:gd name="T3" fmla="*/ 28 h 74"/>
                <a:gd name="T4" fmla="*/ 13 w 45"/>
                <a:gd name="T5" fmla="*/ 12 h 74"/>
                <a:gd name="T6" fmla="*/ 43 w 45"/>
                <a:gd name="T7" fmla="*/ 12 h 74"/>
                <a:gd name="T8" fmla="*/ 43 w 45"/>
                <a:gd name="T9" fmla="*/ 0 h 74"/>
                <a:gd name="T10" fmla="*/ 1 w 45"/>
                <a:gd name="T11" fmla="*/ 0 h 74"/>
                <a:gd name="T12" fmla="*/ 1 w 45"/>
                <a:gd name="T13" fmla="*/ 41 h 74"/>
                <a:gd name="T14" fmla="*/ 14 w 45"/>
                <a:gd name="T15" fmla="*/ 41 h 74"/>
                <a:gd name="T16" fmla="*/ 22 w 45"/>
                <a:gd name="T17" fmla="*/ 35 h 74"/>
                <a:gd name="T18" fmla="*/ 31 w 45"/>
                <a:gd name="T19" fmla="*/ 49 h 74"/>
                <a:gd name="T20" fmla="*/ 29 w 45"/>
                <a:gd name="T21" fmla="*/ 60 h 74"/>
                <a:gd name="T22" fmla="*/ 22 w 45"/>
                <a:gd name="T23" fmla="*/ 62 h 74"/>
                <a:gd name="T24" fmla="*/ 13 w 45"/>
                <a:gd name="T25" fmla="*/ 53 h 74"/>
                <a:gd name="T26" fmla="*/ 0 w 45"/>
                <a:gd name="T27" fmla="*/ 53 h 74"/>
                <a:gd name="T28" fmla="*/ 6 w 45"/>
                <a:gd name="T29" fmla="*/ 68 h 74"/>
                <a:gd name="T30" fmla="*/ 22 w 45"/>
                <a:gd name="T31" fmla="*/ 74 h 74"/>
                <a:gd name="T32" fmla="*/ 38 w 45"/>
                <a:gd name="T33" fmla="*/ 68 h 74"/>
                <a:gd name="T34" fmla="*/ 45 w 45"/>
                <a:gd name="T35" fmla="*/ 49 h 74"/>
                <a:gd name="T36" fmla="*/ 38 w 45"/>
                <a:gd name="T37" fmla="*/ 29 h 74"/>
                <a:gd name="T38" fmla="*/ 25 w 45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4">
                  <a:moveTo>
                    <a:pt x="25" y="24"/>
                  </a:moveTo>
                  <a:cubicBezTo>
                    <a:pt x="20" y="24"/>
                    <a:pt x="15" y="26"/>
                    <a:pt x="13" y="2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7" y="35"/>
                    <a:pt x="22" y="35"/>
                  </a:cubicBezTo>
                  <a:cubicBezTo>
                    <a:pt x="29" y="35"/>
                    <a:pt x="31" y="40"/>
                    <a:pt x="31" y="49"/>
                  </a:cubicBezTo>
                  <a:cubicBezTo>
                    <a:pt x="31" y="53"/>
                    <a:pt x="31" y="57"/>
                    <a:pt x="29" y="60"/>
                  </a:cubicBezTo>
                  <a:cubicBezTo>
                    <a:pt x="27" y="61"/>
                    <a:pt x="25" y="62"/>
                    <a:pt x="22" y="62"/>
                  </a:cubicBezTo>
                  <a:cubicBezTo>
                    <a:pt x="17" y="62"/>
                    <a:pt x="14" y="59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1" y="64"/>
                    <a:pt x="6" y="68"/>
                  </a:cubicBezTo>
                  <a:cubicBezTo>
                    <a:pt x="9" y="72"/>
                    <a:pt x="14" y="74"/>
                    <a:pt x="22" y="74"/>
                  </a:cubicBezTo>
                  <a:cubicBezTo>
                    <a:pt x="30" y="74"/>
                    <a:pt x="35" y="72"/>
                    <a:pt x="38" y="68"/>
                  </a:cubicBezTo>
                  <a:cubicBezTo>
                    <a:pt x="44" y="63"/>
                    <a:pt x="45" y="57"/>
                    <a:pt x="45" y="49"/>
                  </a:cubicBezTo>
                  <a:cubicBezTo>
                    <a:pt x="45" y="42"/>
                    <a:pt x="44" y="35"/>
                    <a:pt x="38" y="29"/>
                  </a:cubicBezTo>
                  <a:cubicBezTo>
                    <a:pt x="35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ṡlide">
              <a:extLst>
                <a:ext uri="{FF2B5EF4-FFF2-40B4-BE49-F238E27FC236}">
                  <a16:creationId xmlns:a16="http://schemas.microsoft.com/office/drawing/2014/main" xmlns="" id="{FC4FFD21-5ECE-47E8-BB64-C16F9A926A52}"/>
                </a:ext>
              </a:extLst>
            </p:cNvPr>
            <p:cNvSpPr/>
            <p:nvPr/>
          </p:nvSpPr>
          <p:spPr bwMode="auto">
            <a:xfrm flipH="1">
              <a:off x="12649014" y="7018686"/>
              <a:ext cx="17264" cy="28249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3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ślîḋe">
              <a:extLst>
                <a:ext uri="{FF2B5EF4-FFF2-40B4-BE49-F238E27FC236}">
                  <a16:creationId xmlns:a16="http://schemas.microsoft.com/office/drawing/2014/main" xmlns="" id="{47AD7091-F344-4F76-9EAD-6E5C7DE33DFC}"/>
                </a:ext>
              </a:extLst>
            </p:cNvPr>
            <p:cNvSpPr/>
            <p:nvPr/>
          </p:nvSpPr>
          <p:spPr bwMode="auto">
            <a:xfrm flipH="1">
              <a:off x="12660000" y="7018686"/>
              <a:ext cx="12555" cy="14125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6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6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şļîďè">
              <a:extLst>
                <a:ext uri="{FF2B5EF4-FFF2-40B4-BE49-F238E27FC236}">
                  <a16:creationId xmlns:a16="http://schemas.microsoft.com/office/drawing/2014/main" xmlns="" id="{7DB26FF6-27E4-4941-8D8C-30A73CCE5AAE}"/>
                </a:ext>
              </a:extLst>
            </p:cNvPr>
            <p:cNvSpPr/>
            <p:nvPr/>
          </p:nvSpPr>
          <p:spPr bwMode="auto">
            <a:xfrm flipH="1">
              <a:off x="12642737" y="7032811"/>
              <a:ext cx="10986" cy="14125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9 w 30"/>
                <a:gd name="T19" fmla="*/ 24 h 38"/>
                <a:gd name="T20" fmla="*/ 9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0"/>
                    <a:pt x="11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şḻiḑè">
              <a:extLst>
                <a:ext uri="{FF2B5EF4-FFF2-40B4-BE49-F238E27FC236}">
                  <a16:creationId xmlns:a16="http://schemas.microsoft.com/office/drawing/2014/main" xmlns="" id="{C611F2DD-DFE3-4707-947F-F07610927BBC}"/>
                </a:ext>
              </a:extLst>
            </p:cNvPr>
            <p:cNvSpPr/>
            <p:nvPr/>
          </p:nvSpPr>
          <p:spPr bwMode="auto">
            <a:xfrm flipH="1">
              <a:off x="12683542" y="6888425"/>
              <a:ext cx="94165" cy="73763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5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4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Sḻîde">
              <a:extLst>
                <a:ext uri="{FF2B5EF4-FFF2-40B4-BE49-F238E27FC236}">
                  <a16:creationId xmlns:a16="http://schemas.microsoft.com/office/drawing/2014/main" xmlns="" id="{9E3EC6B5-2BD7-473E-AD05-581E9CB2ADE1}"/>
                </a:ext>
              </a:extLst>
            </p:cNvPr>
            <p:cNvSpPr/>
            <p:nvPr/>
          </p:nvSpPr>
          <p:spPr bwMode="auto">
            <a:xfrm flipH="1">
              <a:off x="12749458" y="6933938"/>
              <a:ext cx="75331" cy="94165"/>
            </a:xfrm>
            <a:custGeom>
              <a:avLst/>
              <a:gdLst>
                <a:gd name="T0" fmla="*/ 196 w 196"/>
                <a:gd name="T1" fmla="*/ 91 h 252"/>
                <a:gd name="T2" fmla="*/ 105 w 196"/>
                <a:gd name="T3" fmla="*/ 0 h 252"/>
                <a:gd name="T4" fmla="*/ 0 w 196"/>
                <a:gd name="T5" fmla="*/ 252 h 252"/>
                <a:gd name="T6" fmla="*/ 129 w 196"/>
                <a:gd name="T7" fmla="*/ 252 h 252"/>
                <a:gd name="T8" fmla="*/ 196 w 196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96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31" y="190"/>
                    <a:pt x="156" y="134"/>
                    <a:pt x="196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ṩľíḑe">
              <a:extLst>
                <a:ext uri="{FF2B5EF4-FFF2-40B4-BE49-F238E27FC236}">
                  <a16:creationId xmlns:a16="http://schemas.microsoft.com/office/drawing/2014/main" xmlns="" id="{D13A6B5A-65BF-4329-BEFF-4FC4BF567DDD}"/>
                </a:ext>
              </a:extLst>
            </p:cNvPr>
            <p:cNvSpPr/>
            <p:nvPr/>
          </p:nvSpPr>
          <p:spPr bwMode="auto">
            <a:xfrm flipH="1">
              <a:off x="12579961" y="6888425"/>
              <a:ext cx="94165" cy="73763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2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S1idé">
              <a:extLst>
                <a:ext uri="{FF2B5EF4-FFF2-40B4-BE49-F238E27FC236}">
                  <a16:creationId xmlns:a16="http://schemas.microsoft.com/office/drawing/2014/main" xmlns="" id="{1C331C63-7F2E-49BA-9C4F-4C8F8FE43E00}"/>
                </a:ext>
              </a:extLst>
            </p:cNvPr>
            <p:cNvSpPr/>
            <p:nvPr/>
          </p:nvSpPr>
          <p:spPr bwMode="auto">
            <a:xfrm flipH="1">
              <a:off x="12532878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0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ṧḷíḑe">
              <a:extLst>
                <a:ext uri="{FF2B5EF4-FFF2-40B4-BE49-F238E27FC236}">
                  <a16:creationId xmlns:a16="http://schemas.microsoft.com/office/drawing/2014/main" xmlns="" id="{A16FB047-2A05-4306-B64E-8EFAE5A6328E}"/>
                </a:ext>
              </a:extLst>
            </p:cNvPr>
            <p:cNvSpPr/>
            <p:nvPr/>
          </p:nvSpPr>
          <p:spPr bwMode="auto">
            <a:xfrm flipH="1">
              <a:off x="12532878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0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0" y="252"/>
                    <a:pt x="90" y="252"/>
                    <a:pt x="90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ŝḻïďe">
              <a:extLst>
                <a:ext uri="{FF2B5EF4-FFF2-40B4-BE49-F238E27FC236}">
                  <a16:creationId xmlns:a16="http://schemas.microsoft.com/office/drawing/2014/main" xmlns="" id="{43511010-79BF-4F22-AC89-DE0FBA760BB7}"/>
                </a:ext>
              </a:extLst>
            </p:cNvPr>
            <p:cNvSpPr/>
            <p:nvPr/>
          </p:nvSpPr>
          <p:spPr bwMode="auto">
            <a:xfrm flipH="1">
              <a:off x="12579961" y="7105003"/>
              <a:ext cx="94165" cy="72193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2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2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śḷïḋe">
              <a:extLst>
                <a:ext uri="{FF2B5EF4-FFF2-40B4-BE49-F238E27FC236}">
                  <a16:creationId xmlns:a16="http://schemas.microsoft.com/office/drawing/2014/main" xmlns="" id="{276F2DBE-DBCF-4F5F-B16E-7AAF9269392D}"/>
                </a:ext>
              </a:extLst>
            </p:cNvPr>
            <p:cNvSpPr/>
            <p:nvPr/>
          </p:nvSpPr>
          <p:spPr bwMode="auto">
            <a:xfrm flipH="1">
              <a:off x="12749458" y="7037520"/>
              <a:ext cx="75331" cy="94165"/>
            </a:xfrm>
            <a:custGeom>
              <a:avLst/>
              <a:gdLst>
                <a:gd name="T0" fmla="*/ 129 w 196"/>
                <a:gd name="T1" fmla="*/ 0 h 252"/>
                <a:gd name="T2" fmla="*/ 0 w 196"/>
                <a:gd name="T3" fmla="*/ 0 h 252"/>
                <a:gd name="T4" fmla="*/ 105 w 196"/>
                <a:gd name="T5" fmla="*/ 252 h 252"/>
                <a:gd name="T6" fmla="*/ 196 w 196"/>
                <a:gd name="T7" fmla="*/ 162 h 252"/>
                <a:gd name="T8" fmla="*/ 129 w 196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6" y="162"/>
                    <a:pt x="196" y="162"/>
                    <a:pt x="196" y="162"/>
                  </a:cubicBezTo>
                  <a:cubicBezTo>
                    <a:pt x="156" y="119"/>
                    <a:pt x="131" y="62"/>
                    <a:pt x="12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şlidê">
              <a:extLst>
                <a:ext uri="{FF2B5EF4-FFF2-40B4-BE49-F238E27FC236}">
                  <a16:creationId xmlns:a16="http://schemas.microsoft.com/office/drawing/2014/main" xmlns="" id="{40D9BDC8-8612-4EF7-9147-85AD073CC9D5}"/>
                </a:ext>
              </a:extLst>
            </p:cNvPr>
            <p:cNvSpPr/>
            <p:nvPr/>
          </p:nvSpPr>
          <p:spPr bwMode="auto">
            <a:xfrm flipH="1">
              <a:off x="12683542" y="7105003"/>
              <a:ext cx="94165" cy="72193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5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4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şľîdê">
              <a:extLst>
                <a:ext uri="{FF2B5EF4-FFF2-40B4-BE49-F238E27FC236}">
                  <a16:creationId xmlns:a16="http://schemas.microsoft.com/office/drawing/2014/main" xmlns="" id="{42102764-A452-4F5D-98AA-7B6E8D14240E}"/>
                </a:ext>
              </a:extLst>
            </p:cNvPr>
            <p:cNvSpPr/>
            <p:nvPr/>
          </p:nvSpPr>
          <p:spPr bwMode="auto">
            <a:xfrm flipH="1">
              <a:off x="12258233" y="6941785"/>
              <a:ext cx="180482" cy="182051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ḻiḋê">
              <a:extLst>
                <a:ext uri="{FF2B5EF4-FFF2-40B4-BE49-F238E27FC236}">
                  <a16:creationId xmlns:a16="http://schemas.microsoft.com/office/drawing/2014/main" xmlns="" id="{D039995D-066A-4B9A-BEC4-86420F94E61F}"/>
                </a:ext>
              </a:extLst>
            </p:cNvPr>
            <p:cNvSpPr/>
            <p:nvPr/>
          </p:nvSpPr>
          <p:spPr bwMode="auto">
            <a:xfrm flipH="1">
              <a:off x="12352397" y="6888425"/>
              <a:ext cx="95734" cy="73763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4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3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ṩľïḓè">
              <a:extLst>
                <a:ext uri="{FF2B5EF4-FFF2-40B4-BE49-F238E27FC236}">
                  <a16:creationId xmlns:a16="http://schemas.microsoft.com/office/drawing/2014/main" xmlns="" id="{A140B6D4-7487-4B8F-9BB3-034D16185EB9}"/>
                </a:ext>
              </a:extLst>
            </p:cNvPr>
            <p:cNvSpPr/>
            <p:nvPr/>
          </p:nvSpPr>
          <p:spPr bwMode="auto">
            <a:xfrm flipH="1">
              <a:off x="12419881" y="6933938"/>
              <a:ext cx="73763" cy="94165"/>
            </a:xfrm>
            <a:custGeom>
              <a:avLst/>
              <a:gdLst>
                <a:gd name="T0" fmla="*/ 195 w 195"/>
                <a:gd name="T1" fmla="*/ 91 h 252"/>
                <a:gd name="T2" fmla="*/ 105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6" y="134"/>
                    <a:pt x="195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ľíďè">
              <a:extLst>
                <a:ext uri="{FF2B5EF4-FFF2-40B4-BE49-F238E27FC236}">
                  <a16:creationId xmlns:a16="http://schemas.microsoft.com/office/drawing/2014/main" xmlns="" id="{4375138E-B09A-4D0F-A40B-C41854C191E0}"/>
                </a:ext>
              </a:extLst>
            </p:cNvPr>
            <p:cNvSpPr/>
            <p:nvPr/>
          </p:nvSpPr>
          <p:spPr bwMode="auto">
            <a:xfrm flipH="1">
              <a:off x="12248816" y="6888425"/>
              <a:ext cx="95734" cy="73763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1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7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8" y="155"/>
                    <a:pt x="161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ṥḻiḋe">
              <a:extLst>
                <a:ext uri="{FF2B5EF4-FFF2-40B4-BE49-F238E27FC236}">
                  <a16:creationId xmlns:a16="http://schemas.microsoft.com/office/drawing/2014/main" xmlns="" id="{EAA53386-51F3-4B9C-8EC1-0B88DF081C7F}"/>
                </a:ext>
              </a:extLst>
            </p:cNvPr>
            <p:cNvSpPr/>
            <p:nvPr/>
          </p:nvSpPr>
          <p:spPr bwMode="auto">
            <a:xfrm flipH="1">
              <a:off x="12203302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40" y="134"/>
                    <a:pt x="65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3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şḷïḓé">
              <a:extLst>
                <a:ext uri="{FF2B5EF4-FFF2-40B4-BE49-F238E27FC236}">
                  <a16:creationId xmlns:a16="http://schemas.microsoft.com/office/drawing/2014/main" xmlns="" id="{09D59A87-ED0B-43B7-ADDD-C53E7826250E}"/>
                </a:ext>
              </a:extLst>
            </p:cNvPr>
            <p:cNvSpPr/>
            <p:nvPr/>
          </p:nvSpPr>
          <p:spPr bwMode="auto">
            <a:xfrm flipH="1">
              <a:off x="12203302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3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62"/>
                    <a:pt x="40" y="119"/>
                    <a:pt x="0" y="162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ṡļïḓe">
              <a:extLst>
                <a:ext uri="{FF2B5EF4-FFF2-40B4-BE49-F238E27FC236}">
                  <a16:creationId xmlns:a16="http://schemas.microsoft.com/office/drawing/2014/main" xmlns="" id="{054BB93B-C923-4A85-8AA5-204C86611905}"/>
                </a:ext>
              </a:extLst>
            </p:cNvPr>
            <p:cNvSpPr/>
            <p:nvPr/>
          </p:nvSpPr>
          <p:spPr bwMode="auto">
            <a:xfrm flipH="1">
              <a:off x="12248816" y="7105003"/>
              <a:ext cx="95734" cy="72193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1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7" y="192"/>
                    <a:pt x="186" y="153"/>
                    <a:pt x="252" y="9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8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ś1ïḍé">
              <a:extLst>
                <a:ext uri="{FF2B5EF4-FFF2-40B4-BE49-F238E27FC236}">
                  <a16:creationId xmlns:a16="http://schemas.microsoft.com/office/drawing/2014/main" xmlns="" id="{3566FCD2-FBF6-4330-A69D-31AA40254148}"/>
                </a:ext>
              </a:extLst>
            </p:cNvPr>
            <p:cNvSpPr/>
            <p:nvPr/>
          </p:nvSpPr>
          <p:spPr bwMode="auto">
            <a:xfrm flipH="1">
              <a:off x="12419881" y="7037520"/>
              <a:ext cx="73763" cy="94165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5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6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lïḓè">
              <a:extLst>
                <a:ext uri="{FF2B5EF4-FFF2-40B4-BE49-F238E27FC236}">
                  <a16:creationId xmlns:a16="http://schemas.microsoft.com/office/drawing/2014/main" xmlns="" id="{4140A67B-DCD2-4EF7-B2CC-40B0561A5E95}"/>
                </a:ext>
              </a:extLst>
            </p:cNvPr>
            <p:cNvSpPr/>
            <p:nvPr/>
          </p:nvSpPr>
          <p:spPr bwMode="auto">
            <a:xfrm flipH="1">
              <a:off x="12352397" y="7105003"/>
              <a:ext cx="95734" cy="72193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4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3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1ïḍè">
              <a:extLst>
                <a:ext uri="{FF2B5EF4-FFF2-40B4-BE49-F238E27FC236}">
                  <a16:creationId xmlns:a16="http://schemas.microsoft.com/office/drawing/2014/main" xmlns="" id="{869C31A7-E2B7-4EDD-B0F6-B40C76DFA44F}"/>
                </a:ext>
              </a:extLst>
            </p:cNvPr>
            <p:cNvSpPr/>
            <p:nvPr/>
          </p:nvSpPr>
          <p:spPr bwMode="auto">
            <a:xfrm flipH="1">
              <a:off x="12383785" y="7018686"/>
              <a:ext cx="10986" cy="28249"/>
            </a:xfrm>
            <a:custGeom>
              <a:avLst/>
              <a:gdLst>
                <a:gd name="T0" fmla="*/ 0 w 7"/>
                <a:gd name="T1" fmla="*/ 3 h 18"/>
                <a:gd name="T2" fmla="*/ 0 w 7"/>
                <a:gd name="T3" fmla="*/ 7 h 18"/>
                <a:gd name="T4" fmla="*/ 4 w 7"/>
                <a:gd name="T5" fmla="*/ 4 h 18"/>
                <a:gd name="T6" fmla="*/ 4 w 7"/>
                <a:gd name="T7" fmla="*/ 18 h 18"/>
                <a:gd name="T8" fmla="*/ 7 w 7"/>
                <a:gd name="T9" fmla="*/ 18 h 18"/>
                <a:gd name="T10" fmla="*/ 7 w 7"/>
                <a:gd name="T11" fmla="*/ 0 h 18"/>
                <a:gd name="T12" fmla="*/ 4 w 7"/>
                <a:gd name="T13" fmla="*/ 0 h 18"/>
                <a:gd name="T14" fmla="*/ 0 w 7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8">
                  <a:moveTo>
                    <a:pt x="0" y="3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$ļïďe">
              <a:extLst>
                <a:ext uri="{FF2B5EF4-FFF2-40B4-BE49-F238E27FC236}">
                  <a16:creationId xmlns:a16="http://schemas.microsoft.com/office/drawing/2014/main" xmlns="" id="{EFA79CC0-8498-46EB-9A8D-657AD61E1931}"/>
                </a:ext>
              </a:extLst>
            </p:cNvPr>
            <p:cNvSpPr/>
            <p:nvPr/>
          </p:nvSpPr>
          <p:spPr bwMode="auto">
            <a:xfrm flipH="1">
              <a:off x="12357104" y="7018686"/>
              <a:ext cx="17264" cy="28249"/>
            </a:xfrm>
            <a:custGeom>
              <a:avLst/>
              <a:gdLst>
                <a:gd name="T0" fmla="*/ 23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3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3 w 45"/>
                <a:gd name="T13" fmla="*/ 0 h 75"/>
                <a:gd name="T14" fmla="*/ 32 w 45"/>
                <a:gd name="T15" fmla="*/ 53 h 75"/>
                <a:gd name="T16" fmla="*/ 23 w 45"/>
                <a:gd name="T17" fmla="*/ 63 h 75"/>
                <a:gd name="T18" fmla="*/ 14 w 45"/>
                <a:gd name="T19" fmla="*/ 53 h 75"/>
                <a:gd name="T20" fmla="*/ 14 w 45"/>
                <a:gd name="T21" fmla="*/ 22 h 75"/>
                <a:gd name="T22" fmla="*/ 23 w 45"/>
                <a:gd name="T23" fmla="*/ 12 h 75"/>
                <a:gd name="T24" fmla="*/ 32 w 45"/>
                <a:gd name="T25" fmla="*/ 22 h 75"/>
                <a:gd name="T26" fmla="*/ 32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11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1" y="75"/>
                    <a:pt x="23" y="75"/>
                  </a:cubicBezTo>
                  <a:cubicBezTo>
                    <a:pt x="35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5" y="0"/>
                    <a:pt x="23" y="0"/>
                  </a:cubicBezTo>
                  <a:close/>
                  <a:moveTo>
                    <a:pt x="32" y="53"/>
                  </a:moveTo>
                  <a:cubicBezTo>
                    <a:pt x="32" y="59"/>
                    <a:pt x="28" y="63"/>
                    <a:pt x="23" y="63"/>
                  </a:cubicBezTo>
                  <a:cubicBezTo>
                    <a:pt x="17" y="63"/>
                    <a:pt x="14" y="59"/>
                    <a:pt x="14" y="5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6"/>
                    <a:pt x="17" y="12"/>
                    <a:pt x="23" y="12"/>
                  </a:cubicBezTo>
                  <a:cubicBezTo>
                    <a:pt x="28" y="12"/>
                    <a:pt x="32" y="16"/>
                    <a:pt x="32" y="22"/>
                  </a:cubicBezTo>
                  <a:lnTo>
                    <a:pt x="3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ṥḷïdè">
              <a:extLst>
                <a:ext uri="{FF2B5EF4-FFF2-40B4-BE49-F238E27FC236}">
                  <a16:creationId xmlns:a16="http://schemas.microsoft.com/office/drawing/2014/main" xmlns="" id="{494D9AB1-5A67-4399-B4FE-4916818E8DFE}"/>
                </a:ext>
              </a:extLst>
            </p:cNvPr>
            <p:cNvSpPr/>
            <p:nvPr/>
          </p:nvSpPr>
          <p:spPr bwMode="auto">
            <a:xfrm flipH="1">
              <a:off x="12336703" y="7018686"/>
              <a:ext cx="17264" cy="28249"/>
            </a:xfrm>
            <a:custGeom>
              <a:avLst/>
              <a:gdLst>
                <a:gd name="T0" fmla="*/ 22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2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2 w 45"/>
                <a:gd name="T13" fmla="*/ 0 h 75"/>
                <a:gd name="T14" fmla="*/ 31 w 45"/>
                <a:gd name="T15" fmla="*/ 53 h 75"/>
                <a:gd name="T16" fmla="*/ 22 w 45"/>
                <a:gd name="T17" fmla="*/ 63 h 75"/>
                <a:gd name="T18" fmla="*/ 13 w 45"/>
                <a:gd name="T19" fmla="*/ 53 h 75"/>
                <a:gd name="T20" fmla="*/ 13 w 45"/>
                <a:gd name="T21" fmla="*/ 22 h 75"/>
                <a:gd name="T22" fmla="*/ 22 w 45"/>
                <a:gd name="T23" fmla="*/ 12 h 75"/>
                <a:gd name="T24" fmla="*/ 31 w 45"/>
                <a:gd name="T25" fmla="*/ 22 h 75"/>
                <a:gd name="T26" fmla="*/ 31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2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5"/>
                    <a:pt x="22" y="75"/>
                  </a:cubicBezTo>
                  <a:cubicBezTo>
                    <a:pt x="34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4" y="0"/>
                    <a:pt x="22" y="0"/>
                  </a:cubicBezTo>
                  <a:close/>
                  <a:moveTo>
                    <a:pt x="31" y="53"/>
                  </a:moveTo>
                  <a:cubicBezTo>
                    <a:pt x="31" y="59"/>
                    <a:pt x="27" y="63"/>
                    <a:pt x="22" y="63"/>
                  </a:cubicBezTo>
                  <a:cubicBezTo>
                    <a:pt x="17" y="63"/>
                    <a:pt x="13" y="59"/>
                    <a:pt x="13" y="5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6"/>
                    <a:pt x="17" y="12"/>
                    <a:pt x="22" y="12"/>
                  </a:cubicBezTo>
                  <a:cubicBezTo>
                    <a:pt x="27" y="12"/>
                    <a:pt x="31" y="16"/>
                    <a:pt x="31" y="22"/>
                  </a:cubicBez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ṡḷiḋé">
              <a:extLst>
                <a:ext uri="{FF2B5EF4-FFF2-40B4-BE49-F238E27FC236}">
                  <a16:creationId xmlns:a16="http://schemas.microsoft.com/office/drawing/2014/main" xmlns="" id="{7A625954-22DC-4C36-A092-51DDBA02AC9E}"/>
                </a:ext>
              </a:extLst>
            </p:cNvPr>
            <p:cNvSpPr/>
            <p:nvPr/>
          </p:nvSpPr>
          <p:spPr bwMode="auto">
            <a:xfrm flipH="1">
              <a:off x="12303745" y="7032811"/>
              <a:ext cx="10986" cy="14125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10 w 30"/>
                <a:gd name="T19" fmla="*/ 24 h 38"/>
                <a:gd name="T20" fmla="*/ 10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liḍe">
              <a:extLst>
                <a:ext uri="{FF2B5EF4-FFF2-40B4-BE49-F238E27FC236}">
                  <a16:creationId xmlns:a16="http://schemas.microsoft.com/office/drawing/2014/main" xmlns="" id="{4FFA1348-E7DA-4BEC-81C2-888AA6E7B5E0}"/>
                </a:ext>
              </a:extLst>
            </p:cNvPr>
            <p:cNvSpPr/>
            <p:nvPr/>
          </p:nvSpPr>
          <p:spPr bwMode="auto">
            <a:xfrm flipH="1">
              <a:off x="12321009" y="7018686"/>
              <a:ext cx="10986" cy="14125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ṡlíḑè">
              <a:extLst>
                <a:ext uri="{FF2B5EF4-FFF2-40B4-BE49-F238E27FC236}">
                  <a16:creationId xmlns:a16="http://schemas.microsoft.com/office/drawing/2014/main" xmlns="" id="{7A072039-118C-429B-A072-66CB597575EE}"/>
                </a:ext>
              </a:extLst>
            </p:cNvPr>
            <p:cNvSpPr/>
            <p:nvPr/>
          </p:nvSpPr>
          <p:spPr bwMode="auto">
            <a:xfrm flipH="1">
              <a:off x="12308453" y="7018686"/>
              <a:ext cx="17264" cy="28249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ṧḻiďé">
              <a:extLst>
                <a:ext uri="{FF2B5EF4-FFF2-40B4-BE49-F238E27FC236}">
                  <a16:creationId xmlns:a16="http://schemas.microsoft.com/office/drawing/2014/main" xmlns="" id="{5BBB1B27-D99C-4BEB-8F88-9BF3EF9A62FB}"/>
                </a:ext>
              </a:extLst>
            </p:cNvPr>
            <p:cNvSpPr/>
            <p:nvPr/>
          </p:nvSpPr>
          <p:spPr bwMode="auto">
            <a:xfrm flipH="1">
              <a:off x="13287764" y="5733340"/>
              <a:ext cx="6277" cy="14125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ľïďê">
              <a:extLst>
                <a:ext uri="{FF2B5EF4-FFF2-40B4-BE49-F238E27FC236}">
                  <a16:creationId xmlns:a16="http://schemas.microsoft.com/office/drawing/2014/main" xmlns="" id="{9305404D-32FB-49B6-976E-66BB1AF59886}"/>
                </a:ext>
              </a:extLst>
            </p:cNvPr>
            <p:cNvSpPr/>
            <p:nvPr/>
          </p:nvSpPr>
          <p:spPr bwMode="auto">
            <a:xfrm flipH="1">
              <a:off x="13317583" y="5709799"/>
              <a:ext cx="7848" cy="14125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ş1ïḍè">
              <a:extLst>
                <a:ext uri="{FF2B5EF4-FFF2-40B4-BE49-F238E27FC236}">
                  <a16:creationId xmlns:a16="http://schemas.microsoft.com/office/drawing/2014/main" xmlns="" id="{3AC838BC-5094-4D77-8CAA-FD4B32537296}"/>
                </a:ext>
              </a:extLst>
            </p:cNvPr>
            <p:cNvSpPr/>
            <p:nvPr/>
          </p:nvSpPr>
          <p:spPr bwMode="auto">
            <a:xfrm flipH="1">
              <a:off x="13204585" y="5617204"/>
              <a:ext cx="296619" cy="222856"/>
            </a:xfrm>
            <a:custGeom>
              <a:avLst/>
              <a:gdLst>
                <a:gd name="T0" fmla="*/ 544 w 784"/>
                <a:gd name="T1" fmla="*/ 0 h 590"/>
                <a:gd name="T2" fmla="*/ 12 w 784"/>
                <a:gd name="T3" fmla="*/ 30 h 590"/>
                <a:gd name="T4" fmla="*/ 182 w 784"/>
                <a:gd name="T5" fmla="*/ 325 h 590"/>
                <a:gd name="T6" fmla="*/ 27 w 784"/>
                <a:gd name="T7" fmla="*/ 590 h 590"/>
                <a:gd name="T8" fmla="*/ 602 w 784"/>
                <a:gd name="T9" fmla="*/ 560 h 590"/>
                <a:gd name="T10" fmla="*/ 772 w 784"/>
                <a:gd name="T11" fmla="*/ 265 h 590"/>
                <a:gd name="T12" fmla="*/ 333 w 784"/>
                <a:gd name="T13" fmla="*/ 338 h 590"/>
                <a:gd name="T14" fmla="*/ 255 w 784"/>
                <a:gd name="T15" fmla="*/ 358 h 590"/>
                <a:gd name="T16" fmla="*/ 303 w 784"/>
                <a:gd name="T17" fmla="*/ 283 h 590"/>
                <a:gd name="T18" fmla="*/ 294 w 784"/>
                <a:gd name="T19" fmla="*/ 251 h 590"/>
                <a:gd name="T20" fmla="*/ 255 w 784"/>
                <a:gd name="T21" fmla="*/ 268 h 590"/>
                <a:gd name="T22" fmla="*/ 333 w 784"/>
                <a:gd name="T23" fmla="*/ 267 h 590"/>
                <a:gd name="T24" fmla="*/ 283 w 784"/>
                <a:gd name="T25" fmla="*/ 338 h 590"/>
                <a:gd name="T26" fmla="*/ 418 w 784"/>
                <a:gd name="T27" fmla="*/ 349 h 590"/>
                <a:gd name="T28" fmla="*/ 362 w 784"/>
                <a:gd name="T29" fmla="*/ 349 h 590"/>
                <a:gd name="T30" fmla="*/ 375 w 784"/>
                <a:gd name="T31" fmla="*/ 323 h 590"/>
                <a:gd name="T32" fmla="*/ 402 w 784"/>
                <a:gd name="T33" fmla="*/ 335 h 590"/>
                <a:gd name="T34" fmla="*/ 391 w 784"/>
                <a:gd name="T35" fmla="*/ 293 h 590"/>
                <a:gd name="T36" fmla="*/ 354 w 784"/>
                <a:gd name="T37" fmla="*/ 303 h 590"/>
                <a:gd name="T38" fmla="*/ 427 w 784"/>
                <a:gd name="T39" fmla="*/ 232 h 590"/>
                <a:gd name="T40" fmla="*/ 375 w 784"/>
                <a:gd name="T41" fmla="*/ 252 h 590"/>
                <a:gd name="T42" fmla="*/ 395 w 784"/>
                <a:gd name="T43" fmla="*/ 273 h 590"/>
                <a:gd name="T44" fmla="*/ 430 w 784"/>
                <a:gd name="T45" fmla="*/ 316 h 590"/>
                <a:gd name="T46" fmla="*/ 448 w 784"/>
                <a:gd name="T47" fmla="*/ 273 h 590"/>
                <a:gd name="T48" fmla="*/ 474 w 784"/>
                <a:gd name="T49" fmla="*/ 231 h 590"/>
                <a:gd name="T50" fmla="*/ 499 w 784"/>
                <a:gd name="T51" fmla="*/ 273 h 590"/>
                <a:gd name="T52" fmla="*/ 448 w 784"/>
                <a:gd name="T53" fmla="*/ 273 h 590"/>
                <a:gd name="T54" fmla="*/ 535 w 784"/>
                <a:gd name="T55" fmla="*/ 232 h 590"/>
                <a:gd name="T56" fmla="*/ 493 w 784"/>
                <a:gd name="T57" fmla="*/ 358 h 590"/>
                <a:gd name="T58" fmla="*/ 580 w 784"/>
                <a:gd name="T59" fmla="*/ 335 h 590"/>
                <a:gd name="T60" fmla="*/ 529 w 784"/>
                <a:gd name="T61" fmla="*/ 335 h 590"/>
                <a:gd name="T62" fmla="*/ 554 w 784"/>
                <a:gd name="T63" fmla="*/ 293 h 590"/>
                <a:gd name="T64" fmla="*/ 580 w 784"/>
                <a:gd name="T65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1" y="13"/>
                    <a:pt x="565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5" y="590"/>
                    <a:pt x="591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33" y="338"/>
                  </a:moveTo>
                  <a:cubicBezTo>
                    <a:pt x="333" y="358"/>
                    <a:pt x="333" y="358"/>
                    <a:pt x="333" y="358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5" y="338"/>
                    <a:pt x="255" y="338"/>
                    <a:pt x="255" y="338"/>
                  </a:cubicBezTo>
                  <a:cubicBezTo>
                    <a:pt x="303" y="283"/>
                    <a:pt x="303" y="283"/>
                    <a:pt x="303" y="283"/>
                  </a:cubicBezTo>
                  <a:cubicBezTo>
                    <a:pt x="307" y="277"/>
                    <a:pt x="309" y="273"/>
                    <a:pt x="309" y="267"/>
                  </a:cubicBezTo>
                  <a:cubicBezTo>
                    <a:pt x="309" y="258"/>
                    <a:pt x="304" y="251"/>
                    <a:pt x="294" y="251"/>
                  </a:cubicBezTo>
                  <a:cubicBezTo>
                    <a:pt x="286" y="251"/>
                    <a:pt x="278" y="255"/>
                    <a:pt x="278" y="268"/>
                  </a:cubicBezTo>
                  <a:cubicBezTo>
                    <a:pt x="255" y="268"/>
                    <a:pt x="255" y="268"/>
                    <a:pt x="255" y="268"/>
                  </a:cubicBezTo>
                  <a:cubicBezTo>
                    <a:pt x="255" y="244"/>
                    <a:pt x="272" y="231"/>
                    <a:pt x="294" y="231"/>
                  </a:cubicBezTo>
                  <a:cubicBezTo>
                    <a:pt x="316" y="231"/>
                    <a:pt x="333" y="245"/>
                    <a:pt x="333" y="267"/>
                  </a:cubicBezTo>
                  <a:cubicBezTo>
                    <a:pt x="333" y="280"/>
                    <a:pt x="328" y="286"/>
                    <a:pt x="319" y="296"/>
                  </a:cubicBezTo>
                  <a:cubicBezTo>
                    <a:pt x="283" y="338"/>
                    <a:pt x="283" y="338"/>
                    <a:pt x="283" y="338"/>
                  </a:cubicBezTo>
                  <a:lnTo>
                    <a:pt x="333" y="338"/>
                  </a:lnTo>
                  <a:close/>
                  <a:moveTo>
                    <a:pt x="418" y="349"/>
                  </a:moveTo>
                  <a:cubicBezTo>
                    <a:pt x="413" y="355"/>
                    <a:pt x="404" y="360"/>
                    <a:pt x="390" y="360"/>
                  </a:cubicBezTo>
                  <a:cubicBezTo>
                    <a:pt x="377" y="360"/>
                    <a:pt x="368" y="355"/>
                    <a:pt x="362" y="349"/>
                  </a:cubicBezTo>
                  <a:cubicBezTo>
                    <a:pt x="354" y="342"/>
                    <a:pt x="353" y="332"/>
                    <a:pt x="352" y="323"/>
                  </a:cubicBezTo>
                  <a:cubicBezTo>
                    <a:pt x="375" y="323"/>
                    <a:pt x="375" y="323"/>
                    <a:pt x="375" y="323"/>
                  </a:cubicBezTo>
                  <a:cubicBezTo>
                    <a:pt x="376" y="333"/>
                    <a:pt x="381" y="339"/>
                    <a:pt x="390" y="339"/>
                  </a:cubicBezTo>
                  <a:cubicBezTo>
                    <a:pt x="395" y="339"/>
                    <a:pt x="399" y="337"/>
                    <a:pt x="402" y="335"/>
                  </a:cubicBezTo>
                  <a:cubicBezTo>
                    <a:pt x="406" y="330"/>
                    <a:pt x="406" y="324"/>
                    <a:pt x="406" y="316"/>
                  </a:cubicBezTo>
                  <a:cubicBezTo>
                    <a:pt x="406" y="301"/>
                    <a:pt x="402" y="293"/>
                    <a:pt x="391" y="293"/>
                  </a:cubicBezTo>
                  <a:cubicBezTo>
                    <a:pt x="382" y="293"/>
                    <a:pt x="377" y="298"/>
                    <a:pt x="376" y="303"/>
                  </a:cubicBezTo>
                  <a:cubicBezTo>
                    <a:pt x="354" y="303"/>
                    <a:pt x="354" y="303"/>
                    <a:pt x="354" y="303"/>
                  </a:cubicBezTo>
                  <a:cubicBezTo>
                    <a:pt x="354" y="232"/>
                    <a:pt x="354" y="232"/>
                    <a:pt x="354" y="232"/>
                  </a:cubicBezTo>
                  <a:cubicBezTo>
                    <a:pt x="427" y="232"/>
                    <a:pt x="427" y="232"/>
                    <a:pt x="427" y="232"/>
                  </a:cubicBezTo>
                  <a:cubicBezTo>
                    <a:pt x="427" y="252"/>
                    <a:pt x="427" y="252"/>
                    <a:pt x="427" y="252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5" y="280"/>
                    <a:pt x="375" y="280"/>
                    <a:pt x="375" y="280"/>
                  </a:cubicBezTo>
                  <a:cubicBezTo>
                    <a:pt x="379" y="276"/>
                    <a:pt x="386" y="273"/>
                    <a:pt x="395" y="273"/>
                  </a:cubicBezTo>
                  <a:cubicBezTo>
                    <a:pt x="405" y="273"/>
                    <a:pt x="413" y="277"/>
                    <a:pt x="418" y="282"/>
                  </a:cubicBezTo>
                  <a:cubicBezTo>
                    <a:pt x="428" y="292"/>
                    <a:pt x="430" y="304"/>
                    <a:pt x="430" y="316"/>
                  </a:cubicBezTo>
                  <a:cubicBezTo>
                    <a:pt x="430" y="330"/>
                    <a:pt x="428" y="340"/>
                    <a:pt x="418" y="349"/>
                  </a:cubicBezTo>
                  <a:close/>
                  <a:moveTo>
                    <a:pt x="448" y="273"/>
                  </a:moveTo>
                  <a:cubicBezTo>
                    <a:pt x="448" y="255"/>
                    <a:pt x="448" y="255"/>
                    <a:pt x="448" y="255"/>
                  </a:cubicBezTo>
                  <a:cubicBezTo>
                    <a:pt x="448" y="239"/>
                    <a:pt x="459" y="231"/>
                    <a:pt x="474" y="231"/>
                  </a:cubicBezTo>
                  <a:cubicBezTo>
                    <a:pt x="487" y="231"/>
                    <a:pt x="499" y="239"/>
                    <a:pt x="499" y="255"/>
                  </a:cubicBezTo>
                  <a:cubicBezTo>
                    <a:pt x="499" y="273"/>
                    <a:pt x="499" y="273"/>
                    <a:pt x="499" y="273"/>
                  </a:cubicBezTo>
                  <a:cubicBezTo>
                    <a:pt x="499" y="289"/>
                    <a:pt x="487" y="297"/>
                    <a:pt x="474" y="297"/>
                  </a:cubicBezTo>
                  <a:cubicBezTo>
                    <a:pt x="459" y="297"/>
                    <a:pt x="448" y="289"/>
                    <a:pt x="448" y="273"/>
                  </a:cubicBezTo>
                  <a:close/>
                  <a:moveTo>
                    <a:pt x="475" y="358"/>
                  </a:moveTo>
                  <a:cubicBezTo>
                    <a:pt x="535" y="232"/>
                    <a:pt x="535" y="232"/>
                    <a:pt x="535" y="232"/>
                  </a:cubicBezTo>
                  <a:cubicBezTo>
                    <a:pt x="553" y="232"/>
                    <a:pt x="553" y="232"/>
                    <a:pt x="553" y="232"/>
                  </a:cubicBezTo>
                  <a:cubicBezTo>
                    <a:pt x="493" y="358"/>
                    <a:pt x="493" y="358"/>
                    <a:pt x="493" y="358"/>
                  </a:cubicBezTo>
                  <a:lnTo>
                    <a:pt x="475" y="358"/>
                  </a:lnTo>
                  <a:close/>
                  <a:moveTo>
                    <a:pt x="580" y="335"/>
                  </a:moveTo>
                  <a:cubicBezTo>
                    <a:pt x="580" y="351"/>
                    <a:pt x="568" y="360"/>
                    <a:pt x="554" y="360"/>
                  </a:cubicBezTo>
                  <a:cubicBezTo>
                    <a:pt x="540" y="360"/>
                    <a:pt x="529" y="351"/>
                    <a:pt x="529" y="335"/>
                  </a:cubicBezTo>
                  <a:cubicBezTo>
                    <a:pt x="529" y="317"/>
                    <a:pt x="529" y="317"/>
                    <a:pt x="529" y="317"/>
                  </a:cubicBezTo>
                  <a:cubicBezTo>
                    <a:pt x="529" y="301"/>
                    <a:pt x="540" y="293"/>
                    <a:pt x="554" y="293"/>
                  </a:cubicBezTo>
                  <a:cubicBezTo>
                    <a:pt x="568" y="293"/>
                    <a:pt x="580" y="301"/>
                    <a:pt x="580" y="317"/>
                  </a:cubicBezTo>
                  <a:lnTo>
                    <a:pt x="580" y="335"/>
                  </a:lnTo>
                  <a:close/>
                </a:path>
              </a:pathLst>
            </a:cu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sḻíḓe">
              <a:extLst>
                <a:ext uri="{FF2B5EF4-FFF2-40B4-BE49-F238E27FC236}">
                  <a16:creationId xmlns:a16="http://schemas.microsoft.com/office/drawing/2014/main" xmlns="" id="{9A960E78-11EC-45F9-B757-31C1B337E0B8}"/>
                </a:ext>
              </a:extLst>
            </p:cNvPr>
            <p:cNvSpPr/>
            <p:nvPr/>
          </p:nvSpPr>
          <p:spPr bwMode="auto">
            <a:xfrm flipH="1">
              <a:off x="12870302" y="5617204"/>
              <a:ext cx="296619" cy="222856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29 w 784"/>
                <a:gd name="T27" fmla="*/ 349 h 590"/>
                <a:gd name="T28" fmla="*/ 301 w 784"/>
                <a:gd name="T29" fmla="*/ 360 h 590"/>
                <a:gd name="T30" fmla="*/ 272 w 784"/>
                <a:gd name="T31" fmla="*/ 349 h 590"/>
                <a:gd name="T32" fmla="*/ 262 w 784"/>
                <a:gd name="T33" fmla="*/ 323 h 590"/>
                <a:gd name="T34" fmla="*/ 285 w 784"/>
                <a:gd name="T35" fmla="*/ 323 h 590"/>
                <a:gd name="T36" fmla="*/ 301 w 784"/>
                <a:gd name="T37" fmla="*/ 339 h 590"/>
                <a:gd name="T38" fmla="*/ 312 w 784"/>
                <a:gd name="T39" fmla="*/ 335 h 590"/>
                <a:gd name="T40" fmla="*/ 317 w 784"/>
                <a:gd name="T41" fmla="*/ 316 h 590"/>
                <a:gd name="T42" fmla="*/ 301 w 784"/>
                <a:gd name="T43" fmla="*/ 293 h 590"/>
                <a:gd name="T44" fmla="*/ 286 w 784"/>
                <a:gd name="T45" fmla="*/ 303 h 590"/>
                <a:gd name="T46" fmla="*/ 265 w 784"/>
                <a:gd name="T47" fmla="*/ 303 h 590"/>
                <a:gd name="T48" fmla="*/ 265 w 784"/>
                <a:gd name="T49" fmla="*/ 232 h 590"/>
                <a:gd name="T50" fmla="*/ 337 w 784"/>
                <a:gd name="T51" fmla="*/ 232 h 590"/>
                <a:gd name="T52" fmla="*/ 337 w 784"/>
                <a:gd name="T53" fmla="*/ 252 h 590"/>
                <a:gd name="T54" fmla="*/ 286 w 784"/>
                <a:gd name="T55" fmla="*/ 252 h 590"/>
                <a:gd name="T56" fmla="*/ 286 w 784"/>
                <a:gd name="T57" fmla="*/ 280 h 590"/>
                <a:gd name="T58" fmla="*/ 305 w 784"/>
                <a:gd name="T59" fmla="*/ 273 h 590"/>
                <a:gd name="T60" fmla="*/ 329 w 784"/>
                <a:gd name="T61" fmla="*/ 282 h 590"/>
                <a:gd name="T62" fmla="*/ 340 w 784"/>
                <a:gd name="T63" fmla="*/ 316 h 590"/>
                <a:gd name="T64" fmla="*/ 329 w 784"/>
                <a:gd name="T65" fmla="*/ 349 h 590"/>
                <a:gd name="T66" fmla="*/ 436 w 784"/>
                <a:gd name="T67" fmla="*/ 322 h 590"/>
                <a:gd name="T68" fmla="*/ 397 w 784"/>
                <a:gd name="T69" fmla="*/ 360 h 590"/>
                <a:gd name="T70" fmla="*/ 359 w 784"/>
                <a:gd name="T71" fmla="*/ 322 h 590"/>
                <a:gd name="T72" fmla="*/ 359 w 784"/>
                <a:gd name="T73" fmla="*/ 268 h 590"/>
                <a:gd name="T74" fmla="*/ 397 w 784"/>
                <a:gd name="T75" fmla="*/ 231 h 590"/>
                <a:gd name="T76" fmla="*/ 436 w 784"/>
                <a:gd name="T77" fmla="*/ 268 h 590"/>
                <a:gd name="T78" fmla="*/ 436 w 784"/>
                <a:gd name="T79" fmla="*/ 322 h 590"/>
                <a:gd name="T80" fmla="*/ 455 w 784"/>
                <a:gd name="T81" fmla="*/ 273 h 590"/>
                <a:gd name="T82" fmla="*/ 455 w 784"/>
                <a:gd name="T83" fmla="*/ 255 h 590"/>
                <a:gd name="T84" fmla="*/ 481 w 784"/>
                <a:gd name="T85" fmla="*/ 231 h 590"/>
                <a:gd name="T86" fmla="*/ 507 w 784"/>
                <a:gd name="T87" fmla="*/ 255 h 590"/>
                <a:gd name="T88" fmla="*/ 507 w 784"/>
                <a:gd name="T89" fmla="*/ 273 h 590"/>
                <a:gd name="T90" fmla="*/ 481 w 784"/>
                <a:gd name="T91" fmla="*/ 297 h 590"/>
                <a:gd name="T92" fmla="*/ 455 w 784"/>
                <a:gd name="T93" fmla="*/ 273 h 590"/>
                <a:gd name="T94" fmla="*/ 482 w 784"/>
                <a:gd name="T95" fmla="*/ 358 h 590"/>
                <a:gd name="T96" fmla="*/ 542 w 784"/>
                <a:gd name="T97" fmla="*/ 232 h 590"/>
                <a:gd name="T98" fmla="*/ 560 w 784"/>
                <a:gd name="T99" fmla="*/ 232 h 590"/>
                <a:gd name="T100" fmla="*/ 500 w 784"/>
                <a:gd name="T101" fmla="*/ 358 h 590"/>
                <a:gd name="T102" fmla="*/ 482 w 784"/>
                <a:gd name="T103" fmla="*/ 358 h 590"/>
                <a:gd name="T104" fmla="*/ 587 w 784"/>
                <a:gd name="T105" fmla="*/ 335 h 590"/>
                <a:gd name="T106" fmla="*/ 562 w 784"/>
                <a:gd name="T107" fmla="*/ 360 h 590"/>
                <a:gd name="T108" fmla="*/ 536 w 784"/>
                <a:gd name="T109" fmla="*/ 335 h 590"/>
                <a:gd name="T110" fmla="*/ 536 w 784"/>
                <a:gd name="T111" fmla="*/ 317 h 590"/>
                <a:gd name="T112" fmla="*/ 562 w 784"/>
                <a:gd name="T113" fmla="*/ 293 h 590"/>
                <a:gd name="T114" fmla="*/ 587 w 784"/>
                <a:gd name="T115" fmla="*/ 317 h 590"/>
                <a:gd name="T116" fmla="*/ 587 w 784"/>
                <a:gd name="T11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29" y="349"/>
                  </a:moveTo>
                  <a:cubicBezTo>
                    <a:pt x="323" y="355"/>
                    <a:pt x="314" y="360"/>
                    <a:pt x="301" y="360"/>
                  </a:cubicBezTo>
                  <a:cubicBezTo>
                    <a:pt x="288" y="360"/>
                    <a:pt x="278" y="355"/>
                    <a:pt x="272" y="349"/>
                  </a:cubicBezTo>
                  <a:cubicBezTo>
                    <a:pt x="265" y="342"/>
                    <a:pt x="263" y="332"/>
                    <a:pt x="262" y="323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7" y="333"/>
                    <a:pt x="291" y="339"/>
                    <a:pt x="301" y="339"/>
                  </a:cubicBezTo>
                  <a:cubicBezTo>
                    <a:pt x="305" y="339"/>
                    <a:pt x="309" y="337"/>
                    <a:pt x="312" y="335"/>
                  </a:cubicBezTo>
                  <a:cubicBezTo>
                    <a:pt x="316" y="330"/>
                    <a:pt x="317" y="324"/>
                    <a:pt x="317" y="316"/>
                  </a:cubicBezTo>
                  <a:cubicBezTo>
                    <a:pt x="317" y="301"/>
                    <a:pt x="313" y="293"/>
                    <a:pt x="301" y="293"/>
                  </a:cubicBezTo>
                  <a:cubicBezTo>
                    <a:pt x="292" y="293"/>
                    <a:pt x="288" y="298"/>
                    <a:pt x="286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337" y="232"/>
                    <a:pt x="337" y="232"/>
                    <a:pt x="337" y="232"/>
                  </a:cubicBezTo>
                  <a:cubicBezTo>
                    <a:pt x="337" y="252"/>
                    <a:pt x="337" y="252"/>
                    <a:pt x="337" y="252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9" y="276"/>
                    <a:pt x="296" y="273"/>
                    <a:pt x="305" y="273"/>
                  </a:cubicBezTo>
                  <a:cubicBezTo>
                    <a:pt x="315" y="273"/>
                    <a:pt x="323" y="277"/>
                    <a:pt x="329" y="282"/>
                  </a:cubicBezTo>
                  <a:cubicBezTo>
                    <a:pt x="339" y="292"/>
                    <a:pt x="340" y="304"/>
                    <a:pt x="340" y="316"/>
                  </a:cubicBezTo>
                  <a:cubicBezTo>
                    <a:pt x="340" y="330"/>
                    <a:pt x="338" y="340"/>
                    <a:pt x="329" y="349"/>
                  </a:cubicBezTo>
                  <a:close/>
                  <a:moveTo>
                    <a:pt x="436" y="322"/>
                  </a:moveTo>
                  <a:cubicBezTo>
                    <a:pt x="436" y="346"/>
                    <a:pt x="418" y="360"/>
                    <a:pt x="397" y="360"/>
                  </a:cubicBezTo>
                  <a:cubicBezTo>
                    <a:pt x="377" y="360"/>
                    <a:pt x="359" y="346"/>
                    <a:pt x="359" y="322"/>
                  </a:cubicBezTo>
                  <a:cubicBezTo>
                    <a:pt x="359" y="268"/>
                    <a:pt x="359" y="268"/>
                    <a:pt x="359" y="268"/>
                  </a:cubicBezTo>
                  <a:cubicBezTo>
                    <a:pt x="359" y="244"/>
                    <a:pt x="377" y="231"/>
                    <a:pt x="397" y="231"/>
                  </a:cubicBezTo>
                  <a:cubicBezTo>
                    <a:pt x="418" y="231"/>
                    <a:pt x="436" y="244"/>
                    <a:pt x="436" y="268"/>
                  </a:cubicBezTo>
                  <a:lnTo>
                    <a:pt x="436" y="322"/>
                  </a:ln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5" y="360"/>
                    <a:pt x="562" y="360"/>
                  </a:cubicBezTo>
                  <a:cubicBezTo>
                    <a:pt x="547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7" y="293"/>
                    <a:pt x="562" y="293"/>
                  </a:cubicBezTo>
                  <a:cubicBezTo>
                    <a:pt x="575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šḷîdé">
              <a:extLst>
                <a:ext uri="{FF2B5EF4-FFF2-40B4-BE49-F238E27FC236}">
                  <a16:creationId xmlns:a16="http://schemas.microsoft.com/office/drawing/2014/main" xmlns="" id="{316C9101-01AA-4054-9F87-593D69DB918B}"/>
                </a:ext>
              </a:extLst>
            </p:cNvPr>
            <p:cNvSpPr/>
            <p:nvPr/>
          </p:nvSpPr>
          <p:spPr bwMode="auto">
            <a:xfrm flipH="1">
              <a:off x="12950341" y="5733340"/>
              <a:ext cx="7848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ḻídè">
              <a:extLst>
                <a:ext uri="{FF2B5EF4-FFF2-40B4-BE49-F238E27FC236}">
                  <a16:creationId xmlns:a16="http://schemas.microsoft.com/office/drawing/2014/main" xmlns="" id="{EC1587DF-A064-42B4-B37E-BEAD1DF4331F}"/>
                </a:ext>
              </a:extLst>
            </p:cNvPr>
            <p:cNvSpPr/>
            <p:nvPr/>
          </p:nvSpPr>
          <p:spPr bwMode="auto">
            <a:xfrm flipH="1">
              <a:off x="12981731" y="5709799"/>
              <a:ext cx="6277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ṩľiḍe">
              <a:extLst>
                <a:ext uri="{FF2B5EF4-FFF2-40B4-BE49-F238E27FC236}">
                  <a16:creationId xmlns:a16="http://schemas.microsoft.com/office/drawing/2014/main" xmlns="" id="{3DF6C305-4888-4FFF-9CF5-350C4798E370}"/>
                </a:ext>
              </a:extLst>
            </p:cNvPr>
            <p:cNvSpPr/>
            <p:nvPr/>
          </p:nvSpPr>
          <p:spPr bwMode="auto">
            <a:xfrm flipH="1">
              <a:off x="13009979" y="5711368"/>
              <a:ext cx="12555" cy="34527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ṩlíḋè">
              <a:extLst>
                <a:ext uri="{FF2B5EF4-FFF2-40B4-BE49-F238E27FC236}">
                  <a16:creationId xmlns:a16="http://schemas.microsoft.com/office/drawing/2014/main" xmlns="" id="{96300062-E13B-426B-8B70-BD46095F5229}"/>
                </a:ext>
              </a:extLst>
            </p:cNvPr>
            <p:cNvSpPr/>
            <p:nvPr/>
          </p:nvSpPr>
          <p:spPr bwMode="auto">
            <a:xfrm flipH="1">
              <a:off x="12647446" y="5709799"/>
              <a:ext cx="6277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šḻïḑè">
              <a:extLst>
                <a:ext uri="{FF2B5EF4-FFF2-40B4-BE49-F238E27FC236}">
                  <a16:creationId xmlns:a16="http://schemas.microsoft.com/office/drawing/2014/main" xmlns="" id="{5E95649B-493F-4AD7-9568-CAC0B8648928}"/>
                </a:ext>
              </a:extLst>
            </p:cNvPr>
            <p:cNvSpPr/>
            <p:nvPr/>
          </p:nvSpPr>
          <p:spPr bwMode="auto">
            <a:xfrm flipH="1">
              <a:off x="12536017" y="5617204"/>
              <a:ext cx="296619" cy="222856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42 w 784"/>
                <a:gd name="T27" fmla="*/ 252 h 590"/>
                <a:gd name="T28" fmla="*/ 301 w 784"/>
                <a:gd name="T29" fmla="*/ 358 h 590"/>
                <a:gd name="T30" fmla="*/ 275 w 784"/>
                <a:gd name="T31" fmla="*/ 358 h 590"/>
                <a:gd name="T32" fmla="*/ 317 w 784"/>
                <a:gd name="T33" fmla="*/ 252 h 590"/>
                <a:gd name="T34" fmla="*/ 283 w 784"/>
                <a:gd name="T35" fmla="*/ 252 h 590"/>
                <a:gd name="T36" fmla="*/ 283 w 784"/>
                <a:gd name="T37" fmla="*/ 272 h 590"/>
                <a:gd name="T38" fmla="*/ 261 w 784"/>
                <a:gd name="T39" fmla="*/ 272 h 590"/>
                <a:gd name="T40" fmla="*/ 261 w 784"/>
                <a:gd name="T41" fmla="*/ 232 h 590"/>
                <a:gd name="T42" fmla="*/ 342 w 784"/>
                <a:gd name="T43" fmla="*/ 232 h 590"/>
                <a:gd name="T44" fmla="*/ 342 w 784"/>
                <a:gd name="T45" fmla="*/ 252 h 590"/>
                <a:gd name="T46" fmla="*/ 426 w 784"/>
                <a:gd name="T47" fmla="*/ 349 h 590"/>
                <a:gd name="T48" fmla="*/ 398 w 784"/>
                <a:gd name="T49" fmla="*/ 360 h 590"/>
                <a:gd name="T50" fmla="*/ 369 w 784"/>
                <a:gd name="T51" fmla="*/ 349 h 590"/>
                <a:gd name="T52" fmla="*/ 359 w 784"/>
                <a:gd name="T53" fmla="*/ 323 h 590"/>
                <a:gd name="T54" fmla="*/ 382 w 784"/>
                <a:gd name="T55" fmla="*/ 323 h 590"/>
                <a:gd name="T56" fmla="*/ 398 w 784"/>
                <a:gd name="T57" fmla="*/ 339 h 590"/>
                <a:gd name="T58" fmla="*/ 409 w 784"/>
                <a:gd name="T59" fmla="*/ 335 h 590"/>
                <a:gd name="T60" fmla="*/ 414 w 784"/>
                <a:gd name="T61" fmla="*/ 316 h 590"/>
                <a:gd name="T62" fmla="*/ 398 w 784"/>
                <a:gd name="T63" fmla="*/ 293 h 590"/>
                <a:gd name="T64" fmla="*/ 383 w 784"/>
                <a:gd name="T65" fmla="*/ 303 h 590"/>
                <a:gd name="T66" fmla="*/ 362 w 784"/>
                <a:gd name="T67" fmla="*/ 303 h 590"/>
                <a:gd name="T68" fmla="*/ 362 w 784"/>
                <a:gd name="T69" fmla="*/ 232 h 590"/>
                <a:gd name="T70" fmla="*/ 434 w 784"/>
                <a:gd name="T71" fmla="*/ 232 h 590"/>
                <a:gd name="T72" fmla="*/ 434 w 784"/>
                <a:gd name="T73" fmla="*/ 252 h 590"/>
                <a:gd name="T74" fmla="*/ 383 w 784"/>
                <a:gd name="T75" fmla="*/ 252 h 590"/>
                <a:gd name="T76" fmla="*/ 383 w 784"/>
                <a:gd name="T77" fmla="*/ 280 h 590"/>
                <a:gd name="T78" fmla="*/ 402 w 784"/>
                <a:gd name="T79" fmla="*/ 273 h 590"/>
                <a:gd name="T80" fmla="*/ 425 w 784"/>
                <a:gd name="T81" fmla="*/ 282 h 590"/>
                <a:gd name="T82" fmla="*/ 437 w 784"/>
                <a:gd name="T83" fmla="*/ 316 h 590"/>
                <a:gd name="T84" fmla="*/ 426 w 784"/>
                <a:gd name="T85" fmla="*/ 349 h 590"/>
                <a:gd name="T86" fmla="*/ 455 w 784"/>
                <a:gd name="T87" fmla="*/ 273 h 590"/>
                <a:gd name="T88" fmla="*/ 455 w 784"/>
                <a:gd name="T89" fmla="*/ 255 h 590"/>
                <a:gd name="T90" fmla="*/ 481 w 784"/>
                <a:gd name="T91" fmla="*/ 231 h 590"/>
                <a:gd name="T92" fmla="*/ 507 w 784"/>
                <a:gd name="T93" fmla="*/ 255 h 590"/>
                <a:gd name="T94" fmla="*/ 507 w 784"/>
                <a:gd name="T95" fmla="*/ 273 h 590"/>
                <a:gd name="T96" fmla="*/ 481 w 784"/>
                <a:gd name="T97" fmla="*/ 297 h 590"/>
                <a:gd name="T98" fmla="*/ 455 w 784"/>
                <a:gd name="T99" fmla="*/ 273 h 590"/>
                <a:gd name="T100" fmla="*/ 482 w 784"/>
                <a:gd name="T101" fmla="*/ 358 h 590"/>
                <a:gd name="T102" fmla="*/ 542 w 784"/>
                <a:gd name="T103" fmla="*/ 232 h 590"/>
                <a:gd name="T104" fmla="*/ 560 w 784"/>
                <a:gd name="T105" fmla="*/ 232 h 590"/>
                <a:gd name="T106" fmla="*/ 500 w 784"/>
                <a:gd name="T107" fmla="*/ 358 h 590"/>
                <a:gd name="T108" fmla="*/ 482 w 784"/>
                <a:gd name="T109" fmla="*/ 358 h 590"/>
                <a:gd name="T110" fmla="*/ 587 w 784"/>
                <a:gd name="T111" fmla="*/ 335 h 590"/>
                <a:gd name="T112" fmla="*/ 562 w 784"/>
                <a:gd name="T113" fmla="*/ 360 h 590"/>
                <a:gd name="T114" fmla="*/ 536 w 784"/>
                <a:gd name="T115" fmla="*/ 335 h 590"/>
                <a:gd name="T116" fmla="*/ 536 w 784"/>
                <a:gd name="T117" fmla="*/ 317 h 590"/>
                <a:gd name="T118" fmla="*/ 562 w 784"/>
                <a:gd name="T119" fmla="*/ 293 h 590"/>
                <a:gd name="T120" fmla="*/ 587 w 784"/>
                <a:gd name="T121" fmla="*/ 317 h 590"/>
                <a:gd name="T122" fmla="*/ 587 w 784"/>
                <a:gd name="T123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3" y="282"/>
                    <a:pt x="193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42" y="252"/>
                  </a:moveTo>
                  <a:cubicBezTo>
                    <a:pt x="301" y="358"/>
                    <a:pt x="301" y="358"/>
                    <a:pt x="301" y="358"/>
                  </a:cubicBezTo>
                  <a:cubicBezTo>
                    <a:pt x="275" y="358"/>
                    <a:pt x="275" y="358"/>
                    <a:pt x="275" y="358"/>
                  </a:cubicBezTo>
                  <a:cubicBezTo>
                    <a:pt x="317" y="252"/>
                    <a:pt x="317" y="252"/>
                    <a:pt x="317" y="252"/>
                  </a:cubicBezTo>
                  <a:cubicBezTo>
                    <a:pt x="283" y="252"/>
                    <a:pt x="283" y="252"/>
                    <a:pt x="283" y="25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61" y="272"/>
                    <a:pt x="261" y="272"/>
                    <a:pt x="261" y="27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342" y="232"/>
                    <a:pt x="342" y="232"/>
                    <a:pt x="342" y="232"/>
                  </a:cubicBezTo>
                  <a:lnTo>
                    <a:pt x="342" y="252"/>
                  </a:lnTo>
                  <a:close/>
                  <a:moveTo>
                    <a:pt x="426" y="349"/>
                  </a:moveTo>
                  <a:cubicBezTo>
                    <a:pt x="420" y="355"/>
                    <a:pt x="411" y="360"/>
                    <a:pt x="398" y="360"/>
                  </a:cubicBezTo>
                  <a:cubicBezTo>
                    <a:pt x="385" y="360"/>
                    <a:pt x="375" y="355"/>
                    <a:pt x="369" y="349"/>
                  </a:cubicBezTo>
                  <a:cubicBezTo>
                    <a:pt x="362" y="342"/>
                    <a:pt x="360" y="332"/>
                    <a:pt x="359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33"/>
                    <a:pt x="388" y="339"/>
                    <a:pt x="398" y="339"/>
                  </a:cubicBezTo>
                  <a:cubicBezTo>
                    <a:pt x="402" y="339"/>
                    <a:pt x="406" y="337"/>
                    <a:pt x="409" y="335"/>
                  </a:cubicBezTo>
                  <a:cubicBezTo>
                    <a:pt x="413" y="330"/>
                    <a:pt x="414" y="324"/>
                    <a:pt x="414" y="316"/>
                  </a:cubicBezTo>
                  <a:cubicBezTo>
                    <a:pt x="414" y="301"/>
                    <a:pt x="409" y="293"/>
                    <a:pt x="398" y="293"/>
                  </a:cubicBezTo>
                  <a:cubicBezTo>
                    <a:pt x="389" y="293"/>
                    <a:pt x="385" y="298"/>
                    <a:pt x="383" y="303"/>
                  </a:cubicBezTo>
                  <a:cubicBezTo>
                    <a:pt x="362" y="303"/>
                    <a:pt x="362" y="303"/>
                    <a:pt x="362" y="30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434" y="232"/>
                    <a:pt x="434" y="232"/>
                    <a:pt x="434" y="232"/>
                  </a:cubicBezTo>
                  <a:cubicBezTo>
                    <a:pt x="434" y="252"/>
                    <a:pt x="434" y="252"/>
                    <a:pt x="434" y="252"/>
                  </a:cubicBezTo>
                  <a:cubicBezTo>
                    <a:pt x="383" y="252"/>
                    <a:pt x="383" y="252"/>
                    <a:pt x="383" y="252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6" y="276"/>
                    <a:pt x="393" y="273"/>
                    <a:pt x="402" y="273"/>
                  </a:cubicBezTo>
                  <a:cubicBezTo>
                    <a:pt x="412" y="273"/>
                    <a:pt x="420" y="277"/>
                    <a:pt x="425" y="282"/>
                  </a:cubicBezTo>
                  <a:cubicBezTo>
                    <a:pt x="435" y="292"/>
                    <a:pt x="437" y="304"/>
                    <a:pt x="437" y="316"/>
                  </a:cubicBezTo>
                  <a:cubicBezTo>
                    <a:pt x="437" y="330"/>
                    <a:pt x="435" y="340"/>
                    <a:pt x="426" y="349"/>
                  </a:cubicBez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6" y="360"/>
                    <a:pt x="562" y="360"/>
                  </a:cubicBezTo>
                  <a:cubicBezTo>
                    <a:pt x="548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8" y="293"/>
                    <a:pt x="562" y="293"/>
                  </a:cubicBezTo>
                  <a:cubicBezTo>
                    <a:pt x="576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s1îďe">
              <a:extLst>
                <a:ext uri="{FF2B5EF4-FFF2-40B4-BE49-F238E27FC236}">
                  <a16:creationId xmlns:a16="http://schemas.microsoft.com/office/drawing/2014/main" xmlns="" id="{D3DE7736-2CF2-4936-B14A-3D363D19AF5C}"/>
                </a:ext>
              </a:extLst>
            </p:cNvPr>
            <p:cNvSpPr/>
            <p:nvPr/>
          </p:nvSpPr>
          <p:spPr bwMode="auto">
            <a:xfrm flipH="1">
              <a:off x="12616057" y="5733340"/>
              <a:ext cx="7848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$1ïḓe">
              <a:extLst>
                <a:ext uri="{FF2B5EF4-FFF2-40B4-BE49-F238E27FC236}">
                  <a16:creationId xmlns:a16="http://schemas.microsoft.com/office/drawing/2014/main" xmlns="" id="{D4E69C5B-0A07-453B-B09F-A5FB00078EB4}"/>
                </a:ext>
              </a:extLst>
            </p:cNvPr>
            <p:cNvSpPr/>
            <p:nvPr/>
          </p:nvSpPr>
          <p:spPr bwMode="auto">
            <a:xfrm flipH="1">
              <a:off x="12256662" y="5733340"/>
              <a:ext cx="7848" cy="14125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ṥḷïḑê">
              <a:extLst>
                <a:ext uri="{FF2B5EF4-FFF2-40B4-BE49-F238E27FC236}">
                  <a16:creationId xmlns:a16="http://schemas.microsoft.com/office/drawing/2014/main" xmlns="" id="{97DE8CE0-423E-4A0D-845E-5317530C10C4}"/>
                </a:ext>
              </a:extLst>
            </p:cNvPr>
            <p:cNvSpPr/>
            <p:nvPr/>
          </p:nvSpPr>
          <p:spPr bwMode="auto">
            <a:xfrm flipH="1">
              <a:off x="12203304" y="5617204"/>
              <a:ext cx="295049" cy="222856"/>
            </a:xfrm>
            <a:custGeom>
              <a:avLst/>
              <a:gdLst>
                <a:gd name="T0" fmla="*/ 772 w 783"/>
                <a:gd name="T1" fmla="*/ 265 h 590"/>
                <a:gd name="T2" fmla="*/ 602 w 783"/>
                <a:gd name="T3" fmla="*/ 30 h 590"/>
                <a:gd name="T4" fmla="*/ 544 w 783"/>
                <a:gd name="T5" fmla="*/ 0 h 590"/>
                <a:gd name="T6" fmla="*/ 27 w 783"/>
                <a:gd name="T7" fmla="*/ 0 h 590"/>
                <a:gd name="T8" fmla="*/ 12 w 783"/>
                <a:gd name="T9" fmla="*/ 30 h 590"/>
                <a:gd name="T10" fmla="*/ 181 w 783"/>
                <a:gd name="T11" fmla="*/ 265 h 590"/>
                <a:gd name="T12" fmla="*/ 181 w 783"/>
                <a:gd name="T13" fmla="*/ 325 h 590"/>
                <a:gd name="T14" fmla="*/ 12 w 783"/>
                <a:gd name="T15" fmla="*/ 560 h 590"/>
                <a:gd name="T16" fmla="*/ 27 w 783"/>
                <a:gd name="T17" fmla="*/ 590 h 590"/>
                <a:gd name="T18" fmla="*/ 544 w 783"/>
                <a:gd name="T19" fmla="*/ 590 h 590"/>
                <a:gd name="T20" fmla="*/ 602 w 783"/>
                <a:gd name="T21" fmla="*/ 560 h 590"/>
                <a:gd name="T22" fmla="*/ 772 w 783"/>
                <a:gd name="T23" fmla="*/ 325 h 590"/>
                <a:gd name="T24" fmla="*/ 772 w 783"/>
                <a:gd name="T25" fmla="*/ 265 h 590"/>
                <a:gd name="T26" fmla="*/ 290 w 783"/>
                <a:gd name="T27" fmla="*/ 358 h 590"/>
                <a:gd name="T28" fmla="*/ 267 w 783"/>
                <a:gd name="T29" fmla="*/ 358 h 590"/>
                <a:gd name="T30" fmla="*/ 267 w 783"/>
                <a:gd name="T31" fmla="*/ 257 h 590"/>
                <a:gd name="T32" fmla="*/ 241 w 783"/>
                <a:gd name="T33" fmla="*/ 279 h 590"/>
                <a:gd name="T34" fmla="*/ 241 w 783"/>
                <a:gd name="T35" fmla="*/ 254 h 590"/>
                <a:gd name="T36" fmla="*/ 267 w 783"/>
                <a:gd name="T37" fmla="*/ 232 h 590"/>
                <a:gd name="T38" fmla="*/ 290 w 783"/>
                <a:gd name="T39" fmla="*/ 232 h 590"/>
                <a:gd name="T40" fmla="*/ 290 w 783"/>
                <a:gd name="T41" fmla="*/ 358 h 590"/>
                <a:gd name="T42" fmla="*/ 407 w 783"/>
                <a:gd name="T43" fmla="*/ 322 h 590"/>
                <a:gd name="T44" fmla="*/ 368 w 783"/>
                <a:gd name="T45" fmla="*/ 360 h 590"/>
                <a:gd name="T46" fmla="*/ 330 w 783"/>
                <a:gd name="T47" fmla="*/ 322 h 590"/>
                <a:gd name="T48" fmla="*/ 330 w 783"/>
                <a:gd name="T49" fmla="*/ 268 h 590"/>
                <a:gd name="T50" fmla="*/ 368 w 783"/>
                <a:gd name="T51" fmla="*/ 231 h 590"/>
                <a:gd name="T52" fmla="*/ 407 w 783"/>
                <a:gd name="T53" fmla="*/ 268 h 590"/>
                <a:gd name="T54" fmla="*/ 407 w 783"/>
                <a:gd name="T55" fmla="*/ 322 h 590"/>
                <a:gd name="T56" fmla="*/ 504 w 783"/>
                <a:gd name="T57" fmla="*/ 322 h 590"/>
                <a:gd name="T58" fmla="*/ 465 w 783"/>
                <a:gd name="T59" fmla="*/ 360 h 590"/>
                <a:gd name="T60" fmla="*/ 426 w 783"/>
                <a:gd name="T61" fmla="*/ 322 h 590"/>
                <a:gd name="T62" fmla="*/ 426 w 783"/>
                <a:gd name="T63" fmla="*/ 268 h 590"/>
                <a:gd name="T64" fmla="*/ 465 w 783"/>
                <a:gd name="T65" fmla="*/ 231 h 590"/>
                <a:gd name="T66" fmla="*/ 504 w 783"/>
                <a:gd name="T67" fmla="*/ 268 h 590"/>
                <a:gd name="T68" fmla="*/ 504 w 783"/>
                <a:gd name="T69" fmla="*/ 322 h 590"/>
                <a:gd name="T70" fmla="*/ 523 w 783"/>
                <a:gd name="T71" fmla="*/ 273 h 590"/>
                <a:gd name="T72" fmla="*/ 523 w 783"/>
                <a:gd name="T73" fmla="*/ 255 h 590"/>
                <a:gd name="T74" fmla="*/ 549 w 783"/>
                <a:gd name="T75" fmla="*/ 231 h 590"/>
                <a:gd name="T76" fmla="*/ 574 w 783"/>
                <a:gd name="T77" fmla="*/ 255 h 590"/>
                <a:gd name="T78" fmla="*/ 574 w 783"/>
                <a:gd name="T79" fmla="*/ 273 h 590"/>
                <a:gd name="T80" fmla="*/ 549 w 783"/>
                <a:gd name="T81" fmla="*/ 297 h 590"/>
                <a:gd name="T82" fmla="*/ 523 w 783"/>
                <a:gd name="T83" fmla="*/ 273 h 590"/>
                <a:gd name="T84" fmla="*/ 568 w 783"/>
                <a:gd name="T85" fmla="*/ 358 h 590"/>
                <a:gd name="T86" fmla="*/ 550 w 783"/>
                <a:gd name="T87" fmla="*/ 358 h 590"/>
                <a:gd name="T88" fmla="*/ 610 w 783"/>
                <a:gd name="T89" fmla="*/ 232 h 590"/>
                <a:gd name="T90" fmla="*/ 628 w 783"/>
                <a:gd name="T91" fmla="*/ 232 h 590"/>
                <a:gd name="T92" fmla="*/ 568 w 783"/>
                <a:gd name="T93" fmla="*/ 358 h 590"/>
                <a:gd name="T94" fmla="*/ 655 w 783"/>
                <a:gd name="T95" fmla="*/ 335 h 590"/>
                <a:gd name="T96" fmla="*/ 629 w 783"/>
                <a:gd name="T97" fmla="*/ 360 h 590"/>
                <a:gd name="T98" fmla="*/ 604 w 783"/>
                <a:gd name="T99" fmla="*/ 335 h 590"/>
                <a:gd name="T100" fmla="*/ 604 w 783"/>
                <a:gd name="T101" fmla="*/ 317 h 590"/>
                <a:gd name="T102" fmla="*/ 629 w 783"/>
                <a:gd name="T103" fmla="*/ 293 h 590"/>
                <a:gd name="T104" fmla="*/ 655 w 783"/>
                <a:gd name="T105" fmla="*/ 317 h 590"/>
                <a:gd name="T106" fmla="*/ 655 w 783"/>
                <a:gd name="T10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3" h="590">
                  <a:moveTo>
                    <a:pt x="772" y="265"/>
                  </a:moveTo>
                  <a:cubicBezTo>
                    <a:pt x="602" y="30"/>
                    <a:pt x="602" y="30"/>
                    <a:pt x="602" y="30"/>
                  </a:cubicBez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1" y="265"/>
                    <a:pt x="181" y="265"/>
                    <a:pt x="181" y="265"/>
                  </a:cubicBezTo>
                  <a:cubicBezTo>
                    <a:pt x="193" y="282"/>
                    <a:pt x="193" y="308"/>
                    <a:pt x="181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3" y="308"/>
                    <a:pt x="783" y="282"/>
                    <a:pt x="772" y="265"/>
                  </a:cubicBezTo>
                  <a:close/>
                  <a:moveTo>
                    <a:pt x="290" y="358"/>
                  </a:moveTo>
                  <a:cubicBezTo>
                    <a:pt x="267" y="358"/>
                    <a:pt x="267" y="358"/>
                    <a:pt x="267" y="358"/>
                  </a:cubicBezTo>
                  <a:cubicBezTo>
                    <a:pt x="267" y="257"/>
                    <a:pt x="267" y="257"/>
                    <a:pt x="267" y="257"/>
                  </a:cubicBezTo>
                  <a:cubicBezTo>
                    <a:pt x="241" y="279"/>
                    <a:pt x="241" y="279"/>
                    <a:pt x="241" y="279"/>
                  </a:cubicBezTo>
                  <a:cubicBezTo>
                    <a:pt x="241" y="254"/>
                    <a:pt x="241" y="254"/>
                    <a:pt x="241" y="254"/>
                  </a:cubicBezTo>
                  <a:cubicBezTo>
                    <a:pt x="267" y="232"/>
                    <a:pt x="267" y="232"/>
                    <a:pt x="267" y="232"/>
                  </a:cubicBezTo>
                  <a:cubicBezTo>
                    <a:pt x="290" y="232"/>
                    <a:pt x="290" y="232"/>
                    <a:pt x="290" y="232"/>
                  </a:cubicBezTo>
                  <a:lnTo>
                    <a:pt x="290" y="358"/>
                  </a:lnTo>
                  <a:close/>
                  <a:moveTo>
                    <a:pt x="407" y="322"/>
                  </a:moveTo>
                  <a:cubicBezTo>
                    <a:pt x="407" y="346"/>
                    <a:pt x="389" y="360"/>
                    <a:pt x="368" y="360"/>
                  </a:cubicBezTo>
                  <a:cubicBezTo>
                    <a:pt x="348" y="360"/>
                    <a:pt x="330" y="346"/>
                    <a:pt x="330" y="322"/>
                  </a:cubicBezTo>
                  <a:cubicBezTo>
                    <a:pt x="330" y="268"/>
                    <a:pt x="330" y="268"/>
                    <a:pt x="330" y="268"/>
                  </a:cubicBezTo>
                  <a:cubicBezTo>
                    <a:pt x="330" y="244"/>
                    <a:pt x="348" y="231"/>
                    <a:pt x="368" y="231"/>
                  </a:cubicBezTo>
                  <a:cubicBezTo>
                    <a:pt x="389" y="231"/>
                    <a:pt x="407" y="244"/>
                    <a:pt x="407" y="268"/>
                  </a:cubicBezTo>
                  <a:lnTo>
                    <a:pt x="407" y="322"/>
                  </a:lnTo>
                  <a:close/>
                  <a:moveTo>
                    <a:pt x="504" y="322"/>
                  </a:moveTo>
                  <a:cubicBezTo>
                    <a:pt x="504" y="346"/>
                    <a:pt x="486" y="360"/>
                    <a:pt x="465" y="360"/>
                  </a:cubicBezTo>
                  <a:cubicBezTo>
                    <a:pt x="444" y="360"/>
                    <a:pt x="426" y="346"/>
                    <a:pt x="426" y="322"/>
                  </a:cubicBezTo>
                  <a:cubicBezTo>
                    <a:pt x="426" y="268"/>
                    <a:pt x="426" y="268"/>
                    <a:pt x="426" y="268"/>
                  </a:cubicBezTo>
                  <a:cubicBezTo>
                    <a:pt x="426" y="244"/>
                    <a:pt x="444" y="231"/>
                    <a:pt x="465" y="231"/>
                  </a:cubicBezTo>
                  <a:cubicBezTo>
                    <a:pt x="486" y="231"/>
                    <a:pt x="504" y="244"/>
                    <a:pt x="504" y="268"/>
                  </a:cubicBezTo>
                  <a:lnTo>
                    <a:pt x="504" y="322"/>
                  </a:lnTo>
                  <a:close/>
                  <a:moveTo>
                    <a:pt x="523" y="273"/>
                  </a:moveTo>
                  <a:cubicBezTo>
                    <a:pt x="523" y="255"/>
                    <a:pt x="523" y="255"/>
                    <a:pt x="523" y="255"/>
                  </a:cubicBezTo>
                  <a:cubicBezTo>
                    <a:pt x="523" y="239"/>
                    <a:pt x="534" y="231"/>
                    <a:pt x="549" y="231"/>
                  </a:cubicBezTo>
                  <a:cubicBezTo>
                    <a:pt x="562" y="231"/>
                    <a:pt x="574" y="239"/>
                    <a:pt x="574" y="255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89"/>
                    <a:pt x="562" y="297"/>
                    <a:pt x="549" y="297"/>
                  </a:cubicBezTo>
                  <a:cubicBezTo>
                    <a:pt x="534" y="297"/>
                    <a:pt x="523" y="289"/>
                    <a:pt x="523" y="273"/>
                  </a:cubicBezTo>
                  <a:close/>
                  <a:moveTo>
                    <a:pt x="568" y="358"/>
                  </a:moveTo>
                  <a:cubicBezTo>
                    <a:pt x="550" y="358"/>
                    <a:pt x="550" y="358"/>
                    <a:pt x="550" y="358"/>
                  </a:cubicBezTo>
                  <a:cubicBezTo>
                    <a:pt x="610" y="232"/>
                    <a:pt x="610" y="232"/>
                    <a:pt x="610" y="232"/>
                  </a:cubicBezTo>
                  <a:cubicBezTo>
                    <a:pt x="628" y="232"/>
                    <a:pt x="628" y="232"/>
                    <a:pt x="628" y="232"/>
                  </a:cubicBezTo>
                  <a:lnTo>
                    <a:pt x="568" y="358"/>
                  </a:lnTo>
                  <a:close/>
                  <a:moveTo>
                    <a:pt x="655" y="335"/>
                  </a:moveTo>
                  <a:cubicBezTo>
                    <a:pt x="655" y="351"/>
                    <a:pt x="643" y="360"/>
                    <a:pt x="629" y="360"/>
                  </a:cubicBezTo>
                  <a:cubicBezTo>
                    <a:pt x="615" y="360"/>
                    <a:pt x="604" y="351"/>
                    <a:pt x="604" y="335"/>
                  </a:cubicBezTo>
                  <a:cubicBezTo>
                    <a:pt x="604" y="317"/>
                    <a:pt x="604" y="317"/>
                    <a:pt x="604" y="317"/>
                  </a:cubicBezTo>
                  <a:cubicBezTo>
                    <a:pt x="604" y="301"/>
                    <a:pt x="615" y="293"/>
                    <a:pt x="629" y="293"/>
                  </a:cubicBezTo>
                  <a:cubicBezTo>
                    <a:pt x="643" y="293"/>
                    <a:pt x="655" y="301"/>
                    <a:pt x="655" y="317"/>
                  </a:cubicBezTo>
                  <a:lnTo>
                    <a:pt x="655" y="335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ḷïḋe">
              <a:extLst>
                <a:ext uri="{FF2B5EF4-FFF2-40B4-BE49-F238E27FC236}">
                  <a16:creationId xmlns:a16="http://schemas.microsoft.com/office/drawing/2014/main" xmlns="" id="{0FEE3620-9950-458A-B0F3-AEB8172C813C}"/>
                </a:ext>
              </a:extLst>
            </p:cNvPr>
            <p:cNvSpPr/>
            <p:nvPr/>
          </p:nvSpPr>
          <p:spPr bwMode="auto">
            <a:xfrm flipH="1">
              <a:off x="12288052" y="5709799"/>
              <a:ext cx="6277" cy="14125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ļíḑè">
              <a:extLst>
                <a:ext uri="{FF2B5EF4-FFF2-40B4-BE49-F238E27FC236}">
                  <a16:creationId xmlns:a16="http://schemas.microsoft.com/office/drawing/2014/main" xmlns="" id="{72F7AC08-B362-4CB4-BD0F-0A8FB30875E7}"/>
                </a:ext>
              </a:extLst>
            </p:cNvPr>
            <p:cNvSpPr/>
            <p:nvPr/>
          </p:nvSpPr>
          <p:spPr bwMode="auto">
            <a:xfrm flipH="1">
              <a:off x="12316301" y="5711368"/>
              <a:ext cx="12555" cy="34527"/>
            </a:xfrm>
            <a:custGeom>
              <a:avLst/>
              <a:gdLst>
                <a:gd name="T0" fmla="*/ 15 w 30"/>
                <a:gd name="T1" fmla="*/ 0 h 88"/>
                <a:gd name="T2" fmla="*/ 0 w 30"/>
                <a:gd name="T3" fmla="*/ 18 h 88"/>
                <a:gd name="T4" fmla="*/ 0 w 30"/>
                <a:gd name="T5" fmla="*/ 71 h 88"/>
                <a:gd name="T6" fmla="*/ 15 w 30"/>
                <a:gd name="T7" fmla="*/ 88 h 88"/>
                <a:gd name="T8" fmla="*/ 30 w 30"/>
                <a:gd name="T9" fmla="*/ 71 h 88"/>
                <a:gd name="T10" fmla="*/ 30 w 30"/>
                <a:gd name="T11" fmla="*/ 18 h 88"/>
                <a:gd name="T12" fmla="*/ 15 w 30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0" y="81"/>
                    <a:pt x="30" y="7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$1îďê">
              <a:extLst>
                <a:ext uri="{FF2B5EF4-FFF2-40B4-BE49-F238E27FC236}">
                  <a16:creationId xmlns:a16="http://schemas.microsoft.com/office/drawing/2014/main" xmlns="" id="{4F4DEA34-59E6-46AC-A1B8-F3373FA9EFC5}"/>
                </a:ext>
              </a:extLst>
            </p:cNvPr>
            <p:cNvSpPr/>
            <p:nvPr/>
          </p:nvSpPr>
          <p:spPr bwMode="auto">
            <a:xfrm flipH="1">
              <a:off x="12353966" y="5711368"/>
              <a:ext cx="10986" cy="34527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ļíḍè">
              <a:extLst>
                <a:ext uri="{FF2B5EF4-FFF2-40B4-BE49-F238E27FC236}">
                  <a16:creationId xmlns:a16="http://schemas.microsoft.com/office/drawing/2014/main" xmlns="" id="{7F0D27A2-EAF3-42A7-A8DC-AEEEA97EFA1B}"/>
                </a:ext>
              </a:extLst>
            </p:cNvPr>
            <p:cNvSpPr/>
            <p:nvPr/>
          </p:nvSpPr>
          <p:spPr bwMode="auto">
            <a:xfrm flipH="1">
              <a:off x="12162498" y="6003278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śḷiḑê">
              <a:extLst>
                <a:ext uri="{FF2B5EF4-FFF2-40B4-BE49-F238E27FC236}">
                  <a16:creationId xmlns:a16="http://schemas.microsoft.com/office/drawing/2014/main" xmlns="" id="{FC507B15-4D67-4C60-90CC-BB2A10BEF3A9}"/>
                </a:ext>
              </a:extLst>
            </p:cNvPr>
            <p:cNvSpPr/>
            <p:nvPr/>
          </p:nvSpPr>
          <p:spPr bwMode="auto">
            <a:xfrm flipH="1">
              <a:off x="12162498" y="6003278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liḓe">
              <a:extLst>
                <a:ext uri="{FF2B5EF4-FFF2-40B4-BE49-F238E27FC236}">
                  <a16:creationId xmlns:a16="http://schemas.microsoft.com/office/drawing/2014/main" xmlns="" id="{9C24AA5F-9E45-4016-A24A-0E59EB8ED744}"/>
                </a:ext>
              </a:extLst>
            </p:cNvPr>
            <p:cNvSpPr/>
            <p:nvPr/>
          </p:nvSpPr>
          <p:spPr bwMode="auto">
            <a:xfrm flipH="1">
              <a:off x="12162498" y="608488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ḻïḓe">
              <a:extLst>
                <a:ext uri="{FF2B5EF4-FFF2-40B4-BE49-F238E27FC236}">
                  <a16:creationId xmlns:a16="http://schemas.microsoft.com/office/drawing/2014/main" xmlns="" id="{34CA70A2-7EC7-4B71-A1B6-3387E1C7C957}"/>
                </a:ext>
              </a:extLst>
            </p:cNvPr>
            <p:cNvSpPr/>
            <p:nvPr/>
          </p:nvSpPr>
          <p:spPr bwMode="auto">
            <a:xfrm flipH="1">
              <a:off x="12162498" y="608488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ṡļîḋé">
              <a:extLst>
                <a:ext uri="{FF2B5EF4-FFF2-40B4-BE49-F238E27FC236}">
                  <a16:creationId xmlns:a16="http://schemas.microsoft.com/office/drawing/2014/main" xmlns="" id="{7B4B68E9-9EE9-4FCE-A890-E6CBC199A4D7}"/>
                </a:ext>
              </a:extLst>
            </p:cNvPr>
            <p:cNvSpPr/>
            <p:nvPr/>
          </p:nvSpPr>
          <p:spPr bwMode="auto">
            <a:xfrm flipH="1">
              <a:off x="12162498" y="616649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śļïḓé">
              <a:extLst>
                <a:ext uri="{FF2B5EF4-FFF2-40B4-BE49-F238E27FC236}">
                  <a16:creationId xmlns:a16="http://schemas.microsoft.com/office/drawing/2014/main" xmlns="" id="{EFB9B2B8-1634-441D-8DF9-73C4BFA6501B}"/>
                </a:ext>
              </a:extLst>
            </p:cNvPr>
            <p:cNvSpPr/>
            <p:nvPr/>
          </p:nvSpPr>
          <p:spPr bwMode="auto">
            <a:xfrm flipH="1">
              <a:off x="12162498" y="616649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ṣ1íḑê">
              <a:extLst>
                <a:ext uri="{FF2B5EF4-FFF2-40B4-BE49-F238E27FC236}">
                  <a16:creationId xmlns:a16="http://schemas.microsoft.com/office/drawing/2014/main" xmlns="" id="{804D4D5F-0B18-4D41-BD0A-4495D8F16F65}"/>
                </a:ext>
              </a:extLst>
            </p:cNvPr>
            <p:cNvSpPr/>
            <p:nvPr/>
          </p:nvSpPr>
          <p:spPr bwMode="auto">
            <a:xfrm flipH="1">
              <a:off x="12162498" y="624653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ṧlïḓé">
              <a:extLst>
                <a:ext uri="{FF2B5EF4-FFF2-40B4-BE49-F238E27FC236}">
                  <a16:creationId xmlns:a16="http://schemas.microsoft.com/office/drawing/2014/main" xmlns="" id="{C328D5A6-B0B4-47A2-BEAD-724BD00BCD19}"/>
                </a:ext>
              </a:extLst>
            </p:cNvPr>
            <p:cNvSpPr/>
            <p:nvPr/>
          </p:nvSpPr>
          <p:spPr bwMode="auto">
            <a:xfrm flipH="1">
              <a:off x="12162498" y="624653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ṩľiḓe">
              <a:extLst>
                <a:ext uri="{FF2B5EF4-FFF2-40B4-BE49-F238E27FC236}">
                  <a16:creationId xmlns:a16="http://schemas.microsoft.com/office/drawing/2014/main" xmlns="" id="{D17A2A7D-DBD8-4200-9680-24BD1CDCE92A}"/>
                </a:ext>
              </a:extLst>
            </p:cNvPr>
            <p:cNvSpPr/>
            <p:nvPr/>
          </p:nvSpPr>
          <p:spPr bwMode="auto">
            <a:xfrm flipH="1">
              <a:off x="12162498" y="6328146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$1îďe">
              <a:extLst>
                <a:ext uri="{FF2B5EF4-FFF2-40B4-BE49-F238E27FC236}">
                  <a16:creationId xmlns:a16="http://schemas.microsoft.com/office/drawing/2014/main" xmlns="" id="{0E45E6A4-A81F-4F1C-91C7-3133788B04BD}"/>
                </a:ext>
              </a:extLst>
            </p:cNvPr>
            <p:cNvSpPr/>
            <p:nvPr/>
          </p:nvSpPr>
          <p:spPr bwMode="auto">
            <a:xfrm flipH="1">
              <a:off x="12162498" y="6328146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ṩ1iḋè">
              <a:extLst>
                <a:ext uri="{FF2B5EF4-FFF2-40B4-BE49-F238E27FC236}">
                  <a16:creationId xmlns:a16="http://schemas.microsoft.com/office/drawing/2014/main" xmlns="" id="{16F6868E-CB25-4EE0-857F-A6685081D218}"/>
                </a:ext>
              </a:extLst>
            </p:cNvPr>
            <p:cNvSpPr/>
            <p:nvPr/>
          </p:nvSpPr>
          <p:spPr bwMode="auto">
            <a:xfrm flipH="1">
              <a:off x="12162498" y="6409756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šľîḓe">
              <a:extLst>
                <a:ext uri="{FF2B5EF4-FFF2-40B4-BE49-F238E27FC236}">
                  <a16:creationId xmlns:a16="http://schemas.microsoft.com/office/drawing/2014/main" xmlns="" id="{0E521D3B-4F8D-4355-845E-37A078A61BA3}"/>
                </a:ext>
              </a:extLst>
            </p:cNvPr>
            <p:cNvSpPr/>
            <p:nvPr/>
          </p:nvSpPr>
          <p:spPr bwMode="auto">
            <a:xfrm flipH="1">
              <a:off x="12162498" y="6409756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ṡ1ïḍê">
              <a:extLst>
                <a:ext uri="{FF2B5EF4-FFF2-40B4-BE49-F238E27FC236}">
                  <a16:creationId xmlns:a16="http://schemas.microsoft.com/office/drawing/2014/main" xmlns="" id="{55D9016E-7B86-4401-837A-D564BAA511C7}"/>
                </a:ext>
              </a:extLst>
            </p:cNvPr>
            <p:cNvSpPr/>
            <p:nvPr/>
          </p:nvSpPr>
          <p:spPr bwMode="auto">
            <a:xfrm flipH="1">
              <a:off x="12162498" y="6489795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ŝļiḓê">
              <a:extLst>
                <a:ext uri="{FF2B5EF4-FFF2-40B4-BE49-F238E27FC236}">
                  <a16:creationId xmlns:a16="http://schemas.microsoft.com/office/drawing/2014/main" xmlns="" id="{32CFDC43-F0BB-4B8A-8D2D-2AC70B091D6D}"/>
                </a:ext>
              </a:extLst>
            </p:cNvPr>
            <p:cNvSpPr/>
            <p:nvPr/>
          </p:nvSpPr>
          <p:spPr bwMode="auto">
            <a:xfrm flipH="1">
              <a:off x="12162498" y="6489795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ľîḓè">
              <a:extLst>
                <a:ext uri="{FF2B5EF4-FFF2-40B4-BE49-F238E27FC236}">
                  <a16:creationId xmlns:a16="http://schemas.microsoft.com/office/drawing/2014/main" xmlns="" id="{7D70C13A-08D8-4EA8-9343-44E14A59F446}"/>
                </a:ext>
              </a:extLst>
            </p:cNvPr>
            <p:cNvSpPr/>
            <p:nvPr/>
          </p:nvSpPr>
          <p:spPr bwMode="auto">
            <a:xfrm flipH="1">
              <a:off x="12162498" y="6571404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ḷiḓe">
              <a:extLst>
                <a:ext uri="{FF2B5EF4-FFF2-40B4-BE49-F238E27FC236}">
                  <a16:creationId xmlns:a16="http://schemas.microsoft.com/office/drawing/2014/main" xmlns="" id="{FF4915D7-8901-4896-807A-6A1D67B5AD09}"/>
                </a:ext>
              </a:extLst>
            </p:cNvPr>
            <p:cNvSpPr/>
            <p:nvPr/>
          </p:nvSpPr>
          <p:spPr bwMode="auto">
            <a:xfrm flipH="1">
              <a:off x="12162498" y="6571404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ṡļiḑê">
              <a:extLst>
                <a:ext uri="{FF2B5EF4-FFF2-40B4-BE49-F238E27FC236}">
                  <a16:creationId xmlns:a16="http://schemas.microsoft.com/office/drawing/2014/main" xmlns="" id="{2C7CDC01-7BB2-4C09-BF10-64CF127DF810}"/>
                </a:ext>
              </a:extLst>
            </p:cNvPr>
            <p:cNvSpPr/>
            <p:nvPr/>
          </p:nvSpPr>
          <p:spPr bwMode="auto">
            <a:xfrm flipH="1">
              <a:off x="12162498" y="6653013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ṡḷiďè">
              <a:extLst>
                <a:ext uri="{FF2B5EF4-FFF2-40B4-BE49-F238E27FC236}">
                  <a16:creationId xmlns:a16="http://schemas.microsoft.com/office/drawing/2014/main" xmlns="" id="{8980918C-E226-4C3F-9456-8EAF5F5C276A}"/>
                </a:ext>
              </a:extLst>
            </p:cNvPr>
            <p:cNvSpPr/>
            <p:nvPr/>
          </p:nvSpPr>
          <p:spPr bwMode="auto">
            <a:xfrm flipH="1">
              <a:off x="12162498" y="6653013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śḷiďe">
              <a:extLst>
                <a:ext uri="{FF2B5EF4-FFF2-40B4-BE49-F238E27FC236}">
                  <a16:creationId xmlns:a16="http://schemas.microsoft.com/office/drawing/2014/main" xmlns="" id="{96DFBE4E-1972-4D20-B898-4564E3D16CD9}"/>
                </a:ext>
              </a:extLst>
            </p:cNvPr>
            <p:cNvSpPr/>
            <p:nvPr/>
          </p:nvSpPr>
          <p:spPr bwMode="auto">
            <a:xfrm flipH="1">
              <a:off x="12162498" y="6733054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ṥḷiďe">
              <a:extLst>
                <a:ext uri="{FF2B5EF4-FFF2-40B4-BE49-F238E27FC236}">
                  <a16:creationId xmlns:a16="http://schemas.microsoft.com/office/drawing/2014/main" xmlns="" id="{AC9D8197-2F02-4721-87E4-4D801E337891}"/>
                </a:ext>
              </a:extLst>
            </p:cNvPr>
            <p:cNvSpPr/>
            <p:nvPr/>
          </p:nvSpPr>
          <p:spPr bwMode="auto">
            <a:xfrm flipH="1">
              <a:off x="12162498" y="6733054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ṥ1íḑe">
              <a:extLst>
                <a:ext uri="{FF2B5EF4-FFF2-40B4-BE49-F238E27FC236}">
                  <a16:creationId xmlns:a16="http://schemas.microsoft.com/office/drawing/2014/main" xmlns="" id="{47E2BCB6-D473-4A6C-A0E4-5C4904EE0E6C}"/>
                </a:ext>
              </a:extLst>
            </p:cNvPr>
            <p:cNvSpPr/>
            <p:nvPr/>
          </p:nvSpPr>
          <p:spPr bwMode="auto">
            <a:xfrm flipH="1">
              <a:off x="12878148" y="6122553"/>
              <a:ext cx="73763" cy="608931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ŝľíḋê">
              <a:extLst>
                <a:ext uri="{FF2B5EF4-FFF2-40B4-BE49-F238E27FC236}">
                  <a16:creationId xmlns:a16="http://schemas.microsoft.com/office/drawing/2014/main" xmlns="" id="{9A37C587-FB7D-42F8-BB69-1FEFCDD63A92}"/>
                </a:ext>
              </a:extLst>
            </p:cNvPr>
            <p:cNvSpPr/>
            <p:nvPr/>
          </p:nvSpPr>
          <p:spPr bwMode="auto">
            <a:xfrm flipH="1">
              <a:off x="12799678" y="6312452"/>
              <a:ext cx="67485" cy="41903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$ļïḓê">
              <a:extLst>
                <a:ext uri="{FF2B5EF4-FFF2-40B4-BE49-F238E27FC236}">
                  <a16:creationId xmlns:a16="http://schemas.microsoft.com/office/drawing/2014/main" xmlns="" id="{E75A04ED-E5CA-4192-95B5-D990BC3F093A}"/>
                </a:ext>
              </a:extLst>
            </p:cNvPr>
            <p:cNvSpPr/>
            <p:nvPr/>
          </p:nvSpPr>
          <p:spPr bwMode="auto">
            <a:xfrm flipH="1">
              <a:off x="12714931" y="6282633"/>
              <a:ext cx="72193" cy="448851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Sľïḓe">
              <a:extLst>
                <a:ext uri="{FF2B5EF4-FFF2-40B4-BE49-F238E27FC236}">
                  <a16:creationId xmlns:a16="http://schemas.microsoft.com/office/drawing/2014/main" xmlns="" id="{9DB71072-0B90-4144-9C92-8B15DCE1E1FE}"/>
                </a:ext>
              </a:extLst>
            </p:cNvPr>
            <p:cNvSpPr/>
            <p:nvPr/>
          </p:nvSpPr>
          <p:spPr bwMode="auto">
            <a:xfrm flipH="1">
              <a:off x="12634890" y="6423880"/>
              <a:ext cx="67485" cy="307604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ṣļíḋê">
              <a:extLst>
                <a:ext uri="{FF2B5EF4-FFF2-40B4-BE49-F238E27FC236}">
                  <a16:creationId xmlns:a16="http://schemas.microsoft.com/office/drawing/2014/main" xmlns="" id="{04BD0F37-16D8-4256-BEA6-9C69F69BE960}"/>
                </a:ext>
              </a:extLst>
            </p:cNvPr>
            <p:cNvSpPr/>
            <p:nvPr/>
          </p:nvSpPr>
          <p:spPr bwMode="auto">
            <a:xfrm flipH="1">
              <a:off x="12463824" y="6340702"/>
              <a:ext cx="73763" cy="390784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ṧ1îḍè">
              <a:extLst>
                <a:ext uri="{FF2B5EF4-FFF2-40B4-BE49-F238E27FC236}">
                  <a16:creationId xmlns:a16="http://schemas.microsoft.com/office/drawing/2014/main" xmlns="" id="{2C09568D-7290-490B-BAFC-A5483A8FD183}"/>
                </a:ext>
              </a:extLst>
            </p:cNvPr>
            <p:cNvSpPr/>
            <p:nvPr/>
          </p:nvSpPr>
          <p:spPr bwMode="auto">
            <a:xfrm flipH="1">
              <a:off x="12385354" y="6434866"/>
              <a:ext cx="67485" cy="296619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şľíḍe">
              <a:extLst>
                <a:ext uri="{FF2B5EF4-FFF2-40B4-BE49-F238E27FC236}">
                  <a16:creationId xmlns:a16="http://schemas.microsoft.com/office/drawing/2014/main" xmlns="" id="{EECE5283-A156-4014-B7D6-167417D90297}"/>
                </a:ext>
              </a:extLst>
            </p:cNvPr>
            <p:cNvSpPr/>
            <p:nvPr/>
          </p:nvSpPr>
          <p:spPr bwMode="auto">
            <a:xfrm flipH="1">
              <a:off x="12300606" y="6401908"/>
              <a:ext cx="70624" cy="329576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şľidê">
              <a:extLst>
                <a:ext uri="{FF2B5EF4-FFF2-40B4-BE49-F238E27FC236}">
                  <a16:creationId xmlns:a16="http://schemas.microsoft.com/office/drawing/2014/main" xmlns="" id="{4CE08CA6-9033-4FA1-BE30-D639079893E7}"/>
                </a:ext>
              </a:extLst>
            </p:cNvPr>
            <p:cNvSpPr/>
            <p:nvPr/>
          </p:nvSpPr>
          <p:spPr bwMode="auto">
            <a:xfrm flipH="1">
              <a:off x="12220567" y="6492934"/>
              <a:ext cx="67485" cy="238550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Sliḋè">
              <a:extLst>
                <a:ext uri="{FF2B5EF4-FFF2-40B4-BE49-F238E27FC236}">
                  <a16:creationId xmlns:a16="http://schemas.microsoft.com/office/drawing/2014/main" xmlns="" id="{03845A43-05EA-4490-9000-C6E1F04B06DB}"/>
                </a:ext>
              </a:extLst>
            </p:cNvPr>
            <p:cNvSpPr/>
            <p:nvPr/>
          </p:nvSpPr>
          <p:spPr bwMode="auto">
            <a:xfrm flipH="1">
              <a:off x="13498065" y="5992293"/>
              <a:ext cx="17264" cy="28249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3 w 47"/>
                <a:gd name="T7" fmla="*/ 47 h 74"/>
                <a:gd name="T8" fmla="*/ 40 w 47"/>
                <a:gd name="T9" fmla="*/ 38 h 74"/>
                <a:gd name="T10" fmla="*/ 40 w 47"/>
                <a:gd name="T11" fmla="*/ 38 h 74"/>
                <a:gd name="T12" fmla="*/ 35 w 47"/>
                <a:gd name="T13" fmla="*/ 59 h 74"/>
                <a:gd name="T14" fmla="*/ 15 w 47"/>
                <a:gd name="T15" fmla="*/ 68 h 74"/>
                <a:gd name="T16" fmla="*/ 3 w 47"/>
                <a:gd name="T17" fmla="*/ 66 h 74"/>
                <a:gd name="T18" fmla="*/ 3 w 47"/>
                <a:gd name="T19" fmla="*/ 72 h 74"/>
                <a:gd name="T20" fmla="*/ 14 w 47"/>
                <a:gd name="T21" fmla="*/ 74 h 74"/>
                <a:gd name="T22" fmla="*/ 47 w 47"/>
                <a:gd name="T23" fmla="*/ 34 h 74"/>
                <a:gd name="T24" fmla="*/ 24 w 47"/>
                <a:gd name="T25" fmla="*/ 0 h 74"/>
                <a:gd name="T26" fmla="*/ 6 w 47"/>
                <a:gd name="T27" fmla="*/ 7 h 74"/>
                <a:gd name="T28" fmla="*/ 7 w 47"/>
                <a:gd name="T29" fmla="*/ 23 h 74"/>
                <a:gd name="T30" fmla="*/ 11 w 47"/>
                <a:gd name="T31" fmla="*/ 11 h 74"/>
                <a:gd name="T32" fmla="*/ 24 w 47"/>
                <a:gd name="T33" fmla="*/ 6 h 74"/>
                <a:gd name="T34" fmla="*/ 35 w 47"/>
                <a:gd name="T35" fmla="*/ 12 h 74"/>
                <a:gd name="T36" fmla="*/ 39 w 47"/>
                <a:gd name="T37" fmla="*/ 24 h 74"/>
                <a:gd name="T38" fmla="*/ 35 w 47"/>
                <a:gd name="T39" fmla="*/ 36 h 74"/>
                <a:gd name="T40" fmla="*/ 23 w 47"/>
                <a:gd name="T41" fmla="*/ 40 h 74"/>
                <a:gd name="T42" fmla="*/ 7 w 47"/>
                <a:gd name="T43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6"/>
                    <a:pt x="38" y="53"/>
                    <a:pt x="35" y="59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4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0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2"/>
                  </a:cubicBezTo>
                  <a:cubicBezTo>
                    <a:pt x="38" y="15"/>
                    <a:pt x="39" y="20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ṧḷïḋe">
              <a:extLst>
                <a:ext uri="{FF2B5EF4-FFF2-40B4-BE49-F238E27FC236}">
                  <a16:creationId xmlns:a16="http://schemas.microsoft.com/office/drawing/2014/main" xmlns="" id="{E667A3DE-E490-47D1-A21E-6040DBF7D55F}"/>
                </a:ext>
              </a:extLst>
            </p:cNvPr>
            <p:cNvSpPr/>
            <p:nvPr/>
          </p:nvSpPr>
          <p:spPr bwMode="auto">
            <a:xfrm flipH="1">
              <a:off x="13476093" y="5992293"/>
              <a:ext cx="17264" cy="28249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2 w 47"/>
                <a:gd name="T7" fmla="*/ 47 h 74"/>
                <a:gd name="T8" fmla="*/ 40 w 47"/>
                <a:gd name="T9" fmla="*/ 38 h 74"/>
                <a:gd name="T10" fmla="*/ 15 w 47"/>
                <a:gd name="T11" fmla="*/ 68 h 74"/>
                <a:gd name="T12" fmla="*/ 3 w 47"/>
                <a:gd name="T13" fmla="*/ 66 h 74"/>
                <a:gd name="T14" fmla="*/ 2 w 47"/>
                <a:gd name="T15" fmla="*/ 72 h 74"/>
                <a:gd name="T16" fmla="*/ 14 w 47"/>
                <a:gd name="T17" fmla="*/ 74 h 74"/>
                <a:gd name="T18" fmla="*/ 47 w 47"/>
                <a:gd name="T19" fmla="*/ 34 h 74"/>
                <a:gd name="T20" fmla="*/ 24 w 47"/>
                <a:gd name="T21" fmla="*/ 0 h 74"/>
                <a:gd name="T22" fmla="*/ 6 w 47"/>
                <a:gd name="T23" fmla="*/ 7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2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4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2"/>
                  </a:cubicBezTo>
                  <a:cubicBezTo>
                    <a:pt x="37" y="15"/>
                    <a:pt x="39" y="20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$ļîḋè">
              <a:extLst>
                <a:ext uri="{FF2B5EF4-FFF2-40B4-BE49-F238E27FC236}">
                  <a16:creationId xmlns:a16="http://schemas.microsoft.com/office/drawing/2014/main" xmlns="" id="{B4E5B3BB-BB2B-4F11-9D68-F316955FC766}"/>
                </a:ext>
              </a:extLst>
            </p:cNvPr>
            <p:cNvSpPr/>
            <p:nvPr/>
          </p:nvSpPr>
          <p:spPr bwMode="auto">
            <a:xfrm flipH="1">
              <a:off x="13454122" y="5992293"/>
              <a:ext cx="17264" cy="28249"/>
            </a:xfrm>
            <a:custGeom>
              <a:avLst/>
              <a:gdLst>
                <a:gd name="T0" fmla="*/ 24 w 47"/>
                <a:gd name="T1" fmla="*/ 0 h 74"/>
                <a:gd name="T2" fmla="*/ 0 w 47"/>
                <a:gd name="T3" fmla="*/ 37 h 74"/>
                <a:gd name="T4" fmla="*/ 24 w 47"/>
                <a:gd name="T5" fmla="*/ 74 h 74"/>
                <a:gd name="T6" fmla="*/ 47 w 47"/>
                <a:gd name="T7" fmla="*/ 37 h 74"/>
                <a:gd name="T8" fmla="*/ 24 w 47"/>
                <a:gd name="T9" fmla="*/ 0 h 74"/>
                <a:gd name="T10" fmla="*/ 7 w 47"/>
                <a:gd name="T11" fmla="*/ 37 h 74"/>
                <a:gd name="T12" fmla="*/ 24 w 47"/>
                <a:gd name="T13" fmla="*/ 6 h 74"/>
                <a:gd name="T14" fmla="*/ 40 w 47"/>
                <a:gd name="T15" fmla="*/ 37 h 74"/>
                <a:gd name="T16" fmla="*/ 24 w 47"/>
                <a:gd name="T17" fmla="*/ 68 h 74"/>
                <a:gd name="T18" fmla="*/ 7 w 47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ubicBezTo>
                    <a:pt x="47" y="12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2" y="6"/>
                    <a:pt x="24" y="6"/>
                  </a:cubicBezTo>
                  <a:cubicBezTo>
                    <a:pt x="34" y="6"/>
                    <a:pt x="40" y="17"/>
                    <a:pt x="40" y="37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Sḷidé">
              <a:extLst>
                <a:ext uri="{FF2B5EF4-FFF2-40B4-BE49-F238E27FC236}">
                  <a16:creationId xmlns:a16="http://schemas.microsoft.com/office/drawing/2014/main" xmlns="" id="{B10767E9-3958-447A-BFA7-DA54CB4DCE12}"/>
                </a:ext>
              </a:extLst>
            </p:cNvPr>
            <p:cNvSpPr/>
            <p:nvPr/>
          </p:nvSpPr>
          <p:spPr bwMode="auto">
            <a:xfrm flipH="1">
              <a:off x="13498065" y="6073902"/>
              <a:ext cx="17264" cy="28249"/>
            </a:xfrm>
            <a:custGeom>
              <a:avLst/>
              <a:gdLst>
                <a:gd name="T0" fmla="*/ 24 w 47"/>
                <a:gd name="T1" fmla="*/ 0 h 74"/>
                <a:gd name="T2" fmla="*/ 6 w 47"/>
                <a:gd name="T3" fmla="*/ 7 h 74"/>
                <a:gd name="T4" fmla="*/ 0 w 47"/>
                <a:gd name="T5" fmla="*/ 24 h 74"/>
                <a:gd name="T6" fmla="*/ 8 w 47"/>
                <a:gd name="T7" fmla="*/ 42 h 74"/>
                <a:gd name="T8" fmla="*/ 23 w 47"/>
                <a:gd name="T9" fmla="*/ 47 h 74"/>
                <a:gd name="T10" fmla="*/ 40 w 47"/>
                <a:gd name="T11" fmla="*/ 37 h 74"/>
                <a:gd name="T12" fmla="*/ 40 w 47"/>
                <a:gd name="T13" fmla="*/ 37 h 74"/>
                <a:gd name="T14" fmla="*/ 35 w 47"/>
                <a:gd name="T15" fmla="*/ 58 h 74"/>
                <a:gd name="T16" fmla="*/ 15 w 47"/>
                <a:gd name="T17" fmla="*/ 68 h 74"/>
                <a:gd name="T18" fmla="*/ 3 w 47"/>
                <a:gd name="T19" fmla="*/ 65 h 74"/>
                <a:gd name="T20" fmla="*/ 3 w 47"/>
                <a:gd name="T21" fmla="*/ 72 h 74"/>
                <a:gd name="T22" fmla="*/ 14 w 47"/>
                <a:gd name="T23" fmla="*/ 74 h 74"/>
                <a:gd name="T24" fmla="*/ 47 w 47"/>
                <a:gd name="T25" fmla="*/ 34 h 74"/>
                <a:gd name="T26" fmla="*/ 24 w 47"/>
                <a:gd name="T27" fmla="*/ 0 h 74"/>
                <a:gd name="T28" fmla="*/ 11 w 47"/>
                <a:gd name="T29" fmla="*/ 11 h 74"/>
                <a:gd name="T30" fmla="*/ 24 w 47"/>
                <a:gd name="T31" fmla="*/ 6 h 74"/>
                <a:gd name="T32" fmla="*/ 35 w 47"/>
                <a:gd name="T33" fmla="*/ 11 h 74"/>
                <a:gd name="T34" fmla="*/ 39 w 47"/>
                <a:gd name="T35" fmla="*/ 24 h 74"/>
                <a:gd name="T36" fmla="*/ 35 w 47"/>
                <a:gd name="T37" fmla="*/ 36 h 74"/>
                <a:gd name="T38" fmla="*/ 23 w 47"/>
                <a:gd name="T39" fmla="*/ 40 h 74"/>
                <a:gd name="T40" fmla="*/ 7 w 47"/>
                <a:gd name="T41" fmla="*/ 23 h 74"/>
                <a:gd name="T42" fmla="*/ 11 w 47"/>
                <a:gd name="T4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16" y="0"/>
                    <a:pt x="10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46"/>
                    <a:pt x="38" y="53"/>
                    <a:pt x="35" y="58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3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lose/>
                  <a:moveTo>
                    <a:pt x="11" y="11"/>
                  </a:move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1"/>
                  </a:cubicBezTo>
                  <a:cubicBezTo>
                    <a:pt x="38" y="15"/>
                    <a:pt x="39" y="19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4"/>
                    <a:pt x="7" y="23"/>
                  </a:cubicBezTo>
                  <a:cubicBezTo>
                    <a:pt x="7" y="18"/>
                    <a:pt x="8" y="14"/>
                    <a:pt x="11" y="1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ṡļiḋê">
              <a:extLst>
                <a:ext uri="{FF2B5EF4-FFF2-40B4-BE49-F238E27FC236}">
                  <a16:creationId xmlns:a16="http://schemas.microsoft.com/office/drawing/2014/main" xmlns="" id="{71228EBE-DB9B-4065-95F2-D4103347D62F}"/>
                </a:ext>
              </a:extLst>
            </p:cNvPr>
            <p:cNvSpPr/>
            <p:nvPr/>
          </p:nvSpPr>
          <p:spPr bwMode="auto">
            <a:xfrm flipH="1">
              <a:off x="13476093" y="6073902"/>
              <a:ext cx="17264" cy="28249"/>
            </a:xfrm>
            <a:custGeom>
              <a:avLst/>
              <a:gdLst>
                <a:gd name="T0" fmla="*/ 0 w 47"/>
                <a:gd name="T1" fmla="*/ 24 h 74"/>
                <a:gd name="T2" fmla="*/ 8 w 47"/>
                <a:gd name="T3" fmla="*/ 42 h 74"/>
                <a:gd name="T4" fmla="*/ 22 w 47"/>
                <a:gd name="T5" fmla="*/ 47 h 74"/>
                <a:gd name="T6" fmla="*/ 40 w 47"/>
                <a:gd name="T7" fmla="*/ 37 h 74"/>
                <a:gd name="T8" fmla="*/ 15 w 47"/>
                <a:gd name="T9" fmla="*/ 68 h 74"/>
                <a:gd name="T10" fmla="*/ 3 w 47"/>
                <a:gd name="T11" fmla="*/ 65 h 74"/>
                <a:gd name="T12" fmla="*/ 2 w 47"/>
                <a:gd name="T13" fmla="*/ 72 h 74"/>
                <a:gd name="T14" fmla="*/ 14 w 47"/>
                <a:gd name="T15" fmla="*/ 74 h 74"/>
                <a:gd name="T16" fmla="*/ 47 w 47"/>
                <a:gd name="T17" fmla="*/ 34 h 74"/>
                <a:gd name="T18" fmla="*/ 24 w 47"/>
                <a:gd name="T19" fmla="*/ 0 h 74"/>
                <a:gd name="T20" fmla="*/ 6 w 47"/>
                <a:gd name="T21" fmla="*/ 7 h 74"/>
                <a:gd name="T22" fmla="*/ 0 w 47"/>
                <a:gd name="T23" fmla="*/ 24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1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0" y="24"/>
                  </a:move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3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1"/>
                  </a:cubicBezTo>
                  <a:cubicBezTo>
                    <a:pt x="37" y="15"/>
                    <a:pt x="39" y="19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4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ļïḍe">
              <a:extLst>
                <a:ext uri="{FF2B5EF4-FFF2-40B4-BE49-F238E27FC236}">
                  <a16:creationId xmlns:a16="http://schemas.microsoft.com/office/drawing/2014/main" xmlns="" id="{CB1C5D73-8D49-43B3-A469-F13133FD6E20}"/>
                </a:ext>
              </a:extLst>
            </p:cNvPr>
            <p:cNvSpPr/>
            <p:nvPr/>
          </p:nvSpPr>
          <p:spPr bwMode="auto">
            <a:xfrm flipH="1">
              <a:off x="13454122" y="6073902"/>
              <a:ext cx="15694" cy="28249"/>
            </a:xfrm>
            <a:custGeom>
              <a:avLst/>
              <a:gdLst>
                <a:gd name="T0" fmla="*/ 9 w 42"/>
                <a:gd name="T1" fmla="*/ 29 h 73"/>
                <a:gd name="T2" fmla="*/ 9 w 42"/>
                <a:gd name="T3" fmla="*/ 6 h 73"/>
                <a:gd name="T4" fmla="*/ 39 w 42"/>
                <a:gd name="T5" fmla="*/ 6 h 73"/>
                <a:gd name="T6" fmla="*/ 39 w 42"/>
                <a:gd name="T7" fmla="*/ 0 h 73"/>
                <a:gd name="T8" fmla="*/ 2 w 42"/>
                <a:gd name="T9" fmla="*/ 0 h 73"/>
                <a:gd name="T10" fmla="*/ 1 w 42"/>
                <a:gd name="T11" fmla="*/ 36 h 73"/>
                <a:gd name="T12" fmla="*/ 17 w 42"/>
                <a:gd name="T13" fmla="*/ 34 h 73"/>
                <a:gd name="T14" fmla="*/ 35 w 42"/>
                <a:gd name="T15" fmla="*/ 50 h 73"/>
                <a:gd name="T16" fmla="*/ 29 w 42"/>
                <a:gd name="T17" fmla="*/ 63 h 73"/>
                <a:gd name="T18" fmla="*/ 16 w 42"/>
                <a:gd name="T19" fmla="*/ 67 h 73"/>
                <a:gd name="T20" fmla="*/ 0 w 42"/>
                <a:gd name="T21" fmla="*/ 63 h 73"/>
                <a:gd name="T22" fmla="*/ 0 w 42"/>
                <a:gd name="T23" fmla="*/ 70 h 73"/>
                <a:gd name="T24" fmla="*/ 16 w 42"/>
                <a:gd name="T25" fmla="*/ 73 h 73"/>
                <a:gd name="T26" fmla="*/ 35 w 42"/>
                <a:gd name="T27" fmla="*/ 67 h 73"/>
                <a:gd name="T28" fmla="*/ 42 w 42"/>
                <a:gd name="T29" fmla="*/ 49 h 73"/>
                <a:gd name="T30" fmla="*/ 36 w 42"/>
                <a:gd name="T31" fmla="*/ 33 h 73"/>
                <a:gd name="T32" fmla="*/ 20 w 42"/>
                <a:gd name="T33" fmla="*/ 27 h 73"/>
                <a:gd name="T34" fmla="*/ 9 w 42"/>
                <a:gd name="T3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3">
                  <a:moveTo>
                    <a:pt x="9" y="2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6" y="35"/>
                    <a:pt x="11" y="34"/>
                    <a:pt x="17" y="34"/>
                  </a:cubicBezTo>
                  <a:cubicBezTo>
                    <a:pt x="29" y="34"/>
                    <a:pt x="35" y="39"/>
                    <a:pt x="35" y="50"/>
                  </a:cubicBezTo>
                  <a:cubicBezTo>
                    <a:pt x="35" y="56"/>
                    <a:pt x="33" y="60"/>
                    <a:pt x="29" y="63"/>
                  </a:cubicBezTo>
                  <a:cubicBezTo>
                    <a:pt x="25" y="65"/>
                    <a:pt x="21" y="67"/>
                    <a:pt x="16" y="67"/>
                  </a:cubicBezTo>
                  <a:cubicBezTo>
                    <a:pt x="10" y="67"/>
                    <a:pt x="5" y="65"/>
                    <a:pt x="0" y="6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5" y="72"/>
                    <a:pt x="11" y="73"/>
                    <a:pt x="16" y="73"/>
                  </a:cubicBezTo>
                  <a:cubicBezTo>
                    <a:pt x="24" y="73"/>
                    <a:pt x="30" y="71"/>
                    <a:pt x="35" y="67"/>
                  </a:cubicBezTo>
                  <a:cubicBezTo>
                    <a:pt x="40" y="62"/>
                    <a:pt x="42" y="56"/>
                    <a:pt x="42" y="49"/>
                  </a:cubicBezTo>
                  <a:cubicBezTo>
                    <a:pt x="42" y="42"/>
                    <a:pt x="40" y="37"/>
                    <a:pt x="36" y="33"/>
                  </a:cubicBezTo>
                  <a:cubicBezTo>
                    <a:pt x="32" y="29"/>
                    <a:pt x="27" y="27"/>
                    <a:pt x="20" y="27"/>
                  </a:cubicBezTo>
                  <a:cubicBezTo>
                    <a:pt x="16" y="27"/>
                    <a:pt x="12" y="28"/>
                    <a:pt x="9" y="2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Sļîḑé">
              <a:extLst>
                <a:ext uri="{FF2B5EF4-FFF2-40B4-BE49-F238E27FC236}">
                  <a16:creationId xmlns:a16="http://schemas.microsoft.com/office/drawing/2014/main" xmlns="" id="{5E717D91-4F7F-4FCA-8035-DB10A8104E8A}"/>
                </a:ext>
              </a:extLst>
            </p:cNvPr>
            <p:cNvSpPr/>
            <p:nvPr/>
          </p:nvSpPr>
          <p:spPr bwMode="auto">
            <a:xfrm flipH="1">
              <a:off x="13524745" y="5993862"/>
              <a:ext cx="9417" cy="26680"/>
            </a:xfrm>
            <a:custGeom>
              <a:avLst/>
              <a:gdLst>
                <a:gd name="T0" fmla="*/ 4 w 6"/>
                <a:gd name="T1" fmla="*/ 0 h 17"/>
                <a:gd name="T2" fmla="*/ 0 w 6"/>
                <a:gd name="T3" fmla="*/ 3 h 17"/>
                <a:gd name="T4" fmla="*/ 1 w 6"/>
                <a:gd name="T5" fmla="*/ 4 h 17"/>
                <a:gd name="T6" fmla="*/ 4 w 6"/>
                <a:gd name="T7" fmla="*/ 2 h 17"/>
                <a:gd name="T8" fmla="*/ 4 w 6"/>
                <a:gd name="T9" fmla="*/ 17 h 17"/>
                <a:gd name="T10" fmla="*/ 6 w 6"/>
                <a:gd name="T11" fmla="*/ 17 h 17"/>
                <a:gd name="T12" fmla="*/ 6 w 6"/>
                <a:gd name="T13" fmla="*/ 0 h 17"/>
                <a:gd name="T14" fmla="*/ 4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4" y="0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şḷíďè">
              <a:extLst>
                <a:ext uri="{FF2B5EF4-FFF2-40B4-BE49-F238E27FC236}">
                  <a16:creationId xmlns:a16="http://schemas.microsoft.com/office/drawing/2014/main" xmlns="" id="{C52AF785-C558-4CF7-85A5-8818E7CC2981}"/>
                </a:ext>
              </a:extLst>
            </p:cNvPr>
            <p:cNvSpPr/>
            <p:nvPr/>
          </p:nvSpPr>
          <p:spPr bwMode="auto">
            <a:xfrm flipH="1">
              <a:off x="13524745" y="6073902"/>
              <a:ext cx="9417" cy="26680"/>
            </a:xfrm>
            <a:custGeom>
              <a:avLst/>
              <a:gdLst>
                <a:gd name="T0" fmla="*/ 6 w 6"/>
                <a:gd name="T1" fmla="*/ 0 h 17"/>
                <a:gd name="T2" fmla="*/ 4 w 6"/>
                <a:gd name="T3" fmla="*/ 0 h 17"/>
                <a:gd name="T4" fmla="*/ 0 w 6"/>
                <a:gd name="T5" fmla="*/ 3 h 17"/>
                <a:gd name="T6" fmla="*/ 1 w 6"/>
                <a:gd name="T7" fmla="*/ 4 h 17"/>
                <a:gd name="T8" fmla="*/ 4 w 6"/>
                <a:gd name="T9" fmla="*/ 2 h 17"/>
                <a:gd name="T10" fmla="*/ 4 w 6"/>
                <a:gd name="T11" fmla="*/ 17 h 17"/>
                <a:gd name="T12" fmla="*/ 6 w 6"/>
                <a:gd name="T13" fmla="*/ 17 h 17"/>
                <a:gd name="T14" fmla="*/ 6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ḷiḋe">
              <a:extLst>
                <a:ext uri="{FF2B5EF4-FFF2-40B4-BE49-F238E27FC236}">
                  <a16:creationId xmlns:a16="http://schemas.microsoft.com/office/drawing/2014/main" xmlns="" id="{183F25F5-8233-4D31-9113-5F3D144BDB3A}"/>
                </a:ext>
              </a:extLst>
            </p:cNvPr>
            <p:cNvSpPr/>
            <p:nvPr/>
          </p:nvSpPr>
          <p:spPr bwMode="auto">
            <a:xfrm flipH="1">
              <a:off x="13520036" y="6153941"/>
              <a:ext cx="17264" cy="28249"/>
            </a:xfrm>
            <a:custGeom>
              <a:avLst/>
              <a:gdLst>
                <a:gd name="T0" fmla="*/ 42 w 44"/>
                <a:gd name="T1" fmla="*/ 19 h 74"/>
                <a:gd name="T2" fmla="*/ 36 w 44"/>
                <a:gd name="T3" fmla="*/ 5 h 74"/>
                <a:gd name="T4" fmla="*/ 21 w 44"/>
                <a:gd name="T5" fmla="*/ 0 h 74"/>
                <a:gd name="T6" fmla="*/ 3 w 44"/>
                <a:gd name="T7" fmla="*/ 5 h 74"/>
                <a:gd name="T8" fmla="*/ 4 w 44"/>
                <a:gd name="T9" fmla="*/ 12 h 74"/>
                <a:gd name="T10" fmla="*/ 22 w 44"/>
                <a:gd name="T11" fmla="*/ 7 h 74"/>
                <a:gd name="T12" fmla="*/ 31 w 44"/>
                <a:gd name="T13" fmla="*/ 10 h 74"/>
                <a:gd name="T14" fmla="*/ 34 w 44"/>
                <a:gd name="T15" fmla="*/ 20 h 74"/>
                <a:gd name="T16" fmla="*/ 17 w 44"/>
                <a:gd name="T17" fmla="*/ 49 h 74"/>
                <a:gd name="T18" fmla="*/ 0 w 44"/>
                <a:gd name="T19" fmla="*/ 68 h 74"/>
                <a:gd name="T20" fmla="*/ 0 w 44"/>
                <a:gd name="T21" fmla="*/ 74 h 74"/>
                <a:gd name="T22" fmla="*/ 44 w 44"/>
                <a:gd name="T23" fmla="*/ 74 h 74"/>
                <a:gd name="T24" fmla="*/ 44 w 44"/>
                <a:gd name="T25" fmla="*/ 68 h 74"/>
                <a:gd name="T26" fmla="*/ 9 w 44"/>
                <a:gd name="T27" fmla="*/ 68 h 74"/>
                <a:gd name="T28" fmla="*/ 22 w 44"/>
                <a:gd name="T29" fmla="*/ 53 h 74"/>
                <a:gd name="T30" fmla="*/ 42 w 44"/>
                <a:gd name="T31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4">
                  <a:moveTo>
                    <a:pt x="42" y="19"/>
                  </a:move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ubicBezTo>
                    <a:pt x="16" y="0"/>
                    <a:pt x="10" y="2"/>
                    <a:pt x="3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9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8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ŝḻîḓê">
              <a:extLst>
                <a:ext uri="{FF2B5EF4-FFF2-40B4-BE49-F238E27FC236}">
                  <a16:creationId xmlns:a16="http://schemas.microsoft.com/office/drawing/2014/main" xmlns="" id="{42B9F3EC-A498-4C43-906B-8853144DDF84}"/>
                </a:ext>
              </a:extLst>
            </p:cNvPr>
            <p:cNvSpPr/>
            <p:nvPr/>
          </p:nvSpPr>
          <p:spPr bwMode="auto">
            <a:xfrm flipH="1">
              <a:off x="13496497" y="6153941"/>
              <a:ext cx="18833" cy="28249"/>
            </a:xfrm>
            <a:custGeom>
              <a:avLst/>
              <a:gdLst>
                <a:gd name="T0" fmla="*/ 48 w 48"/>
                <a:gd name="T1" fmla="*/ 38 h 75"/>
                <a:gd name="T2" fmla="*/ 24 w 48"/>
                <a:gd name="T3" fmla="*/ 0 h 75"/>
                <a:gd name="T4" fmla="*/ 0 w 48"/>
                <a:gd name="T5" fmla="*/ 38 h 75"/>
                <a:gd name="T6" fmla="*/ 24 w 48"/>
                <a:gd name="T7" fmla="*/ 75 h 75"/>
                <a:gd name="T8" fmla="*/ 48 w 48"/>
                <a:gd name="T9" fmla="*/ 38 h 75"/>
                <a:gd name="T10" fmla="*/ 24 w 48"/>
                <a:gd name="T11" fmla="*/ 7 h 75"/>
                <a:gd name="T12" fmla="*/ 40 w 48"/>
                <a:gd name="T13" fmla="*/ 38 h 75"/>
                <a:gd name="T14" fmla="*/ 24 w 48"/>
                <a:gd name="T15" fmla="*/ 68 h 75"/>
                <a:gd name="T16" fmla="*/ 7 w 48"/>
                <a:gd name="T17" fmla="*/ 38 h 75"/>
                <a:gd name="T18" fmla="*/ 24 w 48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5">
                  <a:moveTo>
                    <a:pt x="48" y="38"/>
                  </a:moveTo>
                  <a:cubicBezTo>
                    <a:pt x="48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8" y="62"/>
                    <a:pt x="48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šļïdè">
              <a:extLst>
                <a:ext uri="{FF2B5EF4-FFF2-40B4-BE49-F238E27FC236}">
                  <a16:creationId xmlns:a16="http://schemas.microsoft.com/office/drawing/2014/main" xmlns="" id="{344AB0AA-FA0A-4A18-B494-756BB8D08EB1}"/>
                </a:ext>
              </a:extLst>
            </p:cNvPr>
            <p:cNvSpPr/>
            <p:nvPr/>
          </p:nvSpPr>
          <p:spPr bwMode="auto">
            <a:xfrm flipH="1">
              <a:off x="13476093" y="6153941"/>
              <a:ext cx="17264" cy="28249"/>
            </a:xfrm>
            <a:custGeom>
              <a:avLst/>
              <a:gdLst>
                <a:gd name="T0" fmla="*/ 47 w 47"/>
                <a:gd name="T1" fmla="*/ 38 h 75"/>
                <a:gd name="T2" fmla="*/ 24 w 47"/>
                <a:gd name="T3" fmla="*/ 0 h 75"/>
                <a:gd name="T4" fmla="*/ 0 w 47"/>
                <a:gd name="T5" fmla="*/ 38 h 75"/>
                <a:gd name="T6" fmla="*/ 24 w 47"/>
                <a:gd name="T7" fmla="*/ 75 h 75"/>
                <a:gd name="T8" fmla="*/ 47 w 47"/>
                <a:gd name="T9" fmla="*/ 38 h 75"/>
                <a:gd name="T10" fmla="*/ 24 w 47"/>
                <a:gd name="T11" fmla="*/ 7 h 75"/>
                <a:gd name="T12" fmla="*/ 40 w 47"/>
                <a:gd name="T13" fmla="*/ 38 h 75"/>
                <a:gd name="T14" fmla="*/ 24 w 47"/>
                <a:gd name="T15" fmla="*/ 68 h 75"/>
                <a:gd name="T16" fmla="*/ 7 w 47"/>
                <a:gd name="T17" fmla="*/ 38 h 75"/>
                <a:gd name="T18" fmla="*/ 24 w 47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47" y="38"/>
                  </a:moveTo>
                  <a:cubicBezTo>
                    <a:pt x="47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ṣḷíďe">
              <a:extLst>
                <a:ext uri="{FF2B5EF4-FFF2-40B4-BE49-F238E27FC236}">
                  <a16:creationId xmlns:a16="http://schemas.microsoft.com/office/drawing/2014/main" xmlns="" id="{2F091015-395B-4A6B-9818-C73FEB0F6727}"/>
                </a:ext>
              </a:extLst>
            </p:cNvPr>
            <p:cNvSpPr/>
            <p:nvPr/>
          </p:nvSpPr>
          <p:spPr bwMode="auto">
            <a:xfrm flipH="1">
              <a:off x="13454122" y="6153941"/>
              <a:ext cx="17264" cy="28249"/>
            </a:xfrm>
            <a:custGeom>
              <a:avLst/>
              <a:gdLst>
                <a:gd name="T0" fmla="*/ 24 w 47"/>
                <a:gd name="T1" fmla="*/ 0 h 75"/>
                <a:gd name="T2" fmla="*/ 0 w 47"/>
                <a:gd name="T3" fmla="*/ 38 h 75"/>
                <a:gd name="T4" fmla="*/ 24 w 47"/>
                <a:gd name="T5" fmla="*/ 75 h 75"/>
                <a:gd name="T6" fmla="*/ 47 w 47"/>
                <a:gd name="T7" fmla="*/ 38 h 75"/>
                <a:gd name="T8" fmla="*/ 24 w 47"/>
                <a:gd name="T9" fmla="*/ 0 h 75"/>
                <a:gd name="T10" fmla="*/ 7 w 47"/>
                <a:gd name="T11" fmla="*/ 38 h 75"/>
                <a:gd name="T12" fmla="*/ 24 w 47"/>
                <a:gd name="T13" fmla="*/ 7 h 75"/>
                <a:gd name="T14" fmla="*/ 40 w 47"/>
                <a:gd name="T15" fmla="*/ 38 h 75"/>
                <a:gd name="T16" fmla="*/ 24 w 47"/>
                <a:gd name="T17" fmla="*/ 68 h 75"/>
                <a:gd name="T18" fmla="*/ 7 w 47"/>
                <a:gd name="T19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24" y="0"/>
                  </a:move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ubicBezTo>
                    <a:pt x="47" y="13"/>
                    <a:pt x="40" y="0"/>
                    <a:pt x="24" y="0"/>
                  </a:cubicBezTo>
                  <a:close/>
                  <a:moveTo>
                    <a:pt x="7" y="38"/>
                  </a:moveTo>
                  <a:cubicBezTo>
                    <a:pt x="7" y="17"/>
                    <a:pt x="12" y="7"/>
                    <a:pt x="24" y="7"/>
                  </a:cubicBezTo>
                  <a:cubicBezTo>
                    <a:pt x="34" y="7"/>
                    <a:pt x="40" y="17"/>
                    <a:pt x="40" y="38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ṥlîďê">
              <a:extLst>
                <a:ext uri="{FF2B5EF4-FFF2-40B4-BE49-F238E27FC236}">
                  <a16:creationId xmlns:a16="http://schemas.microsoft.com/office/drawing/2014/main" xmlns="" id="{E3B5379C-866F-4594-9F51-8EC3FACAEB59}"/>
                </a:ext>
              </a:extLst>
            </p:cNvPr>
            <p:cNvSpPr/>
            <p:nvPr/>
          </p:nvSpPr>
          <p:spPr bwMode="auto">
            <a:xfrm flipH="1">
              <a:off x="13066477" y="6398769"/>
              <a:ext cx="409616" cy="714081"/>
            </a:xfrm>
            <a:custGeom>
              <a:avLst/>
              <a:gdLst>
                <a:gd name="T0" fmla="*/ 1081 w 1083"/>
                <a:gd name="T1" fmla="*/ 761 h 1896"/>
                <a:gd name="T2" fmla="*/ 749 w 1083"/>
                <a:gd name="T3" fmla="*/ 0 h 1896"/>
                <a:gd name="T4" fmla="*/ 68 w 1083"/>
                <a:gd name="T5" fmla="*/ 761 h 1896"/>
                <a:gd name="T6" fmla="*/ 0 w 1083"/>
                <a:gd name="T7" fmla="*/ 838 h 1896"/>
                <a:gd name="T8" fmla="*/ 19 w 1083"/>
                <a:gd name="T9" fmla="*/ 889 h 1896"/>
                <a:gd name="T10" fmla="*/ 411 w 1083"/>
                <a:gd name="T11" fmla="*/ 1896 h 1896"/>
                <a:gd name="T12" fmla="*/ 1081 w 1083"/>
                <a:gd name="T13" fmla="*/ 889 h 1896"/>
                <a:gd name="T14" fmla="*/ 1083 w 1083"/>
                <a:gd name="T15" fmla="*/ 825 h 1896"/>
                <a:gd name="T16" fmla="*/ 1081 w 1083"/>
                <a:gd name="T17" fmla="*/ 761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896">
                  <a:moveTo>
                    <a:pt x="1081" y="761"/>
                  </a:moveTo>
                  <a:cubicBezTo>
                    <a:pt x="1066" y="466"/>
                    <a:pt x="942" y="199"/>
                    <a:pt x="749" y="0"/>
                  </a:cubicBezTo>
                  <a:cubicBezTo>
                    <a:pt x="68" y="761"/>
                    <a:pt x="68" y="761"/>
                    <a:pt x="68" y="761"/>
                  </a:cubicBezTo>
                  <a:cubicBezTo>
                    <a:pt x="0" y="838"/>
                    <a:pt x="0" y="838"/>
                    <a:pt x="0" y="838"/>
                  </a:cubicBezTo>
                  <a:cubicBezTo>
                    <a:pt x="19" y="889"/>
                    <a:pt x="19" y="889"/>
                    <a:pt x="19" y="889"/>
                  </a:cubicBezTo>
                  <a:cubicBezTo>
                    <a:pt x="411" y="1896"/>
                    <a:pt x="411" y="1896"/>
                    <a:pt x="411" y="1896"/>
                  </a:cubicBezTo>
                  <a:cubicBezTo>
                    <a:pt x="791" y="1713"/>
                    <a:pt x="1058" y="1333"/>
                    <a:pt x="1081" y="889"/>
                  </a:cubicBezTo>
                  <a:cubicBezTo>
                    <a:pt x="1082" y="868"/>
                    <a:pt x="1083" y="847"/>
                    <a:pt x="1083" y="825"/>
                  </a:cubicBezTo>
                  <a:cubicBezTo>
                    <a:pt x="1083" y="804"/>
                    <a:pt x="1082" y="783"/>
                    <a:pt x="1081" y="761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ṡľiḑe">
              <a:extLst>
                <a:ext uri="{FF2B5EF4-FFF2-40B4-BE49-F238E27FC236}">
                  <a16:creationId xmlns:a16="http://schemas.microsoft.com/office/drawing/2014/main" xmlns="" id="{03EA123C-662C-4444-92E1-A4E7AB27B20D}"/>
                </a:ext>
              </a:extLst>
            </p:cNvPr>
            <p:cNvSpPr/>
            <p:nvPr/>
          </p:nvSpPr>
          <p:spPr bwMode="auto">
            <a:xfrm flipH="1">
              <a:off x="13385068" y="6737762"/>
              <a:ext cx="599514" cy="425310"/>
            </a:xfrm>
            <a:custGeom>
              <a:avLst/>
              <a:gdLst>
                <a:gd name="T0" fmla="*/ 1175 w 1586"/>
                <a:gd name="T1" fmla="*/ 0 h 1126"/>
                <a:gd name="T2" fmla="*/ 1077 w 1586"/>
                <a:gd name="T3" fmla="*/ 0 h 1126"/>
                <a:gd name="T4" fmla="*/ 7 w 1586"/>
                <a:gd name="T5" fmla="*/ 0 h 1126"/>
                <a:gd name="T6" fmla="*/ 0 w 1586"/>
                <a:gd name="T7" fmla="*/ 0 h 1126"/>
                <a:gd name="T8" fmla="*/ 365 w 1586"/>
                <a:gd name="T9" fmla="*/ 796 h 1126"/>
                <a:gd name="T10" fmla="*/ 462 w 1586"/>
                <a:gd name="T11" fmla="*/ 879 h 1126"/>
                <a:gd name="T12" fmla="*/ 1187 w 1586"/>
                <a:gd name="T13" fmla="*/ 1126 h 1126"/>
                <a:gd name="T14" fmla="*/ 1202 w 1586"/>
                <a:gd name="T15" fmla="*/ 1125 h 1126"/>
                <a:gd name="T16" fmla="*/ 1586 w 1586"/>
                <a:gd name="T17" fmla="*/ 1057 h 1126"/>
                <a:gd name="T18" fmla="*/ 1197 w 1586"/>
                <a:gd name="T19" fmla="*/ 56 h 1126"/>
                <a:gd name="T20" fmla="*/ 1175 w 1586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6" h="1126">
                  <a:moveTo>
                    <a:pt x="1175" y="0"/>
                  </a:moveTo>
                  <a:cubicBezTo>
                    <a:pt x="1077" y="0"/>
                    <a:pt x="1077" y="0"/>
                    <a:pt x="10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12"/>
                    <a:pt x="153" y="593"/>
                    <a:pt x="365" y="796"/>
                  </a:cubicBezTo>
                  <a:cubicBezTo>
                    <a:pt x="396" y="825"/>
                    <a:pt x="428" y="853"/>
                    <a:pt x="462" y="879"/>
                  </a:cubicBezTo>
                  <a:cubicBezTo>
                    <a:pt x="663" y="1033"/>
                    <a:pt x="914" y="1126"/>
                    <a:pt x="1187" y="1126"/>
                  </a:cubicBezTo>
                  <a:cubicBezTo>
                    <a:pt x="1192" y="1126"/>
                    <a:pt x="1197" y="1125"/>
                    <a:pt x="1202" y="1125"/>
                  </a:cubicBezTo>
                  <a:cubicBezTo>
                    <a:pt x="1337" y="1124"/>
                    <a:pt x="1466" y="1100"/>
                    <a:pt x="1586" y="1057"/>
                  </a:cubicBezTo>
                  <a:cubicBezTo>
                    <a:pt x="1197" y="56"/>
                    <a:pt x="1197" y="56"/>
                    <a:pt x="1197" y="5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227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śḻíḋe">
              <a:extLst>
                <a:ext uri="{FF2B5EF4-FFF2-40B4-BE49-F238E27FC236}">
                  <a16:creationId xmlns:a16="http://schemas.microsoft.com/office/drawing/2014/main" xmlns="" id="{7B8844EA-E479-4D1E-B097-FADE93DEAED4}"/>
                </a:ext>
              </a:extLst>
            </p:cNvPr>
            <p:cNvSpPr/>
            <p:nvPr/>
          </p:nvSpPr>
          <p:spPr bwMode="auto">
            <a:xfrm flipH="1">
              <a:off x="13557701" y="6335993"/>
              <a:ext cx="425310" cy="332715"/>
            </a:xfrm>
            <a:custGeom>
              <a:avLst/>
              <a:gdLst>
                <a:gd name="T0" fmla="*/ 1123 w 1123"/>
                <a:gd name="T1" fmla="*/ 883 h 883"/>
                <a:gd name="T2" fmla="*/ 486 w 1123"/>
                <a:gd name="T3" fmla="*/ 0 h 883"/>
                <a:gd name="T4" fmla="*/ 0 w 1123"/>
                <a:gd name="T5" fmla="*/ 882 h 883"/>
                <a:gd name="T6" fmla="*/ 0 w 1123"/>
                <a:gd name="T7" fmla="*/ 883 h 883"/>
                <a:gd name="T8" fmla="*/ 0 w 1123"/>
                <a:gd name="T9" fmla="*/ 883 h 883"/>
                <a:gd name="T10" fmla="*/ 1123 w 1123"/>
                <a:gd name="T1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3" h="883">
                  <a:moveTo>
                    <a:pt x="1123" y="883"/>
                  </a:moveTo>
                  <a:cubicBezTo>
                    <a:pt x="486" y="0"/>
                    <a:pt x="486" y="0"/>
                    <a:pt x="486" y="0"/>
                  </a:cubicBezTo>
                  <a:cubicBezTo>
                    <a:pt x="212" y="205"/>
                    <a:pt x="27" y="521"/>
                    <a:pt x="0" y="882"/>
                  </a:cubicBezTo>
                  <a:cubicBezTo>
                    <a:pt x="0" y="883"/>
                    <a:pt x="0" y="883"/>
                    <a:pt x="0" y="883"/>
                  </a:cubicBezTo>
                  <a:cubicBezTo>
                    <a:pt x="0" y="883"/>
                    <a:pt x="0" y="883"/>
                    <a:pt x="0" y="883"/>
                  </a:cubicBezTo>
                  <a:lnTo>
                    <a:pt x="1123" y="883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S1ïḑé">
              <a:extLst>
                <a:ext uri="{FF2B5EF4-FFF2-40B4-BE49-F238E27FC236}">
                  <a16:creationId xmlns:a16="http://schemas.microsoft.com/office/drawing/2014/main" xmlns="" id="{1FC6064B-A69B-42C7-868C-EEDB88544F56}"/>
                </a:ext>
              </a:extLst>
            </p:cNvPr>
            <p:cNvSpPr/>
            <p:nvPr/>
          </p:nvSpPr>
          <p:spPr bwMode="auto">
            <a:xfrm flipH="1">
              <a:off x="13237543" y="6244967"/>
              <a:ext cx="502211" cy="392353"/>
            </a:xfrm>
            <a:custGeom>
              <a:avLst/>
              <a:gdLst>
                <a:gd name="T0" fmla="*/ 1332 w 1332"/>
                <a:gd name="T1" fmla="*/ 277 h 1043"/>
                <a:gd name="T2" fmla="*/ 570 w 1332"/>
                <a:gd name="T3" fmla="*/ 1 h 1043"/>
                <a:gd name="T4" fmla="*/ 531 w 1332"/>
                <a:gd name="T5" fmla="*/ 2 h 1043"/>
                <a:gd name="T6" fmla="*/ 520 w 1332"/>
                <a:gd name="T7" fmla="*/ 2 h 1043"/>
                <a:gd name="T8" fmla="*/ 491 w 1332"/>
                <a:gd name="T9" fmla="*/ 4 h 1043"/>
                <a:gd name="T10" fmla="*/ 472 w 1332"/>
                <a:gd name="T11" fmla="*/ 5 h 1043"/>
                <a:gd name="T12" fmla="*/ 445 w 1332"/>
                <a:gd name="T13" fmla="*/ 7 h 1043"/>
                <a:gd name="T14" fmla="*/ 427 w 1332"/>
                <a:gd name="T15" fmla="*/ 9 h 1043"/>
                <a:gd name="T16" fmla="*/ 405 w 1332"/>
                <a:gd name="T17" fmla="*/ 12 h 1043"/>
                <a:gd name="T18" fmla="*/ 391 w 1332"/>
                <a:gd name="T19" fmla="*/ 14 h 1043"/>
                <a:gd name="T20" fmla="*/ 353 w 1332"/>
                <a:gd name="T21" fmla="*/ 21 h 1043"/>
                <a:gd name="T22" fmla="*/ 350 w 1332"/>
                <a:gd name="T23" fmla="*/ 21 h 1043"/>
                <a:gd name="T24" fmla="*/ 310 w 1332"/>
                <a:gd name="T25" fmla="*/ 30 h 1043"/>
                <a:gd name="T26" fmla="*/ 290 w 1332"/>
                <a:gd name="T27" fmla="*/ 34 h 1043"/>
                <a:gd name="T28" fmla="*/ 280 w 1332"/>
                <a:gd name="T29" fmla="*/ 37 h 1043"/>
                <a:gd name="T30" fmla="*/ 30 w 1332"/>
                <a:gd name="T31" fmla="*/ 129 h 1043"/>
                <a:gd name="T32" fmla="*/ 0 w 1332"/>
                <a:gd name="T33" fmla="*/ 145 h 1043"/>
                <a:gd name="T34" fmla="*/ 648 w 1332"/>
                <a:gd name="T35" fmla="*/ 1043 h 1043"/>
                <a:gd name="T36" fmla="*/ 1332 w 1332"/>
                <a:gd name="T37" fmla="*/ 27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2" h="1043">
                  <a:moveTo>
                    <a:pt x="1332" y="277"/>
                  </a:moveTo>
                  <a:cubicBezTo>
                    <a:pt x="1126" y="105"/>
                    <a:pt x="860" y="0"/>
                    <a:pt x="570" y="1"/>
                  </a:cubicBezTo>
                  <a:cubicBezTo>
                    <a:pt x="557" y="1"/>
                    <a:pt x="544" y="1"/>
                    <a:pt x="531" y="2"/>
                  </a:cubicBezTo>
                  <a:cubicBezTo>
                    <a:pt x="527" y="2"/>
                    <a:pt x="523" y="2"/>
                    <a:pt x="520" y="2"/>
                  </a:cubicBezTo>
                  <a:cubicBezTo>
                    <a:pt x="510" y="2"/>
                    <a:pt x="501" y="3"/>
                    <a:pt x="491" y="4"/>
                  </a:cubicBezTo>
                  <a:cubicBezTo>
                    <a:pt x="485" y="4"/>
                    <a:pt x="478" y="4"/>
                    <a:pt x="472" y="5"/>
                  </a:cubicBezTo>
                  <a:cubicBezTo>
                    <a:pt x="463" y="6"/>
                    <a:pt x="454" y="7"/>
                    <a:pt x="445" y="7"/>
                  </a:cubicBezTo>
                  <a:cubicBezTo>
                    <a:pt x="439" y="8"/>
                    <a:pt x="433" y="9"/>
                    <a:pt x="427" y="9"/>
                  </a:cubicBezTo>
                  <a:cubicBezTo>
                    <a:pt x="420" y="10"/>
                    <a:pt x="412" y="11"/>
                    <a:pt x="405" y="12"/>
                  </a:cubicBezTo>
                  <a:cubicBezTo>
                    <a:pt x="400" y="13"/>
                    <a:pt x="396" y="14"/>
                    <a:pt x="391" y="14"/>
                  </a:cubicBezTo>
                  <a:cubicBezTo>
                    <a:pt x="378" y="16"/>
                    <a:pt x="366" y="18"/>
                    <a:pt x="353" y="21"/>
                  </a:cubicBezTo>
                  <a:cubicBezTo>
                    <a:pt x="352" y="21"/>
                    <a:pt x="351" y="21"/>
                    <a:pt x="350" y="21"/>
                  </a:cubicBezTo>
                  <a:cubicBezTo>
                    <a:pt x="336" y="24"/>
                    <a:pt x="323" y="27"/>
                    <a:pt x="310" y="30"/>
                  </a:cubicBezTo>
                  <a:cubicBezTo>
                    <a:pt x="303" y="31"/>
                    <a:pt x="297" y="33"/>
                    <a:pt x="290" y="34"/>
                  </a:cubicBezTo>
                  <a:cubicBezTo>
                    <a:pt x="287" y="35"/>
                    <a:pt x="283" y="36"/>
                    <a:pt x="280" y="37"/>
                  </a:cubicBezTo>
                  <a:cubicBezTo>
                    <a:pt x="192" y="58"/>
                    <a:pt x="109" y="90"/>
                    <a:pt x="30" y="129"/>
                  </a:cubicBezTo>
                  <a:cubicBezTo>
                    <a:pt x="19" y="134"/>
                    <a:pt x="9" y="140"/>
                    <a:pt x="0" y="145"/>
                  </a:cubicBezTo>
                  <a:cubicBezTo>
                    <a:pt x="648" y="1043"/>
                    <a:pt x="648" y="1043"/>
                    <a:pt x="648" y="1043"/>
                  </a:cubicBezTo>
                  <a:lnTo>
                    <a:pt x="1332" y="277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$1ïďè">
              <a:extLst>
                <a:ext uri="{FF2B5EF4-FFF2-40B4-BE49-F238E27FC236}">
                  <a16:creationId xmlns:a16="http://schemas.microsoft.com/office/drawing/2014/main" xmlns="" id="{CC3A07D9-011F-4E62-82EB-78BFC33943AA}"/>
                </a:ext>
              </a:extLst>
            </p:cNvPr>
            <p:cNvSpPr/>
            <p:nvPr/>
          </p:nvSpPr>
          <p:spPr bwMode="auto">
            <a:xfrm flipH="1">
              <a:off x="13287763" y="6720499"/>
              <a:ext cx="39236" cy="58069"/>
            </a:xfrm>
            <a:custGeom>
              <a:avLst/>
              <a:gdLst>
                <a:gd name="T0" fmla="*/ 7 w 104"/>
                <a:gd name="T1" fmla="*/ 116 h 152"/>
                <a:gd name="T2" fmla="*/ 41 w 104"/>
                <a:gd name="T3" fmla="*/ 125 h 152"/>
                <a:gd name="T4" fmla="*/ 68 w 104"/>
                <a:gd name="T5" fmla="*/ 105 h 152"/>
                <a:gd name="T6" fmla="*/ 38 w 104"/>
                <a:gd name="T7" fmla="*/ 84 h 152"/>
                <a:gd name="T8" fmla="*/ 24 w 104"/>
                <a:gd name="T9" fmla="*/ 84 h 152"/>
                <a:gd name="T10" fmla="*/ 24 w 104"/>
                <a:gd name="T11" fmla="*/ 60 h 152"/>
                <a:gd name="T12" fmla="*/ 37 w 104"/>
                <a:gd name="T13" fmla="*/ 60 h 152"/>
                <a:gd name="T14" fmla="*/ 64 w 104"/>
                <a:gd name="T15" fmla="*/ 43 h 152"/>
                <a:gd name="T16" fmla="*/ 42 w 104"/>
                <a:gd name="T17" fmla="*/ 27 h 152"/>
                <a:gd name="T18" fmla="*/ 11 w 104"/>
                <a:gd name="T19" fmla="*/ 36 h 152"/>
                <a:gd name="T20" fmla="*/ 4 w 104"/>
                <a:gd name="T21" fmla="*/ 11 h 152"/>
                <a:gd name="T22" fmla="*/ 50 w 104"/>
                <a:gd name="T23" fmla="*/ 0 h 152"/>
                <a:gd name="T24" fmla="*/ 99 w 104"/>
                <a:gd name="T25" fmla="*/ 37 h 152"/>
                <a:gd name="T26" fmla="*/ 72 w 104"/>
                <a:gd name="T27" fmla="*/ 71 h 152"/>
                <a:gd name="T28" fmla="*/ 72 w 104"/>
                <a:gd name="T29" fmla="*/ 71 h 152"/>
                <a:gd name="T30" fmla="*/ 104 w 104"/>
                <a:gd name="T31" fmla="*/ 107 h 152"/>
                <a:gd name="T32" fmla="*/ 43 w 104"/>
                <a:gd name="T33" fmla="*/ 152 h 152"/>
                <a:gd name="T34" fmla="*/ 0 w 104"/>
                <a:gd name="T35" fmla="*/ 142 h 152"/>
                <a:gd name="T36" fmla="*/ 7 w 104"/>
                <a:gd name="T37" fmla="*/ 1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2">
                  <a:moveTo>
                    <a:pt x="7" y="116"/>
                  </a:moveTo>
                  <a:cubicBezTo>
                    <a:pt x="13" y="119"/>
                    <a:pt x="27" y="125"/>
                    <a:pt x="41" y="125"/>
                  </a:cubicBezTo>
                  <a:cubicBezTo>
                    <a:pt x="59" y="125"/>
                    <a:pt x="68" y="116"/>
                    <a:pt x="68" y="105"/>
                  </a:cubicBezTo>
                  <a:cubicBezTo>
                    <a:pt x="68" y="91"/>
                    <a:pt x="53" y="84"/>
                    <a:pt x="38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9" y="59"/>
                    <a:pt x="64" y="55"/>
                    <a:pt x="64" y="43"/>
                  </a:cubicBezTo>
                  <a:cubicBezTo>
                    <a:pt x="64" y="34"/>
                    <a:pt x="56" y="27"/>
                    <a:pt x="42" y="27"/>
                  </a:cubicBezTo>
                  <a:cubicBezTo>
                    <a:pt x="30" y="27"/>
                    <a:pt x="17" y="32"/>
                    <a:pt x="11" y="3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3" y="5"/>
                    <a:pt x="31" y="0"/>
                    <a:pt x="50" y="0"/>
                  </a:cubicBezTo>
                  <a:cubicBezTo>
                    <a:pt x="81" y="0"/>
                    <a:pt x="99" y="17"/>
                    <a:pt x="99" y="37"/>
                  </a:cubicBezTo>
                  <a:cubicBezTo>
                    <a:pt x="99" y="52"/>
                    <a:pt x="90" y="65"/>
                    <a:pt x="72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89" y="75"/>
                    <a:pt x="104" y="88"/>
                    <a:pt x="104" y="107"/>
                  </a:cubicBezTo>
                  <a:cubicBezTo>
                    <a:pt x="104" y="133"/>
                    <a:pt x="81" y="152"/>
                    <a:pt x="43" y="152"/>
                  </a:cubicBezTo>
                  <a:cubicBezTo>
                    <a:pt x="24" y="152"/>
                    <a:pt x="8" y="147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ṩļîḑê">
              <a:extLst>
                <a:ext uri="{FF2B5EF4-FFF2-40B4-BE49-F238E27FC236}">
                  <a16:creationId xmlns:a16="http://schemas.microsoft.com/office/drawing/2014/main" xmlns="" id="{1CB8BB4C-959D-4F22-8371-CE0720C96660}"/>
                </a:ext>
              </a:extLst>
            </p:cNvPr>
            <p:cNvSpPr/>
            <p:nvPr/>
          </p:nvSpPr>
          <p:spPr bwMode="auto">
            <a:xfrm flipH="1">
              <a:off x="13237543" y="6722068"/>
              <a:ext cx="43943" cy="54930"/>
            </a:xfrm>
            <a:custGeom>
              <a:avLst/>
              <a:gdLst>
                <a:gd name="T0" fmla="*/ 65 w 115"/>
                <a:gd name="T1" fmla="*/ 147 h 147"/>
                <a:gd name="T2" fmla="*/ 65 w 115"/>
                <a:gd name="T3" fmla="*/ 112 h 147"/>
                <a:gd name="T4" fmla="*/ 0 w 115"/>
                <a:gd name="T5" fmla="*/ 112 h 147"/>
                <a:gd name="T6" fmla="*/ 0 w 115"/>
                <a:gd name="T7" fmla="*/ 89 h 147"/>
                <a:gd name="T8" fmla="*/ 56 w 115"/>
                <a:gd name="T9" fmla="*/ 0 h 147"/>
                <a:gd name="T10" fmla="*/ 98 w 115"/>
                <a:gd name="T11" fmla="*/ 0 h 147"/>
                <a:gd name="T12" fmla="*/ 98 w 115"/>
                <a:gd name="T13" fmla="*/ 86 h 147"/>
                <a:gd name="T14" fmla="*/ 115 w 115"/>
                <a:gd name="T15" fmla="*/ 86 h 147"/>
                <a:gd name="T16" fmla="*/ 115 w 115"/>
                <a:gd name="T17" fmla="*/ 112 h 147"/>
                <a:gd name="T18" fmla="*/ 98 w 115"/>
                <a:gd name="T19" fmla="*/ 112 h 147"/>
                <a:gd name="T20" fmla="*/ 98 w 115"/>
                <a:gd name="T21" fmla="*/ 147 h 147"/>
                <a:gd name="T22" fmla="*/ 65 w 115"/>
                <a:gd name="T23" fmla="*/ 147 h 147"/>
                <a:gd name="T24" fmla="*/ 65 w 115"/>
                <a:gd name="T25" fmla="*/ 86 h 147"/>
                <a:gd name="T26" fmla="*/ 65 w 115"/>
                <a:gd name="T27" fmla="*/ 53 h 147"/>
                <a:gd name="T28" fmla="*/ 66 w 115"/>
                <a:gd name="T29" fmla="*/ 26 h 147"/>
                <a:gd name="T30" fmla="*/ 65 w 115"/>
                <a:gd name="T31" fmla="*/ 26 h 147"/>
                <a:gd name="T32" fmla="*/ 52 w 115"/>
                <a:gd name="T33" fmla="*/ 53 h 147"/>
                <a:gd name="T34" fmla="*/ 32 w 115"/>
                <a:gd name="T35" fmla="*/ 85 h 147"/>
                <a:gd name="T36" fmla="*/ 32 w 115"/>
                <a:gd name="T37" fmla="*/ 86 h 147"/>
                <a:gd name="T38" fmla="*/ 65 w 115"/>
                <a:gd name="T39" fmla="*/ 8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47">
                  <a:moveTo>
                    <a:pt x="65" y="147"/>
                  </a:moveTo>
                  <a:cubicBezTo>
                    <a:pt x="65" y="112"/>
                    <a:pt x="65" y="112"/>
                    <a:pt x="65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47"/>
                    <a:pt x="98" y="147"/>
                    <a:pt x="98" y="147"/>
                  </a:cubicBezTo>
                  <a:lnTo>
                    <a:pt x="65" y="147"/>
                  </a:lnTo>
                  <a:close/>
                  <a:moveTo>
                    <a:pt x="65" y="86"/>
                  </a:moveTo>
                  <a:cubicBezTo>
                    <a:pt x="65" y="53"/>
                    <a:pt x="65" y="53"/>
                    <a:pt x="65" y="53"/>
                  </a:cubicBezTo>
                  <a:cubicBezTo>
                    <a:pt x="65" y="44"/>
                    <a:pt x="66" y="35"/>
                    <a:pt x="66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1" y="35"/>
                    <a:pt x="57" y="44"/>
                    <a:pt x="52" y="53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6"/>
                    <a:pt x="32" y="86"/>
                    <a:pt x="32" y="8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Sľîḓe">
              <a:extLst>
                <a:ext uri="{FF2B5EF4-FFF2-40B4-BE49-F238E27FC236}">
                  <a16:creationId xmlns:a16="http://schemas.microsoft.com/office/drawing/2014/main" xmlns="" id="{DE0107A3-4311-4903-96F7-99DDFD2ED5E0}"/>
                </a:ext>
              </a:extLst>
            </p:cNvPr>
            <p:cNvSpPr/>
            <p:nvPr/>
          </p:nvSpPr>
          <p:spPr bwMode="auto">
            <a:xfrm flipH="1">
              <a:off x="13162210" y="6720499"/>
              <a:ext cx="70624" cy="58069"/>
            </a:xfrm>
            <a:custGeom>
              <a:avLst/>
              <a:gdLst>
                <a:gd name="T0" fmla="*/ 81 w 187"/>
                <a:gd name="T1" fmla="*/ 44 h 152"/>
                <a:gd name="T2" fmla="*/ 41 w 187"/>
                <a:gd name="T3" fmla="*/ 91 h 152"/>
                <a:gd name="T4" fmla="*/ 0 w 187"/>
                <a:gd name="T5" fmla="*/ 46 h 152"/>
                <a:gd name="T6" fmla="*/ 42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6 w 187"/>
                <a:gd name="T15" fmla="*/ 45 h 152"/>
                <a:gd name="T16" fmla="*/ 41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7 w 187"/>
                <a:gd name="T23" fmla="*/ 0 h 152"/>
                <a:gd name="T24" fmla="*/ 145 w 187"/>
                <a:gd name="T25" fmla="*/ 0 h 152"/>
                <a:gd name="T26" fmla="*/ 61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7 w 187"/>
                <a:gd name="T33" fmla="*/ 152 h 152"/>
                <a:gd name="T34" fmla="*/ 106 w 187"/>
                <a:gd name="T35" fmla="*/ 107 h 152"/>
                <a:gd name="T36" fmla="*/ 148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2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5"/>
                    <a:pt x="62" y="91"/>
                    <a:pt x="41" y="91"/>
                  </a:cubicBezTo>
                  <a:cubicBezTo>
                    <a:pt x="18" y="91"/>
                    <a:pt x="0" y="74"/>
                    <a:pt x="0" y="46"/>
                  </a:cubicBezTo>
                  <a:cubicBezTo>
                    <a:pt x="0" y="20"/>
                    <a:pt x="17" y="0"/>
                    <a:pt x="42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6" y="62"/>
                    <a:pt x="56" y="45"/>
                  </a:cubicBezTo>
                  <a:cubicBezTo>
                    <a:pt x="56" y="30"/>
                    <a:pt x="52" y="19"/>
                    <a:pt x="41" y="19"/>
                  </a:cubicBezTo>
                  <a:cubicBezTo>
                    <a:pt x="31" y="19"/>
                    <a:pt x="26" y="31"/>
                    <a:pt x="26" y="45"/>
                  </a:cubicBezTo>
                  <a:close/>
                  <a:moveTo>
                    <a:pt x="42" y="152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1" y="152"/>
                    <a:pt x="61" y="152"/>
                    <a:pt x="61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6"/>
                    <a:pt x="168" y="152"/>
                    <a:pt x="147" y="152"/>
                  </a:cubicBezTo>
                  <a:cubicBezTo>
                    <a:pt x="124" y="152"/>
                    <a:pt x="107" y="135"/>
                    <a:pt x="106" y="107"/>
                  </a:cubicBezTo>
                  <a:cubicBezTo>
                    <a:pt x="106" y="81"/>
                    <a:pt x="123" y="61"/>
                    <a:pt x="148" y="61"/>
                  </a:cubicBezTo>
                  <a:cubicBezTo>
                    <a:pt x="173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2" y="123"/>
                    <a:pt x="162" y="106"/>
                  </a:cubicBezTo>
                  <a:cubicBezTo>
                    <a:pt x="162" y="92"/>
                    <a:pt x="158" y="80"/>
                    <a:pt x="147" y="80"/>
                  </a:cubicBezTo>
                  <a:cubicBezTo>
                    <a:pt x="137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ṡļïḑe">
              <a:extLst>
                <a:ext uri="{FF2B5EF4-FFF2-40B4-BE49-F238E27FC236}">
                  <a16:creationId xmlns:a16="http://schemas.microsoft.com/office/drawing/2014/main" xmlns="" id="{F972BB93-95B7-4677-AA7E-5667600BF74C}"/>
                </a:ext>
              </a:extLst>
            </p:cNvPr>
            <p:cNvSpPr/>
            <p:nvPr/>
          </p:nvSpPr>
          <p:spPr bwMode="auto">
            <a:xfrm flipH="1">
              <a:off x="13727198" y="6893133"/>
              <a:ext cx="39236" cy="58069"/>
            </a:xfrm>
            <a:custGeom>
              <a:avLst/>
              <a:gdLst>
                <a:gd name="T0" fmla="*/ 7 w 104"/>
                <a:gd name="T1" fmla="*/ 116 h 153"/>
                <a:gd name="T2" fmla="*/ 42 w 104"/>
                <a:gd name="T3" fmla="*/ 125 h 153"/>
                <a:gd name="T4" fmla="*/ 68 w 104"/>
                <a:gd name="T5" fmla="*/ 106 h 153"/>
                <a:gd name="T6" fmla="*/ 39 w 104"/>
                <a:gd name="T7" fmla="*/ 85 h 153"/>
                <a:gd name="T8" fmla="*/ 25 w 104"/>
                <a:gd name="T9" fmla="*/ 85 h 153"/>
                <a:gd name="T10" fmla="*/ 25 w 104"/>
                <a:gd name="T11" fmla="*/ 60 h 153"/>
                <a:gd name="T12" fmla="*/ 38 w 104"/>
                <a:gd name="T13" fmla="*/ 60 h 153"/>
                <a:gd name="T14" fmla="*/ 64 w 104"/>
                <a:gd name="T15" fmla="*/ 43 h 153"/>
                <a:gd name="T16" fmla="*/ 43 w 104"/>
                <a:gd name="T17" fmla="*/ 28 h 153"/>
                <a:gd name="T18" fmla="*/ 12 w 104"/>
                <a:gd name="T19" fmla="*/ 36 h 153"/>
                <a:gd name="T20" fmla="*/ 5 w 104"/>
                <a:gd name="T21" fmla="*/ 11 h 153"/>
                <a:gd name="T22" fmla="*/ 50 w 104"/>
                <a:gd name="T23" fmla="*/ 0 h 153"/>
                <a:gd name="T24" fmla="*/ 99 w 104"/>
                <a:gd name="T25" fmla="*/ 37 h 153"/>
                <a:gd name="T26" fmla="*/ 72 w 104"/>
                <a:gd name="T27" fmla="*/ 71 h 153"/>
                <a:gd name="T28" fmla="*/ 72 w 104"/>
                <a:gd name="T29" fmla="*/ 72 h 153"/>
                <a:gd name="T30" fmla="*/ 104 w 104"/>
                <a:gd name="T31" fmla="*/ 107 h 153"/>
                <a:gd name="T32" fmla="*/ 44 w 104"/>
                <a:gd name="T33" fmla="*/ 153 h 153"/>
                <a:gd name="T34" fmla="*/ 0 w 104"/>
                <a:gd name="T35" fmla="*/ 142 h 153"/>
                <a:gd name="T36" fmla="*/ 7 w 104"/>
                <a:gd name="T37" fmla="*/ 1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7" y="116"/>
                  </a:moveTo>
                  <a:cubicBezTo>
                    <a:pt x="13" y="119"/>
                    <a:pt x="27" y="125"/>
                    <a:pt x="42" y="125"/>
                  </a:cubicBezTo>
                  <a:cubicBezTo>
                    <a:pt x="59" y="125"/>
                    <a:pt x="68" y="117"/>
                    <a:pt x="68" y="106"/>
                  </a:cubicBezTo>
                  <a:cubicBezTo>
                    <a:pt x="68" y="91"/>
                    <a:pt x="54" y="85"/>
                    <a:pt x="39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50" y="60"/>
                    <a:pt x="64" y="55"/>
                    <a:pt x="64" y="43"/>
                  </a:cubicBezTo>
                  <a:cubicBezTo>
                    <a:pt x="64" y="34"/>
                    <a:pt x="57" y="28"/>
                    <a:pt x="43" y="28"/>
                  </a:cubicBezTo>
                  <a:cubicBezTo>
                    <a:pt x="31" y="28"/>
                    <a:pt x="18" y="33"/>
                    <a:pt x="12" y="3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6"/>
                    <a:pt x="31" y="0"/>
                    <a:pt x="50" y="0"/>
                  </a:cubicBezTo>
                  <a:cubicBezTo>
                    <a:pt x="82" y="0"/>
                    <a:pt x="99" y="17"/>
                    <a:pt x="99" y="37"/>
                  </a:cubicBezTo>
                  <a:cubicBezTo>
                    <a:pt x="99" y="53"/>
                    <a:pt x="90" y="65"/>
                    <a:pt x="72" y="71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90" y="75"/>
                    <a:pt x="104" y="88"/>
                    <a:pt x="104" y="107"/>
                  </a:cubicBezTo>
                  <a:cubicBezTo>
                    <a:pt x="104" y="133"/>
                    <a:pt x="81" y="153"/>
                    <a:pt x="44" y="153"/>
                  </a:cubicBezTo>
                  <a:cubicBezTo>
                    <a:pt x="25" y="153"/>
                    <a:pt x="9" y="148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$1ídê">
              <a:extLst>
                <a:ext uri="{FF2B5EF4-FFF2-40B4-BE49-F238E27FC236}">
                  <a16:creationId xmlns:a16="http://schemas.microsoft.com/office/drawing/2014/main" xmlns="" id="{DFDBF2DD-756D-4F26-B6E5-25C97FB1EC64}"/>
                </a:ext>
              </a:extLst>
            </p:cNvPr>
            <p:cNvSpPr/>
            <p:nvPr/>
          </p:nvSpPr>
          <p:spPr bwMode="auto">
            <a:xfrm flipH="1">
              <a:off x="13678546" y="6893133"/>
              <a:ext cx="40805" cy="58069"/>
            </a:xfrm>
            <a:custGeom>
              <a:avLst/>
              <a:gdLst>
                <a:gd name="T0" fmla="*/ 111 w 111"/>
                <a:gd name="T1" fmla="*/ 76 h 153"/>
                <a:gd name="T2" fmla="*/ 55 w 111"/>
                <a:gd name="T3" fmla="*/ 153 h 153"/>
                <a:gd name="T4" fmla="*/ 0 w 111"/>
                <a:gd name="T5" fmla="*/ 77 h 153"/>
                <a:gd name="T6" fmla="*/ 56 w 111"/>
                <a:gd name="T7" fmla="*/ 0 h 153"/>
                <a:gd name="T8" fmla="*/ 111 w 111"/>
                <a:gd name="T9" fmla="*/ 76 h 153"/>
                <a:gd name="T10" fmla="*/ 34 w 111"/>
                <a:gd name="T11" fmla="*/ 77 h 153"/>
                <a:gd name="T12" fmla="*/ 56 w 111"/>
                <a:gd name="T13" fmla="*/ 126 h 153"/>
                <a:gd name="T14" fmla="*/ 76 w 111"/>
                <a:gd name="T15" fmla="*/ 76 h 153"/>
                <a:gd name="T16" fmla="*/ 55 w 111"/>
                <a:gd name="T17" fmla="*/ 26 h 153"/>
                <a:gd name="T18" fmla="*/ 34 w 111"/>
                <a:gd name="T1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3">
                  <a:moveTo>
                    <a:pt x="111" y="76"/>
                  </a:moveTo>
                  <a:cubicBezTo>
                    <a:pt x="111" y="121"/>
                    <a:pt x="92" y="153"/>
                    <a:pt x="55" y="153"/>
                  </a:cubicBezTo>
                  <a:cubicBezTo>
                    <a:pt x="17" y="153"/>
                    <a:pt x="0" y="118"/>
                    <a:pt x="0" y="77"/>
                  </a:cubicBezTo>
                  <a:cubicBezTo>
                    <a:pt x="0" y="34"/>
                    <a:pt x="18" y="0"/>
                    <a:pt x="56" y="0"/>
                  </a:cubicBezTo>
                  <a:cubicBezTo>
                    <a:pt x="95" y="0"/>
                    <a:pt x="111" y="35"/>
                    <a:pt x="111" y="76"/>
                  </a:cubicBezTo>
                  <a:close/>
                  <a:moveTo>
                    <a:pt x="34" y="77"/>
                  </a:moveTo>
                  <a:cubicBezTo>
                    <a:pt x="34" y="110"/>
                    <a:pt x="42" y="126"/>
                    <a:pt x="56" y="126"/>
                  </a:cubicBezTo>
                  <a:cubicBezTo>
                    <a:pt x="69" y="126"/>
                    <a:pt x="76" y="110"/>
                    <a:pt x="76" y="76"/>
                  </a:cubicBezTo>
                  <a:cubicBezTo>
                    <a:pt x="76" y="44"/>
                    <a:pt x="69" y="26"/>
                    <a:pt x="55" y="26"/>
                  </a:cubicBezTo>
                  <a:cubicBezTo>
                    <a:pt x="43" y="26"/>
                    <a:pt x="34" y="42"/>
                    <a:pt x="3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ṧḻîďé">
              <a:extLst>
                <a:ext uri="{FF2B5EF4-FFF2-40B4-BE49-F238E27FC236}">
                  <a16:creationId xmlns:a16="http://schemas.microsoft.com/office/drawing/2014/main" xmlns="" id="{52C9B597-DDEF-4381-B1BC-295562E8AD43}"/>
                </a:ext>
              </a:extLst>
            </p:cNvPr>
            <p:cNvSpPr/>
            <p:nvPr/>
          </p:nvSpPr>
          <p:spPr bwMode="auto">
            <a:xfrm flipH="1">
              <a:off x="13601645" y="6893133"/>
              <a:ext cx="70624" cy="58069"/>
            </a:xfrm>
            <a:custGeom>
              <a:avLst/>
              <a:gdLst>
                <a:gd name="T0" fmla="*/ 81 w 187"/>
                <a:gd name="T1" fmla="*/ 44 h 153"/>
                <a:gd name="T2" fmla="*/ 40 w 187"/>
                <a:gd name="T3" fmla="*/ 91 h 153"/>
                <a:gd name="T4" fmla="*/ 0 w 187"/>
                <a:gd name="T5" fmla="*/ 47 h 153"/>
                <a:gd name="T6" fmla="*/ 41 w 187"/>
                <a:gd name="T7" fmla="*/ 0 h 153"/>
                <a:gd name="T8" fmla="*/ 81 w 187"/>
                <a:gd name="T9" fmla="*/ 44 h 153"/>
                <a:gd name="T10" fmla="*/ 26 w 187"/>
                <a:gd name="T11" fmla="*/ 46 h 153"/>
                <a:gd name="T12" fmla="*/ 41 w 187"/>
                <a:gd name="T13" fmla="*/ 72 h 153"/>
                <a:gd name="T14" fmla="*/ 55 w 187"/>
                <a:gd name="T15" fmla="*/ 46 h 153"/>
                <a:gd name="T16" fmla="*/ 41 w 187"/>
                <a:gd name="T17" fmla="*/ 19 h 153"/>
                <a:gd name="T18" fmla="*/ 26 w 187"/>
                <a:gd name="T19" fmla="*/ 46 h 153"/>
                <a:gd name="T20" fmla="*/ 42 w 187"/>
                <a:gd name="T21" fmla="*/ 153 h 153"/>
                <a:gd name="T22" fmla="*/ 126 w 187"/>
                <a:gd name="T23" fmla="*/ 0 h 153"/>
                <a:gd name="T24" fmla="*/ 145 w 187"/>
                <a:gd name="T25" fmla="*/ 0 h 153"/>
                <a:gd name="T26" fmla="*/ 60 w 187"/>
                <a:gd name="T27" fmla="*/ 153 h 153"/>
                <a:gd name="T28" fmla="*/ 42 w 187"/>
                <a:gd name="T29" fmla="*/ 153 h 153"/>
                <a:gd name="T30" fmla="*/ 187 w 187"/>
                <a:gd name="T31" fmla="*/ 105 h 153"/>
                <a:gd name="T32" fmla="*/ 146 w 187"/>
                <a:gd name="T33" fmla="*/ 152 h 153"/>
                <a:gd name="T34" fmla="*/ 106 w 187"/>
                <a:gd name="T35" fmla="*/ 108 h 153"/>
                <a:gd name="T36" fmla="*/ 147 w 187"/>
                <a:gd name="T37" fmla="*/ 62 h 153"/>
                <a:gd name="T38" fmla="*/ 187 w 187"/>
                <a:gd name="T39" fmla="*/ 105 h 153"/>
                <a:gd name="T40" fmla="*/ 132 w 187"/>
                <a:gd name="T41" fmla="*/ 107 h 153"/>
                <a:gd name="T42" fmla="*/ 147 w 187"/>
                <a:gd name="T43" fmla="*/ 133 h 153"/>
                <a:gd name="T44" fmla="*/ 161 w 187"/>
                <a:gd name="T45" fmla="*/ 107 h 153"/>
                <a:gd name="T46" fmla="*/ 147 w 187"/>
                <a:gd name="T47" fmla="*/ 80 h 153"/>
                <a:gd name="T48" fmla="*/ 132 w 187"/>
                <a:gd name="T49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3">
                  <a:moveTo>
                    <a:pt x="81" y="44"/>
                  </a:moveTo>
                  <a:cubicBezTo>
                    <a:pt x="81" y="75"/>
                    <a:pt x="61" y="91"/>
                    <a:pt x="40" y="91"/>
                  </a:cubicBezTo>
                  <a:cubicBezTo>
                    <a:pt x="18" y="91"/>
                    <a:pt x="0" y="74"/>
                    <a:pt x="0" y="47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6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5" y="62"/>
                    <a:pt x="55" y="46"/>
                  </a:cubicBezTo>
                  <a:cubicBezTo>
                    <a:pt x="55" y="31"/>
                    <a:pt x="51" y="19"/>
                    <a:pt x="41" y="19"/>
                  </a:cubicBezTo>
                  <a:cubicBezTo>
                    <a:pt x="30" y="19"/>
                    <a:pt x="26" y="31"/>
                    <a:pt x="26" y="46"/>
                  </a:cubicBezTo>
                  <a:close/>
                  <a:moveTo>
                    <a:pt x="42" y="153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3"/>
                    <a:pt x="60" y="153"/>
                    <a:pt x="60" y="153"/>
                  </a:cubicBezTo>
                  <a:lnTo>
                    <a:pt x="42" y="153"/>
                  </a:lnTo>
                  <a:close/>
                  <a:moveTo>
                    <a:pt x="187" y="105"/>
                  </a:moveTo>
                  <a:cubicBezTo>
                    <a:pt x="187" y="136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8"/>
                  </a:cubicBezTo>
                  <a:cubicBezTo>
                    <a:pt x="106" y="81"/>
                    <a:pt x="122" y="62"/>
                    <a:pt x="147" y="62"/>
                  </a:cubicBezTo>
                  <a:cubicBezTo>
                    <a:pt x="173" y="62"/>
                    <a:pt x="187" y="80"/>
                    <a:pt x="187" y="105"/>
                  </a:cubicBezTo>
                  <a:close/>
                  <a:moveTo>
                    <a:pt x="132" y="107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1" y="123"/>
                    <a:pt x="161" y="107"/>
                  </a:cubicBezTo>
                  <a:cubicBezTo>
                    <a:pt x="161" y="92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sľiḑe">
              <a:extLst>
                <a:ext uri="{FF2B5EF4-FFF2-40B4-BE49-F238E27FC236}">
                  <a16:creationId xmlns:a16="http://schemas.microsoft.com/office/drawing/2014/main" xmlns="" id="{00D4ACD8-44E9-45B2-9402-250BB97C9CF5}"/>
                </a:ext>
              </a:extLst>
            </p:cNvPr>
            <p:cNvSpPr/>
            <p:nvPr/>
          </p:nvSpPr>
          <p:spPr bwMode="auto">
            <a:xfrm flipH="1">
              <a:off x="13521605" y="6372090"/>
              <a:ext cx="39236" cy="56499"/>
            </a:xfrm>
            <a:custGeom>
              <a:avLst/>
              <a:gdLst>
                <a:gd name="T0" fmla="*/ 0 w 104"/>
                <a:gd name="T1" fmla="*/ 149 h 149"/>
                <a:gd name="T2" fmla="*/ 0 w 104"/>
                <a:gd name="T3" fmla="*/ 128 h 149"/>
                <a:gd name="T4" fmla="*/ 19 w 104"/>
                <a:gd name="T5" fmla="*/ 111 h 149"/>
                <a:gd name="T6" fmla="*/ 67 w 104"/>
                <a:gd name="T7" fmla="*/ 49 h 149"/>
                <a:gd name="T8" fmla="*/ 43 w 104"/>
                <a:gd name="T9" fmla="*/ 27 h 149"/>
                <a:gd name="T10" fmla="*/ 11 w 104"/>
                <a:gd name="T11" fmla="*/ 40 h 149"/>
                <a:gd name="T12" fmla="*/ 2 w 104"/>
                <a:gd name="T13" fmla="*/ 15 h 149"/>
                <a:gd name="T14" fmla="*/ 50 w 104"/>
                <a:gd name="T15" fmla="*/ 0 h 149"/>
                <a:gd name="T16" fmla="*/ 102 w 104"/>
                <a:gd name="T17" fmla="*/ 46 h 149"/>
                <a:gd name="T18" fmla="*/ 62 w 104"/>
                <a:gd name="T19" fmla="*/ 109 h 149"/>
                <a:gd name="T20" fmla="*/ 49 w 104"/>
                <a:gd name="T21" fmla="*/ 121 h 149"/>
                <a:gd name="T22" fmla="*/ 49 w 104"/>
                <a:gd name="T23" fmla="*/ 121 h 149"/>
                <a:gd name="T24" fmla="*/ 104 w 104"/>
                <a:gd name="T25" fmla="*/ 121 h 149"/>
                <a:gd name="T26" fmla="*/ 104 w 104"/>
                <a:gd name="T27" fmla="*/ 149 h 149"/>
                <a:gd name="T28" fmla="*/ 0 w 104"/>
                <a:gd name="T2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49">
                  <a:moveTo>
                    <a:pt x="0" y="14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51" y="83"/>
                    <a:pt x="67" y="66"/>
                    <a:pt x="67" y="49"/>
                  </a:cubicBezTo>
                  <a:cubicBezTo>
                    <a:pt x="67" y="37"/>
                    <a:pt x="60" y="27"/>
                    <a:pt x="43" y="27"/>
                  </a:cubicBezTo>
                  <a:cubicBezTo>
                    <a:pt x="30" y="27"/>
                    <a:pt x="19" y="34"/>
                    <a:pt x="11" y="4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6"/>
                    <a:pt x="30" y="0"/>
                    <a:pt x="50" y="0"/>
                  </a:cubicBezTo>
                  <a:cubicBezTo>
                    <a:pt x="83" y="0"/>
                    <a:pt x="102" y="19"/>
                    <a:pt x="102" y="46"/>
                  </a:cubicBezTo>
                  <a:cubicBezTo>
                    <a:pt x="102" y="71"/>
                    <a:pt x="84" y="90"/>
                    <a:pt x="62" y="109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49"/>
                    <a:pt x="104" y="149"/>
                    <a:pt x="104" y="149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ṡḷiḓè">
              <a:extLst>
                <a:ext uri="{FF2B5EF4-FFF2-40B4-BE49-F238E27FC236}">
                  <a16:creationId xmlns:a16="http://schemas.microsoft.com/office/drawing/2014/main" xmlns="" id="{EACB8333-09AF-466F-B96C-5A3DD9E42F76}"/>
                </a:ext>
              </a:extLst>
            </p:cNvPr>
            <p:cNvSpPr/>
            <p:nvPr/>
          </p:nvSpPr>
          <p:spPr bwMode="auto">
            <a:xfrm flipH="1">
              <a:off x="13472954" y="6372090"/>
              <a:ext cx="42374" cy="58069"/>
            </a:xfrm>
            <a:custGeom>
              <a:avLst/>
              <a:gdLst>
                <a:gd name="T0" fmla="*/ 111 w 111"/>
                <a:gd name="T1" fmla="*/ 75 h 152"/>
                <a:gd name="T2" fmla="*/ 55 w 111"/>
                <a:gd name="T3" fmla="*/ 152 h 152"/>
                <a:gd name="T4" fmla="*/ 0 w 111"/>
                <a:gd name="T5" fmla="*/ 76 h 152"/>
                <a:gd name="T6" fmla="*/ 56 w 111"/>
                <a:gd name="T7" fmla="*/ 0 h 152"/>
                <a:gd name="T8" fmla="*/ 111 w 111"/>
                <a:gd name="T9" fmla="*/ 75 h 152"/>
                <a:gd name="T10" fmla="*/ 35 w 111"/>
                <a:gd name="T11" fmla="*/ 76 h 152"/>
                <a:gd name="T12" fmla="*/ 56 w 111"/>
                <a:gd name="T13" fmla="*/ 126 h 152"/>
                <a:gd name="T14" fmla="*/ 77 w 111"/>
                <a:gd name="T15" fmla="*/ 76 h 152"/>
                <a:gd name="T16" fmla="*/ 56 w 111"/>
                <a:gd name="T17" fmla="*/ 26 h 152"/>
                <a:gd name="T18" fmla="*/ 35 w 111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2">
                  <a:moveTo>
                    <a:pt x="111" y="75"/>
                  </a:moveTo>
                  <a:cubicBezTo>
                    <a:pt x="111" y="121"/>
                    <a:pt x="93" y="152"/>
                    <a:pt x="55" y="152"/>
                  </a:cubicBezTo>
                  <a:cubicBezTo>
                    <a:pt x="17" y="152"/>
                    <a:pt x="1" y="118"/>
                    <a:pt x="0" y="76"/>
                  </a:cubicBezTo>
                  <a:cubicBezTo>
                    <a:pt x="0" y="33"/>
                    <a:pt x="18" y="0"/>
                    <a:pt x="56" y="0"/>
                  </a:cubicBezTo>
                  <a:cubicBezTo>
                    <a:pt x="96" y="0"/>
                    <a:pt x="111" y="35"/>
                    <a:pt x="111" y="75"/>
                  </a:cubicBezTo>
                  <a:close/>
                  <a:moveTo>
                    <a:pt x="35" y="76"/>
                  </a:moveTo>
                  <a:cubicBezTo>
                    <a:pt x="35" y="110"/>
                    <a:pt x="43" y="126"/>
                    <a:pt x="56" y="126"/>
                  </a:cubicBezTo>
                  <a:cubicBezTo>
                    <a:pt x="70" y="126"/>
                    <a:pt x="77" y="109"/>
                    <a:pt x="77" y="76"/>
                  </a:cubicBezTo>
                  <a:cubicBezTo>
                    <a:pt x="77" y="43"/>
                    <a:pt x="70" y="26"/>
                    <a:pt x="56" y="26"/>
                  </a:cubicBezTo>
                  <a:cubicBezTo>
                    <a:pt x="43" y="26"/>
                    <a:pt x="35" y="42"/>
                    <a:pt x="35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šlïḋè">
              <a:extLst>
                <a:ext uri="{FF2B5EF4-FFF2-40B4-BE49-F238E27FC236}">
                  <a16:creationId xmlns:a16="http://schemas.microsoft.com/office/drawing/2014/main" xmlns="" id="{A636817D-ECF7-4AE2-A35F-29AB27B6B75B}"/>
                </a:ext>
              </a:extLst>
            </p:cNvPr>
            <p:cNvSpPr/>
            <p:nvPr/>
          </p:nvSpPr>
          <p:spPr bwMode="auto">
            <a:xfrm flipH="1">
              <a:off x="13396053" y="6372090"/>
              <a:ext cx="70624" cy="58069"/>
            </a:xfrm>
            <a:custGeom>
              <a:avLst/>
              <a:gdLst>
                <a:gd name="T0" fmla="*/ 81 w 187"/>
                <a:gd name="T1" fmla="*/ 43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3 h 152"/>
                <a:gd name="T10" fmla="*/ 25 w 187"/>
                <a:gd name="T11" fmla="*/ 45 h 152"/>
                <a:gd name="T12" fmla="*/ 41 w 187"/>
                <a:gd name="T13" fmla="*/ 71 h 152"/>
                <a:gd name="T14" fmla="*/ 55 w 187"/>
                <a:gd name="T15" fmla="*/ 45 h 152"/>
                <a:gd name="T16" fmla="*/ 40 w 187"/>
                <a:gd name="T17" fmla="*/ 18 h 152"/>
                <a:gd name="T18" fmla="*/ 25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4 h 152"/>
                <a:gd name="T32" fmla="*/ 146 w 187"/>
                <a:gd name="T33" fmla="*/ 151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4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3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3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6" y="0"/>
                    <a:pt x="81" y="18"/>
                    <a:pt x="81" y="43"/>
                  </a:cubicBezTo>
                  <a:close/>
                  <a:moveTo>
                    <a:pt x="25" y="45"/>
                  </a:moveTo>
                  <a:cubicBezTo>
                    <a:pt x="25" y="60"/>
                    <a:pt x="31" y="71"/>
                    <a:pt x="41" y="71"/>
                  </a:cubicBezTo>
                  <a:cubicBezTo>
                    <a:pt x="50" y="71"/>
                    <a:pt x="55" y="61"/>
                    <a:pt x="55" y="45"/>
                  </a:cubicBezTo>
                  <a:cubicBezTo>
                    <a:pt x="55" y="30"/>
                    <a:pt x="51" y="18"/>
                    <a:pt x="40" y="18"/>
                  </a:cubicBezTo>
                  <a:cubicBezTo>
                    <a:pt x="30" y="18"/>
                    <a:pt x="25" y="30"/>
                    <a:pt x="25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4"/>
                  </a:moveTo>
                  <a:cubicBezTo>
                    <a:pt x="187" y="135"/>
                    <a:pt x="167" y="151"/>
                    <a:pt x="146" y="151"/>
                  </a:cubicBezTo>
                  <a:cubicBezTo>
                    <a:pt x="124" y="151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79"/>
                    <a:pt x="187" y="104"/>
                  </a:cubicBezTo>
                  <a:close/>
                  <a:moveTo>
                    <a:pt x="132" y="106"/>
                  </a:moveTo>
                  <a:cubicBezTo>
                    <a:pt x="131" y="121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1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ŝḷïdê">
              <a:extLst>
                <a:ext uri="{FF2B5EF4-FFF2-40B4-BE49-F238E27FC236}">
                  <a16:creationId xmlns:a16="http://schemas.microsoft.com/office/drawing/2014/main" xmlns="" id="{0AE176F7-200C-4C2F-9D64-86F460BAEC9F}"/>
                </a:ext>
              </a:extLst>
            </p:cNvPr>
            <p:cNvSpPr/>
            <p:nvPr/>
          </p:nvSpPr>
          <p:spPr bwMode="auto">
            <a:xfrm flipH="1">
              <a:off x="13846474" y="6546294"/>
              <a:ext cx="25111" cy="54930"/>
            </a:xfrm>
            <a:custGeom>
              <a:avLst/>
              <a:gdLst>
                <a:gd name="T0" fmla="*/ 8 w 16"/>
                <a:gd name="T1" fmla="*/ 7 h 35"/>
                <a:gd name="T2" fmla="*/ 8 w 16"/>
                <a:gd name="T3" fmla="*/ 7 h 35"/>
                <a:gd name="T4" fmla="*/ 1 w 16"/>
                <a:gd name="T5" fmla="*/ 10 h 35"/>
                <a:gd name="T6" fmla="*/ 0 w 16"/>
                <a:gd name="T7" fmla="*/ 4 h 35"/>
                <a:gd name="T8" fmla="*/ 10 w 16"/>
                <a:gd name="T9" fmla="*/ 0 h 35"/>
                <a:gd name="T10" fmla="*/ 16 w 16"/>
                <a:gd name="T11" fmla="*/ 0 h 35"/>
                <a:gd name="T12" fmla="*/ 16 w 16"/>
                <a:gd name="T13" fmla="*/ 35 h 35"/>
                <a:gd name="T14" fmla="*/ 8 w 16"/>
                <a:gd name="T15" fmla="*/ 35 h 35"/>
                <a:gd name="T16" fmla="*/ 8 w 16"/>
                <a:gd name="T1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">
                  <a:moveTo>
                    <a:pt x="8" y="7"/>
                  </a:moveTo>
                  <a:lnTo>
                    <a:pt x="8" y="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8" y="35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ṡľïḋê">
              <a:extLst>
                <a:ext uri="{FF2B5EF4-FFF2-40B4-BE49-F238E27FC236}">
                  <a16:creationId xmlns:a16="http://schemas.microsoft.com/office/drawing/2014/main" xmlns="" id="{74FAD2E4-925B-4DF8-9E32-3D2A1C848DCC}"/>
                </a:ext>
              </a:extLst>
            </p:cNvPr>
            <p:cNvSpPr/>
            <p:nvPr/>
          </p:nvSpPr>
          <p:spPr bwMode="auto">
            <a:xfrm flipH="1">
              <a:off x="13785266" y="6544725"/>
              <a:ext cx="43943" cy="58069"/>
            </a:xfrm>
            <a:custGeom>
              <a:avLst/>
              <a:gdLst>
                <a:gd name="T0" fmla="*/ 97 w 113"/>
                <a:gd name="T1" fmla="*/ 27 h 152"/>
                <a:gd name="T2" fmla="*/ 83 w 113"/>
                <a:gd name="T3" fmla="*/ 27 h 152"/>
                <a:gd name="T4" fmla="*/ 35 w 113"/>
                <a:gd name="T5" fmla="*/ 63 h 152"/>
                <a:gd name="T6" fmla="*/ 36 w 113"/>
                <a:gd name="T7" fmla="*/ 63 h 152"/>
                <a:gd name="T8" fmla="*/ 67 w 113"/>
                <a:gd name="T9" fmla="*/ 51 h 152"/>
                <a:gd name="T10" fmla="*/ 113 w 113"/>
                <a:gd name="T11" fmla="*/ 99 h 152"/>
                <a:gd name="T12" fmla="*/ 58 w 113"/>
                <a:gd name="T13" fmla="*/ 152 h 152"/>
                <a:gd name="T14" fmla="*/ 0 w 113"/>
                <a:gd name="T15" fmla="*/ 88 h 152"/>
                <a:gd name="T16" fmla="*/ 26 w 113"/>
                <a:gd name="T17" fmla="*/ 22 h 152"/>
                <a:gd name="T18" fmla="*/ 83 w 113"/>
                <a:gd name="T19" fmla="*/ 1 h 152"/>
                <a:gd name="T20" fmla="*/ 97 w 113"/>
                <a:gd name="T21" fmla="*/ 0 h 152"/>
                <a:gd name="T22" fmla="*/ 97 w 113"/>
                <a:gd name="T23" fmla="*/ 27 h 152"/>
                <a:gd name="T24" fmla="*/ 78 w 113"/>
                <a:gd name="T25" fmla="*/ 101 h 152"/>
                <a:gd name="T26" fmla="*/ 56 w 113"/>
                <a:gd name="T27" fmla="*/ 75 h 152"/>
                <a:gd name="T28" fmla="*/ 36 w 113"/>
                <a:gd name="T29" fmla="*/ 88 h 152"/>
                <a:gd name="T30" fmla="*/ 34 w 113"/>
                <a:gd name="T31" fmla="*/ 97 h 152"/>
                <a:gd name="T32" fmla="*/ 58 w 113"/>
                <a:gd name="T33" fmla="*/ 127 h 152"/>
                <a:gd name="T34" fmla="*/ 78 w 113"/>
                <a:gd name="T35" fmla="*/ 10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52">
                  <a:moveTo>
                    <a:pt x="97" y="27"/>
                  </a:moveTo>
                  <a:cubicBezTo>
                    <a:pt x="93" y="27"/>
                    <a:pt x="89" y="27"/>
                    <a:pt x="83" y="27"/>
                  </a:cubicBezTo>
                  <a:cubicBezTo>
                    <a:pt x="53" y="30"/>
                    <a:pt x="39" y="45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3" y="55"/>
                    <a:pt x="53" y="51"/>
                    <a:pt x="67" y="51"/>
                  </a:cubicBezTo>
                  <a:cubicBezTo>
                    <a:pt x="92" y="51"/>
                    <a:pt x="113" y="68"/>
                    <a:pt x="113" y="99"/>
                  </a:cubicBezTo>
                  <a:cubicBezTo>
                    <a:pt x="113" y="128"/>
                    <a:pt x="90" y="152"/>
                    <a:pt x="58" y="152"/>
                  </a:cubicBezTo>
                  <a:cubicBezTo>
                    <a:pt x="19" y="152"/>
                    <a:pt x="0" y="123"/>
                    <a:pt x="0" y="88"/>
                  </a:cubicBezTo>
                  <a:cubicBezTo>
                    <a:pt x="0" y="60"/>
                    <a:pt x="10" y="37"/>
                    <a:pt x="26" y="22"/>
                  </a:cubicBezTo>
                  <a:cubicBezTo>
                    <a:pt x="41" y="9"/>
                    <a:pt x="60" y="2"/>
                    <a:pt x="83" y="1"/>
                  </a:cubicBezTo>
                  <a:cubicBezTo>
                    <a:pt x="89" y="0"/>
                    <a:pt x="93" y="0"/>
                    <a:pt x="97" y="0"/>
                  </a:cubicBezTo>
                  <a:lnTo>
                    <a:pt x="97" y="27"/>
                  </a:lnTo>
                  <a:close/>
                  <a:moveTo>
                    <a:pt x="78" y="101"/>
                  </a:moveTo>
                  <a:cubicBezTo>
                    <a:pt x="78" y="87"/>
                    <a:pt x="71" y="75"/>
                    <a:pt x="56" y="75"/>
                  </a:cubicBezTo>
                  <a:cubicBezTo>
                    <a:pt x="47" y="75"/>
                    <a:pt x="39" y="81"/>
                    <a:pt x="36" y="88"/>
                  </a:cubicBezTo>
                  <a:cubicBezTo>
                    <a:pt x="35" y="90"/>
                    <a:pt x="34" y="93"/>
                    <a:pt x="34" y="97"/>
                  </a:cubicBezTo>
                  <a:cubicBezTo>
                    <a:pt x="35" y="113"/>
                    <a:pt x="42" y="127"/>
                    <a:pt x="58" y="127"/>
                  </a:cubicBezTo>
                  <a:cubicBezTo>
                    <a:pt x="70" y="127"/>
                    <a:pt x="78" y="116"/>
                    <a:pt x="78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ş1ïďé">
              <a:extLst>
                <a:ext uri="{FF2B5EF4-FFF2-40B4-BE49-F238E27FC236}">
                  <a16:creationId xmlns:a16="http://schemas.microsoft.com/office/drawing/2014/main" xmlns="" id="{D1E5849B-08C2-4934-A2DE-D5B025395873}"/>
                </a:ext>
              </a:extLst>
            </p:cNvPr>
            <p:cNvSpPr/>
            <p:nvPr/>
          </p:nvSpPr>
          <p:spPr bwMode="auto">
            <a:xfrm flipH="1">
              <a:off x="13709935" y="6544725"/>
              <a:ext cx="72193" cy="58069"/>
            </a:xfrm>
            <a:custGeom>
              <a:avLst/>
              <a:gdLst>
                <a:gd name="T0" fmla="*/ 81 w 187"/>
                <a:gd name="T1" fmla="*/ 44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5 w 187"/>
                <a:gd name="T15" fmla="*/ 45 h 152"/>
                <a:gd name="T16" fmla="*/ 40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6 w 187"/>
                <a:gd name="T33" fmla="*/ 152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4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8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0" y="72"/>
                    <a:pt x="55" y="62"/>
                    <a:pt x="55" y="45"/>
                  </a:cubicBezTo>
                  <a:cubicBezTo>
                    <a:pt x="55" y="30"/>
                    <a:pt x="51" y="19"/>
                    <a:pt x="40" y="19"/>
                  </a:cubicBezTo>
                  <a:cubicBezTo>
                    <a:pt x="30" y="19"/>
                    <a:pt x="26" y="30"/>
                    <a:pt x="26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5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1" y="122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390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的运行流程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3153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xmlns="" id="{9300D80F-B59A-4FA7-9A8B-BE50E201B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0448" y="3015298"/>
            <a:ext cx="8323268" cy="5016182"/>
          </a:xfrm>
          <a:prstGeom prst="roundRect">
            <a:avLst>
              <a:gd name="adj" fmla="val 18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7B19020E-E07F-4C26-9E79-9764C6454E3F}"/>
              </a:ext>
            </a:extLst>
          </p:cNvPr>
          <p:cNvSpPr/>
          <p:nvPr/>
        </p:nvSpPr>
        <p:spPr>
          <a:xfrm>
            <a:off x="11404797" y="4458174"/>
            <a:ext cx="5563999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1.	 APP submit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（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程序、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启动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命令等）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A6BFC493-BF6F-4209-BFC7-8CB31643FA41}"/>
              </a:ext>
            </a:extLst>
          </p:cNvPr>
          <p:cNvSpPr/>
          <p:nvPr/>
        </p:nvSpPr>
        <p:spPr>
          <a:xfrm>
            <a:off x="11404797" y="4458174"/>
            <a:ext cx="5563999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2. RM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接受并处理请求</a:t>
            </a:r>
          </a:p>
          <a:p>
            <a:pPr marL="533400" lvl="0" indent="-533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：分配容器</a:t>
            </a:r>
          </a:p>
          <a:p>
            <a:pPr marL="533400" lvl="0" indent="-533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B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：容器中启动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1D7F466B-39E9-4659-BCBF-C52D142AAD60}"/>
              </a:ext>
            </a:extLst>
          </p:cNvPr>
          <p:cNvSpPr/>
          <p:nvPr/>
        </p:nvSpPr>
        <p:spPr>
          <a:xfrm>
            <a:off x="11404797" y="4458174"/>
            <a:ext cx="556399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3. 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被创建后向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注册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571A148A-00C8-43D0-8712-E580E6777C43}"/>
              </a:ext>
            </a:extLst>
          </p:cNvPr>
          <p:cNvSpPr/>
          <p:nvPr/>
        </p:nvSpPr>
        <p:spPr>
          <a:xfrm>
            <a:off x="11404797" y="4458174"/>
            <a:ext cx="5563999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4.	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采用轮询方式向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RM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申请资源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52AEDAD6-9F00-4BAC-B604-E4D1BEAAD785}"/>
              </a:ext>
            </a:extLst>
          </p:cNvPr>
          <p:cNvSpPr/>
          <p:nvPr/>
        </p:nvSpPr>
        <p:spPr>
          <a:xfrm>
            <a:off x="11404797" y="4458174"/>
            <a:ext cx="5563999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5.	RM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以容器形式向提出申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请的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分配资源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3A773CA0-2F54-43FB-8E5B-47D59BA39DFF}"/>
              </a:ext>
            </a:extLst>
          </p:cNvPr>
          <p:cNvSpPr/>
          <p:nvPr/>
        </p:nvSpPr>
        <p:spPr>
          <a:xfrm>
            <a:off x="11404797" y="4458174"/>
            <a:ext cx="556399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6.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在容器中启动任务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2103D949-6C52-42B6-A519-6FA57F37974C}"/>
              </a:ext>
            </a:extLst>
          </p:cNvPr>
          <p:cNvSpPr/>
          <p:nvPr/>
        </p:nvSpPr>
        <p:spPr>
          <a:xfrm>
            <a:off x="11404797" y="4458174"/>
            <a:ext cx="5563999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7.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各个任务向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汇报执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行状态和进度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4112463C-2E1B-4B4A-B275-B31336A5F9CB}"/>
              </a:ext>
            </a:extLst>
          </p:cNvPr>
          <p:cNvSpPr/>
          <p:nvPr/>
        </p:nvSpPr>
        <p:spPr>
          <a:xfrm>
            <a:off x="11404797" y="4458174"/>
            <a:ext cx="5563999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8.	APP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执行完成，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向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	RM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注销并关闭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2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19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F70476-27A4-4694-82D3-DEB74E753A95}"/>
              </a:ext>
            </a:extLst>
          </p:cNvPr>
          <p:cNvSpPr txBox="1"/>
          <p:nvPr/>
        </p:nvSpPr>
        <p:spPr>
          <a:xfrm>
            <a:off x="3050806" y="2993271"/>
            <a:ext cx="10521159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FIFO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调度器采用一个先进先出队列对提交的任务执行顺序进行调度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按照提交的顺序首先为第一个任务的请求分配资源，第一个应用的请求被满足后，再依次为队列中下一个应用分配资源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A203306-3F56-4676-8DC2-16B3F255B6F6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1371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Yarn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基本组件</a:t>
            </a:r>
          </a:p>
        </p:txBody>
      </p:sp>
      <p:cxnSp>
        <p:nvCxnSpPr>
          <p:cNvPr id="8" name="直线连接符 5">
            <a:extLst>
              <a:ext uri="{FF2B5EF4-FFF2-40B4-BE49-F238E27FC236}">
                <a16:creationId xmlns:a16="http://schemas.microsoft.com/office/drawing/2014/main" xmlns="" id="{0514992E-ED98-416F-82D8-23A14570BE14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51E1A6-7112-4875-88DB-2FC04C280BBB}"/>
              </a:ext>
            </a:extLst>
          </p:cNvPr>
          <p:cNvSpPr/>
          <p:nvPr/>
        </p:nvSpPr>
        <p:spPr>
          <a:xfrm>
            <a:off x="3054779" y="2182934"/>
            <a:ext cx="7643701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FIFO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调度器：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AB8AC66-194D-459F-A16D-1581EB370A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19192" y="3560106"/>
            <a:ext cx="3246433" cy="2754686"/>
            <a:chOff x="3184525" y="1001713"/>
            <a:chExt cx="5711826" cy="4846638"/>
          </a:xfrm>
        </p:grpSpPr>
        <p:sp>
          <p:nvSpPr>
            <p:cNvPr id="10" name="îṥlîḋê">
              <a:extLst>
                <a:ext uri="{FF2B5EF4-FFF2-40B4-BE49-F238E27FC236}">
                  <a16:creationId xmlns:a16="http://schemas.microsoft.com/office/drawing/2014/main" xmlns="" id="{82C38048-BE46-44CC-8EF4-5657AA8F2092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šḻïḓè">
              <a:extLst>
                <a:ext uri="{FF2B5EF4-FFF2-40B4-BE49-F238E27FC236}">
                  <a16:creationId xmlns:a16="http://schemas.microsoft.com/office/drawing/2014/main" xmlns="" id="{85C468D3-0575-4676-9F5F-4FD3BE196620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ḷïḑe">
              <a:extLst>
                <a:ext uri="{FF2B5EF4-FFF2-40B4-BE49-F238E27FC236}">
                  <a16:creationId xmlns:a16="http://schemas.microsoft.com/office/drawing/2014/main" xmlns="" id="{D721F92A-5D76-443F-8804-9719A096F587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śḷïḓè">
              <a:extLst>
                <a:ext uri="{FF2B5EF4-FFF2-40B4-BE49-F238E27FC236}">
                  <a16:creationId xmlns:a16="http://schemas.microsoft.com/office/drawing/2014/main" xmlns="" id="{07BE181F-1752-44D9-AC30-A89DE6A2E34A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25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任务调度机制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75728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C4D3C3E-7627-4F32-8DC4-953D46512ED6}"/>
              </a:ext>
            </a:extLst>
          </p:cNvPr>
          <p:cNvSpPr/>
          <p:nvPr/>
        </p:nvSpPr>
        <p:spPr>
          <a:xfrm>
            <a:off x="3100498" y="1923854"/>
            <a:ext cx="113791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缺点：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不适合那种大型任务和小型任务穿插执行的共享集群，一旦大型任务长时间占用资源，小任务将很难运行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C87E6CB-0D64-4B9A-AC17-B43BF16D6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7025" y="4715195"/>
            <a:ext cx="5916975" cy="4541982"/>
          </a:xfrm>
          <a:prstGeom prst="roundRect">
            <a:avLst>
              <a:gd name="adj" fmla="val 21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DBBF828-4B8A-4AB9-8A23-D7B7B02CE4C6}"/>
              </a:ext>
            </a:extLst>
          </p:cNvPr>
          <p:cNvSpPr/>
          <p:nvPr/>
        </p:nvSpPr>
        <p:spPr>
          <a:xfrm>
            <a:off x="9217042" y="4489045"/>
            <a:ext cx="52626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当 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job1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执行时，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job2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必须等待 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job1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结束才会获得资源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9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F70476-27A4-4694-82D3-DEB74E753A95}"/>
              </a:ext>
            </a:extLst>
          </p:cNvPr>
          <p:cNvSpPr txBox="1"/>
          <p:nvPr/>
        </p:nvSpPr>
        <p:spPr>
          <a:xfrm>
            <a:off x="3050806" y="2993271"/>
            <a:ext cx="105211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容量调度器可以为不同体量的任务提供一个或多个专用的等待队列，保证小型任务一旦提交就可以分配资源启动执行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因此解决了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FIFO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调度无法兼顾大型任务和小型任务的问题，大型任务的执行不会造成小型任务的长时间等待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A203306-3F56-4676-8DC2-16B3F255B6F6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1371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Yarn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基本组件</a:t>
            </a:r>
          </a:p>
        </p:txBody>
      </p:sp>
      <p:cxnSp>
        <p:nvCxnSpPr>
          <p:cNvPr id="8" name="直线连接符 5">
            <a:extLst>
              <a:ext uri="{FF2B5EF4-FFF2-40B4-BE49-F238E27FC236}">
                <a16:creationId xmlns:a16="http://schemas.microsoft.com/office/drawing/2014/main" xmlns="" id="{0514992E-ED98-416F-82D8-23A14570BE14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51E1A6-7112-4875-88DB-2FC04C280BBB}"/>
              </a:ext>
            </a:extLst>
          </p:cNvPr>
          <p:cNvSpPr/>
          <p:nvPr/>
        </p:nvSpPr>
        <p:spPr>
          <a:xfrm>
            <a:off x="3054779" y="2182934"/>
            <a:ext cx="7643701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Capacity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调度器：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AB8AC66-194D-459F-A16D-1581EB370A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19192" y="3560106"/>
            <a:ext cx="3246433" cy="2754686"/>
            <a:chOff x="3184525" y="1001713"/>
            <a:chExt cx="5711826" cy="4846638"/>
          </a:xfrm>
        </p:grpSpPr>
        <p:sp>
          <p:nvSpPr>
            <p:cNvPr id="10" name="îṥlîḋê">
              <a:extLst>
                <a:ext uri="{FF2B5EF4-FFF2-40B4-BE49-F238E27FC236}">
                  <a16:creationId xmlns:a16="http://schemas.microsoft.com/office/drawing/2014/main" xmlns="" id="{82C38048-BE46-44CC-8EF4-5657AA8F2092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šḻïḓè">
              <a:extLst>
                <a:ext uri="{FF2B5EF4-FFF2-40B4-BE49-F238E27FC236}">
                  <a16:creationId xmlns:a16="http://schemas.microsoft.com/office/drawing/2014/main" xmlns="" id="{85C468D3-0575-4676-9F5F-4FD3BE196620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ḷïḑe">
              <a:extLst>
                <a:ext uri="{FF2B5EF4-FFF2-40B4-BE49-F238E27FC236}">
                  <a16:creationId xmlns:a16="http://schemas.microsoft.com/office/drawing/2014/main" xmlns="" id="{D721F92A-5D76-443F-8804-9719A096F587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śḷïḓè">
              <a:extLst>
                <a:ext uri="{FF2B5EF4-FFF2-40B4-BE49-F238E27FC236}">
                  <a16:creationId xmlns:a16="http://schemas.microsoft.com/office/drawing/2014/main" xmlns="" id="{07BE181F-1752-44D9-AC30-A89DE6A2E34A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2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92ED5DE-BA0F-4BE8-86E5-092BD015B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0400" y="4782940"/>
            <a:ext cx="5829300" cy="4465557"/>
          </a:xfrm>
          <a:prstGeom prst="roundRect">
            <a:avLst>
              <a:gd name="adj" fmla="val 17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任务调度机制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75728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DBBF828-4B8A-4AB9-8A23-D7B7B02CE4C6}"/>
              </a:ext>
            </a:extLst>
          </p:cNvPr>
          <p:cNvSpPr/>
          <p:nvPr/>
        </p:nvSpPr>
        <p:spPr>
          <a:xfrm>
            <a:off x="9216634" y="4501232"/>
            <a:ext cx="7445582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queue B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配置为小型任务服务，分配资源较少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queue A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配置为大型任务服务，分配资源多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E0C9D9A-F05E-43DA-90FD-27167686C7F2}"/>
              </a:ext>
            </a:extLst>
          </p:cNvPr>
          <p:cNvSpPr/>
          <p:nvPr/>
        </p:nvSpPr>
        <p:spPr>
          <a:xfrm>
            <a:off x="3100498" y="1923854"/>
            <a:ext cx="13053901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缺点：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要专门为小型任务预留一部分集群资源，分配给大型任务的资源就会相应减少，执行时间也就变长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7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F70476-27A4-4694-82D3-DEB74E753A95}"/>
              </a:ext>
            </a:extLst>
          </p:cNvPr>
          <p:cNvSpPr txBox="1"/>
          <p:nvPr/>
        </p:nvSpPr>
        <p:spPr>
          <a:xfrm>
            <a:off x="3050806" y="2993271"/>
            <a:ext cx="10521159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公平调度器，目的是为所有运行的任务公平分配集群资源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在容量调度器的基础上进行了改进，能够在不同任务之间</a:t>
            </a:r>
            <a:r>
              <a:rPr lang="zh-CN" altLang="en-US" sz="3600" b="1" dirty="0">
                <a:solidFill>
                  <a:prstClr val="white"/>
                </a:solidFill>
                <a:cs typeface="+mn-ea"/>
                <a:sym typeface="+mn-lt"/>
              </a:rPr>
              <a:t>动态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地调度集群资源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A203306-3F56-4676-8DC2-16B3F255B6F6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1371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Yarn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基本组件</a:t>
            </a:r>
          </a:p>
        </p:txBody>
      </p:sp>
      <p:cxnSp>
        <p:nvCxnSpPr>
          <p:cNvPr id="8" name="直线连接符 5">
            <a:extLst>
              <a:ext uri="{FF2B5EF4-FFF2-40B4-BE49-F238E27FC236}">
                <a16:creationId xmlns:a16="http://schemas.microsoft.com/office/drawing/2014/main" xmlns="" id="{0514992E-ED98-416F-82D8-23A14570BE14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51E1A6-7112-4875-88DB-2FC04C280BBB}"/>
              </a:ext>
            </a:extLst>
          </p:cNvPr>
          <p:cNvSpPr/>
          <p:nvPr/>
        </p:nvSpPr>
        <p:spPr>
          <a:xfrm>
            <a:off x="3054779" y="2182934"/>
            <a:ext cx="7643701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Fair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调度器：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AB8AC66-194D-459F-A16D-1581EB370A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19192" y="3560106"/>
            <a:ext cx="3246433" cy="2754686"/>
            <a:chOff x="3184525" y="1001713"/>
            <a:chExt cx="5711826" cy="4846638"/>
          </a:xfrm>
        </p:grpSpPr>
        <p:sp>
          <p:nvSpPr>
            <p:cNvPr id="10" name="îṥlîḋê">
              <a:extLst>
                <a:ext uri="{FF2B5EF4-FFF2-40B4-BE49-F238E27FC236}">
                  <a16:creationId xmlns:a16="http://schemas.microsoft.com/office/drawing/2014/main" xmlns="" id="{82C38048-BE46-44CC-8EF4-5657AA8F2092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šḻïḓè">
              <a:extLst>
                <a:ext uri="{FF2B5EF4-FFF2-40B4-BE49-F238E27FC236}">
                  <a16:creationId xmlns:a16="http://schemas.microsoft.com/office/drawing/2014/main" xmlns="" id="{85C468D3-0575-4676-9F5F-4FD3BE196620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ḷïḑe">
              <a:extLst>
                <a:ext uri="{FF2B5EF4-FFF2-40B4-BE49-F238E27FC236}">
                  <a16:creationId xmlns:a16="http://schemas.microsoft.com/office/drawing/2014/main" xmlns="" id="{D721F92A-5D76-443F-8804-9719A096F587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śḷïḓè">
              <a:extLst>
                <a:ext uri="{FF2B5EF4-FFF2-40B4-BE49-F238E27FC236}">
                  <a16:creationId xmlns:a16="http://schemas.microsoft.com/office/drawing/2014/main" xmlns="" id="{07BE181F-1752-44D9-AC30-A89DE6A2E34A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97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E492B4A-518E-420F-8AC8-5BBE62C7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0400" y="4740632"/>
            <a:ext cx="5853390" cy="4774464"/>
          </a:xfrm>
          <a:prstGeom prst="roundRect">
            <a:avLst>
              <a:gd name="adj" fmla="val 20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任务调度机制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75728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DBBF828-4B8A-4AB9-8A23-D7B7B02CE4C6}"/>
              </a:ext>
            </a:extLst>
          </p:cNvPr>
          <p:cNvSpPr/>
          <p:nvPr/>
        </p:nvSpPr>
        <p:spPr>
          <a:xfrm>
            <a:off x="9236512" y="4515644"/>
            <a:ext cx="70147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5334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job1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提交时，没有其他任务，独占队列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B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所有资源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33400" lvl="0" indent="-5334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job1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执行时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job2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提交，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job1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job2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共享资源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52438" lvl="0" indent="-452438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job2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执行结束，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job3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独占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queue B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的资源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3FB590E-8C67-45B2-8E28-1BFD248709BA}"/>
              </a:ext>
            </a:extLst>
          </p:cNvPr>
          <p:cNvSpPr/>
          <p:nvPr/>
        </p:nvSpPr>
        <p:spPr>
          <a:xfrm>
            <a:off x="3100498" y="1923854"/>
            <a:ext cx="122979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优点：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公平调度模式不会出现任务阻塞情况（任务长时间无法获得计算资源）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22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任务调度机制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75728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C4D3C3E-7627-4F32-8DC4-953D46512ED6}"/>
              </a:ext>
            </a:extLst>
          </p:cNvPr>
          <p:cNvSpPr/>
          <p:nvPr/>
        </p:nvSpPr>
        <p:spPr>
          <a:xfrm>
            <a:off x="3070018" y="2213414"/>
            <a:ext cx="1193017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默认使用容量调度器，如果要在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中启用公平调度器，需要在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yarn-site.xml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作以下配置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6B85831-3B69-4C0E-A0D5-285CAA7427E5}"/>
              </a:ext>
            </a:extLst>
          </p:cNvPr>
          <p:cNvSpPr/>
          <p:nvPr/>
        </p:nvSpPr>
        <p:spPr>
          <a:xfrm>
            <a:off x="2784888" y="3797689"/>
            <a:ext cx="14187041" cy="581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&lt;property&gt;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	&lt;name&gt;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yarn.resourcemanager.scheduler.class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&lt;/name&gt;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		&lt;value&gt;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			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org.apache.hadoop.yarn.server.resourcemanager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			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scheduler.fair.FairScheduler</a:t>
            </a:r>
            <a:endParaRPr lang="en-US" altLang="zh-CN" sz="3600" dirty="0">
              <a:solidFill>
                <a:srgbClr val="00B0F0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		&lt;/value&gt;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&lt;/property&gt;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071404" y="4097297"/>
            <a:ext cx="12219832" cy="2887212"/>
            <a:chOff x="8864302" y="2010101"/>
            <a:chExt cx="2371676" cy="715886"/>
          </a:xfrm>
        </p:grpSpPr>
        <p:sp>
          <p:nvSpPr>
            <p:cNvPr id="164" name="矩形 163"/>
            <p:cNvSpPr/>
            <p:nvPr/>
          </p:nvSpPr>
          <p:spPr>
            <a:xfrm>
              <a:off x="8864302" y="2010101"/>
              <a:ext cx="2371676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1582" y="2092586"/>
              <a:ext cx="2345474" cy="633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任务调度与资源管理</a:t>
              </a:r>
            </a:p>
          </p:txBody>
        </p:sp>
      </p:grpSp>
    </p:spTree>
  </p:cSld>
  <p:clrMapOvr>
    <a:masterClrMapping/>
  </p:clrMapOvr>
  <p:transition spd="med" advClick="0" advTm="1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的资源管理高可用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8545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C4D3C3E-7627-4F32-8DC4-953D46512ED6}"/>
              </a:ext>
            </a:extLst>
          </p:cNvPr>
          <p:cNvSpPr/>
          <p:nvPr/>
        </p:nvSpPr>
        <p:spPr>
          <a:xfrm>
            <a:off x="3851068" y="3047804"/>
            <a:ext cx="119301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由于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ResourcManger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(RM)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为单点故障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ïṩľídè">
            <a:extLst>
              <a:ext uri="{FF2B5EF4-FFF2-40B4-BE49-F238E27FC236}">
                <a16:creationId xmlns:a16="http://schemas.microsoft.com/office/drawing/2014/main" xmlns="" id="{1FF7DEC3-043F-4F1D-BEE0-30C460F8801F}"/>
              </a:ext>
            </a:extLst>
          </p:cNvPr>
          <p:cNvSpPr/>
          <p:nvPr/>
        </p:nvSpPr>
        <p:spPr>
          <a:xfrm>
            <a:off x="3154458" y="328118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86543EC-69E5-4C63-AF10-BF0BB1FE83EC}"/>
              </a:ext>
            </a:extLst>
          </p:cNvPr>
          <p:cNvSpPr/>
          <p:nvPr/>
        </p:nvSpPr>
        <p:spPr>
          <a:xfrm>
            <a:off x="3851069" y="4146950"/>
            <a:ext cx="8984822" cy="324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3600" dirty="0" err="1">
                <a:solidFill>
                  <a:prstClr val="white"/>
                </a:solidFill>
                <a:latin typeface="+mj-lt"/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latin typeface="+mj-lt"/>
                <a:cs typeface="+mn-ea"/>
                <a:sym typeface="+mn-lt"/>
              </a:rPr>
              <a:t>高可用性（</a:t>
            </a:r>
            <a:r>
              <a:rPr lang="en-US" altLang="zh-CN" sz="3600" dirty="0">
                <a:solidFill>
                  <a:prstClr val="white"/>
                </a:solidFill>
                <a:latin typeface="+mj-lt"/>
                <a:cs typeface="+mn-ea"/>
                <a:sym typeface="+mn-lt"/>
              </a:rPr>
              <a:t>HA</a:t>
            </a:r>
            <a:r>
              <a:rPr lang="zh-CN" altLang="en-US" sz="3600" dirty="0">
                <a:solidFill>
                  <a:prstClr val="white"/>
                </a:solidFill>
                <a:latin typeface="+mj-lt"/>
                <a:cs typeface="+mn-ea"/>
                <a:sym typeface="+mn-lt"/>
              </a:rPr>
              <a:t>）以主备</a:t>
            </a:r>
            <a:r>
              <a:rPr lang="en-US" altLang="zh-CN" sz="3600" dirty="0" err="1">
                <a:solidFill>
                  <a:prstClr val="white"/>
                </a:solidFill>
                <a:latin typeface="+mj-lt"/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latin typeface="+mj-lt"/>
                <a:cs typeface="+mn-ea"/>
                <a:sym typeface="+mn-lt"/>
              </a:rPr>
              <a:t>对的形式添加冗余来消除此单点故障</a:t>
            </a:r>
          </a:p>
        </p:txBody>
      </p:sp>
      <p:sp>
        <p:nvSpPr>
          <p:cNvPr id="11" name="ïṩľídè">
            <a:extLst>
              <a:ext uri="{FF2B5EF4-FFF2-40B4-BE49-F238E27FC236}">
                <a16:creationId xmlns:a16="http://schemas.microsoft.com/office/drawing/2014/main" xmlns="" id="{DF42C77C-84B0-4666-8E0B-F904895B2601}"/>
              </a:ext>
            </a:extLst>
          </p:cNvPr>
          <p:cNvSpPr/>
          <p:nvPr/>
        </p:nvSpPr>
        <p:spPr>
          <a:xfrm>
            <a:off x="3154457" y="4604341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0" name="cbc8d70e-d0f5-43aa-a8c3-c6a8c99336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EBFAFC1E-C7E8-401C-9F42-8BBA8711FE0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flipH="1">
            <a:off x="13951319" y="3358279"/>
            <a:ext cx="3100790" cy="2900930"/>
            <a:chOff x="3597275" y="1101726"/>
            <a:chExt cx="4975226" cy="4654550"/>
          </a:xfrm>
        </p:grpSpPr>
        <p:sp>
          <p:nvSpPr>
            <p:cNvPr id="12" name="íṡ1iḓê">
              <a:extLst>
                <a:ext uri="{FF2B5EF4-FFF2-40B4-BE49-F238E27FC236}">
                  <a16:creationId xmlns:a16="http://schemas.microsoft.com/office/drawing/2014/main" xmlns="" id="{58B33C57-D604-4968-8189-0D0E35DBF858}"/>
                </a:ext>
              </a:extLst>
            </p:cNvPr>
            <p:cNvSpPr/>
            <p:nvPr/>
          </p:nvSpPr>
          <p:spPr bwMode="auto">
            <a:xfrm>
              <a:off x="6032500" y="1693863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şḻïďé">
              <a:extLst>
                <a:ext uri="{FF2B5EF4-FFF2-40B4-BE49-F238E27FC236}">
                  <a16:creationId xmlns:a16="http://schemas.microsoft.com/office/drawing/2014/main" xmlns="" id="{E1577CC5-FF1E-4D2B-906E-EDADE02DA0BA}"/>
                </a:ext>
              </a:extLst>
            </p:cNvPr>
            <p:cNvSpPr/>
            <p:nvPr/>
          </p:nvSpPr>
          <p:spPr bwMode="auto">
            <a:xfrm>
              <a:off x="6243638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şḷîdé">
              <a:extLst>
                <a:ext uri="{FF2B5EF4-FFF2-40B4-BE49-F238E27FC236}">
                  <a16:creationId xmlns:a16="http://schemas.microsoft.com/office/drawing/2014/main" xmlns="" id="{853BD540-BDFD-4268-B7BE-F3D620D879A6}"/>
                </a:ext>
              </a:extLst>
            </p:cNvPr>
            <p:cNvSpPr/>
            <p:nvPr/>
          </p:nvSpPr>
          <p:spPr bwMode="auto">
            <a:xfrm>
              <a:off x="6454775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ṣ1íďé">
              <a:extLst>
                <a:ext uri="{FF2B5EF4-FFF2-40B4-BE49-F238E27FC236}">
                  <a16:creationId xmlns:a16="http://schemas.microsoft.com/office/drawing/2014/main" xmlns="" id="{12E34EFF-1A1A-44D2-A46A-371B096E8288}"/>
                </a:ext>
              </a:extLst>
            </p:cNvPr>
            <p:cNvSpPr/>
            <p:nvPr/>
          </p:nvSpPr>
          <p:spPr bwMode="auto">
            <a:xfrm>
              <a:off x="6645275" y="1693863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šliḓe">
              <a:extLst>
                <a:ext uri="{FF2B5EF4-FFF2-40B4-BE49-F238E27FC236}">
                  <a16:creationId xmlns:a16="http://schemas.microsoft.com/office/drawing/2014/main" xmlns="" id="{0288B8CA-847A-475C-B21B-0FE8CB773AC5}"/>
                </a:ext>
              </a:extLst>
            </p:cNvPr>
            <p:cNvSpPr/>
            <p:nvPr/>
          </p:nvSpPr>
          <p:spPr bwMode="auto">
            <a:xfrm>
              <a:off x="6858000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śļíḓê">
              <a:extLst>
                <a:ext uri="{FF2B5EF4-FFF2-40B4-BE49-F238E27FC236}">
                  <a16:creationId xmlns:a16="http://schemas.microsoft.com/office/drawing/2014/main" xmlns="" id="{8A9CE5C5-7066-4798-8158-999BFF458272}"/>
                </a:ext>
              </a:extLst>
            </p:cNvPr>
            <p:cNvSpPr/>
            <p:nvPr/>
          </p:nvSpPr>
          <p:spPr bwMode="auto">
            <a:xfrm>
              <a:off x="7069138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śḷïḋê">
              <a:extLst>
                <a:ext uri="{FF2B5EF4-FFF2-40B4-BE49-F238E27FC236}">
                  <a16:creationId xmlns:a16="http://schemas.microsoft.com/office/drawing/2014/main" xmlns="" id="{C16DD783-667B-4DAE-B652-13033E9E391D}"/>
                </a:ext>
              </a:extLst>
            </p:cNvPr>
            <p:cNvSpPr/>
            <p:nvPr/>
          </p:nvSpPr>
          <p:spPr bwMode="auto">
            <a:xfrm>
              <a:off x="7259638" y="1693863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ṧḻíḋê">
              <a:extLst>
                <a:ext uri="{FF2B5EF4-FFF2-40B4-BE49-F238E27FC236}">
                  <a16:creationId xmlns:a16="http://schemas.microsoft.com/office/drawing/2014/main" xmlns="" id="{D70E0663-D321-45F8-AFA1-E6A9FAB569FA}"/>
                </a:ext>
              </a:extLst>
            </p:cNvPr>
            <p:cNvSpPr/>
            <p:nvPr/>
          </p:nvSpPr>
          <p:spPr bwMode="auto">
            <a:xfrm>
              <a:off x="7472363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śľïdê">
              <a:extLst>
                <a:ext uri="{FF2B5EF4-FFF2-40B4-BE49-F238E27FC236}">
                  <a16:creationId xmlns:a16="http://schemas.microsoft.com/office/drawing/2014/main" xmlns="" id="{AC5533FC-B873-4D1C-B300-52ECA7EA56E0}"/>
                </a:ext>
              </a:extLst>
            </p:cNvPr>
            <p:cNvSpPr/>
            <p:nvPr/>
          </p:nvSpPr>
          <p:spPr bwMode="auto">
            <a:xfrm>
              <a:off x="7683500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ľîďê">
              <a:extLst>
                <a:ext uri="{FF2B5EF4-FFF2-40B4-BE49-F238E27FC236}">
                  <a16:creationId xmlns:a16="http://schemas.microsoft.com/office/drawing/2014/main" xmlns="" id="{D20A842D-BCE7-40B4-B6A4-A2F0C16F028C}"/>
                </a:ext>
              </a:extLst>
            </p:cNvPr>
            <p:cNvSpPr/>
            <p:nvPr/>
          </p:nvSpPr>
          <p:spPr bwMode="auto">
            <a:xfrm>
              <a:off x="7683500" y="3343276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ṡlïḑé">
              <a:extLst>
                <a:ext uri="{FF2B5EF4-FFF2-40B4-BE49-F238E27FC236}">
                  <a16:creationId xmlns:a16="http://schemas.microsoft.com/office/drawing/2014/main" xmlns="" id="{60601219-4369-4221-B6CD-71EF9462627C}"/>
                </a:ext>
              </a:extLst>
            </p:cNvPr>
            <p:cNvSpPr/>
            <p:nvPr/>
          </p:nvSpPr>
          <p:spPr bwMode="auto">
            <a:xfrm>
              <a:off x="7683500" y="3132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ṥlïḑê">
              <a:extLst>
                <a:ext uri="{FF2B5EF4-FFF2-40B4-BE49-F238E27FC236}">
                  <a16:creationId xmlns:a16="http://schemas.microsoft.com/office/drawing/2014/main" xmlns="" id="{4FDB0005-66DC-4E46-8C9B-5397E0D24D97}"/>
                </a:ext>
              </a:extLst>
            </p:cNvPr>
            <p:cNvSpPr/>
            <p:nvPr/>
          </p:nvSpPr>
          <p:spPr bwMode="auto">
            <a:xfrm>
              <a:off x="7683500" y="2921001"/>
              <a:ext cx="127000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ṥľiḍe">
              <a:extLst>
                <a:ext uri="{FF2B5EF4-FFF2-40B4-BE49-F238E27FC236}">
                  <a16:creationId xmlns:a16="http://schemas.microsoft.com/office/drawing/2014/main" xmlns="" id="{FECE8347-C63F-4C97-87DF-DACBEF9553F5}"/>
                </a:ext>
              </a:extLst>
            </p:cNvPr>
            <p:cNvSpPr/>
            <p:nvPr/>
          </p:nvSpPr>
          <p:spPr bwMode="auto">
            <a:xfrm>
              <a:off x="7683500" y="2730501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ṧḷíḍè">
              <a:extLst>
                <a:ext uri="{FF2B5EF4-FFF2-40B4-BE49-F238E27FC236}">
                  <a16:creationId xmlns:a16="http://schemas.microsoft.com/office/drawing/2014/main" xmlns="" id="{AF2A9F3F-9E11-45A3-8516-E8FC1204EF3E}"/>
                </a:ext>
              </a:extLst>
            </p:cNvPr>
            <p:cNvSpPr/>
            <p:nvPr/>
          </p:nvSpPr>
          <p:spPr bwMode="auto">
            <a:xfrm>
              <a:off x="7683500" y="25193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ṩ1îḋé">
              <a:extLst>
                <a:ext uri="{FF2B5EF4-FFF2-40B4-BE49-F238E27FC236}">
                  <a16:creationId xmlns:a16="http://schemas.microsoft.com/office/drawing/2014/main" xmlns="" id="{23462816-3989-485A-BEB1-0BB9ED643EBA}"/>
                </a:ext>
              </a:extLst>
            </p:cNvPr>
            <p:cNvSpPr/>
            <p:nvPr/>
          </p:nvSpPr>
          <p:spPr bwMode="auto">
            <a:xfrm>
              <a:off x="7683500" y="2306638"/>
              <a:ext cx="127000" cy="149225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ľïdê">
              <a:extLst>
                <a:ext uri="{FF2B5EF4-FFF2-40B4-BE49-F238E27FC236}">
                  <a16:creationId xmlns:a16="http://schemas.microsoft.com/office/drawing/2014/main" xmlns="" id="{FE27D457-E607-465D-8C1A-3C7E1773ED99}"/>
                </a:ext>
              </a:extLst>
            </p:cNvPr>
            <p:cNvSpPr/>
            <p:nvPr/>
          </p:nvSpPr>
          <p:spPr bwMode="auto">
            <a:xfrm>
              <a:off x="7683500" y="2116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sliḍé">
              <a:extLst>
                <a:ext uri="{FF2B5EF4-FFF2-40B4-BE49-F238E27FC236}">
                  <a16:creationId xmlns:a16="http://schemas.microsoft.com/office/drawing/2014/main" xmlns="" id="{B174FAC0-DDDF-46AE-9BE3-CBDCC4A9FC83}"/>
                </a:ext>
              </a:extLst>
            </p:cNvPr>
            <p:cNvSpPr/>
            <p:nvPr/>
          </p:nvSpPr>
          <p:spPr bwMode="auto">
            <a:xfrm>
              <a:off x="7683500" y="1905001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ṧḷîďé">
              <a:extLst>
                <a:ext uri="{FF2B5EF4-FFF2-40B4-BE49-F238E27FC236}">
                  <a16:creationId xmlns:a16="http://schemas.microsoft.com/office/drawing/2014/main" xmlns="" id="{DDA3A6E0-C814-4909-8857-450987995258}"/>
                </a:ext>
              </a:extLst>
            </p:cNvPr>
            <p:cNvSpPr/>
            <p:nvPr/>
          </p:nvSpPr>
          <p:spPr bwMode="auto">
            <a:xfrm>
              <a:off x="5989638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íḓe">
              <a:extLst>
                <a:ext uri="{FF2B5EF4-FFF2-40B4-BE49-F238E27FC236}">
                  <a16:creationId xmlns:a16="http://schemas.microsoft.com/office/drawing/2014/main" xmlns="" id="{BC1D22DB-1DE9-47DD-A927-39410CD477DF}"/>
                </a:ext>
              </a:extLst>
            </p:cNvPr>
            <p:cNvSpPr/>
            <p:nvPr/>
          </p:nvSpPr>
          <p:spPr bwMode="auto">
            <a:xfrm>
              <a:off x="5778500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śḻîde">
              <a:extLst>
                <a:ext uri="{FF2B5EF4-FFF2-40B4-BE49-F238E27FC236}">
                  <a16:creationId xmlns:a16="http://schemas.microsoft.com/office/drawing/2014/main" xmlns="" id="{2CF56559-3709-419B-9A3D-4FD4B9C1A183}"/>
                </a:ext>
              </a:extLst>
            </p:cNvPr>
            <p:cNvSpPr/>
            <p:nvPr/>
          </p:nvSpPr>
          <p:spPr bwMode="auto">
            <a:xfrm>
              <a:off x="5565775" y="5037138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ṡľîḑe">
              <a:extLst>
                <a:ext uri="{FF2B5EF4-FFF2-40B4-BE49-F238E27FC236}">
                  <a16:creationId xmlns:a16="http://schemas.microsoft.com/office/drawing/2014/main" xmlns="" id="{5C0FDF4F-FC6C-4CD6-A53D-F0B4B6460583}"/>
                </a:ext>
              </a:extLst>
            </p:cNvPr>
            <p:cNvSpPr/>
            <p:nvPr/>
          </p:nvSpPr>
          <p:spPr bwMode="auto">
            <a:xfrm>
              <a:off x="5375275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ľîḍe">
              <a:extLst>
                <a:ext uri="{FF2B5EF4-FFF2-40B4-BE49-F238E27FC236}">
                  <a16:creationId xmlns:a16="http://schemas.microsoft.com/office/drawing/2014/main" xmlns="" id="{8996F65E-EDF7-40ED-952E-FBE461CB49A3}"/>
                </a:ext>
              </a:extLst>
            </p:cNvPr>
            <p:cNvSpPr/>
            <p:nvPr/>
          </p:nvSpPr>
          <p:spPr bwMode="auto">
            <a:xfrm>
              <a:off x="5164138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ṥľïďé">
              <a:extLst>
                <a:ext uri="{FF2B5EF4-FFF2-40B4-BE49-F238E27FC236}">
                  <a16:creationId xmlns:a16="http://schemas.microsoft.com/office/drawing/2014/main" xmlns="" id="{EB33A0C7-B2C3-4DC1-BBEC-181C176EF408}"/>
                </a:ext>
              </a:extLst>
            </p:cNvPr>
            <p:cNvSpPr/>
            <p:nvPr/>
          </p:nvSpPr>
          <p:spPr bwMode="auto">
            <a:xfrm>
              <a:off x="4953000" y="50371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$ļîḋe">
              <a:extLst>
                <a:ext uri="{FF2B5EF4-FFF2-40B4-BE49-F238E27FC236}">
                  <a16:creationId xmlns:a16="http://schemas.microsoft.com/office/drawing/2014/main" xmlns="" id="{B5006A2F-2963-46AE-B3C5-AEAFB41788D2}"/>
                </a:ext>
              </a:extLst>
            </p:cNvPr>
            <p:cNvSpPr/>
            <p:nvPr/>
          </p:nvSpPr>
          <p:spPr bwMode="auto">
            <a:xfrm>
              <a:off x="4762500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ṧļíḑê">
              <a:extLst>
                <a:ext uri="{FF2B5EF4-FFF2-40B4-BE49-F238E27FC236}">
                  <a16:creationId xmlns:a16="http://schemas.microsoft.com/office/drawing/2014/main" xmlns="" id="{79D42AFA-0C92-4BC2-9397-D61BAE118B7A}"/>
                </a:ext>
              </a:extLst>
            </p:cNvPr>
            <p:cNvSpPr/>
            <p:nvPr/>
          </p:nvSpPr>
          <p:spPr bwMode="auto">
            <a:xfrm>
              <a:off x="4549775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ḻiḑê">
              <a:extLst>
                <a:ext uri="{FF2B5EF4-FFF2-40B4-BE49-F238E27FC236}">
                  <a16:creationId xmlns:a16="http://schemas.microsoft.com/office/drawing/2014/main" xmlns="" id="{B996D81B-AE02-4974-B667-747B99568F9C}"/>
                </a:ext>
              </a:extLst>
            </p:cNvPr>
            <p:cNvSpPr/>
            <p:nvPr/>
          </p:nvSpPr>
          <p:spPr bwMode="auto">
            <a:xfrm>
              <a:off x="4338638" y="50371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S1ïdê">
              <a:extLst>
                <a:ext uri="{FF2B5EF4-FFF2-40B4-BE49-F238E27FC236}">
                  <a16:creationId xmlns:a16="http://schemas.microsoft.com/office/drawing/2014/main" xmlns="" id="{5A542707-3D4A-4524-ABE9-D0ABFEB6E955}"/>
                </a:ext>
              </a:extLst>
            </p:cNvPr>
            <p:cNvSpPr/>
            <p:nvPr/>
          </p:nvSpPr>
          <p:spPr bwMode="auto">
            <a:xfrm>
              <a:off x="4338638" y="3386138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šḷíḓè">
              <a:extLst>
                <a:ext uri="{FF2B5EF4-FFF2-40B4-BE49-F238E27FC236}">
                  <a16:creationId xmlns:a16="http://schemas.microsoft.com/office/drawing/2014/main" xmlns="" id="{D0CBBBC0-196B-4387-9C7E-F409BBCDF19F}"/>
                </a:ext>
              </a:extLst>
            </p:cNvPr>
            <p:cNvSpPr/>
            <p:nvPr/>
          </p:nvSpPr>
          <p:spPr bwMode="auto">
            <a:xfrm>
              <a:off x="4338638" y="3597276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śľídê">
              <a:extLst>
                <a:ext uri="{FF2B5EF4-FFF2-40B4-BE49-F238E27FC236}">
                  <a16:creationId xmlns:a16="http://schemas.microsoft.com/office/drawing/2014/main" xmlns="" id="{1DDEA52F-2BC9-4B55-B014-512EBAE4FC80}"/>
                </a:ext>
              </a:extLst>
            </p:cNvPr>
            <p:cNvSpPr/>
            <p:nvPr/>
          </p:nvSpPr>
          <p:spPr bwMode="auto">
            <a:xfrm>
              <a:off x="4338638" y="3810001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ş1íḍê">
              <a:extLst>
                <a:ext uri="{FF2B5EF4-FFF2-40B4-BE49-F238E27FC236}">
                  <a16:creationId xmlns:a16="http://schemas.microsoft.com/office/drawing/2014/main" xmlns="" id="{42505431-A838-4B46-9938-8121FD13F976}"/>
                </a:ext>
              </a:extLst>
            </p:cNvPr>
            <p:cNvSpPr/>
            <p:nvPr/>
          </p:nvSpPr>
          <p:spPr bwMode="auto">
            <a:xfrm>
              <a:off x="4338638" y="4000501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ľîḓè">
              <a:extLst>
                <a:ext uri="{FF2B5EF4-FFF2-40B4-BE49-F238E27FC236}">
                  <a16:creationId xmlns:a16="http://schemas.microsoft.com/office/drawing/2014/main" xmlns="" id="{36E2628C-3F20-44DB-865A-F17CA3EF065A}"/>
                </a:ext>
              </a:extLst>
            </p:cNvPr>
            <p:cNvSpPr/>
            <p:nvPr/>
          </p:nvSpPr>
          <p:spPr bwMode="auto">
            <a:xfrm>
              <a:off x="4338638" y="42116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ḻíḑê">
              <a:extLst>
                <a:ext uri="{FF2B5EF4-FFF2-40B4-BE49-F238E27FC236}">
                  <a16:creationId xmlns:a16="http://schemas.microsoft.com/office/drawing/2014/main" xmlns="" id="{283B29C9-8A02-4154-9705-5A6A1C8AAA99}"/>
                </a:ext>
              </a:extLst>
            </p:cNvPr>
            <p:cNvSpPr/>
            <p:nvPr/>
          </p:nvSpPr>
          <p:spPr bwMode="auto">
            <a:xfrm>
              <a:off x="4338638" y="4422776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şlïḍè">
              <a:extLst>
                <a:ext uri="{FF2B5EF4-FFF2-40B4-BE49-F238E27FC236}">
                  <a16:creationId xmlns:a16="http://schemas.microsoft.com/office/drawing/2014/main" xmlns="" id="{A51DDDA4-44C8-46FA-B40C-885C29FB19E7}"/>
                </a:ext>
              </a:extLst>
            </p:cNvPr>
            <p:cNvSpPr/>
            <p:nvPr/>
          </p:nvSpPr>
          <p:spPr bwMode="auto">
            <a:xfrm>
              <a:off x="4338638" y="4613276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ŝ1íḍè">
              <a:extLst>
                <a:ext uri="{FF2B5EF4-FFF2-40B4-BE49-F238E27FC236}">
                  <a16:creationId xmlns:a16="http://schemas.microsoft.com/office/drawing/2014/main" xmlns="" id="{00650B7C-CF99-4713-88B6-C0771265B113}"/>
                </a:ext>
              </a:extLst>
            </p:cNvPr>
            <p:cNvSpPr/>
            <p:nvPr/>
          </p:nvSpPr>
          <p:spPr bwMode="auto">
            <a:xfrm>
              <a:off x="4338638" y="4824413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ṩḻiḓé">
              <a:extLst>
                <a:ext uri="{FF2B5EF4-FFF2-40B4-BE49-F238E27FC236}">
                  <a16:creationId xmlns:a16="http://schemas.microsoft.com/office/drawing/2014/main" xmlns="" id="{C17B653C-4352-41A4-BAFE-FAEBCCE4DF60}"/>
                </a:ext>
              </a:extLst>
            </p:cNvPr>
            <p:cNvSpPr/>
            <p:nvPr/>
          </p:nvSpPr>
          <p:spPr bwMode="auto">
            <a:xfrm>
              <a:off x="6243638" y="3597276"/>
              <a:ext cx="2328863" cy="1841500"/>
            </a:xfrm>
            <a:custGeom>
              <a:avLst/>
              <a:gdLst>
                <a:gd name="T0" fmla="*/ 106 w 110"/>
                <a:gd name="T1" fmla="*/ 87 h 87"/>
                <a:gd name="T2" fmla="*/ 4 w 110"/>
                <a:gd name="T3" fmla="*/ 87 h 87"/>
                <a:gd name="T4" fmla="*/ 0 w 110"/>
                <a:gd name="T5" fmla="*/ 83 h 87"/>
                <a:gd name="T6" fmla="*/ 0 w 110"/>
                <a:gd name="T7" fmla="*/ 4 h 87"/>
                <a:gd name="T8" fmla="*/ 4 w 110"/>
                <a:gd name="T9" fmla="*/ 0 h 87"/>
                <a:gd name="T10" fmla="*/ 106 w 110"/>
                <a:gd name="T11" fmla="*/ 0 h 87"/>
                <a:gd name="T12" fmla="*/ 110 w 110"/>
                <a:gd name="T13" fmla="*/ 4 h 87"/>
                <a:gd name="T14" fmla="*/ 110 w 110"/>
                <a:gd name="T15" fmla="*/ 83 h 87"/>
                <a:gd name="T16" fmla="*/ 106 w 11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06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8" y="0"/>
                    <a:pt x="110" y="2"/>
                    <a:pt x="110" y="4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5"/>
                    <a:pt x="108" y="87"/>
                    <a:pt x="106" y="87"/>
                  </a:cubicBez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sļíḍê">
              <a:extLst>
                <a:ext uri="{FF2B5EF4-FFF2-40B4-BE49-F238E27FC236}">
                  <a16:creationId xmlns:a16="http://schemas.microsoft.com/office/drawing/2014/main" xmlns="" id="{D7EE719F-02CA-4DFC-8CF4-936CFFF34D44}"/>
                </a:ext>
              </a:extLst>
            </p:cNvPr>
            <p:cNvSpPr/>
            <p:nvPr/>
          </p:nvSpPr>
          <p:spPr bwMode="auto">
            <a:xfrm>
              <a:off x="6413500" y="3724276"/>
              <a:ext cx="1989138" cy="1460500"/>
            </a:xfrm>
            <a:custGeom>
              <a:avLst/>
              <a:gdLst>
                <a:gd name="T0" fmla="*/ 93 w 94"/>
                <a:gd name="T1" fmla="*/ 69 h 69"/>
                <a:gd name="T2" fmla="*/ 1 w 94"/>
                <a:gd name="T3" fmla="*/ 69 h 69"/>
                <a:gd name="T4" fmla="*/ 0 w 94"/>
                <a:gd name="T5" fmla="*/ 68 h 69"/>
                <a:gd name="T6" fmla="*/ 0 w 94"/>
                <a:gd name="T7" fmla="*/ 1 h 69"/>
                <a:gd name="T8" fmla="*/ 1 w 94"/>
                <a:gd name="T9" fmla="*/ 0 h 69"/>
                <a:gd name="T10" fmla="*/ 93 w 94"/>
                <a:gd name="T11" fmla="*/ 0 h 69"/>
                <a:gd name="T12" fmla="*/ 94 w 94"/>
                <a:gd name="T13" fmla="*/ 1 h 69"/>
                <a:gd name="T14" fmla="*/ 94 w 94"/>
                <a:gd name="T15" fmla="*/ 68 h 69"/>
                <a:gd name="T16" fmla="*/ 93 w 94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93" y="69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4" y="69"/>
                    <a:pt x="93" y="69"/>
                  </a:cubicBezTo>
                  <a:close/>
                </a:path>
              </a:pathLst>
            </a:cu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ṣlíde">
              <a:extLst>
                <a:ext uri="{FF2B5EF4-FFF2-40B4-BE49-F238E27FC236}">
                  <a16:creationId xmlns:a16="http://schemas.microsoft.com/office/drawing/2014/main" xmlns="" id="{53619464-C0E0-4E8A-A571-6FE1DB61AC22}"/>
                </a:ext>
              </a:extLst>
            </p:cNvPr>
            <p:cNvSpPr/>
            <p:nvPr/>
          </p:nvSpPr>
          <p:spPr bwMode="auto">
            <a:xfrm>
              <a:off x="6434138" y="3746501"/>
              <a:ext cx="1947863" cy="1417638"/>
            </a:xfrm>
            <a:custGeom>
              <a:avLst/>
              <a:gdLst>
                <a:gd name="T0" fmla="*/ 0 w 92"/>
                <a:gd name="T1" fmla="*/ 67 h 67"/>
                <a:gd name="T2" fmla="*/ 0 w 92"/>
                <a:gd name="T3" fmla="*/ 67 h 67"/>
                <a:gd name="T4" fmla="*/ 0 w 92"/>
                <a:gd name="T5" fmla="*/ 0 h 67"/>
                <a:gd name="T6" fmla="*/ 0 w 92"/>
                <a:gd name="T7" fmla="*/ 0 h 67"/>
                <a:gd name="T8" fmla="*/ 92 w 92"/>
                <a:gd name="T9" fmla="*/ 0 h 67"/>
                <a:gd name="T10" fmla="*/ 92 w 92"/>
                <a:gd name="T11" fmla="*/ 0 h 67"/>
                <a:gd name="T12" fmla="*/ 92 w 92"/>
                <a:gd name="T13" fmla="*/ 67 h 67"/>
                <a:gd name="T14" fmla="*/ 92 w 92"/>
                <a:gd name="T15" fmla="*/ 67 h 67"/>
                <a:gd name="T16" fmla="*/ 0 w 92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38B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ṡļîďe">
              <a:extLst>
                <a:ext uri="{FF2B5EF4-FFF2-40B4-BE49-F238E27FC236}">
                  <a16:creationId xmlns:a16="http://schemas.microsoft.com/office/drawing/2014/main" xmlns="" id="{B15411F9-11EF-44A5-8B11-7D17C2960081}"/>
                </a:ext>
              </a:extLst>
            </p:cNvPr>
            <p:cNvSpPr/>
            <p:nvPr/>
          </p:nvSpPr>
          <p:spPr bwMode="auto">
            <a:xfrm>
              <a:off x="6434138" y="3746501"/>
              <a:ext cx="1947863" cy="1417638"/>
            </a:xfrm>
            <a:custGeom>
              <a:avLst/>
              <a:gdLst>
                <a:gd name="T0" fmla="*/ 0 w 92"/>
                <a:gd name="T1" fmla="*/ 67 h 67"/>
                <a:gd name="T2" fmla="*/ 0 w 92"/>
                <a:gd name="T3" fmla="*/ 67 h 67"/>
                <a:gd name="T4" fmla="*/ 92 w 92"/>
                <a:gd name="T5" fmla="*/ 0 h 67"/>
                <a:gd name="T6" fmla="*/ 92 w 92"/>
                <a:gd name="T7" fmla="*/ 0 h 67"/>
                <a:gd name="T8" fmla="*/ 92 w 92"/>
                <a:gd name="T9" fmla="*/ 67 h 67"/>
                <a:gd name="T10" fmla="*/ 92 w 92"/>
                <a:gd name="T11" fmla="*/ 67 h 67"/>
                <a:gd name="T12" fmla="*/ 0 w 92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9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ṣļïďé">
              <a:extLst>
                <a:ext uri="{FF2B5EF4-FFF2-40B4-BE49-F238E27FC236}">
                  <a16:creationId xmlns:a16="http://schemas.microsoft.com/office/drawing/2014/main" xmlns="" id="{65CE51C3-B80D-4DC5-945F-F3F833F20942}"/>
                </a:ext>
              </a:extLst>
            </p:cNvPr>
            <p:cNvSpPr/>
            <p:nvPr/>
          </p:nvSpPr>
          <p:spPr bwMode="auto">
            <a:xfrm>
              <a:off x="6899275" y="5438776"/>
              <a:ext cx="1017588" cy="231775"/>
            </a:xfrm>
            <a:custGeom>
              <a:avLst/>
              <a:gdLst>
                <a:gd name="T0" fmla="*/ 34 w 48"/>
                <a:gd name="T1" fmla="*/ 0 h 11"/>
                <a:gd name="T2" fmla="*/ 24 w 48"/>
                <a:gd name="T3" fmla="*/ 0 h 11"/>
                <a:gd name="T4" fmla="*/ 14 w 48"/>
                <a:gd name="T5" fmla="*/ 0 h 11"/>
                <a:gd name="T6" fmla="*/ 0 w 48"/>
                <a:gd name="T7" fmla="*/ 11 h 11"/>
                <a:gd name="T8" fmla="*/ 24 w 48"/>
                <a:gd name="T9" fmla="*/ 11 h 11"/>
                <a:gd name="T10" fmla="*/ 48 w 48"/>
                <a:gd name="T11" fmla="*/ 11 h 11"/>
                <a:gd name="T12" fmla="*/ 34 w 4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">
                  <a:moveTo>
                    <a:pt x="3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0" y="9"/>
                    <a:pt x="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38" y="9"/>
                    <a:pt x="34" y="6"/>
                    <a:pt x="34" y="0"/>
                  </a:cubicBezTo>
                  <a:close/>
                </a:path>
              </a:pathLst>
            </a:custGeom>
            <a:solidFill>
              <a:srgbClr val="71A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ḷiḋe">
              <a:extLst>
                <a:ext uri="{FF2B5EF4-FFF2-40B4-BE49-F238E27FC236}">
                  <a16:creationId xmlns:a16="http://schemas.microsoft.com/office/drawing/2014/main" xmlns="" id="{7602934B-BA34-4837-9F71-82F6B957F4D6}"/>
                </a:ext>
              </a:extLst>
            </p:cNvPr>
            <p:cNvSpPr/>
            <p:nvPr/>
          </p:nvSpPr>
          <p:spPr bwMode="auto">
            <a:xfrm>
              <a:off x="6667500" y="5670551"/>
              <a:ext cx="1481138" cy="85725"/>
            </a:xfrm>
            <a:custGeom>
              <a:avLst/>
              <a:gdLst>
                <a:gd name="T0" fmla="*/ 70 w 70"/>
                <a:gd name="T1" fmla="*/ 4 h 4"/>
                <a:gd name="T2" fmla="*/ 66 w 70"/>
                <a:gd name="T3" fmla="*/ 0 h 4"/>
                <a:gd name="T4" fmla="*/ 4 w 70"/>
                <a:gd name="T5" fmla="*/ 0 h 4"/>
                <a:gd name="T6" fmla="*/ 0 w 70"/>
                <a:gd name="T7" fmla="*/ 4 h 4"/>
                <a:gd name="T8" fmla="*/ 70 w 7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">
                  <a:moveTo>
                    <a:pt x="70" y="4"/>
                  </a:moveTo>
                  <a:cubicBezTo>
                    <a:pt x="70" y="2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70" y="4"/>
                  </a:ln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ḻiḑé">
              <a:extLst>
                <a:ext uri="{FF2B5EF4-FFF2-40B4-BE49-F238E27FC236}">
                  <a16:creationId xmlns:a16="http://schemas.microsoft.com/office/drawing/2014/main" xmlns="" id="{140CA026-57C1-4DDC-8C78-40ACA4A13E6F}"/>
                </a:ext>
              </a:extLst>
            </p:cNvPr>
            <p:cNvSpPr/>
            <p:nvPr/>
          </p:nvSpPr>
          <p:spPr bwMode="auto">
            <a:xfrm>
              <a:off x="8318500" y="5268913"/>
              <a:ext cx="63500" cy="63500"/>
            </a:xfrm>
            <a:prstGeom prst="rect">
              <a:avLst/>
            </a:prstGeom>
            <a:solidFill>
              <a:srgbClr val="009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ļíḍê">
              <a:extLst>
                <a:ext uri="{FF2B5EF4-FFF2-40B4-BE49-F238E27FC236}">
                  <a16:creationId xmlns:a16="http://schemas.microsoft.com/office/drawing/2014/main" xmlns="" id="{8EC6118C-E22B-43DD-A4D0-AF13D4B45A89}"/>
                </a:ext>
              </a:extLst>
            </p:cNvPr>
            <p:cNvSpPr/>
            <p:nvPr/>
          </p:nvSpPr>
          <p:spPr bwMode="auto">
            <a:xfrm>
              <a:off x="3597275" y="1101726"/>
              <a:ext cx="2328863" cy="1839913"/>
            </a:xfrm>
            <a:custGeom>
              <a:avLst/>
              <a:gdLst>
                <a:gd name="T0" fmla="*/ 106 w 110"/>
                <a:gd name="T1" fmla="*/ 87 h 87"/>
                <a:gd name="T2" fmla="*/ 3 w 110"/>
                <a:gd name="T3" fmla="*/ 87 h 87"/>
                <a:gd name="T4" fmla="*/ 0 w 110"/>
                <a:gd name="T5" fmla="*/ 83 h 87"/>
                <a:gd name="T6" fmla="*/ 0 w 110"/>
                <a:gd name="T7" fmla="*/ 4 h 87"/>
                <a:gd name="T8" fmla="*/ 3 w 110"/>
                <a:gd name="T9" fmla="*/ 0 h 87"/>
                <a:gd name="T10" fmla="*/ 106 w 110"/>
                <a:gd name="T11" fmla="*/ 0 h 87"/>
                <a:gd name="T12" fmla="*/ 110 w 110"/>
                <a:gd name="T13" fmla="*/ 4 h 87"/>
                <a:gd name="T14" fmla="*/ 110 w 110"/>
                <a:gd name="T15" fmla="*/ 83 h 87"/>
                <a:gd name="T16" fmla="*/ 106 w 11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06" y="87"/>
                  </a:moveTo>
                  <a:cubicBezTo>
                    <a:pt x="3" y="87"/>
                    <a:pt x="3" y="87"/>
                    <a:pt x="3" y="87"/>
                  </a:cubicBezTo>
                  <a:cubicBezTo>
                    <a:pt x="1" y="87"/>
                    <a:pt x="0" y="85"/>
                    <a:pt x="0" y="8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8" y="0"/>
                    <a:pt x="110" y="2"/>
                    <a:pt x="110" y="4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5"/>
                    <a:pt x="108" y="87"/>
                    <a:pt x="106" y="87"/>
                  </a:cubicBez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ļiďe">
              <a:extLst>
                <a:ext uri="{FF2B5EF4-FFF2-40B4-BE49-F238E27FC236}">
                  <a16:creationId xmlns:a16="http://schemas.microsoft.com/office/drawing/2014/main" xmlns="" id="{48F46B43-67B3-463E-8C23-36A94B4384F6}"/>
                </a:ext>
              </a:extLst>
            </p:cNvPr>
            <p:cNvSpPr/>
            <p:nvPr/>
          </p:nvSpPr>
          <p:spPr bwMode="auto">
            <a:xfrm>
              <a:off x="3767138" y="1228726"/>
              <a:ext cx="1989138" cy="1458913"/>
            </a:xfrm>
            <a:custGeom>
              <a:avLst/>
              <a:gdLst>
                <a:gd name="T0" fmla="*/ 93 w 94"/>
                <a:gd name="T1" fmla="*/ 69 h 69"/>
                <a:gd name="T2" fmla="*/ 1 w 94"/>
                <a:gd name="T3" fmla="*/ 69 h 69"/>
                <a:gd name="T4" fmla="*/ 0 w 94"/>
                <a:gd name="T5" fmla="*/ 68 h 69"/>
                <a:gd name="T6" fmla="*/ 0 w 94"/>
                <a:gd name="T7" fmla="*/ 1 h 69"/>
                <a:gd name="T8" fmla="*/ 1 w 94"/>
                <a:gd name="T9" fmla="*/ 0 h 69"/>
                <a:gd name="T10" fmla="*/ 93 w 94"/>
                <a:gd name="T11" fmla="*/ 0 h 69"/>
                <a:gd name="T12" fmla="*/ 94 w 94"/>
                <a:gd name="T13" fmla="*/ 1 h 69"/>
                <a:gd name="T14" fmla="*/ 94 w 94"/>
                <a:gd name="T15" fmla="*/ 68 h 69"/>
                <a:gd name="T16" fmla="*/ 93 w 94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93" y="69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1"/>
                    <a:pt x="94" y="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3" y="69"/>
                    <a:pt x="93" y="69"/>
                  </a:cubicBezTo>
                  <a:close/>
                </a:path>
              </a:pathLst>
            </a:cu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ŝļïḋe">
              <a:extLst>
                <a:ext uri="{FF2B5EF4-FFF2-40B4-BE49-F238E27FC236}">
                  <a16:creationId xmlns:a16="http://schemas.microsoft.com/office/drawing/2014/main" xmlns="" id="{01783799-901D-4455-8786-4796C95CEE31}"/>
                </a:ext>
              </a:extLst>
            </p:cNvPr>
            <p:cNvSpPr/>
            <p:nvPr/>
          </p:nvSpPr>
          <p:spPr bwMode="auto">
            <a:xfrm>
              <a:off x="3767138" y="1249363"/>
              <a:ext cx="1968500" cy="1417638"/>
            </a:xfrm>
            <a:custGeom>
              <a:avLst/>
              <a:gdLst>
                <a:gd name="T0" fmla="*/ 1 w 93"/>
                <a:gd name="T1" fmla="*/ 67 h 67"/>
                <a:gd name="T2" fmla="*/ 0 w 93"/>
                <a:gd name="T3" fmla="*/ 67 h 67"/>
                <a:gd name="T4" fmla="*/ 0 w 93"/>
                <a:gd name="T5" fmla="*/ 0 h 67"/>
                <a:gd name="T6" fmla="*/ 1 w 93"/>
                <a:gd name="T7" fmla="*/ 0 h 67"/>
                <a:gd name="T8" fmla="*/ 93 w 93"/>
                <a:gd name="T9" fmla="*/ 0 h 67"/>
                <a:gd name="T10" fmla="*/ 93 w 93"/>
                <a:gd name="T11" fmla="*/ 0 h 67"/>
                <a:gd name="T12" fmla="*/ 93 w 93"/>
                <a:gd name="T13" fmla="*/ 67 h 67"/>
                <a:gd name="T14" fmla="*/ 93 w 93"/>
                <a:gd name="T15" fmla="*/ 67 h 67"/>
                <a:gd name="T16" fmla="*/ 1 w 93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1" y="67"/>
                  </a:lnTo>
                  <a:close/>
                </a:path>
              </a:pathLst>
            </a:custGeom>
            <a:solidFill>
              <a:srgbClr val="38B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S1ïḑè">
              <a:extLst>
                <a:ext uri="{FF2B5EF4-FFF2-40B4-BE49-F238E27FC236}">
                  <a16:creationId xmlns:a16="http://schemas.microsoft.com/office/drawing/2014/main" xmlns="" id="{ED7BEBEE-2848-40DC-8D55-988F79102550}"/>
                </a:ext>
              </a:extLst>
            </p:cNvPr>
            <p:cNvSpPr/>
            <p:nvPr/>
          </p:nvSpPr>
          <p:spPr bwMode="auto">
            <a:xfrm>
              <a:off x="3767138" y="1249363"/>
              <a:ext cx="1968500" cy="1417638"/>
            </a:xfrm>
            <a:custGeom>
              <a:avLst/>
              <a:gdLst>
                <a:gd name="T0" fmla="*/ 1 w 93"/>
                <a:gd name="T1" fmla="*/ 67 h 67"/>
                <a:gd name="T2" fmla="*/ 0 w 93"/>
                <a:gd name="T3" fmla="*/ 67 h 67"/>
                <a:gd name="T4" fmla="*/ 93 w 93"/>
                <a:gd name="T5" fmla="*/ 0 h 67"/>
                <a:gd name="T6" fmla="*/ 93 w 93"/>
                <a:gd name="T7" fmla="*/ 0 h 67"/>
                <a:gd name="T8" fmla="*/ 93 w 93"/>
                <a:gd name="T9" fmla="*/ 67 h 67"/>
                <a:gd name="T10" fmla="*/ 93 w 93"/>
                <a:gd name="T11" fmla="*/ 67 h 67"/>
                <a:gd name="T12" fmla="*/ 1 w 93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1" y="67"/>
                  </a:lnTo>
                  <a:close/>
                </a:path>
              </a:pathLst>
            </a:custGeom>
            <a:solidFill>
              <a:srgbClr val="09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$ľïdê">
              <a:extLst>
                <a:ext uri="{FF2B5EF4-FFF2-40B4-BE49-F238E27FC236}">
                  <a16:creationId xmlns:a16="http://schemas.microsoft.com/office/drawing/2014/main" xmlns="" id="{05B65ED2-E2DC-45B2-B7A9-CE47682CDBB2}"/>
                </a:ext>
              </a:extLst>
            </p:cNvPr>
            <p:cNvSpPr/>
            <p:nvPr/>
          </p:nvSpPr>
          <p:spPr bwMode="auto">
            <a:xfrm>
              <a:off x="4252913" y="2941638"/>
              <a:ext cx="995363" cy="233363"/>
            </a:xfrm>
            <a:custGeom>
              <a:avLst/>
              <a:gdLst>
                <a:gd name="T0" fmla="*/ 33 w 47"/>
                <a:gd name="T1" fmla="*/ 0 h 11"/>
                <a:gd name="T2" fmla="*/ 24 w 47"/>
                <a:gd name="T3" fmla="*/ 0 h 11"/>
                <a:gd name="T4" fmla="*/ 14 w 47"/>
                <a:gd name="T5" fmla="*/ 0 h 11"/>
                <a:gd name="T6" fmla="*/ 0 w 47"/>
                <a:gd name="T7" fmla="*/ 11 h 11"/>
                <a:gd name="T8" fmla="*/ 24 w 47"/>
                <a:gd name="T9" fmla="*/ 11 h 11"/>
                <a:gd name="T10" fmla="*/ 47 w 47"/>
                <a:gd name="T11" fmla="*/ 11 h 11"/>
                <a:gd name="T12" fmla="*/ 33 w 4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1">
                  <a:moveTo>
                    <a:pt x="3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9" y="9"/>
                    <a:pt x="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8" y="9"/>
                    <a:pt x="33" y="6"/>
                    <a:pt x="33" y="0"/>
                  </a:cubicBezTo>
                  <a:close/>
                </a:path>
              </a:pathLst>
            </a:custGeom>
            <a:solidFill>
              <a:srgbClr val="71A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śḻiḍé">
              <a:extLst>
                <a:ext uri="{FF2B5EF4-FFF2-40B4-BE49-F238E27FC236}">
                  <a16:creationId xmlns:a16="http://schemas.microsoft.com/office/drawing/2014/main" xmlns="" id="{62C3AECB-9A33-4CE7-8C31-DC55C2A00001}"/>
                </a:ext>
              </a:extLst>
            </p:cNvPr>
            <p:cNvSpPr/>
            <p:nvPr/>
          </p:nvSpPr>
          <p:spPr bwMode="auto">
            <a:xfrm>
              <a:off x="4021138" y="3175001"/>
              <a:ext cx="1460500" cy="84138"/>
            </a:xfrm>
            <a:custGeom>
              <a:avLst/>
              <a:gdLst>
                <a:gd name="T0" fmla="*/ 69 w 69"/>
                <a:gd name="T1" fmla="*/ 4 h 4"/>
                <a:gd name="T2" fmla="*/ 66 w 69"/>
                <a:gd name="T3" fmla="*/ 0 h 4"/>
                <a:gd name="T4" fmla="*/ 4 w 69"/>
                <a:gd name="T5" fmla="*/ 0 h 4"/>
                <a:gd name="T6" fmla="*/ 0 w 69"/>
                <a:gd name="T7" fmla="*/ 4 h 4"/>
                <a:gd name="T8" fmla="*/ 69 w 6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">
                  <a:moveTo>
                    <a:pt x="69" y="4"/>
                  </a:moveTo>
                  <a:cubicBezTo>
                    <a:pt x="69" y="1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lnTo>
                    <a:pt x="69" y="4"/>
                  </a:ln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lïḓe">
              <a:extLst>
                <a:ext uri="{FF2B5EF4-FFF2-40B4-BE49-F238E27FC236}">
                  <a16:creationId xmlns:a16="http://schemas.microsoft.com/office/drawing/2014/main" xmlns="" id="{B4F1D5AC-6A0A-4615-9461-6FC92DDFBE34}"/>
                </a:ext>
              </a:extLst>
            </p:cNvPr>
            <p:cNvSpPr/>
            <p:nvPr/>
          </p:nvSpPr>
          <p:spPr bwMode="auto">
            <a:xfrm>
              <a:off x="5651500" y="2773363"/>
              <a:ext cx="84138" cy="63500"/>
            </a:xfrm>
            <a:prstGeom prst="rect">
              <a:avLst/>
            </a:prstGeom>
            <a:solidFill>
              <a:srgbClr val="009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56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3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的资源管理高可用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8545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BA9D9C9A-30EA-49A8-B28B-72CB6D00D1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13" r="988" b="1734"/>
          <a:stretch/>
        </p:blipFill>
        <p:spPr>
          <a:xfrm>
            <a:off x="2607010" y="3487738"/>
            <a:ext cx="7026847" cy="3685948"/>
          </a:xfrm>
          <a:prstGeom prst="roundRect">
            <a:avLst>
              <a:gd name="adj" fmla="val 16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289DA5B-B048-4904-95C1-5EE1D3CCB3F3}"/>
              </a:ext>
            </a:extLst>
          </p:cNvPr>
          <p:cNvSpPr/>
          <p:nvPr/>
        </p:nvSpPr>
        <p:spPr>
          <a:xfrm>
            <a:off x="9523603" y="2587258"/>
            <a:ext cx="76874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	</a:t>
            </a:r>
            <a:r>
              <a:rPr lang="zh-CN" altLang="en-US" sz="3600" dirty="0">
                <a:solidFill>
                  <a:schemeClr val="bg1"/>
                </a:solidFill>
              </a:rPr>
              <a:t>配置HA：</a:t>
            </a:r>
          </a:p>
          <a:p>
            <a:pPr marL="893763" lvl="1" indent="-436563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在yarn-site.xml设置：</a:t>
            </a:r>
          </a:p>
          <a:p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zh-CN" altLang="en-US" sz="3600" dirty="0">
                <a:solidFill>
                  <a:srgbClr val="00B0F0"/>
                </a:solidFill>
              </a:rPr>
              <a:t>&lt;property&gt;</a:t>
            </a:r>
          </a:p>
          <a:p>
            <a:r>
              <a:rPr lang="en-US" altLang="zh-CN" sz="3600" dirty="0">
                <a:solidFill>
                  <a:srgbClr val="00B0F0"/>
                </a:solidFill>
              </a:rPr>
              <a:t>		</a:t>
            </a:r>
            <a:r>
              <a:rPr lang="zh-CN" altLang="en-US" sz="3600" dirty="0">
                <a:solidFill>
                  <a:srgbClr val="00B0F0"/>
                </a:solidFill>
              </a:rPr>
              <a:t>&lt;name&gt;</a:t>
            </a:r>
          </a:p>
          <a:p>
            <a:r>
              <a:rPr lang="en-US" altLang="zh-CN" sz="3600" dirty="0">
                <a:solidFill>
                  <a:srgbClr val="00B0F0"/>
                </a:solidFill>
              </a:rPr>
              <a:t>			</a:t>
            </a:r>
            <a:r>
              <a:rPr lang="zh-CN" altLang="en-US" sz="3600" dirty="0">
                <a:solidFill>
                  <a:srgbClr val="00B0F0"/>
                </a:solidFill>
              </a:rPr>
              <a:t>YARN.resourcemanager.</a:t>
            </a:r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3600" dirty="0">
                <a:solidFill>
                  <a:srgbClr val="00B0F0"/>
                </a:solidFill>
              </a:rPr>
              <a:t>			</a:t>
            </a:r>
            <a:r>
              <a:rPr lang="zh-CN" altLang="en-US" sz="3600" dirty="0">
                <a:solidFill>
                  <a:srgbClr val="00B0F0"/>
                </a:solidFill>
              </a:rPr>
              <a:t>ha.enabled</a:t>
            </a:r>
          </a:p>
          <a:p>
            <a:r>
              <a:rPr lang="en-US" altLang="zh-CN" sz="3600" dirty="0">
                <a:solidFill>
                  <a:srgbClr val="00B0F0"/>
                </a:solidFill>
              </a:rPr>
              <a:t>		</a:t>
            </a:r>
            <a:r>
              <a:rPr lang="zh-CN" altLang="en-US" sz="3600" dirty="0">
                <a:solidFill>
                  <a:srgbClr val="00B0F0"/>
                </a:solidFill>
              </a:rPr>
              <a:t>&lt;/name&gt;</a:t>
            </a:r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3600" dirty="0">
                <a:solidFill>
                  <a:srgbClr val="00B0F0"/>
                </a:solidFill>
              </a:rPr>
              <a:t>			</a:t>
            </a:r>
            <a:r>
              <a:rPr lang="zh-CN" altLang="en-US" sz="3600" dirty="0">
                <a:solidFill>
                  <a:srgbClr val="00B0F0"/>
                </a:solidFill>
              </a:rPr>
              <a:t>&lt;value&gt;true&lt;/value&gt;</a:t>
            </a:r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zh-CN" altLang="en-US" sz="3600" dirty="0">
                <a:solidFill>
                  <a:srgbClr val="00B0F0"/>
                </a:solidFill>
              </a:rPr>
              <a:t>&lt;/property&gt;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6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容错性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xmlns="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1266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F70476-27A4-4694-82D3-DEB74E753A95}"/>
              </a:ext>
            </a:extLst>
          </p:cNvPr>
          <p:cNvSpPr txBox="1"/>
          <p:nvPr/>
        </p:nvSpPr>
        <p:spPr>
          <a:xfrm>
            <a:off x="3862336" y="3103063"/>
            <a:ext cx="8604640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：存在单点故障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解决：基于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ZooKeeper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实现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xmlns="" id="{4E9BEAC0-62D4-494F-A0DF-3ACD4EA52951}"/>
              </a:ext>
            </a:extLst>
          </p:cNvPr>
          <p:cNvSpPr/>
          <p:nvPr/>
        </p:nvSpPr>
        <p:spPr>
          <a:xfrm>
            <a:off x="3162078" y="328499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91195409-9668-49C1-9C8A-FD64222F757E}"/>
              </a:ext>
            </a:extLst>
          </p:cNvPr>
          <p:cNvSpPr txBox="1"/>
          <p:nvPr/>
        </p:nvSpPr>
        <p:spPr>
          <a:xfrm>
            <a:off x="3926837" y="5051803"/>
            <a:ext cx="8604640" cy="24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NodeManager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失败后，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将失败任务告诉对应的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决定如何处理失败的任务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ïṩľídè">
            <a:extLst>
              <a:ext uri="{FF2B5EF4-FFF2-40B4-BE49-F238E27FC236}">
                <a16:creationId xmlns:a16="http://schemas.microsoft.com/office/drawing/2014/main" xmlns="" id="{3736234E-4633-441A-ABEA-76902B64BA50}"/>
              </a:ext>
            </a:extLst>
          </p:cNvPr>
          <p:cNvSpPr/>
          <p:nvPr/>
        </p:nvSpPr>
        <p:spPr>
          <a:xfrm>
            <a:off x="3226579" y="52337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51" name="组合 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A1E1D97C-21E0-4AC6-BC19-9F4A86EAFFD4}"/>
              </a:ext>
            </a:extLst>
          </p:cNvPr>
          <p:cNvGrpSpPr/>
          <p:nvPr/>
        </p:nvGrpSpPr>
        <p:grpSpPr>
          <a:xfrm>
            <a:off x="14447463" y="4100513"/>
            <a:ext cx="2618162" cy="2614763"/>
            <a:chOff x="3648075" y="992188"/>
            <a:chExt cx="4891088" cy="4884738"/>
          </a:xfrm>
        </p:grpSpPr>
        <p:sp>
          <p:nvSpPr>
            <p:cNvPr id="52" name="îşḻîḓe">
              <a:extLst>
                <a:ext uri="{FF2B5EF4-FFF2-40B4-BE49-F238E27FC236}">
                  <a16:creationId xmlns:a16="http://schemas.microsoft.com/office/drawing/2014/main" xmlns="" id="{B6AF6CFB-7380-4A55-843C-06518EFA7A76}"/>
                </a:ext>
              </a:extLst>
            </p:cNvPr>
            <p:cNvSpPr/>
            <p:nvPr/>
          </p:nvSpPr>
          <p:spPr bwMode="auto">
            <a:xfrm>
              <a:off x="3649663" y="3468688"/>
              <a:ext cx="1631950" cy="1260475"/>
            </a:xfrm>
            <a:custGeom>
              <a:avLst/>
              <a:gdLst>
                <a:gd name="T0" fmla="*/ 732 w 738"/>
                <a:gd name="T1" fmla="*/ 413 h 571"/>
                <a:gd name="T2" fmla="*/ 574 w 738"/>
                <a:gd name="T3" fmla="*/ 23 h 571"/>
                <a:gd name="T4" fmla="*/ 537 w 738"/>
                <a:gd name="T5" fmla="*/ 2 h 571"/>
                <a:gd name="T6" fmla="*/ 121 w 738"/>
                <a:gd name="T7" fmla="*/ 59 h 571"/>
                <a:gd name="T8" fmla="*/ 92 w 738"/>
                <a:gd name="T9" fmla="*/ 86 h 571"/>
                <a:gd name="T10" fmla="*/ 108 w 738"/>
                <a:gd name="T11" fmla="*/ 124 h 571"/>
                <a:gd name="T12" fmla="*/ 195 w 738"/>
                <a:gd name="T13" fmla="*/ 174 h 571"/>
                <a:gd name="T14" fmla="*/ 6 w 738"/>
                <a:gd name="T15" fmla="*/ 520 h 571"/>
                <a:gd name="T16" fmla="*/ 7 w 738"/>
                <a:gd name="T17" fmla="*/ 554 h 571"/>
                <a:gd name="T18" fmla="*/ 37 w 738"/>
                <a:gd name="T19" fmla="*/ 571 h 571"/>
                <a:gd name="T20" fmla="*/ 479 w 738"/>
                <a:gd name="T21" fmla="*/ 571 h 571"/>
                <a:gd name="T22" fmla="*/ 509 w 738"/>
                <a:gd name="T23" fmla="*/ 554 h 571"/>
                <a:gd name="T24" fmla="*/ 597 w 738"/>
                <a:gd name="T25" fmla="*/ 406 h 571"/>
                <a:gd name="T26" fmla="*/ 683 w 738"/>
                <a:gd name="T27" fmla="*/ 456 h 571"/>
                <a:gd name="T28" fmla="*/ 723 w 738"/>
                <a:gd name="T29" fmla="*/ 452 h 571"/>
                <a:gd name="T30" fmla="*/ 732 w 738"/>
                <a:gd name="T31" fmla="*/ 41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571">
                  <a:moveTo>
                    <a:pt x="732" y="413"/>
                  </a:moveTo>
                  <a:cubicBezTo>
                    <a:pt x="574" y="23"/>
                    <a:pt x="574" y="23"/>
                    <a:pt x="574" y="23"/>
                  </a:cubicBezTo>
                  <a:cubicBezTo>
                    <a:pt x="568" y="8"/>
                    <a:pt x="553" y="0"/>
                    <a:pt x="537" y="2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07" y="61"/>
                    <a:pt x="95" y="72"/>
                    <a:pt x="92" y="86"/>
                  </a:cubicBezTo>
                  <a:cubicBezTo>
                    <a:pt x="88" y="100"/>
                    <a:pt x="95" y="116"/>
                    <a:pt x="108" y="124"/>
                  </a:cubicBezTo>
                  <a:cubicBezTo>
                    <a:pt x="195" y="174"/>
                    <a:pt x="195" y="174"/>
                    <a:pt x="195" y="174"/>
                  </a:cubicBezTo>
                  <a:cubicBezTo>
                    <a:pt x="6" y="520"/>
                    <a:pt x="6" y="520"/>
                    <a:pt x="6" y="520"/>
                  </a:cubicBezTo>
                  <a:cubicBezTo>
                    <a:pt x="0" y="530"/>
                    <a:pt x="1" y="543"/>
                    <a:pt x="7" y="554"/>
                  </a:cubicBezTo>
                  <a:cubicBezTo>
                    <a:pt x="13" y="564"/>
                    <a:pt x="24" y="571"/>
                    <a:pt x="37" y="571"/>
                  </a:cubicBezTo>
                  <a:cubicBezTo>
                    <a:pt x="479" y="571"/>
                    <a:pt x="479" y="571"/>
                    <a:pt x="479" y="571"/>
                  </a:cubicBezTo>
                  <a:cubicBezTo>
                    <a:pt x="491" y="571"/>
                    <a:pt x="502" y="564"/>
                    <a:pt x="509" y="554"/>
                  </a:cubicBezTo>
                  <a:cubicBezTo>
                    <a:pt x="597" y="406"/>
                    <a:pt x="597" y="406"/>
                    <a:pt x="597" y="406"/>
                  </a:cubicBezTo>
                  <a:cubicBezTo>
                    <a:pt x="683" y="456"/>
                    <a:pt x="683" y="456"/>
                    <a:pt x="683" y="456"/>
                  </a:cubicBezTo>
                  <a:cubicBezTo>
                    <a:pt x="696" y="463"/>
                    <a:pt x="712" y="461"/>
                    <a:pt x="723" y="452"/>
                  </a:cubicBezTo>
                  <a:cubicBezTo>
                    <a:pt x="734" y="442"/>
                    <a:pt x="738" y="426"/>
                    <a:pt x="732" y="413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š1ïḍê">
              <a:extLst>
                <a:ext uri="{FF2B5EF4-FFF2-40B4-BE49-F238E27FC236}">
                  <a16:creationId xmlns:a16="http://schemas.microsoft.com/office/drawing/2014/main" xmlns="" id="{6264F45E-FDF6-4151-984D-12448D9989B7}"/>
                </a:ext>
              </a:extLst>
            </p:cNvPr>
            <p:cNvSpPr/>
            <p:nvPr/>
          </p:nvSpPr>
          <p:spPr bwMode="auto">
            <a:xfrm>
              <a:off x="3649663" y="4467225"/>
              <a:ext cx="1260475" cy="261938"/>
            </a:xfrm>
            <a:custGeom>
              <a:avLst/>
              <a:gdLst>
                <a:gd name="T0" fmla="*/ 6 w 570"/>
                <a:gd name="T1" fmla="*/ 68 h 119"/>
                <a:gd name="T2" fmla="*/ 7 w 570"/>
                <a:gd name="T3" fmla="*/ 102 h 119"/>
                <a:gd name="T4" fmla="*/ 37 w 570"/>
                <a:gd name="T5" fmla="*/ 119 h 119"/>
                <a:gd name="T6" fmla="*/ 479 w 570"/>
                <a:gd name="T7" fmla="*/ 119 h 119"/>
                <a:gd name="T8" fmla="*/ 509 w 570"/>
                <a:gd name="T9" fmla="*/ 102 h 119"/>
                <a:gd name="T10" fmla="*/ 570 w 570"/>
                <a:gd name="T11" fmla="*/ 0 h 119"/>
                <a:gd name="T12" fmla="*/ 43 w 570"/>
                <a:gd name="T13" fmla="*/ 0 h 119"/>
                <a:gd name="T14" fmla="*/ 6 w 570"/>
                <a:gd name="T15" fmla="*/ 6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119">
                  <a:moveTo>
                    <a:pt x="6" y="68"/>
                  </a:moveTo>
                  <a:cubicBezTo>
                    <a:pt x="0" y="78"/>
                    <a:pt x="1" y="91"/>
                    <a:pt x="7" y="102"/>
                  </a:cubicBezTo>
                  <a:cubicBezTo>
                    <a:pt x="13" y="112"/>
                    <a:pt x="24" y="119"/>
                    <a:pt x="37" y="119"/>
                  </a:cubicBezTo>
                  <a:cubicBezTo>
                    <a:pt x="479" y="119"/>
                    <a:pt x="479" y="119"/>
                    <a:pt x="479" y="119"/>
                  </a:cubicBezTo>
                  <a:cubicBezTo>
                    <a:pt x="491" y="119"/>
                    <a:pt x="502" y="112"/>
                    <a:pt x="509" y="102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6" y="68"/>
                  </a:ln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ś1ïdé">
              <a:extLst>
                <a:ext uri="{FF2B5EF4-FFF2-40B4-BE49-F238E27FC236}">
                  <a16:creationId xmlns:a16="http://schemas.microsoft.com/office/drawing/2014/main" xmlns="" id="{0F592BEB-4E17-4143-B545-7E358D3961CE}"/>
                </a:ext>
              </a:extLst>
            </p:cNvPr>
            <p:cNvSpPr/>
            <p:nvPr/>
          </p:nvSpPr>
          <p:spPr bwMode="auto">
            <a:xfrm>
              <a:off x="3648075" y="4576763"/>
              <a:ext cx="1790700" cy="968375"/>
            </a:xfrm>
            <a:custGeom>
              <a:avLst/>
              <a:gdLst>
                <a:gd name="T0" fmla="*/ 775 w 810"/>
                <a:gd name="T1" fmla="*/ 0 h 438"/>
                <a:gd name="T2" fmla="*/ 38 w 810"/>
                <a:gd name="T3" fmla="*/ 0 h 438"/>
                <a:gd name="T4" fmla="*/ 6 w 810"/>
                <a:gd name="T5" fmla="*/ 20 h 438"/>
                <a:gd name="T6" fmla="*/ 12 w 810"/>
                <a:gd name="T7" fmla="*/ 57 h 438"/>
                <a:gd name="T8" fmla="*/ 344 w 810"/>
                <a:gd name="T9" fmla="*/ 426 h 438"/>
                <a:gd name="T10" fmla="*/ 369 w 810"/>
                <a:gd name="T11" fmla="*/ 438 h 438"/>
                <a:gd name="T12" fmla="*/ 775 w 810"/>
                <a:gd name="T13" fmla="*/ 438 h 438"/>
                <a:gd name="T14" fmla="*/ 810 w 810"/>
                <a:gd name="T15" fmla="*/ 403 h 438"/>
                <a:gd name="T16" fmla="*/ 810 w 810"/>
                <a:gd name="T17" fmla="*/ 34 h 438"/>
                <a:gd name="T18" fmla="*/ 775 w 810"/>
                <a:gd name="T1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438">
                  <a:moveTo>
                    <a:pt x="77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4" y="0"/>
                    <a:pt x="12" y="8"/>
                    <a:pt x="6" y="20"/>
                  </a:cubicBezTo>
                  <a:cubicBezTo>
                    <a:pt x="0" y="33"/>
                    <a:pt x="3" y="47"/>
                    <a:pt x="12" y="57"/>
                  </a:cubicBezTo>
                  <a:cubicBezTo>
                    <a:pt x="344" y="426"/>
                    <a:pt x="344" y="426"/>
                    <a:pt x="344" y="426"/>
                  </a:cubicBezTo>
                  <a:cubicBezTo>
                    <a:pt x="350" y="433"/>
                    <a:pt x="360" y="438"/>
                    <a:pt x="369" y="438"/>
                  </a:cubicBezTo>
                  <a:cubicBezTo>
                    <a:pt x="775" y="438"/>
                    <a:pt x="775" y="438"/>
                    <a:pt x="775" y="438"/>
                  </a:cubicBezTo>
                  <a:cubicBezTo>
                    <a:pt x="794" y="438"/>
                    <a:pt x="810" y="422"/>
                    <a:pt x="810" y="403"/>
                  </a:cubicBezTo>
                  <a:cubicBezTo>
                    <a:pt x="810" y="34"/>
                    <a:pt x="810" y="34"/>
                    <a:pt x="810" y="34"/>
                  </a:cubicBezTo>
                  <a:cubicBezTo>
                    <a:pt x="810" y="15"/>
                    <a:pt x="794" y="0"/>
                    <a:pt x="7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ľïḑe">
              <a:extLst>
                <a:ext uri="{FF2B5EF4-FFF2-40B4-BE49-F238E27FC236}">
                  <a16:creationId xmlns:a16="http://schemas.microsoft.com/office/drawing/2014/main" xmlns="" id="{E45C3DDE-2F49-458C-B05A-6493AE9D2E8B}"/>
                </a:ext>
              </a:extLst>
            </p:cNvPr>
            <p:cNvSpPr/>
            <p:nvPr/>
          </p:nvSpPr>
          <p:spPr bwMode="auto">
            <a:xfrm>
              <a:off x="5768975" y="1000125"/>
              <a:ext cx="1558925" cy="1730375"/>
            </a:xfrm>
            <a:custGeom>
              <a:avLst/>
              <a:gdLst>
                <a:gd name="T0" fmla="*/ 696 w 705"/>
                <a:gd name="T1" fmla="*/ 380 h 784"/>
                <a:gd name="T2" fmla="*/ 658 w 705"/>
                <a:gd name="T3" fmla="*/ 368 h 784"/>
                <a:gd name="T4" fmla="*/ 562 w 705"/>
                <a:gd name="T5" fmla="*/ 398 h 784"/>
                <a:gd name="T6" fmla="*/ 435 w 705"/>
                <a:gd name="T7" fmla="*/ 25 h 784"/>
                <a:gd name="T8" fmla="*/ 409 w 705"/>
                <a:gd name="T9" fmla="*/ 2 h 784"/>
                <a:gd name="T10" fmla="*/ 376 w 705"/>
                <a:gd name="T11" fmla="*/ 13 h 784"/>
                <a:gd name="T12" fmla="*/ 77 w 705"/>
                <a:gd name="T13" fmla="*/ 339 h 784"/>
                <a:gd name="T14" fmla="*/ 70 w 705"/>
                <a:gd name="T15" fmla="*/ 372 h 784"/>
                <a:gd name="T16" fmla="*/ 119 w 705"/>
                <a:gd name="T17" fmla="*/ 538 h 784"/>
                <a:gd name="T18" fmla="*/ 25 w 705"/>
                <a:gd name="T19" fmla="*/ 567 h 784"/>
                <a:gd name="T20" fmla="*/ 0 w 705"/>
                <a:gd name="T21" fmla="*/ 599 h 784"/>
                <a:gd name="T22" fmla="*/ 23 w 705"/>
                <a:gd name="T23" fmla="*/ 633 h 784"/>
                <a:gd name="T24" fmla="*/ 417 w 705"/>
                <a:gd name="T25" fmla="*/ 779 h 784"/>
                <a:gd name="T26" fmla="*/ 458 w 705"/>
                <a:gd name="T27" fmla="*/ 766 h 784"/>
                <a:gd name="T28" fmla="*/ 697 w 705"/>
                <a:gd name="T29" fmla="*/ 420 h 784"/>
                <a:gd name="T30" fmla="*/ 696 w 705"/>
                <a:gd name="T31" fmla="*/ 38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5" h="784">
                  <a:moveTo>
                    <a:pt x="696" y="380"/>
                  </a:moveTo>
                  <a:cubicBezTo>
                    <a:pt x="687" y="368"/>
                    <a:pt x="672" y="363"/>
                    <a:pt x="658" y="36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435" y="25"/>
                    <a:pt x="435" y="25"/>
                    <a:pt x="435" y="25"/>
                  </a:cubicBezTo>
                  <a:cubicBezTo>
                    <a:pt x="431" y="13"/>
                    <a:pt x="421" y="5"/>
                    <a:pt x="409" y="2"/>
                  </a:cubicBezTo>
                  <a:cubicBezTo>
                    <a:pt x="397" y="0"/>
                    <a:pt x="385" y="4"/>
                    <a:pt x="376" y="13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69" y="348"/>
                    <a:pt x="66" y="361"/>
                    <a:pt x="70" y="372"/>
                  </a:cubicBezTo>
                  <a:cubicBezTo>
                    <a:pt x="119" y="538"/>
                    <a:pt x="119" y="538"/>
                    <a:pt x="119" y="538"/>
                  </a:cubicBezTo>
                  <a:cubicBezTo>
                    <a:pt x="25" y="567"/>
                    <a:pt x="25" y="567"/>
                    <a:pt x="25" y="567"/>
                  </a:cubicBezTo>
                  <a:cubicBezTo>
                    <a:pt x="11" y="572"/>
                    <a:pt x="1" y="584"/>
                    <a:pt x="0" y="599"/>
                  </a:cubicBezTo>
                  <a:cubicBezTo>
                    <a:pt x="0" y="614"/>
                    <a:pt x="9" y="627"/>
                    <a:pt x="23" y="633"/>
                  </a:cubicBezTo>
                  <a:cubicBezTo>
                    <a:pt x="417" y="779"/>
                    <a:pt x="417" y="779"/>
                    <a:pt x="417" y="779"/>
                  </a:cubicBezTo>
                  <a:cubicBezTo>
                    <a:pt x="432" y="784"/>
                    <a:pt x="449" y="779"/>
                    <a:pt x="458" y="766"/>
                  </a:cubicBezTo>
                  <a:cubicBezTo>
                    <a:pt x="697" y="420"/>
                    <a:pt x="697" y="420"/>
                    <a:pt x="697" y="420"/>
                  </a:cubicBezTo>
                  <a:cubicBezTo>
                    <a:pt x="705" y="408"/>
                    <a:pt x="705" y="392"/>
                    <a:pt x="696" y="380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$ľíde">
              <a:extLst>
                <a:ext uri="{FF2B5EF4-FFF2-40B4-BE49-F238E27FC236}">
                  <a16:creationId xmlns:a16="http://schemas.microsoft.com/office/drawing/2014/main" xmlns="" id="{144C4763-E812-4ACB-8765-24F967425D81}"/>
                </a:ext>
              </a:extLst>
            </p:cNvPr>
            <p:cNvSpPr/>
            <p:nvPr/>
          </p:nvSpPr>
          <p:spPr bwMode="auto">
            <a:xfrm>
              <a:off x="5915025" y="1000125"/>
              <a:ext cx="868363" cy="1066800"/>
            </a:xfrm>
            <a:custGeom>
              <a:avLst/>
              <a:gdLst>
                <a:gd name="T0" fmla="*/ 369 w 393"/>
                <a:gd name="T1" fmla="*/ 25 h 483"/>
                <a:gd name="T2" fmla="*/ 343 w 393"/>
                <a:gd name="T3" fmla="*/ 2 h 483"/>
                <a:gd name="T4" fmla="*/ 310 w 393"/>
                <a:gd name="T5" fmla="*/ 13 h 483"/>
                <a:gd name="T6" fmla="*/ 11 w 393"/>
                <a:gd name="T7" fmla="*/ 339 h 483"/>
                <a:gd name="T8" fmla="*/ 4 w 393"/>
                <a:gd name="T9" fmla="*/ 372 h 483"/>
                <a:gd name="T10" fmla="*/ 37 w 393"/>
                <a:gd name="T11" fmla="*/ 483 h 483"/>
                <a:gd name="T12" fmla="*/ 393 w 393"/>
                <a:gd name="T13" fmla="*/ 95 h 483"/>
                <a:gd name="T14" fmla="*/ 369 w 393"/>
                <a:gd name="T15" fmla="*/ 2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83">
                  <a:moveTo>
                    <a:pt x="369" y="25"/>
                  </a:moveTo>
                  <a:cubicBezTo>
                    <a:pt x="365" y="13"/>
                    <a:pt x="355" y="5"/>
                    <a:pt x="343" y="2"/>
                  </a:cubicBezTo>
                  <a:cubicBezTo>
                    <a:pt x="331" y="0"/>
                    <a:pt x="319" y="4"/>
                    <a:pt x="310" y="13"/>
                  </a:cubicBezTo>
                  <a:cubicBezTo>
                    <a:pt x="11" y="339"/>
                    <a:pt x="11" y="339"/>
                    <a:pt x="11" y="339"/>
                  </a:cubicBezTo>
                  <a:cubicBezTo>
                    <a:pt x="3" y="348"/>
                    <a:pt x="0" y="361"/>
                    <a:pt x="4" y="372"/>
                  </a:cubicBezTo>
                  <a:cubicBezTo>
                    <a:pt x="37" y="483"/>
                    <a:pt x="37" y="483"/>
                    <a:pt x="37" y="483"/>
                  </a:cubicBezTo>
                  <a:cubicBezTo>
                    <a:pt x="393" y="95"/>
                    <a:pt x="393" y="95"/>
                    <a:pt x="393" y="95"/>
                  </a:cubicBezTo>
                  <a:lnTo>
                    <a:pt x="369" y="25"/>
                  </a:ln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lïḍé">
              <a:extLst>
                <a:ext uri="{FF2B5EF4-FFF2-40B4-BE49-F238E27FC236}">
                  <a16:creationId xmlns:a16="http://schemas.microsoft.com/office/drawing/2014/main" xmlns="" id="{B1FCEB10-06D1-4F42-BF11-B97687E68627}"/>
                </a:ext>
              </a:extLst>
            </p:cNvPr>
            <p:cNvSpPr/>
            <p:nvPr/>
          </p:nvSpPr>
          <p:spPr bwMode="auto">
            <a:xfrm>
              <a:off x="4870450" y="992188"/>
              <a:ext cx="1868488" cy="1371600"/>
            </a:xfrm>
            <a:custGeom>
              <a:avLst/>
              <a:gdLst>
                <a:gd name="T0" fmla="*/ 840 w 845"/>
                <a:gd name="T1" fmla="*/ 25 h 621"/>
                <a:gd name="T2" fmla="*/ 808 w 845"/>
                <a:gd name="T3" fmla="*/ 4 h 621"/>
                <a:gd name="T4" fmla="*/ 312 w 845"/>
                <a:gd name="T5" fmla="*/ 0 h 621"/>
                <a:gd name="T6" fmla="*/ 286 w 845"/>
                <a:gd name="T7" fmla="*/ 11 h 621"/>
                <a:gd name="T8" fmla="*/ 12 w 845"/>
                <a:gd name="T9" fmla="*/ 310 h 621"/>
                <a:gd name="T10" fmla="*/ 14 w 845"/>
                <a:gd name="T11" fmla="*/ 359 h 621"/>
                <a:gd name="T12" fmla="*/ 286 w 845"/>
                <a:gd name="T13" fmla="*/ 608 h 621"/>
                <a:gd name="T14" fmla="*/ 335 w 845"/>
                <a:gd name="T15" fmla="*/ 606 h 621"/>
                <a:gd name="T16" fmla="*/ 833 w 845"/>
                <a:gd name="T17" fmla="*/ 62 h 621"/>
                <a:gd name="T18" fmla="*/ 840 w 845"/>
                <a:gd name="T19" fmla="*/ 25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5" h="621">
                  <a:moveTo>
                    <a:pt x="840" y="25"/>
                  </a:moveTo>
                  <a:cubicBezTo>
                    <a:pt x="834" y="13"/>
                    <a:pt x="822" y="5"/>
                    <a:pt x="808" y="4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2" y="0"/>
                    <a:pt x="293" y="4"/>
                    <a:pt x="286" y="11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0" y="324"/>
                    <a:pt x="0" y="346"/>
                    <a:pt x="14" y="359"/>
                  </a:cubicBezTo>
                  <a:cubicBezTo>
                    <a:pt x="286" y="608"/>
                    <a:pt x="286" y="608"/>
                    <a:pt x="286" y="608"/>
                  </a:cubicBezTo>
                  <a:cubicBezTo>
                    <a:pt x="300" y="621"/>
                    <a:pt x="322" y="620"/>
                    <a:pt x="335" y="606"/>
                  </a:cubicBezTo>
                  <a:cubicBezTo>
                    <a:pt x="833" y="62"/>
                    <a:pt x="833" y="62"/>
                    <a:pt x="833" y="62"/>
                  </a:cubicBezTo>
                  <a:cubicBezTo>
                    <a:pt x="843" y="52"/>
                    <a:pt x="845" y="38"/>
                    <a:pt x="840" y="2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śḻîḓé">
              <a:extLst>
                <a:ext uri="{FF2B5EF4-FFF2-40B4-BE49-F238E27FC236}">
                  <a16:creationId xmlns:a16="http://schemas.microsoft.com/office/drawing/2014/main" xmlns="" id="{5CD8E923-1F21-4EA2-A42A-61CD36332937}"/>
                </a:ext>
              </a:extLst>
            </p:cNvPr>
            <p:cNvSpPr/>
            <p:nvPr/>
          </p:nvSpPr>
          <p:spPr bwMode="auto">
            <a:xfrm>
              <a:off x="6523038" y="4243388"/>
              <a:ext cx="1677988" cy="1633538"/>
            </a:xfrm>
            <a:custGeom>
              <a:avLst/>
              <a:gdLst>
                <a:gd name="T0" fmla="*/ 753 w 759"/>
                <a:gd name="T1" fmla="*/ 540 h 739"/>
                <a:gd name="T2" fmla="*/ 532 w 759"/>
                <a:gd name="T3" fmla="*/ 157 h 739"/>
                <a:gd name="T4" fmla="*/ 502 w 759"/>
                <a:gd name="T5" fmla="*/ 139 h 739"/>
                <a:gd name="T6" fmla="*/ 330 w 759"/>
                <a:gd name="T7" fmla="*/ 137 h 739"/>
                <a:gd name="T8" fmla="*/ 330 w 759"/>
                <a:gd name="T9" fmla="*/ 38 h 739"/>
                <a:gd name="T10" fmla="*/ 308 w 759"/>
                <a:gd name="T11" fmla="*/ 5 h 739"/>
                <a:gd name="T12" fmla="*/ 268 w 759"/>
                <a:gd name="T13" fmla="*/ 16 h 739"/>
                <a:gd name="T14" fmla="*/ 10 w 759"/>
                <a:gd name="T15" fmla="*/ 348 h 739"/>
                <a:gd name="T16" fmla="*/ 10 w 759"/>
                <a:gd name="T17" fmla="*/ 391 h 739"/>
                <a:gd name="T18" fmla="*/ 268 w 759"/>
                <a:gd name="T19" fmla="*/ 723 h 739"/>
                <a:gd name="T20" fmla="*/ 306 w 759"/>
                <a:gd name="T21" fmla="*/ 734 h 739"/>
                <a:gd name="T22" fmla="*/ 330 w 759"/>
                <a:gd name="T23" fmla="*/ 701 h 739"/>
                <a:gd name="T24" fmla="*/ 330 w 759"/>
                <a:gd name="T25" fmla="*/ 601 h 739"/>
                <a:gd name="T26" fmla="*/ 724 w 759"/>
                <a:gd name="T27" fmla="*/ 592 h 739"/>
                <a:gd name="T28" fmla="*/ 753 w 759"/>
                <a:gd name="T29" fmla="*/ 574 h 739"/>
                <a:gd name="T30" fmla="*/ 753 w 759"/>
                <a:gd name="T31" fmla="*/ 54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39">
                  <a:moveTo>
                    <a:pt x="753" y="540"/>
                  </a:moveTo>
                  <a:cubicBezTo>
                    <a:pt x="532" y="157"/>
                    <a:pt x="532" y="157"/>
                    <a:pt x="532" y="157"/>
                  </a:cubicBezTo>
                  <a:cubicBezTo>
                    <a:pt x="526" y="146"/>
                    <a:pt x="514" y="140"/>
                    <a:pt x="502" y="139"/>
                  </a:cubicBezTo>
                  <a:cubicBezTo>
                    <a:pt x="330" y="137"/>
                    <a:pt x="330" y="137"/>
                    <a:pt x="330" y="137"/>
                  </a:cubicBezTo>
                  <a:cubicBezTo>
                    <a:pt x="330" y="38"/>
                    <a:pt x="330" y="38"/>
                    <a:pt x="330" y="38"/>
                  </a:cubicBezTo>
                  <a:cubicBezTo>
                    <a:pt x="330" y="24"/>
                    <a:pt x="321" y="11"/>
                    <a:pt x="308" y="5"/>
                  </a:cubicBezTo>
                  <a:cubicBezTo>
                    <a:pt x="294" y="0"/>
                    <a:pt x="277" y="5"/>
                    <a:pt x="268" y="16"/>
                  </a:cubicBezTo>
                  <a:cubicBezTo>
                    <a:pt x="10" y="348"/>
                    <a:pt x="10" y="348"/>
                    <a:pt x="10" y="348"/>
                  </a:cubicBezTo>
                  <a:cubicBezTo>
                    <a:pt x="0" y="361"/>
                    <a:pt x="0" y="378"/>
                    <a:pt x="10" y="391"/>
                  </a:cubicBezTo>
                  <a:cubicBezTo>
                    <a:pt x="268" y="723"/>
                    <a:pt x="268" y="723"/>
                    <a:pt x="268" y="723"/>
                  </a:cubicBezTo>
                  <a:cubicBezTo>
                    <a:pt x="277" y="734"/>
                    <a:pt x="293" y="739"/>
                    <a:pt x="306" y="734"/>
                  </a:cubicBezTo>
                  <a:cubicBezTo>
                    <a:pt x="320" y="730"/>
                    <a:pt x="330" y="716"/>
                    <a:pt x="330" y="701"/>
                  </a:cubicBezTo>
                  <a:cubicBezTo>
                    <a:pt x="330" y="601"/>
                    <a:pt x="330" y="601"/>
                    <a:pt x="330" y="601"/>
                  </a:cubicBezTo>
                  <a:cubicBezTo>
                    <a:pt x="724" y="592"/>
                    <a:pt x="724" y="592"/>
                    <a:pt x="724" y="592"/>
                  </a:cubicBezTo>
                  <a:cubicBezTo>
                    <a:pt x="736" y="591"/>
                    <a:pt x="747" y="585"/>
                    <a:pt x="753" y="574"/>
                  </a:cubicBezTo>
                  <a:cubicBezTo>
                    <a:pt x="759" y="564"/>
                    <a:pt x="759" y="551"/>
                    <a:pt x="753" y="540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lïḋè">
              <a:extLst>
                <a:ext uri="{FF2B5EF4-FFF2-40B4-BE49-F238E27FC236}">
                  <a16:creationId xmlns:a16="http://schemas.microsoft.com/office/drawing/2014/main" xmlns="" id="{D31783D5-6D27-4CCD-8711-6D07DDA407D9}"/>
                </a:ext>
              </a:extLst>
            </p:cNvPr>
            <p:cNvSpPr/>
            <p:nvPr/>
          </p:nvSpPr>
          <p:spPr bwMode="auto">
            <a:xfrm>
              <a:off x="7354888" y="4546600"/>
              <a:ext cx="846138" cy="1009650"/>
            </a:xfrm>
            <a:custGeom>
              <a:avLst/>
              <a:gdLst>
                <a:gd name="T0" fmla="*/ 377 w 383"/>
                <a:gd name="T1" fmla="*/ 403 h 457"/>
                <a:gd name="T2" fmla="*/ 156 w 383"/>
                <a:gd name="T3" fmla="*/ 20 h 457"/>
                <a:gd name="T4" fmla="*/ 126 w 383"/>
                <a:gd name="T5" fmla="*/ 2 h 457"/>
                <a:gd name="T6" fmla="*/ 0 w 383"/>
                <a:gd name="T7" fmla="*/ 0 h 457"/>
                <a:gd name="T8" fmla="*/ 262 w 383"/>
                <a:gd name="T9" fmla="*/ 457 h 457"/>
                <a:gd name="T10" fmla="*/ 348 w 383"/>
                <a:gd name="T11" fmla="*/ 455 h 457"/>
                <a:gd name="T12" fmla="*/ 377 w 383"/>
                <a:gd name="T13" fmla="*/ 437 h 457"/>
                <a:gd name="T14" fmla="*/ 377 w 383"/>
                <a:gd name="T15" fmla="*/ 40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3" h="457">
                  <a:moveTo>
                    <a:pt x="377" y="403"/>
                  </a:moveTo>
                  <a:cubicBezTo>
                    <a:pt x="156" y="20"/>
                    <a:pt x="156" y="20"/>
                    <a:pt x="156" y="20"/>
                  </a:cubicBezTo>
                  <a:cubicBezTo>
                    <a:pt x="150" y="9"/>
                    <a:pt x="138" y="3"/>
                    <a:pt x="126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457"/>
                    <a:pt x="262" y="457"/>
                    <a:pt x="262" y="457"/>
                  </a:cubicBezTo>
                  <a:cubicBezTo>
                    <a:pt x="348" y="455"/>
                    <a:pt x="348" y="455"/>
                    <a:pt x="348" y="455"/>
                  </a:cubicBezTo>
                  <a:cubicBezTo>
                    <a:pt x="360" y="454"/>
                    <a:pt x="371" y="448"/>
                    <a:pt x="377" y="437"/>
                  </a:cubicBezTo>
                  <a:cubicBezTo>
                    <a:pt x="383" y="427"/>
                    <a:pt x="383" y="414"/>
                    <a:pt x="377" y="403"/>
                  </a:cubicBez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$1îďe">
              <a:extLst>
                <a:ext uri="{FF2B5EF4-FFF2-40B4-BE49-F238E27FC236}">
                  <a16:creationId xmlns:a16="http://schemas.microsoft.com/office/drawing/2014/main" xmlns="" id="{8FE62ECA-3B3E-469F-B8FF-4F9BC5C9BEC2}"/>
                </a:ext>
              </a:extLst>
            </p:cNvPr>
            <p:cNvSpPr/>
            <p:nvPr/>
          </p:nvSpPr>
          <p:spPr bwMode="auto">
            <a:xfrm>
              <a:off x="7219950" y="3570288"/>
              <a:ext cx="1319213" cy="1981200"/>
            </a:xfrm>
            <a:custGeom>
              <a:avLst/>
              <a:gdLst>
                <a:gd name="T0" fmla="*/ 591 w 597"/>
                <a:gd name="T1" fmla="*/ 373 h 897"/>
                <a:gd name="T2" fmla="*/ 389 w 597"/>
                <a:gd name="T3" fmla="*/ 22 h 897"/>
                <a:gd name="T4" fmla="*/ 341 w 597"/>
                <a:gd name="T5" fmla="*/ 9 h 897"/>
                <a:gd name="T6" fmla="*/ 22 w 597"/>
                <a:gd name="T7" fmla="*/ 194 h 897"/>
                <a:gd name="T8" fmla="*/ 9 w 597"/>
                <a:gd name="T9" fmla="*/ 241 h 897"/>
                <a:gd name="T10" fmla="*/ 378 w 597"/>
                <a:gd name="T11" fmla="*/ 880 h 897"/>
                <a:gd name="T12" fmla="*/ 408 w 597"/>
                <a:gd name="T13" fmla="*/ 897 h 897"/>
                <a:gd name="T14" fmla="*/ 412 w 597"/>
                <a:gd name="T15" fmla="*/ 897 h 897"/>
                <a:gd name="T16" fmla="*/ 441 w 597"/>
                <a:gd name="T17" fmla="*/ 873 h 897"/>
                <a:gd name="T18" fmla="*/ 594 w 597"/>
                <a:gd name="T19" fmla="*/ 401 h 897"/>
                <a:gd name="T20" fmla="*/ 591 w 597"/>
                <a:gd name="T21" fmla="*/ 3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7">
                  <a:moveTo>
                    <a:pt x="591" y="373"/>
                  </a:moveTo>
                  <a:cubicBezTo>
                    <a:pt x="389" y="22"/>
                    <a:pt x="389" y="22"/>
                    <a:pt x="389" y="22"/>
                  </a:cubicBezTo>
                  <a:cubicBezTo>
                    <a:pt x="379" y="5"/>
                    <a:pt x="358" y="0"/>
                    <a:pt x="341" y="9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6" y="203"/>
                    <a:pt x="0" y="224"/>
                    <a:pt x="9" y="241"/>
                  </a:cubicBezTo>
                  <a:cubicBezTo>
                    <a:pt x="378" y="880"/>
                    <a:pt x="378" y="880"/>
                    <a:pt x="378" y="880"/>
                  </a:cubicBezTo>
                  <a:cubicBezTo>
                    <a:pt x="384" y="890"/>
                    <a:pt x="396" y="897"/>
                    <a:pt x="408" y="897"/>
                  </a:cubicBezTo>
                  <a:cubicBezTo>
                    <a:pt x="409" y="897"/>
                    <a:pt x="410" y="897"/>
                    <a:pt x="412" y="897"/>
                  </a:cubicBezTo>
                  <a:cubicBezTo>
                    <a:pt x="425" y="895"/>
                    <a:pt x="437" y="886"/>
                    <a:pt x="441" y="873"/>
                  </a:cubicBezTo>
                  <a:cubicBezTo>
                    <a:pt x="594" y="401"/>
                    <a:pt x="594" y="401"/>
                    <a:pt x="594" y="401"/>
                  </a:cubicBezTo>
                  <a:cubicBezTo>
                    <a:pt x="597" y="392"/>
                    <a:pt x="596" y="382"/>
                    <a:pt x="591" y="37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50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45" grpId="0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容错性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xmlns="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1266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F70476-27A4-4694-82D3-DEB74E753A95}"/>
              </a:ext>
            </a:extLst>
          </p:cNvPr>
          <p:cNvSpPr txBox="1"/>
          <p:nvPr/>
        </p:nvSpPr>
        <p:spPr>
          <a:xfrm>
            <a:off x="3862336" y="3103063"/>
            <a:ext cx="9635180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ApplicationMaster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失败后，由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负责重启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需处理内部任务的容错问题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RMAppMaster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会保存已经运行完成的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Task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重启后无需重新运行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xmlns="" id="{4E9BEAC0-62D4-494F-A0DF-3ACD4EA52951}"/>
              </a:ext>
            </a:extLst>
          </p:cNvPr>
          <p:cNvSpPr/>
          <p:nvPr/>
        </p:nvSpPr>
        <p:spPr>
          <a:xfrm>
            <a:off x="3162078" y="328499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7" name="组合 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A356B157-847D-4577-9B1A-212892F2604E}"/>
              </a:ext>
            </a:extLst>
          </p:cNvPr>
          <p:cNvGrpSpPr/>
          <p:nvPr/>
        </p:nvGrpSpPr>
        <p:grpSpPr>
          <a:xfrm>
            <a:off x="14447463" y="4100513"/>
            <a:ext cx="2618162" cy="2614763"/>
            <a:chOff x="3648075" y="992188"/>
            <a:chExt cx="4891088" cy="4884738"/>
          </a:xfrm>
        </p:grpSpPr>
        <p:sp>
          <p:nvSpPr>
            <p:cNvPr id="19" name="îşḻîḓe">
              <a:extLst>
                <a:ext uri="{FF2B5EF4-FFF2-40B4-BE49-F238E27FC236}">
                  <a16:creationId xmlns:a16="http://schemas.microsoft.com/office/drawing/2014/main" xmlns="" id="{2D6DF323-8B74-4BB3-B74D-FAF0801B4B94}"/>
                </a:ext>
              </a:extLst>
            </p:cNvPr>
            <p:cNvSpPr/>
            <p:nvPr/>
          </p:nvSpPr>
          <p:spPr bwMode="auto">
            <a:xfrm>
              <a:off x="3649663" y="3468688"/>
              <a:ext cx="1631950" cy="1260475"/>
            </a:xfrm>
            <a:custGeom>
              <a:avLst/>
              <a:gdLst>
                <a:gd name="T0" fmla="*/ 732 w 738"/>
                <a:gd name="T1" fmla="*/ 413 h 571"/>
                <a:gd name="T2" fmla="*/ 574 w 738"/>
                <a:gd name="T3" fmla="*/ 23 h 571"/>
                <a:gd name="T4" fmla="*/ 537 w 738"/>
                <a:gd name="T5" fmla="*/ 2 h 571"/>
                <a:gd name="T6" fmla="*/ 121 w 738"/>
                <a:gd name="T7" fmla="*/ 59 h 571"/>
                <a:gd name="T8" fmla="*/ 92 w 738"/>
                <a:gd name="T9" fmla="*/ 86 h 571"/>
                <a:gd name="T10" fmla="*/ 108 w 738"/>
                <a:gd name="T11" fmla="*/ 124 h 571"/>
                <a:gd name="T12" fmla="*/ 195 w 738"/>
                <a:gd name="T13" fmla="*/ 174 h 571"/>
                <a:gd name="T14" fmla="*/ 6 w 738"/>
                <a:gd name="T15" fmla="*/ 520 h 571"/>
                <a:gd name="T16" fmla="*/ 7 w 738"/>
                <a:gd name="T17" fmla="*/ 554 h 571"/>
                <a:gd name="T18" fmla="*/ 37 w 738"/>
                <a:gd name="T19" fmla="*/ 571 h 571"/>
                <a:gd name="T20" fmla="*/ 479 w 738"/>
                <a:gd name="T21" fmla="*/ 571 h 571"/>
                <a:gd name="T22" fmla="*/ 509 w 738"/>
                <a:gd name="T23" fmla="*/ 554 h 571"/>
                <a:gd name="T24" fmla="*/ 597 w 738"/>
                <a:gd name="T25" fmla="*/ 406 h 571"/>
                <a:gd name="T26" fmla="*/ 683 w 738"/>
                <a:gd name="T27" fmla="*/ 456 h 571"/>
                <a:gd name="T28" fmla="*/ 723 w 738"/>
                <a:gd name="T29" fmla="*/ 452 h 571"/>
                <a:gd name="T30" fmla="*/ 732 w 738"/>
                <a:gd name="T31" fmla="*/ 41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571">
                  <a:moveTo>
                    <a:pt x="732" y="413"/>
                  </a:moveTo>
                  <a:cubicBezTo>
                    <a:pt x="574" y="23"/>
                    <a:pt x="574" y="23"/>
                    <a:pt x="574" y="23"/>
                  </a:cubicBezTo>
                  <a:cubicBezTo>
                    <a:pt x="568" y="8"/>
                    <a:pt x="553" y="0"/>
                    <a:pt x="537" y="2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07" y="61"/>
                    <a:pt x="95" y="72"/>
                    <a:pt x="92" y="86"/>
                  </a:cubicBezTo>
                  <a:cubicBezTo>
                    <a:pt x="88" y="100"/>
                    <a:pt x="95" y="116"/>
                    <a:pt x="108" y="124"/>
                  </a:cubicBezTo>
                  <a:cubicBezTo>
                    <a:pt x="195" y="174"/>
                    <a:pt x="195" y="174"/>
                    <a:pt x="195" y="174"/>
                  </a:cubicBezTo>
                  <a:cubicBezTo>
                    <a:pt x="6" y="520"/>
                    <a:pt x="6" y="520"/>
                    <a:pt x="6" y="520"/>
                  </a:cubicBezTo>
                  <a:cubicBezTo>
                    <a:pt x="0" y="530"/>
                    <a:pt x="1" y="543"/>
                    <a:pt x="7" y="554"/>
                  </a:cubicBezTo>
                  <a:cubicBezTo>
                    <a:pt x="13" y="564"/>
                    <a:pt x="24" y="571"/>
                    <a:pt x="37" y="571"/>
                  </a:cubicBezTo>
                  <a:cubicBezTo>
                    <a:pt x="479" y="571"/>
                    <a:pt x="479" y="571"/>
                    <a:pt x="479" y="571"/>
                  </a:cubicBezTo>
                  <a:cubicBezTo>
                    <a:pt x="491" y="571"/>
                    <a:pt x="502" y="564"/>
                    <a:pt x="509" y="554"/>
                  </a:cubicBezTo>
                  <a:cubicBezTo>
                    <a:pt x="597" y="406"/>
                    <a:pt x="597" y="406"/>
                    <a:pt x="597" y="406"/>
                  </a:cubicBezTo>
                  <a:cubicBezTo>
                    <a:pt x="683" y="456"/>
                    <a:pt x="683" y="456"/>
                    <a:pt x="683" y="456"/>
                  </a:cubicBezTo>
                  <a:cubicBezTo>
                    <a:pt x="696" y="463"/>
                    <a:pt x="712" y="461"/>
                    <a:pt x="723" y="452"/>
                  </a:cubicBezTo>
                  <a:cubicBezTo>
                    <a:pt x="734" y="442"/>
                    <a:pt x="738" y="426"/>
                    <a:pt x="732" y="413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š1ïḍê">
              <a:extLst>
                <a:ext uri="{FF2B5EF4-FFF2-40B4-BE49-F238E27FC236}">
                  <a16:creationId xmlns:a16="http://schemas.microsoft.com/office/drawing/2014/main" xmlns="" id="{DCD130D4-34DA-46AB-9041-C33E8609AFB9}"/>
                </a:ext>
              </a:extLst>
            </p:cNvPr>
            <p:cNvSpPr/>
            <p:nvPr/>
          </p:nvSpPr>
          <p:spPr bwMode="auto">
            <a:xfrm>
              <a:off x="3649663" y="4467225"/>
              <a:ext cx="1260475" cy="261938"/>
            </a:xfrm>
            <a:custGeom>
              <a:avLst/>
              <a:gdLst>
                <a:gd name="T0" fmla="*/ 6 w 570"/>
                <a:gd name="T1" fmla="*/ 68 h 119"/>
                <a:gd name="T2" fmla="*/ 7 w 570"/>
                <a:gd name="T3" fmla="*/ 102 h 119"/>
                <a:gd name="T4" fmla="*/ 37 w 570"/>
                <a:gd name="T5" fmla="*/ 119 h 119"/>
                <a:gd name="T6" fmla="*/ 479 w 570"/>
                <a:gd name="T7" fmla="*/ 119 h 119"/>
                <a:gd name="T8" fmla="*/ 509 w 570"/>
                <a:gd name="T9" fmla="*/ 102 h 119"/>
                <a:gd name="T10" fmla="*/ 570 w 570"/>
                <a:gd name="T11" fmla="*/ 0 h 119"/>
                <a:gd name="T12" fmla="*/ 43 w 570"/>
                <a:gd name="T13" fmla="*/ 0 h 119"/>
                <a:gd name="T14" fmla="*/ 6 w 570"/>
                <a:gd name="T15" fmla="*/ 6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119">
                  <a:moveTo>
                    <a:pt x="6" y="68"/>
                  </a:moveTo>
                  <a:cubicBezTo>
                    <a:pt x="0" y="78"/>
                    <a:pt x="1" y="91"/>
                    <a:pt x="7" y="102"/>
                  </a:cubicBezTo>
                  <a:cubicBezTo>
                    <a:pt x="13" y="112"/>
                    <a:pt x="24" y="119"/>
                    <a:pt x="37" y="119"/>
                  </a:cubicBezTo>
                  <a:cubicBezTo>
                    <a:pt x="479" y="119"/>
                    <a:pt x="479" y="119"/>
                    <a:pt x="479" y="119"/>
                  </a:cubicBezTo>
                  <a:cubicBezTo>
                    <a:pt x="491" y="119"/>
                    <a:pt x="502" y="112"/>
                    <a:pt x="509" y="102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6" y="68"/>
                  </a:ln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ś1ïdé">
              <a:extLst>
                <a:ext uri="{FF2B5EF4-FFF2-40B4-BE49-F238E27FC236}">
                  <a16:creationId xmlns:a16="http://schemas.microsoft.com/office/drawing/2014/main" xmlns="" id="{E6F7C8C7-E2AB-47B9-895B-54F0C534203C}"/>
                </a:ext>
              </a:extLst>
            </p:cNvPr>
            <p:cNvSpPr/>
            <p:nvPr/>
          </p:nvSpPr>
          <p:spPr bwMode="auto">
            <a:xfrm>
              <a:off x="3648075" y="4576763"/>
              <a:ext cx="1790700" cy="968375"/>
            </a:xfrm>
            <a:custGeom>
              <a:avLst/>
              <a:gdLst>
                <a:gd name="T0" fmla="*/ 775 w 810"/>
                <a:gd name="T1" fmla="*/ 0 h 438"/>
                <a:gd name="T2" fmla="*/ 38 w 810"/>
                <a:gd name="T3" fmla="*/ 0 h 438"/>
                <a:gd name="T4" fmla="*/ 6 w 810"/>
                <a:gd name="T5" fmla="*/ 20 h 438"/>
                <a:gd name="T6" fmla="*/ 12 w 810"/>
                <a:gd name="T7" fmla="*/ 57 h 438"/>
                <a:gd name="T8" fmla="*/ 344 w 810"/>
                <a:gd name="T9" fmla="*/ 426 h 438"/>
                <a:gd name="T10" fmla="*/ 369 w 810"/>
                <a:gd name="T11" fmla="*/ 438 h 438"/>
                <a:gd name="T12" fmla="*/ 775 w 810"/>
                <a:gd name="T13" fmla="*/ 438 h 438"/>
                <a:gd name="T14" fmla="*/ 810 w 810"/>
                <a:gd name="T15" fmla="*/ 403 h 438"/>
                <a:gd name="T16" fmla="*/ 810 w 810"/>
                <a:gd name="T17" fmla="*/ 34 h 438"/>
                <a:gd name="T18" fmla="*/ 775 w 810"/>
                <a:gd name="T1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438">
                  <a:moveTo>
                    <a:pt x="77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4" y="0"/>
                    <a:pt x="12" y="8"/>
                    <a:pt x="6" y="20"/>
                  </a:cubicBezTo>
                  <a:cubicBezTo>
                    <a:pt x="0" y="33"/>
                    <a:pt x="3" y="47"/>
                    <a:pt x="12" y="57"/>
                  </a:cubicBezTo>
                  <a:cubicBezTo>
                    <a:pt x="344" y="426"/>
                    <a:pt x="344" y="426"/>
                    <a:pt x="344" y="426"/>
                  </a:cubicBezTo>
                  <a:cubicBezTo>
                    <a:pt x="350" y="433"/>
                    <a:pt x="360" y="438"/>
                    <a:pt x="369" y="438"/>
                  </a:cubicBezTo>
                  <a:cubicBezTo>
                    <a:pt x="775" y="438"/>
                    <a:pt x="775" y="438"/>
                    <a:pt x="775" y="438"/>
                  </a:cubicBezTo>
                  <a:cubicBezTo>
                    <a:pt x="794" y="438"/>
                    <a:pt x="810" y="422"/>
                    <a:pt x="810" y="403"/>
                  </a:cubicBezTo>
                  <a:cubicBezTo>
                    <a:pt x="810" y="34"/>
                    <a:pt x="810" y="34"/>
                    <a:pt x="810" y="34"/>
                  </a:cubicBezTo>
                  <a:cubicBezTo>
                    <a:pt x="810" y="15"/>
                    <a:pt x="794" y="0"/>
                    <a:pt x="7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ṣľïḑe">
              <a:extLst>
                <a:ext uri="{FF2B5EF4-FFF2-40B4-BE49-F238E27FC236}">
                  <a16:creationId xmlns:a16="http://schemas.microsoft.com/office/drawing/2014/main" xmlns="" id="{284D4FE9-19A4-4CF1-B1F5-13849745B120}"/>
                </a:ext>
              </a:extLst>
            </p:cNvPr>
            <p:cNvSpPr/>
            <p:nvPr/>
          </p:nvSpPr>
          <p:spPr bwMode="auto">
            <a:xfrm>
              <a:off x="5768975" y="1000125"/>
              <a:ext cx="1558925" cy="1730375"/>
            </a:xfrm>
            <a:custGeom>
              <a:avLst/>
              <a:gdLst>
                <a:gd name="T0" fmla="*/ 696 w 705"/>
                <a:gd name="T1" fmla="*/ 380 h 784"/>
                <a:gd name="T2" fmla="*/ 658 w 705"/>
                <a:gd name="T3" fmla="*/ 368 h 784"/>
                <a:gd name="T4" fmla="*/ 562 w 705"/>
                <a:gd name="T5" fmla="*/ 398 h 784"/>
                <a:gd name="T6" fmla="*/ 435 w 705"/>
                <a:gd name="T7" fmla="*/ 25 h 784"/>
                <a:gd name="T8" fmla="*/ 409 w 705"/>
                <a:gd name="T9" fmla="*/ 2 h 784"/>
                <a:gd name="T10" fmla="*/ 376 w 705"/>
                <a:gd name="T11" fmla="*/ 13 h 784"/>
                <a:gd name="T12" fmla="*/ 77 w 705"/>
                <a:gd name="T13" fmla="*/ 339 h 784"/>
                <a:gd name="T14" fmla="*/ 70 w 705"/>
                <a:gd name="T15" fmla="*/ 372 h 784"/>
                <a:gd name="T16" fmla="*/ 119 w 705"/>
                <a:gd name="T17" fmla="*/ 538 h 784"/>
                <a:gd name="T18" fmla="*/ 25 w 705"/>
                <a:gd name="T19" fmla="*/ 567 h 784"/>
                <a:gd name="T20" fmla="*/ 0 w 705"/>
                <a:gd name="T21" fmla="*/ 599 h 784"/>
                <a:gd name="T22" fmla="*/ 23 w 705"/>
                <a:gd name="T23" fmla="*/ 633 h 784"/>
                <a:gd name="T24" fmla="*/ 417 w 705"/>
                <a:gd name="T25" fmla="*/ 779 h 784"/>
                <a:gd name="T26" fmla="*/ 458 w 705"/>
                <a:gd name="T27" fmla="*/ 766 h 784"/>
                <a:gd name="T28" fmla="*/ 697 w 705"/>
                <a:gd name="T29" fmla="*/ 420 h 784"/>
                <a:gd name="T30" fmla="*/ 696 w 705"/>
                <a:gd name="T31" fmla="*/ 38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5" h="784">
                  <a:moveTo>
                    <a:pt x="696" y="380"/>
                  </a:moveTo>
                  <a:cubicBezTo>
                    <a:pt x="687" y="368"/>
                    <a:pt x="672" y="363"/>
                    <a:pt x="658" y="36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435" y="25"/>
                    <a:pt x="435" y="25"/>
                    <a:pt x="435" y="25"/>
                  </a:cubicBezTo>
                  <a:cubicBezTo>
                    <a:pt x="431" y="13"/>
                    <a:pt x="421" y="5"/>
                    <a:pt x="409" y="2"/>
                  </a:cubicBezTo>
                  <a:cubicBezTo>
                    <a:pt x="397" y="0"/>
                    <a:pt x="385" y="4"/>
                    <a:pt x="376" y="13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69" y="348"/>
                    <a:pt x="66" y="361"/>
                    <a:pt x="70" y="372"/>
                  </a:cubicBezTo>
                  <a:cubicBezTo>
                    <a:pt x="119" y="538"/>
                    <a:pt x="119" y="538"/>
                    <a:pt x="119" y="538"/>
                  </a:cubicBezTo>
                  <a:cubicBezTo>
                    <a:pt x="25" y="567"/>
                    <a:pt x="25" y="567"/>
                    <a:pt x="25" y="567"/>
                  </a:cubicBezTo>
                  <a:cubicBezTo>
                    <a:pt x="11" y="572"/>
                    <a:pt x="1" y="584"/>
                    <a:pt x="0" y="599"/>
                  </a:cubicBezTo>
                  <a:cubicBezTo>
                    <a:pt x="0" y="614"/>
                    <a:pt x="9" y="627"/>
                    <a:pt x="23" y="633"/>
                  </a:cubicBezTo>
                  <a:cubicBezTo>
                    <a:pt x="417" y="779"/>
                    <a:pt x="417" y="779"/>
                    <a:pt x="417" y="779"/>
                  </a:cubicBezTo>
                  <a:cubicBezTo>
                    <a:pt x="432" y="784"/>
                    <a:pt x="449" y="779"/>
                    <a:pt x="458" y="766"/>
                  </a:cubicBezTo>
                  <a:cubicBezTo>
                    <a:pt x="697" y="420"/>
                    <a:pt x="697" y="420"/>
                    <a:pt x="697" y="420"/>
                  </a:cubicBezTo>
                  <a:cubicBezTo>
                    <a:pt x="705" y="408"/>
                    <a:pt x="705" y="392"/>
                    <a:pt x="696" y="380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$ľíde">
              <a:extLst>
                <a:ext uri="{FF2B5EF4-FFF2-40B4-BE49-F238E27FC236}">
                  <a16:creationId xmlns:a16="http://schemas.microsoft.com/office/drawing/2014/main" xmlns="" id="{4839E0AE-1BB5-4AC9-9CB6-756E077405E1}"/>
                </a:ext>
              </a:extLst>
            </p:cNvPr>
            <p:cNvSpPr/>
            <p:nvPr/>
          </p:nvSpPr>
          <p:spPr bwMode="auto">
            <a:xfrm>
              <a:off x="5915025" y="1000125"/>
              <a:ext cx="868363" cy="1066800"/>
            </a:xfrm>
            <a:custGeom>
              <a:avLst/>
              <a:gdLst>
                <a:gd name="T0" fmla="*/ 369 w 393"/>
                <a:gd name="T1" fmla="*/ 25 h 483"/>
                <a:gd name="T2" fmla="*/ 343 w 393"/>
                <a:gd name="T3" fmla="*/ 2 h 483"/>
                <a:gd name="T4" fmla="*/ 310 w 393"/>
                <a:gd name="T5" fmla="*/ 13 h 483"/>
                <a:gd name="T6" fmla="*/ 11 w 393"/>
                <a:gd name="T7" fmla="*/ 339 h 483"/>
                <a:gd name="T8" fmla="*/ 4 w 393"/>
                <a:gd name="T9" fmla="*/ 372 h 483"/>
                <a:gd name="T10" fmla="*/ 37 w 393"/>
                <a:gd name="T11" fmla="*/ 483 h 483"/>
                <a:gd name="T12" fmla="*/ 393 w 393"/>
                <a:gd name="T13" fmla="*/ 95 h 483"/>
                <a:gd name="T14" fmla="*/ 369 w 393"/>
                <a:gd name="T15" fmla="*/ 2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83">
                  <a:moveTo>
                    <a:pt x="369" y="25"/>
                  </a:moveTo>
                  <a:cubicBezTo>
                    <a:pt x="365" y="13"/>
                    <a:pt x="355" y="5"/>
                    <a:pt x="343" y="2"/>
                  </a:cubicBezTo>
                  <a:cubicBezTo>
                    <a:pt x="331" y="0"/>
                    <a:pt x="319" y="4"/>
                    <a:pt x="310" y="13"/>
                  </a:cubicBezTo>
                  <a:cubicBezTo>
                    <a:pt x="11" y="339"/>
                    <a:pt x="11" y="339"/>
                    <a:pt x="11" y="339"/>
                  </a:cubicBezTo>
                  <a:cubicBezTo>
                    <a:pt x="3" y="348"/>
                    <a:pt x="0" y="361"/>
                    <a:pt x="4" y="372"/>
                  </a:cubicBezTo>
                  <a:cubicBezTo>
                    <a:pt x="37" y="483"/>
                    <a:pt x="37" y="483"/>
                    <a:pt x="37" y="483"/>
                  </a:cubicBezTo>
                  <a:cubicBezTo>
                    <a:pt x="393" y="95"/>
                    <a:pt x="393" y="95"/>
                    <a:pt x="393" y="95"/>
                  </a:cubicBezTo>
                  <a:lnTo>
                    <a:pt x="369" y="25"/>
                  </a:ln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lïḍé">
              <a:extLst>
                <a:ext uri="{FF2B5EF4-FFF2-40B4-BE49-F238E27FC236}">
                  <a16:creationId xmlns:a16="http://schemas.microsoft.com/office/drawing/2014/main" xmlns="" id="{C6515E4F-8B96-4ECF-A242-759FECC4B466}"/>
                </a:ext>
              </a:extLst>
            </p:cNvPr>
            <p:cNvSpPr/>
            <p:nvPr/>
          </p:nvSpPr>
          <p:spPr bwMode="auto">
            <a:xfrm>
              <a:off x="4870450" y="992188"/>
              <a:ext cx="1868488" cy="1371600"/>
            </a:xfrm>
            <a:custGeom>
              <a:avLst/>
              <a:gdLst>
                <a:gd name="T0" fmla="*/ 840 w 845"/>
                <a:gd name="T1" fmla="*/ 25 h 621"/>
                <a:gd name="T2" fmla="*/ 808 w 845"/>
                <a:gd name="T3" fmla="*/ 4 h 621"/>
                <a:gd name="T4" fmla="*/ 312 w 845"/>
                <a:gd name="T5" fmla="*/ 0 h 621"/>
                <a:gd name="T6" fmla="*/ 286 w 845"/>
                <a:gd name="T7" fmla="*/ 11 h 621"/>
                <a:gd name="T8" fmla="*/ 12 w 845"/>
                <a:gd name="T9" fmla="*/ 310 h 621"/>
                <a:gd name="T10" fmla="*/ 14 w 845"/>
                <a:gd name="T11" fmla="*/ 359 h 621"/>
                <a:gd name="T12" fmla="*/ 286 w 845"/>
                <a:gd name="T13" fmla="*/ 608 h 621"/>
                <a:gd name="T14" fmla="*/ 335 w 845"/>
                <a:gd name="T15" fmla="*/ 606 h 621"/>
                <a:gd name="T16" fmla="*/ 833 w 845"/>
                <a:gd name="T17" fmla="*/ 62 h 621"/>
                <a:gd name="T18" fmla="*/ 840 w 845"/>
                <a:gd name="T19" fmla="*/ 25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5" h="621">
                  <a:moveTo>
                    <a:pt x="840" y="25"/>
                  </a:moveTo>
                  <a:cubicBezTo>
                    <a:pt x="834" y="13"/>
                    <a:pt x="822" y="5"/>
                    <a:pt x="808" y="4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2" y="0"/>
                    <a:pt x="293" y="4"/>
                    <a:pt x="286" y="11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0" y="324"/>
                    <a:pt x="0" y="346"/>
                    <a:pt x="14" y="359"/>
                  </a:cubicBezTo>
                  <a:cubicBezTo>
                    <a:pt x="286" y="608"/>
                    <a:pt x="286" y="608"/>
                    <a:pt x="286" y="608"/>
                  </a:cubicBezTo>
                  <a:cubicBezTo>
                    <a:pt x="300" y="621"/>
                    <a:pt x="322" y="620"/>
                    <a:pt x="335" y="606"/>
                  </a:cubicBezTo>
                  <a:cubicBezTo>
                    <a:pt x="833" y="62"/>
                    <a:pt x="833" y="62"/>
                    <a:pt x="833" y="62"/>
                  </a:cubicBezTo>
                  <a:cubicBezTo>
                    <a:pt x="843" y="52"/>
                    <a:pt x="845" y="38"/>
                    <a:pt x="840" y="2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śḻîḓé">
              <a:extLst>
                <a:ext uri="{FF2B5EF4-FFF2-40B4-BE49-F238E27FC236}">
                  <a16:creationId xmlns:a16="http://schemas.microsoft.com/office/drawing/2014/main" xmlns="" id="{7BCFDB23-F0AA-4D0D-9244-24680859059B}"/>
                </a:ext>
              </a:extLst>
            </p:cNvPr>
            <p:cNvSpPr/>
            <p:nvPr/>
          </p:nvSpPr>
          <p:spPr bwMode="auto">
            <a:xfrm>
              <a:off x="6523038" y="4243388"/>
              <a:ext cx="1677988" cy="1633538"/>
            </a:xfrm>
            <a:custGeom>
              <a:avLst/>
              <a:gdLst>
                <a:gd name="T0" fmla="*/ 753 w 759"/>
                <a:gd name="T1" fmla="*/ 540 h 739"/>
                <a:gd name="T2" fmla="*/ 532 w 759"/>
                <a:gd name="T3" fmla="*/ 157 h 739"/>
                <a:gd name="T4" fmla="*/ 502 w 759"/>
                <a:gd name="T5" fmla="*/ 139 h 739"/>
                <a:gd name="T6" fmla="*/ 330 w 759"/>
                <a:gd name="T7" fmla="*/ 137 h 739"/>
                <a:gd name="T8" fmla="*/ 330 w 759"/>
                <a:gd name="T9" fmla="*/ 38 h 739"/>
                <a:gd name="T10" fmla="*/ 308 w 759"/>
                <a:gd name="T11" fmla="*/ 5 h 739"/>
                <a:gd name="T12" fmla="*/ 268 w 759"/>
                <a:gd name="T13" fmla="*/ 16 h 739"/>
                <a:gd name="T14" fmla="*/ 10 w 759"/>
                <a:gd name="T15" fmla="*/ 348 h 739"/>
                <a:gd name="T16" fmla="*/ 10 w 759"/>
                <a:gd name="T17" fmla="*/ 391 h 739"/>
                <a:gd name="T18" fmla="*/ 268 w 759"/>
                <a:gd name="T19" fmla="*/ 723 h 739"/>
                <a:gd name="T20" fmla="*/ 306 w 759"/>
                <a:gd name="T21" fmla="*/ 734 h 739"/>
                <a:gd name="T22" fmla="*/ 330 w 759"/>
                <a:gd name="T23" fmla="*/ 701 h 739"/>
                <a:gd name="T24" fmla="*/ 330 w 759"/>
                <a:gd name="T25" fmla="*/ 601 h 739"/>
                <a:gd name="T26" fmla="*/ 724 w 759"/>
                <a:gd name="T27" fmla="*/ 592 h 739"/>
                <a:gd name="T28" fmla="*/ 753 w 759"/>
                <a:gd name="T29" fmla="*/ 574 h 739"/>
                <a:gd name="T30" fmla="*/ 753 w 759"/>
                <a:gd name="T31" fmla="*/ 54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39">
                  <a:moveTo>
                    <a:pt x="753" y="540"/>
                  </a:moveTo>
                  <a:cubicBezTo>
                    <a:pt x="532" y="157"/>
                    <a:pt x="532" y="157"/>
                    <a:pt x="532" y="157"/>
                  </a:cubicBezTo>
                  <a:cubicBezTo>
                    <a:pt x="526" y="146"/>
                    <a:pt x="514" y="140"/>
                    <a:pt x="502" y="139"/>
                  </a:cubicBezTo>
                  <a:cubicBezTo>
                    <a:pt x="330" y="137"/>
                    <a:pt x="330" y="137"/>
                    <a:pt x="330" y="137"/>
                  </a:cubicBezTo>
                  <a:cubicBezTo>
                    <a:pt x="330" y="38"/>
                    <a:pt x="330" y="38"/>
                    <a:pt x="330" y="38"/>
                  </a:cubicBezTo>
                  <a:cubicBezTo>
                    <a:pt x="330" y="24"/>
                    <a:pt x="321" y="11"/>
                    <a:pt x="308" y="5"/>
                  </a:cubicBezTo>
                  <a:cubicBezTo>
                    <a:pt x="294" y="0"/>
                    <a:pt x="277" y="5"/>
                    <a:pt x="268" y="16"/>
                  </a:cubicBezTo>
                  <a:cubicBezTo>
                    <a:pt x="10" y="348"/>
                    <a:pt x="10" y="348"/>
                    <a:pt x="10" y="348"/>
                  </a:cubicBezTo>
                  <a:cubicBezTo>
                    <a:pt x="0" y="361"/>
                    <a:pt x="0" y="378"/>
                    <a:pt x="10" y="391"/>
                  </a:cubicBezTo>
                  <a:cubicBezTo>
                    <a:pt x="268" y="723"/>
                    <a:pt x="268" y="723"/>
                    <a:pt x="268" y="723"/>
                  </a:cubicBezTo>
                  <a:cubicBezTo>
                    <a:pt x="277" y="734"/>
                    <a:pt x="293" y="739"/>
                    <a:pt x="306" y="734"/>
                  </a:cubicBezTo>
                  <a:cubicBezTo>
                    <a:pt x="320" y="730"/>
                    <a:pt x="330" y="716"/>
                    <a:pt x="330" y="701"/>
                  </a:cubicBezTo>
                  <a:cubicBezTo>
                    <a:pt x="330" y="601"/>
                    <a:pt x="330" y="601"/>
                    <a:pt x="330" y="601"/>
                  </a:cubicBezTo>
                  <a:cubicBezTo>
                    <a:pt x="724" y="592"/>
                    <a:pt x="724" y="592"/>
                    <a:pt x="724" y="592"/>
                  </a:cubicBezTo>
                  <a:cubicBezTo>
                    <a:pt x="736" y="591"/>
                    <a:pt x="747" y="585"/>
                    <a:pt x="753" y="574"/>
                  </a:cubicBezTo>
                  <a:cubicBezTo>
                    <a:pt x="759" y="564"/>
                    <a:pt x="759" y="551"/>
                    <a:pt x="753" y="540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ṥlïḋè">
              <a:extLst>
                <a:ext uri="{FF2B5EF4-FFF2-40B4-BE49-F238E27FC236}">
                  <a16:creationId xmlns:a16="http://schemas.microsoft.com/office/drawing/2014/main" xmlns="" id="{6CF1A9C5-94D1-4AB5-8889-B6FFE0F3950F}"/>
                </a:ext>
              </a:extLst>
            </p:cNvPr>
            <p:cNvSpPr/>
            <p:nvPr/>
          </p:nvSpPr>
          <p:spPr bwMode="auto">
            <a:xfrm>
              <a:off x="7354888" y="4546600"/>
              <a:ext cx="846138" cy="1009650"/>
            </a:xfrm>
            <a:custGeom>
              <a:avLst/>
              <a:gdLst>
                <a:gd name="T0" fmla="*/ 377 w 383"/>
                <a:gd name="T1" fmla="*/ 403 h 457"/>
                <a:gd name="T2" fmla="*/ 156 w 383"/>
                <a:gd name="T3" fmla="*/ 20 h 457"/>
                <a:gd name="T4" fmla="*/ 126 w 383"/>
                <a:gd name="T5" fmla="*/ 2 h 457"/>
                <a:gd name="T6" fmla="*/ 0 w 383"/>
                <a:gd name="T7" fmla="*/ 0 h 457"/>
                <a:gd name="T8" fmla="*/ 262 w 383"/>
                <a:gd name="T9" fmla="*/ 457 h 457"/>
                <a:gd name="T10" fmla="*/ 348 w 383"/>
                <a:gd name="T11" fmla="*/ 455 h 457"/>
                <a:gd name="T12" fmla="*/ 377 w 383"/>
                <a:gd name="T13" fmla="*/ 437 h 457"/>
                <a:gd name="T14" fmla="*/ 377 w 383"/>
                <a:gd name="T15" fmla="*/ 40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3" h="457">
                  <a:moveTo>
                    <a:pt x="377" y="403"/>
                  </a:moveTo>
                  <a:cubicBezTo>
                    <a:pt x="156" y="20"/>
                    <a:pt x="156" y="20"/>
                    <a:pt x="156" y="20"/>
                  </a:cubicBezTo>
                  <a:cubicBezTo>
                    <a:pt x="150" y="9"/>
                    <a:pt x="138" y="3"/>
                    <a:pt x="126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457"/>
                    <a:pt x="262" y="457"/>
                    <a:pt x="262" y="457"/>
                  </a:cubicBezTo>
                  <a:cubicBezTo>
                    <a:pt x="348" y="455"/>
                    <a:pt x="348" y="455"/>
                    <a:pt x="348" y="455"/>
                  </a:cubicBezTo>
                  <a:cubicBezTo>
                    <a:pt x="360" y="454"/>
                    <a:pt x="371" y="448"/>
                    <a:pt x="377" y="437"/>
                  </a:cubicBezTo>
                  <a:cubicBezTo>
                    <a:pt x="383" y="427"/>
                    <a:pt x="383" y="414"/>
                    <a:pt x="377" y="403"/>
                  </a:cubicBez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$1îďe">
              <a:extLst>
                <a:ext uri="{FF2B5EF4-FFF2-40B4-BE49-F238E27FC236}">
                  <a16:creationId xmlns:a16="http://schemas.microsoft.com/office/drawing/2014/main" xmlns="" id="{EFFD20B4-E833-4021-B2A7-4F1E46EB4489}"/>
                </a:ext>
              </a:extLst>
            </p:cNvPr>
            <p:cNvSpPr/>
            <p:nvPr/>
          </p:nvSpPr>
          <p:spPr bwMode="auto">
            <a:xfrm>
              <a:off x="7219950" y="3570288"/>
              <a:ext cx="1319213" cy="1981200"/>
            </a:xfrm>
            <a:custGeom>
              <a:avLst/>
              <a:gdLst>
                <a:gd name="T0" fmla="*/ 591 w 597"/>
                <a:gd name="T1" fmla="*/ 373 h 897"/>
                <a:gd name="T2" fmla="*/ 389 w 597"/>
                <a:gd name="T3" fmla="*/ 22 h 897"/>
                <a:gd name="T4" fmla="*/ 341 w 597"/>
                <a:gd name="T5" fmla="*/ 9 h 897"/>
                <a:gd name="T6" fmla="*/ 22 w 597"/>
                <a:gd name="T7" fmla="*/ 194 h 897"/>
                <a:gd name="T8" fmla="*/ 9 w 597"/>
                <a:gd name="T9" fmla="*/ 241 h 897"/>
                <a:gd name="T10" fmla="*/ 378 w 597"/>
                <a:gd name="T11" fmla="*/ 880 h 897"/>
                <a:gd name="T12" fmla="*/ 408 w 597"/>
                <a:gd name="T13" fmla="*/ 897 h 897"/>
                <a:gd name="T14" fmla="*/ 412 w 597"/>
                <a:gd name="T15" fmla="*/ 897 h 897"/>
                <a:gd name="T16" fmla="*/ 441 w 597"/>
                <a:gd name="T17" fmla="*/ 873 h 897"/>
                <a:gd name="T18" fmla="*/ 594 w 597"/>
                <a:gd name="T19" fmla="*/ 401 h 897"/>
                <a:gd name="T20" fmla="*/ 591 w 597"/>
                <a:gd name="T21" fmla="*/ 3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7">
                  <a:moveTo>
                    <a:pt x="591" y="373"/>
                  </a:moveTo>
                  <a:cubicBezTo>
                    <a:pt x="389" y="22"/>
                    <a:pt x="389" y="22"/>
                    <a:pt x="389" y="22"/>
                  </a:cubicBezTo>
                  <a:cubicBezTo>
                    <a:pt x="379" y="5"/>
                    <a:pt x="358" y="0"/>
                    <a:pt x="341" y="9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6" y="203"/>
                    <a:pt x="0" y="224"/>
                    <a:pt x="9" y="241"/>
                  </a:cubicBezTo>
                  <a:cubicBezTo>
                    <a:pt x="378" y="880"/>
                    <a:pt x="378" y="880"/>
                    <a:pt x="378" y="880"/>
                  </a:cubicBezTo>
                  <a:cubicBezTo>
                    <a:pt x="384" y="890"/>
                    <a:pt x="396" y="897"/>
                    <a:pt x="408" y="897"/>
                  </a:cubicBezTo>
                  <a:cubicBezTo>
                    <a:pt x="409" y="897"/>
                    <a:pt x="410" y="897"/>
                    <a:pt x="412" y="897"/>
                  </a:cubicBezTo>
                  <a:cubicBezTo>
                    <a:pt x="425" y="895"/>
                    <a:pt x="437" y="886"/>
                    <a:pt x="441" y="873"/>
                  </a:cubicBezTo>
                  <a:cubicBezTo>
                    <a:pt x="594" y="401"/>
                    <a:pt x="594" y="401"/>
                    <a:pt x="594" y="401"/>
                  </a:cubicBezTo>
                  <a:cubicBezTo>
                    <a:pt x="597" y="392"/>
                    <a:pt x="596" y="382"/>
                    <a:pt x="591" y="37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57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xmlns="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:a16="http://schemas.microsoft.com/office/drawing/2014/main" xmlns="" id="{3E40CD02-255F-489D-A66F-CAC4E2C78D2D}"/>
              </a:ext>
            </a:extLst>
          </p:cNvPr>
          <p:cNvGrpSpPr/>
          <p:nvPr/>
        </p:nvGrpSpPr>
        <p:grpSpPr>
          <a:xfrm>
            <a:off x="5281895" y="3141969"/>
            <a:ext cx="5070142" cy="900218"/>
            <a:chOff x="8532216" y="1409211"/>
            <a:chExt cx="3380093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:a16="http://schemas.microsoft.com/office/drawing/2014/main" xmlns="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:a16="http://schemas.microsoft.com/office/drawing/2014/main" xmlns="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:a16="http://schemas.microsoft.com/office/drawing/2014/main" xmlns="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:a16="http://schemas.microsoft.com/office/drawing/2014/main" xmlns="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2770275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的各项组件</a:t>
              </a: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:a16="http://schemas.microsoft.com/office/drawing/2014/main" xmlns="" id="{02414B2C-E7F8-457B-8E33-7C85FA921E88}"/>
              </a:ext>
            </a:extLst>
          </p:cNvPr>
          <p:cNvGrpSpPr/>
          <p:nvPr/>
        </p:nvGrpSpPr>
        <p:grpSpPr>
          <a:xfrm>
            <a:off x="5281894" y="5893096"/>
            <a:ext cx="6148113" cy="1684180"/>
            <a:chOff x="8532216" y="3078193"/>
            <a:chExt cx="4098740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:a16="http://schemas.microsoft.com/office/drawing/2014/main" xmlns="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:a16="http://schemas.microsoft.com/office/drawing/2014/main" xmlns="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:a16="http://schemas.microsoft.com/office/drawing/2014/main" xmlns="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:a16="http://schemas.microsoft.com/office/drawing/2014/main" xmlns="" id="{BF75F9FD-D8E4-4E2E-887C-FCAF5868B3C5}"/>
                </a:ext>
              </a:extLst>
            </p:cNvPr>
            <p:cNvSpPr/>
            <p:nvPr/>
          </p:nvSpPr>
          <p:spPr bwMode="auto">
            <a:xfrm>
              <a:off x="9142035" y="3078193"/>
              <a:ext cx="3488921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的资源管理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8995173" cy="1404085"/>
            <a:chOff x="5281894" y="4338344"/>
            <a:chExt cx="8995173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xmlns="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80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的任务调度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xmlns="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xmlns="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18FED748-EA7E-4C0A-865C-5110CD4145FF}"/>
              </a:ext>
            </a:extLst>
          </p:cNvPr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37C589B5-1F8E-4C1E-8839-770979E719F4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93082" y="3841339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93082" y="5058252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93082" y="627516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70393" y="3875412"/>
            <a:ext cx="6683269" cy="769440"/>
            <a:chOff x="8858444" y="2012738"/>
            <a:chExt cx="2386606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1614988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237489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的各项组件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70393" y="5101204"/>
            <a:ext cx="4522488" cy="769441"/>
            <a:chOff x="8859539" y="2816978"/>
            <a:chExt cx="2503666" cy="51296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503666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24919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的任务调度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0394" y="6326989"/>
            <a:ext cx="6650460" cy="769441"/>
            <a:chOff x="8858444" y="3566887"/>
            <a:chExt cx="2357190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1602951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的资源管理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592579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基本组件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C4D3C3E-7627-4F32-8DC4-953D46512ED6}"/>
              </a:ext>
            </a:extLst>
          </p:cNvPr>
          <p:cNvSpPr/>
          <p:nvPr/>
        </p:nvSpPr>
        <p:spPr>
          <a:xfrm>
            <a:off x="3054779" y="2158550"/>
            <a:ext cx="9137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7675" lvl="0" indent="-447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整个集群只有一个，负责集群资源的统一管理和调度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5E807DA9-F8C8-4617-8D69-1C260FED5432}"/>
              </a:ext>
            </a:extLst>
          </p:cNvPr>
          <p:cNvSpPr/>
          <p:nvPr/>
        </p:nvSpPr>
        <p:spPr>
          <a:xfrm>
            <a:off x="3054780" y="4785556"/>
            <a:ext cx="88726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具体功能：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处理客户端请求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启动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/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监控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ApplicationMaster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/ 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监控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NodeManager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资源分配与调度</a:t>
            </a:r>
          </a:p>
        </p:txBody>
      </p:sp>
      <p:grpSp>
        <p:nvGrpSpPr>
          <p:cNvPr id="12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DB34763E-C688-4ED8-95F8-3988C4DEB44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819192" y="4027488"/>
            <a:ext cx="3246433" cy="2754686"/>
            <a:chOff x="3184525" y="1001713"/>
            <a:chExt cx="5711826" cy="4846638"/>
          </a:xfrm>
        </p:grpSpPr>
        <p:sp>
          <p:nvSpPr>
            <p:cNvPr id="13" name="îṥlîḋê">
              <a:extLst>
                <a:ext uri="{FF2B5EF4-FFF2-40B4-BE49-F238E27FC236}">
                  <a16:creationId xmlns:a16="http://schemas.microsoft.com/office/drawing/2014/main" xmlns="" id="{75A84371-9101-4458-856D-7DD3F7C1D854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šḻïḓè">
              <a:extLst>
                <a:ext uri="{FF2B5EF4-FFF2-40B4-BE49-F238E27FC236}">
                  <a16:creationId xmlns:a16="http://schemas.microsoft.com/office/drawing/2014/main" xmlns="" id="{B91ECF06-3039-41F1-8700-D0979D798F8E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şḷïḑe">
              <a:extLst>
                <a:ext uri="{FF2B5EF4-FFF2-40B4-BE49-F238E27FC236}">
                  <a16:creationId xmlns:a16="http://schemas.microsoft.com/office/drawing/2014/main" xmlns="" id="{BC2C689B-E6B4-4081-A604-7D2A2DF35B29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ḷïḓè">
              <a:extLst>
                <a:ext uri="{FF2B5EF4-FFF2-40B4-BE49-F238E27FC236}">
                  <a16:creationId xmlns:a16="http://schemas.microsoft.com/office/drawing/2014/main" xmlns="" id="{AB095CEF-2C31-4674-8AB9-2EF7BD47255B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22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F70476-27A4-4694-82D3-DEB74E753A95}"/>
              </a:ext>
            </a:extLst>
          </p:cNvPr>
          <p:cNvSpPr txBox="1"/>
          <p:nvPr/>
        </p:nvSpPr>
        <p:spPr>
          <a:xfrm>
            <a:off x="3050806" y="2981079"/>
            <a:ext cx="12381250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在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中，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负责集群中所有资源的统一管理和分配，它接收来自各个节点（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NodeManager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）的资源汇报信息，并把这些信息按照一定的策略分配给各个应用程序（实际上是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ApplicationManager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）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A203306-3F56-4676-8DC2-16B3F255B6F6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基本组件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8" name="直线连接符 5">
            <a:extLst>
              <a:ext uri="{FF2B5EF4-FFF2-40B4-BE49-F238E27FC236}">
                <a16:creationId xmlns:a16="http://schemas.microsoft.com/office/drawing/2014/main" xmlns="" id="{0514992E-ED98-416F-82D8-23A14570BE14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51E1A6-7112-4875-88DB-2FC04C280BBB}"/>
              </a:ext>
            </a:extLst>
          </p:cNvPr>
          <p:cNvSpPr/>
          <p:nvPr/>
        </p:nvSpPr>
        <p:spPr>
          <a:xfrm>
            <a:off x="3054779" y="2158550"/>
            <a:ext cx="7643701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3E1776A-DB44-4B9D-A8A9-EB94C66B5CD7}"/>
              </a:ext>
            </a:extLst>
          </p:cNvPr>
          <p:cNvSpPr/>
          <p:nvPr/>
        </p:nvSpPr>
        <p:spPr>
          <a:xfrm>
            <a:off x="3050805" y="6381921"/>
            <a:ext cx="12381250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与每个节点的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NodeManagers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(NMs)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，和每个应用的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ApplicationMasters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(AMs)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一起工作</a:t>
            </a:r>
          </a:p>
        </p:txBody>
      </p:sp>
    </p:spTree>
    <p:extLst>
      <p:ext uri="{BB962C8B-B14F-4D97-AF65-F5344CB8AC3E}">
        <p14:creationId xmlns:p14="http://schemas.microsoft.com/office/powerpoint/2010/main" val="389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F70476-27A4-4694-82D3-DEB74E753A95}"/>
              </a:ext>
            </a:extLst>
          </p:cNvPr>
          <p:cNvSpPr txBox="1"/>
          <p:nvPr/>
        </p:nvSpPr>
        <p:spPr>
          <a:xfrm>
            <a:off x="3050805" y="2981079"/>
            <a:ext cx="10585185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a.NodeManagers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遵循来自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的指令来管理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单一节点上的可用资源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7DA8C9C-0B36-4B09-B064-F094570BF38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基本组件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16" name="直线连接符 5">
            <a:extLst>
              <a:ext uri="{FF2B5EF4-FFF2-40B4-BE49-F238E27FC236}">
                <a16:creationId xmlns:a16="http://schemas.microsoft.com/office/drawing/2014/main" xmlns="" id="{035ADC6E-A9C9-4DDE-881A-67D5614CAF0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241818A-9857-4511-8DCD-C4F107728649}"/>
              </a:ext>
            </a:extLst>
          </p:cNvPr>
          <p:cNvSpPr/>
          <p:nvPr/>
        </p:nvSpPr>
        <p:spPr>
          <a:xfrm>
            <a:off x="3054779" y="2158550"/>
            <a:ext cx="7643701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7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05E9951C-13F3-4C5F-9FB5-5A84A4EA44D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19192" y="3560106"/>
            <a:ext cx="3246433" cy="2754686"/>
            <a:chOff x="3184525" y="1001713"/>
            <a:chExt cx="5711826" cy="4846638"/>
          </a:xfrm>
        </p:grpSpPr>
        <p:sp>
          <p:nvSpPr>
            <p:cNvPr id="19" name="îṥlîḋê">
              <a:extLst>
                <a:ext uri="{FF2B5EF4-FFF2-40B4-BE49-F238E27FC236}">
                  <a16:creationId xmlns:a16="http://schemas.microsoft.com/office/drawing/2014/main" xmlns="" id="{34D12DBE-196F-4858-9098-76FC8FC846FA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šḻïḓè">
              <a:extLst>
                <a:ext uri="{FF2B5EF4-FFF2-40B4-BE49-F238E27FC236}">
                  <a16:creationId xmlns:a16="http://schemas.microsoft.com/office/drawing/2014/main" xmlns="" id="{0AE7EF52-EB37-4CD5-A735-6C80DD7689C6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şḷïḑe">
              <a:extLst>
                <a:ext uri="{FF2B5EF4-FFF2-40B4-BE49-F238E27FC236}">
                  <a16:creationId xmlns:a16="http://schemas.microsoft.com/office/drawing/2014/main" xmlns="" id="{D58B1390-2222-4129-8842-38E47701D32D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śḷïḓè">
              <a:extLst>
                <a:ext uri="{FF2B5EF4-FFF2-40B4-BE49-F238E27FC236}">
                  <a16:creationId xmlns:a16="http://schemas.microsoft.com/office/drawing/2014/main" xmlns="" id="{A024E78D-B3FD-4305-894E-6CADBA11F755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86FD14A-8C4C-41F0-8F88-3F5F821C64F9}"/>
              </a:ext>
            </a:extLst>
          </p:cNvPr>
          <p:cNvSpPr/>
          <p:nvPr/>
        </p:nvSpPr>
        <p:spPr>
          <a:xfrm>
            <a:off x="3050805" y="4784298"/>
            <a:ext cx="1058518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b.ApplicationMasters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负责与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协商资源与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NodeManagers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合作启动容器</a:t>
            </a:r>
          </a:p>
        </p:txBody>
      </p:sp>
    </p:spTree>
    <p:extLst>
      <p:ext uri="{BB962C8B-B14F-4D97-AF65-F5344CB8AC3E}">
        <p14:creationId xmlns:p14="http://schemas.microsoft.com/office/powerpoint/2010/main" val="32386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A5734203-13F1-443F-A55F-6B32DC0638C1}"/>
              </a:ext>
            </a:extLst>
          </p:cNvPr>
          <p:cNvSpPr/>
          <p:nvPr/>
        </p:nvSpPr>
        <p:spPr>
          <a:xfrm>
            <a:off x="3054272" y="3925258"/>
            <a:ext cx="9287368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具体功能：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单个节点上的资源管理和任务管理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处理来自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的命令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处理来自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ApplicationMaster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的命令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基本组件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C4D3C3E-7627-4F32-8DC4-953D46512ED6}"/>
              </a:ext>
            </a:extLst>
          </p:cNvPr>
          <p:cNvSpPr/>
          <p:nvPr/>
        </p:nvSpPr>
        <p:spPr>
          <a:xfrm>
            <a:off x="3057319" y="2163884"/>
            <a:ext cx="10171001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NodeManager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整个集群有多个，负责单节点资源管理和使用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2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E2E36CE-E3B3-479A-BC57-DD52608998A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819192" y="3560106"/>
            <a:ext cx="3246433" cy="2754686"/>
            <a:chOff x="3184525" y="1001713"/>
            <a:chExt cx="5711826" cy="4846638"/>
          </a:xfrm>
        </p:grpSpPr>
        <p:sp>
          <p:nvSpPr>
            <p:cNvPr id="13" name="îṥlîḋê">
              <a:extLst>
                <a:ext uri="{FF2B5EF4-FFF2-40B4-BE49-F238E27FC236}">
                  <a16:creationId xmlns:a16="http://schemas.microsoft.com/office/drawing/2014/main" xmlns="" id="{4AE5FFAD-6ECC-4B0C-86EF-2C7D1BB0E6AB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ïḓè">
              <a:extLst>
                <a:ext uri="{FF2B5EF4-FFF2-40B4-BE49-F238E27FC236}">
                  <a16:creationId xmlns:a16="http://schemas.microsoft.com/office/drawing/2014/main" xmlns="" id="{A10EEA1D-4499-4592-96DF-42A7476BA130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şḷïḑe">
              <a:extLst>
                <a:ext uri="{FF2B5EF4-FFF2-40B4-BE49-F238E27FC236}">
                  <a16:creationId xmlns:a16="http://schemas.microsoft.com/office/drawing/2014/main" xmlns="" id="{B9606218-BBB1-4696-9EEF-4C1F7CC94BEA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śḷïḓè">
              <a:extLst>
                <a:ext uri="{FF2B5EF4-FFF2-40B4-BE49-F238E27FC236}">
                  <a16:creationId xmlns:a16="http://schemas.microsoft.com/office/drawing/2014/main" xmlns="" id="{1D38075E-6DF0-4D60-9020-0D45E8ACB4B9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16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基本组件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F0A8FE3-AF42-4259-A4BB-7817ED5C70D7}"/>
              </a:ext>
            </a:extLst>
          </p:cNvPr>
          <p:cNvSpPr txBox="1"/>
          <p:nvPr/>
        </p:nvSpPr>
        <p:spPr>
          <a:xfrm>
            <a:off x="3051315" y="2981587"/>
            <a:ext cx="10420802" cy="498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是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中每个节点上的代理，它管理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集群中单个计算节点，包括与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ResourceManger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保持通信，监督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Container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的生命周期管理，监控每个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Container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的资源使用（内存、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CPU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等）情况，追踪节点健康状况，管理日志和不同应用程序用到的附属服务（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auxiliary service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）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B6CC9AE-C78B-442C-8A8A-064F3BB2AC75}"/>
              </a:ext>
            </a:extLst>
          </p:cNvPr>
          <p:cNvSpPr/>
          <p:nvPr/>
        </p:nvSpPr>
        <p:spPr>
          <a:xfrm>
            <a:off x="3060740" y="2163884"/>
            <a:ext cx="7643701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NodeManager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（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NM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）：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B67E9161-C304-4C27-82ED-306216DEFF2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819192" y="3560106"/>
            <a:ext cx="3246433" cy="2754686"/>
            <a:chOff x="3184525" y="1001713"/>
            <a:chExt cx="5711826" cy="4846638"/>
          </a:xfrm>
        </p:grpSpPr>
        <p:sp>
          <p:nvSpPr>
            <p:cNvPr id="14" name="îṥlîḋê">
              <a:extLst>
                <a:ext uri="{FF2B5EF4-FFF2-40B4-BE49-F238E27FC236}">
                  <a16:creationId xmlns:a16="http://schemas.microsoft.com/office/drawing/2014/main" xmlns="" id="{8252725B-2788-4ADF-AFA5-32C131DE2C14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šḻïḓè">
              <a:extLst>
                <a:ext uri="{FF2B5EF4-FFF2-40B4-BE49-F238E27FC236}">
                  <a16:creationId xmlns:a16="http://schemas.microsoft.com/office/drawing/2014/main" xmlns="" id="{4027DD0A-FD31-4A48-B018-F58421BE5889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şḷïḑe">
              <a:extLst>
                <a:ext uri="{FF2B5EF4-FFF2-40B4-BE49-F238E27FC236}">
                  <a16:creationId xmlns:a16="http://schemas.microsoft.com/office/drawing/2014/main" xmlns="" id="{D5DD4D6E-F3DB-4F87-9F6A-49C3B6FB758A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ïḓè">
              <a:extLst>
                <a:ext uri="{FF2B5EF4-FFF2-40B4-BE49-F238E27FC236}">
                  <a16:creationId xmlns:a16="http://schemas.microsoft.com/office/drawing/2014/main" xmlns="" id="{D92289B5-9093-4E07-B7D0-9B5C86730BE8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98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基本组件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6000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C4D3C3E-7627-4F32-8DC4-953D46512ED6}"/>
              </a:ext>
            </a:extLst>
          </p:cNvPr>
          <p:cNvSpPr/>
          <p:nvPr/>
        </p:nvSpPr>
        <p:spPr>
          <a:xfrm>
            <a:off x="3056557" y="2160582"/>
            <a:ext cx="10556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ApplicationMaster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每个应用都有一个，是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Application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启动的第一个容器，负责应用程序的管理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5E807DA9-F8C8-4617-8D69-1C260FED5432}"/>
              </a:ext>
            </a:extLst>
          </p:cNvPr>
          <p:cNvSpPr/>
          <p:nvPr/>
        </p:nvSpPr>
        <p:spPr>
          <a:xfrm>
            <a:off x="3068749" y="4781969"/>
            <a:ext cx="11606798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具体功能：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数据切分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为应用程序申请资源，并进一步分配给内部任务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任务监控与容错</a:t>
            </a:r>
          </a:p>
        </p:txBody>
      </p:sp>
      <p:grpSp>
        <p:nvGrpSpPr>
          <p:cNvPr id="16" name="0029c98b-9b77-42f2-b2be-96c262dd8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D362C1CE-A961-4269-AE05-11A68A42D7E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819192" y="3560106"/>
            <a:ext cx="3246433" cy="2754686"/>
            <a:chOff x="3184525" y="1001713"/>
            <a:chExt cx="5711826" cy="4846638"/>
          </a:xfrm>
        </p:grpSpPr>
        <p:sp>
          <p:nvSpPr>
            <p:cNvPr id="17" name="îṥlîḋê">
              <a:extLst>
                <a:ext uri="{FF2B5EF4-FFF2-40B4-BE49-F238E27FC236}">
                  <a16:creationId xmlns:a16="http://schemas.microsoft.com/office/drawing/2014/main" xmlns="" id="{3248FEA6-73C1-4899-838C-4A36E49312EF}"/>
                </a:ext>
              </a:extLst>
            </p:cNvPr>
            <p:cNvSpPr/>
            <p:nvPr/>
          </p:nvSpPr>
          <p:spPr bwMode="auto">
            <a:xfrm>
              <a:off x="6259513" y="1001713"/>
              <a:ext cx="2636838" cy="2630488"/>
            </a:xfrm>
            <a:custGeom>
              <a:avLst/>
              <a:gdLst>
                <a:gd name="T0" fmla="*/ 1221 w 1230"/>
                <a:gd name="T1" fmla="*/ 604 h 1229"/>
                <a:gd name="T2" fmla="*/ 1216 w 1230"/>
                <a:gd name="T3" fmla="*/ 597 h 1229"/>
                <a:gd name="T4" fmla="*/ 1053 w 1230"/>
                <a:gd name="T5" fmla="*/ 427 h 1229"/>
                <a:gd name="T6" fmla="*/ 1067 w 1230"/>
                <a:gd name="T7" fmla="*/ 386 h 1229"/>
                <a:gd name="T8" fmla="*/ 1136 w 1230"/>
                <a:gd name="T9" fmla="*/ 346 h 1229"/>
                <a:gd name="T10" fmla="*/ 1142 w 1230"/>
                <a:gd name="T11" fmla="*/ 111 h 1229"/>
                <a:gd name="T12" fmla="*/ 906 w 1230"/>
                <a:gd name="T13" fmla="*/ 106 h 1229"/>
                <a:gd name="T14" fmla="*/ 863 w 1230"/>
                <a:gd name="T15" fmla="*/ 173 h 1229"/>
                <a:gd name="T16" fmla="*/ 822 w 1230"/>
                <a:gd name="T17" fmla="*/ 185 h 1229"/>
                <a:gd name="T18" fmla="*/ 659 w 1230"/>
                <a:gd name="T19" fmla="*/ 15 h 1229"/>
                <a:gd name="T20" fmla="*/ 652 w 1230"/>
                <a:gd name="T21" fmla="*/ 10 h 1229"/>
                <a:gd name="T22" fmla="*/ 615 w 1230"/>
                <a:gd name="T23" fmla="*/ 10 h 1229"/>
                <a:gd name="T24" fmla="*/ 427 w 1230"/>
                <a:gd name="T25" fmla="*/ 191 h 1229"/>
                <a:gd name="T26" fmla="*/ 400 w 1230"/>
                <a:gd name="T27" fmla="*/ 172 h 1229"/>
                <a:gd name="T28" fmla="*/ 260 w 1230"/>
                <a:gd name="T29" fmla="*/ 54 h 1229"/>
                <a:gd name="T30" fmla="*/ 236 w 1230"/>
                <a:gd name="T31" fmla="*/ 54 h 1229"/>
                <a:gd name="T32" fmla="*/ 121 w 1230"/>
                <a:gd name="T33" fmla="*/ 338 h 1229"/>
                <a:gd name="T34" fmla="*/ 184 w 1230"/>
                <a:gd name="T35" fmla="*/ 379 h 1229"/>
                <a:gd name="T36" fmla="*/ 200 w 1230"/>
                <a:gd name="T37" fmla="*/ 408 h 1229"/>
                <a:gd name="T38" fmla="*/ 11 w 1230"/>
                <a:gd name="T39" fmla="*/ 590 h 1229"/>
                <a:gd name="T40" fmla="*/ 10 w 1230"/>
                <a:gd name="T41" fmla="*/ 628 h 1229"/>
                <a:gd name="T42" fmla="*/ 181 w 1230"/>
                <a:gd name="T43" fmla="*/ 806 h 1229"/>
                <a:gd name="T44" fmla="*/ 184 w 1230"/>
                <a:gd name="T45" fmla="*/ 808 h 1229"/>
                <a:gd name="T46" fmla="*/ 185 w 1230"/>
                <a:gd name="T47" fmla="*/ 809 h 1229"/>
                <a:gd name="T48" fmla="*/ 230 w 1230"/>
                <a:gd name="T49" fmla="*/ 796 h 1229"/>
                <a:gd name="T50" fmla="*/ 379 w 1230"/>
                <a:gd name="T51" fmla="*/ 665 h 1229"/>
                <a:gd name="T52" fmla="*/ 425 w 1230"/>
                <a:gd name="T53" fmla="*/ 668 h 1229"/>
                <a:gd name="T54" fmla="*/ 509 w 1230"/>
                <a:gd name="T55" fmla="*/ 716 h 1229"/>
                <a:gd name="T56" fmla="*/ 552 w 1230"/>
                <a:gd name="T57" fmla="*/ 801 h 1229"/>
                <a:gd name="T58" fmla="*/ 553 w 1230"/>
                <a:gd name="T59" fmla="*/ 848 h 1229"/>
                <a:gd name="T60" fmla="*/ 416 w 1230"/>
                <a:gd name="T61" fmla="*/ 990 h 1229"/>
                <a:gd name="T62" fmla="*/ 401 w 1230"/>
                <a:gd name="T63" fmla="*/ 1035 h 1229"/>
                <a:gd name="T64" fmla="*/ 402 w 1230"/>
                <a:gd name="T65" fmla="*/ 1036 h 1229"/>
                <a:gd name="T66" fmla="*/ 404 w 1230"/>
                <a:gd name="T67" fmla="*/ 1039 h 1229"/>
                <a:gd name="T68" fmla="*/ 574 w 1230"/>
                <a:gd name="T69" fmla="*/ 1218 h 1229"/>
                <a:gd name="T70" fmla="*/ 612 w 1230"/>
                <a:gd name="T71" fmla="*/ 1218 h 1229"/>
                <a:gd name="T72" fmla="*/ 802 w 1230"/>
                <a:gd name="T73" fmla="*/ 1038 h 1229"/>
                <a:gd name="T74" fmla="*/ 831 w 1230"/>
                <a:gd name="T75" fmla="*/ 1055 h 1229"/>
                <a:gd name="T76" fmla="*/ 868 w 1230"/>
                <a:gd name="T77" fmla="*/ 1120 h 1229"/>
                <a:gd name="T78" fmla="*/ 1157 w 1230"/>
                <a:gd name="T79" fmla="*/ 1018 h 1229"/>
                <a:gd name="T80" fmla="*/ 1158 w 1230"/>
                <a:gd name="T81" fmla="*/ 994 h 1229"/>
                <a:gd name="T82" fmla="*/ 1047 w 1230"/>
                <a:gd name="T83" fmla="*/ 848 h 1229"/>
                <a:gd name="T84" fmla="*/ 1030 w 1230"/>
                <a:gd name="T85" fmla="*/ 821 h 1229"/>
                <a:gd name="T86" fmla="*/ 1218 w 1230"/>
                <a:gd name="T87" fmla="*/ 641 h 1229"/>
                <a:gd name="T88" fmla="*/ 1221 w 1230"/>
                <a:gd name="T89" fmla="*/ 604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0" h="1229">
                  <a:moveTo>
                    <a:pt x="1221" y="604"/>
                  </a:moveTo>
                  <a:cubicBezTo>
                    <a:pt x="1216" y="597"/>
                    <a:pt x="1216" y="597"/>
                    <a:pt x="1216" y="597"/>
                  </a:cubicBezTo>
                  <a:cubicBezTo>
                    <a:pt x="1053" y="427"/>
                    <a:pt x="1053" y="427"/>
                    <a:pt x="1053" y="427"/>
                  </a:cubicBezTo>
                  <a:cubicBezTo>
                    <a:pt x="1043" y="413"/>
                    <a:pt x="1050" y="392"/>
                    <a:pt x="1067" y="386"/>
                  </a:cubicBezTo>
                  <a:cubicBezTo>
                    <a:pt x="1092" y="379"/>
                    <a:pt x="1115" y="366"/>
                    <a:pt x="1136" y="346"/>
                  </a:cubicBezTo>
                  <a:cubicBezTo>
                    <a:pt x="1204" y="282"/>
                    <a:pt x="1207" y="175"/>
                    <a:pt x="1142" y="111"/>
                  </a:cubicBezTo>
                  <a:cubicBezTo>
                    <a:pt x="1080" y="43"/>
                    <a:pt x="974" y="41"/>
                    <a:pt x="906" y="106"/>
                  </a:cubicBezTo>
                  <a:cubicBezTo>
                    <a:pt x="886" y="125"/>
                    <a:pt x="871" y="148"/>
                    <a:pt x="863" y="173"/>
                  </a:cubicBezTo>
                  <a:cubicBezTo>
                    <a:pt x="857" y="190"/>
                    <a:pt x="836" y="195"/>
                    <a:pt x="822" y="185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42" y="0"/>
                    <a:pt x="626" y="0"/>
                    <a:pt x="615" y="10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15" y="191"/>
                    <a:pt x="404" y="185"/>
                    <a:pt x="400" y="172"/>
                  </a:cubicBezTo>
                  <a:cubicBezTo>
                    <a:pt x="384" y="117"/>
                    <a:pt x="338" y="69"/>
                    <a:pt x="260" y="54"/>
                  </a:cubicBezTo>
                  <a:cubicBezTo>
                    <a:pt x="252" y="53"/>
                    <a:pt x="244" y="53"/>
                    <a:pt x="236" y="54"/>
                  </a:cubicBezTo>
                  <a:cubicBezTo>
                    <a:pt x="76" y="82"/>
                    <a:pt x="35" y="248"/>
                    <a:pt x="121" y="338"/>
                  </a:cubicBezTo>
                  <a:cubicBezTo>
                    <a:pt x="139" y="357"/>
                    <a:pt x="161" y="371"/>
                    <a:pt x="184" y="379"/>
                  </a:cubicBezTo>
                  <a:cubicBezTo>
                    <a:pt x="197" y="383"/>
                    <a:pt x="203" y="396"/>
                    <a:pt x="200" y="408"/>
                  </a:cubicBezTo>
                  <a:cubicBezTo>
                    <a:pt x="11" y="590"/>
                    <a:pt x="11" y="590"/>
                    <a:pt x="11" y="590"/>
                  </a:cubicBezTo>
                  <a:cubicBezTo>
                    <a:pt x="0" y="600"/>
                    <a:pt x="0" y="617"/>
                    <a:pt x="10" y="628"/>
                  </a:cubicBezTo>
                  <a:cubicBezTo>
                    <a:pt x="181" y="806"/>
                    <a:pt x="181" y="806"/>
                    <a:pt x="181" y="806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5" y="809"/>
                    <a:pt x="185" y="809"/>
                    <a:pt x="185" y="809"/>
                  </a:cubicBezTo>
                  <a:cubicBezTo>
                    <a:pt x="199" y="825"/>
                    <a:pt x="225" y="817"/>
                    <a:pt x="230" y="796"/>
                  </a:cubicBezTo>
                  <a:cubicBezTo>
                    <a:pt x="246" y="735"/>
                    <a:pt x="296" y="682"/>
                    <a:pt x="379" y="665"/>
                  </a:cubicBezTo>
                  <a:cubicBezTo>
                    <a:pt x="394" y="664"/>
                    <a:pt x="410" y="665"/>
                    <a:pt x="425" y="668"/>
                  </a:cubicBezTo>
                  <a:cubicBezTo>
                    <a:pt x="460" y="678"/>
                    <a:pt x="488" y="695"/>
                    <a:pt x="509" y="716"/>
                  </a:cubicBezTo>
                  <a:cubicBezTo>
                    <a:pt x="529" y="737"/>
                    <a:pt x="544" y="766"/>
                    <a:pt x="552" y="801"/>
                  </a:cubicBezTo>
                  <a:cubicBezTo>
                    <a:pt x="555" y="817"/>
                    <a:pt x="555" y="832"/>
                    <a:pt x="553" y="848"/>
                  </a:cubicBezTo>
                  <a:cubicBezTo>
                    <a:pt x="533" y="930"/>
                    <a:pt x="477" y="978"/>
                    <a:pt x="416" y="990"/>
                  </a:cubicBezTo>
                  <a:cubicBezTo>
                    <a:pt x="395" y="995"/>
                    <a:pt x="386" y="1020"/>
                    <a:pt x="401" y="1035"/>
                  </a:cubicBezTo>
                  <a:cubicBezTo>
                    <a:pt x="402" y="1036"/>
                    <a:pt x="402" y="1036"/>
                    <a:pt x="402" y="1036"/>
                  </a:cubicBezTo>
                  <a:cubicBezTo>
                    <a:pt x="404" y="1039"/>
                    <a:pt x="404" y="1039"/>
                    <a:pt x="404" y="1039"/>
                  </a:cubicBezTo>
                  <a:cubicBezTo>
                    <a:pt x="574" y="1218"/>
                    <a:pt x="574" y="1218"/>
                    <a:pt x="574" y="1218"/>
                  </a:cubicBezTo>
                  <a:cubicBezTo>
                    <a:pt x="584" y="1229"/>
                    <a:pt x="602" y="1229"/>
                    <a:pt x="612" y="1218"/>
                  </a:cubicBezTo>
                  <a:cubicBezTo>
                    <a:pt x="802" y="1038"/>
                    <a:pt x="802" y="1038"/>
                    <a:pt x="802" y="1038"/>
                  </a:cubicBezTo>
                  <a:cubicBezTo>
                    <a:pt x="814" y="1036"/>
                    <a:pt x="827" y="1042"/>
                    <a:pt x="831" y="1055"/>
                  </a:cubicBezTo>
                  <a:cubicBezTo>
                    <a:pt x="838" y="1079"/>
                    <a:pt x="850" y="1101"/>
                    <a:pt x="868" y="1120"/>
                  </a:cubicBezTo>
                  <a:cubicBezTo>
                    <a:pt x="955" y="1210"/>
                    <a:pt x="1122" y="1176"/>
                    <a:pt x="1157" y="1018"/>
                  </a:cubicBezTo>
                  <a:cubicBezTo>
                    <a:pt x="1159" y="1010"/>
                    <a:pt x="1160" y="1002"/>
                    <a:pt x="1158" y="994"/>
                  </a:cubicBezTo>
                  <a:cubicBezTo>
                    <a:pt x="1147" y="915"/>
                    <a:pt x="1101" y="867"/>
                    <a:pt x="1047" y="848"/>
                  </a:cubicBezTo>
                  <a:cubicBezTo>
                    <a:pt x="1034" y="844"/>
                    <a:pt x="1028" y="832"/>
                    <a:pt x="1030" y="821"/>
                  </a:cubicBezTo>
                  <a:cubicBezTo>
                    <a:pt x="1218" y="641"/>
                    <a:pt x="1218" y="641"/>
                    <a:pt x="1218" y="641"/>
                  </a:cubicBezTo>
                  <a:cubicBezTo>
                    <a:pt x="1229" y="631"/>
                    <a:pt x="1230" y="615"/>
                    <a:pt x="1221" y="604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ḻïḓè">
              <a:extLst>
                <a:ext uri="{FF2B5EF4-FFF2-40B4-BE49-F238E27FC236}">
                  <a16:creationId xmlns:a16="http://schemas.microsoft.com/office/drawing/2014/main" xmlns="" id="{B83A0A15-0437-439D-A3A0-9BE4E0E350ED}"/>
                </a:ext>
              </a:extLst>
            </p:cNvPr>
            <p:cNvSpPr/>
            <p:nvPr/>
          </p:nvSpPr>
          <p:spPr bwMode="auto">
            <a:xfrm>
              <a:off x="5246688" y="3324226"/>
              <a:ext cx="3067050" cy="2524125"/>
            </a:xfrm>
            <a:custGeom>
              <a:avLst/>
              <a:gdLst>
                <a:gd name="T0" fmla="*/ 829 w 1431"/>
                <a:gd name="T1" fmla="*/ 1177 h 1179"/>
                <a:gd name="T2" fmla="*/ 831 w 1431"/>
                <a:gd name="T3" fmla="*/ 1177 h 1179"/>
                <a:gd name="T4" fmla="*/ 835 w 1431"/>
                <a:gd name="T5" fmla="*/ 1178 h 1179"/>
                <a:gd name="T6" fmla="*/ 1082 w 1431"/>
                <a:gd name="T7" fmla="*/ 1179 h 1179"/>
                <a:gd name="T8" fmla="*/ 1108 w 1431"/>
                <a:gd name="T9" fmla="*/ 1151 h 1179"/>
                <a:gd name="T10" fmla="*/ 1109 w 1431"/>
                <a:gd name="T11" fmla="*/ 889 h 1179"/>
                <a:gd name="T12" fmla="*/ 1142 w 1431"/>
                <a:gd name="T13" fmla="*/ 881 h 1179"/>
                <a:gd name="T14" fmla="*/ 1215 w 1431"/>
                <a:gd name="T15" fmla="*/ 899 h 1179"/>
                <a:gd name="T16" fmla="*/ 1341 w 1431"/>
                <a:gd name="T17" fmla="*/ 619 h 1179"/>
                <a:gd name="T18" fmla="*/ 1324 w 1431"/>
                <a:gd name="T19" fmla="*/ 602 h 1179"/>
                <a:gd name="T20" fmla="*/ 1142 w 1431"/>
                <a:gd name="T21" fmla="*/ 582 h 1179"/>
                <a:gd name="T22" fmla="*/ 1111 w 1431"/>
                <a:gd name="T23" fmla="*/ 575 h 1179"/>
                <a:gd name="T24" fmla="*/ 1112 w 1431"/>
                <a:gd name="T25" fmla="*/ 314 h 1179"/>
                <a:gd name="T26" fmla="*/ 1086 w 1431"/>
                <a:gd name="T27" fmla="*/ 287 h 1179"/>
                <a:gd name="T28" fmla="*/ 1078 w 1431"/>
                <a:gd name="T29" fmla="*/ 285 h 1179"/>
                <a:gd name="T30" fmla="*/ 843 w 1431"/>
                <a:gd name="T31" fmla="*/ 285 h 1179"/>
                <a:gd name="T32" fmla="*/ 823 w 1431"/>
                <a:gd name="T33" fmla="*/ 247 h 1179"/>
                <a:gd name="T34" fmla="*/ 842 w 1431"/>
                <a:gd name="T35" fmla="*/ 170 h 1179"/>
                <a:gd name="T36" fmla="*/ 676 w 1431"/>
                <a:gd name="T37" fmla="*/ 2 h 1179"/>
                <a:gd name="T38" fmla="*/ 509 w 1431"/>
                <a:gd name="T39" fmla="*/ 169 h 1179"/>
                <a:gd name="T40" fmla="*/ 528 w 1431"/>
                <a:gd name="T41" fmla="*/ 246 h 1179"/>
                <a:gd name="T42" fmla="*/ 508 w 1431"/>
                <a:gd name="T43" fmla="*/ 284 h 1179"/>
                <a:gd name="T44" fmla="*/ 273 w 1431"/>
                <a:gd name="T45" fmla="*/ 283 h 1179"/>
                <a:gd name="T46" fmla="*/ 264 w 1431"/>
                <a:gd name="T47" fmla="*/ 285 h 1179"/>
                <a:gd name="T48" fmla="*/ 242 w 1431"/>
                <a:gd name="T49" fmla="*/ 301 h 1179"/>
                <a:gd name="T50" fmla="*/ 244 w 1431"/>
                <a:gd name="T51" fmla="*/ 314 h 1179"/>
                <a:gd name="T52" fmla="*/ 243 w 1431"/>
                <a:gd name="T53" fmla="*/ 583 h 1179"/>
                <a:gd name="T54" fmla="*/ 229 w 1431"/>
                <a:gd name="T55" fmla="*/ 580 h 1179"/>
                <a:gd name="T56" fmla="*/ 207 w 1431"/>
                <a:gd name="T57" fmla="*/ 579 h 1179"/>
                <a:gd name="T58" fmla="*/ 203 w 1431"/>
                <a:gd name="T59" fmla="*/ 577 h 1179"/>
                <a:gd name="T60" fmla="*/ 178 w 1431"/>
                <a:gd name="T61" fmla="*/ 579 h 1179"/>
                <a:gd name="T62" fmla="*/ 176 w 1431"/>
                <a:gd name="T63" fmla="*/ 580 h 1179"/>
                <a:gd name="T64" fmla="*/ 174 w 1431"/>
                <a:gd name="T65" fmla="*/ 579 h 1179"/>
                <a:gd name="T66" fmla="*/ 148 w 1431"/>
                <a:gd name="T67" fmla="*/ 576 h 1179"/>
                <a:gd name="T68" fmla="*/ 1 w 1431"/>
                <a:gd name="T69" fmla="*/ 710 h 1179"/>
                <a:gd name="T70" fmla="*/ 0 w 1431"/>
                <a:gd name="T71" fmla="*/ 730 h 1179"/>
                <a:gd name="T72" fmla="*/ 22 w 1431"/>
                <a:gd name="T73" fmla="*/ 815 h 1179"/>
                <a:gd name="T74" fmla="*/ 33 w 1431"/>
                <a:gd name="T75" fmla="*/ 835 h 1179"/>
                <a:gd name="T76" fmla="*/ 47 w 1431"/>
                <a:gd name="T77" fmla="*/ 849 h 1179"/>
                <a:gd name="T78" fmla="*/ 147 w 1431"/>
                <a:gd name="T79" fmla="*/ 883 h 1179"/>
                <a:gd name="T80" fmla="*/ 172 w 1431"/>
                <a:gd name="T81" fmla="*/ 881 h 1179"/>
                <a:gd name="T82" fmla="*/ 174 w 1431"/>
                <a:gd name="T83" fmla="*/ 881 h 1179"/>
                <a:gd name="T84" fmla="*/ 177 w 1431"/>
                <a:gd name="T85" fmla="*/ 881 h 1179"/>
                <a:gd name="T86" fmla="*/ 194 w 1431"/>
                <a:gd name="T87" fmla="*/ 884 h 1179"/>
                <a:gd name="T88" fmla="*/ 206 w 1431"/>
                <a:gd name="T89" fmla="*/ 878 h 1179"/>
                <a:gd name="T90" fmla="*/ 231 w 1431"/>
                <a:gd name="T91" fmla="*/ 880 h 1179"/>
                <a:gd name="T92" fmla="*/ 243 w 1431"/>
                <a:gd name="T93" fmla="*/ 878 h 1179"/>
                <a:gd name="T94" fmla="*/ 243 w 1431"/>
                <a:gd name="T95" fmla="*/ 1151 h 1179"/>
                <a:gd name="T96" fmla="*/ 241 w 1431"/>
                <a:gd name="T97" fmla="*/ 1161 h 1179"/>
                <a:gd name="T98" fmla="*/ 265 w 1431"/>
                <a:gd name="T99" fmla="*/ 1177 h 1179"/>
                <a:gd name="T100" fmla="*/ 512 w 1431"/>
                <a:gd name="T101" fmla="*/ 1177 h 1179"/>
                <a:gd name="T102" fmla="*/ 516 w 1431"/>
                <a:gd name="T103" fmla="*/ 1176 h 1179"/>
                <a:gd name="T104" fmla="*/ 517 w 1431"/>
                <a:gd name="T105" fmla="*/ 1176 h 1179"/>
                <a:gd name="T106" fmla="*/ 539 w 1431"/>
                <a:gd name="T107" fmla="*/ 1134 h 1179"/>
                <a:gd name="T108" fmla="*/ 548 w 1431"/>
                <a:gd name="T109" fmla="*/ 937 h 1179"/>
                <a:gd name="T110" fmla="*/ 582 w 1431"/>
                <a:gd name="T111" fmla="*/ 905 h 1179"/>
                <a:gd name="T112" fmla="*/ 674 w 1431"/>
                <a:gd name="T113" fmla="*/ 878 h 1179"/>
                <a:gd name="T114" fmla="*/ 766 w 1431"/>
                <a:gd name="T115" fmla="*/ 906 h 1179"/>
                <a:gd name="T116" fmla="*/ 800 w 1431"/>
                <a:gd name="T117" fmla="*/ 937 h 1179"/>
                <a:gd name="T118" fmla="*/ 808 w 1431"/>
                <a:gd name="T119" fmla="*/ 1135 h 1179"/>
                <a:gd name="T120" fmla="*/ 829 w 1431"/>
                <a:gd name="T121" fmla="*/ 117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1" h="1179">
                  <a:moveTo>
                    <a:pt x="829" y="1177"/>
                  </a:moveTo>
                  <a:cubicBezTo>
                    <a:pt x="831" y="1177"/>
                    <a:pt x="831" y="1177"/>
                    <a:pt x="831" y="1177"/>
                  </a:cubicBezTo>
                  <a:cubicBezTo>
                    <a:pt x="835" y="1178"/>
                    <a:pt x="835" y="1178"/>
                    <a:pt x="835" y="1178"/>
                  </a:cubicBezTo>
                  <a:cubicBezTo>
                    <a:pt x="1082" y="1179"/>
                    <a:pt x="1082" y="1179"/>
                    <a:pt x="1082" y="1179"/>
                  </a:cubicBezTo>
                  <a:cubicBezTo>
                    <a:pt x="1096" y="1179"/>
                    <a:pt x="1108" y="1166"/>
                    <a:pt x="1108" y="1151"/>
                  </a:cubicBezTo>
                  <a:cubicBezTo>
                    <a:pt x="1109" y="889"/>
                    <a:pt x="1109" y="889"/>
                    <a:pt x="1109" y="889"/>
                  </a:cubicBezTo>
                  <a:cubicBezTo>
                    <a:pt x="1117" y="879"/>
                    <a:pt x="1130" y="874"/>
                    <a:pt x="1142" y="881"/>
                  </a:cubicBezTo>
                  <a:cubicBezTo>
                    <a:pt x="1164" y="892"/>
                    <a:pt x="1188" y="899"/>
                    <a:pt x="1215" y="899"/>
                  </a:cubicBezTo>
                  <a:cubicBezTo>
                    <a:pt x="1339" y="899"/>
                    <a:pt x="1431" y="755"/>
                    <a:pt x="1341" y="619"/>
                  </a:cubicBezTo>
                  <a:cubicBezTo>
                    <a:pt x="1337" y="613"/>
                    <a:pt x="1331" y="607"/>
                    <a:pt x="1324" y="602"/>
                  </a:cubicBezTo>
                  <a:cubicBezTo>
                    <a:pt x="1260" y="556"/>
                    <a:pt x="1193" y="555"/>
                    <a:pt x="1142" y="582"/>
                  </a:cubicBezTo>
                  <a:cubicBezTo>
                    <a:pt x="1131" y="588"/>
                    <a:pt x="1118" y="584"/>
                    <a:pt x="1111" y="575"/>
                  </a:cubicBezTo>
                  <a:cubicBezTo>
                    <a:pt x="1112" y="314"/>
                    <a:pt x="1112" y="314"/>
                    <a:pt x="1112" y="314"/>
                  </a:cubicBezTo>
                  <a:cubicBezTo>
                    <a:pt x="1112" y="300"/>
                    <a:pt x="1101" y="288"/>
                    <a:pt x="1086" y="287"/>
                  </a:cubicBezTo>
                  <a:cubicBezTo>
                    <a:pt x="1078" y="285"/>
                    <a:pt x="1078" y="285"/>
                    <a:pt x="1078" y="285"/>
                  </a:cubicBezTo>
                  <a:cubicBezTo>
                    <a:pt x="843" y="285"/>
                    <a:pt x="843" y="285"/>
                    <a:pt x="843" y="285"/>
                  </a:cubicBezTo>
                  <a:cubicBezTo>
                    <a:pt x="826" y="282"/>
                    <a:pt x="815" y="263"/>
                    <a:pt x="823" y="247"/>
                  </a:cubicBezTo>
                  <a:cubicBezTo>
                    <a:pt x="835" y="224"/>
                    <a:pt x="842" y="198"/>
                    <a:pt x="842" y="170"/>
                  </a:cubicBezTo>
                  <a:cubicBezTo>
                    <a:pt x="842" y="76"/>
                    <a:pt x="768" y="0"/>
                    <a:pt x="676" y="2"/>
                  </a:cubicBezTo>
                  <a:cubicBezTo>
                    <a:pt x="585" y="0"/>
                    <a:pt x="510" y="75"/>
                    <a:pt x="509" y="169"/>
                  </a:cubicBezTo>
                  <a:cubicBezTo>
                    <a:pt x="509" y="197"/>
                    <a:pt x="516" y="223"/>
                    <a:pt x="528" y="246"/>
                  </a:cubicBezTo>
                  <a:cubicBezTo>
                    <a:pt x="536" y="262"/>
                    <a:pt x="525" y="282"/>
                    <a:pt x="508" y="284"/>
                  </a:cubicBezTo>
                  <a:cubicBezTo>
                    <a:pt x="273" y="283"/>
                    <a:pt x="273" y="283"/>
                    <a:pt x="273" y="283"/>
                  </a:cubicBezTo>
                  <a:cubicBezTo>
                    <a:pt x="264" y="285"/>
                    <a:pt x="264" y="285"/>
                    <a:pt x="264" y="285"/>
                  </a:cubicBezTo>
                  <a:cubicBezTo>
                    <a:pt x="254" y="285"/>
                    <a:pt x="246" y="292"/>
                    <a:pt x="242" y="301"/>
                  </a:cubicBezTo>
                  <a:cubicBezTo>
                    <a:pt x="243" y="305"/>
                    <a:pt x="244" y="309"/>
                    <a:pt x="244" y="314"/>
                  </a:cubicBezTo>
                  <a:cubicBezTo>
                    <a:pt x="243" y="583"/>
                    <a:pt x="243" y="583"/>
                    <a:pt x="243" y="583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2" y="583"/>
                    <a:pt x="214" y="583"/>
                    <a:pt x="207" y="579"/>
                  </a:cubicBezTo>
                  <a:cubicBezTo>
                    <a:pt x="203" y="577"/>
                    <a:pt x="203" y="577"/>
                    <a:pt x="203" y="577"/>
                  </a:cubicBezTo>
                  <a:cubicBezTo>
                    <a:pt x="195" y="578"/>
                    <a:pt x="186" y="578"/>
                    <a:pt x="178" y="579"/>
                  </a:cubicBezTo>
                  <a:cubicBezTo>
                    <a:pt x="176" y="580"/>
                    <a:pt x="176" y="580"/>
                    <a:pt x="176" y="580"/>
                  </a:cubicBezTo>
                  <a:cubicBezTo>
                    <a:pt x="174" y="579"/>
                    <a:pt x="174" y="579"/>
                    <a:pt x="174" y="579"/>
                  </a:cubicBezTo>
                  <a:cubicBezTo>
                    <a:pt x="164" y="578"/>
                    <a:pt x="156" y="576"/>
                    <a:pt x="148" y="576"/>
                  </a:cubicBezTo>
                  <a:cubicBezTo>
                    <a:pt x="73" y="576"/>
                    <a:pt x="10" y="634"/>
                    <a:pt x="1" y="710"/>
                  </a:cubicBezTo>
                  <a:cubicBezTo>
                    <a:pt x="0" y="717"/>
                    <a:pt x="0" y="723"/>
                    <a:pt x="0" y="730"/>
                  </a:cubicBezTo>
                  <a:cubicBezTo>
                    <a:pt x="0" y="757"/>
                    <a:pt x="7" y="786"/>
                    <a:pt x="22" y="815"/>
                  </a:cubicBezTo>
                  <a:cubicBezTo>
                    <a:pt x="26" y="822"/>
                    <a:pt x="29" y="828"/>
                    <a:pt x="33" y="835"/>
                  </a:cubicBezTo>
                  <a:cubicBezTo>
                    <a:pt x="37" y="840"/>
                    <a:pt x="42" y="845"/>
                    <a:pt x="47" y="849"/>
                  </a:cubicBezTo>
                  <a:cubicBezTo>
                    <a:pt x="82" y="873"/>
                    <a:pt x="116" y="883"/>
                    <a:pt x="147" y="883"/>
                  </a:cubicBezTo>
                  <a:cubicBezTo>
                    <a:pt x="156" y="883"/>
                    <a:pt x="164" y="882"/>
                    <a:pt x="172" y="881"/>
                  </a:cubicBezTo>
                  <a:cubicBezTo>
                    <a:pt x="174" y="881"/>
                    <a:pt x="174" y="881"/>
                    <a:pt x="174" y="881"/>
                  </a:cubicBezTo>
                  <a:cubicBezTo>
                    <a:pt x="177" y="881"/>
                    <a:pt x="177" y="881"/>
                    <a:pt x="177" y="881"/>
                  </a:cubicBezTo>
                  <a:cubicBezTo>
                    <a:pt x="183" y="882"/>
                    <a:pt x="189" y="883"/>
                    <a:pt x="194" y="884"/>
                  </a:cubicBezTo>
                  <a:cubicBezTo>
                    <a:pt x="198" y="882"/>
                    <a:pt x="202" y="880"/>
                    <a:pt x="206" y="878"/>
                  </a:cubicBezTo>
                  <a:cubicBezTo>
                    <a:pt x="215" y="874"/>
                    <a:pt x="224" y="875"/>
                    <a:pt x="231" y="880"/>
                  </a:cubicBezTo>
                  <a:cubicBezTo>
                    <a:pt x="243" y="878"/>
                    <a:pt x="243" y="878"/>
                    <a:pt x="243" y="878"/>
                  </a:cubicBezTo>
                  <a:cubicBezTo>
                    <a:pt x="243" y="1151"/>
                    <a:pt x="243" y="1151"/>
                    <a:pt x="243" y="1151"/>
                  </a:cubicBezTo>
                  <a:cubicBezTo>
                    <a:pt x="243" y="1154"/>
                    <a:pt x="242" y="1158"/>
                    <a:pt x="241" y="1161"/>
                  </a:cubicBezTo>
                  <a:cubicBezTo>
                    <a:pt x="245" y="1170"/>
                    <a:pt x="254" y="1177"/>
                    <a:pt x="265" y="1177"/>
                  </a:cubicBezTo>
                  <a:cubicBezTo>
                    <a:pt x="512" y="1177"/>
                    <a:pt x="512" y="1177"/>
                    <a:pt x="512" y="1177"/>
                  </a:cubicBezTo>
                  <a:cubicBezTo>
                    <a:pt x="516" y="1176"/>
                    <a:pt x="516" y="1176"/>
                    <a:pt x="516" y="1176"/>
                  </a:cubicBezTo>
                  <a:cubicBezTo>
                    <a:pt x="517" y="1176"/>
                    <a:pt x="517" y="1176"/>
                    <a:pt x="517" y="1176"/>
                  </a:cubicBezTo>
                  <a:cubicBezTo>
                    <a:pt x="538" y="1176"/>
                    <a:pt x="550" y="1152"/>
                    <a:pt x="539" y="1134"/>
                  </a:cubicBezTo>
                  <a:cubicBezTo>
                    <a:pt x="506" y="1081"/>
                    <a:pt x="502" y="1008"/>
                    <a:pt x="548" y="937"/>
                  </a:cubicBezTo>
                  <a:cubicBezTo>
                    <a:pt x="558" y="924"/>
                    <a:pt x="569" y="914"/>
                    <a:pt x="582" y="905"/>
                  </a:cubicBezTo>
                  <a:cubicBezTo>
                    <a:pt x="613" y="886"/>
                    <a:pt x="644" y="878"/>
                    <a:pt x="674" y="878"/>
                  </a:cubicBezTo>
                  <a:cubicBezTo>
                    <a:pt x="703" y="878"/>
                    <a:pt x="735" y="887"/>
                    <a:pt x="766" y="906"/>
                  </a:cubicBezTo>
                  <a:cubicBezTo>
                    <a:pt x="779" y="914"/>
                    <a:pt x="790" y="925"/>
                    <a:pt x="800" y="937"/>
                  </a:cubicBezTo>
                  <a:cubicBezTo>
                    <a:pt x="846" y="1009"/>
                    <a:pt x="841" y="1082"/>
                    <a:pt x="808" y="1135"/>
                  </a:cubicBezTo>
                  <a:cubicBezTo>
                    <a:pt x="797" y="1153"/>
                    <a:pt x="808" y="1177"/>
                    <a:pt x="829" y="11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şḷïḑe">
              <a:extLst>
                <a:ext uri="{FF2B5EF4-FFF2-40B4-BE49-F238E27FC236}">
                  <a16:creationId xmlns:a16="http://schemas.microsoft.com/office/drawing/2014/main" xmlns="" id="{A82CDBC2-1B00-4059-9B4B-040AE08FFDC8}"/>
                </a:ext>
              </a:extLst>
            </p:cNvPr>
            <p:cNvSpPr/>
            <p:nvPr/>
          </p:nvSpPr>
          <p:spPr bwMode="auto">
            <a:xfrm>
              <a:off x="3184525" y="1444626"/>
              <a:ext cx="3244850" cy="2481263"/>
            </a:xfrm>
            <a:custGeom>
              <a:avLst/>
              <a:gdLst>
                <a:gd name="T0" fmla="*/ 917 w 1514"/>
                <a:gd name="T1" fmla="*/ 1129 h 1159"/>
                <a:gd name="T2" fmla="*/ 916 w 1514"/>
                <a:gd name="T3" fmla="*/ 1130 h 1159"/>
                <a:gd name="T4" fmla="*/ 916 w 1514"/>
                <a:gd name="T5" fmla="*/ 1131 h 1159"/>
                <a:gd name="T6" fmla="*/ 915 w 1514"/>
                <a:gd name="T7" fmla="*/ 1137 h 1159"/>
                <a:gd name="T8" fmla="*/ 925 w 1514"/>
                <a:gd name="T9" fmla="*/ 1150 h 1159"/>
                <a:gd name="T10" fmla="*/ 1159 w 1514"/>
                <a:gd name="T11" fmla="*/ 1149 h 1159"/>
                <a:gd name="T12" fmla="*/ 1168 w 1514"/>
                <a:gd name="T13" fmla="*/ 1151 h 1159"/>
                <a:gd name="T14" fmla="*/ 1168 w 1514"/>
                <a:gd name="T15" fmla="*/ 1151 h 1159"/>
                <a:gd name="T16" fmla="*/ 1189 w 1514"/>
                <a:gd name="T17" fmla="*/ 1159 h 1159"/>
                <a:gd name="T18" fmla="*/ 1191 w 1514"/>
                <a:gd name="T19" fmla="*/ 1152 h 1159"/>
                <a:gd name="T20" fmla="*/ 1192 w 1514"/>
                <a:gd name="T21" fmla="*/ 889 h 1159"/>
                <a:gd name="T22" fmla="*/ 1224 w 1514"/>
                <a:gd name="T23" fmla="*/ 881 h 1159"/>
                <a:gd name="T24" fmla="*/ 1297 w 1514"/>
                <a:gd name="T25" fmla="*/ 899 h 1159"/>
                <a:gd name="T26" fmla="*/ 1424 w 1514"/>
                <a:gd name="T27" fmla="*/ 620 h 1159"/>
                <a:gd name="T28" fmla="*/ 1407 w 1514"/>
                <a:gd name="T29" fmla="*/ 602 h 1159"/>
                <a:gd name="T30" fmla="*/ 1225 w 1514"/>
                <a:gd name="T31" fmla="*/ 582 h 1159"/>
                <a:gd name="T32" fmla="*/ 1193 w 1514"/>
                <a:gd name="T33" fmla="*/ 575 h 1159"/>
                <a:gd name="T34" fmla="*/ 1195 w 1514"/>
                <a:gd name="T35" fmla="*/ 314 h 1159"/>
                <a:gd name="T36" fmla="*/ 1169 w 1514"/>
                <a:gd name="T37" fmla="*/ 287 h 1159"/>
                <a:gd name="T38" fmla="*/ 1161 w 1514"/>
                <a:gd name="T39" fmla="*/ 286 h 1159"/>
                <a:gd name="T40" fmla="*/ 926 w 1514"/>
                <a:gd name="T41" fmla="*/ 285 h 1159"/>
                <a:gd name="T42" fmla="*/ 906 w 1514"/>
                <a:gd name="T43" fmla="*/ 247 h 1159"/>
                <a:gd name="T44" fmla="*/ 925 w 1514"/>
                <a:gd name="T45" fmla="*/ 170 h 1159"/>
                <a:gd name="T46" fmla="*/ 759 w 1514"/>
                <a:gd name="T47" fmla="*/ 2 h 1159"/>
                <a:gd name="T48" fmla="*/ 592 w 1514"/>
                <a:gd name="T49" fmla="*/ 169 h 1159"/>
                <a:gd name="T50" fmla="*/ 610 w 1514"/>
                <a:gd name="T51" fmla="*/ 246 h 1159"/>
                <a:gd name="T52" fmla="*/ 591 w 1514"/>
                <a:gd name="T53" fmla="*/ 285 h 1159"/>
                <a:gd name="T54" fmla="*/ 356 w 1514"/>
                <a:gd name="T55" fmla="*/ 284 h 1159"/>
                <a:gd name="T56" fmla="*/ 347 w 1514"/>
                <a:gd name="T57" fmla="*/ 285 h 1159"/>
                <a:gd name="T58" fmla="*/ 322 w 1514"/>
                <a:gd name="T59" fmla="*/ 312 h 1159"/>
                <a:gd name="T60" fmla="*/ 321 w 1514"/>
                <a:gd name="T61" fmla="*/ 573 h 1159"/>
                <a:gd name="T62" fmla="*/ 290 w 1514"/>
                <a:gd name="T63" fmla="*/ 580 h 1159"/>
                <a:gd name="T64" fmla="*/ 108 w 1514"/>
                <a:gd name="T65" fmla="*/ 599 h 1159"/>
                <a:gd name="T66" fmla="*/ 90 w 1514"/>
                <a:gd name="T67" fmla="*/ 616 h 1159"/>
                <a:gd name="T68" fmla="*/ 216 w 1514"/>
                <a:gd name="T69" fmla="*/ 896 h 1159"/>
                <a:gd name="T70" fmla="*/ 289 w 1514"/>
                <a:gd name="T71" fmla="*/ 878 h 1159"/>
                <a:gd name="T72" fmla="*/ 321 w 1514"/>
                <a:gd name="T73" fmla="*/ 887 h 1159"/>
                <a:gd name="T74" fmla="*/ 321 w 1514"/>
                <a:gd name="T75" fmla="*/ 1149 h 1159"/>
                <a:gd name="T76" fmla="*/ 323 w 1514"/>
                <a:gd name="T77" fmla="*/ 1159 h 1159"/>
                <a:gd name="T78" fmla="*/ 344 w 1514"/>
                <a:gd name="T79" fmla="*/ 1151 h 1159"/>
                <a:gd name="T80" fmla="*/ 344 w 1514"/>
                <a:gd name="T81" fmla="*/ 1151 h 1159"/>
                <a:gd name="T82" fmla="*/ 353 w 1514"/>
                <a:gd name="T83" fmla="*/ 1149 h 1159"/>
                <a:gd name="T84" fmla="*/ 587 w 1514"/>
                <a:gd name="T85" fmla="*/ 1150 h 1159"/>
                <a:gd name="T86" fmla="*/ 598 w 1514"/>
                <a:gd name="T87" fmla="*/ 1137 h 1159"/>
                <a:gd name="T88" fmla="*/ 596 w 1514"/>
                <a:gd name="T89" fmla="*/ 1131 h 1159"/>
                <a:gd name="T90" fmla="*/ 596 w 1514"/>
                <a:gd name="T91" fmla="*/ 1130 h 1159"/>
                <a:gd name="T92" fmla="*/ 596 w 1514"/>
                <a:gd name="T93" fmla="*/ 1130 h 1159"/>
                <a:gd name="T94" fmla="*/ 595 w 1514"/>
                <a:gd name="T95" fmla="*/ 1129 h 1159"/>
                <a:gd name="T96" fmla="*/ 576 w 1514"/>
                <a:gd name="T97" fmla="*/ 1049 h 1159"/>
                <a:gd name="T98" fmla="*/ 576 w 1514"/>
                <a:gd name="T99" fmla="*/ 1049 h 1159"/>
                <a:gd name="T100" fmla="*/ 576 w 1514"/>
                <a:gd name="T101" fmla="*/ 1048 h 1159"/>
                <a:gd name="T102" fmla="*/ 576 w 1514"/>
                <a:gd name="T103" fmla="*/ 1048 h 1159"/>
                <a:gd name="T104" fmla="*/ 576 w 1514"/>
                <a:gd name="T105" fmla="*/ 1048 h 1159"/>
                <a:gd name="T106" fmla="*/ 584 w 1514"/>
                <a:gd name="T107" fmla="*/ 997 h 1159"/>
                <a:gd name="T108" fmla="*/ 752 w 1514"/>
                <a:gd name="T109" fmla="*/ 867 h 1159"/>
                <a:gd name="T110" fmla="*/ 756 w 1514"/>
                <a:gd name="T111" fmla="*/ 867 h 1159"/>
                <a:gd name="T112" fmla="*/ 760 w 1514"/>
                <a:gd name="T113" fmla="*/ 867 h 1159"/>
                <a:gd name="T114" fmla="*/ 928 w 1514"/>
                <a:gd name="T115" fmla="*/ 997 h 1159"/>
                <a:gd name="T116" fmla="*/ 936 w 1514"/>
                <a:gd name="T117" fmla="*/ 1048 h 1159"/>
                <a:gd name="T118" fmla="*/ 936 w 1514"/>
                <a:gd name="T119" fmla="*/ 1048 h 1159"/>
                <a:gd name="T120" fmla="*/ 917 w 1514"/>
                <a:gd name="T121" fmla="*/ 112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4" h="1159">
                  <a:moveTo>
                    <a:pt x="917" y="1129"/>
                  </a:moveTo>
                  <a:cubicBezTo>
                    <a:pt x="916" y="1130"/>
                    <a:pt x="916" y="1130"/>
                    <a:pt x="916" y="1130"/>
                  </a:cubicBezTo>
                  <a:cubicBezTo>
                    <a:pt x="916" y="1131"/>
                    <a:pt x="916" y="1131"/>
                    <a:pt x="916" y="1131"/>
                  </a:cubicBezTo>
                  <a:cubicBezTo>
                    <a:pt x="915" y="1137"/>
                    <a:pt x="915" y="1137"/>
                    <a:pt x="915" y="1137"/>
                  </a:cubicBezTo>
                  <a:cubicBezTo>
                    <a:pt x="914" y="1143"/>
                    <a:pt x="919" y="1149"/>
                    <a:pt x="925" y="1150"/>
                  </a:cubicBezTo>
                  <a:cubicBezTo>
                    <a:pt x="1159" y="1149"/>
                    <a:pt x="1159" y="1149"/>
                    <a:pt x="1159" y="1149"/>
                  </a:cubicBezTo>
                  <a:cubicBezTo>
                    <a:pt x="1162" y="1149"/>
                    <a:pt x="1165" y="1150"/>
                    <a:pt x="1168" y="1151"/>
                  </a:cubicBezTo>
                  <a:cubicBezTo>
                    <a:pt x="1168" y="1151"/>
                    <a:pt x="1168" y="1151"/>
                    <a:pt x="1168" y="1151"/>
                  </a:cubicBezTo>
                  <a:cubicBezTo>
                    <a:pt x="1176" y="1151"/>
                    <a:pt x="1183" y="1154"/>
                    <a:pt x="1189" y="1159"/>
                  </a:cubicBezTo>
                  <a:cubicBezTo>
                    <a:pt x="1191" y="1152"/>
                    <a:pt x="1191" y="1152"/>
                    <a:pt x="1191" y="1152"/>
                  </a:cubicBezTo>
                  <a:cubicBezTo>
                    <a:pt x="1192" y="889"/>
                    <a:pt x="1192" y="889"/>
                    <a:pt x="1192" y="889"/>
                  </a:cubicBezTo>
                  <a:cubicBezTo>
                    <a:pt x="1199" y="879"/>
                    <a:pt x="1212" y="875"/>
                    <a:pt x="1224" y="881"/>
                  </a:cubicBezTo>
                  <a:cubicBezTo>
                    <a:pt x="1246" y="892"/>
                    <a:pt x="1271" y="899"/>
                    <a:pt x="1297" y="899"/>
                  </a:cubicBezTo>
                  <a:cubicBezTo>
                    <a:pt x="1422" y="899"/>
                    <a:pt x="1514" y="755"/>
                    <a:pt x="1424" y="620"/>
                  </a:cubicBezTo>
                  <a:cubicBezTo>
                    <a:pt x="1419" y="613"/>
                    <a:pt x="1414" y="607"/>
                    <a:pt x="1407" y="602"/>
                  </a:cubicBezTo>
                  <a:cubicBezTo>
                    <a:pt x="1342" y="556"/>
                    <a:pt x="1276" y="556"/>
                    <a:pt x="1225" y="582"/>
                  </a:cubicBezTo>
                  <a:cubicBezTo>
                    <a:pt x="1213" y="588"/>
                    <a:pt x="1201" y="584"/>
                    <a:pt x="1193" y="575"/>
                  </a:cubicBezTo>
                  <a:cubicBezTo>
                    <a:pt x="1195" y="314"/>
                    <a:pt x="1195" y="314"/>
                    <a:pt x="1195" y="314"/>
                  </a:cubicBezTo>
                  <a:cubicBezTo>
                    <a:pt x="1195" y="300"/>
                    <a:pt x="1183" y="288"/>
                    <a:pt x="1169" y="287"/>
                  </a:cubicBezTo>
                  <a:cubicBezTo>
                    <a:pt x="1161" y="286"/>
                    <a:pt x="1161" y="286"/>
                    <a:pt x="1161" y="286"/>
                  </a:cubicBezTo>
                  <a:cubicBezTo>
                    <a:pt x="926" y="285"/>
                    <a:pt x="926" y="285"/>
                    <a:pt x="926" y="285"/>
                  </a:cubicBezTo>
                  <a:cubicBezTo>
                    <a:pt x="909" y="282"/>
                    <a:pt x="898" y="263"/>
                    <a:pt x="906" y="247"/>
                  </a:cubicBezTo>
                  <a:cubicBezTo>
                    <a:pt x="918" y="224"/>
                    <a:pt x="925" y="198"/>
                    <a:pt x="925" y="170"/>
                  </a:cubicBezTo>
                  <a:cubicBezTo>
                    <a:pt x="925" y="76"/>
                    <a:pt x="850" y="0"/>
                    <a:pt x="759" y="2"/>
                  </a:cubicBezTo>
                  <a:cubicBezTo>
                    <a:pt x="667" y="0"/>
                    <a:pt x="592" y="75"/>
                    <a:pt x="592" y="169"/>
                  </a:cubicBezTo>
                  <a:cubicBezTo>
                    <a:pt x="592" y="197"/>
                    <a:pt x="599" y="223"/>
                    <a:pt x="610" y="246"/>
                  </a:cubicBezTo>
                  <a:cubicBezTo>
                    <a:pt x="619" y="263"/>
                    <a:pt x="608" y="282"/>
                    <a:pt x="591" y="285"/>
                  </a:cubicBezTo>
                  <a:cubicBezTo>
                    <a:pt x="356" y="284"/>
                    <a:pt x="356" y="284"/>
                    <a:pt x="356" y="284"/>
                  </a:cubicBezTo>
                  <a:cubicBezTo>
                    <a:pt x="347" y="285"/>
                    <a:pt x="347" y="285"/>
                    <a:pt x="347" y="285"/>
                  </a:cubicBezTo>
                  <a:cubicBezTo>
                    <a:pt x="333" y="286"/>
                    <a:pt x="322" y="298"/>
                    <a:pt x="322" y="312"/>
                  </a:cubicBezTo>
                  <a:cubicBezTo>
                    <a:pt x="321" y="573"/>
                    <a:pt x="321" y="573"/>
                    <a:pt x="321" y="573"/>
                  </a:cubicBezTo>
                  <a:cubicBezTo>
                    <a:pt x="314" y="582"/>
                    <a:pt x="301" y="586"/>
                    <a:pt x="290" y="580"/>
                  </a:cubicBezTo>
                  <a:cubicBezTo>
                    <a:pt x="239" y="553"/>
                    <a:pt x="173" y="553"/>
                    <a:pt x="108" y="599"/>
                  </a:cubicBezTo>
                  <a:cubicBezTo>
                    <a:pt x="101" y="603"/>
                    <a:pt x="95" y="610"/>
                    <a:pt x="90" y="616"/>
                  </a:cubicBezTo>
                  <a:cubicBezTo>
                    <a:pt x="0" y="751"/>
                    <a:pt x="91" y="896"/>
                    <a:pt x="216" y="896"/>
                  </a:cubicBezTo>
                  <a:cubicBezTo>
                    <a:pt x="242" y="896"/>
                    <a:pt x="267" y="890"/>
                    <a:pt x="289" y="878"/>
                  </a:cubicBezTo>
                  <a:cubicBezTo>
                    <a:pt x="301" y="872"/>
                    <a:pt x="314" y="877"/>
                    <a:pt x="321" y="887"/>
                  </a:cubicBezTo>
                  <a:cubicBezTo>
                    <a:pt x="321" y="1149"/>
                    <a:pt x="321" y="1149"/>
                    <a:pt x="321" y="1149"/>
                  </a:cubicBezTo>
                  <a:cubicBezTo>
                    <a:pt x="321" y="1153"/>
                    <a:pt x="322" y="1156"/>
                    <a:pt x="323" y="1159"/>
                  </a:cubicBezTo>
                  <a:cubicBezTo>
                    <a:pt x="329" y="1154"/>
                    <a:pt x="336" y="1151"/>
                    <a:pt x="344" y="1151"/>
                  </a:cubicBezTo>
                  <a:cubicBezTo>
                    <a:pt x="344" y="1151"/>
                    <a:pt x="344" y="1151"/>
                    <a:pt x="344" y="1151"/>
                  </a:cubicBezTo>
                  <a:cubicBezTo>
                    <a:pt x="347" y="1150"/>
                    <a:pt x="350" y="1149"/>
                    <a:pt x="353" y="1149"/>
                  </a:cubicBezTo>
                  <a:cubicBezTo>
                    <a:pt x="587" y="1150"/>
                    <a:pt x="587" y="1150"/>
                    <a:pt x="587" y="1150"/>
                  </a:cubicBezTo>
                  <a:cubicBezTo>
                    <a:pt x="593" y="1149"/>
                    <a:pt x="598" y="1143"/>
                    <a:pt x="598" y="1137"/>
                  </a:cubicBezTo>
                  <a:cubicBezTo>
                    <a:pt x="596" y="1131"/>
                    <a:pt x="596" y="1131"/>
                    <a:pt x="596" y="1131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6" y="1130"/>
                    <a:pt x="596" y="1130"/>
                    <a:pt x="596" y="1130"/>
                  </a:cubicBezTo>
                  <a:cubicBezTo>
                    <a:pt x="595" y="1129"/>
                    <a:pt x="595" y="1129"/>
                    <a:pt x="595" y="1129"/>
                  </a:cubicBezTo>
                  <a:cubicBezTo>
                    <a:pt x="583" y="1105"/>
                    <a:pt x="576" y="1078"/>
                    <a:pt x="576" y="1049"/>
                  </a:cubicBezTo>
                  <a:cubicBezTo>
                    <a:pt x="576" y="1049"/>
                    <a:pt x="576" y="1049"/>
                    <a:pt x="576" y="1049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48"/>
                    <a:pt x="576" y="1048"/>
                    <a:pt x="576" y="1048"/>
                  </a:cubicBezTo>
                  <a:cubicBezTo>
                    <a:pt x="576" y="1029"/>
                    <a:pt x="580" y="1012"/>
                    <a:pt x="584" y="997"/>
                  </a:cubicBezTo>
                  <a:cubicBezTo>
                    <a:pt x="606" y="922"/>
                    <a:pt x="672" y="867"/>
                    <a:pt x="752" y="867"/>
                  </a:cubicBezTo>
                  <a:cubicBezTo>
                    <a:pt x="756" y="867"/>
                    <a:pt x="756" y="867"/>
                    <a:pt x="756" y="867"/>
                  </a:cubicBezTo>
                  <a:cubicBezTo>
                    <a:pt x="760" y="867"/>
                    <a:pt x="760" y="867"/>
                    <a:pt x="760" y="867"/>
                  </a:cubicBezTo>
                  <a:cubicBezTo>
                    <a:pt x="840" y="867"/>
                    <a:pt x="906" y="922"/>
                    <a:pt x="928" y="997"/>
                  </a:cubicBezTo>
                  <a:cubicBezTo>
                    <a:pt x="932" y="1012"/>
                    <a:pt x="936" y="1029"/>
                    <a:pt x="936" y="1048"/>
                  </a:cubicBezTo>
                  <a:cubicBezTo>
                    <a:pt x="936" y="1048"/>
                    <a:pt x="936" y="1048"/>
                    <a:pt x="936" y="1048"/>
                  </a:cubicBezTo>
                  <a:cubicBezTo>
                    <a:pt x="936" y="1077"/>
                    <a:pt x="929" y="1105"/>
                    <a:pt x="917" y="1129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śḷïḓè">
              <a:extLst>
                <a:ext uri="{FF2B5EF4-FFF2-40B4-BE49-F238E27FC236}">
                  <a16:creationId xmlns:a16="http://schemas.microsoft.com/office/drawing/2014/main" xmlns="" id="{2259E7D4-8750-403B-A563-CBA8B149B152}"/>
                </a:ext>
              </a:extLst>
            </p:cNvPr>
            <p:cNvSpPr/>
            <p:nvPr/>
          </p:nvSpPr>
          <p:spPr bwMode="auto">
            <a:xfrm>
              <a:off x="3332163" y="3354388"/>
              <a:ext cx="2382838" cy="2457450"/>
            </a:xfrm>
            <a:custGeom>
              <a:avLst/>
              <a:gdLst>
                <a:gd name="T0" fmla="*/ 1044 w 1112"/>
                <a:gd name="T1" fmla="*/ 533 h 1148"/>
                <a:gd name="T2" fmla="*/ 1044 w 1112"/>
                <a:gd name="T3" fmla="*/ 533 h 1148"/>
                <a:gd name="T4" fmla="*/ 1099 w 1112"/>
                <a:gd name="T5" fmla="*/ 534 h 1148"/>
                <a:gd name="T6" fmla="*/ 1112 w 1112"/>
                <a:gd name="T7" fmla="*/ 297 h 1148"/>
                <a:gd name="T8" fmla="*/ 1100 w 1112"/>
                <a:gd name="T9" fmla="*/ 284 h 1148"/>
                <a:gd name="T10" fmla="*/ 1096 w 1112"/>
                <a:gd name="T11" fmla="*/ 283 h 1148"/>
                <a:gd name="T12" fmla="*/ 856 w 1112"/>
                <a:gd name="T13" fmla="*/ 282 h 1148"/>
                <a:gd name="T14" fmla="*/ 822 w 1112"/>
                <a:gd name="T15" fmla="*/ 246 h 1148"/>
                <a:gd name="T16" fmla="*/ 825 w 1112"/>
                <a:gd name="T17" fmla="*/ 225 h 1148"/>
                <a:gd name="T18" fmla="*/ 825 w 1112"/>
                <a:gd name="T19" fmla="*/ 224 h 1148"/>
                <a:gd name="T20" fmla="*/ 842 w 1112"/>
                <a:gd name="T21" fmla="*/ 154 h 1148"/>
                <a:gd name="T22" fmla="*/ 835 w 1112"/>
                <a:gd name="T23" fmla="*/ 110 h 1148"/>
                <a:gd name="T24" fmla="*/ 690 w 1112"/>
                <a:gd name="T25" fmla="*/ 0 h 1148"/>
                <a:gd name="T26" fmla="*/ 689 w 1112"/>
                <a:gd name="T27" fmla="*/ 0 h 1148"/>
                <a:gd name="T28" fmla="*/ 601 w 1112"/>
                <a:gd name="T29" fmla="*/ 28 h 1148"/>
                <a:gd name="T30" fmla="*/ 538 w 1112"/>
                <a:gd name="T31" fmla="*/ 134 h 1148"/>
                <a:gd name="T32" fmla="*/ 537 w 1112"/>
                <a:gd name="T33" fmla="*/ 153 h 1148"/>
                <a:gd name="T34" fmla="*/ 553 w 1112"/>
                <a:gd name="T35" fmla="*/ 224 h 1148"/>
                <a:gd name="T36" fmla="*/ 554 w 1112"/>
                <a:gd name="T37" fmla="*/ 225 h 1148"/>
                <a:gd name="T38" fmla="*/ 554 w 1112"/>
                <a:gd name="T39" fmla="*/ 226 h 1148"/>
                <a:gd name="T40" fmla="*/ 557 w 1112"/>
                <a:gd name="T41" fmla="*/ 246 h 1148"/>
                <a:gd name="T42" fmla="*/ 523 w 1112"/>
                <a:gd name="T43" fmla="*/ 282 h 1148"/>
                <a:gd name="T44" fmla="*/ 285 w 1112"/>
                <a:gd name="T45" fmla="*/ 282 h 1148"/>
                <a:gd name="T46" fmla="*/ 281 w 1112"/>
                <a:gd name="T47" fmla="*/ 283 h 1148"/>
                <a:gd name="T48" fmla="*/ 266 w 1112"/>
                <a:gd name="T49" fmla="*/ 297 h 1148"/>
                <a:gd name="T50" fmla="*/ 264 w 1112"/>
                <a:gd name="T51" fmla="*/ 567 h 1148"/>
                <a:gd name="T52" fmla="*/ 216 w 1112"/>
                <a:gd name="T53" fmla="*/ 577 h 1148"/>
                <a:gd name="T54" fmla="*/ 48 w 1112"/>
                <a:gd name="T55" fmla="*/ 595 h 1148"/>
                <a:gd name="T56" fmla="*/ 0 w 1112"/>
                <a:gd name="T57" fmla="*/ 714 h 1148"/>
                <a:gd name="T58" fmla="*/ 149 w 1112"/>
                <a:gd name="T59" fmla="*/ 868 h 1148"/>
                <a:gd name="T60" fmla="*/ 233 w 1112"/>
                <a:gd name="T61" fmla="*/ 847 h 1148"/>
                <a:gd name="T62" fmla="*/ 267 w 1112"/>
                <a:gd name="T63" fmla="*/ 868 h 1148"/>
                <a:gd name="T64" fmla="*/ 281 w 1112"/>
                <a:gd name="T65" fmla="*/ 1148 h 1148"/>
                <a:gd name="T66" fmla="*/ 531 w 1112"/>
                <a:gd name="T67" fmla="*/ 1147 h 1148"/>
                <a:gd name="T68" fmla="*/ 533 w 1112"/>
                <a:gd name="T69" fmla="*/ 1147 h 1148"/>
                <a:gd name="T70" fmla="*/ 546 w 1112"/>
                <a:gd name="T71" fmla="*/ 1134 h 1148"/>
                <a:gd name="T72" fmla="*/ 516 w 1112"/>
                <a:gd name="T73" fmla="*/ 1029 h 1148"/>
                <a:gd name="T74" fmla="*/ 552 w 1112"/>
                <a:gd name="T75" fmla="*/ 913 h 1148"/>
                <a:gd name="T76" fmla="*/ 590 w 1112"/>
                <a:gd name="T77" fmla="*/ 878 h 1148"/>
                <a:gd name="T78" fmla="*/ 591 w 1112"/>
                <a:gd name="T79" fmla="*/ 878 h 1148"/>
                <a:gd name="T80" fmla="*/ 689 w 1112"/>
                <a:gd name="T81" fmla="*/ 848 h 1148"/>
                <a:gd name="T82" fmla="*/ 788 w 1112"/>
                <a:gd name="T83" fmla="*/ 878 h 1148"/>
                <a:gd name="T84" fmla="*/ 789 w 1112"/>
                <a:gd name="T85" fmla="*/ 878 h 1148"/>
                <a:gd name="T86" fmla="*/ 827 w 1112"/>
                <a:gd name="T87" fmla="*/ 913 h 1148"/>
                <a:gd name="T88" fmla="*/ 863 w 1112"/>
                <a:gd name="T89" fmla="*/ 1029 h 1148"/>
                <a:gd name="T90" fmla="*/ 833 w 1112"/>
                <a:gd name="T91" fmla="*/ 1134 h 1148"/>
                <a:gd name="T92" fmla="*/ 845 w 1112"/>
                <a:gd name="T93" fmla="*/ 1147 h 1148"/>
                <a:gd name="T94" fmla="*/ 849 w 1112"/>
                <a:gd name="T95" fmla="*/ 1147 h 1148"/>
                <a:gd name="T96" fmla="*/ 1098 w 1112"/>
                <a:gd name="T97" fmla="*/ 1148 h 1148"/>
                <a:gd name="T98" fmla="*/ 1111 w 1112"/>
                <a:gd name="T99" fmla="*/ 894 h 1148"/>
                <a:gd name="T100" fmla="*/ 1094 w 1112"/>
                <a:gd name="T101" fmla="*/ 895 h 1148"/>
                <a:gd name="T102" fmla="*/ 1043 w 1112"/>
                <a:gd name="T103" fmla="*/ 894 h 1148"/>
                <a:gd name="T104" fmla="*/ 927 w 1112"/>
                <a:gd name="T105" fmla="*/ 854 h 1148"/>
                <a:gd name="T106" fmla="*/ 876 w 1112"/>
                <a:gd name="T107" fmla="*/ 769 h 1148"/>
                <a:gd name="T108" fmla="*/ 868 w 1112"/>
                <a:gd name="T109" fmla="*/ 71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1148">
                  <a:moveTo>
                    <a:pt x="929" y="577"/>
                  </a:moveTo>
                  <a:cubicBezTo>
                    <a:pt x="959" y="550"/>
                    <a:pt x="1000" y="533"/>
                    <a:pt x="1044" y="533"/>
                  </a:cubicBezTo>
                  <a:cubicBezTo>
                    <a:pt x="1044" y="546"/>
                    <a:pt x="1044" y="546"/>
                    <a:pt x="1044" y="546"/>
                  </a:cubicBezTo>
                  <a:cubicBezTo>
                    <a:pt x="1044" y="533"/>
                    <a:pt x="1044" y="533"/>
                    <a:pt x="1044" y="533"/>
                  </a:cubicBezTo>
                  <a:cubicBezTo>
                    <a:pt x="1054" y="533"/>
                    <a:pt x="1064" y="535"/>
                    <a:pt x="1072" y="536"/>
                  </a:cubicBezTo>
                  <a:cubicBezTo>
                    <a:pt x="1081" y="535"/>
                    <a:pt x="1090" y="534"/>
                    <a:pt x="1099" y="534"/>
                  </a:cubicBezTo>
                  <a:cubicBezTo>
                    <a:pt x="1103" y="534"/>
                    <a:pt x="1108" y="534"/>
                    <a:pt x="1112" y="535"/>
                  </a:cubicBezTo>
                  <a:cubicBezTo>
                    <a:pt x="1112" y="297"/>
                    <a:pt x="1112" y="297"/>
                    <a:pt x="1112" y="297"/>
                  </a:cubicBezTo>
                  <a:cubicBezTo>
                    <a:pt x="1112" y="290"/>
                    <a:pt x="1107" y="284"/>
                    <a:pt x="1101" y="284"/>
                  </a:cubicBezTo>
                  <a:cubicBezTo>
                    <a:pt x="1100" y="284"/>
                    <a:pt x="1100" y="284"/>
                    <a:pt x="1100" y="284"/>
                  </a:cubicBezTo>
                  <a:cubicBezTo>
                    <a:pt x="1098" y="283"/>
                    <a:pt x="1098" y="283"/>
                    <a:pt x="1098" y="283"/>
                  </a:cubicBezTo>
                  <a:cubicBezTo>
                    <a:pt x="1096" y="283"/>
                    <a:pt x="1096" y="283"/>
                    <a:pt x="1096" y="283"/>
                  </a:cubicBezTo>
                  <a:cubicBezTo>
                    <a:pt x="1092" y="282"/>
                    <a:pt x="1092" y="282"/>
                    <a:pt x="1092" y="282"/>
                  </a:cubicBezTo>
                  <a:cubicBezTo>
                    <a:pt x="856" y="282"/>
                    <a:pt x="856" y="282"/>
                    <a:pt x="856" y="282"/>
                  </a:cubicBezTo>
                  <a:cubicBezTo>
                    <a:pt x="855" y="282"/>
                    <a:pt x="855" y="282"/>
                    <a:pt x="855" y="282"/>
                  </a:cubicBezTo>
                  <a:cubicBezTo>
                    <a:pt x="836" y="279"/>
                    <a:pt x="823" y="264"/>
                    <a:pt x="822" y="246"/>
                  </a:cubicBezTo>
                  <a:cubicBezTo>
                    <a:pt x="821" y="242"/>
                    <a:pt x="821" y="242"/>
                    <a:pt x="821" y="242"/>
                  </a:cubicBezTo>
                  <a:cubicBezTo>
                    <a:pt x="821" y="237"/>
                    <a:pt x="822" y="231"/>
                    <a:pt x="825" y="225"/>
                  </a:cubicBezTo>
                  <a:cubicBezTo>
                    <a:pt x="825" y="225"/>
                    <a:pt x="825" y="225"/>
                    <a:pt x="825" y="225"/>
                  </a:cubicBezTo>
                  <a:cubicBezTo>
                    <a:pt x="825" y="224"/>
                    <a:pt x="825" y="224"/>
                    <a:pt x="825" y="224"/>
                  </a:cubicBezTo>
                  <a:cubicBezTo>
                    <a:pt x="826" y="224"/>
                    <a:pt x="826" y="224"/>
                    <a:pt x="826" y="224"/>
                  </a:cubicBezTo>
                  <a:cubicBezTo>
                    <a:pt x="836" y="202"/>
                    <a:pt x="842" y="179"/>
                    <a:pt x="842" y="154"/>
                  </a:cubicBezTo>
                  <a:cubicBezTo>
                    <a:pt x="842" y="153"/>
                    <a:pt x="842" y="153"/>
                    <a:pt x="842" y="153"/>
                  </a:cubicBezTo>
                  <a:cubicBezTo>
                    <a:pt x="842" y="138"/>
                    <a:pt x="839" y="124"/>
                    <a:pt x="835" y="110"/>
                  </a:cubicBezTo>
                  <a:cubicBezTo>
                    <a:pt x="817" y="46"/>
                    <a:pt x="760" y="0"/>
                    <a:pt x="693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54" y="0"/>
                    <a:pt x="625" y="10"/>
                    <a:pt x="601" y="28"/>
                  </a:cubicBezTo>
                  <a:cubicBezTo>
                    <a:pt x="574" y="47"/>
                    <a:pt x="553" y="76"/>
                    <a:pt x="544" y="110"/>
                  </a:cubicBezTo>
                  <a:cubicBezTo>
                    <a:pt x="541" y="118"/>
                    <a:pt x="540" y="126"/>
                    <a:pt x="538" y="134"/>
                  </a:cubicBezTo>
                  <a:cubicBezTo>
                    <a:pt x="537" y="140"/>
                    <a:pt x="537" y="147"/>
                    <a:pt x="537" y="153"/>
                  </a:cubicBezTo>
                  <a:cubicBezTo>
                    <a:pt x="537" y="153"/>
                    <a:pt x="537" y="153"/>
                    <a:pt x="537" y="153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7" y="179"/>
                    <a:pt x="543" y="202"/>
                    <a:pt x="553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4" y="225"/>
                    <a:pt x="554" y="225"/>
                    <a:pt x="554" y="225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4" y="226"/>
                    <a:pt x="554" y="226"/>
                    <a:pt x="554" y="226"/>
                  </a:cubicBezTo>
                  <a:cubicBezTo>
                    <a:pt x="556" y="231"/>
                    <a:pt x="558" y="237"/>
                    <a:pt x="558" y="242"/>
                  </a:cubicBezTo>
                  <a:cubicBezTo>
                    <a:pt x="557" y="246"/>
                    <a:pt x="557" y="246"/>
                    <a:pt x="557" y="246"/>
                  </a:cubicBezTo>
                  <a:cubicBezTo>
                    <a:pt x="556" y="263"/>
                    <a:pt x="543" y="279"/>
                    <a:pt x="524" y="282"/>
                  </a:cubicBezTo>
                  <a:cubicBezTo>
                    <a:pt x="523" y="282"/>
                    <a:pt x="523" y="282"/>
                    <a:pt x="523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1" y="283"/>
                    <a:pt x="281" y="283"/>
                    <a:pt x="281" y="283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72" y="284"/>
                    <a:pt x="267" y="290"/>
                    <a:pt x="266" y="297"/>
                  </a:cubicBezTo>
                  <a:cubicBezTo>
                    <a:pt x="267" y="563"/>
                    <a:pt x="267" y="563"/>
                    <a:pt x="267" y="563"/>
                  </a:cubicBezTo>
                  <a:cubicBezTo>
                    <a:pt x="264" y="567"/>
                    <a:pt x="264" y="567"/>
                    <a:pt x="264" y="567"/>
                  </a:cubicBezTo>
                  <a:cubicBezTo>
                    <a:pt x="256" y="575"/>
                    <a:pt x="246" y="581"/>
                    <a:pt x="233" y="581"/>
                  </a:cubicBezTo>
                  <a:cubicBezTo>
                    <a:pt x="227" y="581"/>
                    <a:pt x="221" y="580"/>
                    <a:pt x="216" y="577"/>
                  </a:cubicBezTo>
                  <a:cubicBezTo>
                    <a:pt x="196" y="566"/>
                    <a:pt x="173" y="560"/>
                    <a:pt x="149" y="560"/>
                  </a:cubicBezTo>
                  <a:cubicBezTo>
                    <a:pt x="117" y="560"/>
                    <a:pt x="82" y="571"/>
                    <a:pt x="48" y="595"/>
                  </a:cubicBezTo>
                  <a:cubicBezTo>
                    <a:pt x="42" y="599"/>
                    <a:pt x="37" y="604"/>
                    <a:pt x="34" y="609"/>
                  </a:cubicBezTo>
                  <a:cubicBezTo>
                    <a:pt x="10" y="645"/>
                    <a:pt x="0" y="681"/>
                    <a:pt x="0" y="714"/>
                  </a:cubicBezTo>
                  <a:cubicBezTo>
                    <a:pt x="0" y="799"/>
                    <a:pt x="67" y="868"/>
                    <a:pt x="148" y="868"/>
                  </a:cubicBezTo>
                  <a:cubicBezTo>
                    <a:pt x="149" y="868"/>
                    <a:pt x="149" y="868"/>
                    <a:pt x="149" y="868"/>
                  </a:cubicBezTo>
                  <a:cubicBezTo>
                    <a:pt x="173" y="868"/>
                    <a:pt x="195" y="862"/>
                    <a:pt x="216" y="852"/>
                  </a:cubicBezTo>
                  <a:cubicBezTo>
                    <a:pt x="221" y="849"/>
                    <a:pt x="227" y="847"/>
                    <a:pt x="233" y="847"/>
                  </a:cubicBezTo>
                  <a:cubicBezTo>
                    <a:pt x="246" y="847"/>
                    <a:pt x="258" y="854"/>
                    <a:pt x="265" y="864"/>
                  </a:cubicBezTo>
                  <a:cubicBezTo>
                    <a:pt x="267" y="868"/>
                    <a:pt x="267" y="868"/>
                    <a:pt x="267" y="868"/>
                  </a:cubicBezTo>
                  <a:cubicBezTo>
                    <a:pt x="268" y="1134"/>
                    <a:pt x="268" y="1134"/>
                    <a:pt x="268" y="1134"/>
                  </a:cubicBezTo>
                  <a:cubicBezTo>
                    <a:pt x="268" y="1142"/>
                    <a:pt x="274" y="1148"/>
                    <a:pt x="281" y="1148"/>
                  </a:cubicBezTo>
                  <a:cubicBezTo>
                    <a:pt x="527" y="1148"/>
                    <a:pt x="527" y="1148"/>
                    <a:pt x="527" y="1148"/>
                  </a:cubicBezTo>
                  <a:cubicBezTo>
                    <a:pt x="531" y="1147"/>
                    <a:pt x="531" y="1147"/>
                    <a:pt x="531" y="1147"/>
                  </a:cubicBezTo>
                  <a:cubicBezTo>
                    <a:pt x="532" y="1147"/>
                    <a:pt x="532" y="1147"/>
                    <a:pt x="532" y="1147"/>
                  </a:cubicBezTo>
                  <a:cubicBezTo>
                    <a:pt x="533" y="1147"/>
                    <a:pt x="533" y="1147"/>
                    <a:pt x="533" y="1147"/>
                  </a:cubicBezTo>
                  <a:cubicBezTo>
                    <a:pt x="537" y="1147"/>
                    <a:pt x="540" y="1146"/>
                    <a:pt x="542" y="1143"/>
                  </a:cubicBezTo>
                  <a:cubicBezTo>
                    <a:pt x="544" y="1141"/>
                    <a:pt x="546" y="1138"/>
                    <a:pt x="546" y="1134"/>
                  </a:cubicBezTo>
                  <a:cubicBezTo>
                    <a:pt x="543" y="1126"/>
                    <a:pt x="543" y="1126"/>
                    <a:pt x="543" y="1126"/>
                  </a:cubicBezTo>
                  <a:cubicBezTo>
                    <a:pt x="526" y="1098"/>
                    <a:pt x="516" y="1065"/>
                    <a:pt x="516" y="1029"/>
                  </a:cubicBezTo>
                  <a:cubicBezTo>
                    <a:pt x="516" y="992"/>
                    <a:pt x="527" y="952"/>
                    <a:pt x="552" y="914"/>
                  </a:cubicBezTo>
                  <a:cubicBezTo>
                    <a:pt x="552" y="913"/>
                    <a:pt x="552" y="913"/>
                    <a:pt x="552" y="913"/>
                  </a:cubicBezTo>
                  <a:cubicBezTo>
                    <a:pt x="553" y="912"/>
                    <a:pt x="553" y="912"/>
                    <a:pt x="553" y="912"/>
                  </a:cubicBezTo>
                  <a:cubicBezTo>
                    <a:pt x="564" y="899"/>
                    <a:pt x="576" y="888"/>
                    <a:pt x="590" y="878"/>
                  </a:cubicBezTo>
                  <a:cubicBezTo>
                    <a:pt x="590" y="878"/>
                    <a:pt x="590" y="878"/>
                    <a:pt x="590" y="878"/>
                  </a:cubicBezTo>
                  <a:cubicBezTo>
                    <a:pt x="591" y="878"/>
                    <a:pt x="591" y="878"/>
                    <a:pt x="591" y="878"/>
                  </a:cubicBezTo>
                  <a:cubicBezTo>
                    <a:pt x="624" y="858"/>
                    <a:pt x="657" y="849"/>
                    <a:pt x="689" y="848"/>
                  </a:cubicBezTo>
                  <a:cubicBezTo>
                    <a:pt x="689" y="848"/>
                    <a:pt x="689" y="848"/>
                    <a:pt x="689" y="848"/>
                  </a:cubicBezTo>
                  <a:cubicBezTo>
                    <a:pt x="690" y="848"/>
                    <a:pt x="690" y="848"/>
                    <a:pt x="690" y="848"/>
                  </a:cubicBezTo>
                  <a:cubicBezTo>
                    <a:pt x="722" y="849"/>
                    <a:pt x="755" y="858"/>
                    <a:pt x="788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789" y="878"/>
                    <a:pt x="789" y="878"/>
                    <a:pt x="789" y="878"/>
                  </a:cubicBezTo>
                  <a:cubicBezTo>
                    <a:pt x="803" y="888"/>
                    <a:pt x="815" y="899"/>
                    <a:pt x="826" y="912"/>
                  </a:cubicBezTo>
                  <a:cubicBezTo>
                    <a:pt x="827" y="913"/>
                    <a:pt x="827" y="913"/>
                    <a:pt x="827" y="913"/>
                  </a:cubicBezTo>
                  <a:cubicBezTo>
                    <a:pt x="827" y="914"/>
                    <a:pt x="827" y="914"/>
                    <a:pt x="827" y="914"/>
                  </a:cubicBezTo>
                  <a:cubicBezTo>
                    <a:pt x="852" y="952"/>
                    <a:pt x="863" y="992"/>
                    <a:pt x="863" y="1029"/>
                  </a:cubicBezTo>
                  <a:cubicBezTo>
                    <a:pt x="863" y="1065"/>
                    <a:pt x="853" y="1098"/>
                    <a:pt x="836" y="1126"/>
                  </a:cubicBezTo>
                  <a:cubicBezTo>
                    <a:pt x="833" y="1134"/>
                    <a:pt x="833" y="1134"/>
                    <a:pt x="833" y="1134"/>
                  </a:cubicBezTo>
                  <a:cubicBezTo>
                    <a:pt x="833" y="1138"/>
                    <a:pt x="835" y="1141"/>
                    <a:pt x="837" y="1143"/>
                  </a:cubicBezTo>
                  <a:cubicBezTo>
                    <a:pt x="839" y="1146"/>
                    <a:pt x="842" y="1147"/>
                    <a:pt x="845" y="1147"/>
                  </a:cubicBezTo>
                  <a:cubicBezTo>
                    <a:pt x="848" y="1147"/>
                    <a:pt x="848" y="1147"/>
                    <a:pt x="848" y="1147"/>
                  </a:cubicBezTo>
                  <a:cubicBezTo>
                    <a:pt x="849" y="1147"/>
                    <a:pt x="849" y="1147"/>
                    <a:pt x="849" y="1147"/>
                  </a:cubicBezTo>
                  <a:cubicBezTo>
                    <a:pt x="852" y="1148"/>
                    <a:pt x="852" y="1148"/>
                    <a:pt x="852" y="1148"/>
                  </a:cubicBezTo>
                  <a:cubicBezTo>
                    <a:pt x="1098" y="1148"/>
                    <a:pt x="1098" y="1148"/>
                    <a:pt x="1098" y="1148"/>
                  </a:cubicBezTo>
                  <a:cubicBezTo>
                    <a:pt x="1105" y="1148"/>
                    <a:pt x="1111" y="1142"/>
                    <a:pt x="1111" y="1134"/>
                  </a:cubicBezTo>
                  <a:cubicBezTo>
                    <a:pt x="1111" y="894"/>
                    <a:pt x="1111" y="894"/>
                    <a:pt x="1111" y="894"/>
                  </a:cubicBezTo>
                  <a:cubicBezTo>
                    <a:pt x="1106" y="894"/>
                    <a:pt x="1100" y="895"/>
                    <a:pt x="1094" y="895"/>
                  </a:cubicBezTo>
                  <a:cubicBezTo>
                    <a:pt x="1094" y="895"/>
                    <a:pt x="1094" y="895"/>
                    <a:pt x="1094" y="895"/>
                  </a:cubicBezTo>
                  <a:cubicBezTo>
                    <a:pt x="1084" y="895"/>
                    <a:pt x="1076" y="893"/>
                    <a:pt x="1069" y="891"/>
                  </a:cubicBezTo>
                  <a:cubicBezTo>
                    <a:pt x="1061" y="893"/>
                    <a:pt x="1052" y="894"/>
                    <a:pt x="1043" y="894"/>
                  </a:cubicBezTo>
                  <a:cubicBezTo>
                    <a:pt x="1007" y="894"/>
                    <a:pt x="969" y="882"/>
                    <a:pt x="931" y="857"/>
                  </a:cubicBezTo>
                  <a:cubicBezTo>
                    <a:pt x="927" y="854"/>
                    <a:pt x="927" y="854"/>
                    <a:pt x="927" y="854"/>
                  </a:cubicBezTo>
                  <a:cubicBezTo>
                    <a:pt x="919" y="849"/>
                    <a:pt x="912" y="841"/>
                    <a:pt x="906" y="833"/>
                  </a:cubicBezTo>
                  <a:cubicBezTo>
                    <a:pt x="892" y="812"/>
                    <a:pt x="883" y="791"/>
                    <a:pt x="876" y="769"/>
                  </a:cubicBezTo>
                  <a:cubicBezTo>
                    <a:pt x="874" y="763"/>
                    <a:pt x="873" y="756"/>
                    <a:pt x="872" y="749"/>
                  </a:cubicBezTo>
                  <a:cubicBezTo>
                    <a:pt x="869" y="737"/>
                    <a:pt x="868" y="725"/>
                    <a:pt x="868" y="713"/>
                  </a:cubicBezTo>
                  <a:cubicBezTo>
                    <a:pt x="868" y="659"/>
                    <a:pt x="892" y="610"/>
                    <a:pt x="929" y="577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69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209409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27547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bc8d70e-d0f5-43aa-a8c3-c6a8c993360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029c98b-9b77-42f2-b2be-96c262dd86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xdhch2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3324</TotalTime>
  <Words>886</Words>
  <Application>Microsoft Office PowerPoint</Application>
  <PresentationFormat>自定义</PresentationFormat>
  <Paragraphs>138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609</cp:revision>
  <dcterms:created xsi:type="dcterms:W3CDTF">2017-05-21T03:23:00Z</dcterms:created>
  <dcterms:modified xsi:type="dcterms:W3CDTF">2020-04-16T09:00:35Z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