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6" r:id="rId2"/>
    <p:sldId id="265" r:id="rId3"/>
    <p:sldId id="294" r:id="rId4"/>
    <p:sldId id="292" r:id="rId5"/>
    <p:sldId id="293" r:id="rId6"/>
    <p:sldId id="284" r:id="rId7"/>
    <p:sldId id="290" r:id="rId8"/>
    <p:sldId id="32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Hadoop</a:t>
            </a:r>
            <a:r>
              <a:rPr kumimoji="1" lang="zh-CN" altLang="en-US" sz="6000" dirty="0">
                <a:solidFill>
                  <a:schemeClr val="bg1"/>
                </a:solidFill>
              </a:rPr>
              <a:t>生态圈</a:t>
            </a:r>
            <a:r>
              <a:rPr kumimoji="1" lang="en-US" altLang="zh-CN" sz="6000" dirty="0">
                <a:solidFill>
                  <a:schemeClr val="bg1"/>
                </a:solidFill>
              </a:rPr>
              <a:t>Hive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80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技术原理源于</a:t>
            </a:r>
            <a:r>
              <a:rPr lang="en-US" altLang="zh-CN" sz="2000" dirty="0">
                <a:solidFill>
                  <a:schemeClr val="bg1"/>
                </a:solidFill>
              </a:rPr>
              <a:t>Google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2003</a:t>
            </a:r>
            <a:r>
              <a:rPr lang="zh-CN" altLang="en-US" sz="2000" dirty="0">
                <a:solidFill>
                  <a:schemeClr val="bg1"/>
                </a:solidFill>
              </a:rPr>
              <a:t>年发表的</a:t>
            </a:r>
            <a:r>
              <a:rPr lang="en-US" altLang="zh-CN" sz="2000" dirty="0">
                <a:solidFill>
                  <a:schemeClr val="bg1"/>
                </a:solidFill>
              </a:rPr>
              <a:t>GFS</a:t>
            </a:r>
            <a:r>
              <a:rPr lang="zh-CN" altLang="en-US" sz="2000" dirty="0">
                <a:solidFill>
                  <a:schemeClr val="bg1"/>
                </a:solidFill>
              </a:rPr>
              <a:t>的相关论文。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是用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7E8625-C018-6A4B-95B2-C8D6CA7A818A}"/>
              </a:ext>
            </a:extLst>
          </p:cNvPr>
          <p:cNvSpPr txBox="1"/>
          <p:nvPr/>
        </p:nvSpPr>
        <p:spPr>
          <a:xfrm>
            <a:off x="1345720" y="1828800"/>
            <a:ext cx="614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基本特征与架构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架构、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、读写流程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基本操作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启动脚本、文件夹操作、文件操作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开发环境搭建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项目，打包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相关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API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文件夹操作、数据读写操作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1122</TotalTime>
  <Words>320</Words>
  <Application>Microsoft Macintosh PowerPoint</Application>
  <PresentationFormat>宽屏</PresentationFormat>
  <Paragraphs>74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120</cp:revision>
  <dcterms:created xsi:type="dcterms:W3CDTF">2019-09-07T13:37:53Z</dcterms:created>
  <dcterms:modified xsi:type="dcterms:W3CDTF">2019-12-30T15:20:42Z</dcterms:modified>
</cp:coreProperties>
</file>