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5510"/>
  </p:normalViewPr>
  <p:slideViewPr>
    <p:cSldViewPr snapToGrid="0" snapToObjects="1">
      <p:cViewPr varScale="1">
        <p:scale>
          <a:sx n="100" d="100"/>
          <a:sy n="100" d="100"/>
        </p:scale>
        <p:origin x="-3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FBA073-2F78-4849-AB41-26B447E2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50E2952-855D-984A-A333-EBA179FA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6AFA41-EB00-3847-B567-C6396D19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0BB832-095A-F64C-BA2A-3BC23AB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574D33-1589-D744-9D8E-EE2E62F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2149DC-3E8B-3748-A3F0-EA132E4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376638B-11A5-E746-86D3-92C0CC5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C87008-BAB2-0646-93EC-B1E55D4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B6AEF3-452C-004E-B152-C2FBE4B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B89F499-D08E-AC44-A5D6-AE769BD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9EAE551-F2C3-4340-9E5C-C3048E53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42C44F9-29ED-8E45-8F7E-4739883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3C94B45-38A1-0E4F-AF37-06AAB71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3E9DE1-E7D4-7A42-A81B-1BCEAA6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1F4CC80-9D96-3F4D-B624-FAADCC2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DC7323-0981-3043-ACA1-E40D7DB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6D41CD-5DB5-354B-955F-605CACC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138739-B31E-1F4D-B574-BC98AF7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858E26-F154-6C49-B639-6332044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7E6516-01BE-3847-B9EE-95FB66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ABF55E-F16A-204B-AB45-179E95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CD739-8699-6844-9EAC-223F529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A0525CB-63CF-834A-8762-05A1780C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33EC13-9F3A-B54A-859E-6D18712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F462F0D-9E09-AB4E-A2FE-FF03CF6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F62CD79-970E-724C-B9DB-9B17B0D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62DBA5-CF63-AC49-AB64-FEF1DF3B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710FDD-C99A-9240-9CCA-BD64587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8CDD4E-F1FB-0A4B-81E9-33EA31B4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5451B68-2242-AE42-B4F1-19C0ED7C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02FA766-664E-9E41-8C97-2ACE6975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197CD6E-64F5-5A41-876A-64D176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42115AE-BD37-9C4B-9D51-DC0D28D1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2C470E0-5520-C441-BC19-75C9C7F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F4949F-B7A0-B543-8235-199822E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5E5E749-FA33-6F4A-9DE3-2E8716A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C207ED5-81D0-044D-A49A-933125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072E03-B7A6-0E4C-A546-DCBFDDB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6588138-BF70-044A-A227-092D0F2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AD3F9CE-AB29-F648-B779-5AE35F61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397333C-E4C1-F646-9BBB-3C068A8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94E75C-4537-634E-9F8B-88E5725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16B97E-95C8-7B49-B9A9-7099075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68EB288-01AA-DA4C-9EBF-86AB833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1B81FFD-A31D-AC4C-A18D-7550F963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A356C34-EC10-EA4E-84F3-911A00A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57392E-80E9-2D49-B72A-2467789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8DBF35-BBEA-864D-BECA-8EB8625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4A16F01-A00A-1742-A56C-7CD3C8E1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97FB5C4-47F6-7A4A-ACC0-B132939F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70147AF-5FA0-754C-A97D-941011BD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B2015FD-C6F7-AC44-BCE5-484462C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C5D3A6-4EFB-8C43-A0D1-5846330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56EC459-BC62-4D42-A3F6-8BEEFB6A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12CCC72-96F1-C149-969B-E6BE3F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26182C-7D6A-D44C-9CFA-148250B2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E2F-D156-BE48-842B-9FD32FE71F0F}" type="datetimeFigureOut">
              <a:rPr kumimoji="1" lang="zh-CN" altLang="en-US" smtClean="0"/>
              <a:t>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7EE094-42A7-0B41-9471-26EFAFD7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CF6CD3-CAFF-484C-AE9A-B8114128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FD349F-BE9F-7A4F-86D7-A12FCD7CB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323" y="853226"/>
            <a:ext cx="9837683" cy="2787485"/>
          </a:xfrm>
        </p:spPr>
        <p:txBody>
          <a:bodyPr/>
          <a:lstStyle/>
          <a:p>
            <a:r>
              <a:rPr kumimoji="1" lang="zh-CN" altLang="en-US" dirty="0"/>
              <a:t>第二章 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分布式文件系统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BAA4DD-5E2C-FA46-A2EE-163542F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227" y="461103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josh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76DB9773-7F29-4344-872F-73F198F4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5" y="643466"/>
            <a:ext cx="80740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3750" y="2663904"/>
            <a:ext cx="13081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9850" y="4559300"/>
            <a:ext cx="13081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3400" y="4572000"/>
            <a:ext cx="13081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37100" y="2336800"/>
            <a:ext cx="13081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endCxn id="7" idx="1"/>
          </p:cNvCxnSpPr>
          <p:nvPr/>
        </p:nvCxnSpPr>
        <p:spPr>
          <a:xfrm flipV="1">
            <a:off x="2120900" y="2794000"/>
            <a:ext cx="2616200" cy="24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99286" y="28358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元数据操作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07100" y="4546600"/>
            <a:ext cx="13081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53000" y="2456934"/>
            <a:ext cx="8763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元数据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181100" y="3197304"/>
            <a:ext cx="812800" cy="134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1993900" y="3205202"/>
            <a:ext cx="1574800" cy="1315998"/>
          </a:xfrm>
          <a:prstGeom prst="straightConnector1">
            <a:avLst/>
          </a:prstGeom>
          <a:ln>
            <a:solidFill>
              <a:srgbClr val="4472C4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499100" y="3251200"/>
            <a:ext cx="1054100" cy="1181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4469031" y="5016500"/>
            <a:ext cx="1549400" cy="1270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53000" y="4660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复制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07100" y="3568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块操作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345288" y="3587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读写操作</a:t>
            </a:r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72200" y="4636532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72200" y="4967764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53200" y="4966732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553200" y="4636532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76600" y="4660900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1</a:t>
            </a:r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76600" y="4992132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1</a:t>
            </a:r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657600" y="4991100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657600" y="4660900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47800" y="4660900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1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47800" y="4992132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1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828800" y="4991100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752235" y="1925935"/>
            <a:ext cx="16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NameNode</a:t>
            </a:r>
            <a:endParaRPr kumimoji="1" lang="zh-CN" altLang="en-US" sz="2400" b="1"/>
          </a:p>
        </p:txBody>
      </p:sp>
      <p:sp>
        <p:nvSpPr>
          <p:cNvPr id="50" name="文本框 49"/>
          <p:cNvSpPr txBox="1"/>
          <p:nvPr/>
        </p:nvSpPr>
        <p:spPr>
          <a:xfrm>
            <a:off x="3155950" y="570230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/>
              <a:t>DataNode</a:t>
            </a:r>
            <a:endParaRPr kumimoji="1"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29081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F4D89-B9D3-124E-9AB9-7C7EA153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EF7569-D0C5-134A-AAC8-B108EFDB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DDC5895-6F7A-9F4D-A9BB-DDC822F5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488950"/>
            <a:ext cx="79375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F5726C-0F17-A045-BF3C-F4AC26D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463A77-45E8-7440-B6F1-85181B89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有一点想提醒初学的朋友，在学习</a:t>
            </a:r>
            <a:r>
              <a:rPr lang="en-US" altLang="zh-CN" b="1" dirty="0" err="1"/>
              <a:t>hadoop</a:t>
            </a:r>
            <a:r>
              <a:rPr lang="zh-CN" altLang="en-US" dirty="0"/>
              <a:t>开发的时候不要使用</a:t>
            </a:r>
            <a:r>
              <a:rPr lang="en-US" altLang="zh-CN" b="1" dirty="0" err="1"/>
              <a:t>hadoop</a:t>
            </a:r>
            <a:r>
              <a:rPr lang="en-US" altLang="zh-CN" b="1" dirty="0"/>
              <a:t> eclipse</a:t>
            </a:r>
            <a:r>
              <a:rPr lang="zh-CN" altLang="en-US" dirty="0"/>
              <a:t>插件，这样会给你带来不必要的问题，你可以在</a:t>
            </a:r>
            <a:r>
              <a:rPr lang="en-US" altLang="zh-CN" b="1" dirty="0"/>
              <a:t>eclipse</a:t>
            </a:r>
            <a:r>
              <a:rPr lang="zh-CN" altLang="en-US" dirty="0"/>
              <a:t>使用</a:t>
            </a:r>
            <a:r>
              <a:rPr lang="en-US" altLang="zh-CN" b="1" dirty="0"/>
              <a:t>maven</a:t>
            </a:r>
            <a:r>
              <a:rPr lang="zh-CN" altLang="en-US" dirty="0"/>
              <a:t>工 具下载</a:t>
            </a:r>
            <a:r>
              <a:rPr lang="en-US" altLang="zh-CN" b="1" dirty="0" err="1"/>
              <a:t>hadoop</a:t>
            </a:r>
            <a:r>
              <a:rPr lang="zh-CN" altLang="en-US" dirty="0"/>
              <a:t>资源包，然后写好</a:t>
            </a:r>
            <a:r>
              <a:rPr lang="en-US" altLang="zh-CN" b="1" dirty="0" err="1"/>
              <a:t>mapreduce</a:t>
            </a:r>
            <a:r>
              <a:rPr lang="zh-CN" altLang="en-US" dirty="0"/>
              <a:t>代码打包后传上自己的服务，使用命令启动运行。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77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</Words>
  <Application>Microsoft Macintosh PowerPoint</Application>
  <PresentationFormat>自定义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第二章 HDFS分布式文件系统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 josh</cp:lastModifiedBy>
  <cp:revision>5</cp:revision>
  <dcterms:created xsi:type="dcterms:W3CDTF">2019-09-07T13:37:53Z</dcterms:created>
  <dcterms:modified xsi:type="dcterms:W3CDTF">2019-12-03T13:09:02Z</dcterms:modified>
</cp:coreProperties>
</file>