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-104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第七章 </a:t>
            </a:r>
            <a:r>
              <a:rPr kumimoji="1" lang="en-US" altLang="zh-CN" sz="6000" dirty="0">
                <a:solidFill>
                  <a:schemeClr val="bg1"/>
                </a:solidFill>
              </a:rPr>
              <a:t>Spark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SQL</a:t>
            </a:r>
            <a:r>
              <a:rPr kumimoji="1" lang="zh-CN" altLang="en-US" sz="6000" dirty="0">
                <a:solidFill>
                  <a:schemeClr val="bg1"/>
                </a:solidFill>
              </a:rPr>
              <a:t>和</a:t>
            </a:r>
            <a:r>
              <a:rPr kumimoji="1" lang="en-US" altLang="zh-CN" sz="6000" dirty="0">
                <a:solidFill>
                  <a:schemeClr val="bg1"/>
                </a:solidFill>
              </a:rPr>
              <a:t>DataFrame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xmlns="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xmlns="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2546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F8A2339-3E2E-5446-8688-D37CD1DA8E61}"/>
              </a:ext>
            </a:extLst>
          </p:cNvPr>
          <p:cNvSpPr txBox="1"/>
          <p:nvPr/>
        </p:nvSpPr>
        <p:spPr>
          <a:xfrm>
            <a:off x="1510748" y="2345635"/>
            <a:ext cx="4418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&lt;dependency&gt;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en-US" altLang="zh-CN" dirty="0" err="1">
                <a:solidFill>
                  <a:schemeClr val="bg1"/>
                </a:solidFill>
              </a:rPr>
              <a:t>org.apache.spark</a:t>
            </a:r>
            <a:r>
              <a:rPr kumimoji="1" lang="en-US" altLang="zh-CN" dirty="0">
                <a:solidFill>
                  <a:schemeClr val="bg1"/>
                </a:solidFill>
              </a:rPr>
              <a:t>&lt;/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&gt;spark-sql_2.12&lt;/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&lt;version&gt;2.4.0&lt;/version&gt;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&lt;/dependency&gt;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CAF91E6-109D-FC46-BC71-A61C569BB294}"/>
              </a:ext>
            </a:extLst>
          </p:cNvPr>
          <p:cNvSpPr txBox="1"/>
          <p:nvPr/>
        </p:nvSpPr>
        <p:spPr>
          <a:xfrm>
            <a:off x="1520687" y="127220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添加</a:t>
            </a: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69717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Macintosh PowerPoint</Application>
  <PresentationFormat>自定义</PresentationFormat>
  <Paragraphs>27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 josh</cp:lastModifiedBy>
  <cp:revision>8</cp:revision>
  <dcterms:created xsi:type="dcterms:W3CDTF">2019-12-08T15:55:54Z</dcterms:created>
  <dcterms:modified xsi:type="dcterms:W3CDTF">2019-12-16T14:41:42Z</dcterms:modified>
</cp:coreProperties>
</file>