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76" r:id="rId2"/>
    <p:sldId id="265" r:id="rId3"/>
    <p:sldId id="294" r:id="rId4"/>
    <p:sldId id="292" r:id="rId5"/>
    <p:sldId id="293" r:id="rId6"/>
    <p:sldId id="284" r:id="rId7"/>
    <p:sldId id="290" r:id="rId8"/>
    <p:sldId id="320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bg1"/>
                </a:solidFill>
              </a:rPr>
              <a:t>第二章 </a:t>
            </a:r>
            <a:r>
              <a:rPr kumimoji="1" lang="en-US" altLang="zh-CN" sz="6000" dirty="0">
                <a:solidFill>
                  <a:schemeClr val="bg1"/>
                </a:solidFill>
              </a:rPr>
              <a:t>HDFS</a:t>
            </a:r>
            <a:r>
              <a:rPr kumimoji="1" lang="zh-CN" altLang="en-US" sz="6000" dirty="0">
                <a:solidFill>
                  <a:schemeClr val="bg1"/>
                </a:solidFill>
              </a:rPr>
              <a:t>分布式文件系统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的架构与基本特征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的基本操作命令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搭建开发环境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的架构与基本特征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989526" y="2256146"/>
            <a:ext cx="10765039" cy="280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提供的基于分布式的文件存储系统。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全称为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 Distributed File System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技术原理源于</a:t>
            </a:r>
            <a:r>
              <a:rPr lang="en-US" altLang="zh-CN" sz="2000" dirty="0">
                <a:solidFill>
                  <a:schemeClr val="bg1"/>
                </a:solidFill>
              </a:rPr>
              <a:t>Google</a:t>
            </a:r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2003</a:t>
            </a:r>
            <a:r>
              <a:rPr lang="zh-CN" altLang="en-US" sz="2000" dirty="0">
                <a:solidFill>
                  <a:schemeClr val="bg1"/>
                </a:solidFill>
              </a:rPr>
              <a:t>年发表的</a:t>
            </a:r>
            <a:r>
              <a:rPr lang="en-US" altLang="zh-CN" sz="2000" dirty="0">
                <a:solidFill>
                  <a:schemeClr val="bg1"/>
                </a:solidFill>
              </a:rPr>
              <a:t>GFS</a:t>
            </a:r>
            <a:r>
              <a:rPr lang="zh-CN" altLang="en-US" sz="2000" dirty="0">
                <a:solidFill>
                  <a:schemeClr val="bg1"/>
                </a:solidFill>
              </a:rPr>
              <a:t>的相关论文。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是用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实现的基于软件的文件系统，它位于本机文件系统之上。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2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565128" y="181910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111985" y="1573482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727664" y="1930743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内部架构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565128" y="33248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111985" y="3079187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727664" y="343645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52" name="矩形 51"/>
          <p:cNvSpPr/>
          <p:nvPr/>
        </p:nvSpPr>
        <p:spPr>
          <a:xfrm>
            <a:off x="5565128" y="483051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5" name="组 44"/>
          <p:cNvGrpSpPr/>
          <p:nvPr/>
        </p:nvGrpSpPr>
        <p:grpSpPr>
          <a:xfrm>
            <a:off x="4111985" y="4584893"/>
            <a:ext cx="1227007" cy="1227005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727664" y="494215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2251480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3733918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5234631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2416954" y="19715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2416954" y="34791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2416954" y="49849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pic>
        <p:nvPicPr>
          <p:cNvPr id="26" name="内容占位符 3">
            <a:extLst>
              <a:ext uri="{FF2B5EF4-FFF2-40B4-BE49-F238E27FC236}">
                <a16:creationId xmlns:a16="http://schemas.microsoft.com/office/drawing/2014/main" id="{C922ED01-603D-DB48-A731-830A4EA0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25" y="1681502"/>
            <a:ext cx="9275572" cy="41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3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本章总结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7E8625-C018-6A4B-95B2-C8D6CA7A818A}"/>
              </a:ext>
            </a:extLst>
          </p:cNvPr>
          <p:cNvSpPr txBox="1"/>
          <p:nvPr/>
        </p:nvSpPr>
        <p:spPr>
          <a:xfrm>
            <a:off x="1345720" y="1828800"/>
            <a:ext cx="6142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基本特征与架构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架构、</a:t>
            </a:r>
            <a:r>
              <a:rPr lang="en-US" altLang="zh-CN" sz="2000" dirty="0" err="1">
                <a:solidFill>
                  <a:schemeClr val="bg1"/>
                </a:solidFill>
              </a:rPr>
              <a:t>NameNode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、读写流程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基本操作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启动脚本、文件夹操作、文件操作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Hadoop</a:t>
            </a:r>
            <a:r>
              <a:rPr kumimoji="1" lang="zh-CN" altLang="en-US" sz="2000" dirty="0">
                <a:solidFill>
                  <a:schemeClr val="bg1"/>
                </a:solidFill>
              </a:rPr>
              <a:t>开发环境搭建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Maven</a:t>
            </a:r>
            <a:r>
              <a:rPr kumimoji="1" lang="zh-CN" altLang="en-US" sz="2000" dirty="0">
                <a:solidFill>
                  <a:schemeClr val="bg1"/>
                </a:solidFill>
              </a:rPr>
              <a:t>项目，打包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相关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API</a:t>
            </a: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文件夹操作、数据读写操作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56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1122</TotalTime>
  <Words>320</Words>
  <Application>Microsoft Macintosh PowerPoint</Application>
  <PresentationFormat>宽屏</PresentationFormat>
  <Paragraphs>74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119</cp:revision>
  <dcterms:created xsi:type="dcterms:W3CDTF">2019-09-07T13:37:53Z</dcterms:created>
  <dcterms:modified xsi:type="dcterms:W3CDTF">2019-12-30T06:07:15Z</dcterms:modified>
</cp:coreProperties>
</file>