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22"/>
  </p:notesMasterIdLst>
  <p:sldIdLst>
    <p:sldId id="335" r:id="rId2"/>
    <p:sldId id="333" r:id="rId3"/>
    <p:sldId id="334" r:id="rId4"/>
    <p:sldId id="350" r:id="rId5"/>
    <p:sldId id="352" r:id="rId6"/>
    <p:sldId id="336" r:id="rId7"/>
    <p:sldId id="351" r:id="rId8"/>
    <p:sldId id="338" r:id="rId9"/>
    <p:sldId id="339" r:id="rId10"/>
    <p:sldId id="340" r:id="rId11"/>
    <p:sldId id="341" r:id="rId12"/>
    <p:sldId id="343" r:id="rId13"/>
    <p:sldId id="344" r:id="rId14"/>
    <p:sldId id="353" r:id="rId15"/>
    <p:sldId id="345" r:id="rId16"/>
    <p:sldId id="346" r:id="rId17"/>
    <p:sldId id="354" r:id="rId18"/>
    <p:sldId id="347" r:id="rId19"/>
    <p:sldId id="348" r:id="rId20"/>
    <p:sldId id="34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4E17B-790A-4548-958B-FE1EC975BED6}" v="15" dt="2025-04-02T22:13:56.765"/>
    <p1510:client id="{A5617C76-B446-014F-9ED0-0CAD23B6C32C}" v="10" dt="2025-04-02T20:36:49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51" autoAdjust="0"/>
    <p:restoredTop sz="94733"/>
  </p:normalViewPr>
  <p:slideViewPr>
    <p:cSldViewPr snapToGrid="0">
      <p:cViewPr varScale="1">
        <p:scale>
          <a:sx n="51" d="100"/>
          <a:sy n="51" d="100"/>
        </p:scale>
        <p:origin x="110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20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svg"/><Relationship Id="rId4" Type="http://schemas.openxmlformats.org/officeDocument/2006/relationships/image" Target="../media/image10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20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svg"/><Relationship Id="rId4" Type="http://schemas.openxmlformats.org/officeDocument/2006/relationships/image" Target="../media/image10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CE94D-8B3B-4912-899E-F61A79E7A287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D04862-321D-45C9-905C-05A34307FB46}">
      <dgm:prSet/>
      <dgm:spPr/>
      <dgm:t>
        <a:bodyPr/>
        <a:lstStyle/>
        <a:p>
          <a:r>
            <a:rPr lang="en-US" b="1"/>
            <a:t>Change: </a:t>
          </a:r>
          <a:r>
            <a:rPr lang="en-US"/>
            <a:t>Implementation of Salesforce CRM</a:t>
          </a:r>
        </a:p>
      </dgm:t>
    </dgm:pt>
    <dgm:pt modelId="{06FE728C-43CB-440B-859F-7310C0995144}" type="parTrans" cxnId="{D6CAA526-64C8-4F07-812C-AADF5F7E93CD}">
      <dgm:prSet/>
      <dgm:spPr/>
      <dgm:t>
        <a:bodyPr/>
        <a:lstStyle/>
        <a:p>
          <a:endParaRPr lang="en-US"/>
        </a:p>
      </dgm:t>
    </dgm:pt>
    <dgm:pt modelId="{FE3EE47E-3EAF-4D5D-8AFB-CF8888A18830}" type="sibTrans" cxnId="{D6CAA526-64C8-4F07-812C-AADF5F7E93CD}">
      <dgm:prSet/>
      <dgm:spPr/>
      <dgm:t>
        <a:bodyPr/>
        <a:lstStyle/>
        <a:p>
          <a:endParaRPr lang="en-US"/>
        </a:p>
      </dgm:t>
    </dgm:pt>
    <dgm:pt modelId="{0CC0D3EF-B271-41AF-B9B3-00637E1C4CC5}">
      <dgm:prSet/>
      <dgm:spPr/>
      <dgm:t>
        <a:bodyPr/>
        <a:lstStyle/>
        <a:p>
          <a:r>
            <a:rPr lang="en-US" b="1"/>
            <a:t>Objective: Centralize sales processes, enhance customer management, streamline communications</a:t>
          </a:r>
          <a:endParaRPr lang="en-US"/>
        </a:p>
      </dgm:t>
    </dgm:pt>
    <dgm:pt modelId="{B13D29AC-211A-431B-8B30-454EE1EE5316}" type="parTrans" cxnId="{E167E7C9-0F15-451A-851C-7EB2FA0326FB}">
      <dgm:prSet/>
      <dgm:spPr/>
      <dgm:t>
        <a:bodyPr/>
        <a:lstStyle/>
        <a:p>
          <a:endParaRPr lang="en-US"/>
        </a:p>
      </dgm:t>
    </dgm:pt>
    <dgm:pt modelId="{E9495580-BCE2-4E40-AED0-6D46133060D2}" type="sibTrans" cxnId="{E167E7C9-0F15-451A-851C-7EB2FA0326FB}">
      <dgm:prSet/>
      <dgm:spPr/>
      <dgm:t>
        <a:bodyPr/>
        <a:lstStyle/>
        <a:p>
          <a:endParaRPr lang="en-US"/>
        </a:p>
      </dgm:t>
    </dgm:pt>
    <dgm:pt modelId="{D035648F-F131-40F5-B23D-9629B6D50D38}">
      <dgm:prSet/>
      <dgm:spPr/>
      <dgm:t>
        <a:bodyPr/>
        <a:lstStyle/>
        <a:p>
          <a:r>
            <a:rPr lang="en-US" b="1"/>
            <a:t>Scope: Transformational, organization-wide integration</a:t>
          </a:r>
          <a:endParaRPr lang="en-US"/>
        </a:p>
      </dgm:t>
    </dgm:pt>
    <dgm:pt modelId="{413D5527-1FA0-4DE2-8B6B-AF773B28CD54}" type="parTrans" cxnId="{25CC441D-8A0D-43AC-A9B1-F2D84D002A91}">
      <dgm:prSet/>
      <dgm:spPr/>
      <dgm:t>
        <a:bodyPr/>
        <a:lstStyle/>
        <a:p>
          <a:endParaRPr lang="en-US"/>
        </a:p>
      </dgm:t>
    </dgm:pt>
    <dgm:pt modelId="{FA456EF0-97D9-4401-A73B-8D1D00685E91}" type="sibTrans" cxnId="{25CC441D-8A0D-43AC-A9B1-F2D84D002A91}">
      <dgm:prSet/>
      <dgm:spPr/>
      <dgm:t>
        <a:bodyPr/>
        <a:lstStyle/>
        <a:p>
          <a:endParaRPr lang="en-US"/>
        </a:p>
      </dgm:t>
    </dgm:pt>
    <dgm:pt modelId="{F26205A7-3CF9-4BBA-8FE9-4E7962DB408D}">
      <dgm:prSet/>
      <dgm:spPr/>
      <dgm:t>
        <a:bodyPr/>
        <a:lstStyle/>
        <a:p>
          <a:r>
            <a:rPr lang="en-US" b="1"/>
            <a:t>Impacted Areas: Sales, Marketing, IT, Management, Customer Support</a:t>
          </a:r>
          <a:endParaRPr lang="en-US"/>
        </a:p>
      </dgm:t>
    </dgm:pt>
    <dgm:pt modelId="{97C5296D-EDC8-4DA5-855E-AD7CD0245094}" type="parTrans" cxnId="{6FA3D5CB-CABB-4134-843E-6B50791C0972}">
      <dgm:prSet/>
      <dgm:spPr/>
      <dgm:t>
        <a:bodyPr/>
        <a:lstStyle/>
        <a:p>
          <a:endParaRPr lang="en-US"/>
        </a:p>
      </dgm:t>
    </dgm:pt>
    <dgm:pt modelId="{71762F10-E8BD-449B-B862-7CCB827C9146}" type="sibTrans" cxnId="{6FA3D5CB-CABB-4134-843E-6B50791C0972}">
      <dgm:prSet/>
      <dgm:spPr/>
      <dgm:t>
        <a:bodyPr/>
        <a:lstStyle/>
        <a:p>
          <a:endParaRPr lang="en-US"/>
        </a:p>
      </dgm:t>
    </dgm:pt>
    <dgm:pt modelId="{FF6EA630-18D8-0640-82C3-08577C71939A}" type="pres">
      <dgm:prSet presAssocID="{944CE94D-8B3B-4912-899E-F61A79E7A287}" presName="outerComposite" presStyleCnt="0">
        <dgm:presLayoutVars>
          <dgm:chMax val="5"/>
          <dgm:dir/>
          <dgm:resizeHandles val="exact"/>
        </dgm:presLayoutVars>
      </dgm:prSet>
      <dgm:spPr/>
    </dgm:pt>
    <dgm:pt modelId="{6BD6E332-EF6A-3346-8905-6DF65BEC2205}" type="pres">
      <dgm:prSet presAssocID="{944CE94D-8B3B-4912-899E-F61A79E7A287}" presName="dummyMaxCanvas" presStyleCnt="0">
        <dgm:presLayoutVars/>
      </dgm:prSet>
      <dgm:spPr/>
    </dgm:pt>
    <dgm:pt modelId="{D7B8EDA5-1C93-DA42-A8DF-BA73B571909D}" type="pres">
      <dgm:prSet presAssocID="{944CE94D-8B3B-4912-899E-F61A79E7A287}" presName="FourNodes_1" presStyleLbl="node1" presStyleIdx="0" presStyleCnt="4">
        <dgm:presLayoutVars>
          <dgm:bulletEnabled val="1"/>
        </dgm:presLayoutVars>
      </dgm:prSet>
      <dgm:spPr/>
    </dgm:pt>
    <dgm:pt modelId="{863A2165-A517-2F48-9AA5-55D7D7072C42}" type="pres">
      <dgm:prSet presAssocID="{944CE94D-8B3B-4912-899E-F61A79E7A287}" presName="FourNodes_2" presStyleLbl="node1" presStyleIdx="1" presStyleCnt="4">
        <dgm:presLayoutVars>
          <dgm:bulletEnabled val="1"/>
        </dgm:presLayoutVars>
      </dgm:prSet>
      <dgm:spPr/>
    </dgm:pt>
    <dgm:pt modelId="{B4A30567-4509-2A40-8736-8650EA70F47D}" type="pres">
      <dgm:prSet presAssocID="{944CE94D-8B3B-4912-899E-F61A79E7A287}" presName="FourNodes_3" presStyleLbl="node1" presStyleIdx="2" presStyleCnt="4">
        <dgm:presLayoutVars>
          <dgm:bulletEnabled val="1"/>
        </dgm:presLayoutVars>
      </dgm:prSet>
      <dgm:spPr/>
    </dgm:pt>
    <dgm:pt modelId="{2EAD4478-0227-2D4A-945E-3C06DF6FAB2D}" type="pres">
      <dgm:prSet presAssocID="{944CE94D-8B3B-4912-899E-F61A79E7A287}" presName="FourNodes_4" presStyleLbl="node1" presStyleIdx="3" presStyleCnt="4">
        <dgm:presLayoutVars>
          <dgm:bulletEnabled val="1"/>
        </dgm:presLayoutVars>
      </dgm:prSet>
      <dgm:spPr/>
    </dgm:pt>
    <dgm:pt modelId="{0D78EEC3-8419-D74A-B53B-A34D010FDC19}" type="pres">
      <dgm:prSet presAssocID="{944CE94D-8B3B-4912-899E-F61A79E7A287}" presName="FourConn_1-2" presStyleLbl="fgAccFollowNode1" presStyleIdx="0" presStyleCnt="3">
        <dgm:presLayoutVars>
          <dgm:bulletEnabled val="1"/>
        </dgm:presLayoutVars>
      </dgm:prSet>
      <dgm:spPr/>
    </dgm:pt>
    <dgm:pt modelId="{C2508582-508C-EF42-8845-20AE6A29707F}" type="pres">
      <dgm:prSet presAssocID="{944CE94D-8B3B-4912-899E-F61A79E7A287}" presName="FourConn_2-3" presStyleLbl="fgAccFollowNode1" presStyleIdx="1" presStyleCnt="3">
        <dgm:presLayoutVars>
          <dgm:bulletEnabled val="1"/>
        </dgm:presLayoutVars>
      </dgm:prSet>
      <dgm:spPr/>
    </dgm:pt>
    <dgm:pt modelId="{FF8A8BA9-838D-2745-A94B-B8427EADA4E5}" type="pres">
      <dgm:prSet presAssocID="{944CE94D-8B3B-4912-899E-F61A79E7A287}" presName="FourConn_3-4" presStyleLbl="fgAccFollowNode1" presStyleIdx="2" presStyleCnt="3">
        <dgm:presLayoutVars>
          <dgm:bulletEnabled val="1"/>
        </dgm:presLayoutVars>
      </dgm:prSet>
      <dgm:spPr/>
    </dgm:pt>
    <dgm:pt modelId="{170362E6-5EC4-1548-B397-B62ED10ED9CD}" type="pres">
      <dgm:prSet presAssocID="{944CE94D-8B3B-4912-899E-F61A79E7A287}" presName="FourNodes_1_text" presStyleLbl="node1" presStyleIdx="3" presStyleCnt="4">
        <dgm:presLayoutVars>
          <dgm:bulletEnabled val="1"/>
        </dgm:presLayoutVars>
      </dgm:prSet>
      <dgm:spPr/>
    </dgm:pt>
    <dgm:pt modelId="{DE6F3150-49CB-3448-840D-4A1307474692}" type="pres">
      <dgm:prSet presAssocID="{944CE94D-8B3B-4912-899E-F61A79E7A287}" presName="FourNodes_2_text" presStyleLbl="node1" presStyleIdx="3" presStyleCnt="4">
        <dgm:presLayoutVars>
          <dgm:bulletEnabled val="1"/>
        </dgm:presLayoutVars>
      </dgm:prSet>
      <dgm:spPr/>
    </dgm:pt>
    <dgm:pt modelId="{F8947801-A646-164C-A824-498DCB1903D1}" type="pres">
      <dgm:prSet presAssocID="{944CE94D-8B3B-4912-899E-F61A79E7A287}" presName="FourNodes_3_text" presStyleLbl="node1" presStyleIdx="3" presStyleCnt="4">
        <dgm:presLayoutVars>
          <dgm:bulletEnabled val="1"/>
        </dgm:presLayoutVars>
      </dgm:prSet>
      <dgm:spPr/>
    </dgm:pt>
    <dgm:pt modelId="{68F751C6-D1CF-EF4D-8AF5-2F5596D91892}" type="pres">
      <dgm:prSet presAssocID="{944CE94D-8B3B-4912-899E-F61A79E7A28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5FA5E03-FB31-8444-AEB5-5BFE9BEC5A90}" type="presOf" srcId="{D035648F-F131-40F5-B23D-9629B6D50D38}" destId="{F8947801-A646-164C-A824-498DCB1903D1}" srcOrd="1" destOrd="0" presId="urn:microsoft.com/office/officeart/2005/8/layout/vProcess5"/>
    <dgm:cxn modelId="{DE719603-8B0B-4B4E-9B25-9D067662575A}" type="presOf" srcId="{DED04862-321D-45C9-905C-05A34307FB46}" destId="{170362E6-5EC4-1548-B397-B62ED10ED9CD}" srcOrd="1" destOrd="0" presId="urn:microsoft.com/office/officeart/2005/8/layout/vProcess5"/>
    <dgm:cxn modelId="{4A86120B-1B89-0C43-A3C7-B0E7205B7CCB}" type="presOf" srcId="{E9495580-BCE2-4E40-AED0-6D46133060D2}" destId="{C2508582-508C-EF42-8845-20AE6A29707F}" srcOrd="0" destOrd="0" presId="urn:microsoft.com/office/officeart/2005/8/layout/vProcess5"/>
    <dgm:cxn modelId="{25CC441D-8A0D-43AC-A9B1-F2D84D002A91}" srcId="{944CE94D-8B3B-4912-899E-F61A79E7A287}" destId="{D035648F-F131-40F5-B23D-9629B6D50D38}" srcOrd="2" destOrd="0" parTransId="{413D5527-1FA0-4DE2-8B6B-AF773B28CD54}" sibTransId="{FA456EF0-97D9-4401-A73B-8D1D00685E91}"/>
    <dgm:cxn modelId="{7FF2FD21-158C-4848-A126-80972943401E}" type="presOf" srcId="{944CE94D-8B3B-4912-899E-F61A79E7A287}" destId="{FF6EA630-18D8-0640-82C3-08577C71939A}" srcOrd="0" destOrd="0" presId="urn:microsoft.com/office/officeart/2005/8/layout/vProcess5"/>
    <dgm:cxn modelId="{D6CAA526-64C8-4F07-812C-AADF5F7E93CD}" srcId="{944CE94D-8B3B-4912-899E-F61A79E7A287}" destId="{DED04862-321D-45C9-905C-05A34307FB46}" srcOrd="0" destOrd="0" parTransId="{06FE728C-43CB-440B-859F-7310C0995144}" sibTransId="{FE3EE47E-3EAF-4D5D-8AFB-CF8888A18830}"/>
    <dgm:cxn modelId="{51DBB863-1411-9043-9874-AF89A590B2B1}" type="presOf" srcId="{DED04862-321D-45C9-905C-05A34307FB46}" destId="{D7B8EDA5-1C93-DA42-A8DF-BA73B571909D}" srcOrd="0" destOrd="0" presId="urn:microsoft.com/office/officeart/2005/8/layout/vProcess5"/>
    <dgm:cxn modelId="{0798A147-58F2-194A-89F6-D6A352B31689}" type="presOf" srcId="{0CC0D3EF-B271-41AF-B9B3-00637E1C4CC5}" destId="{863A2165-A517-2F48-9AA5-55D7D7072C42}" srcOrd="0" destOrd="0" presId="urn:microsoft.com/office/officeart/2005/8/layout/vProcess5"/>
    <dgm:cxn modelId="{68E3EB75-89B0-C444-AB1E-00DD17FF9BE8}" type="presOf" srcId="{F26205A7-3CF9-4BBA-8FE9-4E7962DB408D}" destId="{2EAD4478-0227-2D4A-945E-3C06DF6FAB2D}" srcOrd="0" destOrd="0" presId="urn:microsoft.com/office/officeart/2005/8/layout/vProcess5"/>
    <dgm:cxn modelId="{9EF02083-B902-8047-9F91-2EF9938934B8}" type="presOf" srcId="{F26205A7-3CF9-4BBA-8FE9-4E7962DB408D}" destId="{68F751C6-D1CF-EF4D-8AF5-2F5596D91892}" srcOrd="1" destOrd="0" presId="urn:microsoft.com/office/officeart/2005/8/layout/vProcess5"/>
    <dgm:cxn modelId="{CB37B399-328F-6643-B44D-35CC3D586ED1}" type="presOf" srcId="{D035648F-F131-40F5-B23D-9629B6D50D38}" destId="{B4A30567-4509-2A40-8736-8650EA70F47D}" srcOrd="0" destOrd="0" presId="urn:microsoft.com/office/officeart/2005/8/layout/vProcess5"/>
    <dgm:cxn modelId="{DF604CB9-5728-BD43-8DD0-DE70B597A32D}" type="presOf" srcId="{FE3EE47E-3EAF-4D5D-8AFB-CF8888A18830}" destId="{0D78EEC3-8419-D74A-B53B-A34D010FDC19}" srcOrd="0" destOrd="0" presId="urn:microsoft.com/office/officeart/2005/8/layout/vProcess5"/>
    <dgm:cxn modelId="{E167E7C9-0F15-451A-851C-7EB2FA0326FB}" srcId="{944CE94D-8B3B-4912-899E-F61A79E7A287}" destId="{0CC0D3EF-B271-41AF-B9B3-00637E1C4CC5}" srcOrd="1" destOrd="0" parTransId="{B13D29AC-211A-431B-8B30-454EE1EE5316}" sibTransId="{E9495580-BCE2-4E40-AED0-6D46133060D2}"/>
    <dgm:cxn modelId="{6FA3D5CB-CABB-4134-843E-6B50791C0972}" srcId="{944CE94D-8B3B-4912-899E-F61A79E7A287}" destId="{F26205A7-3CF9-4BBA-8FE9-4E7962DB408D}" srcOrd="3" destOrd="0" parTransId="{97C5296D-EDC8-4DA5-855E-AD7CD0245094}" sibTransId="{71762F10-E8BD-449B-B862-7CCB827C9146}"/>
    <dgm:cxn modelId="{0693FBE7-EC51-4643-8D5F-8335EF70FDEA}" type="presOf" srcId="{0CC0D3EF-B271-41AF-B9B3-00637E1C4CC5}" destId="{DE6F3150-49CB-3448-840D-4A1307474692}" srcOrd="1" destOrd="0" presId="urn:microsoft.com/office/officeart/2005/8/layout/vProcess5"/>
    <dgm:cxn modelId="{5C7D4DFC-EB8E-6B41-A796-11958FD0EDD1}" type="presOf" srcId="{FA456EF0-97D9-4401-A73B-8D1D00685E91}" destId="{FF8A8BA9-838D-2745-A94B-B8427EADA4E5}" srcOrd="0" destOrd="0" presId="urn:microsoft.com/office/officeart/2005/8/layout/vProcess5"/>
    <dgm:cxn modelId="{9362B7C0-6034-4E4A-ABE0-CF605C9BE417}" type="presParOf" srcId="{FF6EA630-18D8-0640-82C3-08577C71939A}" destId="{6BD6E332-EF6A-3346-8905-6DF65BEC2205}" srcOrd="0" destOrd="0" presId="urn:microsoft.com/office/officeart/2005/8/layout/vProcess5"/>
    <dgm:cxn modelId="{159556AD-0BEF-DA4B-8E7B-D0F43896FD27}" type="presParOf" srcId="{FF6EA630-18D8-0640-82C3-08577C71939A}" destId="{D7B8EDA5-1C93-DA42-A8DF-BA73B571909D}" srcOrd="1" destOrd="0" presId="urn:microsoft.com/office/officeart/2005/8/layout/vProcess5"/>
    <dgm:cxn modelId="{BD50E09A-630A-5F4B-8F36-5A6A1EBC3FDC}" type="presParOf" srcId="{FF6EA630-18D8-0640-82C3-08577C71939A}" destId="{863A2165-A517-2F48-9AA5-55D7D7072C42}" srcOrd="2" destOrd="0" presId="urn:microsoft.com/office/officeart/2005/8/layout/vProcess5"/>
    <dgm:cxn modelId="{0F3605A4-73B8-A94B-8D20-55B42951AEC8}" type="presParOf" srcId="{FF6EA630-18D8-0640-82C3-08577C71939A}" destId="{B4A30567-4509-2A40-8736-8650EA70F47D}" srcOrd="3" destOrd="0" presId="urn:microsoft.com/office/officeart/2005/8/layout/vProcess5"/>
    <dgm:cxn modelId="{63218D7F-70E2-8545-8B65-70A79197387D}" type="presParOf" srcId="{FF6EA630-18D8-0640-82C3-08577C71939A}" destId="{2EAD4478-0227-2D4A-945E-3C06DF6FAB2D}" srcOrd="4" destOrd="0" presId="urn:microsoft.com/office/officeart/2005/8/layout/vProcess5"/>
    <dgm:cxn modelId="{3A680A7D-0E18-7048-B3F7-06B762049F28}" type="presParOf" srcId="{FF6EA630-18D8-0640-82C3-08577C71939A}" destId="{0D78EEC3-8419-D74A-B53B-A34D010FDC19}" srcOrd="5" destOrd="0" presId="urn:microsoft.com/office/officeart/2005/8/layout/vProcess5"/>
    <dgm:cxn modelId="{EA9EBBAA-B21A-2541-B900-0DD5AB4B49E2}" type="presParOf" srcId="{FF6EA630-18D8-0640-82C3-08577C71939A}" destId="{C2508582-508C-EF42-8845-20AE6A29707F}" srcOrd="6" destOrd="0" presId="urn:microsoft.com/office/officeart/2005/8/layout/vProcess5"/>
    <dgm:cxn modelId="{E5D2FF6F-CB6A-FC44-B54A-E41822620173}" type="presParOf" srcId="{FF6EA630-18D8-0640-82C3-08577C71939A}" destId="{FF8A8BA9-838D-2745-A94B-B8427EADA4E5}" srcOrd="7" destOrd="0" presId="urn:microsoft.com/office/officeart/2005/8/layout/vProcess5"/>
    <dgm:cxn modelId="{8FF7577C-CB3C-0E4E-8D11-634542495C50}" type="presParOf" srcId="{FF6EA630-18D8-0640-82C3-08577C71939A}" destId="{170362E6-5EC4-1548-B397-B62ED10ED9CD}" srcOrd="8" destOrd="0" presId="urn:microsoft.com/office/officeart/2005/8/layout/vProcess5"/>
    <dgm:cxn modelId="{20DAD5C0-23AE-174F-94EB-A750ADF0DF03}" type="presParOf" srcId="{FF6EA630-18D8-0640-82C3-08577C71939A}" destId="{DE6F3150-49CB-3448-840D-4A1307474692}" srcOrd="9" destOrd="0" presId="urn:microsoft.com/office/officeart/2005/8/layout/vProcess5"/>
    <dgm:cxn modelId="{AAB6C900-4F3E-5141-99D3-B57CBDB0926A}" type="presParOf" srcId="{FF6EA630-18D8-0640-82C3-08577C71939A}" destId="{F8947801-A646-164C-A824-498DCB1903D1}" srcOrd="10" destOrd="0" presId="urn:microsoft.com/office/officeart/2005/8/layout/vProcess5"/>
    <dgm:cxn modelId="{ADBE6CB2-72BD-614F-9DD5-D9C799EA9E59}" type="presParOf" srcId="{FF6EA630-18D8-0640-82C3-08577C71939A}" destId="{68F751C6-D1CF-EF4D-8AF5-2F5596D9189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B2B16-00E6-4201-A0BB-5B579C807F2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19F2FC-91A2-4972-A70A-B68BFF755146}">
      <dgm:prSet/>
      <dgm:spPr/>
      <dgm:t>
        <a:bodyPr/>
        <a:lstStyle/>
        <a:p>
          <a:r>
            <a:rPr lang="en-US" dirty="0"/>
            <a:t>Resistance due to anxiety about job security and technological shifts</a:t>
          </a:r>
        </a:p>
      </dgm:t>
    </dgm:pt>
    <dgm:pt modelId="{CAA2F5C4-9DC0-4328-ACF8-7631EA40DD32}" type="parTrans" cxnId="{AE1BC3CE-ABCE-4318-8C6B-156B09F57539}">
      <dgm:prSet/>
      <dgm:spPr/>
      <dgm:t>
        <a:bodyPr/>
        <a:lstStyle/>
        <a:p>
          <a:endParaRPr lang="en-US"/>
        </a:p>
      </dgm:t>
    </dgm:pt>
    <dgm:pt modelId="{6671383B-100B-4F26-B6BD-253C1E963743}" type="sibTrans" cxnId="{AE1BC3CE-ABCE-4318-8C6B-156B09F57539}">
      <dgm:prSet/>
      <dgm:spPr/>
      <dgm:t>
        <a:bodyPr/>
        <a:lstStyle/>
        <a:p>
          <a:endParaRPr lang="en-US"/>
        </a:p>
      </dgm:t>
    </dgm:pt>
    <dgm:pt modelId="{D888A7EC-C452-4221-8B15-6FF9A9640522}">
      <dgm:prSet/>
      <dgm:spPr/>
      <dgm:t>
        <a:bodyPr/>
        <a:lstStyle/>
        <a:p>
          <a:r>
            <a:rPr lang="en-US" dirty="0"/>
            <a:t>Existing skills gap among employees regarding CRM use</a:t>
          </a:r>
        </a:p>
      </dgm:t>
    </dgm:pt>
    <dgm:pt modelId="{99AD7E7C-D49D-4AF0-8C32-D827EED4A399}" type="parTrans" cxnId="{634CC8C3-E62D-42E7-BB2B-DAF10BF0E3C3}">
      <dgm:prSet/>
      <dgm:spPr/>
      <dgm:t>
        <a:bodyPr/>
        <a:lstStyle/>
        <a:p>
          <a:endParaRPr lang="en-US"/>
        </a:p>
      </dgm:t>
    </dgm:pt>
    <dgm:pt modelId="{4552A688-FC9F-4084-81E2-A8543179AD71}" type="sibTrans" cxnId="{634CC8C3-E62D-42E7-BB2B-DAF10BF0E3C3}">
      <dgm:prSet/>
      <dgm:spPr/>
      <dgm:t>
        <a:bodyPr/>
        <a:lstStyle/>
        <a:p>
          <a:endParaRPr lang="en-US"/>
        </a:p>
      </dgm:t>
    </dgm:pt>
    <dgm:pt modelId="{2E365420-6E66-4A16-9FEB-A022D8F2185B}">
      <dgm:prSet/>
      <dgm:spPr/>
      <dgm:t>
        <a:bodyPr/>
        <a:lstStyle/>
        <a:p>
          <a:r>
            <a:rPr lang="en-US" dirty="0"/>
            <a:t>Absence of clearly defined KPIs and success milestones</a:t>
          </a:r>
        </a:p>
      </dgm:t>
    </dgm:pt>
    <dgm:pt modelId="{51EFEDFE-5DEF-41CD-A0C0-CF5E8E575336}" type="parTrans" cxnId="{3C6E5AA9-2825-4D9E-A23F-3D454D03AAAD}">
      <dgm:prSet/>
      <dgm:spPr/>
      <dgm:t>
        <a:bodyPr/>
        <a:lstStyle/>
        <a:p>
          <a:endParaRPr lang="en-US"/>
        </a:p>
      </dgm:t>
    </dgm:pt>
    <dgm:pt modelId="{B11E36F0-B3A8-4475-8647-F899DB916F1E}" type="sibTrans" cxnId="{3C6E5AA9-2825-4D9E-A23F-3D454D03AAAD}">
      <dgm:prSet/>
      <dgm:spPr/>
      <dgm:t>
        <a:bodyPr/>
        <a:lstStyle/>
        <a:p>
          <a:endParaRPr lang="en-US"/>
        </a:p>
      </dgm:t>
    </dgm:pt>
    <dgm:pt modelId="{68E8041C-7E75-452D-B6C3-95BFB7A4DE4E}">
      <dgm:prSet/>
      <dgm:spPr/>
      <dgm:t>
        <a:bodyPr/>
        <a:lstStyle/>
        <a:p>
          <a:r>
            <a:rPr lang="en-US" dirty="0"/>
            <a:t>Potential communication breakdowns during implementation phases</a:t>
          </a:r>
        </a:p>
      </dgm:t>
    </dgm:pt>
    <dgm:pt modelId="{BE44B7ED-7752-44BE-923D-D90B8BE2DE74}" type="parTrans" cxnId="{8817E0B5-6034-4C6A-8CAA-86FF357B4B8E}">
      <dgm:prSet/>
      <dgm:spPr/>
      <dgm:t>
        <a:bodyPr/>
        <a:lstStyle/>
        <a:p>
          <a:endParaRPr lang="en-US"/>
        </a:p>
      </dgm:t>
    </dgm:pt>
    <dgm:pt modelId="{6884E293-49EE-4667-9503-BEF2AEFF38E3}" type="sibTrans" cxnId="{8817E0B5-6034-4C6A-8CAA-86FF357B4B8E}">
      <dgm:prSet/>
      <dgm:spPr/>
      <dgm:t>
        <a:bodyPr/>
        <a:lstStyle/>
        <a:p>
          <a:endParaRPr lang="en-US"/>
        </a:p>
      </dgm:t>
    </dgm:pt>
    <dgm:pt modelId="{9983A4B1-9DCB-4625-835F-794F6B164905}" type="pres">
      <dgm:prSet presAssocID="{EA2B2B16-00E6-4201-A0BB-5B579C807F2D}" presName="root" presStyleCnt="0">
        <dgm:presLayoutVars>
          <dgm:dir/>
          <dgm:resizeHandles val="exact"/>
        </dgm:presLayoutVars>
      </dgm:prSet>
      <dgm:spPr/>
    </dgm:pt>
    <dgm:pt modelId="{1E5F4BF9-218F-4A57-AF66-266CE0F322C8}" type="pres">
      <dgm:prSet presAssocID="{EA2B2B16-00E6-4201-A0BB-5B579C807F2D}" presName="container" presStyleCnt="0">
        <dgm:presLayoutVars>
          <dgm:dir/>
          <dgm:resizeHandles val="exact"/>
        </dgm:presLayoutVars>
      </dgm:prSet>
      <dgm:spPr/>
    </dgm:pt>
    <dgm:pt modelId="{A07C51C3-11CA-4BD9-8D80-45D614F3F197}" type="pres">
      <dgm:prSet presAssocID="{4519F2FC-91A2-4972-A70A-B68BFF755146}" presName="compNode" presStyleCnt="0"/>
      <dgm:spPr/>
    </dgm:pt>
    <dgm:pt modelId="{30B60B51-33FC-420E-B936-2A13A876253D}" type="pres">
      <dgm:prSet presAssocID="{4519F2FC-91A2-4972-A70A-B68BFF755146}" presName="iconBgRect" presStyleLbl="bgShp" presStyleIdx="0" presStyleCnt="4"/>
      <dgm:spPr/>
    </dgm:pt>
    <dgm:pt modelId="{DECC3DEB-4E76-45BD-A961-C7F0E82C934F}" type="pres">
      <dgm:prSet presAssocID="{4519F2FC-91A2-4972-A70A-B68BFF75514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D45BEF8-8F1E-4494-BE34-E6079F56799B}" type="pres">
      <dgm:prSet presAssocID="{4519F2FC-91A2-4972-A70A-B68BFF755146}" presName="spaceRect" presStyleCnt="0"/>
      <dgm:spPr/>
    </dgm:pt>
    <dgm:pt modelId="{15CDA51E-A02F-4599-8688-E7D6538B4429}" type="pres">
      <dgm:prSet presAssocID="{4519F2FC-91A2-4972-A70A-B68BFF755146}" presName="textRect" presStyleLbl="revTx" presStyleIdx="0" presStyleCnt="4" custScaleX="109085">
        <dgm:presLayoutVars>
          <dgm:chMax val="1"/>
          <dgm:chPref val="1"/>
        </dgm:presLayoutVars>
      </dgm:prSet>
      <dgm:spPr/>
    </dgm:pt>
    <dgm:pt modelId="{59921E23-613E-42B0-B3C3-7D523205D6CA}" type="pres">
      <dgm:prSet presAssocID="{6671383B-100B-4F26-B6BD-253C1E963743}" presName="sibTrans" presStyleLbl="sibTrans2D1" presStyleIdx="0" presStyleCnt="0"/>
      <dgm:spPr/>
    </dgm:pt>
    <dgm:pt modelId="{BE36E403-9786-433D-A46C-BDE507F9AEED}" type="pres">
      <dgm:prSet presAssocID="{D888A7EC-C452-4221-8B15-6FF9A9640522}" presName="compNode" presStyleCnt="0"/>
      <dgm:spPr/>
    </dgm:pt>
    <dgm:pt modelId="{46095F32-F0F7-4211-817A-71B11F8BB15B}" type="pres">
      <dgm:prSet presAssocID="{D888A7EC-C452-4221-8B15-6FF9A9640522}" presName="iconBgRect" presStyleLbl="bgShp" presStyleIdx="1" presStyleCnt="4"/>
      <dgm:spPr/>
    </dgm:pt>
    <dgm:pt modelId="{259F025F-1009-4646-9975-F58D133FFE4E}" type="pres">
      <dgm:prSet presAssocID="{D888A7EC-C452-4221-8B15-6FF9A96405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F444CC6-3C44-4698-BB30-42FFE25BC4A6}" type="pres">
      <dgm:prSet presAssocID="{D888A7EC-C452-4221-8B15-6FF9A9640522}" presName="spaceRect" presStyleCnt="0"/>
      <dgm:spPr/>
    </dgm:pt>
    <dgm:pt modelId="{82C4A2DF-D58B-4A48-90AC-C705BD25DB40}" type="pres">
      <dgm:prSet presAssocID="{D888A7EC-C452-4221-8B15-6FF9A9640522}" presName="textRect" presStyleLbl="revTx" presStyleIdx="1" presStyleCnt="4">
        <dgm:presLayoutVars>
          <dgm:chMax val="1"/>
          <dgm:chPref val="1"/>
        </dgm:presLayoutVars>
      </dgm:prSet>
      <dgm:spPr/>
    </dgm:pt>
    <dgm:pt modelId="{2B78ADE0-F9AF-410B-B754-F1A7CA045E5E}" type="pres">
      <dgm:prSet presAssocID="{4552A688-FC9F-4084-81E2-A8543179AD71}" presName="sibTrans" presStyleLbl="sibTrans2D1" presStyleIdx="0" presStyleCnt="0"/>
      <dgm:spPr/>
    </dgm:pt>
    <dgm:pt modelId="{7C4A63C8-2F1A-4966-B861-636194C5DF27}" type="pres">
      <dgm:prSet presAssocID="{2E365420-6E66-4A16-9FEB-A022D8F2185B}" presName="compNode" presStyleCnt="0"/>
      <dgm:spPr/>
    </dgm:pt>
    <dgm:pt modelId="{A8572486-C983-491A-8CC4-8F3195270A4A}" type="pres">
      <dgm:prSet presAssocID="{2E365420-6E66-4A16-9FEB-A022D8F2185B}" presName="iconBgRect" presStyleLbl="bgShp" presStyleIdx="2" presStyleCnt="4"/>
      <dgm:spPr/>
    </dgm:pt>
    <dgm:pt modelId="{682AE4C0-009D-49F3-9E40-0DFFAD50E714}" type="pres">
      <dgm:prSet presAssocID="{2E365420-6E66-4A16-9FEB-A022D8F218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1851DD1-5A9E-4DBD-9021-039265A0A05B}" type="pres">
      <dgm:prSet presAssocID="{2E365420-6E66-4A16-9FEB-A022D8F2185B}" presName="spaceRect" presStyleCnt="0"/>
      <dgm:spPr/>
    </dgm:pt>
    <dgm:pt modelId="{54947AF8-CE85-4D21-A64A-FAC24B02355B}" type="pres">
      <dgm:prSet presAssocID="{2E365420-6E66-4A16-9FEB-A022D8F2185B}" presName="textRect" presStyleLbl="revTx" presStyleIdx="2" presStyleCnt="4" custScaleX="109008">
        <dgm:presLayoutVars>
          <dgm:chMax val="1"/>
          <dgm:chPref val="1"/>
        </dgm:presLayoutVars>
      </dgm:prSet>
      <dgm:spPr/>
    </dgm:pt>
    <dgm:pt modelId="{60A21867-9920-4E88-A196-1FA3E79FDE95}" type="pres">
      <dgm:prSet presAssocID="{B11E36F0-B3A8-4475-8647-F899DB916F1E}" presName="sibTrans" presStyleLbl="sibTrans2D1" presStyleIdx="0" presStyleCnt="0"/>
      <dgm:spPr/>
    </dgm:pt>
    <dgm:pt modelId="{EDE9AE30-355D-4BC9-8F67-E2F6BF9CE28B}" type="pres">
      <dgm:prSet presAssocID="{68E8041C-7E75-452D-B6C3-95BFB7A4DE4E}" presName="compNode" presStyleCnt="0"/>
      <dgm:spPr/>
    </dgm:pt>
    <dgm:pt modelId="{EAEE377C-6614-4ED7-A1E1-6E889D4513D9}" type="pres">
      <dgm:prSet presAssocID="{68E8041C-7E75-452D-B6C3-95BFB7A4DE4E}" presName="iconBgRect" presStyleLbl="bgShp" presStyleIdx="3" presStyleCnt="4"/>
      <dgm:spPr/>
    </dgm:pt>
    <dgm:pt modelId="{B6DEC189-9C00-4747-A854-047DEF6D1ADB}" type="pres">
      <dgm:prSet presAssocID="{68E8041C-7E75-452D-B6C3-95BFB7A4DE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5A76F22-0A41-423F-B99C-2D4D5B368F6F}" type="pres">
      <dgm:prSet presAssocID="{68E8041C-7E75-452D-B6C3-95BFB7A4DE4E}" presName="spaceRect" presStyleCnt="0"/>
      <dgm:spPr/>
    </dgm:pt>
    <dgm:pt modelId="{4AF51EC2-5644-4225-8527-714271B82155}" type="pres">
      <dgm:prSet presAssocID="{68E8041C-7E75-452D-B6C3-95BFB7A4DE4E}" presName="textRect" presStyleLbl="revTx" presStyleIdx="3" presStyleCnt="4" custScaleX="103148">
        <dgm:presLayoutVars>
          <dgm:chMax val="1"/>
          <dgm:chPref val="1"/>
        </dgm:presLayoutVars>
      </dgm:prSet>
      <dgm:spPr/>
    </dgm:pt>
  </dgm:ptLst>
  <dgm:cxnLst>
    <dgm:cxn modelId="{5F3F790E-A05B-4AC9-8D54-26BBB076C370}" type="presOf" srcId="{2E365420-6E66-4A16-9FEB-A022D8F2185B}" destId="{54947AF8-CE85-4D21-A64A-FAC24B02355B}" srcOrd="0" destOrd="0" presId="urn:microsoft.com/office/officeart/2018/2/layout/IconCircleList"/>
    <dgm:cxn modelId="{5010625C-A347-4630-810C-3CDFC3E209FC}" type="presOf" srcId="{D888A7EC-C452-4221-8B15-6FF9A9640522}" destId="{82C4A2DF-D58B-4A48-90AC-C705BD25DB40}" srcOrd="0" destOrd="0" presId="urn:microsoft.com/office/officeart/2018/2/layout/IconCircleList"/>
    <dgm:cxn modelId="{2D4BA647-D7B9-4A12-8D74-2F6AACE9229D}" type="presOf" srcId="{6671383B-100B-4F26-B6BD-253C1E963743}" destId="{59921E23-613E-42B0-B3C3-7D523205D6CA}" srcOrd="0" destOrd="0" presId="urn:microsoft.com/office/officeart/2018/2/layout/IconCircleList"/>
    <dgm:cxn modelId="{CB6D5F75-356C-4219-BB5F-594B8FECC6E7}" type="presOf" srcId="{4552A688-FC9F-4084-81E2-A8543179AD71}" destId="{2B78ADE0-F9AF-410B-B754-F1A7CA045E5E}" srcOrd="0" destOrd="0" presId="urn:microsoft.com/office/officeart/2018/2/layout/IconCircleList"/>
    <dgm:cxn modelId="{DD62957D-0FBA-4D47-94E1-44EBF8C9CEFE}" type="presOf" srcId="{EA2B2B16-00E6-4201-A0BB-5B579C807F2D}" destId="{9983A4B1-9DCB-4625-835F-794F6B164905}" srcOrd="0" destOrd="0" presId="urn:microsoft.com/office/officeart/2018/2/layout/IconCircleList"/>
    <dgm:cxn modelId="{3C6E5AA9-2825-4D9E-A23F-3D454D03AAAD}" srcId="{EA2B2B16-00E6-4201-A0BB-5B579C807F2D}" destId="{2E365420-6E66-4A16-9FEB-A022D8F2185B}" srcOrd="2" destOrd="0" parTransId="{51EFEDFE-5DEF-41CD-A0C0-CF5E8E575336}" sibTransId="{B11E36F0-B3A8-4475-8647-F899DB916F1E}"/>
    <dgm:cxn modelId="{F153FEAB-CDAC-449B-98BB-51CC7082BBA4}" type="presOf" srcId="{4519F2FC-91A2-4972-A70A-B68BFF755146}" destId="{15CDA51E-A02F-4599-8688-E7D6538B4429}" srcOrd="0" destOrd="0" presId="urn:microsoft.com/office/officeart/2018/2/layout/IconCircleList"/>
    <dgm:cxn modelId="{8817E0B5-6034-4C6A-8CAA-86FF357B4B8E}" srcId="{EA2B2B16-00E6-4201-A0BB-5B579C807F2D}" destId="{68E8041C-7E75-452D-B6C3-95BFB7A4DE4E}" srcOrd="3" destOrd="0" parTransId="{BE44B7ED-7752-44BE-923D-D90B8BE2DE74}" sibTransId="{6884E293-49EE-4667-9503-BEF2AEFF38E3}"/>
    <dgm:cxn modelId="{634CC8C3-E62D-42E7-BB2B-DAF10BF0E3C3}" srcId="{EA2B2B16-00E6-4201-A0BB-5B579C807F2D}" destId="{D888A7EC-C452-4221-8B15-6FF9A9640522}" srcOrd="1" destOrd="0" parTransId="{99AD7E7C-D49D-4AF0-8C32-D827EED4A399}" sibTransId="{4552A688-FC9F-4084-81E2-A8543179AD71}"/>
    <dgm:cxn modelId="{AE1BC3CE-ABCE-4318-8C6B-156B09F57539}" srcId="{EA2B2B16-00E6-4201-A0BB-5B579C807F2D}" destId="{4519F2FC-91A2-4972-A70A-B68BFF755146}" srcOrd="0" destOrd="0" parTransId="{CAA2F5C4-9DC0-4328-ACF8-7631EA40DD32}" sibTransId="{6671383B-100B-4F26-B6BD-253C1E963743}"/>
    <dgm:cxn modelId="{04545EDA-604B-40A6-9076-E7691E25EE50}" type="presOf" srcId="{B11E36F0-B3A8-4475-8647-F899DB916F1E}" destId="{60A21867-9920-4E88-A196-1FA3E79FDE95}" srcOrd="0" destOrd="0" presId="urn:microsoft.com/office/officeart/2018/2/layout/IconCircleList"/>
    <dgm:cxn modelId="{E3DAE1FE-EF20-47DD-9961-5EC4357AE26A}" type="presOf" srcId="{68E8041C-7E75-452D-B6C3-95BFB7A4DE4E}" destId="{4AF51EC2-5644-4225-8527-714271B82155}" srcOrd="0" destOrd="0" presId="urn:microsoft.com/office/officeart/2018/2/layout/IconCircleList"/>
    <dgm:cxn modelId="{6C6768A2-94EE-4694-879F-F2FE06A5963F}" type="presParOf" srcId="{9983A4B1-9DCB-4625-835F-794F6B164905}" destId="{1E5F4BF9-218F-4A57-AF66-266CE0F322C8}" srcOrd="0" destOrd="0" presId="urn:microsoft.com/office/officeart/2018/2/layout/IconCircleList"/>
    <dgm:cxn modelId="{1D03792C-E035-4E2E-ADDB-ABFF263DEF45}" type="presParOf" srcId="{1E5F4BF9-218F-4A57-AF66-266CE0F322C8}" destId="{A07C51C3-11CA-4BD9-8D80-45D614F3F197}" srcOrd="0" destOrd="0" presId="urn:microsoft.com/office/officeart/2018/2/layout/IconCircleList"/>
    <dgm:cxn modelId="{0B74042D-BCFA-4952-9048-121979606660}" type="presParOf" srcId="{A07C51C3-11CA-4BD9-8D80-45D614F3F197}" destId="{30B60B51-33FC-420E-B936-2A13A876253D}" srcOrd="0" destOrd="0" presId="urn:microsoft.com/office/officeart/2018/2/layout/IconCircleList"/>
    <dgm:cxn modelId="{9CAF5FB1-EC18-40F2-98DA-8EADFAB0B0A4}" type="presParOf" srcId="{A07C51C3-11CA-4BD9-8D80-45D614F3F197}" destId="{DECC3DEB-4E76-45BD-A961-C7F0E82C934F}" srcOrd="1" destOrd="0" presId="urn:microsoft.com/office/officeart/2018/2/layout/IconCircleList"/>
    <dgm:cxn modelId="{61E72A7D-E4B0-49EC-AEEB-4B4E74119EE5}" type="presParOf" srcId="{A07C51C3-11CA-4BD9-8D80-45D614F3F197}" destId="{BD45BEF8-8F1E-4494-BE34-E6079F56799B}" srcOrd="2" destOrd="0" presId="urn:microsoft.com/office/officeart/2018/2/layout/IconCircleList"/>
    <dgm:cxn modelId="{6EA265D0-7625-426E-9462-E69C2B5359BB}" type="presParOf" srcId="{A07C51C3-11CA-4BD9-8D80-45D614F3F197}" destId="{15CDA51E-A02F-4599-8688-E7D6538B4429}" srcOrd="3" destOrd="0" presId="urn:microsoft.com/office/officeart/2018/2/layout/IconCircleList"/>
    <dgm:cxn modelId="{96EFEF76-E5F2-4576-9593-9D4344E89321}" type="presParOf" srcId="{1E5F4BF9-218F-4A57-AF66-266CE0F322C8}" destId="{59921E23-613E-42B0-B3C3-7D523205D6CA}" srcOrd="1" destOrd="0" presId="urn:microsoft.com/office/officeart/2018/2/layout/IconCircleList"/>
    <dgm:cxn modelId="{4E1737E6-EE23-438C-889B-67FACF27D81A}" type="presParOf" srcId="{1E5F4BF9-218F-4A57-AF66-266CE0F322C8}" destId="{BE36E403-9786-433D-A46C-BDE507F9AEED}" srcOrd="2" destOrd="0" presId="urn:microsoft.com/office/officeart/2018/2/layout/IconCircleList"/>
    <dgm:cxn modelId="{012DF87C-8A58-4281-9C20-219BDEEC3554}" type="presParOf" srcId="{BE36E403-9786-433D-A46C-BDE507F9AEED}" destId="{46095F32-F0F7-4211-817A-71B11F8BB15B}" srcOrd="0" destOrd="0" presId="urn:microsoft.com/office/officeart/2018/2/layout/IconCircleList"/>
    <dgm:cxn modelId="{84CB4A7B-ADDD-4156-B19E-0EAF7668DE22}" type="presParOf" srcId="{BE36E403-9786-433D-A46C-BDE507F9AEED}" destId="{259F025F-1009-4646-9975-F58D133FFE4E}" srcOrd="1" destOrd="0" presId="urn:microsoft.com/office/officeart/2018/2/layout/IconCircleList"/>
    <dgm:cxn modelId="{C615326E-1CFB-4381-84AE-7A37BC751C8D}" type="presParOf" srcId="{BE36E403-9786-433D-A46C-BDE507F9AEED}" destId="{0F444CC6-3C44-4698-BB30-42FFE25BC4A6}" srcOrd="2" destOrd="0" presId="urn:microsoft.com/office/officeart/2018/2/layout/IconCircleList"/>
    <dgm:cxn modelId="{9C4F0DA9-F258-4983-AA49-C4E0C7718DB9}" type="presParOf" srcId="{BE36E403-9786-433D-A46C-BDE507F9AEED}" destId="{82C4A2DF-D58B-4A48-90AC-C705BD25DB40}" srcOrd="3" destOrd="0" presId="urn:microsoft.com/office/officeart/2018/2/layout/IconCircleList"/>
    <dgm:cxn modelId="{0615351F-9CAC-4870-82E9-E2DD3F6FD15E}" type="presParOf" srcId="{1E5F4BF9-218F-4A57-AF66-266CE0F322C8}" destId="{2B78ADE0-F9AF-410B-B754-F1A7CA045E5E}" srcOrd="3" destOrd="0" presId="urn:microsoft.com/office/officeart/2018/2/layout/IconCircleList"/>
    <dgm:cxn modelId="{883F23E3-7B06-44A2-89E8-EAFAE59ACE41}" type="presParOf" srcId="{1E5F4BF9-218F-4A57-AF66-266CE0F322C8}" destId="{7C4A63C8-2F1A-4966-B861-636194C5DF27}" srcOrd="4" destOrd="0" presId="urn:microsoft.com/office/officeart/2018/2/layout/IconCircleList"/>
    <dgm:cxn modelId="{5BB12547-43AE-4074-B482-1008CB661C13}" type="presParOf" srcId="{7C4A63C8-2F1A-4966-B861-636194C5DF27}" destId="{A8572486-C983-491A-8CC4-8F3195270A4A}" srcOrd="0" destOrd="0" presId="urn:microsoft.com/office/officeart/2018/2/layout/IconCircleList"/>
    <dgm:cxn modelId="{AC3FD06F-98C4-4769-BF81-8B4F2BA6612C}" type="presParOf" srcId="{7C4A63C8-2F1A-4966-B861-636194C5DF27}" destId="{682AE4C0-009D-49F3-9E40-0DFFAD50E714}" srcOrd="1" destOrd="0" presId="urn:microsoft.com/office/officeart/2018/2/layout/IconCircleList"/>
    <dgm:cxn modelId="{0E3BB528-09EF-48ED-AB9B-5AA7F749CD99}" type="presParOf" srcId="{7C4A63C8-2F1A-4966-B861-636194C5DF27}" destId="{21851DD1-5A9E-4DBD-9021-039265A0A05B}" srcOrd="2" destOrd="0" presId="urn:microsoft.com/office/officeart/2018/2/layout/IconCircleList"/>
    <dgm:cxn modelId="{C6E7E3CC-3DBF-49D6-9DEA-80DA176F41D5}" type="presParOf" srcId="{7C4A63C8-2F1A-4966-B861-636194C5DF27}" destId="{54947AF8-CE85-4D21-A64A-FAC24B02355B}" srcOrd="3" destOrd="0" presId="urn:microsoft.com/office/officeart/2018/2/layout/IconCircleList"/>
    <dgm:cxn modelId="{F823653E-FF98-4F24-AD92-BBDD5514AD90}" type="presParOf" srcId="{1E5F4BF9-218F-4A57-AF66-266CE0F322C8}" destId="{60A21867-9920-4E88-A196-1FA3E79FDE95}" srcOrd="5" destOrd="0" presId="urn:microsoft.com/office/officeart/2018/2/layout/IconCircleList"/>
    <dgm:cxn modelId="{8E0F280F-15B9-4292-9330-A9D23C177BDC}" type="presParOf" srcId="{1E5F4BF9-218F-4A57-AF66-266CE0F322C8}" destId="{EDE9AE30-355D-4BC9-8F67-E2F6BF9CE28B}" srcOrd="6" destOrd="0" presId="urn:microsoft.com/office/officeart/2018/2/layout/IconCircleList"/>
    <dgm:cxn modelId="{27B21662-9EED-4062-B2E5-AECBE0F4100D}" type="presParOf" srcId="{EDE9AE30-355D-4BC9-8F67-E2F6BF9CE28B}" destId="{EAEE377C-6614-4ED7-A1E1-6E889D4513D9}" srcOrd="0" destOrd="0" presId="urn:microsoft.com/office/officeart/2018/2/layout/IconCircleList"/>
    <dgm:cxn modelId="{6753CEC2-7C17-4B75-96E5-01D6E1666A89}" type="presParOf" srcId="{EDE9AE30-355D-4BC9-8F67-E2F6BF9CE28B}" destId="{B6DEC189-9C00-4747-A854-047DEF6D1ADB}" srcOrd="1" destOrd="0" presId="urn:microsoft.com/office/officeart/2018/2/layout/IconCircleList"/>
    <dgm:cxn modelId="{D8B0C1B5-CF0A-49FD-A50F-F39F01C6CE36}" type="presParOf" srcId="{EDE9AE30-355D-4BC9-8F67-E2F6BF9CE28B}" destId="{25A76F22-0A41-423F-B99C-2D4D5B368F6F}" srcOrd="2" destOrd="0" presId="urn:microsoft.com/office/officeart/2018/2/layout/IconCircleList"/>
    <dgm:cxn modelId="{D6F476D5-E29F-46A3-A6D9-98A7D8F56E2D}" type="presParOf" srcId="{EDE9AE30-355D-4BC9-8F67-E2F6BF9CE28B}" destId="{4AF51EC2-5644-4225-8527-714271B821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FA55B2-6829-42B3-928F-784A0E64758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B0DACB-55C7-4172-9655-510F7CE075C4}">
      <dgm:prSet/>
      <dgm:spPr/>
      <dgm:t>
        <a:bodyPr/>
        <a:lstStyle/>
        <a:p>
          <a:r>
            <a:rPr lang="en-US"/>
            <a:t>Bi-weekly CEO Town Halls: Updates and Q&amp;A</a:t>
          </a:r>
        </a:p>
      </dgm:t>
    </dgm:pt>
    <dgm:pt modelId="{EFEF1B6A-9237-4CA9-ABC1-A3EB2729AB47}" type="parTrans" cxnId="{E0EAA039-E5F4-4A00-B708-7721DA800ABB}">
      <dgm:prSet/>
      <dgm:spPr/>
      <dgm:t>
        <a:bodyPr/>
        <a:lstStyle/>
        <a:p>
          <a:endParaRPr lang="en-US"/>
        </a:p>
      </dgm:t>
    </dgm:pt>
    <dgm:pt modelId="{ED3D30D0-D76A-4769-95DE-AF18713B4DD1}" type="sibTrans" cxnId="{E0EAA039-E5F4-4A00-B708-7721DA800ABB}">
      <dgm:prSet/>
      <dgm:spPr/>
      <dgm:t>
        <a:bodyPr/>
        <a:lstStyle/>
        <a:p>
          <a:endParaRPr lang="en-US"/>
        </a:p>
      </dgm:t>
    </dgm:pt>
    <dgm:pt modelId="{59004DAC-E211-4FC9-9915-EF985367B33C}">
      <dgm:prSet/>
      <dgm:spPr/>
      <dgm:t>
        <a:bodyPr/>
        <a:lstStyle/>
        <a:p>
          <a:r>
            <a:rPr lang="en-US"/>
            <a:t>Weekly Newsletters: Detailed Salesforce implementation progress</a:t>
          </a:r>
        </a:p>
      </dgm:t>
    </dgm:pt>
    <dgm:pt modelId="{81016533-8393-41B0-A15E-BD29E915422D}" type="parTrans" cxnId="{985F8A71-56D8-4F34-8272-676AA703519E}">
      <dgm:prSet/>
      <dgm:spPr/>
      <dgm:t>
        <a:bodyPr/>
        <a:lstStyle/>
        <a:p>
          <a:endParaRPr lang="en-US"/>
        </a:p>
      </dgm:t>
    </dgm:pt>
    <dgm:pt modelId="{2C3CB544-B147-4D1F-909B-B850E6410767}" type="sibTrans" cxnId="{985F8A71-56D8-4F34-8272-676AA703519E}">
      <dgm:prSet/>
      <dgm:spPr/>
      <dgm:t>
        <a:bodyPr/>
        <a:lstStyle/>
        <a:p>
          <a:endParaRPr lang="en-US"/>
        </a:p>
      </dgm:t>
    </dgm:pt>
    <dgm:pt modelId="{C1F5320B-E53B-425A-99CC-A0FC9333D0F5}">
      <dgm:prSet/>
      <dgm:spPr/>
      <dgm:t>
        <a:bodyPr/>
        <a:lstStyle/>
        <a:p>
          <a:r>
            <a:rPr lang="en-US"/>
            <a:t>Dedicated Intranet Portal: Centralized resource hub with FAQs, live updates</a:t>
          </a:r>
        </a:p>
      </dgm:t>
    </dgm:pt>
    <dgm:pt modelId="{D8E0065E-75F7-4D1C-9D95-4B80F318B234}" type="parTrans" cxnId="{35DA9BDE-A8DA-42DD-904F-31F283644153}">
      <dgm:prSet/>
      <dgm:spPr/>
      <dgm:t>
        <a:bodyPr/>
        <a:lstStyle/>
        <a:p>
          <a:endParaRPr lang="en-US"/>
        </a:p>
      </dgm:t>
    </dgm:pt>
    <dgm:pt modelId="{D67F683C-CBF3-4D83-A69D-48F0404DAB71}" type="sibTrans" cxnId="{35DA9BDE-A8DA-42DD-904F-31F283644153}">
      <dgm:prSet/>
      <dgm:spPr/>
      <dgm:t>
        <a:bodyPr/>
        <a:lstStyle/>
        <a:p>
          <a:endParaRPr lang="en-US"/>
        </a:p>
      </dgm:t>
    </dgm:pt>
    <dgm:pt modelId="{8BC194AC-6681-4C03-9945-A162337C9EC7}">
      <dgm:prSet/>
      <dgm:spPr/>
      <dgm:t>
        <a:bodyPr/>
        <a:lstStyle/>
        <a:p>
          <a:r>
            <a:rPr lang="en-US"/>
            <a:t>Regular Live Q&amp;A sessions: Addressing employee concerns directly</a:t>
          </a:r>
        </a:p>
      </dgm:t>
    </dgm:pt>
    <dgm:pt modelId="{1686ECBD-D091-44D0-9407-562D65BB8AB2}" type="parTrans" cxnId="{9BB22A04-F3F2-4973-9B58-7715104C2F90}">
      <dgm:prSet/>
      <dgm:spPr/>
      <dgm:t>
        <a:bodyPr/>
        <a:lstStyle/>
        <a:p>
          <a:endParaRPr lang="en-US"/>
        </a:p>
      </dgm:t>
    </dgm:pt>
    <dgm:pt modelId="{8A947B54-F37C-4364-A8F3-6672F1FDBF9D}" type="sibTrans" cxnId="{9BB22A04-F3F2-4973-9B58-7715104C2F90}">
      <dgm:prSet/>
      <dgm:spPr/>
      <dgm:t>
        <a:bodyPr/>
        <a:lstStyle/>
        <a:p>
          <a:endParaRPr lang="en-US"/>
        </a:p>
      </dgm:t>
    </dgm:pt>
    <dgm:pt modelId="{323EA38D-1C7F-5348-92AB-FA4352846C3C}">
      <dgm:prSet/>
      <dgm:spPr/>
      <dgm:t>
        <a:bodyPr/>
        <a:lstStyle/>
        <a:p>
          <a:r>
            <a:rPr lang="en-US"/>
            <a:t>Suggestion Boxes and Feedback forms</a:t>
          </a:r>
        </a:p>
      </dgm:t>
    </dgm:pt>
    <dgm:pt modelId="{01CE493B-3862-0D45-8FE8-2825BA23DC63}" type="parTrans" cxnId="{1226B85B-24A5-754F-A52A-46EFA7ADCCDD}">
      <dgm:prSet/>
      <dgm:spPr/>
      <dgm:t>
        <a:bodyPr/>
        <a:lstStyle/>
        <a:p>
          <a:endParaRPr lang="en-US"/>
        </a:p>
      </dgm:t>
    </dgm:pt>
    <dgm:pt modelId="{DA284796-91E4-7E40-B630-77FB0390EFB5}" type="sibTrans" cxnId="{1226B85B-24A5-754F-A52A-46EFA7ADCCDD}">
      <dgm:prSet/>
      <dgm:spPr/>
      <dgm:t>
        <a:bodyPr/>
        <a:lstStyle/>
        <a:p>
          <a:endParaRPr lang="en-US"/>
        </a:p>
      </dgm:t>
    </dgm:pt>
    <dgm:pt modelId="{A8A44BE9-8100-C240-BE6A-20BDB88824EA}">
      <dgm:prSet/>
      <dgm:spPr/>
      <dgm:t>
        <a:bodyPr/>
        <a:lstStyle/>
        <a:p>
          <a:r>
            <a:rPr lang="en-US"/>
            <a:t>Success Stories from Pilot teams</a:t>
          </a:r>
        </a:p>
      </dgm:t>
    </dgm:pt>
    <dgm:pt modelId="{FEFC7961-9E20-3D46-9A4A-71DCD2485A7A}" type="parTrans" cxnId="{6E0010E3-B04A-F74B-8FE1-A599FD566E16}">
      <dgm:prSet/>
      <dgm:spPr/>
      <dgm:t>
        <a:bodyPr/>
        <a:lstStyle/>
        <a:p>
          <a:endParaRPr lang="en-US"/>
        </a:p>
      </dgm:t>
    </dgm:pt>
    <dgm:pt modelId="{C5D99C9A-261A-FE46-870D-2DBB81CBCAA3}" type="sibTrans" cxnId="{6E0010E3-B04A-F74B-8FE1-A599FD566E16}">
      <dgm:prSet/>
      <dgm:spPr/>
      <dgm:t>
        <a:bodyPr/>
        <a:lstStyle/>
        <a:p>
          <a:endParaRPr lang="en-US"/>
        </a:p>
      </dgm:t>
    </dgm:pt>
    <dgm:pt modelId="{D50689D4-3521-48B2-9564-1F107EDD4224}" type="pres">
      <dgm:prSet presAssocID="{99FA55B2-6829-42B3-928F-784A0E647584}" presName="root" presStyleCnt="0">
        <dgm:presLayoutVars>
          <dgm:dir/>
          <dgm:resizeHandles val="exact"/>
        </dgm:presLayoutVars>
      </dgm:prSet>
      <dgm:spPr/>
    </dgm:pt>
    <dgm:pt modelId="{45B3AAB5-6C87-4C36-A74D-72160E9FB314}" type="pres">
      <dgm:prSet presAssocID="{99FA55B2-6829-42B3-928F-784A0E647584}" presName="container" presStyleCnt="0">
        <dgm:presLayoutVars>
          <dgm:dir/>
          <dgm:resizeHandles val="exact"/>
        </dgm:presLayoutVars>
      </dgm:prSet>
      <dgm:spPr/>
    </dgm:pt>
    <dgm:pt modelId="{B5E59D26-AF26-4037-B351-4CDECF23A6E5}" type="pres">
      <dgm:prSet presAssocID="{56B0DACB-55C7-4172-9655-510F7CE075C4}" presName="compNode" presStyleCnt="0"/>
      <dgm:spPr/>
    </dgm:pt>
    <dgm:pt modelId="{6950530A-094E-4A17-8706-0E1B145FF843}" type="pres">
      <dgm:prSet presAssocID="{56B0DACB-55C7-4172-9655-510F7CE075C4}" presName="iconBgRect" presStyleLbl="bgShp" presStyleIdx="0" presStyleCnt="6"/>
      <dgm:spPr/>
    </dgm:pt>
    <dgm:pt modelId="{17B859E7-2DD0-4249-A3AE-98B214BCDB67}" type="pres">
      <dgm:prSet presAssocID="{56B0DACB-55C7-4172-9655-510F7CE075C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B7C98301-7AF5-4C8D-9BA8-03BCF0675AB3}" type="pres">
      <dgm:prSet presAssocID="{56B0DACB-55C7-4172-9655-510F7CE075C4}" presName="spaceRect" presStyleCnt="0"/>
      <dgm:spPr/>
    </dgm:pt>
    <dgm:pt modelId="{5F634F1A-6337-4331-95D6-031283526882}" type="pres">
      <dgm:prSet presAssocID="{56B0DACB-55C7-4172-9655-510F7CE075C4}" presName="textRect" presStyleLbl="revTx" presStyleIdx="0" presStyleCnt="6">
        <dgm:presLayoutVars>
          <dgm:chMax val="1"/>
          <dgm:chPref val="1"/>
        </dgm:presLayoutVars>
      </dgm:prSet>
      <dgm:spPr/>
    </dgm:pt>
    <dgm:pt modelId="{8A264E36-6855-40AA-8D8F-2123D7AFA0D4}" type="pres">
      <dgm:prSet presAssocID="{ED3D30D0-D76A-4769-95DE-AF18713B4DD1}" presName="sibTrans" presStyleLbl="sibTrans2D1" presStyleIdx="0" presStyleCnt="0"/>
      <dgm:spPr/>
    </dgm:pt>
    <dgm:pt modelId="{29B22D89-7318-48E6-B7A4-ED491C0B9005}" type="pres">
      <dgm:prSet presAssocID="{59004DAC-E211-4FC9-9915-EF985367B33C}" presName="compNode" presStyleCnt="0"/>
      <dgm:spPr/>
    </dgm:pt>
    <dgm:pt modelId="{C2A3E644-EDA3-411E-A185-7A7A23A74B39}" type="pres">
      <dgm:prSet presAssocID="{59004DAC-E211-4FC9-9915-EF985367B33C}" presName="iconBgRect" presStyleLbl="bgShp" presStyleIdx="1" presStyleCnt="6"/>
      <dgm:spPr/>
    </dgm:pt>
    <dgm:pt modelId="{E393989E-FE79-42E9-9E51-BDE685A53FBC}" type="pres">
      <dgm:prSet presAssocID="{59004DAC-E211-4FC9-9915-EF985367B33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5E590D3-EA4E-4AA3-9CF6-B97247E125F3}" type="pres">
      <dgm:prSet presAssocID="{59004DAC-E211-4FC9-9915-EF985367B33C}" presName="spaceRect" presStyleCnt="0"/>
      <dgm:spPr/>
    </dgm:pt>
    <dgm:pt modelId="{7083B5EA-EB98-45E6-9629-9337744AEA73}" type="pres">
      <dgm:prSet presAssocID="{59004DAC-E211-4FC9-9915-EF985367B33C}" presName="textRect" presStyleLbl="revTx" presStyleIdx="1" presStyleCnt="6">
        <dgm:presLayoutVars>
          <dgm:chMax val="1"/>
          <dgm:chPref val="1"/>
        </dgm:presLayoutVars>
      </dgm:prSet>
      <dgm:spPr/>
    </dgm:pt>
    <dgm:pt modelId="{A6C28EA0-1D5C-4251-975E-06F757DFD6CD}" type="pres">
      <dgm:prSet presAssocID="{2C3CB544-B147-4D1F-909B-B850E6410767}" presName="sibTrans" presStyleLbl="sibTrans2D1" presStyleIdx="0" presStyleCnt="0"/>
      <dgm:spPr/>
    </dgm:pt>
    <dgm:pt modelId="{E1522F60-3967-4E96-A875-60900D5B41D3}" type="pres">
      <dgm:prSet presAssocID="{C1F5320B-E53B-425A-99CC-A0FC9333D0F5}" presName="compNode" presStyleCnt="0"/>
      <dgm:spPr/>
    </dgm:pt>
    <dgm:pt modelId="{085CA465-C9E5-4558-BBDE-0EF1ACE1A53F}" type="pres">
      <dgm:prSet presAssocID="{C1F5320B-E53B-425A-99CC-A0FC9333D0F5}" presName="iconBgRect" presStyleLbl="bgShp" presStyleIdx="2" presStyleCnt="6"/>
      <dgm:spPr/>
    </dgm:pt>
    <dgm:pt modelId="{A7C20AB7-9C94-488D-BAEE-BB902E0AA6CC}" type="pres">
      <dgm:prSet presAssocID="{C1F5320B-E53B-425A-99CC-A0FC9333D0F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04A923B-18CC-415C-B4DC-8C17B0ABA69F}" type="pres">
      <dgm:prSet presAssocID="{C1F5320B-E53B-425A-99CC-A0FC9333D0F5}" presName="spaceRect" presStyleCnt="0"/>
      <dgm:spPr/>
    </dgm:pt>
    <dgm:pt modelId="{974CCD48-7ECD-4AB2-9BFB-4755239AA40C}" type="pres">
      <dgm:prSet presAssocID="{C1F5320B-E53B-425A-99CC-A0FC9333D0F5}" presName="textRect" presStyleLbl="revTx" presStyleIdx="2" presStyleCnt="6">
        <dgm:presLayoutVars>
          <dgm:chMax val="1"/>
          <dgm:chPref val="1"/>
        </dgm:presLayoutVars>
      </dgm:prSet>
      <dgm:spPr/>
    </dgm:pt>
    <dgm:pt modelId="{77E385E9-15A8-454B-B49C-A5A78DBD8F5E}" type="pres">
      <dgm:prSet presAssocID="{D67F683C-CBF3-4D83-A69D-48F0404DAB71}" presName="sibTrans" presStyleLbl="sibTrans2D1" presStyleIdx="0" presStyleCnt="0"/>
      <dgm:spPr/>
    </dgm:pt>
    <dgm:pt modelId="{CBAFAEDC-6105-464F-B448-1F5F4D7C70DB}" type="pres">
      <dgm:prSet presAssocID="{8BC194AC-6681-4C03-9945-A162337C9EC7}" presName="compNode" presStyleCnt="0"/>
      <dgm:spPr/>
    </dgm:pt>
    <dgm:pt modelId="{A7B893E6-1EB8-4A3C-BC20-B57D308E959A}" type="pres">
      <dgm:prSet presAssocID="{8BC194AC-6681-4C03-9945-A162337C9EC7}" presName="iconBgRect" presStyleLbl="bgShp" presStyleIdx="3" presStyleCnt="6"/>
      <dgm:spPr/>
    </dgm:pt>
    <dgm:pt modelId="{CA3FA2B5-91C7-469F-AF51-F05BD90478A1}" type="pres">
      <dgm:prSet presAssocID="{8BC194AC-6681-4C03-9945-A162337C9EC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2F0A890-57BF-4749-A180-4EB9972474F7}" type="pres">
      <dgm:prSet presAssocID="{8BC194AC-6681-4C03-9945-A162337C9EC7}" presName="spaceRect" presStyleCnt="0"/>
      <dgm:spPr/>
    </dgm:pt>
    <dgm:pt modelId="{9E32BE2F-87C3-4C61-A925-879992D43CBD}" type="pres">
      <dgm:prSet presAssocID="{8BC194AC-6681-4C03-9945-A162337C9EC7}" presName="textRect" presStyleLbl="revTx" presStyleIdx="3" presStyleCnt="6">
        <dgm:presLayoutVars>
          <dgm:chMax val="1"/>
          <dgm:chPref val="1"/>
        </dgm:presLayoutVars>
      </dgm:prSet>
      <dgm:spPr/>
    </dgm:pt>
    <dgm:pt modelId="{14A10D5F-B2C4-4567-9E20-4FF2A4BADB00}" type="pres">
      <dgm:prSet presAssocID="{8A947B54-F37C-4364-A8F3-6672F1FDBF9D}" presName="sibTrans" presStyleLbl="sibTrans2D1" presStyleIdx="0" presStyleCnt="0"/>
      <dgm:spPr/>
    </dgm:pt>
    <dgm:pt modelId="{38C2DB96-8D9D-443B-8A14-5923A2E31F1A}" type="pres">
      <dgm:prSet presAssocID="{323EA38D-1C7F-5348-92AB-FA4352846C3C}" presName="compNode" presStyleCnt="0"/>
      <dgm:spPr/>
    </dgm:pt>
    <dgm:pt modelId="{DD4DF18F-5A93-4260-8F38-1C0FBDDB82DE}" type="pres">
      <dgm:prSet presAssocID="{323EA38D-1C7F-5348-92AB-FA4352846C3C}" presName="iconBgRect" presStyleLbl="bgShp" presStyleIdx="4" presStyleCnt="6"/>
      <dgm:spPr/>
    </dgm:pt>
    <dgm:pt modelId="{082166D3-145D-4C6C-A1C1-99BBC36BF779}" type="pres">
      <dgm:prSet presAssocID="{323EA38D-1C7F-5348-92AB-FA4352846C3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AE6CB38-0795-40F8-9F14-9AD2A68A3A46}" type="pres">
      <dgm:prSet presAssocID="{323EA38D-1C7F-5348-92AB-FA4352846C3C}" presName="spaceRect" presStyleCnt="0"/>
      <dgm:spPr/>
    </dgm:pt>
    <dgm:pt modelId="{8BAEA4FA-A298-49BB-A713-2C2CA37A14B8}" type="pres">
      <dgm:prSet presAssocID="{323EA38D-1C7F-5348-92AB-FA4352846C3C}" presName="textRect" presStyleLbl="revTx" presStyleIdx="4" presStyleCnt="6">
        <dgm:presLayoutVars>
          <dgm:chMax val="1"/>
          <dgm:chPref val="1"/>
        </dgm:presLayoutVars>
      </dgm:prSet>
      <dgm:spPr/>
    </dgm:pt>
    <dgm:pt modelId="{17308EA5-F218-4216-8D99-1BB3C4A04720}" type="pres">
      <dgm:prSet presAssocID="{DA284796-91E4-7E40-B630-77FB0390EFB5}" presName="sibTrans" presStyleLbl="sibTrans2D1" presStyleIdx="0" presStyleCnt="0"/>
      <dgm:spPr/>
    </dgm:pt>
    <dgm:pt modelId="{F4BF6869-1403-4862-8520-43C369071E0F}" type="pres">
      <dgm:prSet presAssocID="{A8A44BE9-8100-C240-BE6A-20BDB88824EA}" presName="compNode" presStyleCnt="0"/>
      <dgm:spPr/>
    </dgm:pt>
    <dgm:pt modelId="{7292E374-0870-40B1-AF45-3FF68F1519E9}" type="pres">
      <dgm:prSet presAssocID="{A8A44BE9-8100-C240-BE6A-20BDB88824EA}" presName="iconBgRect" presStyleLbl="bgShp" presStyleIdx="5" presStyleCnt="6"/>
      <dgm:spPr/>
    </dgm:pt>
    <dgm:pt modelId="{360073ED-4F7E-426C-856C-247AC23F18DF}" type="pres">
      <dgm:prSet presAssocID="{A8A44BE9-8100-C240-BE6A-20BDB88824E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667C074E-8748-4605-B48D-67BE87BD2E47}" type="pres">
      <dgm:prSet presAssocID="{A8A44BE9-8100-C240-BE6A-20BDB88824EA}" presName="spaceRect" presStyleCnt="0"/>
      <dgm:spPr/>
    </dgm:pt>
    <dgm:pt modelId="{7A65DEF0-5B6B-431F-B3BB-F32CCF50F64B}" type="pres">
      <dgm:prSet presAssocID="{A8A44BE9-8100-C240-BE6A-20BDB88824E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1A36E00-3E82-E04F-BDF4-56F6A5222BD4}" type="presOf" srcId="{59004DAC-E211-4FC9-9915-EF985367B33C}" destId="{7083B5EA-EB98-45E6-9629-9337744AEA73}" srcOrd="0" destOrd="0" presId="urn:microsoft.com/office/officeart/2018/2/layout/IconCircleList"/>
    <dgm:cxn modelId="{9BB22A04-F3F2-4973-9B58-7715104C2F90}" srcId="{99FA55B2-6829-42B3-928F-784A0E647584}" destId="{8BC194AC-6681-4C03-9945-A162337C9EC7}" srcOrd="3" destOrd="0" parTransId="{1686ECBD-D091-44D0-9407-562D65BB8AB2}" sibTransId="{8A947B54-F37C-4364-A8F3-6672F1FDBF9D}"/>
    <dgm:cxn modelId="{02C3DA05-6D61-E04F-8FFE-39308B10D357}" type="presOf" srcId="{8A947B54-F37C-4364-A8F3-6672F1FDBF9D}" destId="{14A10D5F-B2C4-4567-9E20-4FF2A4BADB00}" srcOrd="0" destOrd="0" presId="urn:microsoft.com/office/officeart/2018/2/layout/IconCircleList"/>
    <dgm:cxn modelId="{7559040A-84FE-6E4C-B3E2-EFEFA55BF41C}" type="presOf" srcId="{DA284796-91E4-7E40-B630-77FB0390EFB5}" destId="{17308EA5-F218-4216-8D99-1BB3C4A04720}" srcOrd="0" destOrd="0" presId="urn:microsoft.com/office/officeart/2018/2/layout/IconCircleList"/>
    <dgm:cxn modelId="{287E1515-B670-054A-9C49-00D251ACF4EC}" type="presOf" srcId="{8BC194AC-6681-4C03-9945-A162337C9EC7}" destId="{9E32BE2F-87C3-4C61-A925-879992D43CBD}" srcOrd="0" destOrd="0" presId="urn:microsoft.com/office/officeart/2018/2/layout/IconCircleList"/>
    <dgm:cxn modelId="{6BB3141F-C74B-9842-95A5-2DE6C9F313CD}" type="presOf" srcId="{A8A44BE9-8100-C240-BE6A-20BDB88824EA}" destId="{7A65DEF0-5B6B-431F-B3BB-F32CCF50F64B}" srcOrd="0" destOrd="0" presId="urn:microsoft.com/office/officeart/2018/2/layout/IconCircleList"/>
    <dgm:cxn modelId="{E0EAA039-E5F4-4A00-B708-7721DA800ABB}" srcId="{99FA55B2-6829-42B3-928F-784A0E647584}" destId="{56B0DACB-55C7-4172-9655-510F7CE075C4}" srcOrd="0" destOrd="0" parTransId="{EFEF1B6A-9237-4CA9-ABC1-A3EB2729AB47}" sibTransId="{ED3D30D0-D76A-4769-95DE-AF18713B4DD1}"/>
    <dgm:cxn modelId="{1226B85B-24A5-754F-A52A-46EFA7ADCCDD}" srcId="{99FA55B2-6829-42B3-928F-784A0E647584}" destId="{323EA38D-1C7F-5348-92AB-FA4352846C3C}" srcOrd="4" destOrd="0" parTransId="{01CE493B-3862-0D45-8FE8-2825BA23DC63}" sibTransId="{DA284796-91E4-7E40-B630-77FB0390EFB5}"/>
    <dgm:cxn modelId="{5F4F565C-960A-5F42-97C7-5787978C5794}" type="presOf" srcId="{2C3CB544-B147-4D1F-909B-B850E6410767}" destId="{A6C28EA0-1D5C-4251-975E-06F757DFD6CD}" srcOrd="0" destOrd="0" presId="urn:microsoft.com/office/officeart/2018/2/layout/IconCircleList"/>
    <dgm:cxn modelId="{985F8A71-56D8-4F34-8272-676AA703519E}" srcId="{99FA55B2-6829-42B3-928F-784A0E647584}" destId="{59004DAC-E211-4FC9-9915-EF985367B33C}" srcOrd="1" destOrd="0" parTransId="{81016533-8393-41B0-A15E-BD29E915422D}" sibTransId="{2C3CB544-B147-4D1F-909B-B850E6410767}"/>
    <dgm:cxn modelId="{D2078878-609A-F54D-A031-5CE14BF60E94}" type="presOf" srcId="{99FA55B2-6829-42B3-928F-784A0E647584}" destId="{D50689D4-3521-48B2-9564-1F107EDD4224}" srcOrd="0" destOrd="0" presId="urn:microsoft.com/office/officeart/2018/2/layout/IconCircleList"/>
    <dgm:cxn modelId="{735D007C-E602-E74C-A8E2-36AA84D50CD1}" type="presOf" srcId="{ED3D30D0-D76A-4769-95DE-AF18713B4DD1}" destId="{8A264E36-6855-40AA-8D8F-2123D7AFA0D4}" srcOrd="0" destOrd="0" presId="urn:microsoft.com/office/officeart/2018/2/layout/IconCircleList"/>
    <dgm:cxn modelId="{D5216A8C-9D0C-8146-92C0-477541A428D6}" type="presOf" srcId="{D67F683C-CBF3-4D83-A69D-48F0404DAB71}" destId="{77E385E9-15A8-454B-B49C-A5A78DBD8F5E}" srcOrd="0" destOrd="0" presId="urn:microsoft.com/office/officeart/2018/2/layout/IconCircleList"/>
    <dgm:cxn modelId="{350B019B-B7DE-6F47-8232-36AA508541B7}" type="presOf" srcId="{56B0DACB-55C7-4172-9655-510F7CE075C4}" destId="{5F634F1A-6337-4331-95D6-031283526882}" srcOrd="0" destOrd="0" presId="urn:microsoft.com/office/officeart/2018/2/layout/IconCircleList"/>
    <dgm:cxn modelId="{F89489AE-C78C-C54D-B6E9-4BAFA95298B6}" type="presOf" srcId="{323EA38D-1C7F-5348-92AB-FA4352846C3C}" destId="{8BAEA4FA-A298-49BB-A713-2C2CA37A14B8}" srcOrd="0" destOrd="0" presId="urn:microsoft.com/office/officeart/2018/2/layout/IconCircleList"/>
    <dgm:cxn modelId="{F303C1DA-AFF4-7B4E-8DBC-1A2A69E7D286}" type="presOf" srcId="{C1F5320B-E53B-425A-99CC-A0FC9333D0F5}" destId="{974CCD48-7ECD-4AB2-9BFB-4755239AA40C}" srcOrd="0" destOrd="0" presId="urn:microsoft.com/office/officeart/2018/2/layout/IconCircleList"/>
    <dgm:cxn modelId="{35DA9BDE-A8DA-42DD-904F-31F283644153}" srcId="{99FA55B2-6829-42B3-928F-784A0E647584}" destId="{C1F5320B-E53B-425A-99CC-A0FC9333D0F5}" srcOrd="2" destOrd="0" parTransId="{D8E0065E-75F7-4D1C-9D95-4B80F318B234}" sibTransId="{D67F683C-CBF3-4D83-A69D-48F0404DAB71}"/>
    <dgm:cxn modelId="{6E0010E3-B04A-F74B-8FE1-A599FD566E16}" srcId="{99FA55B2-6829-42B3-928F-784A0E647584}" destId="{A8A44BE9-8100-C240-BE6A-20BDB88824EA}" srcOrd="5" destOrd="0" parTransId="{FEFC7961-9E20-3D46-9A4A-71DCD2485A7A}" sibTransId="{C5D99C9A-261A-FE46-870D-2DBB81CBCAA3}"/>
    <dgm:cxn modelId="{1E336C38-9D71-AB4C-99DD-69D67B898906}" type="presParOf" srcId="{D50689D4-3521-48B2-9564-1F107EDD4224}" destId="{45B3AAB5-6C87-4C36-A74D-72160E9FB314}" srcOrd="0" destOrd="0" presId="urn:microsoft.com/office/officeart/2018/2/layout/IconCircleList"/>
    <dgm:cxn modelId="{15CA779E-0E97-EF42-AA5A-7E2CCF9B586E}" type="presParOf" srcId="{45B3AAB5-6C87-4C36-A74D-72160E9FB314}" destId="{B5E59D26-AF26-4037-B351-4CDECF23A6E5}" srcOrd="0" destOrd="0" presId="urn:microsoft.com/office/officeart/2018/2/layout/IconCircleList"/>
    <dgm:cxn modelId="{7328F305-D7C5-E94E-8221-D5813FD949F0}" type="presParOf" srcId="{B5E59D26-AF26-4037-B351-4CDECF23A6E5}" destId="{6950530A-094E-4A17-8706-0E1B145FF843}" srcOrd="0" destOrd="0" presId="urn:microsoft.com/office/officeart/2018/2/layout/IconCircleList"/>
    <dgm:cxn modelId="{1537800D-3965-8946-9FEC-4D03F4A4E1F2}" type="presParOf" srcId="{B5E59D26-AF26-4037-B351-4CDECF23A6E5}" destId="{17B859E7-2DD0-4249-A3AE-98B214BCDB67}" srcOrd="1" destOrd="0" presId="urn:microsoft.com/office/officeart/2018/2/layout/IconCircleList"/>
    <dgm:cxn modelId="{FC177175-99E7-FB48-B84D-964559D668FC}" type="presParOf" srcId="{B5E59D26-AF26-4037-B351-4CDECF23A6E5}" destId="{B7C98301-7AF5-4C8D-9BA8-03BCF0675AB3}" srcOrd="2" destOrd="0" presId="urn:microsoft.com/office/officeart/2018/2/layout/IconCircleList"/>
    <dgm:cxn modelId="{45FA3373-D3F2-A24D-BBE0-F80E3721BEA7}" type="presParOf" srcId="{B5E59D26-AF26-4037-B351-4CDECF23A6E5}" destId="{5F634F1A-6337-4331-95D6-031283526882}" srcOrd="3" destOrd="0" presId="urn:microsoft.com/office/officeart/2018/2/layout/IconCircleList"/>
    <dgm:cxn modelId="{EBC57C6F-E001-484B-A13B-E807C0508B69}" type="presParOf" srcId="{45B3AAB5-6C87-4C36-A74D-72160E9FB314}" destId="{8A264E36-6855-40AA-8D8F-2123D7AFA0D4}" srcOrd="1" destOrd="0" presId="urn:microsoft.com/office/officeart/2018/2/layout/IconCircleList"/>
    <dgm:cxn modelId="{7F99943C-B7CC-1942-8A1C-2E12EE07D126}" type="presParOf" srcId="{45B3AAB5-6C87-4C36-A74D-72160E9FB314}" destId="{29B22D89-7318-48E6-B7A4-ED491C0B9005}" srcOrd="2" destOrd="0" presId="urn:microsoft.com/office/officeart/2018/2/layout/IconCircleList"/>
    <dgm:cxn modelId="{9FE99E71-4A62-3147-9CFF-C9953E62AB9A}" type="presParOf" srcId="{29B22D89-7318-48E6-B7A4-ED491C0B9005}" destId="{C2A3E644-EDA3-411E-A185-7A7A23A74B39}" srcOrd="0" destOrd="0" presId="urn:microsoft.com/office/officeart/2018/2/layout/IconCircleList"/>
    <dgm:cxn modelId="{7B78F538-46ED-E347-8654-D56B86365C2C}" type="presParOf" srcId="{29B22D89-7318-48E6-B7A4-ED491C0B9005}" destId="{E393989E-FE79-42E9-9E51-BDE685A53FBC}" srcOrd="1" destOrd="0" presId="urn:microsoft.com/office/officeart/2018/2/layout/IconCircleList"/>
    <dgm:cxn modelId="{72A3D629-E8EF-0344-A629-116781BBC173}" type="presParOf" srcId="{29B22D89-7318-48E6-B7A4-ED491C0B9005}" destId="{45E590D3-EA4E-4AA3-9CF6-B97247E125F3}" srcOrd="2" destOrd="0" presId="urn:microsoft.com/office/officeart/2018/2/layout/IconCircleList"/>
    <dgm:cxn modelId="{140BBEA2-E69B-A046-8188-FE425016E500}" type="presParOf" srcId="{29B22D89-7318-48E6-B7A4-ED491C0B9005}" destId="{7083B5EA-EB98-45E6-9629-9337744AEA73}" srcOrd="3" destOrd="0" presId="urn:microsoft.com/office/officeart/2018/2/layout/IconCircleList"/>
    <dgm:cxn modelId="{DE466C43-73A6-464C-AC26-C1344C5A9376}" type="presParOf" srcId="{45B3AAB5-6C87-4C36-A74D-72160E9FB314}" destId="{A6C28EA0-1D5C-4251-975E-06F757DFD6CD}" srcOrd="3" destOrd="0" presId="urn:microsoft.com/office/officeart/2018/2/layout/IconCircleList"/>
    <dgm:cxn modelId="{586AA89B-A2F0-F749-8199-C2641D22FD94}" type="presParOf" srcId="{45B3AAB5-6C87-4C36-A74D-72160E9FB314}" destId="{E1522F60-3967-4E96-A875-60900D5B41D3}" srcOrd="4" destOrd="0" presId="urn:microsoft.com/office/officeart/2018/2/layout/IconCircleList"/>
    <dgm:cxn modelId="{1DF8BD15-764F-F74C-B1FD-8A8414C4C0FA}" type="presParOf" srcId="{E1522F60-3967-4E96-A875-60900D5B41D3}" destId="{085CA465-C9E5-4558-BBDE-0EF1ACE1A53F}" srcOrd="0" destOrd="0" presId="urn:microsoft.com/office/officeart/2018/2/layout/IconCircleList"/>
    <dgm:cxn modelId="{48249D78-8C9D-1240-881A-0A68A79EC88F}" type="presParOf" srcId="{E1522F60-3967-4E96-A875-60900D5B41D3}" destId="{A7C20AB7-9C94-488D-BAEE-BB902E0AA6CC}" srcOrd="1" destOrd="0" presId="urn:microsoft.com/office/officeart/2018/2/layout/IconCircleList"/>
    <dgm:cxn modelId="{526AD356-ED6E-E742-8B9A-003759994AAB}" type="presParOf" srcId="{E1522F60-3967-4E96-A875-60900D5B41D3}" destId="{804A923B-18CC-415C-B4DC-8C17B0ABA69F}" srcOrd="2" destOrd="0" presId="urn:microsoft.com/office/officeart/2018/2/layout/IconCircleList"/>
    <dgm:cxn modelId="{E16AA90C-63E0-4345-B79B-89DB41FAF588}" type="presParOf" srcId="{E1522F60-3967-4E96-A875-60900D5B41D3}" destId="{974CCD48-7ECD-4AB2-9BFB-4755239AA40C}" srcOrd="3" destOrd="0" presId="urn:microsoft.com/office/officeart/2018/2/layout/IconCircleList"/>
    <dgm:cxn modelId="{6A5FF6C7-E3F8-4347-9B45-037FFC561F5E}" type="presParOf" srcId="{45B3AAB5-6C87-4C36-A74D-72160E9FB314}" destId="{77E385E9-15A8-454B-B49C-A5A78DBD8F5E}" srcOrd="5" destOrd="0" presId="urn:microsoft.com/office/officeart/2018/2/layout/IconCircleList"/>
    <dgm:cxn modelId="{7DEE04DD-A78A-5645-8809-A25B4AD8BC13}" type="presParOf" srcId="{45B3AAB5-6C87-4C36-A74D-72160E9FB314}" destId="{CBAFAEDC-6105-464F-B448-1F5F4D7C70DB}" srcOrd="6" destOrd="0" presId="urn:microsoft.com/office/officeart/2018/2/layout/IconCircleList"/>
    <dgm:cxn modelId="{8B9724B7-CFE3-E84E-90FB-5D9F9ABEC432}" type="presParOf" srcId="{CBAFAEDC-6105-464F-B448-1F5F4D7C70DB}" destId="{A7B893E6-1EB8-4A3C-BC20-B57D308E959A}" srcOrd="0" destOrd="0" presId="urn:microsoft.com/office/officeart/2018/2/layout/IconCircleList"/>
    <dgm:cxn modelId="{AF37699A-1FCF-4A43-A93D-9DDE25283D57}" type="presParOf" srcId="{CBAFAEDC-6105-464F-B448-1F5F4D7C70DB}" destId="{CA3FA2B5-91C7-469F-AF51-F05BD90478A1}" srcOrd="1" destOrd="0" presId="urn:microsoft.com/office/officeart/2018/2/layout/IconCircleList"/>
    <dgm:cxn modelId="{A463D9FD-AD13-264E-9922-DF610E3D5669}" type="presParOf" srcId="{CBAFAEDC-6105-464F-B448-1F5F4D7C70DB}" destId="{B2F0A890-57BF-4749-A180-4EB9972474F7}" srcOrd="2" destOrd="0" presId="urn:microsoft.com/office/officeart/2018/2/layout/IconCircleList"/>
    <dgm:cxn modelId="{F9D21758-87CF-EA4F-A5C6-45CF5EB1E8DA}" type="presParOf" srcId="{CBAFAEDC-6105-464F-B448-1F5F4D7C70DB}" destId="{9E32BE2F-87C3-4C61-A925-879992D43CBD}" srcOrd="3" destOrd="0" presId="urn:microsoft.com/office/officeart/2018/2/layout/IconCircleList"/>
    <dgm:cxn modelId="{A4E97318-F02C-1143-97B6-16ADFAA96DED}" type="presParOf" srcId="{45B3AAB5-6C87-4C36-A74D-72160E9FB314}" destId="{14A10D5F-B2C4-4567-9E20-4FF2A4BADB00}" srcOrd="7" destOrd="0" presId="urn:microsoft.com/office/officeart/2018/2/layout/IconCircleList"/>
    <dgm:cxn modelId="{E31030C9-8850-C743-9B42-4E876089D714}" type="presParOf" srcId="{45B3AAB5-6C87-4C36-A74D-72160E9FB314}" destId="{38C2DB96-8D9D-443B-8A14-5923A2E31F1A}" srcOrd="8" destOrd="0" presId="urn:microsoft.com/office/officeart/2018/2/layout/IconCircleList"/>
    <dgm:cxn modelId="{EDB86450-CAC7-604B-B47E-2906E8CC51E6}" type="presParOf" srcId="{38C2DB96-8D9D-443B-8A14-5923A2E31F1A}" destId="{DD4DF18F-5A93-4260-8F38-1C0FBDDB82DE}" srcOrd="0" destOrd="0" presId="urn:microsoft.com/office/officeart/2018/2/layout/IconCircleList"/>
    <dgm:cxn modelId="{C62C3B59-1BFA-D845-8B68-32D885B97378}" type="presParOf" srcId="{38C2DB96-8D9D-443B-8A14-5923A2E31F1A}" destId="{082166D3-145D-4C6C-A1C1-99BBC36BF779}" srcOrd="1" destOrd="0" presId="urn:microsoft.com/office/officeart/2018/2/layout/IconCircleList"/>
    <dgm:cxn modelId="{4899E00A-3485-E54D-A28B-1280EF3048E7}" type="presParOf" srcId="{38C2DB96-8D9D-443B-8A14-5923A2E31F1A}" destId="{2AE6CB38-0795-40F8-9F14-9AD2A68A3A46}" srcOrd="2" destOrd="0" presId="urn:microsoft.com/office/officeart/2018/2/layout/IconCircleList"/>
    <dgm:cxn modelId="{349DAD61-6BF7-2E4F-B39E-CA05446D0340}" type="presParOf" srcId="{38C2DB96-8D9D-443B-8A14-5923A2E31F1A}" destId="{8BAEA4FA-A298-49BB-A713-2C2CA37A14B8}" srcOrd="3" destOrd="0" presId="urn:microsoft.com/office/officeart/2018/2/layout/IconCircleList"/>
    <dgm:cxn modelId="{CD083F41-4875-5D45-B1C1-7C4B021A4097}" type="presParOf" srcId="{45B3AAB5-6C87-4C36-A74D-72160E9FB314}" destId="{17308EA5-F218-4216-8D99-1BB3C4A04720}" srcOrd="9" destOrd="0" presId="urn:microsoft.com/office/officeart/2018/2/layout/IconCircleList"/>
    <dgm:cxn modelId="{2C48BA84-A559-9548-8CB7-53DAD7ED0B55}" type="presParOf" srcId="{45B3AAB5-6C87-4C36-A74D-72160E9FB314}" destId="{F4BF6869-1403-4862-8520-43C369071E0F}" srcOrd="10" destOrd="0" presId="urn:microsoft.com/office/officeart/2018/2/layout/IconCircleList"/>
    <dgm:cxn modelId="{87D25467-F5DD-D240-9C14-49B64518B927}" type="presParOf" srcId="{F4BF6869-1403-4862-8520-43C369071E0F}" destId="{7292E374-0870-40B1-AF45-3FF68F1519E9}" srcOrd="0" destOrd="0" presId="urn:microsoft.com/office/officeart/2018/2/layout/IconCircleList"/>
    <dgm:cxn modelId="{5DD447D4-4503-574A-A5DC-9A00AB6AD33D}" type="presParOf" srcId="{F4BF6869-1403-4862-8520-43C369071E0F}" destId="{360073ED-4F7E-426C-856C-247AC23F18DF}" srcOrd="1" destOrd="0" presId="urn:microsoft.com/office/officeart/2018/2/layout/IconCircleList"/>
    <dgm:cxn modelId="{F63AA1EA-0E29-A140-8909-1A743CC2BAD5}" type="presParOf" srcId="{F4BF6869-1403-4862-8520-43C369071E0F}" destId="{667C074E-8748-4605-B48D-67BE87BD2E47}" srcOrd="2" destOrd="0" presId="urn:microsoft.com/office/officeart/2018/2/layout/IconCircleList"/>
    <dgm:cxn modelId="{F63896E9-F1DC-7C42-937F-F4D2972FB721}" type="presParOf" srcId="{F4BF6869-1403-4862-8520-43C369071E0F}" destId="{7A65DEF0-5B6B-431F-B3BB-F32CCF50F64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34AAC2-9A3F-44EC-B763-9C5344FE20D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82351F-879B-4CFD-859C-175EE3231E77}">
      <dgm:prSet/>
      <dgm:spPr/>
      <dgm:t>
        <a:bodyPr/>
        <a:lstStyle/>
        <a:p>
          <a:r>
            <a:rPr lang="en-US" dirty="0"/>
            <a:t>Role-specific workshops and hands-on training</a:t>
          </a:r>
          <a:br>
            <a:rPr lang="en-US" dirty="0"/>
          </a:br>
          <a:r>
            <a:rPr lang="en-CA" dirty="0"/>
            <a:t>(Sales, IT, Service)</a:t>
          </a:r>
          <a:endParaRPr lang="en-US" dirty="0"/>
        </a:p>
      </dgm:t>
    </dgm:pt>
    <dgm:pt modelId="{F01C3914-16CD-4518-97FF-EACA25545984}" type="parTrans" cxnId="{0978A117-1099-4EDD-A749-BA206357E760}">
      <dgm:prSet/>
      <dgm:spPr/>
      <dgm:t>
        <a:bodyPr/>
        <a:lstStyle/>
        <a:p>
          <a:endParaRPr lang="en-US"/>
        </a:p>
      </dgm:t>
    </dgm:pt>
    <dgm:pt modelId="{57DB07F7-518A-4B8E-9C5A-F6417B612C9F}" type="sibTrans" cxnId="{0978A117-1099-4EDD-A749-BA206357E760}">
      <dgm:prSet/>
      <dgm:spPr/>
      <dgm:t>
        <a:bodyPr/>
        <a:lstStyle/>
        <a:p>
          <a:endParaRPr lang="en-US"/>
        </a:p>
      </dgm:t>
    </dgm:pt>
    <dgm:pt modelId="{F143F458-1E69-4F6A-9EE9-0A0A88D46A60}">
      <dgm:prSet/>
      <dgm:spPr/>
      <dgm:t>
        <a:bodyPr/>
        <a:lstStyle/>
        <a:p>
          <a:r>
            <a:rPr lang="en-US" dirty="0"/>
            <a:t>LMS-based interactive tutorials for continuous learning</a:t>
          </a:r>
        </a:p>
      </dgm:t>
    </dgm:pt>
    <dgm:pt modelId="{5B8FA156-0CF2-46B1-95A6-D804160D3C2F}" type="parTrans" cxnId="{B036EDCE-65AB-4796-A519-BE4E8961B21F}">
      <dgm:prSet/>
      <dgm:spPr/>
      <dgm:t>
        <a:bodyPr/>
        <a:lstStyle/>
        <a:p>
          <a:endParaRPr lang="en-US"/>
        </a:p>
      </dgm:t>
    </dgm:pt>
    <dgm:pt modelId="{7877D7BE-2895-46A5-BB2A-B543C21EF4AB}" type="sibTrans" cxnId="{B036EDCE-65AB-4796-A519-BE4E8961B21F}">
      <dgm:prSet/>
      <dgm:spPr/>
      <dgm:t>
        <a:bodyPr/>
        <a:lstStyle/>
        <a:p>
          <a:endParaRPr lang="en-US"/>
        </a:p>
      </dgm:t>
    </dgm:pt>
    <dgm:pt modelId="{1CE43291-082B-4AB2-8FAE-75952B0CCDD4}">
      <dgm:prSet/>
      <dgm:spPr/>
      <dgm:t>
        <a:bodyPr/>
        <a:lstStyle/>
        <a:p>
          <a:r>
            <a:rPr lang="en-US" dirty="0"/>
            <a:t>Comprehensive pre- and post-training tests to measure knowledge gains</a:t>
          </a:r>
        </a:p>
      </dgm:t>
    </dgm:pt>
    <dgm:pt modelId="{600F8339-F876-4A2B-8096-9F35E7157368}" type="parTrans" cxnId="{C0A33CF2-9321-4179-85BF-15C2255D90D5}">
      <dgm:prSet/>
      <dgm:spPr/>
      <dgm:t>
        <a:bodyPr/>
        <a:lstStyle/>
        <a:p>
          <a:endParaRPr lang="en-US"/>
        </a:p>
      </dgm:t>
    </dgm:pt>
    <dgm:pt modelId="{3C67A338-F9F2-425F-B30E-349979C5E966}" type="sibTrans" cxnId="{C0A33CF2-9321-4179-85BF-15C2255D90D5}">
      <dgm:prSet/>
      <dgm:spPr/>
      <dgm:t>
        <a:bodyPr/>
        <a:lstStyle/>
        <a:p>
          <a:endParaRPr lang="en-US"/>
        </a:p>
      </dgm:t>
    </dgm:pt>
    <dgm:pt modelId="{F1F3FFBC-A9C8-460C-AC69-F5EE05EEDF40}">
      <dgm:prSet/>
      <dgm:spPr/>
      <dgm:t>
        <a:bodyPr/>
        <a:lstStyle/>
        <a:p>
          <a:r>
            <a:rPr lang="en-US" dirty="0"/>
            <a:t>Certification options for key users</a:t>
          </a:r>
        </a:p>
      </dgm:t>
    </dgm:pt>
    <dgm:pt modelId="{2A201B4C-D57A-44D8-934D-46D853056678}" type="parTrans" cxnId="{848346A1-AAD4-42EB-AAB3-7E3A12393763}">
      <dgm:prSet/>
      <dgm:spPr/>
      <dgm:t>
        <a:bodyPr/>
        <a:lstStyle/>
        <a:p>
          <a:endParaRPr lang="en-US"/>
        </a:p>
      </dgm:t>
    </dgm:pt>
    <dgm:pt modelId="{FC00DCE6-CA41-4905-867B-21C9DFDB3C3D}" type="sibTrans" cxnId="{848346A1-AAD4-42EB-AAB3-7E3A12393763}">
      <dgm:prSet/>
      <dgm:spPr/>
      <dgm:t>
        <a:bodyPr/>
        <a:lstStyle/>
        <a:p>
          <a:endParaRPr lang="en-US"/>
        </a:p>
      </dgm:t>
    </dgm:pt>
    <dgm:pt modelId="{BE2DD7F6-BF65-4243-9F1F-7D126078CEC3}" type="pres">
      <dgm:prSet presAssocID="{C834AAC2-9A3F-44EC-B763-9C5344FE20D8}" presName="root" presStyleCnt="0">
        <dgm:presLayoutVars>
          <dgm:dir/>
          <dgm:resizeHandles val="exact"/>
        </dgm:presLayoutVars>
      </dgm:prSet>
      <dgm:spPr/>
    </dgm:pt>
    <dgm:pt modelId="{383A23E8-42CD-4164-B00A-B4D6528048CD}" type="pres">
      <dgm:prSet presAssocID="{C834AAC2-9A3F-44EC-B763-9C5344FE20D8}" presName="container" presStyleCnt="0">
        <dgm:presLayoutVars>
          <dgm:dir/>
          <dgm:resizeHandles val="exact"/>
        </dgm:presLayoutVars>
      </dgm:prSet>
      <dgm:spPr/>
    </dgm:pt>
    <dgm:pt modelId="{7F934AC1-5F9F-46B4-857E-7FB5FCE5A9FC}" type="pres">
      <dgm:prSet presAssocID="{2382351F-879B-4CFD-859C-175EE3231E77}" presName="compNode" presStyleCnt="0"/>
      <dgm:spPr/>
    </dgm:pt>
    <dgm:pt modelId="{AC0F3926-4FD5-407E-BD36-059DBB7F757B}" type="pres">
      <dgm:prSet presAssocID="{2382351F-879B-4CFD-859C-175EE3231E77}" presName="iconBgRect" presStyleLbl="bgShp" presStyleIdx="0" presStyleCnt="4"/>
      <dgm:spPr/>
    </dgm:pt>
    <dgm:pt modelId="{6C493112-AA37-413F-B37B-F7265B536BE2}" type="pres">
      <dgm:prSet presAssocID="{2382351F-879B-4CFD-859C-175EE3231E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7FA8FF9-EEC0-49DD-A892-D65AC46653C0}" type="pres">
      <dgm:prSet presAssocID="{2382351F-879B-4CFD-859C-175EE3231E77}" presName="spaceRect" presStyleCnt="0"/>
      <dgm:spPr/>
    </dgm:pt>
    <dgm:pt modelId="{9AA91794-4527-4497-BF20-D6C25B28A4B5}" type="pres">
      <dgm:prSet presAssocID="{2382351F-879B-4CFD-859C-175EE3231E77}" presName="textRect" presStyleLbl="revTx" presStyleIdx="0" presStyleCnt="4">
        <dgm:presLayoutVars>
          <dgm:chMax val="1"/>
          <dgm:chPref val="1"/>
        </dgm:presLayoutVars>
      </dgm:prSet>
      <dgm:spPr/>
    </dgm:pt>
    <dgm:pt modelId="{8ADA6D14-4929-4A87-A477-2416C2555935}" type="pres">
      <dgm:prSet presAssocID="{57DB07F7-518A-4B8E-9C5A-F6417B612C9F}" presName="sibTrans" presStyleLbl="sibTrans2D1" presStyleIdx="0" presStyleCnt="0"/>
      <dgm:spPr/>
    </dgm:pt>
    <dgm:pt modelId="{0DA847C8-7545-4E57-A025-97BBB3EFB15C}" type="pres">
      <dgm:prSet presAssocID="{F143F458-1E69-4F6A-9EE9-0A0A88D46A60}" presName="compNode" presStyleCnt="0"/>
      <dgm:spPr/>
    </dgm:pt>
    <dgm:pt modelId="{63547BB4-153E-42C0-A564-8F0013D0EF60}" type="pres">
      <dgm:prSet presAssocID="{F143F458-1E69-4F6A-9EE9-0A0A88D46A60}" presName="iconBgRect" presStyleLbl="bgShp" presStyleIdx="1" presStyleCnt="4"/>
      <dgm:spPr/>
    </dgm:pt>
    <dgm:pt modelId="{8A625829-24DC-4A12-B9D1-E4A106F30572}" type="pres">
      <dgm:prSet presAssocID="{F143F458-1E69-4F6A-9EE9-0A0A88D46A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4FD0B95-61DA-40BE-9E09-8544B343D793}" type="pres">
      <dgm:prSet presAssocID="{F143F458-1E69-4F6A-9EE9-0A0A88D46A60}" presName="spaceRect" presStyleCnt="0"/>
      <dgm:spPr/>
    </dgm:pt>
    <dgm:pt modelId="{3FF7F88A-A777-4859-BB18-9F3315E5498A}" type="pres">
      <dgm:prSet presAssocID="{F143F458-1E69-4F6A-9EE9-0A0A88D46A60}" presName="textRect" presStyleLbl="revTx" presStyleIdx="1" presStyleCnt="4">
        <dgm:presLayoutVars>
          <dgm:chMax val="1"/>
          <dgm:chPref val="1"/>
        </dgm:presLayoutVars>
      </dgm:prSet>
      <dgm:spPr/>
    </dgm:pt>
    <dgm:pt modelId="{1FF71B04-33ED-4318-8C15-E56F0741D966}" type="pres">
      <dgm:prSet presAssocID="{7877D7BE-2895-46A5-BB2A-B543C21EF4AB}" presName="sibTrans" presStyleLbl="sibTrans2D1" presStyleIdx="0" presStyleCnt="0"/>
      <dgm:spPr/>
    </dgm:pt>
    <dgm:pt modelId="{39FCBA3F-6FC8-4589-AA5E-F70FC2D53885}" type="pres">
      <dgm:prSet presAssocID="{1CE43291-082B-4AB2-8FAE-75952B0CCDD4}" presName="compNode" presStyleCnt="0"/>
      <dgm:spPr/>
    </dgm:pt>
    <dgm:pt modelId="{924F8280-096D-4B98-9660-9F333525CC1B}" type="pres">
      <dgm:prSet presAssocID="{1CE43291-082B-4AB2-8FAE-75952B0CCDD4}" presName="iconBgRect" presStyleLbl="bgShp" presStyleIdx="2" presStyleCnt="4"/>
      <dgm:spPr/>
    </dgm:pt>
    <dgm:pt modelId="{BE156270-E43C-4B09-9164-46016410B76F}" type="pres">
      <dgm:prSet presAssocID="{1CE43291-082B-4AB2-8FAE-75952B0CCD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6B4336C-A0B0-43D4-8E97-8812D4ED8635}" type="pres">
      <dgm:prSet presAssocID="{1CE43291-082B-4AB2-8FAE-75952B0CCDD4}" presName="spaceRect" presStyleCnt="0"/>
      <dgm:spPr/>
    </dgm:pt>
    <dgm:pt modelId="{1F741F8B-41E9-4BEF-95E5-687AEF095251}" type="pres">
      <dgm:prSet presAssocID="{1CE43291-082B-4AB2-8FAE-75952B0CCDD4}" presName="textRect" presStyleLbl="revTx" presStyleIdx="2" presStyleCnt="4">
        <dgm:presLayoutVars>
          <dgm:chMax val="1"/>
          <dgm:chPref val="1"/>
        </dgm:presLayoutVars>
      </dgm:prSet>
      <dgm:spPr/>
    </dgm:pt>
    <dgm:pt modelId="{51415EDC-0762-40AE-A774-741273B7F9FA}" type="pres">
      <dgm:prSet presAssocID="{3C67A338-F9F2-425F-B30E-349979C5E966}" presName="sibTrans" presStyleLbl="sibTrans2D1" presStyleIdx="0" presStyleCnt="0"/>
      <dgm:spPr/>
    </dgm:pt>
    <dgm:pt modelId="{A54A6F05-B698-4B19-B2C8-C2E41BF10AF2}" type="pres">
      <dgm:prSet presAssocID="{F1F3FFBC-A9C8-460C-AC69-F5EE05EEDF40}" presName="compNode" presStyleCnt="0"/>
      <dgm:spPr/>
    </dgm:pt>
    <dgm:pt modelId="{75E21FE5-F4D1-43E4-BEE4-EE7E1B453AEB}" type="pres">
      <dgm:prSet presAssocID="{F1F3FFBC-A9C8-460C-AC69-F5EE05EEDF40}" presName="iconBgRect" presStyleLbl="bgShp" presStyleIdx="3" presStyleCnt="4"/>
      <dgm:spPr/>
    </dgm:pt>
    <dgm:pt modelId="{08D207AA-0D02-443C-A0D8-3152811CCED9}" type="pres">
      <dgm:prSet presAssocID="{F1F3FFBC-A9C8-460C-AC69-F5EE05EEDF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2C20775-303F-49DC-BAA5-0ABD32036278}" type="pres">
      <dgm:prSet presAssocID="{F1F3FFBC-A9C8-460C-AC69-F5EE05EEDF40}" presName="spaceRect" presStyleCnt="0"/>
      <dgm:spPr/>
    </dgm:pt>
    <dgm:pt modelId="{88B6EC13-A69F-42B1-9E42-D45B2374531B}" type="pres">
      <dgm:prSet presAssocID="{F1F3FFBC-A9C8-460C-AC69-F5EE05EEDF4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B64A0D-B83F-4445-8A80-77F40831D470}" type="presOf" srcId="{57DB07F7-518A-4B8E-9C5A-F6417B612C9F}" destId="{8ADA6D14-4929-4A87-A477-2416C2555935}" srcOrd="0" destOrd="0" presId="urn:microsoft.com/office/officeart/2018/2/layout/IconCircleList"/>
    <dgm:cxn modelId="{0978A117-1099-4EDD-A749-BA206357E760}" srcId="{C834AAC2-9A3F-44EC-B763-9C5344FE20D8}" destId="{2382351F-879B-4CFD-859C-175EE3231E77}" srcOrd="0" destOrd="0" parTransId="{F01C3914-16CD-4518-97FF-EACA25545984}" sibTransId="{57DB07F7-518A-4B8E-9C5A-F6417B612C9F}"/>
    <dgm:cxn modelId="{CA20852D-5436-C046-97A8-331389740336}" type="presOf" srcId="{F143F458-1E69-4F6A-9EE9-0A0A88D46A60}" destId="{3FF7F88A-A777-4859-BB18-9F3315E5498A}" srcOrd="0" destOrd="0" presId="urn:microsoft.com/office/officeart/2018/2/layout/IconCircleList"/>
    <dgm:cxn modelId="{C4397C70-3B73-F74A-9C75-BE2728ACA7D5}" type="presOf" srcId="{3C67A338-F9F2-425F-B30E-349979C5E966}" destId="{51415EDC-0762-40AE-A774-741273B7F9FA}" srcOrd="0" destOrd="0" presId="urn:microsoft.com/office/officeart/2018/2/layout/IconCircleList"/>
    <dgm:cxn modelId="{9E76D877-9E32-E141-A44A-3BB7DAB37EDC}" type="presOf" srcId="{2382351F-879B-4CFD-859C-175EE3231E77}" destId="{9AA91794-4527-4497-BF20-D6C25B28A4B5}" srcOrd="0" destOrd="0" presId="urn:microsoft.com/office/officeart/2018/2/layout/IconCircleList"/>
    <dgm:cxn modelId="{770A5B9F-5033-704E-BA97-EF88D18DE0C5}" type="presOf" srcId="{7877D7BE-2895-46A5-BB2A-B543C21EF4AB}" destId="{1FF71B04-33ED-4318-8C15-E56F0741D966}" srcOrd="0" destOrd="0" presId="urn:microsoft.com/office/officeart/2018/2/layout/IconCircleList"/>
    <dgm:cxn modelId="{848346A1-AAD4-42EB-AAB3-7E3A12393763}" srcId="{C834AAC2-9A3F-44EC-B763-9C5344FE20D8}" destId="{F1F3FFBC-A9C8-460C-AC69-F5EE05EEDF40}" srcOrd="3" destOrd="0" parTransId="{2A201B4C-D57A-44D8-934D-46D853056678}" sibTransId="{FC00DCE6-CA41-4905-867B-21C9DFDB3C3D}"/>
    <dgm:cxn modelId="{6C47FFB4-D522-1943-A4B2-3009D25C2441}" type="presOf" srcId="{C834AAC2-9A3F-44EC-B763-9C5344FE20D8}" destId="{BE2DD7F6-BF65-4243-9F1F-7D126078CEC3}" srcOrd="0" destOrd="0" presId="urn:microsoft.com/office/officeart/2018/2/layout/IconCircleList"/>
    <dgm:cxn modelId="{E07603CD-CCCC-BE44-9BE0-0E3EF3ECD98D}" type="presOf" srcId="{1CE43291-082B-4AB2-8FAE-75952B0CCDD4}" destId="{1F741F8B-41E9-4BEF-95E5-687AEF095251}" srcOrd="0" destOrd="0" presId="urn:microsoft.com/office/officeart/2018/2/layout/IconCircleList"/>
    <dgm:cxn modelId="{B036EDCE-65AB-4796-A519-BE4E8961B21F}" srcId="{C834AAC2-9A3F-44EC-B763-9C5344FE20D8}" destId="{F143F458-1E69-4F6A-9EE9-0A0A88D46A60}" srcOrd="1" destOrd="0" parTransId="{5B8FA156-0CF2-46B1-95A6-D804160D3C2F}" sibTransId="{7877D7BE-2895-46A5-BB2A-B543C21EF4AB}"/>
    <dgm:cxn modelId="{C0A33CF2-9321-4179-85BF-15C2255D90D5}" srcId="{C834AAC2-9A3F-44EC-B763-9C5344FE20D8}" destId="{1CE43291-082B-4AB2-8FAE-75952B0CCDD4}" srcOrd="2" destOrd="0" parTransId="{600F8339-F876-4A2B-8096-9F35E7157368}" sibTransId="{3C67A338-F9F2-425F-B30E-349979C5E966}"/>
    <dgm:cxn modelId="{58D115FE-52DD-4D42-9D2F-4EC2E47A4555}" type="presOf" srcId="{F1F3FFBC-A9C8-460C-AC69-F5EE05EEDF40}" destId="{88B6EC13-A69F-42B1-9E42-D45B2374531B}" srcOrd="0" destOrd="0" presId="urn:microsoft.com/office/officeart/2018/2/layout/IconCircleList"/>
    <dgm:cxn modelId="{7C382711-8246-E147-AF0D-A20F9CFB99D7}" type="presParOf" srcId="{BE2DD7F6-BF65-4243-9F1F-7D126078CEC3}" destId="{383A23E8-42CD-4164-B00A-B4D6528048CD}" srcOrd="0" destOrd="0" presId="urn:microsoft.com/office/officeart/2018/2/layout/IconCircleList"/>
    <dgm:cxn modelId="{03E4FA77-9976-CA43-9FAD-0C639A8F3A1F}" type="presParOf" srcId="{383A23E8-42CD-4164-B00A-B4D6528048CD}" destId="{7F934AC1-5F9F-46B4-857E-7FB5FCE5A9FC}" srcOrd="0" destOrd="0" presId="urn:microsoft.com/office/officeart/2018/2/layout/IconCircleList"/>
    <dgm:cxn modelId="{249D21C5-07B2-3A40-9B1A-6341DE449273}" type="presParOf" srcId="{7F934AC1-5F9F-46B4-857E-7FB5FCE5A9FC}" destId="{AC0F3926-4FD5-407E-BD36-059DBB7F757B}" srcOrd="0" destOrd="0" presId="urn:microsoft.com/office/officeart/2018/2/layout/IconCircleList"/>
    <dgm:cxn modelId="{AD1063AA-9E4C-7541-84D0-882184C6FA26}" type="presParOf" srcId="{7F934AC1-5F9F-46B4-857E-7FB5FCE5A9FC}" destId="{6C493112-AA37-413F-B37B-F7265B536BE2}" srcOrd="1" destOrd="0" presId="urn:microsoft.com/office/officeart/2018/2/layout/IconCircleList"/>
    <dgm:cxn modelId="{A9B76F10-D2B5-2241-BB47-8A68439D1B53}" type="presParOf" srcId="{7F934AC1-5F9F-46B4-857E-7FB5FCE5A9FC}" destId="{27FA8FF9-EEC0-49DD-A892-D65AC46653C0}" srcOrd="2" destOrd="0" presId="urn:microsoft.com/office/officeart/2018/2/layout/IconCircleList"/>
    <dgm:cxn modelId="{16CFA904-B124-854B-986A-F6D868977911}" type="presParOf" srcId="{7F934AC1-5F9F-46B4-857E-7FB5FCE5A9FC}" destId="{9AA91794-4527-4497-BF20-D6C25B28A4B5}" srcOrd="3" destOrd="0" presId="urn:microsoft.com/office/officeart/2018/2/layout/IconCircleList"/>
    <dgm:cxn modelId="{27014945-B352-9941-8DD2-DCB53F9D7A53}" type="presParOf" srcId="{383A23E8-42CD-4164-B00A-B4D6528048CD}" destId="{8ADA6D14-4929-4A87-A477-2416C2555935}" srcOrd="1" destOrd="0" presId="urn:microsoft.com/office/officeart/2018/2/layout/IconCircleList"/>
    <dgm:cxn modelId="{B4296103-FEBA-354E-B230-7D454FABD3C2}" type="presParOf" srcId="{383A23E8-42CD-4164-B00A-B4D6528048CD}" destId="{0DA847C8-7545-4E57-A025-97BBB3EFB15C}" srcOrd="2" destOrd="0" presId="urn:microsoft.com/office/officeart/2018/2/layout/IconCircleList"/>
    <dgm:cxn modelId="{5A3B743D-14F4-004C-8793-18973F7B7D49}" type="presParOf" srcId="{0DA847C8-7545-4E57-A025-97BBB3EFB15C}" destId="{63547BB4-153E-42C0-A564-8F0013D0EF60}" srcOrd="0" destOrd="0" presId="urn:microsoft.com/office/officeart/2018/2/layout/IconCircleList"/>
    <dgm:cxn modelId="{BB46F0D3-AD2F-D541-AFA6-C786890B2291}" type="presParOf" srcId="{0DA847C8-7545-4E57-A025-97BBB3EFB15C}" destId="{8A625829-24DC-4A12-B9D1-E4A106F30572}" srcOrd="1" destOrd="0" presId="urn:microsoft.com/office/officeart/2018/2/layout/IconCircleList"/>
    <dgm:cxn modelId="{E3B5D9AB-31DC-104E-8DDE-D26E9E25B097}" type="presParOf" srcId="{0DA847C8-7545-4E57-A025-97BBB3EFB15C}" destId="{74FD0B95-61DA-40BE-9E09-8544B343D793}" srcOrd="2" destOrd="0" presId="urn:microsoft.com/office/officeart/2018/2/layout/IconCircleList"/>
    <dgm:cxn modelId="{3746A3CE-9B38-E845-B1AA-9ED0EDE140CC}" type="presParOf" srcId="{0DA847C8-7545-4E57-A025-97BBB3EFB15C}" destId="{3FF7F88A-A777-4859-BB18-9F3315E5498A}" srcOrd="3" destOrd="0" presId="urn:microsoft.com/office/officeart/2018/2/layout/IconCircleList"/>
    <dgm:cxn modelId="{FFB36D1A-8D5A-3940-B418-AFBED5C30397}" type="presParOf" srcId="{383A23E8-42CD-4164-B00A-B4D6528048CD}" destId="{1FF71B04-33ED-4318-8C15-E56F0741D966}" srcOrd="3" destOrd="0" presId="urn:microsoft.com/office/officeart/2018/2/layout/IconCircleList"/>
    <dgm:cxn modelId="{7DAC9FB2-5701-5047-B12F-5044F5AB3B3D}" type="presParOf" srcId="{383A23E8-42CD-4164-B00A-B4D6528048CD}" destId="{39FCBA3F-6FC8-4589-AA5E-F70FC2D53885}" srcOrd="4" destOrd="0" presId="urn:microsoft.com/office/officeart/2018/2/layout/IconCircleList"/>
    <dgm:cxn modelId="{8BF0240A-EE9B-B142-AB65-4A86271530B5}" type="presParOf" srcId="{39FCBA3F-6FC8-4589-AA5E-F70FC2D53885}" destId="{924F8280-096D-4B98-9660-9F333525CC1B}" srcOrd="0" destOrd="0" presId="urn:microsoft.com/office/officeart/2018/2/layout/IconCircleList"/>
    <dgm:cxn modelId="{8103F8F6-6499-EF4C-BBEA-D1F7DFCAB1BA}" type="presParOf" srcId="{39FCBA3F-6FC8-4589-AA5E-F70FC2D53885}" destId="{BE156270-E43C-4B09-9164-46016410B76F}" srcOrd="1" destOrd="0" presId="urn:microsoft.com/office/officeart/2018/2/layout/IconCircleList"/>
    <dgm:cxn modelId="{CE774E74-E314-4E49-83DA-AB0716E48C8B}" type="presParOf" srcId="{39FCBA3F-6FC8-4589-AA5E-F70FC2D53885}" destId="{D6B4336C-A0B0-43D4-8E97-8812D4ED8635}" srcOrd="2" destOrd="0" presId="urn:microsoft.com/office/officeart/2018/2/layout/IconCircleList"/>
    <dgm:cxn modelId="{931426ED-1CEA-EA4E-8013-773A210C6010}" type="presParOf" srcId="{39FCBA3F-6FC8-4589-AA5E-F70FC2D53885}" destId="{1F741F8B-41E9-4BEF-95E5-687AEF095251}" srcOrd="3" destOrd="0" presId="urn:microsoft.com/office/officeart/2018/2/layout/IconCircleList"/>
    <dgm:cxn modelId="{93194DAE-F864-8B4E-9748-50C8A001AFA4}" type="presParOf" srcId="{383A23E8-42CD-4164-B00A-B4D6528048CD}" destId="{51415EDC-0762-40AE-A774-741273B7F9FA}" srcOrd="5" destOrd="0" presId="urn:microsoft.com/office/officeart/2018/2/layout/IconCircleList"/>
    <dgm:cxn modelId="{929F81EF-E08B-774A-A183-71AF92CECE16}" type="presParOf" srcId="{383A23E8-42CD-4164-B00A-B4D6528048CD}" destId="{A54A6F05-B698-4B19-B2C8-C2E41BF10AF2}" srcOrd="6" destOrd="0" presId="urn:microsoft.com/office/officeart/2018/2/layout/IconCircleList"/>
    <dgm:cxn modelId="{FED28F23-D34C-D649-A02F-E8D53737762A}" type="presParOf" srcId="{A54A6F05-B698-4B19-B2C8-C2E41BF10AF2}" destId="{75E21FE5-F4D1-43E4-BEE4-EE7E1B453AEB}" srcOrd="0" destOrd="0" presId="urn:microsoft.com/office/officeart/2018/2/layout/IconCircleList"/>
    <dgm:cxn modelId="{EA1AD39F-0C7E-724A-A9FA-1ACCC55E5568}" type="presParOf" srcId="{A54A6F05-B698-4B19-B2C8-C2E41BF10AF2}" destId="{08D207AA-0D02-443C-A0D8-3152811CCED9}" srcOrd="1" destOrd="0" presId="urn:microsoft.com/office/officeart/2018/2/layout/IconCircleList"/>
    <dgm:cxn modelId="{4BC5105A-8917-C64D-98B6-214A2BBE591E}" type="presParOf" srcId="{A54A6F05-B698-4B19-B2C8-C2E41BF10AF2}" destId="{B2C20775-303F-49DC-BAA5-0ABD32036278}" srcOrd="2" destOrd="0" presId="urn:microsoft.com/office/officeart/2018/2/layout/IconCircleList"/>
    <dgm:cxn modelId="{23DC8635-FBE8-664A-A3CB-B876D30768B5}" type="presParOf" srcId="{A54A6F05-B698-4B19-B2C8-C2E41BF10AF2}" destId="{88B6EC13-A69F-42B1-9E42-D45B2374531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084DE4-840D-4E1F-ACB4-1009BE96CC26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ED9DB8-E28D-42BB-BD8F-86DA1B7485B1}">
      <dgm:prSet/>
      <dgm:spPr/>
      <dgm:t>
        <a:bodyPr/>
        <a:lstStyle/>
        <a:p>
          <a:r>
            <a:rPr lang="en-US" b="1" i="0" baseline="0" dirty="0">
              <a:latin typeface="+mj-lt"/>
            </a:rPr>
            <a:t>Supportive Measures :</a:t>
          </a:r>
          <a:endParaRPr lang="en-US" dirty="0">
            <a:latin typeface="+mj-lt"/>
          </a:endParaRPr>
        </a:p>
      </dgm:t>
    </dgm:pt>
    <dgm:pt modelId="{4BD451F0-8707-44A5-868A-3BF195DB7ED9}" type="parTrans" cxnId="{CEAE80BB-9FF8-4BFB-AE33-5A707C60B287}">
      <dgm:prSet/>
      <dgm:spPr/>
      <dgm:t>
        <a:bodyPr/>
        <a:lstStyle/>
        <a:p>
          <a:endParaRPr lang="en-US"/>
        </a:p>
      </dgm:t>
    </dgm:pt>
    <dgm:pt modelId="{D3AD101F-E290-4BCC-9DFF-B32086931256}" type="sibTrans" cxnId="{CEAE80BB-9FF8-4BFB-AE33-5A707C60B287}">
      <dgm:prSet/>
      <dgm:spPr/>
      <dgm:t>
        <a:bodyPr/>
        <a:lstStyle/>
        <a:p>
          <a:endParaRPr lang="en-US"/>
        </a:p>
      </dgm:t>
    </dgm:pt>
    <dgm:pt modelId="{C1A0740B-3984-4668-96CA-D7BE08D5DF88}">
      <dgm:prSet/>
      <dgm:spPr/>
      <dgm:t>
        <a:bodyPr/>
        <a:lstStyle/>
        <a:p>
          <a:pPr>
            <a:buFont typeface="Wingdings" pitchFamily="2" charset="2"/>
            <a:buChar char="Ø"/>
          </a:pPr>
          <a:r>
            <a:rPr lang="en-US" b="0" i="0" baseline="0" dirty="0">
              <a:latin typeface="+mj-lt"/>
            </a:rPr>
            <a:t>Structured weekly mentorship programs (check-ins)</a:t>
          </a:r>
          <a:endParaRPr lang="en-US" dirty="0">
            <a:latin typeface="+mj-lt"/>
          </a:endParaRPr>
        </a:p>
      </dgm:t>
    </dgm:pt>
    <dgm:pt modelId="{4E7D72E2-D67F-4593-B412-AFB2523A7330}" type="parTrans" cxnId="{AC2F7A2E-FF74-4B27-B780-35C9FF922C91}">
      <dgm:prSet/>
      <dgm:spPr/>
      <dgm:t>
        <a:bodyPr/>
        <a:lstStyle/>
        <a:p>
          <a:endParaRPr lang="en-US"/>
        </a:p>
      </dgm:t>
    </dgm:pt>
    <dgm:pt modelId="{7E108356-9A96-4934-8F54-7128F453E8AF}" type="sibTrans" cxnId="{AC2F7A2E-FF74-4B27-B780-35C9FF922C91}">
      <dgm:prSet/>
      <dgm:spPr/>
      <dgm:t>
        <a:bodyPr/>
        <a:lstStyle/>
        <a:p>
          <a:endParaRPr lang="en-US"/>
        </a:p>
      </dgm:t>
    </dgm:pt>
    <dgm:pt modelId="{FABC6AF8-3599-4AB8-957E-CE7BAB566716}">
      <dgm:prSet/>
      <dgm:spPr/>
      <dgm:t>
        <a:bodyPr/>
        <a:lstStyle/>
        <a:p>
          <a:pPr>
            <a:buFont typeface="Wingdings" pitchFamily="2" charset="2"/>
            <a:buChar char="Ø"/>
          </a:pPr>
          <a:r>
            <a:rPr lang="en-US" b="0" i="0" baseline="0" dirty="0">
              <a:latin typeface="+mj-lt"/>
            </a:rPr>
            <a:t>Availability of Salesforce technical experts for real-time support</a:t>
          </a:r>
          <a:endParaRPr lang="en-US" dirty="0">
            <a:latin typeface="+mj-lt"/>
          </a:endParaRPr>
        </a:p>
      </dgm:t>
    </dgm:pt>
    <dgm:pt modelId="{6CE74F3E-9639-4F78-B5BF-94FF1EFCB101}" type="parTrans" cxnId="{C00ABBC2-079D-489B-A0B9-5872842EC086}">
      <dgm:prSet/>
      <dgm:spPr/>
      <dgm:t>
        <a:bodyPr/>
        <a:lstStyle/>
        <a:p>
          <a:endParaRPr lang="en-US"/>
        </a:p>
      </dgm:t>
    </dgm:pt>
    <dgm:pt modelId="{CF0D8837-C468-4D0B-854B-19D053239230}" type="sibTrans" cxnId="{C00ABBC2-079D-489B-A0B9-5872842EC086}">
      <dgm:prSet/>
      <dgm:spPr/>
      <dgm:t>
        <a:bodyPr/>
        <a:lstStyle/>
        <a:p>
          <a:endParaRPr lang="en-US"/>
        </a:p>
      </dgm:t>
    </dgm:pt>
    <dgm:pt modelId="{9B7C443B-1553-4685-92F9-EE5B7B0FC06A}">
      <dgm:prSet/>
      <dgm:spPr/>
      <dgm:t>
        <a:bodyPr/>
        <a:lstStyle/>
        <a:p>
          <a:pPr>
            <a:buFont typeface="Wingdings" pitchFamily="2" charset="2"/>
            <a:buChar char="Ø"/>
          </a:pPr>
          <a:r>
            <a:rPr lang="en-US" b="0" i="0" baseline="0" dirty="0">
              <a:latin typeface="+mj-lt"/>
            </a:rPr>
            <a:t>Regular performance reviews and skill evaluations</a:t>
          </a:r>
          <a:endParaRPr lang="en-US" dirty="0">
            <a:latin typeface="+mj-lt"/>
          </a:endParaRPr>
        </a:p>
      </dgm:t>
    </dgm:pt>
    <dgm:pt modelId="{B77EF175-848A-42C0-858E-1E14EF72007D}" type="parTrans" cxnId="{0DF574AE-3EC9-4BBD-9AA1-7197CD8BECCA}">
      <dgm:prSet/>
      <dgm:spPr/>
      <dgm:t>
        <a:bodyPr/>
        <a:lstStyle/>
        <a:p>
          <a:endParaRPr lang="en-US"/>
        </a:p>
      </dgm:t>
    </dgm:pt>
    <dgm:pt modelId="{A626F615-6A84-42C3-B587-2F4DFAE4BB95}" type="sibTrans" cxnId="{0DF574AE-3EC9-4BBD-9AA1-7197CD8BECCA}">
      <dgm:prSet/>
      <dgm:spPr/>
      <dgm:t>
        <a:bodyPr/>
        <a:lstStyle/>
        <a:p>
          <a:endParaRPr lang="en-US"/>
        </a:p>
      </dgm:t>
    </dgm:pt>
    <dgm:pt modelId="{7E0361A2-6A64-4E0D-A89D-0C7B6C49CB00}">
      <dgm:prSet/>
      <dgm:spPr/>
      <dgm:t>
        <a:bodyPr/>
        <a:lstStyle/>
        <a:p>
          <a:pPr>
            <a:buFont typeface="Wingdings" pitchFamily="2" charset="2"/>
            <a:buChar char="Ø"/>
          </a:pPr>
          <a:r>
            <a:rPr lang="en-US" b="0" i="0" baseline="0" dirty="0">
              <a:latin typeface="+mj-lt"/>
            </a:rPr>
            <a:t>Troubleshooting and skill reinforcement resources</a:t>
          </a:r>
          <a:endParaRPr lang="en-US" dirty="0">
            <a:latin typeface="+mj-lt"/>
          </a:endParaRPr>
        </a:p>
      </dgm:t>
    </dgm:pt>
    <dgm:pt modelId="{B8006622-5650-4FE8-8D4B-8F91EAD70FF6}" type="parTrans" cxnId="{EAFD2F29-C4EA-4C99-BF08-71E3CBB04C32}">
      <dgm:prSet/>
      <dgm:spPr/>
      <dgm:t>
        <a:bodyPr/>
        <a:lstStyle/>
        <a:p>
          <a:endParaRPr lang="en-US"/>
        </a:p>
      </dgm:t>
    </dgm:pt>
    <dgm:pt modelId="{C4924C89-E25C-4E50-B0AF-2CACF4686C92}" type="sibTrans" cxnId="{EAFD2F29-C4EA-4C99-BF08-71E3CBB04C32}">
      <dgm:prSet/>
      <dgm:spPr/>
      <dgm:t>
        <a:bodyPr/>
        <a:lstStyle/>
        <a:p>
          <a:endParaRPr lang="en-US"/>
        </a:p>
      </dgm:t>
    </dgm:pt>
    <dgm:pt modelId="{CCCD3401-D7FE-1943-AA80-29629E5B9483}" type="pres">
      <dgm:prSet presAssocID="{EA084DE4-840D-4E1F-ACB4-1009BE96CC26}" presName="linear" presStyleCnt="0">
        <dgm:presLayoutVars>
          <dgm:animLvl val="lvl"/>
          <dgm:resizeHandles val="exact"/>
        </dgm:presLayoutVars>
      </dgm:prSet>
      <dgm:spPr/>
    </dgm:pt>
    <dgm:pt modelId="{211C3C02-EC9C-AA41-A6B3-BFB55AD5827C}" type="pres">
      <dgm:prSet presAssocID="{5EED9DB8-E28D-42BB-BD8F-86DA1B7485B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65D4E78-B141-244D-B0EB-8E019C6FA819}" type="pres">
      <dgm:prSet presAssocID="{5EED9DB8-E28D-42BB-BD8F-86DA1B7485B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1AF9823-98C4-F744-9D17-A751C6757CF3}" type="presOf" srcId="{9B7C443B-1553-4685-92F9-EE5B7B0FC06A}" destId="{A65D4E78-B141-244D-B0EB-8E019C6FA819}" srcOrd="0" destOrd="2" presId="urn:microsoft.com/office/officeart/2005/8/layout/vList2"/>
    <dgm:cxn modelId="{EAFD2F29-C4EA-4C99-BF08-71E3CBB04C32}" srcId="{5EED9DB8-E28D-42BB-BD8F-86DA1B7485B1}" destId="{7E0361A2-6A64-4E0D-A89D-0C7B6C49CB00}" srcOrd="3" destOrd="0" parTransId="{B8006622-5650-4FE8-8D4B-8F91EAD70FF6}" sibTransId="{C4924C89-E25C-4E50-B0AF-2CACF4686C92}"/>
    <dgm:cxn modelId="{AC2F7A2E-FF74-4B27-B780-35C9FF922C91}" srcId="{5EED9DB8-E28D-42BB-BD8F-86DA1B7485B1}" destId="{C1A0740B-3984-4668-96CA-D7BE08D5DF88}" srcOrd="0" destOrd="0" parTransId="{4E7D72E2-D67F-4593-B412-AFB2523A7330}" sibTransId="{7E108356-9A96-4934-8F54-7128F453E8AF}"/>
    <dgm:cxn modelId="{3F8E7338-FB4B-2F4D-AA09-2E29E5434319}" type="presOf" srcId="{EA084DE4-840D-4E1F-ACB4-1009BE96CC26}" destId="{CCCD3401-D7FE-1943-AA80-29629E5B9483}" srcOrd="0" destOrd="0" presId="urn:microsoft.com/office/officeart/2005/8/layout/vList2"/>
    <dgm:cxn modelId="{0709B23E-530B-3740-9CEF-306AF3E94540}" type="presOf" srcId="{5EED9DB8-E28D-42BB-BD8F-86DA1B7485B1}" destId="{211C3C02-EC9C-AA41-A6B3-BFB55AD5827C}" srcOrd="0" destOrd="0" presId="urn:microsoft.com/office/officeart/2005/8/layout/vList2"/>
    <dgm:cxn modelId="{B540BB6F-9166-7A43-9F37-23213CC34E92}" type="presOf" srcId="{C1A0740B-3984-4668-96CA-D7BE08D5DF88}" destId="{A65D4E78-B141-244D-B0EB-8E019C6FA819}" srcOrd="0" destOrd="0" presId="urn:microsoft.com/office/officeart/2005/8/layout/vList2"/>
    <dgm:cxn modelId="{838B4494-42EA-B742-932B-FF9A953DD4B9}" type="presOf" srcId="{FABC6AF8-3599-4AB8-957E-CE7BAB566716}" destId="{A65D4E78-B141-244D-B0EB-8E019C6FA819}" srcOrd="0" destOrd="1" presId="urn:microsoft.com/office/officeart/2005/8/layout/vList2"/>
    <dgm:cxn modelId="{5FC00096-B823-2C44-ADC6-65237BA3AE63}" type="presOf" srcId="{7E0361A2-6A64-4E0D-A89D-0C7B6C49CB00}" destId="{A65D4E78-B141-244D-B0EB-8E019C6FA819}" srcOrd="0" destOrd="3" presId="urn:microsoft.com/office/officeart/2005/8/layout/vList2"/>
    <dgm:cxn modelId="{0DF574AE-3EC9-4BBD-9AA1-7197CD8BECCA}" srcId="{5EED9DB8-E28D-42BB-BD8F-86DA1B7485B1}" destId="{9B7C443B-1553-4685-92F9-EE5B7B0FC06A}" srcOrd="2" destOrd="0" parTransId="{B77EF175-848A-42C0-858E-1E14EF72007D}" sibTransId="{A626F615-6A84-42C3-B587-2F4DFAE4BB95}"/>
    <dgm:cxn modelId="{CEAE80BB-9FF8-4BFB-AE33-5A707C60B287}" srcId="{EA084DE4-840D-4E1F-ACB4-1009BE96CC26}" destId="{5EED9DB8-E28D-42BB-BD8F-86DA1B7485B1}" srcOrd="0" destOrd="0" parTransId="{4BD451F0-8707-44A5-868A-3BF195DB7ED9}" sibTransId="{D3AD101F-E290-4BCC-9DFF-B32086931256}"/>
    <dgm:cxn modelId="{C00ABBC2-079D-489B-A0B9-5872842EC086}" srcId="{5EED9DB8-E28D-42BB-BD8F-86DA1B7485B1}" destId="{FABC6AF8-3599-4AB8-957E-CE7BAB566716}" srcOrd="1" destOrd="0" parTransId="{6CE74F3E-9639-4F78-B5BF-94FF1EFCB101}" sibTransId="{CF0D8837-C468-4D0B-854B-19D053239230}"/>
    <dgm:cxn modelId="{F99E2DDB-3FE1-9341-B241-B0079735B7FD}" type="presParOf" srcId="{CCCD3401-D7FE-1943-AA80-29629E5B9483}" destId="{211C3C02-EC9C-AA41-A6B3-BFB55AD5827C}" srcOrd="0" destOrd="0" presId="urn:microsoft.com/office/officeart/2005/8/layout/vList2"/>
    <dgm:cxn modelId="{E81DC0D1-C274-0A4B-8D25-BFC598F8E08C}" type="presParOf" srcId="{CCCD3401-D7FE-1943-AA80-29629E5B9483}" destId="{A65D4E78-B141-244D-B0EB-8E019C6FA81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796734-AF87-4233-BFFB-9887BD3B1E3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C80652-EEB4-45F9-A853-CD260D6C0933}">
      <dgm:prSet/>
      <dgm:spPr/>
      <dgm:t>
        <a:bodyPr/>
        <a:lstStyle/>
        <a:p>
          <a:r>
            <a:rPr lang="en-US"/>
            <a:t>Salesforce CRM implementation crucial for SpartanLync’s digital transformation</a:t>
          </a:r>
        </a:p>
      </dgm:t>
    </dgm:pt>
    <dgm:pt modelId="{D49BFA33-A612-447A-A349-99B825A51F6D}" type="parTrans" cxnId="{F10F4916-43B1-4619-8CC6-81F321F31D17}">
      <dgm:prSet/>
      <dgm:spPr/>
      <dgm:t>
        <a:bodyPr/>
        <a:lstStyle/>
        <a:p>
          <a:endParaRPr lang="en-US"/>
        </a:p>
      </dgm:t>
    </dgm:pt>
    <dgm:pt modelId="{4FE808C9-DC8E-41AE-BDE9-3944B4FAA4DD}" type="sibTrans" cxnId="{F10F4916-43B1-4619-8CC6-81F321F31D17}">
      <dgm:prSet/>
      <dgm:spPr/>
      <dgm:t>
        <a:bodyPr/>
        <a:lstStyle/>
        <a:p>
          <a:endParaRPr lang="en-US"/>
        </a:p>
      </dgm:t>
    </dgm:pt>
    <dgm:pt modelId="{CD97AFDF-E657-4DE4-80C1-C7C9147C8FA7}">
      <dgm:prSet/>
      <dgm:spPr/>
      <dgm:t>
        <a:bodyPr/>
        <a:lstStyle/>
        <a:p>
          <a:r>
            <a:rPr lang="en-US"/>
            <a:t>Effective change management through clear communication, structured training, and ongoing reinforcement</a:t>
          </a:r>
        </a:p>
      </dgm:t>
    </dgm:pt>
    <dgm:pt modelId="{93043589-5DEC-4FC7-A445-8BBF196164B7}" type="parTrans" cxnId="{81900FB1-23FB-45C8-A542-010A120A20AD}">
      <dgm:prSet/>
      <dgm:spPr/>
      <dgm:t>
        <a:bodyPr/>
        <a:lstStyle/>
        <a:p>
          <a:endParaRPr lang="en-US"/>
        </a:p>
      </dgm:t>
    </dgm:pt>
    <dgm:pt modelId="{036B0364-9EA8-4A23-AF40-037AB989A364}" type="sibTrans" cxnId="{81900FB1-23FB-45C8-A542-010A120A20AD}">
      <dgm:prSet/>
      <dgm:spPr/>
      <dgm:t>
        <a:bodyPr/>
        <a:lstStyle/>
        <a:p>
          <a:endParaRPr lang="en-US"/>
        </a:p>
      </dgm:t>
    </dgm:pt>
    <dgm:pt modelId="{554BAC5F-77E9-48C9-890F-0669A6C41C6B}">
      <dgm:prSet/>
      <dgm:spPr/>
      <dgm:t>
        <a:bodyPr/>
        <a:lstStyle/>
        <a:p>
          <a:r>
            <a:rPr lang="en-US"/>
            <a:t>Plan designed for sustainable and measurable performance improvement</a:t>
          </a:r>
        </a:p>
      </dgm:t>
    </dgm:pt>
    <dgm:pt modelId="{5AAED3A3-8E09-4D65-A413-B612B2A522B3}" type="parTrans" cxnId="{D6A90C14-760E-4576-A839-4B3FE800C80F}">
      <dgm:prSet/>
      <dgm:spPr/>
      <dgm:t>
        <a:bodyPr/>
        <a:lstStyle/>
        <a:p>
          <a:endParaRPr lang="en-US"/>
        </a:p>
      </dgm:t>
    </dgm:pt>
    <dgm:pt modelId="{7F9A4164-39EA-4192-9D92-4F263E5E2646}" type="sibTrans" cxnId="{D6A90C14-760E-4576-A839-4B3FE800C80F}">
      <dgm:prSet/>
      <dgm:spPr/>
      <dgm:t>
        <a:bodyPr/>
        <a:lstStyle/>
        <a:p>
          <a:endParaRPr lang="en-US"/>
        </a:p>
      </dgm:t>
    </dgm:pt>
    <dgm:pt modelId="{84C8CD01-B0DE-4AD9-B46F-3ADD81DA5EAA}" type="pres">
      <dgm:prSet presAssocID="{6B796734-AF87-4233-BFFB-9887BD3B1E30}" presName="root" presStyleCnt="0">
        <dgm:presLayoutVars>
          <dgm:dir/>
          <dgm:resizeHandles val="exact"/>
        </dgm:presLayoutVars>
      </dgm:prSet>
      <dgm:spPr/>
    </dgm:pt>
    <dgm:pt modelId="{7EEB6A12-E91A-41D5-8F4F-AD81597C22BF}" type="pres">
      <dgm:prSet presAssocID="{C5C80652-EEB4-45F9-A853-CD260D6C0933}" presName="compNode" presStyleCnt="0"/>
      <dgm:spPr/>
    </dgm:pt>
    <dgm:pt modelId="{DEC62FC2-8395-4D21-A9D1-11B46A16CD69}" type="pres">
      <dgm:prSet presAssocID="{C5C80652-EEB4-45F9-A853-CD260D6C0933}" presName="bgRect" presStyleLbl="bgShp" presStyleIdx="0" presStyleCnt="3"/>
      <dgm:spPr/>
    </dgm:pt>
    <dgm:pt modelId="{AF368AB4-6B5C-4583-BF05-6D215D18CADF}" type="pres">
      <dgm:prSet presAssocID="{C5C80652-EEB4-45F9-A853-CD260D6C09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5FF1C85-852A-427E-A85D-2F0CA9D13EF2}" type="pres">
      <dgm:prSet presAssocID="{C5C80652-EEB4-45F9-A853-CD260D6C0933}" presName="spaceRect" presStyleCnt="0"/>
      <dgm:spPr/>
    </dgm:pt>
    <dgm:pt modelId="{245A353D-0557-4C3B-B026-FE7835501657}" type="pres">
      <dgm:prSet presAssocID="{C5C80652-EEB4-45F9-A853-CD260D6C0933}" presName="parTx" presStyleLbl="revTx" presStyleIdx="0" presStyleCnt="3">
        <dgm:presLayoutVars>
          <dgm:chMax val="0"/>
          <dgm:chPref val="0"/>
        </dgm:presLayoutVars>
      </dgm:prSet>
      <dgm:spPr/>
    </dgm:pt>
    <dgm:pt modelId="{8D943898-8391-4825-AAB9-FD4541EDA365}" type="pres">
      <dgm:prSet presAssocID="{4FE808C9-DC8E-41AE-BDE9-3944B4FAA4DD}" presName="sibTrans" presStyleCnt="0"/>
      <dgm:spPr/>
    </dgm:pt>
    <dgm:pt modelId="{A3FBA32A-4E3D-49DE-84B1-AD3D989CD55C}" type="pres">
      <dgm:prSet presAssocID="{CD97AFDF-E657-4DE4-80C1-C7C9147C8FA7}" presName="compNode" presStyleCnt="0"/>
      <dgm:spPr/>
    </dgm:pt>
    <dgm:pt modelId="{93222C5A-505F-4187-89A0-289CF3F05F7E}" type="pres">
      <dgm:prSet presAssocID="{CD97AFDF-E657-4DE4-80C1-C7C9147C8FA7}" presName="bgRect" presStyleLbl="bgShp" presStyleIdx="1" presStyleCnt="3"/>
      <dgm:spPr/>
    </dgm:pt>
    <dgm:pt modelId="{7037E706-1C48-439B-A289-F0FDFA155F83}" type="pres">
      <dgm:prSet presAssocID="{CD97AFDF-E657-4DE4-80C1-C7C9147C8F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A9BC399-DD5E-42FD-B0FD-FF99D363F18F}" type="pres">
      <dgm:prSet presAssocID="{CD97AFDF-E657-4DE4-80C1-C7C9147C8FA7}" presName="spaceRect" presStyleCnt="0"/>
      <dgm:spPr/>
    </dgm:pt>
    <dgm:pt modelId="{E49D2034-AEA3-4E16-B2AB-082EABF66B9B}" type="pres">
      <dgm:prSet presAssocID="{CD97AFDF-E657-4DE4-80C1-C7C9147C8FA7}" presName="parTx" presStyleLbl="revTx" presStyleIdx="1" presStyleCnt="3">
        <dgm:presLayoutVars>
          <dgm:chMax val="0"/>
          <dgm:chPref val="0"/>
        </dgm:presLayoutVars>
      </dgm:prSet>
      <dgm:spPr/>
    </dgm:pt>
    <dgm:pt modelId="{41F05C2A-7F62-4AA8-BCB7-D028AE187717}" type="pres">
      <dgm:prSet presAssocID="{036B0364-9EA8-4A23-AF40-037AB989A364}" presName="sibTrans" presStyleCnt="0"/>
      <dgm:spPr/>
    </dgm:pt>
    <dgm:pt modelId="{FBE3AC97-65FC-4D89-97CF-E469DAFBDD69}" type="pres">
      <dgm:prSet presAssocID="{554BAC5F-77E9-48C9-890F-0669A6C41C6B}" presName="compNode" presStyleCnt="0"/>
      <dgm:spPr/>
    </dgm:pt>
    <dgm:pt modelId="{6A51C40C-950F-45F3-8565-81AC4B885CCE}" type="pres">
      <dgm:prSet presAssocID="{554BAC5F-77E9-48C9-890F-0669A6C41C6B}" presName="bgRect" presStyleLbl="bgShp" presStyleIdx="2" presStyleCnt="3"/>
      <dgm:spPr/>
    </dgm:pt>
    <dgm:pt modelId="{DB0C5056-794D-4359-B035-12FAB8A071CE}" type="pres">
      <dgm:prSet presAssocID="{554BAC5F-77E9-48C9-890F-0669A6C41C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5B3B7A2-635C-4A74-921F-E1D5676008F1}" type="pres">
      <dgm:prSet presAssocID="{554BAC5F-77E9-48C9-890F-0669A6C41C6B}" presName="spaceRect" presStyleCnt="0"/>
      <dgm:spPr/>
    </dgm:pt>
    <dgm:pt modelId="{FA71C05B-A61A-4EFF-958F-FFB678587E06}" type="pres">
      <dgm:prSet presAssocID="{554BAC5F-77E9-48C9-890F-0669A6C41C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A90C14-760E-4576-A839-4B3FE800C80F}" srcId="{6B796734-AF87-4233-BFFB-9887BD3B1E30}" destId="{554BAC5F-77E9-48C9-890F-0669A6C41C6B}" srcOrd="2" destOrd="0" parTransId="{5AAED3A3-8E09-4D65-A413-B612B2A522B3}" sibTransId="{7F9A4164-39EA-4192-9D92-4F263E5E2646}"/>
    <dgm:cxn modelId="{F10F4916-43B1-4619-8CC6-81F321F31D17}" srcId="{6B796734-AF87-4233-BFFB-9887BD3B1E30}" destId="{C5C80652-EEB4-45F9-A853-CD260D6C0933}" srcOrd="0" destOrd="0" parTransId="{D49BFA33-A612-447A-A349-99B825A51F6D}" sibTransId="{4FE808C9-DC8E-41AE-BDE9-3944B4FAA4DD}"/>
    <dgm:cxn modelId="{980F1385-CDA0-42C4-9C87-C57F1BE180BE}" type="presOf" srcId="{C5C80652-EEB4-45F9-A853-CD260D6C0933}" destId="{245A353D-0557-4C3B-B026-FE7835501657}" srcOrd="0" destOrd="0" presId="urn:microsoft.com/office/officeart/2018/2/layout/IconVerticalSolidList"/>
    <dgm:cxn modelId="{81900FB1-23FB-45C8-A542-010A120A20AD}" srcId="{6B796734-AF87-4233-BFFB-9887BD3B1E30}" destId="{CD97AFDF-E657-4DE4-80C1-C7C9147C8FA7}" srcOrd="1" destOrd="0" parTransId="{93043589-5DEC-4FC7-A445-8BBF196164B7}" sibTransId="{036B0364-9EA8-4A23-AF40-037AB989A364}"/>
    <dgm:cxn modelId="{618547BC-E831-48B5-BECE-BAE3650DCF6B}" type="presOf" srcId="{CD97AFDF-E657-4DE4-80C1-C7C9147C8FA7}" destId="{E49D2034-AEA3-4E16-B2AB-082EABF66B9B}" srcOrd="0" destOrd="0" presId="urn:microsoft.com/office/officeart/2018/2/layout/IconVerticalSolidList"/>
    <dgm:cxn modelId="{8CE444D9-3B61-43FB-A636-3E32D2E2D924}" type="presOf" srcId="{6B796734-AF87-4233-BFFB-9887BD3B1E30}" destId="{84C8CD01-B0DE-4AD9-B46F-3ADD81DA5EAA}" srcOrd="0" destOrd="0" presId="urn:microsoft.com/office/officeart/2018/2/layout/IconVerticalSolidList"/>
    <dgm:cxn modelId="{2EE3CAD9-3B1C-497F-B395-2D2C2D0D4079}" type="presOf" srcId="{554BAC5F-77E9-48C9-890F-0669A6C41C6B}" destId="{FA71C05B-A61A-4EFF-958F-FFB678587E06}" srcOrd="0" destOrd="0" presId="urn:microsoft.com/office/officeart/2018/2/layout/IconVerticalSolidList"/>
    <dgm:cxn modelId="{7EB25689-CC85-47F9-8255-D99BA0FAA452}" type="presParOf" srcId="{84C8CD01-B0DE-4AD9-B46F-3ADD81DA5EAA}" destId="{7EEB6A12-E91A-41D5-8F4F-AD81597C22BF}" srcOrd="0" destOrd="0" presId="urn:microsoft.com/office/officeart/2018/2/layout/IconVerticalSolidList"/>
    <dgm:cxn modelId="{707FD5AC-8F90-457C-9E7B-DDCB1B398066}" type="presParOf" srcId="{7EEB6A12-E91A-41D5-8F4F-AD81597C22BF}" destId="{DEC62FC2-8395-4D21-A9D1-11B46A16CD69}" srcOrd="0" destOrd="0" presId="urn:microsoft.com/office/officeart/2018/2/layout/IconVerticalSolidList"/>
    <dgm:cxn modelId="{92A9B940-B281-4765-852A-33C8ADEE3A44}" type="presParOf" srcId="{7EEB6A12-E91A-41D5-8F4F-AD81597C22BF}" destId="{AF368AB4-6B5C-4583-BF05-6D215D18CADF}" srcOrd="1" destOrd="0" presId="urn:microsoft.com/office/officeart/2018/2/layout/IconVerticalSolidList"/>
    <dgm:cxn modelId="{EA0D6515-E612-43E9-BC72-5A905B342098}" type="presParOf" srcId="{7EEB6A12-E91A-41D5-8F4F-AD81597C22BF}" destId="{35FF1C85-852A-427E-A85D-2F0CA9D13EF2}" srcOrd="2" destOrd="0" presId="urn:microsoft.com/office/officeart/2018/2/layout/IconVerticalSolidList"/>
    <dgm:cxn modelId="{977349F0-6BAA-4D31-80E6-34E243B11924}" type="presParOf" srcId="{7EEB6A12-E91A-41D5-8F4F-AD81597C22BF}" destId="{245A353D-0557-4C3B-B026-FE7835501657}" srcOrd="3" destOrd="0" presId="urn:microsoft.com/office/officeart/2018/2/layout/IconVerticalSolidList"/>
    <dgm:cxn modelId="{6E06E5B5-3368-42AC-B957-D8D532942734}" type="presParOf" srcId="{84C8CD01-B0DE-4AD9-B46F-3ADD81DA5EAA}" destId="{8D943898-8391-4825-AAB9-FD4541EDA365}" srcOrd="1" destOrd="0" presId="urn:microsoft.com/office/officeart/2018/2/layout/IconVerticalSolidList"/>
    <dgm:cxn modelId="{6BD8CAA4-BEAA-448D-89D1-B2A504426E93}" type="presParOf" srcId="{84C8CD01-B0DE-4AD9-B46F-3ADD81DA5EAA}" destId="{A3FBA32A-4E3D-49DE-84B1-AD3D989CD55C}" srcOrd="2" destOrd="0" presId="urn:microsoft.com/office/officeart/2018/2/layout/IconVerticalSolidList"/>
    <dgm:cxn modelId="{049580E1-9E29-4964-9A36-4955FDF49275}" type="presParOf" srcId="{A3FBA32A-4E3D-49DE-84B1-AD3D989CD55C}" destId="{93222C5A-505F-4187-89A0-289CF3F05F7E}" srcOrd="0" destOrd="0" presId="urn:microsoft.com/office/officeart/2018/2/layout/IconVerticalSolidList"/>
    <dgm:cxn modelId="{8C2845ED-0FD4-4A50-B85A-9320CB92C65F}" type="presParOf" srcId="{A3FBA32A-4E3D-49DE-84B1-AD3D989CD55C}" destId="{7037E706-1C48-439B-A289-F0FDFA155F83}" srcOrd="1" destOrd="0" presId="urn:microsoft.com/office/officeart/2018/2/layout/IconVerticalSolidList"/>
    <dgm:cxn modelId="{3C0B095D-2971-4B65-B119-BC322D47F6D1}" type="presParOf" srcId="{A3FBA32A-4E3D-49DE-84B1-AD3D989CD55C}" destId="{CA9BC399-DD5E-42FD-B0FD-FF99D363F18F}" srcOrd="2" destOrd="0" presId="urn:microsoft.com/office/officeart/2018/2/layout/IconVerticalSolidList"/>
    <dgm:cxn modelId="{0D790F06-06D9-42C2-8408-3CAE0D4FFB5A}" type="presParOf" srcId="{A3FBA32A-4E3D-49DE-84B1-AD3D989CD55C}" destId="{E49D2034-AEA3-4E16-B2AB-082EABF66B9B}" srcOrd="3" destOrd="0" presId="urn:microsoft.com/office/officeart/2018/2/layout/IconVerticalSolidList"/>
    <dgm:cxn modelId="{0B6D8F29-DD1A-4B12-BC55-117D65B41331}" type="presParOf" srcId="{84C8CD01-B0DE-4AD9-B46F-3ADD81DA5EAA}" destId="{41F05C2A-7F62-4AA8-BCB7-D028AE187717}" srcOrd="3" destOrd="0" presId="urn:microsoft.com/office/officeart/2018/2/layout/IconVerticalSolidList"/>
    <dgm:cxn modelId="{3362722E-D022-412A-9804-E3D44ED66E1A}" type="presParOf" srcId="{84C8CD01-B0DE-4AD9-B46F-3ADD81DA5EAA}" destId="{FBE3AC97-65FC-4D89-97CF-E469DAFBDD69}" srcOrd="4" destOrd="0" presId="urn:microsoft.com/office/officeart/2018/2/layout/IconVerticalSolidList"/>
    <dgm:cxn modelId="{792E16C7-41DA-4A2A-B22B-6EF19CB119FD}" type="presParOf" srcId="{FBE3AC97-65FC-4D89-97CF-E469DAFBDD69}" destId="{6A51C40C-950F-45F3-8565-81AC4B885CCE}" srcOrd="0" destOrd="0" presId="urn:microsoft.com/office/officeart/2018/2/layout/IconVerticalSolidList"/>
    <dgm:cxn modelId="{092BE2AE-F3CA-4CFC-A6B3-F3D3AAFAF8D1}" type="presParOf" srcId="{FBE3AC97-65FC-4D89-97CF-E469DAFBDD69}" destId="{DB0C5056-794D-4359-B035-12FAB8A071CE}" srcOrd="1" destOrd="0" presId="urn:microsoft.com/office/officeart/2018/2/layout/IconVerticalSolidList"/>
    <dgm:cxn modelId="{0C929BB2-7730-423C-9A1E-571E33EF2777}" type="presParOf" srcId="{FBE3AC97-65FC-4D89-97CF-E469DAFBDD69}" destId="{85B3B7A2-635C-4A74-921F-E1D5676008F1}" srcOrd="2" destOrd="0" presId="urn:microsoft.com/office/officeart/2018/2/layout/IconVerticalSolidList"/>
    <dgm:cxn modelId="{503069A7-E411-4D13-B87F-F8D3DD1DC7E3}" type="presParOf" srcId="{FBE3AC97-65FC-4D89-97CF-E469DAFBDD69}" destId="{FA71C05B-A61A-4EFF-958F-FFB678587E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8EDA5-1C93-DA42-A8DF-BA73B571909D}">
      <dsp:nvSpPr>
        <dsp:cNvPr id="0" name=""/>
        <dsp:cNvSpPr/>
      </dsp:nvSpPr>
      <dsp:spPr>
        <a:xfrm>
          <a:off x="0" y="0"/>
          <a:ext cx="8686990" cy="86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Change: </a:t>
          </a:r>
          <a:r>
            <a:rPr lang="en-US" sz="2200" kern="1200"/>
            <a:t>Implementation of Salesforce CRM</a:t>
          </a:r>
        </a:p>
      </dsp:txBody>
      <dsp:txXfrm>
        <a:off x="25455" y="25455"/>
        <a:ext cx="7675723" cy="818191"/>
      </dsp:txXfrm>
    </dsp:sp>
    <dsp:sp modelId="{863A2165-A517-2F48-9AA5-55D7D7072C42}">
      <dsp:nvSpPr>
        <dsp:cNvPr id="0" name=""/>
        <dsp:cNvSpPr/>
      </dsp:nvSpPr>
      <dsp:spPr>
        <a:xfrm>
          <a:off x="727535" y="1027120"/>
          <a:ext cx="8686990" cy="86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Objective: Centralize sales processes, enhance customer management, streamline communications</a:t>
          </a:r>
          <a:endParaRPr lang="en-US" sz="2200" kern="1200"/>
        </a:p>
      </dsp:txBody>
      <dsp:txXfrm>
        <a:off x="752990" y="1052575"/>
        <a:ext cx="7343628" cy="818191"/>
      </dsp:txXfrm>
    </dsp:sp>
    <dsp:sp modelId="{B4A30567-4509-2A40-8736-8650EA70F47D}">
      <dsp:nvSpPr>
        <dsp:cNvPr id="0" name=""/>
        <dsp:cNvSpPr/>
      </dsp:nvSpPr>
      <dsp:spPr>
        <a:xfrm>
          <a:off x="1444212" y="2054240"/>
          <a:ext cx="8686990" cy="86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Scope: Transformational, organization-wide integration</a:t>
          </a:r>
          <a:endParaRPr lang="en-US" sz="2200" kern="1200"/>
        </a:p>
      </dsp:txBody>
      <dsp:txXfrm>
        <a:off x="1469667" y="2079695"/>
        <a:ext cx="7354487" cy="818191"/>
      </dsp:txXfrm>
    </dsp:sp>
    <dsp:sp modelId="{2EAD4478-0227-2D4A-945E-3C06DF6FAB2D}">
      <dsp:nvSpPr>
        <dsp:cNvPr id="0" name=""/>
        <dsp:cNvSpPr/>
      </dsp:nvSpPr>
      <dsp:spPr>
        <a:xfrm>
          <a:off x="2171747" y="3081360"/>
          <a:ext cx="8686990" cy="86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Impacted Areas: Sales, Marketing, IT, Management, Customer Support</a:t>
          </a:r>
          <a:endParaRPr lang="en-US" sz="2200" kern="1200"/>
        </a:p>
      </dsp:txBody>
      <dsp:txXfrm>
        <a:off x="2197202" y="3106815"/>
        <a:ext cx="7343628" cy="818191"/>
      </dsp:txXfrm>
    </dsp:sp>
    <dsp:sp modelId="{0D78EEC3-8419-D74A-B53B-A34D010FDC19}">
      <dsp:nvSpPr>
        <dsp:cNvPr id="0" name=""/>
        <dsp:cNvSpPr/>
      </dsp:nvSpPr>
      <dsp:spPr>
        <a:xfrm>
          <a:off x="8122074" y="665652"/>
          <a:ext cx="564916" cy="5649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249180" y="665652"/>
        <a:ext cx="310704" cy="425099"/>
      </dsp:txXfrm>
    </dsp:sp>
    <dsp:sp modelId="{C2508582-508C-EF42-8845-20AE6A29707F}">
      <dsp:nvSpPr>
        <dsp:cNvPr id="0" name=""/>
        <dsp:cNvSpPr/>
      </dsp:nvSpPr>
      <dsp:spPr>
        <a:xfrm>
          <a:off x="8849609" y="1692772"/>
          <a:ext cx="564916" cy="5649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976715" y="1692772"/>
        <a:ext cx="310704" cy="425099"/>
      </dsp:txXfrm>
    </dsp:sp>
    <dsp:sp modelId="{FF8A8BA9-838D-2745-A94B-B8427EADA4E5}">
      <dsp:nvSpPr>
        <dsp:cNvPr id="0" name=""/>
        <dsp:cNvSpPr/>
      </dsp:nvSpPr>
      <dsp:spPr>
        <a:xfrm>
          <a:off x="9566286" y="2719893"/>
          <a:ext cx="564916" cy="5649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693392" y="2719893"/>
        <a:ext cx="310704" cy="425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60B51-33FC-420E-B936-2A13A876253D}">
      <dsp:nvSpPr>
        <dsp:cNvPr id="0" name=""/>
        <dsp:cNvSpPr/>
      </dsp:nvSpPr>
      <dsp:spPr>
        <a:xfrm>
          <a:off x="79889" y="1111116"/>
          <a:ext cx="692134" cy="6921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C3DEB-4E76-45BD-A961-C7F0E82C934F}">
      <dsp:nvSpPr>
        <dsp:cNvPr id="0" name=""/>
        <dsp:cNvSpPr/>
      </dsp:nvSpPr>
      <dsp:spPr>
        <a:xfrm>
          <a:off x="225237" y="1256464"/>
          <a:ext cx="401437" cy="401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DA51E-A02F-4599-8688-E7D6538B4429}">
      <dsp:nvSpPr>
        <dsp:cNvPr id="0" name=""/>
        <dsp:cNvSpPr/>
      </dsp:nvSpPr>
      <dsp:spPr>
        <a:xfrm>
          <a:off x="846229" y="1111116"/>
          <a:ext cx="1779677" cy="692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Resistance due to anxiety about job security and technological shifts</a:t>
          </a:r>
        </a:p>
      </dsp:txBody>
      <dsp:txXfrm>
        <a:off x="846229" y="1111116"/>
        <a:ext cx="1779677" cy="692134"/>
      </dsp:txXfrm>
    </dsp:sp>
    <dsp:sp modelId="{46095F32-F0F7-4211-817A-71B11F8BB15B}">
      <dsp:nvSpPr>
        <dsp:cNvPr id="0" name=""/>
        <dsp:cNvSpPr/>
      </dsp:nvSpPr>
      <dsp:spPr>
        <a:xfrm>
          <a:off x="2910176" y="1111116"/>
          <a:ext cx="692134" cy="6921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F025F-1009-4646-9975-F58D133FFE4E}">
      <dsp:nvSpPr>
        <dsp:cNvPr id="0" name=""/>
        <dsp:cNvSpPr/>
      </dsp:nvSpPr>
      <dsp:spPr>
        <a:xfrm>
          <a:off x="3055524" y="1256464"/>
          <a:ext cx="401437" cy="401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4A2DF-D58B-4A48-90AC-C705BD25DB40}">
      <dsp:nvSpPr>
        <dsp:cNvPr id="0" name=""/>
        <dsp:cNvSpPr/>
      </dsp:nvSpPr>
      <dsp:spPr>
        <a:xfrm>
          <a:off x="3750625" y="1111116"/>
          <a:ext cx="1631459" cy="692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Existing skills gap among employees regarding CRM use</a:t>
          </a:r>
        </a:p>
      </dsp:txBody>
      <dsp:txXfrm>
        <a:off x="3750625" y="1111116"/>
        <a:ext cx="1631459" cy="692134"/>
      </dsp:txXfrm>
    </dsp:sp>
    <dsp:sp modelId="{A8572486-C983-491A-8CC4-8F3195270A4A}">
      <dsp:nvSpPr>
        <dsp:cNvPr id="0" name=""/>
        <dsp:cNvSpPr/>
      </dsp:nvSpPr>
      <dsp:spPr>
        <a:xfrm>
          <a:off x="79889" y="2541932"/>
          <a:ext cx="692134" cy="6921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AE4C0-009D-49F3-9E40-0DFFAD50E714}">
      <dsp:nvSpPr>
        <dsp:cNvPr id="0" name=""/>
        <dsp:cNvSpPr/>
      </dsp:nvSpPr>
      <dsp:spPr>
        <a:xfrm>
          <a:off x="225237" y="2687280"/>
          <a:ext cx="401437" cy="401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47AF8-CE85-4D21-A64A-FAC24B02355B}">
      <dsp:nvSpPr>
        <dsp:cNvPr id="0" name=""/>
        <dsp:cNvSpPr/>
      </dsp:nvSpPr>
      <dsp:spPr>
        <a:xfrm>
          <a:off x="846857" y="2541932"/>
          <a:ext cx="1778421" cy="692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Absence of clearly defined KPIs and success milestones</a:t>
          </a:r>
        </a:p>
      </dsp:txBody>
      <dsp:txXfrm>
        <a:off x="846857" y="2541932"/>
        <a:ext cx="1778421" cy="692134"/>
      </dsp:txXfrm>
    </dsp:sp>
    <dsp:sp modelId="{EAEE377C-6614-4ED7-A1E1-6E889D4513D9}">
      <dsp:nvSpPr>
        <dsp:cNvPr id="0" name=""/>
        <dsp:cNvSpPr/>
      </dsp:nvSpPr>
      <dsp:spPr>
        <a:xfrm>
          <a:off x="2909548" y="2541932"/>
          <a:ext cx="692134" cy="6921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EC189-9C00-4747-A854-047DEF6D1ADB}">
      <dsp:nvSpPr>
        <dsp:cNvPr id="0" name=""/>
        <dsp:cNvSpPr/>
      </dsp:nvSpPr>
      <dsp:spPr>
        <a:xfrm>
          <a:off x="3054896" y="2687280"/>
          <a:ext cx="401437" cy="4014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51EC2-5644-4225-8527-714271B82155}">
      <dsp:nvSpPr>
        <dsp:cNvPr id="0" name=""/>
        <dsp:cNvSpPr/>
      </dsp:nvSpPr>
      <dsp:spPr>
        <a:xfrm>
          <a:off x="3724318" y="2541932"/>
          <a:ext cx="1682818" cy="692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Potential communication breakdowns during implementation phases</a:t>
          </a:r>
        </a:p>
      </dsp:txBody>
      <dsp:txXfrm>
        <a:off x="3724318" y="2541932"/>
        <a:ext cx="1682818" cy="6921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0530A-094E-4A17-8706-0E1B145FF843}">
      <dsp:nvSpPr>
        <dsp:cNvPr id="0" name=""/>
        <dsp:cNvSpPr/>
      </dsp:nvSpPr>
      <dsp:spPr>
        <a:xfrm>
          <a:off x="79154" y="906410"/>
          <a:ext cx="896840" cy="8968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859E7-2DD0-4249-A3AE-98B214BCDB67}">
      <dsp:nvSpPr>
        <dsp:cNvPr id="0" name=""/>
        <dsp:cNvSpPr/>
      </dsp:nvSpPr>
      <dsp:spPr>
        <a:xfrm>
          <a:off x="267491" y="1094747"/>
          <a:ext cx="520167" cy="5201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34F1A-6337-4331-95D6-031283526882}">
      <dsp:nvSpPr>
        <dsp:cNvPr id="0" name=""/>
        <dsp:cNvSpPr/>
      </dsp:nvSpPr>
      <dsp:spPr>
        <a:xfrm>
          <a:off x="1168175" y="906410"/>
          <a:ext cx="2113980" cy="89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Bi-weekly CEO Town Halls: Updates and Q&amp;A</a:t>
          </a:r>
        </a:p>
      </dsp:txBody>
      <dsp:txXfrm>
        <a:off x="1168175" y="906410"/>
        <a:ext cx="2113980" cy="896840"/>
      </dsp:txXfrm>
    </dsp:sp>
    <dsp:sp modelId="{C2A3E644-EDA3-411E-A185-7A7A23A74B39}">
      <dsp:nvSpPr>
        <dsp:cNvPr id="0" name=""/>
        <dsp:cNvSpPr/>
      </dsp:nvSpPr>
      <dsp:spPr>
        <a:xfrm>
          <a:off x="3650500" y="906410"/>
          <a:ext cx="896840" cy="8968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3989E-FE79-42E9-9E51-BDE685A53FBC}">
      <dsp:nvSpPr>
        <dsp:cNvPr id="0" name=""/>
        <dsp:cNvSpPr/>
      </dsp:nvSpPr>
      <dsp:spPr>
        <a:xfrm>
          <a:off x="3838836" y="1094747"/>
          <a:ext cx="520167" cy="5201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3B5EA-EB98-45E6-9629-9337744AEA73}">
      <dsp:nvSpPr>
        <dsp:cNvPr id="0" name=""/>
        <dsp:cNvSpPr/>
      </dsp:nvSpPr>
      <dsp:spPr>
        <a:xfrm>
          <a:off x="4739520" y="906410"/>
          <a:ext cx="2113980" cy="89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Weekly Newsletters: Detailed Salesforce implementation progress</a:t>
          </a:r>
        </a:p>
      </dsp:txBody>
      <dsp:txXfrm>
        <a:off x="4739520" y="906410"/>
        <a:ext cx="2113980" cy="896840"/>
      </dsp:txXfrm>
    </dsp:sp>
    <dsp:sp modelId="{085CA465-C9E5-4558-BBDE-0EF1ACE1A53F}">
      <dsp:nvSpPr>
        <dsp:cNvPr id="0" name=""/>
        <dsp:cNvSpPr/>
      </dsp:nvSpPr>
      <dsp:spPr>
        <a:xfrm>
          <a:off x="7221845" y="906410"/>
          <a:ext cx="896840" cy="8968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20AB7-9C94-488D-BAEE-BB902E0AA6CC}">
      <dsp:nvSpPr>
        <dsp:cNvPr id="0" name=""/>
        <dsp:cNvSpPr/>
      </dsp:nvSpPr>
      <dsp:spPr>
        <a:xfrm>
          <a:off x="7410181" y="1094747"/>
          <a:ext cx="520167" cy="5201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CCD48-7ECD-4AB2-9BFB-4755239AA40C}">
      <dsp:nvSpPr>
        <dsp:cNvPr id="0" name=""/>
        <dsp:cNvSpPr/>
      </dsp:nvSpPr>
      <dsp:spPr>
        <a:xfrm>
          <a:off x="8310865" y="906410"/>
          <a:ext cx="2113980" cy="89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Dedicated Intranet Portal: Centralized resource hub with FAQs, live updates</a:t>
          </a:r>
        </a:p>
      </dsp:txBody>
      <dsp:txXfrm>
        <a:off x="8310865" y="906410"/>
        <a:ext cx="2113980" cy="896840"/>
      </dsp:txXfrm>
    </dsp:sp>
    <dsp:sp modelId="{A7B893E6-1EB8-4A3C-BC20-B57D308E959A}">
      <dsp:nvSpPr>
        <dsp:cNvPr id="0" name=""/>
        <dsp:cNvSpPr/>
      </dsp:nvSpPr>
      <dsp:spPr>
        <a:xfrm>
          <a:off x="79154" y="2541932"/>
          <a:ext cx="896840" cy="8968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FA2B5-91C7-469F-AF51-F05BD90478A1}">
      <dsp:nvSpPr>
        <dsp:cNvPr id="0" name=""/>
        <dsp:cNvSpPr/>
      </dsp:nvSpPr>
      <dsp:spPr>
        <a:xfrm>
          <a:off x="267491" y="2730268"/>
          <a:ext cx="520167" cy="5201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2BE2F-87C3-4C61-A925-879992D43CBD}">
      <dsp:nvSpPr>
        <dsp:cNvPr id="0" name=""/>
        <dsp:cNvSpPr/>
      </dsp:nvSpPr>
      <dsp:spPr>
        <a:xfrm>
          <a:off x="1168175" y="2541932"/>
          <a:ext cx="2113980" cy="89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Regular Live Q&amp;A sessions: Addressing employee concerns directly</a:t>
          </a:r>
        </a:p>
      </dsp:txBody>
      <dsp:txXfrm>
        <a:off x="1168175" y="2541932"/>
        <a:ext cx="2113980" cy="896840"/>
      </dsp:txXfrm>
    </dsp:sp>
    <dsp:sp modelId="{DD4DF18F-5A93-4260-8F38-1C0FBDDB82DE}">
      <dsp:nvSpPr>
        <dsp:cNvPr id="0" name=""/>
        <dsp:cNvSpPr/>
      </dsp:nvSpPr>
      <dsp:spPr>
        <a:xfrm>
          <a:off x="3650500" y="2541932"/>
          <a:ext cx="896840" cy="8968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166D3-145D-4C6C-A1C1-99BBC36BF779}">
      <dsp:nvSpPr>
        <dsp:cNvPr id="0" name=""/>
        <dsp:cNvSpPr/>
      </dsp:nvSpPr>
      <dsp:spPr>
        <a:xfrm>
          <a:off x="3838836" y="2730268"/>
          <a:ext cx="520167" cy="5201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EA4FA-A298-49BB-A713-2C2CA37A14B8}">
      <dsp:nvSpPr>
        <dsp:cNvPr id="0" name=""/>
        <dsp:cNvSpPr/>
      </dsp:nvSpPr>
      <dsp:spPr>
        <a:xfrm>
          <a:off x="4739520" y="2541932"/>
          <a:ext cx="2113980" cy="89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Suggestion Boxes and Feedback forms</a:t>
          </a:r>
        </a:p>
      </dsp:txBody>
      <dsp:txXfrm>
        <a:off x="4739520" y="2541932"/>
        <a:ext cx="2113980" cy="896840"/>
      </dsp:txXfrm>
    </dsp:sp>
    <dsp:sp modelId="{7292E374-0870-40B1-AF45-3FF68F1519E9}">
      <dsp:nvSpPr>
        <dsp:cNvPr id="0" name=""/>
        <dsp:cNvSpPr/>
      </dsp:nvSpPr>
      <dsp:spPr>
        <a:xfrm>
          <a:off x="7221845" y="2541932"/>
          <a:ext cx="896840" cy="8968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073ED-4F7E-426C-856C-247AC23F18DF}">
      <dsp:nvSpPr>
        <dsp:cNvPr id="0" name=""/>
        <dsp:cNvSpPr/>
      </dsp:nvSpPr>
      <dsp:spPr>
        <a:xfrm>
          <a:off x="7410181" y="2730268"/>
          <a:ext cx="520167" cy="5201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5DEF0-5B6B-431F-B3BB-F32CCF50F64B}">
      <dsp:nvSpPr>
        <dsp:cNvPr id="0" name=""/>
        <dsp:cNvSpPr/>
      </dsp:nvSpPr>
      <dsp:spPr>
        <a:xfrm>
          <a:off x="8310865" y="2541932"/>
          <a:ext cx="2113980" cy="89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Success Stories from Pilot teams</a:t>
          </a:r>
        </a:p>
      </dsp:txBody>
      <dsp:txXfrm>
        <a:off x="8310865" y="2541932"/>
        <a:ext cx="2113980" cy="896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F3926-4FD5-407E-BD36-059DBB7F757B}">
      <dsp:nvSpPr>
        <dsp:cNvPr id="0" name=""/>
        <dsp:cNvSpPr/>
      </dsp:nvSpPr>
      <dsp:spPr>
        <a:xfrm>
          <a:off x="210368" y="553865"/>
          <a:ext cx="1334900" cy="13349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93112-AA37-413F-B37B-F7265B536BE2}">
      <dsp:nvSpPr>
        <dsp:cNvPr id="0" name=""/>
        <dsp:cNvSpPr/>
      </dsp:nvSpPr>
      <dsp:spPr>
        <a:xfrm>
          <a:off x="490697" y="834194"/>
          <a:ext cx="774242" cy="774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91794-4527-4497-BF20-D6C25B28A4B5}">
      <dsp:nvSpPr>
        <dsp:cNvPr id="0" name=""/>
        <dsp:cNvSpPr/>
      </dsp:nvSpPr>
      <dsp:spPr>
        <a:xfrm>
          <a:off x="1831318" y="553865"/>
          <a:ext cx="3146549" cy="133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Role-specific workshops and hands-on training</a:t>
          </a:r>
          <a:br>
            <a:rPr lang="en-US" sz="2300" kern="1200" dirty="0"/>
          </a:br>
          <a:r>
            <a:rPr lang="en-CA" sz="2300" kern="1200" dirty="0"/>
            <a:t>(Sales, IT, Service)</a:t>
          </a:r>
          <a:endParaRPr lang="en-US" sz="2300" kern="1200" dirty="0"/>
        </a:p>
      </dsp:txBody>
      <dsp:txXfrm>
        <a:off x="1831318" y="553865"/>
        <a:ext cx="3146549" cy="1334900"/>
      </dsp:txXfrm>
    </dsp:sp>
    <dsp:sp modelId="{63547BB4-153E-42C0-A564-8F0013D0EF60}">
      <dsp:nvSpPr>
        <dsp:cNvPr id="0" name=""/>
        <dsp:cNvSpPr/>
      </dsp:nvSpPr>
      <dsp:spPr>
        <a:xfrm>
          <a:off x="5526131" y="553865"/>
          <a:ext cx="1334900" cy="13349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25829-24DC-4A12-B9D1-E4A106F30572}">
      <dsp:nvSpPr>
        <dsp:cNvPr id="0" name=""/>
        <dsp:cNvSpPr/>
      </dsp:nvSpPr>
      <dsp:spPr>
        <a:xfrm>
          <a:off x="5806460" y="834194"/>
          <a:ext cx="774242" cy="774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7F88A-A777-4859-BB18-9F3315E5498A}">
      <dsp:nvSpPr>
        <dsp:cNvPr id="0" name=""/>
        <dsp:cNvSpPr/>
      </dsp:nvSpPr>
      <dsp:spPr>
        <a:xfrm>
          <a:off x="7147081" y="553865"/>
          <a:ext cx="3146549" cy="133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LMS-based interactive tutorials for continuous learning</a:t>
          </a:r>
        </a:p>
      </dsp:txBody>
      <dsp:txXfrm>
        <a:off x="7147081" y="553865"/>
        <a:ext cx="3146549" cy="1334900"/>
      </dsp:txXfrm>
    </dsp:sp>
    <dsp:sp modelId="{924F8280-096D-4B98-9660-9F333525CC1B}">
      <dsp:nvSpPr>
        <dsp:cNvPr id="0" name=""/>
        <dsp:cNvSpPr/>
      </dsp:nvSpPr>
      <dsp:spPr>
        <a:xfrm>
          <a:off x="210368" y="2662475"/>
          <a:ext cx="1334900" cy="13349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56270-E43C-4B09-9164-46016410B76F}">
      <dsp:nvSpPr>
        <dsp:cNvPr id="0" name=""/>
        <dsp:cNvSpPr/>
      </dsp:nvSpPr>
      <dsp:spPr>
        <a:xfrm>
          <a:off x="490697" y="2942804"/>
          <a:ext cx="774242" cy="774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41F8B-41E9-4BEF-95E5-687AEF095251}">
      <dsp:nvSpPr>
        <dsp:cNvPr id="0" name=""/>
        <dsp:cNvSpPr/>
      </dsp:nvSpPr>
      <dsp:spPr>
        <a:xfrm>
          <a:off x="1831318" y="2662475"/>
          <a:ext cx="3146549" cy="133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Comprehensive pre- and post-training tests to measure knowledge gains</a:t>
          </a:r>
        </a:p>
      </dsp:txBody>
      <dsp:txXfrm>
        <a:off x="1831318" y="2662475"/>
        <a:ext cx="3146549" cy="1334900"/>
      </dsp:txXfrm>
    </dsp:sp>
    <dsp:sp modelId="{75E21FE5-F4D1-43E4-BEE4-EE7E1B453AEB}">
      <dsp:nvSpPr>
        <dsp:cNvPr id="0" name=""/>
        <dsp:cNvSpPr/>
      </dsp:nvSpPr>
      <dsp:spPr>
        <a:xfrm>
          <a:off x="5526131" y="2662475"/>
          <a:ext cx="1334900" cy="13349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207AA-0D02-443C-A0D8-3152811CCED9}">
      <dsp:nvSpPr>
        <dsp:cNvPr id="0" name=""/>
        <dsp:cNvSpPr/>
      </dsp:nvSpPr>
      <dsp:spPr>
        <a:xfrm>
          <a:off x="5806460" y="2942804"/>
          <a:ext cx="774242" cy="7742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6EC13-A69F-42B1-9E42-D45B2374531B}">
      <dsp:nvSpPr>
        <dsp:cNvPr id="0" name=""/>
        <dsp:cNvSpPr/>
      </dsp:nvSpPr>
      <dsp:spPr>
        <a:xfrm>
          <a:off x="7147081" y="2662475"/>
          <a:ext cx="3146549" cy="133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Certification options for key users</a:t>
          </a:r>
        </a:p>
      </dsp:txBody>
      <dsp:txXfrm>
        <a:off x="7147081" y="2662475"/>
        <a:ext cx="3146549" cy="1334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C3C02-EC9C-AA41-A6B3-BFB55AD5827C}">
      <dsp:nvSpPr>
        <dsp:cNvPr id="0" name=""/>
        <dsp:cNvSpPr/>
      </dsp:nvSpPr>
      <dsp:spPr>
        <a:xfrm>
          <a:off x="0" y="28120"/>
          <a:ext cx="5609353" cy="89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baseline="0" dirty="0">
              <a:latin typeface="+mj-lt"/>
            </a:rPr>
            <a:t>Supportive Measures :</a:t>
          </a:r>
          <a:endParaRPr lang="en-US" sz="3200" kern="1200" dirty="0">
            <a:latin typeface="+mj-lt"/>
          </a:endParaRPr>
        </a:p>
      </dsp:txBody>
      <dsp:txXfrm>
        <a:off x="43864" y="71984"/>
        <a:ext cx="5521625" cy="810832"/>
      </dsp:txXfrm>
    </dsp:sp>
    <dsp:sp modelId="{A65D4E78-B141-244D-B0EB-8E019C6FA819}">
      <dsp:nvSpPr>
        <dsp:cNvPr id="0" name=""/>
        <dsp:cNvSpPr/>
      </dsp:nvSpPr>
      <dsp:spPr>
        <a:xfrm>
          <a:off x="0" y="926680"/>
          <a:ext cx="5609353" cy="4239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9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Ø"/>
          </a:pPr>
          <a:r>
            <a:rPr lang="en-US" sz="2500" b="0" i="0" kern="1200" baseline="0" dirty="0">
              <a:latin typeface="+mj-lt"/>
            </a:rPr>
            <a:t>Structured weekly mentorship programs (check-ins)</a:t>
          </a:r>
          <a:endParaRPr lang="en-US" sz="2500" kern="1200" dirty="0">
            <a:latin typeface="+mj-lt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Ø"/>
          </a:pPr>
          <a:r>
            <a:rPr lang="en-US" sz="2500" b="0" i="0" kern="1200" baseline="0" dirty="0">
              <a:latin typeface="+mj-lt"/>
            </a:rPr>
            <a:t>Availability of Salesforce technical experts for real-time support</a:t>
          </a:r>
          <a:endParaRPr lang="en-US" sz="2500" kern="1200" dirty="0">
            <a:latin typeface="+mj-lt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Ø"/>
          </a:pPr>
          <a:r>
            <a:rPr lang="en-US" sz="2500" b="0" i="0" kern="1200" baseline="0" dirty="0">
              <a:latin typeface="+mj-lt"/>
            </a:rPr>
            <a:t>Regular performance reviews and skill evaluations</a:t>
          </a:r>
          <a:endParaRPr lang="en-US" sz="2500" kern="1200" dirty="0">
            <a:latin typeface="+mj-lt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Ø"/>
          </a:pPr>
          <a:r>
            <a:rPr lang="en-US" sz="2500" b="0" i="0" kern="1200" baseline="0" dirty="0">
              <a:latin typeface="+mj-lt"/>
            </a:rPr>
            <a:t>Troubleshooting and skill reinforcement resources</a:t>
          </a:r>
          <a:endParaRPr lang="en-US" sz="2500" kern="1200" dirty="0">
            <a:latin typeface="+mj-lt"/>
          </a:endParaRPr>
        </a:p>
      </dsp:txBody>
      <dsp:txXfrm>
        <a:off x="0" y="926680"/>
        <a:ext cx="5609353" cy="4239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62FC2-8395-4D21-A9D1-11B46A16CD69}">
      <dsp:nvSpPr>
        <dsp:cNvPr id="0" name=""/>
        <dsp:cNvSpPr/>
      </dsp:nvSpPr>
      <dsp:spPr>
        <a:xfrm>
          <a:off x="0" y="530"/>
          <a:ext cx="10504000" cy="12411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68AB4-6B5C-4583-BF05-6D215D18CADF}">
      <dsp:nvSpPr>
        <dsp:cNvPr id="0" name=""/>
        <dsp:cNvSpPr/>
      </dsp:nvSpPr>
      <dsp:spPr>
        <a:xfrm>
          <a:off x="375456" y="279795"/>
          <a:ext cx="682647" cy="6826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A353D-0557-4C3B-B026-FE7835501657}">
      <dsp:nvSpPr>
        <dsp:cNvPr id="0" name=""/>
        <dsp:cNvSpPr/>
      </dsp:nvSpPr>
      <dsp:spPr>
        <a:xfrm>
          <a:off x="1433560" y="530"/>
          <a:ext cx="9070439" cy="1241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358" tIns="131358" rIns="131358" bIns="1313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Salesforce CRM implementation crucial for SpartanLync’s digital transformation</a:t>
          </a:r>
        </a:p>
      </dsp:txBody>
      <dsp:txXfrm>
        <a:off x="1433560" y="530"/>
        <a:ext cx="9070439" cy="1241177"/>
      </dsp:txXfrm>
    </dsp:sp>
    <dsp:sp modelId="{93222C5A-505F-4187-89A0-289CF3F05F7E}">
      <dsp:nvSpPr>
        <dsp:cNvPr id="0" name=""/>
        <dsp:cNvSpPr/>
      </dsp:nvSpPr>
      <dsp:spPr>
        <a:xfrm>
          <a:off x="0" y="1552002"/>
          <a:ext cx="10504000" cy="12411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7E706-1C48-439B-A289-F0FDFA155F83}">
      <dsp:nvSpPr>
        <dsp:cNvPr id="0" name=""/>
        <dsp:cNvSpPr/>
      </dsp:nvSpPr>
      <dsp:spPr>
        <a:xfrm>
          <a:off x="375456" y="1831267"/>
          <a:ext cx="682647" cy="6826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D2034-AEA3-4E16-B2AB-082EABF66B9B}">
      <dsp:nvSpPr>
        <dsp:cNvPr id="0" name=""/>
        <dsp:cNvSpPr/>
      </dsp:nvSpPr>
      <dsp:spPr>
        <a:xfrm>
          <a:off x="1433560" y="1552002"/>
          <a:ext cx="9070439" cy="1241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358" tIns="131358" rIns="131358" bIns="1313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Effective change management through clear communication, structured training, and ongoing reinforcement</a:t>
          </a:r>
        </a:p>
      </dsp:txBody>
      <dsp:txXfrm>
        <a:off x="1433560" y="1552002"/>
        <a:ext cx="9070439" cy="1241177"/>
      </dsp:txXfrm>
    </dsp:sp>
    <dsp:sp modelId="{6A51C40C-950F-45F3-8565-81AC4B885CCE}">
      <dsp:nvSpPr>
        <dsp:cNvPr id="0" name=""/>
        <dsp:cNvSpPr/>
      </dsp:nvSpPr>
      <dsp:spPr>
        <a:xfrm>
          <a:off x="0" y="3103474"/>
          <a:ext cx="10504000" cy="12411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C5056-794D-4359-B035-12FAB8A071CE}">
      <dsp:nvSpPr>
        <dsp:cNvPr id="0" name=""/>
        <dsp:cNvSpPr/>
      </dsp:nvSpPr>
      <dsp:spPr>
        <a:xfrm>
          <a:off x="375456" y="3382739"/>
          <a:ext cx="682647" cy="6826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1C05B-A61A-4EFF-958F-FFB678587E06}">
      <dsp:nvSpPr>
        <dsp:cNvPr id="0" name=""/>
        <dsp:cNvSpPr/>
      </dsp:nvSpPr>
      <dsp:spPr>
        <a:xfrm>
          <a:off x="1433560" y="3103474"/>
          <a:ext cx="9070439" cy="1241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358" tIns="131358" rIns="131358" bIns="1313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Plan designed for sustainable and measurable performance improvement</a:t>
          </a:r>
        </a:p>
      </dsp:txBody>
      <dsp:txXfrm>
        <a:off x="1433560" y="3103474"/>
        <a:ext cx="9070439" cy="1241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F65A-AAF7-4368-B3A4-2BAB8F02F8AE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84630-FF13-4701-B45B-05826D76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0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84630-FF13-4701-B45B-05826D761D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84630-FF13-4701-B45B-05826D761D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0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4611E-7AFD-9454-476F-21F955005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6C196A-0109-B28F-D904-54A03CF73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E867DF-D0AA-521F-5C28-86AA15AB00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B04A9-406C-5340-0CCC-2A4B525BF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84630-FF13-4701-B45B-05826D761D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84630-FF13-4701-B45B-05826D761D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5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566548"/>
            <a:ext cx="7336917" cy="363579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73553"/>
            <a:ext cx="6655522" cy="15453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B904C-8777-90E1-93E3-D21CB5CEDA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2665" y="5715676"/>
            <a:ext cx="2401888" cy="30321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621BDE2-7C18-5353-2229-C7EFFF78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68D39B4-49E9-7496-BA2F-2BA04BDA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F1AB9F8-6500-CA50-36B1-ABF006319106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2">
            <a:extLst>
              <a:ext uri="{FF2B5EF4-FFF2-40B4-BE49-F238E27FC236}">
                <a16:creationId xmlns:a16="http://schemas.microsoft.com/office/drawing/2014/main" id="{CDFE2D54-C7B4-C4ED-3199-F80F6B79E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510522" y="893826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C10A3C26-EC11-A41B-3F86-D24065443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404348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23">
            <a:extLst>
              <a:ext uri="{FF2B5EF4-FFF2-40B4-BE49-F238E27FC236}">
                <a16:creationId xmlns:a16="http://schemas.microsoft.com/office/drawing/2014/main" id="{F56993FA-CA32-C406-BEF9-4438E713F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616696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24">
            <a:extLst>
              <a:ext uri="{FF2B5EF4-FFF2-40B4-BE49-F238E27FC236}">
                <a16:creationId xmlns:a16="http://schemas.microsoft.com/office/drawing/2014/main" id="{53033142-7561-E784-0B0A-431225E63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298174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16782F90-89F4-9EB9-A3BD-2D3F986C0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01979" y="2921586"/>
            <a:ext cx="1005379" cy="1005379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5" name="Freeform: Shape 2">
            <a:extLst>
              <a:ext uri="{FF2B5EF4-FFF2-40B4-BE49-F238E27FC236}">
                <a16:creationId xmlns:a16="http://schemas.microsoft.com/office/drawing/2014/main" id="{2BE7CCFC-783E-018B-234C-AAD0E471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298174" y="4820791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6">
            <a:extLst>
              <a:ext uri="{FF2B5EF4-FFF2-40B4-BE49-F238E27FC236}">
                <a16:creationId xmlns:a16="http://schemas.microsoft.com/office/drawing/2014/main" id="{9204846B-5D3F-14AE-9E15-4B927B1A4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04348" y="3926965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FF3A4CFE-B12E-8C64-0F57-0BD00F898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298174" y="3033139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B0660EFA-411E-E1AC-8C08-2CBE5603D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348137" y="1849888"/>
            <a:ext cx="1129845" cy="1005380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38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5E82FC51-1DCE-FEF0-0E76-4A5CF729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A9FFABEB-FB9A-B26B-2F46-59C0E669A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">
            <a:extLst>
              <a:ext uri="{FF2B5EF4-FFF2-40B4-BE49-F238E27FC236}">
                <a16:creationId xmlns:a16="http://schemas.microsoft.com/office/drawing/2014/main" id="{ABB04F56-D4FC-37BC-4A8D-8EAFC7B95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A59B2-DDF4-BB46-5311-D5FDBE27B3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225" y="299828"/>
            <a:ext cx="10858738" cy="165108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85FDA-5D77-A44A-AA5D-B3B0AFE6E1C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6987" y="2075688"/>
            <a:ext cx="10858738" cy="3950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98B023-288E-5EC9-1940-4036A38EE81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C0F29BF-C8A7-F7F6-BD42-795E1AC694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477470-5251-95E3-E518-826E94FB61D2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, 7 item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5E82FC51-1DCE-FEF0-0E76-4A5CF729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A9FFABEB-FB9A-B26B-2F46-59C0E669A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">
            <a:extLst>
              <a:ext uri="{FF2B5EF4-FFF2-40B4-BE49-F238E27FC236}">
                <a16:creationId xmlns:a16="http://schemas.microsoft.com/office/drawing/2014/main" id="{ABB04F56-D4FC-37BC-4A8D-8EAFC7B95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B6BC41-003F-5073-8A9F-46389F55C7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0165" y="299828"/>
            <a:ext cx="6757536" cy="165108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3B80D779-0EDD-E20A-FF16-90A0493BA3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4000" y="831780"/>
            <a:ext cx="3765550" cy="51943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3471DD26-72BA-4DE6-809B-57A9706118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0165" y="2090366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4F1D455-2D31-F487-D32A-8C3DD7AC16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3983" y="2090365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1">
            <a:extLst>
              <a:ext uri="{FF2B5EF4-FFF2-40B4-BE49-F238E27FC236}">
                <a16:creationId xmlns:a16="http://schemas.microsoft.com/office/drawing/2014/main" id="{444E9B0D-660E-5E81-039C-B1C066D8DB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60165" y="3156925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743383F4-76CB-515E-5F19-CEAB4FBE66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83983" y="3156924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1">
            <a:extLst>
              <a:ext uri="{FF2B5EF4-FFF2-40B4-BE49-F238E27FC236}">
                <a16:creationId xmlns:a16="http://schemas.microsoft.com/office/drawing/2014/main" id="{9450BF16-B771-DE2A-3166-A829A9F045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60165" y="4223484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929A263F-5BBB-02F3-E7F5-8E5341C5F9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83983" y="4223483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1">
            <a:extLst>
              <a:ext uri="{FF2B5EF4-FFF2-40B4-BE49-F238E27FC236}">
                <a16:creationId xmlns:a16="http://schemas.microsoft.com/office/drawing/2014/main" id="{353D6AB3-9721-494D-7B10-3A21334114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60165" y="5286341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46" name="Text Placeholder 31">
            <a:extLst>
              <a:ext uri="{FF2B5EF4-FFF2-40B4-BE49-F238E27FC236}">
                <a16:creationId xmlns:a16="http://schemas.microsoft.com/office/drawing/2014/main" id="{39663CA6-B6B3-52D5-500D-DC9A4FFC78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83983" y="5286340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1">
            <a:extLst>
              <a:ext uri="{FF2B5EF4-FFF2-40B4-BE49-F238E27FC236}">
                <a16:creationId xmlns:a16="http://schemas.microsoft.com/office/drawing/2014/main" id="{7DE93FA1-D65F-0D07-E2D1-7947FC057A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68815" y="2090366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8" name="Text Placeholder 31">
            <a:extLst>
              <a:ext uri="{FF2B5EF4-FFF2-40B4-BE49-F238E27FC236}">
                <a16:creationId xmlns:a16="http://schemas.microsoft.com/office/drawing/2014/main" id="{F8BE6A83-0A68-659D-7198-FAA093242E8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92633" y="2090365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1">
            <a:extLst>
              <a:ext uri="{FF2B5EF4-FFF2-40B4-BE49-F238E27FC236}">
                <a16:creationId xmlns:a16="http://schemas.microsoft.com/office/drawing/2014/main" id="{39254CDD-A36B-00EE-565C-1E798195EF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568815" y="3156925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50" name="Text Placeholder 31">
            <a:extLst>
              <a:ext uri="{FF2B5EF4-FFF2-40B4-BE49-F238E27FC236}">
                <a16:creationId xmlns:a16="http://schemas.microsoft.com/office/drawing/2014/main" id="{6EF46F87-B099-5D0E-1157-89F5B9E2E72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992633" y="3156924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1">
            <a:extLst>
              <a:ext uri="{FF2B5EF4-FFF2-40B4-BE49-F238E27FC236}">
                <a16:creationId xmlns:a16="http://schemas.microsoft.com/office/drawing/2014/main" id="{6AE05A6C-4664-CBD3-1CA4-6E8DE994AEB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68815" y="4223484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07</a:t>
            </a:r>
            <a:endParaRPr lang="zh-CN" altLang="en-US"/>
          </a:p>
        </p:txBody>
      </p:sp>
      <p:sp>
        <p:nvSpPr>
          <p:cNvPr id="52" name="Text Placeholder 31">
            <a:extLst>
              <a:ext uri="{FF2B5EF4-FFF2-40B4-BE49-F238E27FC236}">
                <a16:creationId xmlns:a16="http://schemas.microsoft.com/office/drawing/2014/main" id="{1F752960-111B-A2A5-D0AE-30A754086C0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92633" y="4223483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98B023-288E-5EC9-1940-4036A38EE81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C0F29BF-C8A7-F7F6-BD42-795E1AC694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477470-5251-95E3-E518-826E94FB61D2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91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4314709B-2DE9-50FE-2702-8B4AD718F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E409E9F1-7770-9BE6-3E1C-E34FEE7D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">
            <a:extLst>
              <a:ext uri="{FF2B5EF4-FFF2-40B4-BE49-F238E27FC236}">
                <a16:creationId xmlns:a16="http://schemas.microsoft.com/office/drawing/2014/main" id="{9F2862DB-BD0A-E377-E37E-2DEE6B3F6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889A5-5B0A-74F0-1069-745E92BB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2CC3D4-39E1-BC5B-6398-3215A368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866820-403A-97DB-39BA-2627EE8B1670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95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61238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BD00E-0347-A237-F879-E98C21FC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6D96B-DDC7-88FE-3748-7FAE59C8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6980A-22A9-EE82-E5F4-C5F254A9DB86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2">
            <a:extLst>
              <a:ext uri="{FF2B5EF4-FFF2-40B4-BE49-F238E27FC236}">
                <a16:creationId xmlns:a16="http://schemas.microsoft.com/office/drawing/2014/main" id="{4C76448A-8DA9-FA9B-1755-98D0447D8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171818" y="673395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80F81ED3-7B52-CF83-878A-E1327A7AB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5212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5EF3862D-2654-F772-B0A9-E3507877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498424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24">
            <a:extLst>
              <a:ext uri="{FF2B5EF4-FFF2-40B4-BE49-F238E27FC236}">
                <a16:creationId xmlns:a16="http://schemas.microsoft.com/office/drawing/2014/main" id="{8AAA57E6-B70E-6432-E937-1F43F631B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518606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AB789D6-45AD-0337-D46C-D4235508F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7776" y="2201077"/>
            <a:ext cx="757436" cy="757436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8" name="Freeform: Shape 16">
            <a:extLst>
              <a:ext uri="{FF2B5EF4-FFF2-40B4-BE49-F238E27FC236}">
                <a16:creationId xmlns:a16="http://schemas.microsoft.com/office/drawing/2014/main" id="{7F634E0C-3675-54AA-7D4F-2ABE8D559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41576" y="1346789"/>
            <a:ext cx="755031" cy="854288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2A3B027-376E-B297-A66B-84EFEE79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518606" y="3631907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: Shape 6">
            <a:extLst>
              <a:ext uri="{FF2B5EF4-FFF2-40B4-BE49-F238E27FC236}">
                <a16:creationId xmlns:a16="http://schemas.microsoft.com/office/drawing/2014/main" id="{6ECB706B-E13F-3465-1A99-2AA0F61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845212" y="2958513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A7F04D89-0C0A-F759-7ED4-4E922EA04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518606" y="2285119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52E34DB-911D-92D7-9E88-5658F1E4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75" y="1109587"/>
            <a:ext cx="7322118" cy="22104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6475" y="3493618"/>
            <a:ext cx="7322118" cy="24344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485DC-46D9-E9B9-F0A9-B8CA73A9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BCC51-D59D-766B-AD59-7E29F36D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1F75A-64F0-8394-21F3-6155712DEF7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3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2">
            <a:extLst>
              <a:ext uri="{FF2B5EF4-FFF2-40B4-BE49-F238E27FC236}">
                <a16:creationId xmlns:a16="http://schemas.microsoft.com/office/drawing/2014/main" id="{4C76448A-8DA9-FA9B-1755-98D0447D8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171818" y="673395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80F81ED3-7B52-CF83-878A-E1327A7AB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5212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5EF3862D-2654-F772-B0A9-E3507877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498424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24">
            <a:extLst>
              <a:ext uri="{FF2B5EF4-FFF2-40B4-BE49-F238E27FC236}">
                <a16:creationId xmlns:a16="http://schemas.microsoft.com/office/drawing/2014/main" id="{8AAA57E6-B70E-6432-E937-1F43F631B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518606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AB789D6-45AD-0337-D46C-D4235508F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7776" y="2201077"/>
            <a:ext cx="757436" cy="757436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8" name="Freeform: Shape 16">
            <a:extLst>
              <a:ext uri="{FF2B5EF4-FFF2-40B4-BE49-F238E27FC236}">
                <a16:creationId xmlns:a16="http://schemas.microsoft.com/office/drawing/2014/main" id="{7F634E0C-3675-54AA-7D4F-2ABE8D559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41576" y="1346789"/>
            <a:ext cx="755031" cy="854288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2A3B027-376E-B297-A66B-84EFEE79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518606" y="3631907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: Shape 6">
            <a:extLst>
              <a:ext uri="{FF2B5EF4-FFF2-40B4-BE49-F238E27FC236}">
                <a16:creationId xmlns:a16="http://schemas.microsoft.com/office/drawing/2014/main" id="{6ECB706B-E13F-3465-1A99-2AA0F61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845212" y="2958513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A7F04D89-0C0A-F759-7ED4-4E922EA04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518606" y="2285119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52E34DB-911D-92D7-9E88-5658F1E4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75" y="1109587"/>
            <a:ext cx="7322118" cy="22104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6475" y="3493618"/>
            <a:ext cx="7322118" cy="24344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485DC-46D9-E9B9-F0A9-B8CA73A9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BCC51-D59D-766B-AD59-7E29F36D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1F75A-64F0-8394-21F3-6155712DEF7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33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">
            <a:extLst>
              <a:ext uri="{FF2B5EF4-FFF2-40B4-BE49-F238E27FC236}">
                <a16:creationId xmlns:a16="http://schemas.microsoft.com/office/drawing/2014/main" id="{080B6DB1-CB90-9090-7F23-46289DCAE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Freeform: Shape">
            <a:extLst>
              <a:ext uri="{FF2B5EF4-FFF2-40B4-BE49-F238E27FC236}">
                <a16:creationId xmlns:a16="http://schemas.microsoft.com/office/drawing/2014/main" id="{F2360D78-2F39-A359-A9EA-0AC779EF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3741D-35DA-D8D2-07F7-924A71C28D9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99AAE5-19EC-C30B-C61E-4C59092369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A3C75-9B19-C652-0880-D0710A24E0B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19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">
            <a:extLst>
              <a:ext uri="{FF2B5EF4-FFF2-40B4-BE49-F238E27FC236}">
                <a16:creationId xmlns:a16="http://schemas.microsoft.com/office/drawing/2014/main" id="{7DA924AD-1C1D-D8F5-5CC3-C69EAF9F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2" name="Freeform: Shape">
            <a:extLst>
              <a:ext uri="{FF2B5EF4-FFF2-40B4-BE49-F238E27FC236}">
                <a16:creationId xmlns:a16="http://schemas.microsoft.com/office/drawing/2014/main" id="{58341E08-3F36-8891-D020-872F03A54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01C45-94AB-0557-0899-5F18E80E5BE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3974E5-F51A-C33D-465D-B3734455AC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750A3-D819-9F29-38D0-6B4FBD3AD06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90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680897"/>
            <a:ext cx="10504000" cy="4345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B4E25F-531D-DF2F-14F1-FE2C51D1A44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C6C434A-F6C6-2860-1422-B7155FAAAF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1038715-ED80-7D06-C0C4-93799D045D3E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CAAEA972-5937-11B7-6547-BD195681A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: Shape 6">
            <a:extLst>
              <a:ext uri="{FF2B5EF4-FFF2-40B4-BE49-F238E27FC236}">
                <a16:creationId xmlns:a16="http://schemas.microsoft.com/office/drawing/2014/main" id="{01327523-E3D2-FD30-B087-181CAAD0D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">
            <a:extLst>
              <a:ext uri="{FF2B5EF4-FFF2-40B4-BE49-F238E27FC236}">
                <a16:creationId xmlns:a16="http://schemas.microsoft.com/office/drawing/2014/main" id="{C0A093A6-4530-5807-B19B-AE1259AB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75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C6096A36-8956-43CF-1D9D-107316EC6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25B02F4F-5EED-1D8C-B130-3FEC2D05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A98C7654-A5E2-D920-8DF1-37EE07203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8500" y="848720"/>
            <a:ext cx="6159500" cy="51941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4C724-2D66-6119-1281-64911C4117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24BE28-1C3E-B879-3FC0-BBD9449A5C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699EE-1F9A-A04A-5254-D5EE800AFBFD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9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008" y="854239"/>
            <a:ext cx="7876287" cy="359262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" y="4617138"/>
            <a:ext cx="7375466" cy="101498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1A6B142-CCED-AEC5-DEFE-A7DA986DF8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7225" y="5783721"/>
            <a:ext cx="2401888" cy="30321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FAABF-824B-6D9F-5B9B-7AFEC527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456DF-D8F4-2F56-A4A6-D7E2BE54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70E86-4A53-EFBF-CE9E-37AA1F6FA6D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2">
            <a:extLst>
              <a:ext uri="{FF2B5EF4-FFF2-40B4-BE49-F238E27FC236}">
                <a16:creationId xmlns:a16="http://schemas.microsoft.com/office/drawing/2014/main" id="{D9CC9EB1-781F-EFE8-3725-AA5FDC6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510522" y="893826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54DE81F7-8C40-272F-7AEE-3359798A3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404348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23">
            <a:extLst>
              <a:ext uri="{FF2B5EF4-FFF2-40B4-BE49-F238E27FC236}">
                <a16:creationId xmlns:a16="http://schemas.microsoft.com/office/drawing/2014/main" id="{94BA27A9-D846-DDAB-5A26-729BB7D1E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616696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24">
            <a:extLst>
              <a:ext uri="{FF2B5EF4-FFF2-40B4-BE49-F238E27FC236}">
                <a16:creationId xmlns:a16="http://schemas.microsoft.com/office/drawing/2014/main" id="{9981E20C-3766-44A7-1B75-3EE1612D3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298174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D2C6EF12-2853-278E-501C-3D465CA97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01979" y="2921586"/>
            <a:ext cx="1005379" cy="1005379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4" name="Freeform: Shape 2">
            <a:extLst>
              <a:ext uri="{FF2B5EF4-FFF2-40B4-BE49-F238E27FC236}">
                <a16:creationId xmlns:a16="http://schemas.microsoft.com/office/drawing/2014/main" id="{1DECCF75-D066-917A-1538-2D867380D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298174" y="4820791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6">
            <a:extLst>
              <a:ext uri="{FF2B5EF4-FFF2-40B4-BE49-F238E27FC236}">
                <a16:creationId xmlns:a16="http://schemas.microsoft.com/office/drawing/2014/main" id="{8FA04E66-213C-DDEB-0D3E-9A5129DDC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04348" y="3926965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23">
            <a:extLst>
              <a:ext uri="{FF2B5EF4-FFF2-40B4-BE49-F238E27FC236}">
                <a16:creationId xmlns:a16="http://schemas.microsoft.com/office/drawing/2014/main" id="{835866C3-D93C-B420-0416-FD8080686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298174" y="3033139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: Shape 14">
            <a:extLst>
              <a:ext uri="{FF2B5EF4-FFF2-40B4-BE49-F238E27FC236}">
                <a16:creationId xmlns:a16="http://schemas.microsoft.com/office/drawing/2014/main" id="{F63896DF-D4AA-41AB-717A-9F3129049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348137" y="1849888"/>
            <a:ext cx="1129845" cy="1005380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C7DDC21E-2F02-B9AE-BF7D-FAF0861FA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407995CC-1C02-9949-9BBA-84D9DE4E4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C23D2E0F-1F48-AA1E-E422-E0DF8D478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831918"/>
            <a:ext cx="6843732" cy="51941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3E283-7233-2046-616C-3F6C3B0D3E3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4D6145-E362-F48A-112F-56F956889D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49352-AD61-08A9-04A6-7D8FF2AD106E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57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B453C3FD-42F8-C547-D479-8C51B2EA6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5203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A6A060C8-CA5E-1392-37A6-A26307E41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7378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32678DBD-9675-9CA4-5C8A-C435E3DA8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639547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97F4E59F-41B9-03A1-F2DD-0C7DB2BE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94557" y="831919"/>
            <a:ext cx="3765549" cy="519416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B4D8D73-B2A1-85B1-40A3-2864721B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770" y="831918"/>
            <a:ext cx="5312223" cy="2488107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D17A4530-54D8-D4D1-C239-DA8BDA6F3A9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678770" y="3495902"/>
            <a:ext cx="5312223" cy="25301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5D32E-52BC-B951-2E0B-DD987AB6C89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49DB8F-D326-6803-47D6-0C383F5355D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D46E1-E960-6BBB-4F3F-2138113CFB25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31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F7CD1964-633A-AA68-8AE3-BB86614AA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CA046651-D1FC-C1E2-72A0-09D26FFD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4CE45C70-75B5-E1B8-48EE-2A5A678E0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831918"/>
            <a:ext cx="10280304" cy="1567481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55848" y="2487400"/>
            <a:ext cx="10280304" cy="88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5848" y="3429000"/>
            <a:ext cx="10280304" cy="2494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92A65F-0F25-F571-B08F-9E8C7C468B3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952688-6335-5666-783D-7C745231E22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75C39-1E49-7AEB-A0DE-7D86A8E9104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68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9F542AAD-27AF-88A8-E23B-C8A39EAA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1A731B5C-6572-4249-E9C9-1F8E854A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32974B2F-165B-D710-A958-4A88FDBCA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0000" y="1917290"/>
            <a:ext cx="6858000" cy="4108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D38FF-453F-D930-A56E-AD38FF012A0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CC178-88FE-0C11-874D-CF573511A2F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ED505-E83D-AA01-436E-30FA97693E1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46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C890AE0F-BC31-BE24-7FC8-90C2F631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Freeform: Shape 6">
            <a:extLst>
              <a:ext uri="{FF2B5EF4-FFF2-40B4-BE49-F238E27FC236}">
                <a16:creationId xmlns:a16="http://schemas.microsoft.com/office/drawing/2014/main" id="{4163926E-5B7B-0BCF-84B1-5D74CB5D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478426" y="-240086"/>
            <a:ext cx="473486" cy="95365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B800F649-83A4-A6D3-31C5-D24806B8C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5622"/>
            <a:ext cx="6858000" cy="932688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E2EFBB43-B3C7-180D-E5F8-4117BD9909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1917290"/>
            <a:ext cx="6858000" cy="4108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73961" y="831919"/>
            <a:ext cx="3374039" cy="519416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81647-E125-B3DB-7D18-1F6164CC034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393347E-5402-340E-1225-8AF0C113936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DD95BBB-061D-2A15-5791-2E60160FED83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22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39A53861-921E-AAFC-3B41-507A5FFAD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BD404F5D-325F-E26B-1540-1C6C9F3B5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28A14D60-233D-5025-383A-8044ACA1C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85550" y="2572843"/>
            <a:ext cx="4362450" cy="34532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1911-625B-E640-3873-84B7845CED4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4FB9A-E605-1248-6040-E91D4BCAA33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1834-C5E6-4B61-493B-83480BC670E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6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4EF188B9-393E-AF60-02A8-0FB9B380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5203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B019D70D-2029-0090-B7DF-08863708C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7378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">
            <a:extLst>
              <a:ext uri="{FF2B5EF4-FFF2-40B4-BE49-F238E27FC236}">
                <a16:creationId xmlns:a16="http://schemas.microsoft.com/office/drawing/2014/main" id="{3F501994-8C2C-DEB1-67A9-1F7571AF3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639547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564BFAF7-B56D-7E00-DFEF-4871CF9E70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72843"/>
            <a:ext cx="4362450" cy="34532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5307D-AC5F-DA78-2058-9C556FCD953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B862E-E2CF-4E7C-8A0F-1AC2F2BDD1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3C0AC-3B6F-C900-D52E-7731F16A5CB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12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071AB56A-6F2F-E78F-D8E4-AC1FD49F8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8C58656F-F161-2CC7-21A1-965CCA3D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A05B4668-570C-589B-A4BD-6AD49B7B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30231" y="1970468"/>
            <a:ext cx="4512601" cy="40556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7B377-F03B-D1E7-2F3D-8952FF05580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BC0EA-DE7F-25E8-1BC9-59757984AAB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5E038-D6F2-FD29-8781-900CB36DAF09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61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6">
            <a:extLst>
              <a:ext uri="{FF2B5EF4-FFF2-40B4-BE49-F238E27FC236}">
                <a16:creationId xmlns:a16="http://schemas.microsoft.com/office/drawing/2014/main" id="{220FB791-CF2B-475F-A743-1370A8A5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5203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3BA7945C-58C9-1E50-DA1B-C6C26152D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7378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">
            <a:extLst>
              <a:ext uri="{FF2B5EF4-FFF2-40B4-BE49-F238E27FC236}">
                <a16:creationId xmlns:a16="http://schemas.microsoft.com/office/drawing/2014/main" id="{2B3F5537-CE72-0B70-7EA5-F1EA18E2E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639547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616" y="1892623"/>
            <a:ext cx="4572000" cy="4133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14CCF-6D77-7B49-677B-AFB4F91A680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935CA-10E8-C2B3-DA82-DF028728C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A8C53-BECC-EAEB-78BD-2CA398ED1343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260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397FE18B-53AF-D18E-3F2D-18407AF52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282072ED-9466-5653-3C3A-8DCDA644C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1A19B1AC-1158-AEB5-3EF8-AC65CC391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6432" y="2539814"/>
            <a:ext cx="3401568" cy="34862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DCF1-16C2-3523-46D0-241D50D293A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EABD8E-BC7C-F57B-B759-0A9F1772C9F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42DB3-DC87-76FA-7D80-75C4FAD9F2A4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9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2">
            <a:extLst>
              <a:ext uri="{FF2B5EF4-FFF2-40B4-BE49-F238E27FC236}">
                <a16:creationId xmlns:a16="http://schemas.microsoft.com/office/drawing/2014/main" id="{B4A13763-79CB-81C9-CAE9-62365DBE8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298174" y="5230305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6">
            <a:extLst>
              <a:ext uri="{FF2B5EF4-FFF2-40B4-BE49-F238E27FC236}">
                <a16:creationId xmlns:a16="http://schemas.microsoft.com/office/drawing/2014/main" id="{BF9709BC-F72E-ED56-A2EE-CAEDA36F9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0" y="5230304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F5BEF0AA-35E3-6EFD-2BB0-5D49CCEA0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0" y="0"/>
            <a:ext cx="733870" cy="733870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FD70C5D6-57DA-643C-F51A-5271E7F58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18632" y="-1"/>
            <a:ext cx="733870" cy="73387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81200" y="854239"/>
            <a:ext cx="8229600" cy="338121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81200" y="4380277"/>
            <a:ext cx="8229599" cy="862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C104A-A777-A7B0-D959-8CA1F822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8E63A04-3DDF-5524-535D-97054A45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6F5029C-529A-7C3E-DC71-92A38335595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2">
            <a:extLst>
              <a:ext uri="{FF2B5EF4-FFF2-40B4-BE49-F238E27FC236}">
                <a16:creationId xmlns:a16="http://schemas.microsoft.com/office/drawing/2014/main" id="{BADFD317-16A6-BBB6-A296-CDE0C57C5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747375" y="722313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9" name="Freeform: Shape 6">
            <a:extLst>
              <a:ext uri="{FF2B5EF4-FFF2-40B4-BE49-F238E27FC236}">
                <a16:creationId xmlns:a16="http://schemas.microsoft.com/office/drawing/2014/main" id="{E3598211-F5AD-8F6E-6030-0A8794CC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747375" y="0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0" name="Freeform: Shape 23">
            <a:extLst>
              <a:ext uri="{FF2B5EF4-FFF2-40B4-BE49-F238E27FC236}">
                <a16:creationId xmlns:a16="http://schemas.microsoft.com/office/drawing/2014/main" id="{371B281B-C8D7-79E0-C4BD-CE77782E4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302750" y="0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1" name="Freeform: Shape 24">
            <a:extLst>
              <a:ext uri="{FF2B5EF4-FFF2-40B4-BE49-F238E27FC236}">
                <a16:creationId xmlns:a16="http://schemas.microsoft.com/office/drawing/2014/main" id="{B52DF987-F396-B4F9-680B-2C4FFB00F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469687" y="0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  20">
            <a:extLst>
              <a:ext uri="{FF2B5EF4-FFF2-40B4-BE49-F238E27FC236}">
                <a16:creationId xmlns:a16="http://schemas.microsoft.com/office/drawing/2014/main" id="{15F118BE-B483-7C7A-6164-E4D460CE0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11469687" y="1444625"/>
            <a:ext cx="722313" cy="722313"/>
          </a:xfrm>
          <a:custGeom>
            <a:avLst/>
            <a:gdLst>
              <a:gd name="connsiteX0" fmla="*/ 647700 w 647700"/>
              <a:gd name="connsiteY0" fmla="*/ 0 h 647700"/>
              <a:gd name="connsiteX1" fmla="*/ 647700 w 647700"/>
              <a:gd name="connsiteY1" fmla="*/ 647700 h 647700"/>
              <a:gd name="connsiteX2" fmla="*/ 0 w 647700"/>
              <a:gd name="connsiteY2" fmla="*/ 647700 h 647700"/>
              <a:gd name="connsiteX3" fmla="*/ 647700 w 647700"/>
              <a:gd name="connsiteY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" h="647700">
                <a:moveTo>
                  <a:pt x="647700" y="0"/>
                </a:moveTo>
                <a:lnTo>
                  <a:pt x="647700" y="647700"/>
                </a:lnTo>
                <a:lnTo>
                  <a:pt x="0" y="647700"/>
                </a:lnTo>
                <a:cubicBezTo>
                  <a:pt x="0" y="289985"/>
                  <a:pt x="289985" y="0"/>
                  <a:pt x="6477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Freeform: Shape 23">
            <a:extLst>
              <a:ext uri="{FF2B5EF4-FFF2-40B4-BE49-F238E27FC236}">
                <a16:creationId xmlns:a16="http://schemas.microsoft.com/office/drawing/2014/main" id="{10A3EE84-5267-E69E-E8BA-A4D0595D1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25062" y="0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27185-1655-7139-0EEA-8E50961F00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95055" y="5525610"/>
            <a:ext cx="2401888" cy="303213"/>
          </a:xfrm>
        </p:spPr>
        <p:txBody>
          <a:bodyPr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55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6">
            <a:extLst>
              <a:ext uri="{FF2B5EF4-FFF2-40B4-BE49-F238E27FC236}">
                <a16:creationId xmlns:a16="http://schemas.microsoft.com/office/drawing/2014/main" id="{A4D64205-4AAD-A5F3-3672-2C4AF7055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5203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FB6B989A-D8AD-4FEC-959B-445D43A94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7378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">
            <a:extLst>
              <a:ext uri="{FF2B5EF4-FFF2-40B4-BE49-F238E27FC236}">
                <a16:creationId xmlns:a16="http://schemas.microsoft.com/office/drawing/2014/main" id="{C9D50BD8-90BF-2DFD-2851-A0873521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639547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38248"/>
            <a:ext cx="3401568" cy="34878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12BDE-E030-0E65-178A-ED1E7ADA14C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D2DEA-7545-67DE-D588-0516FEBCE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E956E-535C-B101-EDE2-5286E972BC1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26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19926A21-154B-66D3-AB99-3D353710C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FBD4BD74-F55D-59C7-3B2C-1B99564FB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FFC6ACCC-3346-BC84-4FA9-F9DFD3FDB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4448" y="2970092"/>
            <a:ext cx="3273552" cy="2953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64F93-D5E1-78DB-451E-20A2F3DEE64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ABA9D-79A1-3E8B-9907-CF03985326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02163-170E-54C9-96DE-681695B53BC3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99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">
            <a:extLst>
              <a:ext uri="{FF2B5EF4-FFF2-40B4-BE49-F238E27FC236}">
                <a16:creationId xmlns:a16="http://schemas.microsoft.com/office/drawing/2014/main" id="{288CAFB0-B89D-3736-C1A2-001B0FB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014FA549-03DD-35DA-8B1D-643E2AD34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F3E73-037C-D1A2-7155-BF4F615A03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FF928-2D12-375D-F3A6-DE13153A6D9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3D96F-6DDC-CDD9-CF2C-B33D2649DA6E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6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">
            <a:extLst>
              <a:ext uri="{FF2B5EF4-FFF2-40B4-BE49-F238E27FC236}">
                <a16:creationId xmlns:a16="http://schemas.microsoft.com/office/drawing/2014/main" id="{C395CC92-89D2-1877-21D3-EC0199105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BCCC6755-3F26-8CC8-48A8-4028DD5BD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2910" y="3785800"/>
            <a:ext cx="7366186" cy="2240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A8DCA-1B38-2182-182A-3CD1B2EB644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D0CC1-DDED-0F98-544D-794B6C31A1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594E8-E858-2F75-B298-2EA742CCB58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63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5972" y="839450"/>
            <a:ext cx="7312028" cy="2240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62E376D-102F-9AA4-230F-3E599205156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63D659C-BF61-D8D5-FD6B-0FC6BD5B07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1C53350-D17D-9265-0E5B-41F87CE511A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582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">
            <a:extLst>
              <a:ext uri="{FF2B5EF4-FFF2-40B4-BE49-F238E27FC236}">
                <a16:creationId xmlns:a16="http://schemas.microsoft.com/office/drawing/2014/main" id="{E67800C3-F461-45C5-0F4A-6A8EC03A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4732903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3085DB2A-D67F-C3FD-C664-B70FEA66E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1621381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90520" y="2081048"/>
            <a:ext cx="4023360" cy="39186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0573E-67AD-B86C-5E43-00CBB09DA8D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B447B-C0E6-AC38-79AB-C5E44EC87F3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E633A-C0E6-C3E6-25FE-F662A31AF441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89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DCAA11E0-B11B-65C1-6C01-02D5A711C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A7911065-19BC-DCDB-84A7-42B4FA5E2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F8E94FEE-AEC6-81E7-5D56-6B4BF0D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38648" y="831919"/>
            <a:ext cx="5609353" cy="51941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88F28-389C-38F4-56E5-92E509484E0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9896A-D359-019B-2B0C-ABB34CB0A6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E6180-42B6-0CDD-17B5-07096E5DC8D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60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84C7299B-33B3-292A-A0D8-EF6FE13A7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17D06544-E1CA-463E-074F-9A0019DBA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6AC428A0-E5A1-5777-D188-5B5EE751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61186" y="831919"/>
            <a:ext cx="6586814" cy="51523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04C5B-0EDB-E8F8-3BA0-3A6C6F95110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4E993-20CB-FCBA-2DEB-CE5029CF1D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FB9E0-79CD-FED7-B242-0C593C9FCF4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018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52B2DB08-B121-4868-1745-F5DD67AA4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4821D1DA-3BE9-3F8C-0F60-CF865B886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AD053B1F-902F-5F6A-3272-7B8A00762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F1071-E281-C1B6-D2CE-4D856B1C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1053C-726D-4ECB-0C18-7623699C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359BE-9A8D-44D0-2D64-586901EDAEA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43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17317A40-8DAE-B452-2C7C-4F1BDF4E6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FBFB3BCE-7230-CF4C-FCE3-7BE4CC024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A1CDECED-EAF3-EBC3-A28E-2E8314045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A1E89-0726-7AE8-B473-CC1601D8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335BB-BB3B-64F0-9435-281177D2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DAAC1-AAC5-8BA9-3530-888919CB8FD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93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2971934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Freeform: Shape 2">
            <a:extLst>
              <a:ext uri="{FF2B5EF4-FFF2-40B4-BE49-F238E27FC236}">
                <a16:creationId xmlns:a16="http://schemas.microsoft.com/office/drawing/2014/main" id="{005B09C0-BC16-E11D-00A4-9B12C4C3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569700" y="6235700"/>
            <a:ext cx="622300" cy="62230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" y="3086100"/>
            <a:ext cx="11460480" cy="241452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C78526-D7FD-65CF-CC10-5ACA5072FD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60" y="5572493"/>
            <a:ext cx="8229599" cy="54904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9801-C736-06C4-DE80-18E32A0BB0B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D894-38C4-3A9E-6F62-3FD23B9532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B1E4-0711-AA8E-4AC8-921C52FFA78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BA084642-FA12-0F65-2ECA-1D4A286C5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24352" y="5792853"/>
            <a:ext cx="2401888" cy="303213"/>
          </a:xfrm>
        </p:spPr>
        <p:txBody>
          <a:bodyPr>
            <a:normAutofit/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">
            <a:extLst>
              <a:ext uri="{FF2B5EF4-FFF2-40B4-BE49-F238E27FC236}">
                <a16:creationId xmlns:a16="http://schemas.microsoft.com/office/drawing/2014/main" id="{699A8CE9-133B-4DFE-81F6-2BA63F221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90FCC-3946-BBF5-86C2-35CD9856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E5BFE-B04D-D3EF-797A-7B999461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7E59E4-8E63-D807-6E38-7E3D0E58C9BA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5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2">
            <a:extLst>
              <a:ext uri="{FF2B5EF4-FFF2-40B4-BE49-F238E27FC236}">
                <a16:creationId xmlns:a16="http://schemas.microsoft.com/office/drawing/2014/main" id="{11E94799-63BC-BCB8-1489-4D9D8D48B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171818" y="673395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6">
            <a:extLst>
              <a:ext uri="{FF2B5EF4-FFF2-40B4-BE49-F238E27FC236}">
                <a16:creationId xmlns:a16="http://schemas.microsoft.com/office/drawing/2014/main" id="{FD540DA1-B49D-A2EB-D2ED-EBC78B742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5212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 23">
            <a:extLst>
              <a:ext uri="{FF2B5EF4-FFF2-40B4-BE49-F238E27FC236}">
                <a16:creationId xmlns:a16="http://schemas.microsoft.com/office/drawing/2014/main" id="{2BCDBC09-2E11-64B7-0EB2-DCA58FFC0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498424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24">
            <a:extLst>
              <a:ext uri="{FF2B5EF4-FFF2-40B4-BE49-F238E27FC236}">
                <a16:creationId xmlns:a16="http://schemas.microsoft.com/office/drawing/2014/main" id="{A4BC69EB-5FF9-6523-A063-44AE45A3F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518606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342E6E36-8088-27A9-66B1-C52E2D129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4140" y="2201077"/>
            <a:ext cx="757436" cy="757436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B03F2498-911C-16C8-0113-EF4D3DD26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41576" y="1346789"/>
            <a:ext cx="755031" cy="854288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2">
            <a:extLst>
              <a:ext uri="{FF2B5EF4-FFF2-40B4-BE49-F238E27FC236}">
                <a16:creationId xmlns:a16="http://schemas.microsoft.com/office/drawing/2014/main" id="{D4FDC48E-302A-10B0-5F85-FCB1F784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514970" y="3631907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6">
            <a:extLst>
              <a:ext uri="{FF2B5EF4-FFF2-40B4-BE49-F238E27FC236}">
                <a16:creationId xmlns:a16="http://schemas.microsoft.com/office/drawing/2014/main" id="{A77E37BE-D4A9-251E-5386-368D3EF8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841576" y="2958513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6BD0AAE6-DF1C-928D-37AD-EAF419C97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518606" y="2285119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0337B1-9910-EDCF-BF96-335334F420E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2C8A281-6EF9-7F3C-80A8-D9840080DC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08D3C1A-BE62-4272-E866-C7EBB6B3FB19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456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2">
            <a:extLst>
              <a:ext uri="{FF2B5EF4-FFF2-40B4-BE49-F238E27FC236}">
                <a16:creationId xmlns:a16="http://schemas.microsoft.com/office/drawing/2014/main" id="{3ACCA112-8869-1A0C-CDCC-224287B53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688341" y="501219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9" name="Freeform: Shape 6">
            <a:extLst>
              <a:ext uri="{FF2B5EF4-FFF2-40B4-BE49-F238E27FC236}">
                <a16:creationId xmlns:a16="http://schemas.microsoft.com/office/drawing/2014/main" id="{6540C8DC-A7FC-C521-0770-369CC46FD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189561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: Shape 23">
            <a:extLst>
              <a:ext uri="{FF2B5EF4-FFF2-40B4-BE49-F238E27FC236}">
                <a16:creationId xmlns:a16="http://schemas.microsoft.com/office/drawing/2014/main" id="{DD5F843F-8696-715C-7C44-1A1DAFFA6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187122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 24">
            <a:extLst>
              <a:ext uri="{FF2B5EF4-FFF2-40B4-BE49-F238E27FC236}">
                <a16:creationId xmlns:a16="http://schemas.microsoft.com/office/drawing/2014/main" id="{2775C91A-36F1-4FF1-92B9-70DE7C46B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690780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8E141CF9-AEBF-875F-BAAE-E8EDD3DA3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186854" y="1002438"/>
            <a:ext cx="561983" cy="635862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Freeform: Shape">
            <a:extLst>
              <a:ext uri="{FF2B5EF4-FFF2-40B4-BE49-F238E27FC236}">
                <a16:creationId xmlns:a16="http://schemas.microsoft.com/office/drawing/2014/main" id="{311181E6-B0BB-31AF-6611-4B5F34F72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197920"/>
            <a:ext cx="657225" cy="660080"/>
          </a:xfrm>
          <a:custGeom>
            <a:avLst/>
            <a:gdLst>
              <a:gd name="connsiteX0" fmla="*/ 0 w 657225"/>
              <a:gd name="connsiteY0" fmla="*/ 0 h 660080"/>
              <a:gd name="connsiteX1" fmla="*/ 129919 w 657225"/>
              <a:gd name="connsiteY1" fmla="*/ 13097 h 660080"/>
              <a:gd name="connsiteX2" fmla="*/ 657225 w 657225"/>
              <a:gd name="connsiteY2" fmla="*/ 660080 h 660080"/>
              <a:gd name="connsiteX3" fmla="*/ 0 w 657225"/>
              <a:gd name="connsiteY3" fmla="*/ 660080 h 66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5" h="660080">
                <a:moveTo>
                  <a:pt x="0" y="0"/>
                </a:moveTo>
                <a:lnTo>
                  <a:pt x="129919" y="13097"/>
                </a:lnTo>
                <a:cubicBezTo>
                  <a:pt x="430852" y="74677"/>
                  <a:pt x="657225" y="340942"/>
                  <a:pt x="657225" y="660080"/>
                </a:cubicBezTo>
                <a:lnTo>
                  <a:pt x="0" y="660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90B3AF-9AC6-42D4-7274-EB8F4AA280C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658F4-4646-63A5-377A-469BF0AC0A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56835-400D-F626-4FAF-02CDB7A4792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1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">
            <a:extLst>
              <a:ext uri="{FF2B5EF4-FFF2-40B4-BE49-F238E27FC236}">
                <a16:creationId xmlns:a16="http://schemas.microsoft.com/office/drawing/2014/main" id="{6B94B59D-AF5F-A11A-E868-E1A06E6BD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688341" y="501219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B262959B-9742-05DD-A654-9E07F4D13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189561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23">
            <a:extLst>
              <a:ext uri="{FF2B5EF4-FFF2-40B4-BE49-F238E27FC236}">
                <a16:creationId xmlns:a16="http://schemas.microsoft.com/office/drawing/2014/main" id="{E02E743E-60C9-F1D4-B1CB-7D4687B18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187122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 24">
            <a:extLst>
              <a:ext uri="{FF2B5EF4-FFF2-40B4-BE49-F238E27FC236}">
                <a16:creationId xmlns:a16="http://schemas.microsoft.com/office/drawing/2014/main" id="{018C9B81-FC02-738C-3A43-389EB87F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690780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494A4EFC-CDED-8817-BE64-ECEE99D7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186854" y="1002438"/>
            <a:ext cx="561983" cy="635862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70EC526-F027-711D-4365-8264C84A5C8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219921E-3884-D43B-5CDB-91409E1209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16EB8F5-BCD2-6294-0212-2AC8A2E730F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05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">
            <a:extLst>
              <a:ext uri="{FF2B5EF4-FFF2-40B4-BE49-F238E27FC236}">
                <a16:creationId xmlns:a16="http://schemas.microsoft.com/office/drawing/2014/main" id="{9B966637-759F-AFA1-B5AD-5E298720F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2" name="Freeform: Shape">
            <a:extLst>
              <a:ext uri="{FF2B5EF4-FFF2-40B4-BE49-F238E27FC236}">
                <a16:creationId xmlns:a16="http://schemas.microsoft.com/office/drawing/2014/main" id="{F6ECEFC5-053D-B5F8-1E6D-3F19B350A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6B1DD-683F-1BC5-5E2E-F6774632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D71E9-A173-754C-0E2C-F8D5CDE5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3062D-DC09-FB0B-672C-D5702716768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37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FCE233A9-D2C8-C8D4-FB29-7211B125D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6" name="Freeform: Shape">
            <a:extLst>
              <a:ext uri="{FF2B5EF4-FFF2-40B4-BE49-F238E27FC236}">
                <a16:creationId xmlns:a16="http://schemas.microsoft.com/office/drawing/2014/main" id="{79421609-E199-83BD-196C-BBCC27C33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9F8164-45BA-245A-5547-A95DE88C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3DD3B0-95C7-AEA9-CA7B-A0741C91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E9F29F-F9A2-019E-3956-CA67F0EC989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80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">
            <a:extLst>
              <a:ext uri="{FF2B5EF4-FFF2-40B4-BE49-F238E27FC236}">
                <a16:creationId xmlns:a16="http://schemas.microsoft.com/office/drawing/2014/main" id="{1CB9A6B0-94E5-BA11-E065-CB7130048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2" name="Freeform: Shape">
            <a:extLst>
              <a:ext uri="{FF2B5EF4-FFF2-40B4-BE49-F238E27FC236}">
                <a16:creationId xmlns:a16="http://schemas.microsoft.com/office/drawing/2014/main" id="{E8D96817-93AC-ABC2-5C78-BAB95DB40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CAE43-33A8-7370-9055-1A6AD37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AC1EB-1ECE-0340-6292-5FD7F868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D75A3-31B0-4FEA-DE48-34E3E3FB8F8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5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313F0B3F-7A6F-EA92-60D1-674CC2407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7514132B-627E-3726-3901-F20E3CE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FC19EA3F-F2F4-1850-B3C8-03949299E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D03EA-A980-F775-02A8-9D401E3DCCC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9EF67-8EEB-F663-ED63-2D94575BD4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9102A0-7224-693C-5F8D-4057436BFB2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00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B7D0B77B-519D-9081-8493-B1C16FDC3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6">
            <a:extLst>
              <a:ext uri="{FF2B5EF4-FFF2-40B4-BE49-F238E27FC236}">
                <a16:creationId xmlns:a16="http://schemas.microsoft.com/office/drawing/2014/main" id="{BA2DC934-2FCA-5214-A4A1-286CEB80C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: Shape">
            <a:extLst>
              <a:ext uri="{FF2B5EF4-FFF2-40B4-BE49-F238E27FC236}">
                <a16:creationId xmlns:a16="http://schemas.microsoft.com/office/drawing/2014/main" id="{FA9352CF-3B97-99E2-2EC4-F11B66764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DFB5E-87F8-7979-78D3-D489F1922CE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130CD-8820-B1C5-B597-48DD8AB1EA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E05D5-86BA-0885-994C-F40F84589E95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055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7"/>
            <a:ext cx="10504000" cy="11322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0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4">
            <a:extLst>
              <a:ext uri="{FF2B5EF4-FFF2-40B4-BE49-F238E27FC236}">
                <a16:creationId xmlns:a16="http://schemas.microsoft.com/office/drawing/2014/main" id="{DE6CD9B1-3C13-91D7-0B35-7210DDF15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 flipH="1">
            <a:off x="10575273" y="3608134"/>
            <a:ext cx="1153853" cy="2619992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877E0A5-0331-62CB-180E-E34D972B9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575273" y="2459359"/>
            <a:ext cx="1153853" cy="1153853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Freeform: Shape 16">
            <a:extLst>
              <a:ext uri="{FF2B5EF4-FFF2-40B4-BE49-F238E27FC236}">
                <a16:creationId xmlns:a16="http://schemas.microsoft.com/office/drawing/2014/main" id="{A28D47C3-6DEC-ACF5-0DD4-112B3DBDC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7990"/>
            <a:ext cx="715963" cy="810083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Right Triangle 15">
            <a:extLst>
              <a:ext uri="{FF2B5EF4-FFF2-40B4-BE49-F238E27FC236}">
                <a16:creationId xmlns:a16="http://schemas.microsoft.com/office/drawing/2014/main" id="{F16C5736-7338-CB71-59DF-910D5C4F2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665022" y="787177"/>
            <a:ext cx="910251" cy="9102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279ECC79-3B65-3DCB-5284-DA9AB0B5E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 flipH="1">
            <a:off x="7008523" y="787177"/>
            <a:ext cx="1351722" cy="910252"/>
          </a:xfrm>
          <a:prstGeom prst="rect">
            <a:avLst/>
          </a:prstGeom>
          <a:solidFill>
            <a:schemeClr val="accent3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4" name="Right Triangle 15">
            <a:extLst>
              <a:ext uri="{FF2B5EF4-FFF2-40B4-BE49-F238E27FC236}">
                <a16:creationId xmlns:a16="http://schemas.microsoft.com/office/drawing/2014/main" id="{734F53B5-B93F-DC84-C12D-B6CB414D6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008525" y="5417794"/>
            <a:ext cx="910251" cy="9102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3CD137-451F-ADC5-EAAA-9B11E1A2C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60245" y="786125"/>
            <a:ext cx="910253" cy="910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867" y="624839"/>
            <a:ext cx="5328920" cy="39799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867" y="4731335"/>
            <a:ext cx="5328919" cy="118458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tabLst>
                <a:tab pos="628650" algn="l"/>
              </a:tabLst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7976631-804A-BD0F-F7AD-6B27B01A59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2867" y="6024833"/>
            <a:ext cx="2401888" cy="303213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08523" y="1696135"/>
            <a:ext cx="3568330" cy="372165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">
            <a:extLst>
              <a:ext uri="{FF2B5EF4-FFF2-40B4-BE49-F238E27FC236}">
                <a16:creationId xmlns:a16="http://schemas.microsoft.com/office/drawing/2014/main" id="{906F6FE7-7F47-E595-A1C0-07AD40CD4CF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682517" y="4186590"/>
            <a:ext cx="2046616" cy="2046616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57422-AA76-28CC-A312-829FF90355D3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990E-C531-8B14-201F-17A7ECA8B9F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C8B8-A43B-EAD6-9ADB-9E71EDF0ED97}"/>
              </a:ext>
            </a:extLst>
          </p:cNvPr>
          <p:cNvSpPr>
            <a:spLocks noGrp="1"/>
          </p:cNvSpPr>
          <p:nvPr>
            <p:ph type="sldNum" sz="half" idx="24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98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8AB0742-8635-3770-8874-7E64ECDE9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7664" y="2195263"/>
            <a:ext cx="2475611" cy="350703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D57A2B-6CBA-E3B3-B29B-333E64B6E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88372" y="2195263"/>
            <a:ext cx="2475611" cy="350703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532553-F584-B8AF-B32C-03A56A60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28018" y="2195263"/>
            <a:ext cx="2475611" cy="350703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C9311A0-8BE3-5C93-D7F9-297698D06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48725" y="2195262"/>
            <a:ext cx="2475611" cy="350703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143">
            <a:extLst>
              <a:ext uri="{FF2B5EF4-FFF2-40B4-BE49-F238E27FC236}">
                <a16:creationId xmlns:a16="http://schemas.microsoft.com/office/drawing/2014/main" id="{4E5FC174-1669-7D10-BFED-33C4672B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5400000">
            <a:off x="2082608" y="1272363"/>
            <a:ext cx="45719" cy="209959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4" name="Rectangle: Rounded Corners 143">
            <a:extLst>
              <a:ext uri="{FF2B5EF4-FFF2-40B4-BE49-F238E27FC236}">
                <a16:creationId xmlns:a16="http://schemas.microsoft.com/office/drawing/2014/main" id="{68BF75DF-0818-8BF4-637E-2745DB9F1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5400000">
            <a:off x="4742967" y="1272363"/>
            <a:ext cx="45719" cy="209959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5" name="Rectangle: Rounded Corners 143">
            <a:extLst>
              <a:ext uri="{FF2B5EF4-FFF2-40B4-BE49-F238E27FC236}">
                <a16:creationId xmlns:a16="http://schemas.microsoft.com/office/drawing/2014/main" id="{14C7FE66-F9AA-D595-0B7C-D1CA8DBAA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5400000">
            <a:off x="7403320" y="1270293"/>
            <a:ext cx="45719" cy="209959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6" name="Rectangle: Rounded Corners 143">
            <a:extLst>
              <a:ext uri="{FF2B5EF4-FFF2-40B4-BE49-F238E27FC236}">
                <a16:creationId xmlns:a16="http://schemas.microsoft.com/office/drawing/2014/main" id="{1BDA07C1-2399-C47E-5E35-8F6F178D5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5400000">
            <a:off x="10063671" y="1271731"/>
            <a:ext cx="45719" cy="209959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48"/>
            <a:ext cx="10504000" cy="11322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A758046-7D44-E514-8EC7-DC63A47021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6590" y="2595145"/>
            <a:ext cx="2098675" cy="10569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A52A0DF-EFBD-D2E2-3700-A40DE2E4732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6590" y="3854450"/>
            <a:ext cx="2098675" cy="1427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7684EBA-B981-D662-0799-847E284537E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16949" y="2595145"/>
            <a:ext cx="2098675" cy="10569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0AB6F218-5E5D-8C29-30F9-F74011BE07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716029" y="3854450"/>
            <a:ext cx="2098675" cy="1427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25B92E96-9DA2-5B62-C578-FD7B8BF1C0D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75715" y="2595145"/>
            <a:ext cx="2098675" cy="10569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B127458F-BFCD-850F-9583-49EFE16974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75715" y="3854450"/>
            <a:ext cx="2098675" cy="1427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067F14DA-7950-A3D8-A8AD-D75EAE5E12B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37192" y="2595145"/>
            <a:ext cx="2098675" cy="10569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3990DF9C-0EBF-D85B-C1D2-BDF01855DF7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35154" y="3854450"/>
            <a:ext cx="2098675" cy="1427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542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">
            <a:extLst>
              <a:ext uri="{FF2B5EF4-FFF2-40B4-BE49-F238E27FC236}">
                <a16:creationId xmlns:a16="http://schemas.microsoft.com/office/drawing/2014/main" id="{7FD32445-BF37-D3D6-4B39-8006A8BD5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4" name="Freeform: Shape">
            <a:extLst>
              <a:ext uri="{FF2B5EF4-FFF2-40B4-BE49-F238E27FC236}">
                <a16:creationId xmlns:a16="http://schemas.microsoft.com/office/drawing/2014/main" id="{6D631D12-55CB-6657-9300-E15D4F0DE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4E73BA68-70AC-2A39-587B-AABBCC436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2117" y="4195297"/>
            <a:ext cx="10112819" cy="14017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id="{3204ED10-93D9-9227-EF2A-55976A0C3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6405" y="2521925"/>
            <a:ext cx="10112819" cy="14017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Rectangle: Rounded Corners 143">
            <a:extLst>
              <a:ext uri="{FF2B5EF4-FFF2-40B4-BE49-F238E27FC236}">
                <a16:creationId xmlns:a16="http://schemas.microsoft.com/office/drawing/2014/main" id="{21347851-5189-F855-AD50-2CF552F4A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225154" y="2689610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5" name="Rectangle: Rounded Corners 143">
            <a:extLst>
              <a:ext uri="{FF2B5EF4-FFF2-40B4-BE49-F238E27FC236}">
                <a16:creationId xmlns:a16="http://schemas.microsoft.com/office/drawing/2014/main" id="{4A27F1D2-0184-0166-1E13-D39D4A8E1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225154" y="4362982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48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8E3E-3670-AB0E-0636-A0E21058D2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44514" y="2684463"/>
            <a:ext cx="3070119" cy="1066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F9F3292-0711-E6DF-EF80-539FAAB29F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7959" y="2684463"/>
            <a:ext cx="5183188" cy="1066800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FEC1AB9-B053-2ACC-350C-C592524D83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44513" y="4358243"/>
            <a:ext cx="3070119" cy="1066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5F7C934-0F71-5588-8071-E6240A121D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97959" y="4358243"/>
            <a:ext cx="5183188" cy="1066800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594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: Rounded Corners 6">
            <a:extLst>
              <a:ext uri="{FF2B5EF4-FFF2-40B4-BE49-F238E27FC236}">
                <a16:creationId xmlns:a16="http://schemas.microsoft.com/office/drawing/2014/main" id="{6AA8D35C-28A0-FCD3-1EB5-176F2013E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643758" y="2070747"/>
            <a:ext cx="3993356" cy="28363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B5D1F914-B8C1-879A-17B9-67360E19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519658" y="2070747"/>
            <a:ext cx="3993359" cy="28363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Rectangle: Rounded Corners 143">
            <a:extLst>
              <a:ext uri="{FF2B5EF4-FFF2-40B4-BE49-F238E27FC236}">
                <a16:creationId xmlns:a16="http://schemas.microsoft.com/office/drawing/2014/main" id="{7E48861E-70D6-A18A-43FE-42A5AC0EB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5400000">
            <a:off x="6490388" y="409865"/>
            <a:ext cx="51898" cy="238336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6" name="Rectangle: Rounded Corners 143">
            <a:extLst>
              <a:ext uri="{FF2B5EF4-FFF2-40B4-BE49-F238E27FC236}">
                <a16:creationId xmlns:a16="http://schemas.microsoft.com/office/drawing/2014/main" id="{5858692A-E42A-956D-E5B7-ACD17A5CC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5400000">
            <a:off x="9614486" y="409864"/>
            <a:ext cx="51898" cy="238336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2600" y="1694296"/>
            <a:ext cx="3468118" cy="3469409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849A9D1-E1F9-521F-247B-364BC152A7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24655" y="2234057"/>
            <a:ext cx="2382838" cy="99206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EA55ACA7-4BD6-2C67-10DF-0B8C9CFAE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24655" y="3405509"/>
            <a:ext cx="2382838" cy="1674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6DC78A8-A5F2-9BDE-AAD7-2B2CD7E330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8753" y="2246757"/>
            <a:ext cx="2382838" cy="99206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2E956515-5FFA-44DD-AB1C-68CEC3BAF8C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48753" y="3407418"/>
            <a:ext cx="2382838" cy="1674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765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Freeform: Shape">
            <a:extLst>
              <a:ext uri="{FF2B5EF4-FFF2-40B4-BE49-F238E27FC236}">
                <a16:creationId xmlns:a16="http://schemas.microsoft.com/office/drawing/2014/main" id="{CD4711B4-0346-52AD-7F52-36A9550E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52256" y="2217724"/>
            <a:ext cx="2091183" cy="2465804"/>
          </a:xfrm>
          <a:custGeom>
            <a:avLst/>
            <a:gdLst>
              <a:gd name="connsiteX0" fmla="*/ 2114550 w 2114550"/>
              <a:gd name="connsiteY0" fmla="*/ 452438 h 2493359"/>
              <a:gd name="connsiteX1" fmla="*/ 1662113 w 2114550"/>
              <a:gd name="connsiteY1" fmla="*/ 904875 h 2493359"/>
              <a:gd name="connsiteX2" fmla="*/ 904875 w 2114550"/>
              <a:gd name="connsiteY2" fmla="*/ 1662113 h 2493359"/>
              <a:gd name="connsiteX3" fmla="*/ 1004507 w 2114550"/>
              <a:gd name="connsiteY3" fmla="*/ 2037779 h 2493359"/>
              <a:gd name="connsiteX4" fmla="*/ 388144 w 2114550"/>
              <a:gd name="connsiteY4" fmla="*/ 1875282 h 2493359"/>
              <a:gd name="connsiteX5" fmla="*/ 222504 w 2114550"/>
              <a:gd name="connsiteY5" fmla="*/ 2493359 h 2493359"/>
              <a:gd name="connsiteX6" fmla="*/ 0 w 2114550"/>
              <a:gd name="connsiteY6" fmla="*/ 1662113 h 2493359"/>
              <a:gd name="connsiteX7" fmla="*/ 1662113 w 2114550"/>
              <a:gd name="connsiteY7" fmla="*/ 0 h 2493359"/>
              <a:gd name="connsiteX8" fmla="*/ 2114550 w 2114550"/>
              <a:gd name="connsiteY8" fmla="*/ 452438 h 249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4550" h="2493359">
                <a:moveTo>
                  <a:pt x="2114550" y="452438"/>
                </a:moveTo>
                <a:cubicBezTo>
                  <a:pt x="2114550" y="702278"/>
                  <a:pt x="1911953" y="904875"/>
                  <a:pt x="1662113" y="904875"/>
                </a:cubicBezTo>
                <a:cubicBezTo>
                  <a:pt x="1243870" y="904875"/>
                  <a:pt x="904875" y="1243870"/>
                  <a:pt x="904875" y="1662113"/>
                </a:cubicBezTo>
                <a:cubicBezTo>
                  <a:pt x="904875" y="1798796"/>
                  <a:pt x="941070" y="1927098"/>
                  <a:pt x="1004507" y="2037779"/>
                </a:cubicBezTo>
                <a:cubicBezTo>
                  <a:pt x="878681" y="1823752"/>
                  <a:pt x="603504" y="1750886"/>
                  <a:pt x="388144" y="1875282"/>
                </a:cubicBezTo>
                <a:cubicBezTo>
                  <a:pt x="171736" y="2000250"/>
                  <a:pt x="97536" y="2276951"/>
                  <a:pt x="222504" y="2493359"/>
                </a:cubicBezTo>
                <a:cubicBezTo>
                  <a:pt x="80963" y="2248853"/>
                  <a:pt x="0" y="1964912"/>
                  <a:pt x="0" y="1662113"/>
                </a:cubicBezTo>
                <a:cubicBezTo>
                  <a:pt x="0" y="744093"/>
                  <a:pt x="744188" y="0"/>
                  <a:pt x="1662113" y="0"/>
                </a:cubicBezTo>
                <a:cubicBezTo>
                  <a:pt x="1911953" y="0"/>
                  <a:pt x="2114550" y="202502"/>
                  <a:pt x="2114550" y="4524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4" name="Freeform: Shape">
            <a:extLst>
              <a:ext uri="{FF2B5EF4-FFF2-40B4-BE49-F238E27FC236}">
                <a16:creationId xmlns:a16="http://schemas.microsoft.com/office/drawing/2014/main" id="{3C9ADCC6-CE1B-4083-C834-C5A3C23F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2" y="2217724"/>
            <a:ext cx="1643745" cy="2689429"/>
          </a:xfrm>
          <a:custGeom>
            <a:avLst/>
            <a:gdLst>
              <a:gd name="connsiteX0" fmla="*/ 1662113 w 1662112"/>
              <a:gd name="connsiteY0" fmla="*/ 1662113 h 2719483"/>
              <a:gd name="connsiteX1" fmla="*/ 1439609 w 1662112"/>
              <a:gd name="connsiteY1" fmla="*/ 2493359 h 2719483"/>
              <a:gd name="connsiteX2" fmla="*/ 821436 w 1662112"/>
              <a:gd name="connsiteY2" fmla="*/ 2658713 h 2719483"/>
              <a:gd name="connsiteX3" fmla="*/ 654082 w 1662112"/>
              <a:gd name="connsiteY3" fmla="*/ 2043779 h 2719483"/>
              <a:gd name="connsiteX4" fmla="*/ 658368 w 1662112"/>
              <a:gd name="connsiteY4" fmla="*/ 2036445 h 2719483"/>
              <a:gd name="connsiteX5" fmla="*/ 757238 w 1662112"/>
              <a:gd name="connsiteY5" fmla="*/ 1662113 h 2719483"/>
              <a:gd name="connsiteX6" fmla="*/ 0 w 1662112"/>
              <a:gd name="connsiteY6" fmla="*/ 904875 h 2719483"/>
              <a:gd name="connsiteX7" fmla="*/ 452438 w 1662112"/>
              <a:gd name="connsiteY7" fmla="*/ 452438 h 2719483"/>
              <a:gd name="connsiteX8" fmla="*/ 0 w 1662112"/>
              <a:gd name="connsiteY8" fmla="*/ 0 h 2719483"/>
              <a:gd name="connsiteX9" fmla="*/ 1662113 w 1662112"/>
              <a:gd name="connsiteY9" fmla="*/ 1662113 h 271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112" h="2719483">
                <a:moveTo>
                  <a:pt x="1662113" y="1662113"/>
                </a:moveTo>
                <a:cubicBezTo>
                  <a:pt x="1662113" y="1964912"/>
                  <a:pt x="1581150" y="2248853"/>
                  <a:pt x="1439609" y="2493359"/>
                </a:cubicBezTo>
                <a:cubicBezTo>
                  <a:pt x="1314640" y="2709767"/>
                  <a:pt x="1037749" y="2783681"/>
                  <a:pt x="821436" y="2658713"/>
                </a:cubicBezTo>
                <a:cubicBezTo>
                  <a:pt x="606076" y="2534412"/>
                  <a:pt x="531495" y="2259616"/>
                  <a:pt x="654082" y="2043779"/>
                </a:cubicBezTo>
                <a:cubicBezTo>
                  <a:pt x="655606" y="2041398"/>
                  <a:pt x="656939" y="2038922"/>
                  <a:pt x="658368" y="2036445"/>
                </a:cubicBezTo>
                <a:cubicBezTo>
                  <a:pt x="721328" y="1926050"/>
                  <a:pt x="757238" y="1798225"/>
                  <a:pt x="757238" y="1662113"/>
                </a:cubicBezTo>
                <a:cubicBezTo>
                  <a:pt x="757238" y="1243870"/>
                  <a:pt x="418243" y="904875"/>
                  <a:pt x="0" y="904875"/>
                </a:cubicBezTo>
                <a:cubicBezTo>
                  <a:pt x="249841" y="904875"/>
                  <a:pt x="452438" y="702278"/>
                  <a:pt x="452438" y="452438"/>
                </a:cubicBezTo>
                <a:cubicBezTo>
                  <a:pt x="452438" y="202597"/>
                  <a:pt x="249841" y="0"/>
                  <a:pt x="0" y="0"/>
                </a:cubicBezTo>
                <a:cubicBezTo>
                  <a:pt x="917924" y="0"/>
                  <a:pt x="1662113" y="744093"/>
                  <a:pt x="1662113" y="166211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5" name="Freeform: Shape">
            <a:extLst>
              <a:ext uri="{FF2B5EF4-FFF2-40B4-BE49-F238E27FC236}">
                <a16:creationId xmlns:a16="http://schemas.microsoft.com/office/drawing/2014/main" id="{0AE7CCB7-24EF-0E6D-D377-5F01DEB6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12275" y="4012230"/>
            <a:ext cx="2907427" cy="1492982"/>
          </a:xfrm>
          <a:custGeom>
            <a:avLst/>
            <a:gdLst>
              <a:gd name="connsiteX0" fmla="*/ 2939915 w 2939914"/>
              <a:gd name="connsiteY0" fmla="*/ 678800 h 1509666"/>
              <a:gd name="connsiteX1" fmla="*/ 1500306 w 2939914"/>
              <a:gd name="connsiteY1" fmla="*/ 1509666 h 1509666"/>
              <a:gd name="connsiteX2" fmla="*/ 60698 w 2939914"/>
              <a:gd name="connsiteY2" fmla="*/ 678800 h 1509666"/>
              <a:gd name="connsiteX3" fmla="*/ 226337 w 2939914"/>
              <a:gd name="connsiteY3" fmla="*/ 60723 h 1509666"/>
              <a:gd name="connsiteX4" fmla="*/ 842700 w 2939914"/>
              <a:gd name="connsiteY4" fmla="*/ 223220 h 1509666"/>
              <a:gd name="connsiteX5" fmla="*/ 844510 w 2939914"/>
              <a:gd name="connsiteY5" fmla="*/ 226268 h 1509666"/>
              <a:gd name="connsiteX6" fmla="*/ 845462 w 2939914"/>
              <a:gd name="connsiteY6" fmla="*/ 227982 h 1509666"/>
              <a:gd name="connsiteX7" fmla="*/ 1500306 w 2939914"/>
              <a:gd name="connsiteY7" fmla="*/ 604791 h 1509666"/>
              <a:gd name="connsiteX8" fmla="*/ 2154388 w 2939914"/>
              <a:gd name="connsiteY8" fmla="*/ 229221 h 1509666"/>
              <a:gd name="connsiteX9" fmla="*/ 2321742 w 2939914"/>
              <a:gd name="connsiteY9" fmla="*/ 844155 h 1509666"/>
              <a:gd name="connsiteX10" fmla="*/ 2939915 w 2939914"/>
              <a:gd name="connsiteY10" fmla="*/ 678800 h 150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914" h="1509666">
                <a:moveTo>
                  <a:pt x="2939915" y="678800"/>
                </a:moveTo>
                <a:cubicBezTo>
                  <a:pt x="2652545" y="1175529"/>
                  <a:pt x="2115431" y="1509666"/>
                  <a:pt x="1500306" y="1509666"/>
                </a:cubicBezTo>
                <a:cubicBezTo>
                  <a:pt x="885182" y="1509666"/>
                  <a:pt x="348067" y="1175529"/>
                  <a:pt x="60698" y="678800"/>
                </a:cubicBezTo>
                <a:cubicBezTo>
                  <a:pt x="-64271" y="462393"/>
                  <a:pt x="9929" y="185691"/>
                  <a:pt x="226337" y="60723"/>
                </a:cubicBezTo>
                <a:cubicBezTo>
                  <a:pt x="441698" y="-63673"/>
                  <a:pt x="716875" y="9193"/>
                  <a:pt x="842700" y="223220"/>
                </a:cubicBezTo>
                <a:cubicBezTo>
                  <a:pt x="843271" y="224172"/>
                  <a:pt x="843938" y="225220"/>
                  <a:pt x="844510" y="226268"/>
                </a:cubicBezTo>
                <a:cubicBezTo>
                  <a:pt x="844796" y="226839"/>
                  <a:pt x="845177" y="227411"/>
                  <a:pt x="845462" y="227982"/>
                </a:cubicBezTo>
                <a:cubicBezTo>
                  <a:pt x="976621" y="453344"/>
                  <a:pt x="1220747" y="604791"/>
                  <a:pt x="1500306" y="604791"/>
                </a:cubicBezTo>
                <a:cubicBezTo>
                  <a:pt x="1779865" y="604791"/>
                  <a:pt x="2023133" y="453915"/>
                  <a:pt x="2154388" y="229221"/>
                </a:cubicBezTo>
                <a:cubicBezTo>
                  <a:pt x="2031801" y="445057"/>
                  <a:pt x="2106382" y="719853"/>
                  <a:pt x="2321742" y="844155"/>
                </a:cubicBezTo>
                <a:cubicBezTo>
                  <a:pt x="2538055" y="969123"/>
                  <a:pt x="2814947" y="895208"/>
                  <a:pt x="2939915" y="6788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7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778E432B-2D56-94B2-861E-7C94FA2515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62807" y="2349717"/>
            <a:ext cx="666384" cy="6358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1210209-69EB-CD8C-7FBF-D4C95A590A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1200" y="3106738"/>
            <a:ext cx="3314700" cy="892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56B12D9-B69B-CB59-A280-44A6E663B4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8401" y="4117087"/>
            <a:ext cx="666384" cy="6358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C9843C3-A00F-F54E-DFF1-71492477DD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68273" y="3106738"/>
            <a:ext cx="3327400" cy="904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C7A1623A-1639-1346-E01F-893B1DE08E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40227" y="4159537"/>
            <a:ext cx="666384" cy="6358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EA92D0F-9FA8-7EB0-2389-4C9C28F1DF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001838" y="5710238"/>
            <a:ext cx="8188325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17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">
            <a:extLst>
              <a:ext uri="{FF2B5EF4-FFF2-40B4-BE49-F238E27FC236}">
                <a16:creationId xmlns:a16="http://schemas.microsoft.com/office/drawing/2014/main" id="{DB528356-E065-15A4-5D05-7E88FBA0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4732904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4" name="Freeform: Shape">
            <a:extLst>
              <a:ext uri="{FF2B5EF4-FFF2-40B4-BE49-F238E27FC236}">
                <a16:creationId xmlns:a16="http://schemas.microsoft.com/office/drawing/2014/main" id="{3F653A41-5042-267E-7DC5-6B5FA9895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1621381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id="{FFFBB834-DE8D-3249-DE25-BF5E9383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54686" y="2413752"/>
            <a:ext cx="4089335" cy="136630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>
              <a:latin typeface="+mj-lt"/>
            </a:endParaRPr>
          </a:p>
        </p:txBody>
      </p:sp>
      <p:sp>
        <p:nvSpPr>
          <p:cNvPr id="9" name="Rectangle: Rounded Corners 143">
            <a:extLst>
              <a:ext uri="{FF2B5EF4-FFF2-40B4-BE49-F238E27FC236}">
                <a16:creationId xmlns:a16="http://schemas.microsoft.com/office/drawing/2014/main" id="{2B4F2D96-335C-4955-7457-325916056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6342993" y="256411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4C3E4442-6475-D4D6-03C7-656784A2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54686" y="3929592"/>
            <a:ext cx="4089335" cy="136630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>
              <a:latin typeface="+mj-lt"/>
            </a:endParaRPr>
          </a:p>
        </p:txBody>
      </p:sp>
      <p:sp>
        <p:nvSpPr>
          <p:cNvPr id="11" name="Rectangle: Rounded Corners 143">
            <a:extLst>
              <a:ext uri="{FF2B5EF4-FFF2-40B4-BE49-F238E27FC236}">
                <a16:creationId xmlns:a16="http://schemas.microsoft.com/office/drawing/2014/main" id="{76276E45-CE1B-B465-4E1B-5F487D318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6342993" y="407995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2" name="Rectangle: Rounded Corners 7">
            <a:extLst>
              <a:ext uri="{FF2B5EF4-FFF2-40B4-BE49-F238E27FC236}">
                <a16:creationId xmlns:a16="http://schemas.microsoft.com/office/drawing/2014/main" id="{DFDD052D-D5A2-909C-F2B9-E1A87196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35150" y="2413752"/>
            <a:ext cx="4089335" cy="136630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>
              <a:latin typeface="+mj-lt"/>
            </a:endParaRPr>
          </a:p>
        </p:txBody>
      </p:sp>
      <p:sp>
        <p:nvSpPr>
          <p:cNvPr id="13" name="Rectangle: Rounded Corners 143">
            <a:extLst>
              <a:ext uri="{FF2B5EF4-FFF2-40B4-BE49-F238E27FC236}">
                <a16:creationId xmlns:a16="http://schemas.microsoft.com/office/drawing/2014/main" id="{994F72AA-406C-8C31-5FF0-5FAD64BA8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923457" y="256411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9BF54881-6430-AF16-7FB4-BBE2FB2EF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35150" y="3929592"/>
            <a:ext cx="4089335" cy="136630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>
              <a:latin typeface="+mj-lt"/>
            </a:endParaRPr>
          </a:p>
        </p:txBody>
      </p:sp>
      <p:sp>
        <p:nvSpPr>
          <p:cNvPr id="23" name="Rectangle: Rounded Corners 143">
            <a:extLst>
              <a:ext uri="{FF2B5EF4-FFF2-40B4-BE49-F238E27FC236}">
                <a16:creationId xmlns:a16="http://schemas.microsoft.com/office/drawing/2014/main" id="{3FA62DDD-85B3-0D37-92CF-3FF6C8782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923457" y="407995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7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DAAD02-918D-5EE4-118B-7AB9C1448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65720" y="2474863"/>
            <a:ext cx="3400425" cy="6778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590BECB-FA85-C256-88D5-70A4C6533B0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168894" y="3211513"/>
            <a:ext cx="3400425" cy="47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56CD05-81FF-796F-DE9D-303D115B433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26039" y="2474863"/>
            <a:ext cx="3400425" cy="6778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232BC84D-A83C-77C8-F0BB-F6EF49F9398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26038" y="3211513"/>
            <a:ext cx="3400425" cy="47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86A26C7F-0791-531C-2498-B20B5EBE9AB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165720" y="3976274"/>
            <a:ext cx="3400425" cy="6778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1D582182-4D00-3742-2AD2-208DB64B73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160801" y="4704351"/>
            <a:ext cx="3400425" cy="47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FAB427F-6F62-2EB3-4DB1-47FD27182CC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6039" y="3976274"/>
            <a:ext cx="3400425" cy="6778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83EF6CB5-BC84-1717-2573-6D3181B1BB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17945" y="4704351"/>
            <a:ext cx="3400425" cy="47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260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id="{4238DDDF-8730-2405-74D9-03373A7C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801655" y="391506"/>
            <a:ext cx="393632" cy="39788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52BC228E-D226-17B8-9646-D7FA72E2E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405897" y="0"/>
            <a:ext cx="393632" cy="393632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24">
            <a:extLst>
              <a:ext uri="{FF2B5EF4-FFF2-40B4-BE49-F238E27FC236}">
                <a16:creationId xmlns:a16="http://schemas.microsoft.com/office/drawing/2014/main" id="{1C5358DE-7A7E-A893-E30C-87B05775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99529" y="0"/>
            <a:ext cx="393632" cy="393632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EF5E94-17C4-7E72-B223-8FC893F0B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72033" y="2289711"/>
            <a:ext cx="4614334" cy="169418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0D87B70-E802-6427-5F77-BF806396B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71600" y="4079240"/>
            <a:ext cx="4614334" cy="169418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sysClr val="windowText" lastClr="000000"/>
              </a:solidFill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1E086E-825B-936F-539F-CA244AB98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6066" y="2288745"/>
            <a:ext cx="4614334" cy="169418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7A0C6FC8-156C-F9C3-4A96-6D42DAEFF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6066" y="4079240"/>
            <a:ext cx="4614334" cy="169418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3" name="Rectangle: Rounded Corners 143">
            <a:extLst>
              <a:ext uri="{FF2B5EF4-FFF2-40B4-BE49-F238E27FC236}">
                <a16:creationId xmlns:a16="http://schemas.microsoft.com/office/drawing/2014/main" id="{7D03A79A-EB24-8C24-69C5-7E8A7D02E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5400000">
            <a:off x="3668596" y="257966"/>
            <a:ext cx="45719" cy="428077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4" name="Rectangle: Rounded Corners 143">
            <a:extLst>
              <a:ext uri="{FF2B5EF4-FFF2-40B4-BE49-F238E27FC236}">
                <a16:creationId xmlns:a16="http://schemas.microsoft.com/office/drawing/2014/main" id="{57460EFE-E486-5CC6-A35B-D4F14C9FA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5400000">
            <a:off x="8477685" y="267438"/>
            <a:ext cx="45719" cy="428077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5" name="Rectangle: Rounded Corners 143">
            <a:extLst>
              <a:ext uri="{FF2B5EF4-FFF2-40B4-BE49-F238E27FC236}">
                <a16:creationId xmlns:a16="http://schemas.microsoft.com/office/drawing/2014/main" id="{36AF759C-84EA-0E03-0DF8-E02B684B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5400000">
            <a:off x="8489505" y="2076614"/>
            <a:ext cx="45719" cy="428077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6" name="Rectangle: Rounded Corners 143">
            <a:extLst>
              <a:ext uri="{FF2B5EF4-FFF2-40B4-BE49-F238E27FC236}">
                <a16:creationId xmlns:a16="http://schemas.microsoft.com/office/drawing/2014/main" id="{3865A04C-CD36-CAB6-FA88-74681C524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5400000">
            <a:off x="3668595" y="2067078"/>
            <a:ext cx="45719" cy="428077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50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1B07909-1E7E-A53B-B109-E592D2B9C7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78132" y="2516188"/>
            <a:ext cx="4402137" cy="6048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9A0585C-FCE8-1DFF-76E1-08735B8AA8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477698" y="3227334"/>
            <a:ext cx="4402137" cy="63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4987139E-C125-B4FE-57EC-853894FA94B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11901" y="2528710"/>
            <a:ext cx="4402137" cy="6048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1FD74E7A-97DA-94A4-C098-347A4F6CDC4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11295" y="3227334"/>
            <a:ext cx="4402137" cy="63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A53E61A7-D107-D91E-D73A-17F3E0EBF1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77698" y="4304160"/>
            <a:ext cx="4402137" cy="6048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EFE14463-2B1E-DEF8-8BAC-B72C52C6999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77698" y="5046324"/>
            <a:ext cx="4402137" cy="63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3D2B00C6-0381-B5BF-BC75-D5178821C4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11901" y="4316682"/>
            <a:ext cx="4402137" cy="6048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89A6400B-1A7A-C250-E892-B0D3B2B528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11295" y="5046324"/>
            <a:ext cx="4402137" cy="63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97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5A86050-4178-5ED1-B0F7-9D0E28AFF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10998" y="2531567"/>
            <a:ext cx="2245284" cy="301644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EF3DFD7-5DA8-2B7B-F300-49F6C69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32354" y="2517902"/>
            <a:ext cx="2245284" cy="301644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EE219A-EAFD-062C-CB93-F37B3786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5433" y="2517901"/>
            <a:ext cx="2245284" cy="301644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8F43B8E-65BD-0BD3-3968-19359E68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9911" y="2517903"/>
            <a:ext cx="2245284" cy="301644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1" name="Rectangle: Rounded Corners 143">
            <a:extLst>
              <a:ext uri="{FF2B5EF4-FFF2-40B4-BE49-F238E27FC236}">
                <a16:creationId xmlns:a16="http://schemas.microsoft.com/office/drawing/2014/main" id="{387619F6-E444-B998-4609-BDD0554B1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5400000">
            <a:off x="2049693" y="1635749"/>
            <a:ext cx="45719" cy="194737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2" name="Rectangle: Rounded Corners 143">
            <a:extLst>
              <a:ext uri="{FF2B5EF4-FFF2-40B4-BE49-F238E27FC236}">
                <a16:creationId xmlns:a16="http://schemas.microsoft.com/office/drawing/2014/main" id="{F68B126A-8B7B-FA64-FC37-D30CF1B50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5400000">
            <a:off x="4732137" y="1631517"/>
            <a:ext cx="45719" cy="194737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3" name="Rectangle: Rounded Corners 143">
            <a:extLst>
              <a:ext uri="{FF2B5EF4-FFF2-40B4-BE49-F238E27FC236}">
                <a16:creationId xmlns:a16="http://schemas.microsoft.com/office/drawing/2014/main" id="{86967428-787A-E870-D6D6-84A7682FF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5400000">
            <a:off x="7435216" y="1631518"/>
            <a:ext cx="45719" cy="194737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4" name="Rectangle: Rounded Corners 143">
            <a:extLst>
              <a:ext uri="{FF2B5EF4-FFF2-40B4-BE49-F238E27FC236}">
                <a16:creationId xmlns:a16="http://schemas.microsoft.com/office/drawing/2014/main" id="{1902EFBA-397A-EFA4-18CE-49C6354E7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5400000">
            <a:off x="10110781" y="1641187"/>
            <a:ext cx="45719" cy="194737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7209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55A786B-6609-8882-4995-95B0917E6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863" y="2853615"/>
            <a:ext cx="1947862" cy="10398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C13A1886-0CA0-91FF-F716-380E1DD63D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98863" y="4016499"/>
            <a:ext cx="1947862" cy="1279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5">
            <a:extLst>
              <a:ext uri="{FF2B5EF4-FFF2-40B4-BE49-F238E27FC236}">
                <a16:creationId xmlns:a16="http://schemas.microsoft.com/office/drawing/2014/main" id="{A6C9298E-6980-0414-5025-B3D01A02B3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1065" y="2853615"/>
            <a:ext cx="1947862" cy="10398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A90413A0-63E4-8A18-4AEB-5FBA3CB4ED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80824" y="4016499"/>
            <a:ext cx="1947862" cy="1279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86D25533-1594-7B5E-7010-9D12F3B643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70387" y="2853615"/>
            <a:ext cx="1947862" cy="10398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87A5831E-675F-50BC-B664-9F6339D048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77507" y="4041453"/>
            <a:ext cx="1947862" cy="1279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50DAD0FF-E790-C592-374B-C7CE535DBCD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59468" y="2853615"/>
            <a:ext cx="1947862" cy="10398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7">
            <a:extLst>
              <a:ext uri="{FF2B5EF4-FFF2-40B4-BE49-F238E27FC236}">
                <a16:creationId xmlns:a16="http://schemas.microsoft.com/office/drawing/2014/main" id="{BC7E579D-4D7C-6C8B-8F0A-02386504926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59468" y="4041453"/>
            <a:ext cx="1947862" cy="1279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091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5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">
            <a:extLst>
              <a:ext uri="{FF2B5EF4-FFF2-40B4-BE49-F238E27FC236}">
                <a16:creationId xmlns:a16="http://schemas.microsoft.com/office/drawing/2014/main" id="{EFE80FA0-BE87-D8ED-4A0D-D10EFBEB7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4732903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433DEC4F-4FD3-7A15-81F5-8E39F8A08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1621380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3" name="Rectangle: Rounded Corners 119">
            <a:extLst>
              <a:ext uri="{FF2B5EF4-FFF2-40B4-BE49-F238E27FC236}">
                <a16:creationId xmlns:a16="http://schemas.microsoft.com/office/drawing/2014/main" id="{3294E270-813D-22E3-9DF1-5D0F71935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263893" y="3061256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: Rounded Corners 128">
            <a:extLst>
              <a:ext uri="{FF2B5EF4-FFF2-40B4-BE49-F238E27FC236}">
                <a16:creationId xmlns:a16="http://schemas.microsoft.com/office/drawing/2014/main" id="{6E666C9E-2A58-CF3B-D4A2-348716242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263893" y="4530004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: Rounded Corners 140">
            <a:extLst>
              <a:ext uri="{FF2B5EF4-FFF2-40B4-BE49-F238E27FC236}">
                <a16:creationId xmlns:a16="http://schemas.microsoft.com/office/drawing/2014/main" id="{60108638-A3F8-62CA-7249-839F300C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6305946" y="1577474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144">
            <a:extLst>
              <a:ext uri="{FF2B5EF4-FFF2-40B4-BE49-F238E27FC236}">
                <a16:creationId xmlns:a16="http://schemas.microsoft.com/office/drawing/2014/main" id="{0599587A-5C20-7397-7784-E0F0AC3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6305946" y="3061256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: Rounded Corners 148">
            <a:extLst>
              <a:ext uri="{FF2B5EF4-FFF2-40B4-BE49-F238E27FC236}">
                <a16:creationId xmlns:a16="http://schemas.microsoft.com/office/drawing/2014/main" id="{EA215DB0-5DDF-867C-037D-26C86FD5A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6305946" y="4530004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: Rounded Corners 143">
            <a:extLst>
              <a:ext uri="{FF2B5EF4-FFF2-40B4-BE49-F238E27FC236}">
                <a16:creationId xmlns:a16="http://schemas.microsoft.com/office/drawing/2014/main" id="{0847E79E-1907-494F-D400-57D93CFA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345157" y="312263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4" name="Rectangle: Rounded Corners 143">
            <a:extLst>
              <a:ext uri="{FF2B5EF4-FFF2-40B4-BE49-F238E27FC236}">
                <a16:creationId xmlns:a16="http://schemas.microsoft.com/office/drawing/2014/main" id="{99127C4B-D0CB-B779-E5CA-AC2787E1D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340773" y="4622399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5" name="Rectangle: Rounded Corners 143">
            <a:extLst>
              <a:ext uri="{FF2B5EF4-FFF2-40B4-BE49-F238E27FC236}">
                <a16:creationId xmlns:a16="http://schemas.microsoft.com/office/drawing/2014/main" id="{EF90E63B-B660-86B9-D655-74768B33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6382826" y="4622399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6" name="Rectangle: Rounded Corners 143">
            <a:extLst>
              <a:ext uri="{FF2B5EF4-FFF2-40B4-BE49-F238E27FC236}">
                <a16:creationId xmlns:a16="http://schemas.microsoft.com/office/drawing/2014/main" id="{BAD431CB-4A7D-1EFC-3868-61D87DBC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6385176" y="3153651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7" name="Rectangle: Rounded Corners 143">
            <a:extLst>
              <a:ext uri="{FF2B5EF4-FFF2-40B4-BE49-F238E27FC236}">
                <a16:creationId xmlns:a16="http://schemas.microsoft.com/office/drawing/2014/main" id="{9A43084B-0F09-2CFD-5971-E7D53488C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6382826" y="1669869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92" y="382748"/>
            <a:ext cx="4704729" cy="24010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D2D4FE9-4450-D975-68E5-67E546CA7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8145" y="3101017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061859E-434C-8F7B-C40C-F4B8415CDA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58145" y="3784673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300A542-9100-69DD-1714-913F78432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58145" y="4569765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2">
            <a:extLst>
              <a:ext uri="{FF2B5EF4-FFF2-40B4-BE49-F238E27FC236}">
                <a16:creationId xmlns:a16="http://schemas.microsoft.com/office/drawing/2014/main" id="{2EDCF97B-488F-B342-9553-3233D8E5C0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58145" y="5262203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F222655E-C50E-7691-5F03-85AFBEE6F5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1913" y="1620761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>
            <a:extLst>
              <a:ext uri="{FF2B5EF4-FFF2-40B4-BE49-F238E27FC236}">
                <a16:creationId xmlns:a16="http://schemas.microsoft.com/office/drawing/2014/main" id="{00CBC18E-ADA3-7786-0820-2ED86ABFC1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0914" y="2304417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6" name="Text Placeholder 28">
            <a:extLst>
              <a:ext uri="{FF2B5EF4-FFF2-40B4-BE49-F238E27FC236}">
                <a16:creationId xmlns:a16="http://schemas.microsoft.com/office/drawing/2014/main" id="{F8918083-4608-1EF5-C131-8A8264BF73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2147" y="3101017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6" name="Text Placeholder 42">
            <a:extLst>
              <a:ext uri="{FF2B5EF4-FFF2-40B4-BE49-F238E27FC236}">
                <a16:creationId xmlns:a16="http://schemas.microsoft.com/office/drawing/2014/main" id="{9A9FBD1C-EC0C-035F-A05B-EAE7AB44875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0914" y="3784673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2C62B574-10C2-F194-35A6-769A0034BC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02030" y="4569765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5" name="Text Placeholder 42">
            <a:extLst>
              <a:ext uri="{FF2B5EF4-FFF2-40B4-BE49-F238E27FC236}">
                <a16:creationId xmlns:a16="http://schemas.microsoft.com/office/drawing/2014/main" id="{6F9EF558-6773-4297-3C72-32B47DD17F2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0914" y="5262203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8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Straight Connector 163">
            <a:extLst>
              <a:ext uri="{FF2B5EF4-FFF2-40B4-BE49-F238E27FC236}">
                <a16:creationId xmlns:a16="http://schemas.microsoft.com/office/drawing/2014/main" id="{7AF7E496-3BA0-3128-7B1F-63AFF64E5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4000" y="3045427"/>
            <a:ext cx="10503678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112">
            <a:extLst>
              <a:ext uri="{FF2B5EF4-FFF2-40B4-BE49-F238E27FC236}">
                <a16:creationId xmlns:a16="http://schemas.microsoft.com/office/drawing/2014/main" id="{62F46980-73B5-2622-507A-417A0E98A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78295" y="2950692"/>
            <a:ext cx="219738" cy="21973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8100" cap="sq">
            <a:solidFill>
              <a:srgbClr val="FFFFFF"/>
            </a:solidFill>
            <a:prstDash val="solid"/>
            <a:miter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" name="Freeform: Shape 115">
            <a:extLst>
              <a:ext uri="{FF2B5EF4-FFF2-40B4-BE49-F238E27FC236}">
                <a16:creationId xmlns:a16="http://schemas.microsoft.com/office/drawing/2014/main" id="{D74D9D4F-1FC0-1EAE-45E7-71C955C6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15949" y="2950692"/>
            <a:ext cx="219738" cy="21973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ap="sq">
            <a:solidFill>
              <a:srgbClr val="FFFFFF"/>
            </a:solidFill>
            <a:prstDash val="solid"/>
            <a:miter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" name="Freeform: Shape 118">
            <a:extLst>
              <a:ext uri="{FF2B5EF4-FFF2-40B4-BE49-F238E27FC236}">
                <a16:creationId xmlns:a16="http://schemas.microsoft.com/office/drawing/2014/main" id="{2C1B08B4-7DA6-8350-BA4E-5C576A5AA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53603" y="2950692"/>
            <a:ext cx="219738" cy="21973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tx2"/>
          </a:solidFill>
          <a:ln w="38100" cap="sq">
            <a:solidFill>
              <a:srgbClr val="FFFFFF"/>
            </a:solidFill>
            <a:prstDash val="solid"/>
            <a:miter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Freeform: Shape 121">
            <a:extLst>
              <a:ext uri="{FF2B5EF4-FFF2-40B4-BE49-F238E27FC236}">
                <a16:creationId xmlns:a16="http://schemas.microsoft.com/office/drawing/2014/main" id="{10C8011F-CA45-F98B-DE64-DB0CD28CA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91258" y="2950692"/>
            <a:ext cx="219738" cy="21973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38100" cap="sq">
            <a:solidFill>
              <a:srgbClr val="FFFFFF"/>
            </a:solidFill>
            <a:prstDash val="solid"/>
            <a:miter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47"/>
            <a:ext cx="10515600" cy="112601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C92635A-06B6-52B7-7CC5-D58EFE92DB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451" y="3404978"/>
            <a:ext cx="2516187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EE889516-4338-56D8-CE45-F14F92DDD9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6450" y="4273341"/>
            <a:ext cx="2516188" cy="1443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708F7DCF-9E94-373D-9070-163831024A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10757" y="3404978"/>
            <a:ext cx="2516187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BE751085-72B1-5889-D0A4-20DFC12FFB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10757" y="4293787"/>
            <a:ext cx="2516188" cy="1443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5079FA23-7F99-80CA-947C-7488305D86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5065" y="3404978"/>
            <a:ext cx="2516187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E56E0638-343A-E4BC-2DF6-D08CEDEFE59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5064" y="4293787"/>
            <a:ext cx="2516188" cy="1443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38C5AB2C-6BC3-3C9C-613E-B5F138F83D4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19373" y="3404978"/>
            <a:ext cx="2516187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4C7309B8-4D72-DFFF-D966-C48EB0451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19371" y="4293787"/>
            <a:ext cx="2516188" cy="1443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71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: Rounded Corners 11">
            <a:extLst>
              <a:ext uri="{FF2B5EF4-FFF2-40B4-BE49-F238E27FC236}">
                <a16:creationId xmlns:a16="http://schemas.microsoft.com/office/drawing/2014/main" id="{8068D6EF-A89A-F155-906B-B56E09496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11927" y="2363993"/>
            <a:ext cx="3533713" cy="71039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32FE256E-AF72-BCDA-5F87-72D9DECCA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11927" y="3701768"/>
            <a:ext cx="3533713" cy="71039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id="{E75ECF73-5701-02AD-0EE3-955A47F56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11927" y="5130922"/>
            <a:ext cx="3533713" cy="71039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Rectangle: Rounded Corners 143">
            <a:extLst>
              <a:ext uri="{FF2B5EF4-FFF2-40B4-BE49-F238E27FC236}">
                <a16:creationId xmlns:a16="http://schemas.microsoft.com/office/drawing/2014/main" id="{0111E41D-08D6-5217-A463-F19CC60AA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2013172" y="2429615"/>
            <a:ext cx="45719" cy="57914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9" name="Rectangle: Rounded Corners 143">
            <a:extLst>
              <a:ext uri="{FF2B5EF4-FFF2-40B4-BE49-F238E27FC236}">
                <a16:creationId xmlns:a16="http://schemas.microsoft.com/office/drawing/2014/main" id="{72DD672D-A178-6E24-D84A-1F60B9932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2012732" y="3764208"/>
            <a:ext cx="45719" cy="57914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0" name="Rectangle: Rounded Corners 143">
            <a:extLst>
              <a:ext uri="{FF2B5EF4-FFF2-40B4-BE49-F238E27FC236}">
                <a16:creationId xmlns:a16="http://schemas.microsoft.com/office/drawing/2014/main" id="{AB68F590-2FCC-D6A9-6F97-A68CBD9E0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2006801" y="5196544"/>
            <a:ext cx="45719" cy="57914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40"/>
            <a:ext cx="10515600" cy="113792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30B5A4-95F5-06BB-9151-378FC84B9F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7984" y="2358232"/>
            <a:ext cx="3101975" cy="7103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81A02A3-5974-0215-579C-F654A1FB5C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6938" y="2359025"/>
            <a:ext cx="4202112" cy="7096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C64AD21E-6E87-8139-C758-0BCEEEF6CC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59256" y="3703343"/>
            <a:ext cx="3101975" cy="7103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31E97897-2C59-DE1A-8C8D-B3384CBC5E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6938" y="3702548"/>
            <a:ext cx="4202112" cy="7096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51BE0C13-520E-6C9F-1389-B47B580B27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59256" y="5130922"/>
            <a:ext cx="3101975" cy="7103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F0C996FC-38EF-843A-3DDD-C686153853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6938" y="5130922"/>
            <a:ext cx="4202112" cy="7096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22DD92FE-0A42-159E-CE1B-B0280B193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0" y="0"/>
            <a:ext cx="510435" cy="510435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5" name="Freeform: Shape 23">
            <a:extLst>
              <a:ext uri="{FF2B5EF4-FFF2-40B4-BE49-F238E27FC236}">
                <a16:creationId xmlns:a16="http://schemas.microsoft.com/office/drawing/2014/main" id="{E8F233C1-BEE9-77D3-AB1B-1D818118B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95405" y="-1"/>
            <a:ext cx="510435" cy="510435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" y="624839"/>
            <a:ext cx="4654296" cy="399846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5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9" y="4691634"/>
            <a:ext cx="4654295" cy="91073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91CC8F7-9409-A40C-679D-1CB5C59505D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5759" y="5769165"/>
            <a:ext cx="2401888" cy="303213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624839"/>
            <a:ext cx="6595872" cy="5447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05C5E9E-7D6B-F674-383A-D41C9E808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F9783F3-50D7-87F6-543D-A56B968B9A9B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ED12D94-DECC-F8F8-9DC6-A83C3A58D70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4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9831D87-27BD-7F85-D434-FFC49F2B6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801655" y="391506"/>
            <a:ext cx="393632" cy="39788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266FB5FF-6FAB-340C-DBB2-8CACB2CC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405897" y="0"/>
            <a:ext cx="393632" cy="393632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24">
            <a:extLst>
              <a:ext uri="{FF2B5EF4-FFF2-40B4-BE49-F238E27FC236}">
                <a16:creationId xmlns:a16="http://schemas.microsoft.com/office/drawing/2014/main" id="{26293625-D7F8-AA8F-3317-77906CD02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99529" y="0"/>
            <a:ext cx="393632" cy="393632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AFA05731-39C6-7259-8093-E945E299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24293" y="6195484"/>
            <a:ext cx="138223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9" name="Freeform: Shape 6">
            <a:extLst>
              <a:ext uri="{FF2B5EF4-FFF2-40B4-BE49-F238E27FC236}">
                <a16:creationId xmlns:a16="http://schemas.microsoft.com/office/drawing/2014/main" id="{EC4ACC28-88AB-7B5F-58D2-2CFC157A9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419642" y="6486945"/>
            <a:ext cx="138223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Isosceles Triangle 9">
            <a:extLst>
              <a:ext uri="{FF2B5EF4-FFF2-40B4-BE49-F238E27FC236}">
                <a16:creationId xmlns:a16="http://schemas.microsoft.com/office/drawing/2014/main" id="{3D7964A4-9E4F-C9B5-897D-F2E4A4EEA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455787" y="2207374"/>
            <a:ext cx="1299487" cy="112405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6C9F4B19-AA9C-1602-55DA-BB39AE09E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960756" y="3378023"/>
            <a:ext cx="2289551" cy="818730"/>
          </a:xfrm>
          <a:custGeom>
            <a:avLst/>
            <a:gdLst/>
            <a:ahLst/>
            <a:cxnLst/>
            <a:rect l="l" t="t" r="r" b="b"/>
            <a:pathLst>
              <a:path w="3547958" h="1268730">
                <a:moveTo>
                  <a:pt x="735330" y="0"/>
                </a:moveTo>
                <a:lnTo>
                  <a:pt x="0" y="1268730"/>
                </a:lnTo>
                <a:lnTo>
                  <a:pt x="3547958" y="1268730"/>
                </a:lnTo>
                <a:lnTo>
                  <a:pt x="281262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C304A6B6-86DC-813E-9B35-7972CD51A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451978" y="4246196"/>
            <a:ext cx="3307108" cy="818730"/>
          </a:xfrm>
          <a:custGeom>
            <a:avLst/>
            <a:gdLst/>
            <a:ahLst/>
            <a:cxnLst/>
            <a:rect l="l" t="t" r="r" b="b"/>
            <a:pathLst>
              <a:path w="5124796" h="1268730">
                <a:moveTo>
                  <a:pt x="735330" y="0"/>
                </a:moveTo>
                <a:lnTo>
                  <a:pt x="0" y="1268730"/>
                </a:lnTo>
                <a:lnTo>
                  <a:pt x="5124796" y="1268730"/>
                </a:lnTo>
                <a:lnTo>
                  <a:pt x="438946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" name="Freeform: Shape 4">
            <a:extLst>
              <a:ext uri="{FF2B5EF4-FFF2-40B4-BE49-F238E27FC236}">
                <a16:creationId xmlns:a16="http://schemas.microsoft.com/office/drawing/2014/main" id="{792B54D5-4EEB-697D-E677-7DA6244BF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949656" y="5116647"/>
            <a:ext cx="4311751" cy="818730"/>
          </a:xfrm>
          <a:custGeom>
            <a:avLst/>
            <a:gdLst/>
            <a:ahLst/>
            <a:cxnLst/>
            <a:rect l="l" t="t" r="r" b="b"/>
            <a:pathLst>
              <a:path w="6681620" h="1268730">
                <a:moveTo>
                  <a:pt x="735330" y="0"/>
                </a:moveTo>
                <a:lnTo>
                  <a:pt x="0" y="1268730"/>
                </a:lnTo>
                <a:lnTo>
                  <a:pt x="6681620" y="1268730"/>
                </a:lnTo>
                <a:lnTo>
                  <a:pt x="594629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8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2360DB1-3A78-A767-E799-14E056807C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44690" y="2779392"/>
            <a:ext cx="721680" cy="323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D3E2ABB-1C67-BA81-88EC-7C0259E64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1529" y="2158238"/>
            <a:ext cx="3387725" cy="64369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0E60718-0E3D-41CA-0198-A860310C5D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81528" y="2882900"/>
            <a:ext cx="3387725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1CEEE70-E86A-AD7E-D7B2-5384F9E066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44691" y="3618922"/>
            <a:ext cx="721680" cy="323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4CA469D6-07C5-E615-EAA4-8FD5A1B242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09279" y="3022025"/>
            <a:ext cx="3387725" cy="64369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453C75BE-B8FC-DCC0-5708-AFC3709AD0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09278" y="3744822"/>
            <a:ext cx="3387725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F5581B5F-7326-AE49-E244-3B55DD65A3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44690" y="4493844"/>
            <a:ext cx="721680" cy="323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8671B48D-C562-82E2-63C2-F1C2BD2857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0329" y="3922553"/>
            <a:ext cx="3387725" cy="64369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8C87F322-A912-93A1-947D-463BE6AD02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0328" y="4662670"/>
            <a:ext cx="3387725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7CA9F481-EC39-13D5-7C5F-5C68AD06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735160" y="5350891"/>
            <a:ext cx="721680" cy="323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F66A403A-3CB2-CF79-DDC2-C382C0FCAB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11804" y="4802727"/>
            <a:ext cx="3387725" cy="64369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67AD4C35-66C4-5D2A-43DC-8109B504E1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11804" y="5526009"/>
            <a:ext cx="3387725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657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: Rounded Corners 11">
            <a:extLst>
              <a:ext uri="{FF2B5EF4-FFF2-40B4-BE49-F238E27FC236}">
                <a16:creationId xmlns:a16="http://schemas.microsoft.com/office/drawing/2014/main" id="{1340B563-641E-4E77-EE7D-CDA2F9E7D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327" y="3331684"/>
            <a:ext cx="5174673" cy="122715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8EDBD4EC-B869-F140-F952-942BC67BE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327" y="4684811"/>
            <a:ext cx="5174673" cy="122715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Rectangle: Rounded Corners 143">
            <a:extLst>
              <a:ext uri="{FF2B5EF4-FFF2-40B4-BE49-F238E27FC236}">
                <a16:creationId xmlns:a16="http://schemas.microsoft.com/office/drawing/2014/main" id="{2CA81AA9-90D4-76A6-404F-ECA4D5818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022572" y="4845328"/>
            <a:ext cx="45719" cy="96343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id="{539350C0-72C1-AF99-D882-95CCA842E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327" y="1974850"/>
            <a:ext cx="5174673" cy="122715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0" name="Rectangle: Rounded Corners 143">
            <a:extLst>
              <a:ext uri="{FF2B5EF4-FFF2-40B4-BE49-F238E27FC236}">
                <a16:creationId xmlns:a16="http://schemas.microsoft.com/office/drawing/2014/main" id="{D5DD225F-2C92-E172-D03A-0ED724588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022572" y="2135367"/>
            <a:ext cx="45719" cy="96343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0" name="Rectangle: Rounded Corners 143">
            <a:extLst>
              <a:ext uri="{FF2B5EF4-FFF2-40B4-BE49-F238E27FC236}">
                <a16:creationId xmlns:a16="http://schemas.microsoft.com/office/drawing/2014/main" id="{FA7D5257-00CD-82C3-D72A-2ABFFDCCD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022572" y="3492201"/>
            <a:ext cx="45719" cy="96343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7"/>
            <a:ext cx="10504000" cy="11322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8BFB6A8-5603-1939-F8DB-2F9CE946A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9314" y="2063750"/>
            <a:ext cx="3690937" cy="4730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193D27E-DFF0-8236-1C53-45AA01CB61B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69313" y="2628900"/>
            <a:ext cx="3690937" cy="469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CBE95DBE-3461-EBF6-2FBC-28B26C1F35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69314" y="3423382"/>
            <a:ext cx="3690937" cy="4730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0CAC4AD8-B278-F677-C095-22FC28EC1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69312" y="3985973"/>
            <a:ext cx="3690937" cy="469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46C480D3-EAC8-10D5-894E-4B11BEF3B7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69314" y="4773712"/>
            <a:ext cx="3690937" cy="4730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40278D93-7353-B475-9298-9C40BE10F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69312" y="5347446"/>
            <a:ext cx="3690937" cy="469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E6572AF-11B5-F729-FE56-41518764CCA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941225" y="1697038"/>
            <a:ext cx="3406775" cy="4538662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558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A2ACB77-3880-2E11-CF05-EE5223C6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681" y="6234019"/>
            <a:ext cx="311150" cy="314511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284A02F-0A0E-594F-9D08-08B07C4E4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10646" y="6546850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: Shape 24">
            <a:extLst>
              <a:ext uri="{FF2B5EF4-FFF2-40B4-BE49-F238E27FC236}">
                <a16:creationId xmlns:a16="http://schemas.microsoft.com/office/drawing/2014/main" id="{5A6BD528-59A3-F66A-8065-FA562D8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0" y="6546850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Rectangle: Rounded Corners 22">
            <a:extLst>
              <a:ext uri="{FF2B5EF4-FFF2-40B4-BE49-F238E27FC236}">
                <a16:creationId xmlns:a16="http://schemas.microsoft.com/office/drawing/2014/main" id="{4925411C-C42C-B9C0-D7E0-9925B6E3D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6259" y="1898574"/>
            <a:ext cx="4890964" cy="191688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3" name="Rectangle: Rounded Corners 22">
            <a:extLst>
              <a:ext uri="{FF2B5EF4-FFF2-40B4-BE49-F238E27FC236}">
                <a16:creationId xmlns:a16="http://schemas.microsoft.com/office/drawing/2014/main" id="{073FE5C1-20BE-C5D6-EFD9-21D992F11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6261" y="4100350"/>
            <a:ext cx="4890964" cy="191688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5" name="Rectangle: Rounded Corners 17">
            <a:extLst>
              <a:ext uri="{FF2B5EF4-FFF2-40B4-BE49-F238E27FC236}">
                <a16:creationId xmlns:a16="http://schemas.microsoft.com/office/drawing/2014/main" id="{E280A9A3-4908-B95E-1933-B4A166608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14778" y="1920764"/>
            <a:ext cx="4890964" cy="191688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id="{73C9DCB6-CED2-C0AF-769B-0ED8F3D7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14778" y="4100349"/>
            <a:ext cx="4890964" cy="191688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25" name="Rectangle: Rounded Corners 143">
            <a:extLst>
              <a:ext uri="{FF2B5EF4-FFF2-40B4-BE49-F238E27FC236}">
                <a16:creationId xmlns:a16="http://schemas.microsoft.com/office/drawing/2014/main" id="{3FC160B3-981D-7378-EA49-B575788E6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186665" y="2089094"/>
            <a:ext cx="57935" cy="1580225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6" name="Rectangle: Rounded Corners 143">
            <a:extLst>
              <a:ext uri="{FF2B5EF4-FFF2-40B4-BE49-F238E27FC236}">
                <a16:creationId xmlns:a16="http://schemas.microsoft.com/office/drawing/2014/main" id="{4EC3AAB8-23CD-592B-0D2C-806FA2E5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186665" y="4268679"/>
            <a:ext cx="57935" cy="1580225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7" name="Rectangle: Rounded Corners 143">
            <a:extLst>
              <a:ext uri="{FF2B5EF4-FFF2-40B4-BE49-F238E27FC236}">
                <a16:creationId xmlns:a16="http://schemas.microsoft.com/office/drawing/2014/main" id="{D5C22C78-6C50-8D27-C6A7-50B423F6F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6317957" y="2089092"/>
            <a:ext cx="57935" cy="1580225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8" name="Rectangle: Rounded Corners 143">
            <a:extLst>
              <a:ext uri="{FF2B5EF4-FFF2-40B4-BE49-F238E27FC236}">
                <a16:creationId xmlns:a16="http://schemas.microsoft.com/office/drawing/2014/main" id="{BEE21FA6-468D-E771-AD7D-5D3740D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6317956" y="4268679"/>
            <a:ext cx="57935" cy="1580225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48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3229ECD-8805-D1D1-488D-A5FDB006B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3261" y="2178050"/>
            <a:ext cx="3602038" cy="504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F46028E-BBE2-4FC0-A1E0-3F36318AF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83261" y="2746215"/>
            <a:ext cx="3602038" cy="862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152DA670-78AB-CBF6-1197-50A0CF775A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14553" y="2178050"/>
            <a:ext cx="3602038" cy="504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7784DEEC-849A-0283-62BF-533242B109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4553" y="2746215"/>
            <a:ext cx="3602038" cy="862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AB8125F3-2588-9BE1-D9EC-641E8C425C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83261" y="4325823"/>
            <a:ext cx="3602038" cy="504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4D44707A-0C4F-C344-3717-752178D9CD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83261" y="4893988"/>
            <a:ext cx="3602038" cy="862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C2916B5F-C470-85C4-B809-47286DE903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4553" y="4325823"/>
            <a:ext cx="3602038" cy="504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F1BFDDF3-7ED5-0302-C00D-A34A2058A9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14553" y="4893988"/>
            <a:ext cx="3602038" cy="862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98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1AEFC74-881B-9A9C-D4A0-8FEE87B40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951" y="2495551"/>
            <a:ext cx="3606596" cy="251781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6B9CD-CDCE-3DAE-1096-E42A3D736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4578" y="2495551"/>
            <a:ext cx="3606596" cy="251781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9185E4-B64F-D102-D753-318F5A73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20205" y="2495551"/>
            <a:ext cx="3606596" cy="251781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Rectangle: Rounded Corners 143">
            <a:extLst>
              <a:ext uri="{FF2B5EF4-FFF2-40B4-BE49-F238E27FC236}">
                <a16:creationId xmlns:a16="http://schemas.microsoft.com/office/drawing/2014/main" id="{F5D42F95-A294-554D-ECB2-B2E099A4F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5400000">
            <a:off x="2269390" y="983372"/>
            <a:ext cx="45719" cy="3252137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9" name="Rectangle: Rounded Corners 143">
            <a:extLst>
              <a:ext uri="{FF2B5EF4-FFF2-40B4-BE49-F238E27FC236}">
                <a16:creationId xmlns:a16="http://schemas.microsoft.com/office/drawing/2014/main" id="{5BDE51AD-849D-734D-C53B-CB01854A3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5400000">
            <a:off x="6090795" y="983372"/>
            <a:ext cx="45719" cy="3252137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0" name="Rectangle: Rounded Corners 143">
            <a:extLst>
              <a:ext uri="{FF2B5EF4-FFF2-40B4-BE49-F238E27FC236}">
                <a16:creationId xmlns:a16="http://schemas.microsoft.com/office/drawing/2014/main" id="{FD1CFB5D-5023-08E7-C54E-8D59DBE2B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5400000">
            <a:off x="9906422" y="983372"/>
            <a:ext cx="45719" cy="3252137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44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tabLst>
                <a:tab pos="4284663" algn="l"/>
              </a:tabLst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79E6D70-234C-B43F-0689-DA978FDC45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181" y="2894188"/>
            <a:ext cx="3252788" cy="7436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A5E087E-94A9-C71E-5291-39C6638BD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181" y="3737577"/>
            <a:ext cx="3252788" cy="1031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  <a:endParaRPr lang="zh-CN" altLang="en-US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DFFAF77B-DC5E-D3F2-DD0F-B6B0DE2E3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6935" y="2902435"/>
            <a:ext cx="3252788" cy="7436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75E6CD7A-E04F-DA48-DFE7-15AD16F205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6935" y="3745824"/>
            <a:ext cx="3252788" cy="1031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  <a:endParaRPr lang="zh-CN" alt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A69C0A17-B8C0-CDE4-B1B4-4B9FC4AC8A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3031" y="2902435"/>
            <a:ext cx="3252788" cy="7436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44986253-66AA-1A5A-93F0-09CA6D7377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3031" y="3745824"/>
            <a:ext cx="3252788" cy="1031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538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47439-C3B4-DEC8-C61E-A49A7EA3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0759D-5A18-780C-BAFE-FF5308C6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B2D00-3DC7-9097-2E42-EB77D3D3152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07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9A52E019-72F8-20CD-333A-4BD26410F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EC6071E0-7034-EEAF-523D-EF5087E5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60D5C5F5-3B18-6490-BE68-D651EEC59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C5514E-39A6-9BC8-725B-C222BD0B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A87490-CA58-467C-24E2-36E6253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E0A8E3-9314-85BD-7158-1F2CC7357B8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61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C4D996C6-EC1D-2D63-D0A9-068AEEF70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C41512CB-4231-1D37-186F-434200476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911D4BBE-6595-C858-F3D6-C69A20B97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0043512-E3FC-BB3F-A7DA-424BBECF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FC3F80-10A8-391C-8DE7-05D529B7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FA3B5A-6578-3CED-DD1E-B78BDEB8D25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373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7C208FDA-2DC8-5E65-6234-52C46FF4A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B1767F46-6B37-E6B4-9B4A-AEA3412A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F62653D0-30FD-7426-CF86-FDDD77BD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91819-0893-D31C-BA35-5E41BCC0A27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A0EA79-90D2-0FDA-2A6B-86DF5B18CD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2B032-0AB7-8447-DD7D-A992924581CD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53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C8D9ADD5-33B5-04DC-338A-82F5DAEE1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7A7407F7-1464-2538-F9B5-ED8B3730C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69E69534-939A-6F73-B1B4-C6E8201C0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A84B9-F72A-1BA8-9C60-71EA600DE1E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E627D-2009-C36B-D3C1-23C69EC058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363C2-0B63-B620-A9CF-5E9D433D0064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94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DBD62705-983A-14CC-F765-E21152624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7990"/>
            <a:ext cx="1005378" cy="1137544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extBox 14">
            <a:extLst>
              <a:ext uri="{FF2B5EF4-FFF2-40B4-BE49-F238E27FC236}">
                <a16:creationId xmlns:a16="http://schemas.microsoft.com/office/drawing/2014/main" id="{69EED095-8267-F4C6-9C79-D62BFC15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 flipH="1">
            <a:off x="10361865" y="3608134"/>
            <a:ext cx="1153853" cy="2619992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1" name="Right Triangle 15">
            <a:extLst>
              <a:ext uri="{FF2B5EF4-FFF2-40B4-BE49-F238E27FC236}">
                <a16:creationId xmlns:a16="http://schemas.microsoft.com/office/drawing/2014/main" id="{42AB2D0A-60AC-AFE2-AE5D-AFAFC1053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451622" y="787177"/>
            <a:ext cx="910251" cy="9102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B98444C3-D6D7-80F9-87F6-A5E4BF19B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 flipH="1">
            <a:off x="6788390" y="787177"/>
            <a:ext cx="1351722" cy="910252"/>
          </a:xfrm>
          <a:prstGeom prst="rect">
            <a:avLst/>
          </a:prstGeom>
          <a:solidFill>
            <a:schemeClr val="accent3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7" name="Right Triangle 15">
            <a:extLst>
              <a:ext uri="{FF2B5EF4-FFF2-40B4-BE49-F238E27FC236}">
                <a16:creationId xmlns:a16="http://schemas.microsoft.com/office/drawing/2014/main" id="{7F938093-107D-D5AE-8D23-BD736C24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6788392" y="5417794"/>
            <a:ext cx="910251" cy="9102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9CEFA-8BDB-5E3F-DF4E-6D45B6CA1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361872" y="2459359"/>
            <a:ext cx="1153853" cy="1153853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62FF71-CBEF-707D-20E1-88AB7C2DB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0112" y="786125"/>
            <a:ext cx="910253" cy="910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71F2E7A-C836-861D-3F94-F226FD288A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386" y="1202309"/>
            <a:ext cx="4760493" cy="463061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6E23298B-A91E-E04B-9676-F31A7919BEB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8391" y="1696135"/>
            <a:ext cx="3573482" cy="372165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1608D06A-1ACC-5A25-F2AE-8656AB8F67B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69109" y="4186590"/>
            <a:ext cx="2046616" cy="2046616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A681D-3C93-73D8-C44D-068177A5510A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5792B-2860-44AE-F92D-EB55FD49567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47D2B-3752-F97F-78CC-2A55CA546B0E}"/>
              </a:ext>
            </a:extLst>
          </p:cNvPr>
          <p:cNvSpPr>
            <a:spLocks noGrp="1"/>
          </p:cNvSpPr>
          <p:nvPr>
            <p:ph type="sldNum" sz="half" idx="24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, Photo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4CF8F0-0086-A532-B3E4-168E34660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0" y="624838"/>
            <a:ext cx="4953001" cy="40528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FBD0E3D-9C53-6464-1D1B-030AAA0283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24600" y="4874612"/>
            <a:ext cx="4953001" cy="12716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0" name="Chart Placeholder">
            <a:extLst>
              <a:ext uri="{FF2B5EF4-FFF2-40B4-BE49-F238E27FC236}">
                <a16:creationId xmlns:a16="http://schemas.microsoft.com/office/drawing/2014/main" id="{9E5BF179-C4FB-6849-327F-FA6680541C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4399" y="1304924"/>
            <a:ext cx="2265982" cy="2263334"/>
          </a:xfrm>
          <a:custGeom>
            <a:avLst/>
            <a:gdLst>
              <a:gd name="connsiteX0" fmla="*/ 0 w 2265982"/>
              <a:gd name="connsiteY0" fmla="*/ 0 h 2263334"/>
              <a:gd name="connsiteX1" fmla="*/ 2265363 w 2265982"/>
              <a:gd name="connsiteY1" fmla="*/ 0 h 2263334"/>
              <a:gd name="connsiteX2" fmla="*/ 2265363 w 2265982"/>
              <a:gd name="connsiteY2" fmla="*/ 1601 h 2263334"/>
              <a:gd name="connsiteX3" fmla="*/ 2265982 w 2265982"/>
              <a:gd name="connsiteY3" fmla="*/ 1601 h 2263334"/>
              <a:gd name="connsiteX4" fmla="*/ 2265982 w 2265982"/>
              <a:gd name="connsiteY4" fmla="*/ 2263334 h 2263334"/>
              <a:gd name="connsiteX5" fmla="*/ 0 w 2265982"/>
              <a:gd name="connsiteY5" fmla="*/ 2263334 h 2263334"/>
              <a:gd name="connsiteX6" fmla="*/ 0 w 2265982"/>
              <a:gd name="connsiteY6" fmla="*/ 2239963 h 2263334"/>
              <a:gd name="connsiteX7" fmla="*/ 0 w 2265982"/>
              <a:gd name="connsiteY7" fmla="*/ 1601 h 22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5982" h="2263334">
                <a:moveTo>
                  <a:pt x="0" y="0"/>
                </a:moveTo>
                <a:lnTo>
                  <a:pt x="2265363" y="0"/>
                </a:lnTo>
                <a:lnTo>
                  <a:pt x="2265363" y="1601"/>
                </a:lnTo>
                <a:lnTo>
                  <a:pt x="2265982" y="1601"/>
                </a:lnTo>
                <a:lnTo>
                  <a:pt x="2265982" y="2263334"/>
                </a:lnTo>
                <a:lnTo>
                  <a:pt x="0" y="2263334"/>
                </a:lnTo>
                <a:lnTo>
                  <a:pt x="0" y="2239963"/>
                </a:lnTo>
                <a:lnTo>
                  <a:pt x="0" y="160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7" name="Chart Placeholder">
            <a:extLst>
              <a:ext uri="{FF2B5EF4-FFF2-40B4-BE49-F238E27FC236}">
                <a16:creationId xmlns:a16="http://schemas.microsoft.com/office/drawing/2014/main" id="{B48038FB-11B4-9D9D-128D-B64489D61DB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79763" y="2274585"/>
            <a:ext cx="2695883" cy="3413678"/>
          </a:xfrm>
          <a:custGeom>
            <a:avLst/>
            <a:gdLst>
              <a:gd name="connsiteX0" fmla="*/ 1083 w 2695883"/>
              <a:gd name="connsiteY0" fmla="*/ 0 h 3413678"/>
              <a:gd name="connsiteX1" fmla="*/ 2695883 w 2695883"/>
              <a:gd name="connsiteY1" fmla="*/ 0 h 3413678"/>
              <a:gd name="connsiteX2" fmla="*/ 2695883 w 2695883"/>
              <a:gd name="connsiteY2" fmla="*/ 3413678 h 3413678"/>
              <a:gd name="connsiteX3" fmla="*/ 1083 w 2695883"/>
              <a:gd name="connsiteY3" fmla="*/ 3413678 h 3413678"/>
              <a:gd name="connsiteX4" fmla="*/ 1083 w 2695883"/>
              <a:gd name="connsiteY4" fmla="*/ 3402315 h 3413678"/>
              <a:gd name="connsiteX5" fmla="*/ 0 w 2695883"/>
              <a:gd name="connsiteY5" fmla="*/ 3402315 h 3413678"/>
              <a:gd name="connsiteX6" fmla="*/ 0 w 2695883"/>
              <a:gd name="connsiteY6" fmla="*/ 303 h 3413678"/>
              <a:gd name="connsiteX7" fmla="*/ 1083 w 2695883"/>
              <a:gd name="connsiteY7" fmla="*/ 303 h 341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5883" h="3413678">
                <a:moveTo>
                  <a:pt x="1083" y="0"/>
                </a:moveTo>
                <a:lnTo>
                  <a:pt x="2695883" y="0"/>
                </a:lnTo>
                <a:lnTo>
                  <a:pt x="2695883" y="3413678"/>
                </a:lnTo>
                <a:lnTo>
                  <a:pt x="1083" y="3413678"/>
                </a:lnTo>
                <a:lnTo>
                  <a:pt x="1083" y="3402315"/>
                </a:lnTo>
                <a:lnTo>
                  <a:pt x="0" y="3402315"/>
                </a:lnTo>
                <a:lnTo>
                  <a:pt x="0" y="303"/>
                </a:lnTo>
                <a:lnTo>
                  <a:pt x="1083" y="303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B6BD4-BA63-7549-0A90-CED396DDBBA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353F3-66AE-39A0-ADBB-1F9FFCF7331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5C48F-B696-0D4B-1C6A-A4FCC57E326A}"/>
              </a:ext>
            </a:extLst>
          </p:cNvPr>
          <p:cNvSpPr>
            <a:spLocks noGrp="1"/>
          </p:cNvSpPr>
          <p:nvPr>
            <p:ph type="sldNum" sz="half" idx="23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ight Triangle 15">
            <a:extLst>
              <a:ext uri="{FF2B5EF4-FFF2-40B4-BE49-F238E27FC236}">
                <a16:creationId xmlns:a16="http://schemas.microsoft.com/office/drawing/2014/main" id="{F9484684-FDCF-ADA4-B5C4-4C78E689C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914399" y="3568258"/>
            <a:ext cx="910251" cy="91025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EFC802-7E67-480F-CBBA-23E6550D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5986" y="1234925"/>
            <a:ext cx="1039660" cy="1039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18388CB-EA5B-4EAE-EC9A-3161865EC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181685" y="4677660"/>
            <a:ext cx="1010603" cy="1010603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6">
            <a:extLst>
              <a:ext uri="{FF2B5EF4-FFF2-40B4-BE49-F238E27FC236}">
                <a16:creationId xmlns:a16="http://schemas.microsoft.com/office/drawing/2014/main" id="{5FF290D8-6A99-00F4-D406-4C60D6226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399226" y="-7990"/>
            <a:ext cx="792773" cy="896990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3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, Photo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6">
            <a:extLst>
              <a:ext uri="{FF2B5EF4-FFF2-40B4-BE49-F238E27FC236}">
                <a16:creationId xmlns:a16="http://schemas.microsoft.com/office/drawing/2014/main" id="{1A1E5C52-240B-0A27-FB4A-A2555C86A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7990"/>
            <a:ext cx="594804" cy="672996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Right Triangle 15">
            <a:extLst>
              <a:ext uri="{FF2B5EF4-FFF2-40B4-BE49-F238E27FC236}">
                <a16:creationId xmlns:a16="http://schemas.microsoft.com/office/drawing/2014/main" id="{E1557F00-3A5F-7A3C-C638-865BAF311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6748557" y="3568258"/>
            <a:ext cx="910251" cy="91025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8618F7-2DD4-2570-D5F4-BBC2F540F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77986" y="1234925"/>
            <a:ext cx="1039660" cy="1039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C848530-07CD-EDB9-E029-2E696D39F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8011159" y="4677659"/>
            <a:ext cx="1010603" cy="1010603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D5AE2651-2595-877E-6C79-40231638B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675" y="624839"/>
            <a:ext cx="5397499" cy="40528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3651733-BAED-E27D-2C9C-58F2C4042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675" y="4820704"/>
            <a:ext cx="5397499" cy="13362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hart Placeholder">
            <a:extLst>
              <a:ext uri="{FF2B5EF4-FFF2-40B4-BE49-F238E27FC236}">
                <a16:creationId xmlns:a16="http://schemas.microsoft.com/office/drawing/2014/main" id="{B09F6E4D-0A64-DD8A-7D59-0A61764A42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756399" y="1304924"/>
            <a:ext cx="2265982" cy="2263334"/>
          </a:xfrm>
          <a:custGeom>
            <a:avLst/>
            <a:gdLst>
              <a:gd name="connsiteX0" fmla="*/ 0 w 2265982"/>
              <a:gd name="connsiteY0" fmla="*/ 0 h 2263334"/>
              <a:gd name="connsiteX1" fmla="*/ 2265363 w 2265982"/>
              <a:gd name="connsiteY1" fmla="*/ 0 h 2263334"/>
              <a:gd name="connsiteX2" fmla="*/ 2265363 w 2265982"/>
              <a:gd name="connsiteY2" fmla="*/ 1601 h 2263334"/>
              <a:gd name="connsiteX3" fmla="*/ 2265982 w 2265982"/>
              <a:gd name="connsiteY3" fmla="*/ 1601 h 2263334"/>
              <a:gd name="connsiteX4" fmla="*/ 2265982 w 2265982"/>
              <a:gd name="connsiteY4" fmla="*/ 2263334 h 2263334"/>
              <a:gd name="connsiteX5" fmla="*/ 0 w 2265982"/>
              <a:gd name="connsiteY5" fmla="*/ 2263334 h 2263334"/>
              <a:gd name="connsiteX6" fmla="*/ 0 w 2265982"/>
              <a:gd name="connsiteY6" fmla="*/ 2239963 h 2263334"/>
              <a:gd name="connsiteX7" fmla="*/ 0 w 2265982"/>
              <a:gd name="connsiteY7" fmla="*/ 1601 h 22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5982" h="2263334">
                <a:moveTo>
                  <a:pt x="0" y="0"/>
                </a:moveTo>
                <a:lnTo>
                  <a:pt x="2265363" y="0"/>
                </a:lnTo>
                <a:lnTo>
                  <a:pt x="2265363" y="1601"/>
                </a:lnTo>
                <a:lnTo>
                  <a:pt x="2265982" y="1601"/>
                </a:lnTo>
                <a:lnTo>
                  <a:pt x="2265982" y="2263334"/>
                </a:lnTo>
                <a:lnTo>
                  <a:pt x="0" y="2263334"/>
                </a:lnTo>
                <a:lnTo>
                  <a:pt x="0" y="2239963"/>
                </a:lnTo>
                <a:lnTo>
                  <a:pt x="0" y="160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" name="Chart Placeholder">
            <a:extLst>
              <a:ext uri="{FF2B5EF4-FFF2-40B4-BE49-F238E27FC236}">
                <a16:creationId xmlns:a16="http://schemas.microsoft.com/office/drawing/2014/main" id="{91F565E8-4CD4-6D65-2B26-BEECF4B22E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21763" y="2274585"/>
            <a:ext cx="2695883" cy="3413678"/>
          </a:xfrm>
          <a:custGeom>
            <a:avLst/>
            <a:gdLst>
              <a:gd name="connsiteX0" fmla="*/ 1083 w 2695883"/>
              <a:gd name="connsiteY0" fmla="*/ 0 h 3413678"/>
              <a:gd name="connsiteX1" fmla="*/ 2695883 w 2695883"/>
              <a:gd name="connsiteY1" fmla="*/ 0 h 3413678"/>
              <a:gd name="connsiteX2" fmla="*/ 2695883 w 2695883"/>
              <a:gd name="connsiteY2" fmla="*/ 3413678 h 3413678"/>
              <a:gd name="connsiteX3" fmla="*/ 1083 w 2695883"/>
              <a:gd name="connsiteY3" fmla="*/ 3413678 h 3413678"/>
              <a:gd name="connsiteX4" fmla="*/ 1083 w 2695883"/>
              <a:gd name="connsiteY4" fmla="*/ 3402315 h 3413678"/>
              <a:gd name="connsiteX5" fmla="*/ 0 w 2695883"/>
              <a:gd name="connsiteY5" fmla="*/ 3402315 h 3413678"/>
              <a:gd name="connsiteX6" fmla="*/ 0 w 2695883"/>
              <a:gd name="connsiteY6" fmla="*/ 303 h 3413678"/>
              <a:gd name="connsiteX7" fmla="*/ 1083 w 2695883"/>
              <a:gd name="connsiteY7" fmla="*/ 303 h 341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5883" h="3413678">
                <a:moveTo>
                  <a:pt x="1083" y="0"/>
                </a:moveTo>
                <a:lnTo>
                  <a:pt x="2695883" y="0"/>
                </a:lnTo>
                <a:lnTo>
                  <a:pt x="2695883" y="3413678"/>
                </a:lnTo>
                <a:lnTo>
                  <a:pt x="1083" y="3413678"/>
                </a:lnTo>
                <a:lnTo>
                  <a:pt x="1083" y="3402315"/>
                </a:lnTo>
                <a:lnTo>
                  <a:pt x="0" y="3402315"/>
                </a:lnTo>
                <a:lnTo>
                  <a:pt x="0" y="303"/>
                </a:lnTo>
                <a:lnTo>
                  <a:pt x="1083" y="303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CCA60F7-9CE1-324A-9B0C-7A505D9DBF99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E0788C-8A7C-9E30-DA47-406850E5A18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8A1FE6C-D775-3E2F-8C14-C5D20D5167E7}"/>
              </a:ext>
            </a:extLst>
          </p:cNvPr>
          <p:cNvSpPr>
            <a:spLocks noGrp="1"/>
          </p:cNvSpPr>
          <p:nvPr>
            <p:ph type="sldNum" sz="half" idx="23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60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965592-BE11-9449-DFBE-D27A7A13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0" y="-7991"/>
            <a:ext cx="702881" cy="702881"/>
          </a:xfrm>
          <a:custGeom>
            <a:avLst/>
            <a:gdLst/>
            <a:ahLst/>
            <a:cxnLst/>
            <a:rect l="l" t="t" r="r" b="b"/>
            <a:pathLst>
              <a:path w="1453796" h="1453796">
                <a:moveTo>
                  <a:pt x="0" y="0"/>
                </a:moveTo>
                <a:lnTo>
                  <a:pt x="1453795" y="0"/>
                </a:lnTo>
                <a:lnTo>
                  <a:pt x="1453795" y="1453796"/>
                </a:lnTo>
                <a:lnTo>
                  <a:pt x="0" y="14537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AA506-C7A7-AE11-DF2C-51D12C885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00650" y="-7990"/>
            <a:ext cx="1253410" cy="702545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C8E34A-FE24-6D1A-47FB-8A024B42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" y="4765612"/>
            <a:ext cx="1039660" cy="1039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88CADD38-35FD-B4F8-4C79-262F4C03C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186622" y="-7990"/>
            <a:ext cx="1005378" cy="1137544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4B419C-DE0F-85C6-440E-2DC680584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644449" y="3559794"/>
            <a:ext cx="2057495" cy="1037606"/>
          </a:xfrm>
          <a:custGeom>
            <a:avLst/>
            <a:gdLst>
              <a:gd name="connsiteX0" fmla="*/ 714572 w 1429144"/>
              <a:gd name="connsiteY0" fmla="*/ 0 h 720725"/>
              <a:gd name="connsiteX1" fmla="*/ 1429144 w 1429144"/>
              <a:gd name="connsiteY1" fmla="*/ 714572 h 720725"/>
              <a:gd name="connsiteX2" fmla="*/ 1428524 w 1429144"/>
              <a:gd name="connsiteY2" fmla="*/ 720725 h 720725"/>
              <a:gd name="connsiteX3" fmla="*/ 620 w 1429144"/>
              <a:gd name="connsiteY3" fmla="*/ 720725 h 720725"/>
              <a:gd name="connsiteX4" fmla="*/ 0 w 1429144"/>
              <a:gd name="connsiteY4" fmla="*/ 714572 h 720725"/>
              <a:gd name="connsiteX5" fmla="*/ 714572 w 1429144"/>
              <a:gd name="connsiteY5" fmla="*/ 0 h 720725"/>
              <a:gd name="connsiteX0" fmla="*/ 714572 w 1453194"/>
              <a:gd name="connsiteY0" fmla="*/ 0 h 723305"/>
              <a:gd name="connsiteX1" fmla="*/ 1429144 w 1453194"/>
              <a:gd name="connsiteY1" fmla="*/ 714572 h 723305"/>
              <a:gd name="connsiteX2" fmla="*/ 1428524 w 1453194"/>
              <a:gd name="connsiteY2" fmla="*/ 720725 h 723305"/>
              <a:gd name="connsiteX3" fmla="*/ 1453194 w 1453194"/>
              <a:gd name="connsiteY3" fmla="*/ 723305 h 723305"/>
              <a:gd name="connsiteX4" fmla="*/ 620 w 1453194"/>
              <a:gd name="connsiteY4" fmla="*/ 720725 h 723305"/>
              <a:gd name="connsiteX5" fmla="*/ 0 w 1453194"/>
              <a:gd name="connsiteY5" fmla="*/ 714572 h 723305"/>
              <a:gd name="connsiteX6" fmla="*/ 714572 w 1453194"/>
              <a:gd name="connsiteY6" fmla="*/ 0 h 723305"/>
              <a:gd name="connsiteX0" fmla="*/ 714572 w 1429144"/>
              <a:gd name="connsiteY0" fmla="*/ 0 h 723305"/>
              <a:gd name="connsiteX1" fmla="*/ 1429144 w 1429144"/>
              <a:gd name="connsiteY1" fmla="*/ 714572 h 723305"/>
              <a:gd name="connsiteX2" fmla="*/ 1428524 w 1429144"/>
              <a:gd name="connsiteY2" fmla="*/ 720725 h 723305"/>
              <a:gd name="connsiteX3" fmla="*/ 689714 w 1429144"/>
              <a:gd name="connsiteY3" fmla="*/ 723305 h 723305"/>
              <a:gd name="connsiteX4" fmla="*/ 620 w 1429144"/>
              <a:gd name="connsiteY4" fmla="*/ 720725 h 723305"/>
              <a:gd name="connsiteX5" fmla="*/ 0 w 1429144"/>
              <a:gd name="connsiteY5" fmla="*/ 714572 h 723305"/>
              <a:gd name="connsiteX6" fmla="*/ 714572 w 1429144"/>
              <a:gd name="connsiteY6" fmla="*/ 0 h 723305"/>
              <a:gd name="connsiteX0" fmla="*/ 689714 w 1429144"/>
              <a:gd name="connsiteY0" fmla="*/ 723305 h 814745"/>
              <a:gd name="connsiteX1" fmla="*/ 620 w 1429144"/>
              <a:gd name="connsiteY1" fmla="*/ 720725 h 814745"/>
              <a:gd name="connsiteX2" fmla="*/ 0 w 1429144"/>
              <a:gd name="connsiteY2" fmla="*/ 714572 h 814745"/>
              <a:gd name="connsiteX3" fmla="*/ 714572 w 1429144"/>
              <a:gd name="connsiteY3" fmla="*/ 0 h 814745"/>
              <a:gd name="connsiteX4" fmla="*/ 1429144 w 1429144"/>
              <a:gd name="connsiteY4" fmla="*/ 714572 h 814745"/>
              <a:gd name="connsiteX5" fmla="*/ 1428524 w 1429144"/>
              <a:gd name="connsiteY5" fmla="*/ 720725 h 814745"/>
              <a:gd name="connsiteX6" fmla="*/ 781154 w 1429144"/>
              <a:gd name="connsiteY6" fmla="*/ 814745 h 814745"/>
              <a:gd name="connsiteX0" fmla="*/ 689714 w 1429144"/>
              <a:gd name="connsiteY0" fmla="*/ 723305 h 1063320"/>
              <a:gd name="connsiteX1" fmla="*/ 620 w 1429144"/>
              <a:gd name="connsiteY1" fmla="*/ 720725 h 1063320"/>
              <a:gd name="connsiteX2" fmla="*/ 0 w 1429144"/>
              <a:gd name="connsiteY2" fmla="*/ 714572 h 1063320"/>
              <a:gd name="connsiteX3" fmla="*/ 714572 w 1429144"/>
              <a:gd name="connsiteY3" fmla="*/ 0 h 1063320"/>
              <a:gd name="connsiteX4" fmla="*/ 1429144 w 1429144"/>
              <a:gd name="connsiteY4" fmla="*/ 714572 h 1063320"/>
              <a:gd name="connsiteX5" fmla="*/ 1428524 w 1429144"/>
              <a:gd name="connsiteY5" fmla="*/ 720725 h 1063320"/>
              <a:gd name="connsiteX6" fmla="*/ 896563 w 1429144"/>
              <a:gd name="connsiteY6" fmla="*/ 1063320 h 1063320"/>
              <a:gd name="connsiteX0" fmla="*/ 689714 w 1429144"/>
              <a:gd name="connsiteY0" fmla="*/ 723305 h 723305"/>
              <a:gd name="connsiteX1" fmla="*/ 620 w 1429144"/>
              <a:gd name="connsiteY1" fmla="*/ 720725 h 723305"/>
              <a:gd name="connsiteX2" fmla="*/ 0 w 1429144"/>
              <a:gd name="connsiteY2" fmla="*/ 714572 h 723305"/>
              <a:gd name="connsiteX3" fmla="*/ 714572 w 1429144"/>
              <a:gd name="connsiteY3" fmla="*/ 0 h 723305"/>
              <a:gd name="connsiteX4" fmla="*/ 1429144 w 1429144"/>
              <a:gd name="connsiteY4" fmla="*/ 714572 h 723305"/>
              <a:gd name="connsiteX5" fmla="*/ 1428524 w 1429144"/>
              <a:gd name="connsiteY5" fmla="*/ 720725 h 723305"/>
              <a:gd name="connsiteX0" fmla="*/ 689714 w 1429144"/>
              <a:gd name="connsiteY0" fmla="*/ 749938 h 749938"/>
              <a:gd name="connsiteX1" fmla="*/ 620 w 1429144"/>
              <a:gd name="connsiteY1" fmla="*/ 720725 h 749938"/>
              <a:gd name="connsiteX2" fmla="*/ 0 w 1429144"/>
              <a:gd name="connsiteY2" fmla="*/ 714572 h 749938"/>
              <a:gd name="connsiteX3" fmla="*/ 714572 w 1429144"/>
              <a:gd name="connsiteY3" fmla="*/ 0 h 749938"/>
              <a:gd name="connsiteX4" fmla="*/ 1429144 w 1429144"/>
              <a:gd name="connsiteY4" fmla="*/ 714572 h 749938"/>
              <a:gd name="connsiteX5" fmla="*/ 1428524 w 1429144"/>
              <a:gd name="connsiteY5" fmla="*/ 720725 h 749938"/>
              <a:gd name="connsiteX0" fmla="*/ 620 w 1429144"/>
              <a:gd name="connsiteY0" fmla="*/ 720725 h 720725"/>
              <a:gd name="connsiteX1" fmla="*/ 0 w 1429144"/>
              <a:gd name="connsiteY1" fmla="*/ 714572 h 720725"/>
              <a:gd name="connsiteX2" fmla="*/ 714572 w 1429144"/>
              <a:gd name="connsiteY2" fmla="*/ 0 h 720725"/>
              <a:gd name="connsiteX3" fmla="*/ 1429144 w 1429144"/>
              <a:gd name="connsiteY3" fmla="*/ 714572 h 720725"/>
              <a:gd name="connsiteX4" fmla="*/ 1428524 w 1429144"/>
              <a:gd name="connsiteY4" fmla="*/ 720725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44" h="720725">
                <a:moveTo>
                  <a:pt x="620" y="720725"/>
                </a:moveTo>
                <a:cubicBezTo>
                  <a:pt x="413" y="718674"/>
                  <a:pt x="207" y="716623"/>
                  <a:pt x="0" y="714572"/>
                </a:cubicBezTo>
                <a:cubicBezTo>
                  <a:pt x="0" y="319925"/>
                  <a:pt x="319925" y="0"/>
                  <a:pt x="714572" y="0"/>
                </a:cubicBezTo>
                <a:cubicBezTo>
                  <a:pt x="1109219" y="0"/>
                  <a:pt x="1429144" y="319925"/>
                  <a:pt x="1429144" y="714572"/>
                </a:cubicBezTo>
                <a:cubicBezTo>
                  <a:pt x="1428937" y="716623"/>
                  <a:pt x="1428731" y="718674"/>
                  <a:pt x="1428524" y="720725"/>
                </a:cubicBezTo>
              </a:path>
            </a:pathLst>
          </a:custGeom>
          <a:noFill/>
          <a:ln w="203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09800" y="624839"/>
            <a:ext cx="7772400" cy="46151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00656" y="5381548"/>
            <a:ext cx="7772400" cy="5943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6D60-19E5-D20E-914F-582245D9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01A4-C089-8DE4-368F-5A6F0DD8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5067-D18D-6D68-F90D-04FCBD252066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36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5F277D78-42FD-AF74-B7C8-87D564A0C386}"/>
              </a:ext>
            </a:extLst>
          </p:cNvPr>
          <p:cNvSpPr>
            <a:spLocks noGrp="1"/>
          </p:cNvSpPr>
          <p:nvPr>
            <p:ph type="sldNum" sz="half" idx="4" hasCustomPrompt="1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8916D3E-F9FC-4161-9B12-2D3AFE7758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7BF6804B-EB90-599E-7E69-DA4EB978F82F}"/>
              </a:ext>
            </a:extLst>
          </p:cNvPr>
          <p:cNvSpPr>
            <a:spLocks noGrp="1"/>
          </p:cNvSpPr>
          <p:nvPr>
            <p:ph type="dt" sz="half" idx="2" hasCustomPrompt="1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4366547-A203-4B0D-A4BD-ACAFC6C182EC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F1467AA0-A0AC-71F1-C3BF-76C4280C751C}"/>
              </a:ext>
            </a:extLst>
          </p:cNvPr>
          <p:cNvSpPr>
            <a:spLocks noGrp="1"/>
          </p:cNvSpPr>
          <p:nvPr>
            <p:ph type="ftr" sz="quarter" idx="3" hasCustomPrompt="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BFA07352-F897-34D1-5AB6-4C8F5173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99" y="365124"/>
            <a:ext cx="10842625" cy="8453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B58B8F-838E-93E3-01B9-6E360FFA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099" y="1434353"/>
            <a:ext cx="10842625" cy="47426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283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  <p:sldLayoutId id="2147483957" r:id="rId18"/>
    <p:sldLayoutId id="2147483958" r:id="rId19"/>
    <p:sldLayoutId id="2147483959" r:id="rId20"/>
    <p:sldLayoutId id="2147483960" r:id="rId21"/>
    <p:sldLayoutId id="2147483961" r:id="rId22"/>
    <p:sldLayoutId id="2147483962" r:id="rId23"/>
    <p:sldLayoutId id="2147483963" r:id="rId24"/>
    <p:sldLayoutId id="2147483964" r:id="rId25"/>
    <p:sldLayoutId id="2147483965" r:id="rId26"/>
    <p:sldLayoutId id="2147483966" r:id="rId27"/>
    <p:sldLayoutId id="2147483967" r:id="rId28"/>
    <p:sldLayoutId id="2147483968" r:id="rId29"/>
    <p:sldLayoutId id="2147483969" r:id="rId30"/>
    <p:sldLayoutId id="2147483970" r:id="rId31"/>
    <p:sldLayoutId id="2147483971" r:id="rId32"/>
    <p:sldLayoutId id="2147483972" r:id="rId33"/>
    <p:sldLayoutId id="2147483973" r:id="rId34"/>
    <p:sldLayoutId id="2147483974" r:id="rId35"/>
    <p:sldLayoutId id="2147483975" r:id="rId36"/>
    <p:sldLayoutId id="2147483976" r:id="rId37"/>
    <p:sldLayoutId id="2147483977" r:id="rId38"/>
    <p:sldLayoutId id="2147483978" r:id="rId39"/>
    <p:sldLayoutId id="2147483979" r:id="rId40"/>
    <p:sldLayoutId id="2147483980" r:id="rId41"/>
    <p:sldLayoutId id="2147483981" r:id="rId42"/>
    <p:sldLayoutId id="2147483982" r:id="rId43"/>
    <p:sldLayoutId id="2147483983" r:id="rId44"/>
    <p:sldLayoutId id="2147483984" r:id="rId45"/>
    <p:sldLayoutId id="2147483985" r:id="rId46"/>
    <p:sldLayoutId id="2147483986" r:id="rId47"/>
    <p:sldLayoutId id="2147483987" r:id="rId48"/>
    <p:sldLayoutId id="2147483988" r:id="rId49"/>
    <p:sldLayoutId id="2147483989" r:id="rId50"/>
    <p:sldLayoutId id="2147483990" r:id="rId51"/>
    <p:sldLayoutId id="2147483991" r:id="rId52"/>
    <p:sldLayoutId id="2147483992" r:id="rId53"/>
    <p:sldLayoutId id="2147483993" r:id="rId54"/>
    <p:sldLayoutId id="2147483994" r:id="rId55"/>
    <p:sldLayoutId id="2147483995" r:id="rId56"/>
    <p:sldLayoutId id="2147483996" r:id="rId57"/>
    <p:sldLayoutId id="2147483997" r:id="rId58"/>
    <p:sldLayoutId id="2147483998" r:id="rId59"/>
    <p:sldLayoutId id="2147483999" r:id="rId60"/>
    <p:sldLayoutId id="2147484000" r:id="rId61"/>
    <p:sldLayoutId id="2147484001" r:id="rId62"/>
    <p:sldLayoutId id="2147484002" r:id="rId63"/>
    <p:sldLayoutId id="2147484003" r:id="rId64"/>
    <p:sldLayoutId id="2147484004" r:id="rId65"/>
    <p:sldLayoutId id="2147484005" r:id="rId66"/>
    <p:sldLayoutId id="2147484006" r:id="rId67"/>
    <p:sldLayoutId id="2147484007" r:id="rId68"/>
    <p:sldLayoutId id="2147484008" r:id="rId69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9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57C7E87-5204-F0B8-3C1D-8B600A2B5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075" y="4566715"/>
            <a:ext cx="5530534" cy="1860522"/>
          </a:xfrm>
        </p:spPr>
        <p:txBody>
          <a:bodyPr vert="horz" lIns="0" tIns="0" rIns="0" bIns="0" rtlCol="0" anchor="t">
            <a:noAutofit/>
          </a:bodyPr>
          <a:lstStyle/>
          <a:p>
            <a:pPr algn="l"/>
            <a:r>
              <a:rPr lang="en-US" sz="1800" dirty="0"/>
              <a:t>Change Management Plan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F8F30662-2601-9C95-17CC-379C04E6E640}"/>
              </a:ext>
            </a:extLst>
          </p:cNvPr>
          <p:cNvSpPr txBox="1">
            <a:spLocks/>
          </p:cNvSpPr>
          <p:nvPr/>
        </p:nvSpPr>
        <p:spPr>
          <a:xfrm>
            <a:off x="841248" y="1613572"/>
            <a:ext cx="9144000" cy="1426693"/>
          </a:xfrm>
          <a:prstGeom prst="rect">
            <a:avLst/>
          </a:prstGeom>
        </p:spPr>
        <p:txBody>
          <a:bodyPr vert="horz" lIns="0" tIns="0" rIns="0" bIns="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SpartanLync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Salesforce Implementation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87D20E8-2E07-F77B-FB9F-7080825D7613}"/>
              </a:ext>
            </a:extLst>
          </p:cNvPr>
          <p:cNvSpPr txBox="1">
            <a:spLocks/>
          </p:cNvSpPr>
          <p:nvPr/>
        </p:nvSpPr>
        <p:spPr>
          <a:xfrm>
            <a:off x="841248" y="4742955"/>
            <a:ext cx="7953375" cy="17543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8F5C3-A426-36F4-6C4E-E74CD17322CC}"/>
              </a:ext>
            </a:extLst>
          </p:cNvPr>
          <p:cNvSpPr txBox="1"/>
          <p:nvPr/>
        </p:nvSpPr>
        <p:spPr>
          <a:xfrm>
            <a:off x="8440311" y="3969250"/>
            <a:ext cx="2577180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Change Consultants: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Andres Serna Chavez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Prajwal Nagaraj</a:t>
            </a:r>
          </a:p>
        </p:txBody>
      </p:sp>
    </p:spTree>
    <p:extLst>
      <p:ext uri="{BB962C8B-B14F-4D97-AF65-F5344CB8AC3E}">
        <p14:creationId xmlns:p14="http://schemas.microsoft.com/office/powerpoint/2010/main" val="420812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D091-F030-6375-AB2E-C8DFE1FF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Desire – </a:t>
            </a:r>
            <a:br>
              <a:rPr lang="en-US" dirty="0"/>
            </a:br>
            <a:r>
              <a:rPr lang="en-US" dirty="0"/>
              <a:t>Anticipated Challenges and Resistance Factors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DA8B80-359D-AF4F-710D-783A17603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8904"/>
              </p:ext>
            </p:extLst>
          </p:nvPr>
        </p:nvGraphicFramePr>
        <p:xfrm>
          <a:off x="5860973" y="1680897"/>
          <a:ext cx="5487026" cy="4345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B8A428-3697-1529-8E10-D9EF9532842F}"/>
              </a:ext>
            </a:extLst>
          </p:cNvPr>
          <p:cNvSpPr txBox="1"/>
          <p:nvPr/>
        </p:nvSpPr>
        <p:spPr>
          <a:xfrm>
            <a:off x="843999" y="2560827"/>
            <a:ext cx="44220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CA" b="1" dirty="0"/>
              <a:t>Kotter &amp; Schlesinger Resistance Causes:</a:t>
            </a:r>
            <a:endParaRPr lang="en-CA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/>
              <a:t>Fear of job impact </a:t>
            </a:r>
            <a:r>
              <a:rPr lang="en-CA" dirty="0"/>
              <a:t>→ </a:t>
            </a:r>
            <a:br>
              <a:rPr lang="en-CA" dirty="0"/>
            </a:br>
            <a:r>
              <a:rPr lang="en-CA" dirty="0"/>
              <a:t>Address with education &amp; negotiation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/>
              <a:t>Lack of clarity on Salesforce use </a:t>
            </a:r>
            <a:r>
              <a:rPr lang="en-CA" dirty="0"/>
              <a:t>→ </a:t>
            </a:r>
            <a:br>
              <a:rPr lang="en-CA" dirty="0"/>
            </a:br>
            <a:r>
              <a:rPr lang="en-CA" dirty="0"/>
              <a:t>Use facilitation and Q&amp;A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/>
              <a:t>Cross-departmental silos </a:t>
            </a:r>
            <a:r>
              <a:rPr lang="en-CA" dirty="0"/>
              <a:t>→ </a:t>
            </a:r>
            <a:br>
              <a:rPr lang="en-CA" dirty="0"/>
            </a:br>
            <a:r>
              <a:rPr lang="en-CA" dirty="0"/>
              <a:t>Fix via inter-team collaboration forums</a:t>
            </a:r>
          </a:p>
          <a:p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D49CF-E654-0EC1-8F56-E23F2766CF5A}"/>
              </a:ext>
            </a:extLst>
          </p:cNvPr>
          <p:cNvCxnSpPr/>
          <p:nvPr/>
        </p:nvCxnSpPr>
        <p:spPr>
          <a:xfrm>
            <a:off x="5860973" y="3800819"/>
            <a:ext cx="548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30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9D63-BAAD-08E3-0848-2CDE27F4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 anchor="b">
            <a:normAutofit/>
          </a:bodyPr>
          <a:lstStyle/>
          <a:p>
            <a:r>
              <a:rPr lang="en-US"/>
              <a:t>Knowledge - Communication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B14EB7-4922-A946-E154-2856B4D77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796839"/>
              </p:ext>
            </p:extLst>
          </p:nvPr>
        </p:nvGraphicFramePr>
        <p:xfrm>
          <a:off x="844000" y="1680897"/>
          <a:ext cx="10504000" cy="4345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6C7D0E-3771-F15A-008A-DA0AF05F4109}"/>
              </a:ext>
            </a:extLst>
          </p:cNvPr>
          <p:cNvCxnSpPr/>
          <p:nvPr/>
        </p:nvCxnSpPr>
        <p:spPr>
          <a:xfrm>
            <a:off x="844000" y="3853488"/>
            <a:ext cx="10387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7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EC1B-FE0C-95A9-E41C-EE99BE59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Knowledge - Training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4FD8F1-FA21-D2D0-09AF-36FBA2FF1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085435"/>
              </p:ext>
            </p:extLst>
          </p:nvPr>
        </p:nvGraphicFramePr>
        <p:xfrm>
          <a:off x="844000" y="1474839"/>
          <a:ext cx="10504000" cy="4551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27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56F8-AA93-AFAF-2792-A657F8AC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 anchor="b">
            <a:normAutofit/>
          </a:bodyPr>
          <a:lstStyle/>
          <a:p>
            <a:r>
              <a:rPr lang="en-US" dirty="0"/>
              <a:t>Ability - Enabling Skill Application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C2C62E-1276-6116-27C5-8A7F6D6CA6A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17419900"/>
              </p:ext>
            </p:extLst>
          </p:nvPr>
        </p:nvGraphicFramePr>
        <p:xfrm>
          <a:off x="5738648" y="831919"/>
          <a:ext cx="5609353" cy="5194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Placeholder 15" descr="A group of people holding a sign&#10;&#10;AI-generated content may be incorrect.">
            <a:extLst>
              <a:ext uri="{FF2B5EF4-FFF2-40B4-BE49-F238E27FC236}">
                <a16:creationId xmlns:a16="http://schemas.microsoft.com/office/drawing/2014/main" id="{E55158DC-1A0B-8648-73AE-82082FC7FE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r="60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958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E65C-158E-E2B0-26E2-BDEFAF3C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4" y="831920"/>
            <a:ext cx="9949296" cy="137145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Obstacle Strategy Table: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C6671C-BE65-9299-2E8D-C91BF77AA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32343"/>
              </p:ext>
            </p:extLst>
          </p:nvPr>
        </p:nvGraphicFramePr>
        <p:xfrm>
          <a:off x="1137779" y="3280496"/>
          <a:ext cx="9949296" cy="2743200"/>
        </p:xfrm>
        <a:graphic>
          <a:graphicData uri="http://schemas.openxmlformats.org/drawingml/2006/table">
            <a:tbl>
              <a:tblPr/>
              <a:tblGrid>
                <a:gridCol w="3394364">
                  <a:extLst>
                    <a:ext uri="{9D8B030D-6E8A-4147-A177-3AD203B41FA5}">
                      <a16:colId xmlns:a16="http://schemas.microsoft.com/office/drawing/2014/main" val="960800147"/>
                    </a:ext>
                  </a:extLst>
                </a:gridCol>
                <a:gridCol w="6554932">
                  <a:extLst>
                    <a:ext uri="{9D8B030D-6E8A-4147-A177-3AD203B41FA5}">
                      <a16:colId xmlns:a16="http://schemas.microsoft.com/office/drawing/2014/main" val="161039474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CA" sz="3100" dirty="0"/>
                        <a:t>Obstacle</a:t>
                      </a:r>
                    </a:p>
                  </a:txBody>
                  <a:tcPr marL="155864" marR="155864" marT="77932" marB="77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3100" dirty="0"/>
                        <a:t>Solution</a:t>
                      </a:r>
                    </a:p>
                  </a:txBody>
                  <a:tcPr marL="155864" marR="155864" marT="77932" marB="77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20511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CA" sz="3100"/>
                        <a:t>Low confidence</a:t>
                      </a:r>
                    </a:p>
                  </a:txBody>
                  <a:tcPr marL="155864" marR="155864" marT="77932" marB="77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3100"/>
                        <a:t>Gamified learning, mentor pair-up</a:t>
                      </a:r>
                    </a:p>
                  </a:txBody>
                  <a:tcPr marL="155864" marR="155864" marT="77932" marB="77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46944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CA" sz="3100"/>
                        <a:t>Integration fear</a:t>
                      </a:r>
                    </a:p>
                  </a:txBody>
                  <a:tcPr marL="155864" marR="155864" marT="77932" marB="77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3100"/>
                        <a:t>System demos, IT support standby</a:t>
                      </a:r>
                    </a:p>
                  </a:txBody>
                  <a:tcPr marL="155864" marR="155864" marT="77932" marB="77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48379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CA" sz="3100"/>
                        <a:t>Time constraints</a:t>
                      </a:r>
                    </a:p>
                  </a:txBody>
                  <a:tcPr marL="155864" marR="155864" marT="77932" marB="77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3100" dirty="0"/>
                        <a:t>15-min microlearning chunks</a:t>
                      </a:r>
                    </a:p>
                  </a:txBody>
                  <a:tcPr marL="155864" marR="155864" marT="77932" marB="77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91456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666D22-7074-AF59-4F12-7088730F8438}"/>
              </a:ext>
            </a:extLst>
          </p:cNvPr>
          <p:cNvCxnSpPr/>
          <p:nvPr/>
        </p:nvCxnSpPr>
        <p:spPr>
          <a:xfrm>
            <a:off x="4384713" y="3429000"/>
            <a:ext cx="0" cy="2594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7CD1B9-A06B-F063-C990-8287495B6468}"/>
              </a:ext>
            </a:extLst>
          </p:cNvPr>
          <p:cNvCxnSpPr/>
          <p:nvPr/>
        </p:nvCxnSpPr>
        <p:spPr>
          <a:xfrm>
            <a:off x="1137779" y="3933022"/>
            <a:ext cx="950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5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A5EF-16DB-4C8F-35B7-947E218F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54" y="830731"/>
            <a:ext cx="10924626" cy="1143292"/>
          </a:xfrm>
        </p:spPr>
        <p:txBody>
          <a:bodyPr anchor="b">
            <a:normAutofit/>
          </a:bodyPr>
          <a:lstStyle/>
          <a:p>
            <a:r>
              <a:rPr lang="en-US" dirty="0"/>
              <a:t>Reinforcement Strategy – Sustaining Adoption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58143B5-974F-AC74-57BF-DEA3ED4A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/>
          <a:lstStyle/>
          <a:p>
            <a:r>
              <a:rPr lang="en-US" b="1" dirty="0">
                <a:latin typeface="+mj-lt"/>
              </a:rPr>
              <a:t>Key Performance Indicators 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13AEC83-5383-B4C0-1506-1A8B020FC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4812" y="2871681"/>
            <a:ext cx="5513068" cy="317421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Regular recognition of milestones and achievements (‘CRM Champion’ shout outs)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Monthly success stories and sharing best practices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Continuous improvement feedback forums</a:t>
            </a:r>
          </a:p>
          <a:p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D576FAD-CFB9-065B-F8C2-6A309742F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/>
          <a:lstStyle/>
          <a:p>
            <a:r>
              <a:rPr lang="en-US" dirty="0">
                <a:latin typeface="+mj-lt"/>
              </a:rPr>
              <a:t>Reinforcement Tactics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7E43-F82F-A5D4-FAE1-D76403A785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4000" y="2871681"/>
            <a:ext cx="5183188" cy="31742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Salesforce system adoption and usage rates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Enhanced sales productivity and customer conversion rates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Regular employee feedback and satisfaction surveys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37AAC-5565-908E-87C7-A2BEF0FE958A}"/>
              </a:ext>
            </a:extLst>
          </p:cNvPr>
          <p:cNvCxnSpPr>
            <a:stCxn id="16" idx="3"/>
          </p:cNvCxnSpPr>
          <p:nvPr/>
        </p:nvCxnSpPr>
        <p:spPr>
          <a:xfrm>
            <a:off x="6001787" y="2422852"/>
            <a:ext cx="0" cy="2667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6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4AFB-DE04-C95C-99A3-BED7306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- Next Steps and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D4E5-6608-B4F7-68B0-BF7B4714A96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65536" y="2590801"/>
            <a:ext cx="3400425" cy="838199"/>
          </a:xfrm>
        </p:spPr>
        <p:txBody>
          <a:bodyPr>
            <a:noAutofit/>
          </a:bodyPr>
          <a:lstStyle/>
          <a:p>
            <a:r>
              <a:rPr lang="en-US" dirty="0"/>
              <a:t>Conduct comprehensive readiness assessments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15105-1D17-19C8-6568-B3F7725971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73788" y="2751137"/>
            <a:ext cx="3400425" cy="677863"/>
          </a:xfrm>
        </p:spPr>
        <p:txBody>
          <a:bodyPr/>
          <a:lstStyle/>
          <a:p>
            <a:r>
              <a:rPr lang="en-US" dirty="0"/>
              <a:t>Begin structured Salesforce training and onboarding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A170E-3318-1F81-5E23-A8C719557A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165719" y="4091354"/>
            <a:ext cx="3400425" cy="1043354"/>
          </a:xfrm>
        </p:spPr>
        <p:txBody>
          <a:bodyPr>
            <a:normAutofit/>
          </a:bodyPr>
          <a:lstStyle/>
          <a:p>
            <a:r>
              <a:rPr lang="en-US" dirty="0"/>
              <a:t>Initiate and maintain active internal communication strategies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343A83-A691-EB6D-1776-0FED079A7E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5856" y="4091355"/>
            <a:ext cx="3400425" cy="1043354"/>
          </a:xfrm>
        </p:spPr>
        <p:txBody>
          <a:bodyPr>
            <a:normAutofit/>
          </a:bodyPr>
          <a:lstStyle/>
          <a:p>
            <a:r>
              <a:rPr lang="en-US" dirty="0"/>
              <a:t>Establish clear performance indicators and monitoring practices</a:t>
            </a:r>
          </a:p>
        </p:txBody>
      </p:sp>
    </p:spTree>
    <p:extLst>
      <p:ext uri="{BB962C8B-B14F-4D97-AF65-F5344CB8AC3E}">
        <p14:creationId xmlns:p14="http://schemas.microsoft.com/office/powerpoint/2010/main" val="407470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E47D2CB-84A4-C8F2-E581-A437F570A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674736"/>
            <a:ext cx="8266176" cy="5517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739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1417-E16B-95B1-1465-A6F289E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515F9E-2FA5-0521-C5DA-362CDE7C8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729468"/>
              </p:ext>
            </p:extLst>
          </p:nvPr>
        </p:nvGraphicFramePr>
        <p:xfrm>
          <a:off x="844000" y="1680897"/>
          <a:ext cx="10504000" cy="4345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677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273E-4544-F81E-BD95-A605BF91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206201"/>
          </a:xfrm>
        </p:spPr>
        <p:txBody>
          <a:bodyPr anchor="b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E30F7-93F3-B49D-FEB9-DE4795C4EF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7175" y="2137272"/>
            <a:ext cx="10517252" cy="4351663"/>
          </a:xfrm>
        </p:spPr>
        <p:txBody>
          <a:bodyPr>
            <a:no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2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Change Strategists. (2023). </a:t>
            </a:r>
            <a:r>
              <a:rPr kumimoji="0" lang="en-US" altLang="en-US" sz="12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ADKAR Model Success Stories.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Retrieved from https://changestrategists.com/adkar-model-success-stories-case-studies-of-companies-that-transformed-successfully/</a:t>
            </a:r>
          </a:p>
          <a:p>
            <a:pPr marL="285750" marR="0" lvl="0" indent="-285750" defTabSz="914400" rtl="0" eaLnBrk="0" fontAlgn="base" latinLnBrk="0" hangingPunct="0">
              <a:lnSpc>
                <a:spcPct val="2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Hiatt, J. (2006). </a:t>
            </a:r>
            <a:r>
              <a:rPr kumimoji="0" lang="en-US" altLang="en-US" sz="12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ADKAR: A Model for Change.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Prosci Learning Center Publications. Retrieved from https://www.prosci.com/adkar</a:t>
            </a:r>
          </a:p>
          <a:p>
            <a:pPr marL="285750" marR="0" lvl="0" indent="-285750" defTabSz="914400" rtl="0" eaLnBrk="0" fontAlgn="base" latinLnBrk="0" hangingPunct="0">
              <a:lnSpc>
                <a:spcPct val="2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Interview with Jorge Cantor (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SpartanLync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), conducted March 25, 2025, 9:00 PM via Microsoft Teams</a:t>
            </a:r>
          </a:p>
          <a:p>
            <a:pPr marL="285750" marR="0" lvl="0" indent="-285750" defTabSz="914400" rtl="0" eaLnBrk="0" fontAlgn="base" latinLnBrk="0" hangingPunct="0">
              <a:lnSpc>
                <a:spcPct val="2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Palmer, I., Dunford, R., &amp; Buchanan, D. A. (2022). </a:t>
            </a:r>
            <a:r>
              <a:rPr kumimoji="0" lang="en-US" altLang="en-US" sz="12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Managing Organizational Change: A Multiple Perspectives Approach.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McGraw-Hill.</a:t>
            </a:r>
          </a:p>
          <a:p>
            <a:pPr marL="285750" marR="0" lvl="0" indent="-285750" defTabSz="914400" rtl="0" eaLnBrk="0" fontAlgn="base" latinLnBrk="0" hangingPunct="0">
              <a:lnSpc>
                <a:spcPct val="2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SAIT. (2025). Chapter 1-10 PPT. In </a:t>
            </a:r>
            <a:r>
              <a:rPr kumimoji="0" lang="en-US" altLang="en-US" sz="12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MNGT-252: Change Management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[MLA]. D2L/Brightspace. Retrieved from https://learn.sait.ca</a:t>
            </a:r>
          </a:p>
          <a:p>
            <a:pPr marL="285750" marR="0" lvl="0" indent="-285750" defTabSz="914400" rtl="0" eaLnBrk="0" fontAlgn="base" latinLnBrk="0" hangingPunct="0">
              <a:lnSpc>
                <a:spcPct val="2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SpartanLync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Website – </a:t>
            </a:r>
            <a:r>
              <a:rPr kumimoji="0" lang="en-US" altLang="en-US" sz="12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https://spartanlync.com</a:t>
            </a:r>
          </a:p>
          <a:p>
            <a:pPr marL="285750" marR="0" lvl="0" indent="-285750" defTabSz="914400" rtl="0" eaLnBrk="0" fontAlgn="base" latinLnBrk="0" hangingPunct="0">
              <a:lnSpc>
                <a:spcPct val="2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Whatfix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. (n.d.). ADKAR Model: What Is It and How To Use It?. Retrieved from https://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whatfix.com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/blog/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adkar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-model-what-is-it-and-how-to-use-it/</a:t>
            </a: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24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0BDF-C176-1587-9F61-65EC856C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165" y="77292"/>
            <a:ext cx="6757536" cy="1651082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Agenda</a:t>
            </a:r>
            <a:endParaRPr lang="zh-CN" altLang="en-US" dirty="0">
              <a:latin typeface="+mn-lt"/>
            </a:endParaRPr>
          </a:p>
        </p:txBody>
      </p:sp>
      <p:pic>
        <p:nvPicPr>
          <p:cNvPr id="53" name="Picture Placeholder 52" descr="Man engaged in a discussion at a table.">
            <a:extLst>
              <a:ext uri="{FF2B5EF4-FFF2-40B4-BE49-F238E27FC236}">
                <a16:creationId xmlns:a16="http://schemas.microsoft.com/office/drawing/2014/main" id="{B957CDFD-7BE7-6C79-D820-5FC0C82341B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 b="30"/>
          <a:stretch/>
        </p:blipFill>
        <p:spPr/>
      </p:pic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310AE97-537B-C650-A970-91B528442E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60165" y="1457320"/>
            <a:ext cx="7009097" cy="456876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CA" dirty="0"/>
              <a:t>Company Introduction &amp; Client Context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CA" b="1" dirty="0"/>
              <a:t>Awareness:</a:t>
            </a:r>
            <a:endParaRPr lang="en-CA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CA" dirty="0"/>
              <a:t>Pressures and Drivers of Change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CA" dirty="0"/>
              <a:t>Problem Identification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CA" b="1" dirty="0"/>
              <a:t>Desire:</a:t>
            </a:r>
            <a:endParaRPr lang="en-CA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CA" dirty="0"/>
              <a:t>Proposed Change &amp; Scope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Organizational Readiness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CA" dirty="0"/>
              <a:t>Anticipated Challenges &amp; Resistance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CA" b="1" dirty="0"/>
              <a:t>Knowledge:</a:t>
            </a:r>
            <a:endParaRPr lang="en-CA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CA" dirty="0"/>
              <a:t>Communication Strategy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CA" dirty="0"/>
              <a:t>Training Plan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CA" b="1" dirty="0"/>
              <a:t>Ability:</a:t>
            </a:r>
            <a:endParaRPr lang="en-CA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CA" dirty="0"/>
              <a:t>Skill Application &amp; Support Tools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CA" b="1" dirty="0"/>
              <a:t>Reinforcement:</a:t>
            </a:r>
            <a:endParaRPr lang="en-CA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CA" dirty="0"/>
              <a:t>Sustaining Adoption &amp; KPIs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CA" b="1" dirty="0"/>
              <a:t>Outcome &amp; Next Steps</a:t>
            </a:r>
            <a:endParaRPr lang="en-CA" dirty="0"/>
          </a:p>
          <a:p>
            <a:pPr marL="285750" indent="-285750">
              <a:buFont typeface="Wingdings" pitchFamily="2" charset="2"/>
              <a:buChar char="Ø"/>
            </a:pPr>
            <a:r>
              <a:rPr lang="en-CA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8258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475E9-EE3D-146E-1774-5716E794F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386" y="3153557"/>
            <a:ext cx="4760493" cy="2304278"/>
          </a:xfrm>
        </p:spPr>
        <p:txBody>
          <a:bodyPr>
            <a:normAutofit/>
          </a:bodyPr>
          <a:lstStyle/>
          <a:p>
            <a:pPr algn="l"/>
            <a:r>
              <a:rPr lang="en-IN" sz="3200"/>
              <a:t>Lets work together to make this change successful!</a:t>
            </a:r>
            <a:endParaRPr lang="en-US" sz="3200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63FCBFEF-E53D-6CAF-7B45-8B42703866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r="-2606"/>
          <a:stretch/>
        </p:blipFill>
        <p:spPr>
          <a:xfrm>
            <a:off x="5908430" y="1696135"/>
            <a:ext cx="5567183" cy="372165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7EAFB-A492-19B4-9A6D-9FC37F55A954}"/>
              </a:ext>
            </a:extLst>
          </p:cNvPr>
          <p:cNvSpPr txBox="1"/>
          <p:nvPr/>
        </p:nvSpPr>
        <p:spPr>
          <a:xfrm>
            <a:off x="716386" y="2228073"/>
            <a:ext cx="3398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IN" sz="4400" b="1" i="0" u="none" strike="noStrike" kern="1200" cap="none" spc="0" normalizeH="0" baseline="0" noProof="0">
                <a:ln>
                  <a:noFill/>
                </a:ln>
                <a:solidFill>
                  <a:srgbClr val="FFD935"/>
                </a:solidFill>
                <a:effectLst/>
                <a:uLnTx/>
                <a:uFillTx/>
                <a:latin typeface="Poppins SemiBold"/>
                <a:ea typeface="+mj-ea"/>
                <a:cs typeface="+mj-cs"/>
              </a:rPr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0572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775F1F86-C5E1-1784-BE7F-40F7615A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2" y="867089"/>
            <a:ext cx="10504000" cy="52818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Company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41870EBD-1C1A-A2A2-9E50-885DCA7F11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3998" y="1368307"/>
            <a:ext cx="11090612" cy="52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SpartanLync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: Organization Overview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Mission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Combine sensor data and analytics to improve fleet safety, productivity, and cost-efficiency.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Vision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To lead innovation in fleet management technologies worldwide.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i="1" dirty="0">
                <a:solidFill>
                  <a:schemeClr val="bg1"/>
                </a:solidFill>
                <a:latin typeface="+mj-lt"/>
              </a:rPr>
              <a:t>Structure</a:t>
            </a:r>
            <a:r>
              <a:rPr lang="en-US" altLang="en-US" sz="1600" dirty="0">
                <a:solidFill>
                  <a:schemeClr val="bg1"/>
                </a:solidFill>
                <a:latin typeface="+mj-lt"/>
              </a:rPr>
              <a:t> : Medium-sized firm with functional departments in sales, IT, and engineering. Flat hierarchy with direct reporting to executive leadership.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Global Footprint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Canada (HQ), USA, Mexico, China, Australia.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Key Offerings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TPMS (Tire Pressure Monitoring Systems)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Extreme Duty Solutions for mining and construction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TempTrac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Cold Chain Management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ADAS, LIDAR, camera systems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Solar mats, battery sensors, EV charging stations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Core Values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Innovation, reliability, sustainability, global collaboration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Contact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Burlington, Ontario | sales@spartanlync.com | 905-631-6800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4D5F34-65D2-5345-AA9B-440CC62B79AF}"/>
              </a:ext>
            </a:extLst>
          </p:cNvPr>
          <p:cNvCxnSpPr>
            <a:cxnSpLocks/>
          </p:cNvCxnSpPr>
          <p:nvPr/>
        </p:nvCxnSpPr>
        <p:spPr>
          <a:xfrm>
            <a:off x="844002" y="1317623"/>
            <a:ext cx="35755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51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29BD01-B687-148D-FED1-2536FE9FF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1A327EF2-93A9-70F3-D70F-60BB17AA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2" y="945466"/>
            <a:ext cx="7307221" cy="5281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Jorge Cantor 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BA8FC7F8-8DA3-1CF9-2DD3-64749EA68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25240" y="2468982"/>
            <a:ext cx="5555427" cy="116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+mj-lt"/>
              </a:rPr>
              <a:t>Key Account Manager </a:t>
            </a:r>
            <a:br>
              <a:rPr lang="en-US" altLang="en-US" sz="1600" b="1" dirty="0">
                <a:solidFill>
                  <a:schemeClr val="bg1"/>
                </a:solidFill>
                <a:latin typeface="+mj-lt"/>
              </a:rPr>
            </a:br>
            <a:r>
              <a:rPr lang="en-US" altLang="en-US" sz="1600" b="1" dirty="0">
                <a:solidFill>
                  <a:schemeClr val="bg1"/>
                </a:solidFill>
                <a:latin typeface="+mj-lt"/>
              </a:rPr>
              <a:t>( Primary contact for CRM improvement initiative 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DB8E9B-3B3A-C2A4-218F-01720FF53025}"/>
              </a:ext>
            </a:extLst>
          </p:cNvPr>
          <p:cNvCxnSpPr>
            <a:cxnSpLocks/>
          </p:cNvCxnSpPr>
          <p:nvPr/>
        </p:nvCxnSpPr>
        <p:spPr>
          <a:xfrm>
            <a:off x="844002" y="1459675"/>
            <a:ext cx="20864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erson in a suit&#10;&#10;Description automatically generated">
            <a:extLst>
              <a:ext uri="{FF2B5EF4-FFF2-40B4-BE49-F238E27FC236}">
                <a16:creationId xmlns:a16="http://schemas.microsoft.com/office/drawing/2014/main" id="{D2827D2C-79C5-436B-ECDC-A5EDBB7A9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2" y="2106342"/>
            <a:ext cx="2329543" cy="23295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8A0892-EF1A-D9FE-6891-30251FF64B9E}"/>
              </a:ext>
            </a:extLst>
          </p:cNvPr>
          <p:cNvSpPr txBox="1"/>
          <p:nvPr/>
        </p:nvSpPr>
        <p:spPr>
          <a:xfrm>
            <a:off x="3669029" y="3651796"/>
            <a:ext cx="6097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chemeClr val="bg1"/>
                </a:solidFill>
                <a:effectLst/>
                <a:latin typeface="-apple-system"/>
              </a:rPr>
              <a:t>“As a Key Account Manager, I excel in building and managing relationships with major clients across North America in diverse industries such commercial, buses and mining, offering tailored solutions to meet their unique fleet operational needs.”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0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7108-8662-1086-CDCC-D97B0426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4063280" cy="5194161"/>
          </a:xfrm>
        </p:spPr>
        <p:txBody>
          <a:bodyPr anchor="b">
            <a:normAutofit/>
          </a:bodyPr>
          <a:lstStyle/>
          <a:p>
            <a:r>
              <a:rPr lang="en-US" dirty="0"/>
              <a:t>What is ADKAR?</a:t>
            </a:r>
          </a:p>
        </p:txBody>
      </p:sp>
      <p:pic>
        <p:nvPicPr>
          <p:cNvPr id="2050" name="Picture 2" descr="ADKAR Model: What Is It and How To Use It?">
            <a:extLst>
              <a:ext uri="{FF2B5EF4-FFF2-40B4-BE49-F238E27FC236}">
                <a16:creationId xmlns:a16="http://schemas.microsoft.com/office/drawing/2014/main" id="{DD36BBAA-ECDE-91CF-AD20-3193CE6AC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" t="4476"/>
          <a:stretch/>
        </p:blipFill>
        <p:spPr bwMode="auto">
          <a:xfrm>
            <a:off x="5246348" y="831918"/>
            <a:ext cx="5574052" cy="53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42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2892-BAC7-E8AD-0521-602053D9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48"/>
            <a:ext cx="10504000" cy="1132258"/>
          </a:xfrm>
        </p:spPr>
        <p:txBody>
          <a:bodyPr anchor="b">
            <a:normAutofit/>
          </a:bodyPr>
          <a:lstStyle/>
          <a:p>
            <a:r>
              <a:rPr lang="en-US" dirty="0"/>
              <a:t>Awareness -Pressures and Drivers of Change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A9B2A66-929A-84EE-DB5C-9C726D3F08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44514" y="2684463"/>
            <a:ext cx="3070119" cy="1066800"/>
          </a:xfrm>
        </p:spPr>
        <p:txBody>
          <a:bodyPr/>
          <a:lstStyle/>
          <a:p>
            <a:r>
              <a:rPr lang="en-US" sz="1800" b="1" dirty="0"/>
              <a:t>Internal Drivers 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65969-96CF-6038-0539-6DBBD61073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7959" y="2684463"/>
            <a:ext cx="5183188" cy="1066800"/>
          </a:xfrm>
        </p:spPr>
        <p:txBody>
          <a:bodyPr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</a:rPr>
              <a:t>Sales inefficiencies from disconnected processes.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</a:rPr>
              <a:t>Growing demand for data-driven decision-making.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</a:rPr>
              <a:t>Employee frustration with manual reporting.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3B1DFB0-FF73-9372-307F-628D4C84B7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44513" y="4358243"/>
            <a:ext cx="3070119" cy="1066800"/>
          </a:xfrm>
        </p:spPr>
        <p:txBody>
          <a:bodyPr/>
          <a:lstStyle/>
          <a:p>
            <a:r>
              <a:rPr lang="en-US" sz="1800" dirty="0"/>
              <a:t>External Drivers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CF883-C711-8F83-709B-445AF1C4C6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97959" y="4358242"/>
            <a:ext cx="5183188" cy="1321795"/>
          </a:xfrm>
        </p:spPr>
        <p:txBody>
          <a:bodyPr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Competitors adopting CRMs like HubSpot and Salesforce.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Tech trends in predictive analytics and AI integration.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Increased client expectations for real-time updates.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1DEAF-06E5-04BA-D75F-710912B678AC}"/>
              </a:ext>
            </a:extLst>
          </p:cNvPr>
          <p:cNvSpPr txBox="1"/>
          <p:nvPr/>
        </p:nvSpPr>
        <p:spPr>
          <a:xfrm>
            <a:off x="6383422" y="6475252"/>
            <a:ext cx="5808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Source: Market research, internal stakeholder interviews.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1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675A-E003-C796-495A-FAEE755F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7"/>
            <a:ext cx="10504000" cy="1132258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Awareness - Problem Identification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C7971-D897-D5F1-73A2-40446A7070A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76734" y="4185814"/>
            <a:ext cx="666384" cy="635803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Root Cause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1E0417-5147-DD51-BF8F-595F905ABC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190" y="3993407"/>
            <a:ext cx="3681371" cy="1656419"/>
          </a:xfrm>
        </p:spPr>
        <p:txBody>
          <a:bodyPr vert="horz" lIns="0" tIns="0" rIns="0" bIns="0" rtlCol="0">
            <a:noAutofit/>
          </a:bodyPr>
          <a:lstStyle/>
          <a:p>
            <a:pPr marL="171450" indent="-1714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+mj-lt"/>
                <a:ea typeface="+mn-ea"/>
                <a:cs typeface="+mn-cs"/>
              </a:rPr>
              <a:t>Frequent communication breakdowns lead to missed leads and follow-ups</a:t>
            </a:r>
          </a:p>
          <a:p>
            <a:pPr marL="171450" indent="-1714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+mj-lt"/>
                <a:ea typeface="+mn-ea"/>
                <a:cs typeface="+mn-cs"/>
              </a:rPr>
              <a:t>Delayed customer response times</a:t>
            </a:r>
          </a:p>
          <a:p>
            <a:pPr marL="171450" indent="-1714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+mj-lt"/>
                <a:ea typeface="+mn-ea"/>
                <a:cs typeface="+mn-cs"/>
              </a:rPr>
              <a:t>Inability to generate comprehensive analytical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AEB2-8686-5EF9-C943-C6243E877E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07899" y="4211347"/>
            <a:ext cx="3327400" cy="904875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sz="1500" dirty="0"/>
              <a:t>Manual process, </a:t>
            </a:r>
            <a:r>
              <a:rPr lang="en-US" sz="1500" kern="1200" dirty="0">
                <a:latin typeface="+mj-lt"/>
                <a:ea typeface="+mn-ea"/>
                <a:cs typeface="+mn-cs"/>
              </a:rPr>
              <a:t>Lack of a unified and centralized CRM platform</a:t>
            </a:r>
            <a:br>
              <a:rPr lang="en-US" kern="1200" dirty="0">
                <a:latin typeface="+mj-lt"/>
                <a:ea typeface="+mn-ea"/>
                <a:cs typeface="+mn-cs"/>
              </a:rPr>
            </a:br>
            <a:endParaRPr lang="en-US" kern="1200" dirty="0">
              <a:latin typeface="+mj-lt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EF190-7387-FFF9-6857-2C9178196C6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21763" y="4211347"/>
            <a:ext cx="1051249" cy="68484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Symptoms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B5F46-6D9A-A301-D2F0-419FE4036B84}"/>
              </a:ext>
            </a:extLst>
          </p:cNvPr>
          <p:cNvSpPr txBox="1"/>
          <p:nvPr/>
        </p:nvSpPr>
        <p:spPr>
          <a:xfrm>
            <a:off x="2001836" y="1713329"/>
            <a:ext cx="8188325" cy="5953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Sales inefficiencies due to disconnected data systems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E6449F-BDB8-C8BA-02F8-A325A0BE90C2}"/>
              </a:ext>
            </a:extLst>
          </p:cNvPr>
          <p:cNvSpPr txBox="1">
            <a:spLocks/>
          </p:cNvSpPr>
          <p:nvPr/>
        </p:nvSpPr>
        <p:spPr>
          <a:xfrm>
            <a:off x="5673012" y="2370664"/>
            <a:ext cx="845900" cy="63580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D9EB8-64C0-7318-129A-B3E7EFBB8D56}"/>
              </a:ext>
            </a:extLst>
          </p:cNvPr>
          <p:cNvSpPr txBox="1"/>
          <p:nvPr/>
        </p:nvSpPr>
        <p:spPr>
          <a:xfrm>
            <a:off x="2615682" y="6321102"/>
            <a:ext cx="7047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Change Type: Transformational (Organization wide cultural and Tech shift)</a:t>
            </a:r>
          </a:p>
        </p:txBody>
      </p:sp>
    </p:spTree>
    <p:extLst>
      <p:ext uri="{BB962C8B-B14F-4D97-AF65-F5344CB8AC3E}">
        <p14:creationId xmlns:p14="http://schemas.microsoft.com/office/powerpoint/2010/main" val="374408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B6CF-2210-8A04-3F06-590C5FA9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99828"/>
            <a:ext cx="10858738" cy="1651082"/>
          </a:xfrm>
        </p:spPr>
        <p:txBody>
          <a:bodyPr anchor="ctr">
            <a:normAutofit/>
          </a:bodyPr>
          <a:lstStyle/>
          <a:p>
            <a:r>
              <a:rPr lang="en-US" dirty="0"/>
              <a:t>Desire - Proposed Change and Scope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132B680-704F-5339-ADDC-824F57C087DC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1112509298"/>
              </p:ext>
            </p:extLst>
          </p:nvPr>
        </p:nvGraphicFramePr>
        <p:xfrm>
          <a:off x="656987" y="2075688"/>
          <a:ext cx="10858738" cy="395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3BDD4B-BE4E-5BC5-5524-2E2D256094AF}"/>
              </a:ext>
            </a:extLst>
          </p:cNvPr>
          <p:cNvSpPr txBox="1"/>
          <p:nvPr/>
        </p:nvSpPr>
        <p:spPr>
          <a:xfrm>
            <a:off x="1730061" y="6388895"/>
            <a:ext cx="873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Supports </a:t>
            </a:r>
            <a:r>
              <a:rPr lang="en-US" sz="1600" dirty="0" err="1">
                <a:latin typeface="+mj-lt"/>
              </a:rPr>
              <a:t>SpartanLync’s</a:t>
            </a:r>
            <a:r>
              <a:rPr lang="en-US" sz="1600" dirty="0">
                <a:latin typeface="+mj-lt"/>
              </a:rPr>
              <a:t> mission and vision of innovation and global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28785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FBE6-27A7-0D90-C783-1E044C97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48"/>
            <a:ext cx="10504000" cy="1132258"/>
          </a:xfrm>
        </p:spPr>
        <p:txBody>
          <a:bodyPr anchor="b">
            <a:normAutofit/>
          </a:bodyPr>
          <a:lstStyle/>
          <a:p>
            <a:r>
              <a:rPr lang="en-US" dirty="0"/>
              <a:t>Desire - Organizational Readiness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182F946-0168-8590-C1D4-1B78EFEB3A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33496" y="4385021"/>
            <a:ext cx="3070119" cy="1066800"/>
          </a:xfrm>
        </p:spPr>
        <p:txBody>
          <a:bodyPr/>
          <a:lstStyle/>
          <a:p>
            <a:r>
              <a:rPr lang="en-US" sz="1800" dirty="0"/>
              <a:t>Assessment Tools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D831-19D3-1765-E4D7-70F24CB89E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3615" y="4385021"/>
            <a:ext cx="5183188" cy="1066800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Change Readiness Survey 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Force-Field Analysis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Skills Gap Analysis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1A810A4-3E0F-2017-33ED-83291328EE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33496" y="2684463"/>
            <a:ext cx="3070119" cy="1066800"/>
          </a:xfrm>
        </p:spPr>
        <p:txBody>
          <a:bodyPr/>
          <a:lstStyle/>
          <a:p>
            <a:r>
              <a:rPr lang="en-US" dirty="0"/>
              <a:t>Current State 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AA8C2-BA91-8DF5-676F-D63E0A6EF1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03615" y="2684463"/>
            <a:ext cx="6039855" cy="1066800"/>
          </a:xfrm>
        </p:spPr>
        <p:txBody>
          <a:bodyPr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CEO-driven vision and initiated change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Employees not fully prepared (Mixed reaction and fear)</a:t>
            </a:r>
          </a:p>
        </p:txBody>
      </p:sp>
    </p:spTree>
    <p:extLst>
      <p:ext uri="{BB962C8B-B14F-4D97-AF65-F5344CB8AC3E}">
        <p14:creationId xmlns:p14="http://schemas.microsoft.com/office/powerpoint/2010/main" val="15784604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250214globalOP001">
      <a:dk1>
        <a:sysClr val="windowText" lastClr="000000"/>
      </a:dk1>
      <a:lt1>
        <a:sysClr val="window" lastClr="FFFFFF"/>
      </a:lt1>
      <a:dk2>
        <a:srgbClr val="2F63E5"/>
      </a:dk2>
      <a:lt2>
        <a:srgbClr val="E7E6E6"/>
      </a:lt2>
      <a:accent1>
        <a:srgbClr val="1A4FCF"/>
      </a:accent1>
      <a:accent2>
        <a:srgbClr val="FFD935"/>
      </a:accent2>
      <a:accent3>
        <a:srgbClr val="FFA5AD"/>
      </a:accent3>
      <a:accent4>
        <a:srgbClr val="03C63E"/>
      </a:accent4>
      <a:accent5>
        <a:srgbClr val="FF551C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Poppins SemiBold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8979430-410D-4B85-9316-F460498D0466}" vid="{B1CA74E1-C5ED-460B-8055-37D38D30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1147</TotalTime>
  <Words>998</Words>
  <Application>Microsoft Office PowerPoint</Application>
  <PresentationFormat>Widescreen</PresentationFormat>
  <Paragraphs>143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Aptos</vt:lpstr>
      <vt:lpstr>Arial</vt:lpstr>
      <vt:lpstr>Calibri</vt:lpstr>
      <vt:lpstr>Poppins SemiBold</vt:lpstr>
      <vt:lpstr>Wingdings</vt:lpstr>
      <vt:lpstr>Theme1</vt:lpstr>
      <vt:lpstr>PowerPoint Presentation</vt:lpstr>
      <vt:lpstr>Agenda</vt:lpstr>
      <vt:lpstr>Company Introduction</vt:lpstr>
      <vt:lpstr>Jorge Cantor </vt:lpstr>
      <vt:lpstr>What is ADKAR?</vt:lpstr>
      <vt:lpstr>Awareness -Pressures and Drivers of Change</vt:lpstr>
      <vt:lpstr>Awareness - Problem Identification </vt:lpstr>
      <vt:lpstr>Desire - Proposed Change and Scope</vt:lpstr>
      <vt:lpstr>Desire - Organizational Readiness</vt:lpstr>
      <vt:lpstr>Desire –  Anticipated Challenges and Resistance Factors </vt:lpstr>
      <vt:lpstr>Knowledge - Communication Strategy</vt:lpstr>
      <vt:lpstr>Knowledge - Training Plan</vt:lpstr>
      <vt:lpstr>Ability - Enabling Skill Application</vt:lpstr>
      <vt:lpstr>Obstacle Strategy Table: </vt:lpstr>
      <vt:lpstr>Reinforcement Strategy – Sustaining Adoption</vt:lpstr>
      <vt:lpstr>Outcome - Next Steps and Roadmap</vt:lpstr>
      <vt:lpstr>PowerPoint Presentation</vt:lpstr>
      <vt:lpstr>Conclusion</vt:lpstr>
      <vt:lpstr>References</vt:lpstr>
      <vt:lpstr>Lets work together to make this change successful!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Prajwal Nagaraj</dc:creator>
  <cp:lastModifiedBy>Prajwal Nagaraj</cp:lastModifiedBy>
  <cp:revision>29</cp:revision>
  <dcterms:created xsi:type="dcterms:W3CDTF">2025-03-29T01:40:58Z</dcterms:created>
  <dcterms:modified xsi:type="dcterms:W3CDTF">2025-04-22T04:43:22Z</dcterms:modified>
</cp:coreProperties>
</file>