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C76E-80D4-4F7D-9B8F-32D5F5D3E09A}" type="datetimeFigureOut">
              <a:rPr lang="ko-KR" altLang="en-US" smtClean="0"/>
              <a:t>2013-12-08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8D3C-9589-4973-B946-52F0575A1C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C76E-80D4-4F7D-9B8F-32D5F5D3E09A}" type="datetimeFigureOut">
              <a:rPr lang="ko-KR" altLang="en-US" smtClean="0"/>
              <a:t>2013-12-08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8D3C-9589-4973-B946-52F0575A1C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C76E-80D4-4F7D-9B8F-32D5F5D3E09A}" type="datetimeFigureOut">
              <a:rPr lang="ko-KR" altLang="en-US" smtClean="0"/>
              <a:t>2013-12-08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8D3C-9589-4973-B946-52F0575A1C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C76E-80D4-4F7D-9B8F-32D5F5D3E09A}" type="datetimeFigureOut">
              <a:rPr lang="ko-KR" altLang="en-US" smtClean="0"/>
              <a:t>2013-12-08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8D3C-9589-4973-B946-52F0575A1C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C76E-80D4-4F7D-9B8F-32D5F5D3E09A}" type="datetimeFigureOut">
              <a:rPr lang="ko-KR" altLang="en-US" smtClean="0"/>
              <a:t>2013-12-08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8D3C-9589-4973-B946-52F0575A1C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C76E-80D4-4F7D-9B8F-32D5F5D3E09A}" type="datetimeFigureOut">
              <a:rPr lang="ko-KR" altLang="en-US" smtClean="0"/>
              <a:t>2013-12-08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8D3C-9589-4973-B946-52F0575A1C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C76E-80D4-4F7D-9B8F-32D5F5D3E09A}" type="datetimeFigureOut">
              <a:rPr lang="ko-KR" altLang="en-US" smtClean="0"/>
              <a:t>2013-12-08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8D3C-9589-4973-B946-52F0575A1C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C76E-80D4-4F7D-9B8F-32D5F5D3E09A}" type="datetimeFigureOut">
              <a:rPr lang="ko-KR" altLang="en-US" smtClean="0"/>
              <a:t>2013-12-08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8D3C-9589-4973-B946-52F0575A1C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C76E-80D4-4F7D-9B8F-32D5F5D3E09A}" type="datetimeFigureOut">
              <a:rPr lang="ko-KR" altLang="en-US" smtClean="0"/>
              <a:t>2013-12-08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8D3C-9589-4973-B946-52F0575A1C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C76E-80D4-4F7D-9B8F-32D5F5D3E09A}" type="datetimeFigureOut">
              <a:rPr lang="ko-KR" altLang="en-US" smtClean="0"/>
              <a:t>2013-12-08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8D3C-9589-4973-B946-52F0575A1C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C76E-80D4-4F7D-9B8F-32D5F5D3E09A}" type="datetimeFigureOut">
              <a:rPr lang="ko-KR" altLang="en-US" smtClean="0"/>
              <a:t>2013-12-08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8D3C-9589-4973-B946-52F0575A1C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4C76E-80D4-4F7D-9B8F-32D5F5D3E09A}" type="datetimeFigureOut">
              <a:rPr lang="ko-KR" altLang="en-US" smtClean="0"/>
              <a:t>2013-12-08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08D3C-9589-4973-B946-52F0575A1C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42919"/>
            <a:ext cx="7772400" cy="928693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디자인패턴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1643050"/>
            <a:ext cx="7643866" cy="4357718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 smtClean="0"/>
              <a:t>- </a:t>
            </a:r>
            <a:r>
              <a:rPr lang="ko-KR" altLang="en-US" sz="2000" dirty="0" smtClean="0"/>
              <a:t>소프트웨어 개발 방법에서 사용되는 디자인 패턴은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프로그램</a:t>
            </a:r>
            <a:endParaRPr lang="en-US" altLang="ko-KR" sz="2000" dirty="0" smtClean="0"/>
          </a:p>
          <a:p>
            <a:pPr algn="l"/>
            <a:r>
              <a:rPr lang="ko-KR" altLang="en-US" sz="2000" dirty="0" smtClean="0"/>
              <a:t>개발에서 자주 나타나는 과제를 해결하기 위한 방법 중 하나로</a:t>
            </a:r>
            <a:r>
              <a:rPr lang="en-US" altLang="ko-KR" sz="2000" dirty="0" smtClean="0"/>
              <a:t>,</a:t>
            </a:r>
          </a:p>
          <a:p>
            <a:pPr algn="l"/>
            <a:r>
              <a:rPr lang="ko-KR" altLang="en-US" sz="2000" dirty="0" smtClean="0"/>
              <a:t>과거의 소프트웨어 개발 과정에서 발견된 설계의 노하우를</a:t>
            </a:r>
            <a:endParaRPr lang="en-US" altLang="ko-KR" sz="2000" dirty="0" smtClean="0"/>
          </a:p>
          <a:p>
            <a:pPr algn="l"/>
            <a:r>
              <a:rPr lang="ko-KR" altLang="en-US" sz="2000" dirty="0" smtClean="0"/>
              <a:t>축적하여 이름을 붙여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이후에 재 이용하기 좋은 형태로 특정의</a:t>
            </a:r>
            <a:endParaRPr lang="en-US" altLang="ko-KR" sz="2000" dirty="0" smtClean="0"/>
          </a:p>
          <a:p>
            <a:pPr algn="l"/>
            <a:r>
              <a:rPr lang="ko-KR" altLang="en-US" sz="2000" dirty="0" smtClean="0"/>
              <a:t>규약을 묶어서 정리한 것이다</a:t>
            </a:r>
            <a:r>
              <a:rPr lang="en-US" altLang="ko-KR" sz="2000" dirty="0" smtClean="0"/>
              <a:t>.</a:t>
            </a:r>
          </a:p>
          <a:p>
            <a:pPr algn="l"/>
            <a:r>
              <a:rPr lang="en-US" altLang="ko-KR" sz="2000" dirty="0" smtClean="0"/>
              <a:t> (</a:t>
            </a:r>
            <a:r>
              <a:rPr lang="ko-KR" altLang="en-US" sz="2000" dirty="0" smtClean="0"/>
              <a:t>개발자들이 그 동안의 노하우들을 체계적으로 정리하고 </a:t>
            </a:r>
            <a:endParaRPr lang="en-US" altLang="ko-KR" sz="2000" dirty="0" smtClean="0"/>
          </a:p>
          <a:p>
            <a:pPr algn="l"/>
            <a:r>
              <a:rPr lang="ko-KR" altLang="en-US" sz="2000" dirty="0" smtClean="0"/>
              <a:t>공개하여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많은 개발자들에게 많은 방법을 제시하는 패턴</a:t>
            </a:r>
            <a:r>
              <a:rPr lang="en-US" altLang="ko-KR" sz="2000" dirty="0" smtClean="0"/>
              <a:t>)</a:t>
            </a:r>
          </a:p>
          <a:p>
            <a:pPr algn="l"/>
            <a:r>
              <a:rPr lang="en-US" altLang="ko-KR" sz="2000" dirty="0" smtClean="0"/>
              <a:t>- </a:t>
            </a:r>
            <a:r>
              <a:rPr lang="ko-KR" altLang="en-US" sz="2000" dirty="0" smtClean="0"/>
              <a:t>알고리즘과 같은 프로그램 코드로 바로 변환될 수 있는 형태는</a:t>
            </a:r>
            <a:endParaRPr lang="en-US" altLang="ko-KR" sz="2000" dirty="0" smtClean="0"/>
          </a:p>
          <a:p>
            <a:pPr algn="l"/>
            <a:r>
              <a:rPr lang="ko-KR" altLang="en-US" sz="2000" dirty="0" smtClean="0"/>
              <a:t>아니지만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특정한 상황에서 구조적인 문제를 해결하는 방식을</a:t>
            </a:r>
            <a:endParaRPr lang="en-US" altLang="ko-KR" sz="2000" dirty="0" smtClean="0"/>
          </a:p>
          <a:p>
            <a:pPr algn="l"/>
            <a:r>
              <a:rPr lang="ko-KR" altLang="en-US" sz="2000" dirty="0" smtClean="0"/>
              <a:t>설명해 준다</a:t>
            </a:r>
            <a:r>
              <a:rPr lang="en-US" altLang="ko-KR" sz="2000" dirty="0" smtClean="0"/>
              <a:t>.</a:t>
            </a:r>
          </a:p>
          <a:p>
            <a:pPr algn="l"/>
            <a:r>
              <a:rPr lang="en-US" altLang="ko-KR" sz="2000" dirty="0" smtClean="0"/>
              <a:t>(</a:t>
            </a:r>
            <a:r>
              <a:rPr lang="ko-KR" altLang="en-US" sz="2000" dirty="0" smtClean="0"/>
              <a:t>다양한 생각의 전환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알고리즘처럼 하나의 방식이 아닌 여러 방식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4348" y="1000109"/>
            <a:ext cx="7786742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ko-KR" altLang="en-US" sz="2000" dirty="0" smtClean="0"/>
              <a:t>비즈니스 문제들을 해결하기 보다는 특정 프로그래밍의 과제들을 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    해결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뭔가를 만들기 위한 생각의 제공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방법</a:t>
            </a:r>
            <a:r>
              <a:rPr lang="en-US" altLang="ko-KR" sz="2000" dirty="0" smtClean="0"/>
              <a:t>)</a:t>
            </a:r>
          </a:p>
          <a:p>
            <a:pPr>
              <a:buNone/>
            </a:pPr>
            <a:r>
              <a:rPr lang="en-US" altLang="ko-KR" sz="2000" dirty="0" smtClean="0"/>
              <a:t> - </a:t>
            </a:r>
            <a:r>
              <a:rPr lang="ko-KR" altLang="en-US" sz="2000" dirty="0" smtClean="0"/>
              <a:t>실제 구현보다도 가이드 라인을 제공</a:t>
            </a:r>
          </a:p>
          <a:p>
            <a:pPr>
              <a:buNone/>
            </a:pPr>
            <a:r>
              <a:rPr lang="ko-KR" altLang="en-US" sz="2000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재사용이 가능</a:t>
            </a:r>
          </a:p>
          <a:p>
            <a:pPr>
              <a:buNone/>
            </a:pPr>
            <a:r>
              <a:rPr lang="ko-KR" altLang="en-US" sz="2000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입증된 트랙 기록을 갖고 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=&gt; </a:t>
            </a:r>
            <a:r>
              <a:rPr lang="ko-KR" altLang="en-US" sz="2000" dirty="0" smtClean="0"/>
              <a:t>하나의 주기를 가지고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실제 구현된 기록이 있다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     </a:t>
            </a:r>
            <a:r>
              <a:rPr lang="ko-KR" altLang="en-US" sz="2000" dirty="0" smtClean="0"/>
              <a:t>이러한 것을 툴을 짜서 직접적으로 툴을 제공하는 것</a:t>
            </a:r>
            <a:r>
              <a:rPr lang="en-US" altLang="ko-KR" sz="2000" dirty="0" smtClean="0"/>
              <a:t>, </a:t>
            </a:r>
          </a:p>
          <a:p>
            <a:pPr>
              <a:buNone/>
            </a:pPr>
            <a:r>
              <a:rPr lang="en-US" altLang="ko-KR" sz="2000" dirty="0" smtClean="0"/>
              <a:t>     </a:t>
            </a:r>
            <a:r>
              <a:rPr lang="ko-KR" altLang="en-US" sz="2000" dirty="0" smtClean="0"/>
              <a:t>이것이 바로 프레임 워크 이다</a:t>
            </a:r>
            <a:r>
              <a:rPr lang="en-US" altLang="ko-KR" sz="2000" dirty="0" smtClean="0"/>
              <a:t>.(</a:t>
            </a:r>
            <a:r>
              <a:rPr lang="ko-KR" altLang="en-US" sz="2000" dirty="0" smtClean="0"/>
              <a:t>스프링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스트럿츠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등등</a:t>
            </a:r>
            <a:r>
              <a:rPr lang="en-US" altLang="ko-KR" sz="2000" dirty="0" smtClean="0"/>
              <a:t>...)</a:t>
            </a:r>
          </a:p>
          <a:p>
            <a:pPr>
              <a:buNone/>
            </a:pPr>
            <a:endParaRPr lang="en-US" altLang="ko-KR" sz="2000" dirty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9" y="857233"/>
            <a:ext cx="7643866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642918"/>
            <a:ext cx="7715304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785794"/>
            <a:ext cx="8001056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163</Words>
  <Application>Microsoft Office PowerPoint</Application>
  <PresentationFormat>화면 슬라이드 쇼(4:3)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디자인패턴</vt:lpstr>
      <vt:lpstr>슬라이드 2</vt:lpstr>
      <vt:lpstr>슬라이드 3</vt:lpstr>
      <vt:lpstr>슬라이드 4</vt:lpstr>
      <vt:lpstr>슬라이드 5</vt:lpstr>
    </vt:vector>
  </TitlesOfParts>
  <Company>LOCAL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디자인패턴</dc:title>
  <dc:creator>OWNER</dc:creator>
  <cp:lastModifiedBy>OWNER</cp:lastModifiedBy>
  <cp:revision>3</cp:revision>
  <dcterms:created xsi:type="dcterms:W3CDTF">2013-12-08T05:51:39Z</dcterms:created>
  <dcterms:modified xsi:type="dcterms:W3CDTF">2013-12-08T06:14:35Z</dcterms:modified>
</cp:coreProperties>
</file>