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7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7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7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8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41954" y="3788875"/>
            <a:ext cx="1944987" cy="161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解释器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5241954" y="2003834"/>
            <a:ext cx="1944987" cy="161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QLight</a:t>
            </a:r>
            <a:r>
              <a:rPr lang="zh-CN" altLang="en-US" sz="2000" dirty="0" smtClean="0"/>
              <a:t>语言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5241955" y="218793"/>
            <a:ext cx="1944987" cy="161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用户界面</a:t>
            </a:r>
          </a:p>
        </p:txBody>
      </p:sp>
      <p:sp>
        <p:nvSpPr>
          <p:cNvPr id="10" name="椭圆 9"/>
          <p:cNvSpPr/>
          <p:nvPr/>
        </p:nvSpPr>
        <p:spPr>
          <a:xfrm>
            <a:off x="7407243" y="3788875"/>
            <a:ext cx="1944987" cy="161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优化器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125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77354" y="2308634"/>
            <a:ext cx="4870765" cy="353085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QSim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7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A70202F-F114-4308-9E71-A426038F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78" y="803425"/>
            <a:ext cx="5734368" cy="50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2253" y="452674"/>
            <a:ext cx="7288040" cy="70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用户界面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93809" y="1765426"/>
            <a:ext cx="3223034" cy="71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QLight</a:t>
            </a:r>
            <a:r>
              <a:rPr lang="zh-CN" altLang="en-US" dirty="0" smtClean="0"/>
              <a:t>解释器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3809" y="3087232"/>
            <a:ext cx="3223034" cy="71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优化器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84755" y="4409038"/>
            <a:ext cx="3223034" cy="71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执行引擎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90503" y="1765426"/>
            <a:ext cx="1149790" cy="335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6210677" y="1158844"/>
            <a:ext cx="325925" cy="606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6233310" y="2471596"/>
            <a:ext cx="325925" cy="606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242363" y="3802456"/>
            <a:ext cx="325925" cy="606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52252" y="5730844"/>
            <a:ext cx="7288040" cy="70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计算结果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8016843" y="1946495"/>
            <a:ext cx="882714" cy="3530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007789" y="3286407"/>
            <a:ext cx="882714" cy="3530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8007789" y="4599158"/>
            <a:ext cx="882714" cy="3530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246889" y="5124262"/>
            <a:ext cx="325925" cy="606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3548960" y="1176949"/>
            <a:ext cx="371188" cy="45720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3785" y="3214011"/>
            <a:ext cx="172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数据流模型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652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00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36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1183080130@qq.com</dc:creator>
  <cp:lastModifiedBy>1183080130@qq.com</cp:lastModifiedBy>
  <cp:revision>35</cp:revision>
  <dcterms:created xsi:type="dcterms:W3CDTF">2020-10-29T01:18:36Z</dcterms:created>
  <dcterms:modified xsi:type="dcterms:W3CDTF">2020-10-29T03:20:34Z</dcterms:modified>
</cp:coreProperties>
</file>