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1965-40D7-4FA7-8C1C-73D9DAB0146C}" type="datetimeFigureOut">
              <a:rPr lang="zh-CN" altLang="en-US" smtClean="0"/>
              <a:t>2020/10/29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0EA8-0384-4C0C-B72E-35A0F0C71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27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1965-40D7-4FA7-8C1C-73D9DAB0146C}" type="datetimeFigureOut">
              <a:rPr lang="zh-CN" altLang="en-US" smtClean="0"/>
              <a:t>2020/10/29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0EA8-0384-4C0C-B72E-35A0F0C71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1965-40D7-4FA7-8C1C-73D9DAB0146C}" type="datetimeFigureOut">
              <a:rPr lang="zh-CN" altLang="en-US" smtClean="0"/>
              <a:t>2020/10/29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0EA8-0384-4C0C-B72E-35A0F0C71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7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1965-40D7-4FA7-8C1C-73D9DAB0146C}" type="datetimeFigureOut">
              <a:rPr lang="zh-CN" altLang="en-US" smtClean="0"/>
              <a:t>2020/10/29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0EA8-0384-4C0C-B72E-35A0F0C71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37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1965-40D7-4FA7-8C1C-73D9DAB0146C}" type="datetimeFigureOut">
              <a:rPr lang="zh-CN" altLang="en-US" smtClean="0"/>
              <a:t>2020/10/29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0EA8-0384-4C0C-B72E-35A0F0C71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66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1965-40D7-4FA7-8C1C-73D9DAB0146C}" type="datetimeFigureOut">
              <a:rPr lang="zh-CN" altLang="en-US" smtClean="0"/>
              <a:t>2020/10/29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0EA8-0384-4C0C-B72E-35A0F0C71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1965-40D7-4FA7-8C1C-73D9DAB0146C}" type="datetimeFigureOut">
              <a:rPr lang="zh-CN" altLang="en-US" smtClean="0"/>
              <a:t>2020/10/29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0EA8-0384-4C0C-B72E-35A0F0C71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58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1965-40D7-4FA7-8C1C-73D9DAB0146C}" type="datetimeFigureOut">
              <a:rPr lang="zh-CN" altLang="en-US" smtClean="0"/>
              <a:t>2020/10/29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0EA8-0384-4C0C-B72E-35A0F0C71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8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1965-40D7-4FA7-8C1C-73D9DAB0146C}" type="datetimeFigureOut">
              <a:rPr lang="zh-CN" altLang="en-US" smtClean="0"/>
              <a:t>2020/10/29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0EA8-0384-4C0C-B72E-35A0F0C71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7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1965-40D7-4FA7-8C1C-73D9DAB0146C}" type="datetimeFigureOut">
              <a:rPr lang="zh-CN" altLang="en-US" smtClean="0"/>
              <a:t>2020/10/29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0EA8-0384-4C0C-B72E-35A0F0C71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2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1965-40D7-4FA7-8C1C-73D9DAB0146C}" type="datetimeFigureOut">
              <a:rPr lang="zh-CN" altLang="en-US" smtClean="0"/>
              <a:t>2020/10/29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0EA8-0384-4C0C-B72E-35A0F0C71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91965-40D7-4FA7-8C1C-73D9DAB0146C}" type="datetimeFigureOut">
              <a:rPr lang="zh-CN" altLang="en-US" smtClean="0"/>
              <a:t>2020/10/29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50EA8-0384-4C0C-B72E-35A0F0C71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8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41954" y="3788875"/>
            <a:ext cx="1944987" cy="1617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解释器</a:t>
            </a:r>
            <a:endParaRPr lang="zh-CN" altLang="en-US" sz="2000" dirty="0"/>
          </a:p>
        </p:txBody>
      </p:sp>
      <p:sp>
        <p:nvSpPr>
          <p:cNvPr id="8" name="椭圆 7"/>
          <p:cNvSpPr/>
          <p:nvPr/>
        </p:nvSpPr>
        <p:spPr>
          <a:xfrm>
            <a:off x="5241954" y="2003834"/>
            <a:ext cx="1944987" cy="1617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QLight</a:t>
            </a:r>
            <a:r>
              <a:rPr lang="zh-CN" altLang="en-US" sz="2000" dirty="0" smtClean="0"/>
              <a:t>语言</a:t>
            </a:r>
            <a:endParaRPr lang="zh-CN" altLang="en-US" sz="2000" dirty="0"/>
          </a:p>
        </p:txBody>
      </p:sp>
      <p:sp>
        <p:nvSpPr>
          <p:cNvPr id="9" name="椭圆 8"/>
          <p:cNvSpPr/>
          <p:nvPr/>
        </p:nvSpPr>
        <p:spPr>
          <a:xfrm>
            <a:off x="5241955" y="218793"/>
            <a:ext cx="1944987" cy="1617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用户界面</a:t>
            </a:r>
          </a:p>
        </p:txBody>
      </p:sp>
      <p:sp>
        <p:nvSpPr>
          <p:cNvPr id="10" name="椭圆 9"/>
          <p:cNvSpPr/>
          <p:nvPr/>
        </p:nvSpPr>
        <p:spPr>
          <a:xfrm>
            <a:off x="7407243" y="3788875"/>
            <a:ext cx="1944987" cy="1617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优化器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125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277354" y="2308634"/>
            <a:ext cx="4870765" cy="353085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QSim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7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A70202F-F114-4308-9E71-A426038F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378" y="803425"/>
            <a:ext cx="5734368" cy="50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4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2253" y="452674"/>
            <a:ext cx="7288040" cy="706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用户界面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93809" y="1765426"/>
            <a:ext cx="3223034" cy="71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QLight</a:t>
            </a:r>
            <a:r>
              <a:rPr lang="zh-CN" altLang="en-US" dirty="0" smtClean="0"/>
              <a:t>解释器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93809" y="3087232"/>
            <a:ext cx="3223034" cy="71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优化器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84755" y="4409038"/>
            <a:ext cx="3223034" cy="71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执行引擎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890503" y="1765426"/>
            <a:ext cx="1149790" cy="335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6210677" y="1158844"/>
            <a:ext cx="325925" cy="60658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6233310" y="2471596"/>
            <a:ext cx="325925" cy="60658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6242363" y="3802456"/>
            <a:ext cx="325925" cy="60658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52252" y="5730844"/>
            <a:ext cx="7288040" cy="706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计算结果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8016843" y="1946495"/>
            <a:ext cx="882714" cy="3530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8007789" y="3286407"/>
            <a:ext cx="882714" cy="3530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8007789" y="4599158"/>
            <a:ext cx="882714" cy="3530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6246889" y="5124262"/>
            <a:ext cx="325925" cy="60658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>
            <a:off x="3548960" y="1176949"/>
            <a:ext cx="371188" cy="4572000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3785" y="3214011"/>
            <a:ext cx="172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数据流模型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652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00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36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21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1183080130@qq.com</dc:creator>
  <cp:lastModifiedBy>1183080130@qq.com</cp:lastModifiedBy>
  <cp:revision>35</cp:revision>
  <dcterms:created xsi:type="dcterms:W3CDTF">2020-10-29T01:18:36Z</dcterms:created>
  <dcterms:modified xsi:type="dcterms:W3CDTF">2020-10-29T03:41:24Z</dcterms:modified>
</cp:coreProperties>
</file>