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2" r:id="rId3"/>
    <p:sldId id="295" r:id="rId4"/>
    <p:sldId id="297" r:id="rId5"/>
    <p:sldId id="293" r:id="rId6"/>
    <p:sldId id="296" r:id="rId7"/>
    <p:sldId id="294" r:id="rId8"/>
    <p:sldId id="298" r:id="rId9"/>
    <p:sldId id="343" r:id="rId10"/>
    <p:sldId id="344" r:id="rId11"/>
    <p:sldId id="302" r:id="rId12"/>
    <p:sldId id="345" r:id="rId13"/>
    <p:sldId id="317" r:id="rId14"/>
    <p:sldId id="33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A7A"/>
    <a:srgbClr val="F3F7F8"/>
    <a:srgbClr val="3561A1"/>
    <a:srgbClr val="0B2351"/>
    <a:srgbClr val="BCBCBC"/>
    <a:srgbClr val="070808"/>
    <a:srgbClr val="041B4A"/>
    <a:srgbClr val="0086C8"/>
    <a:srgbClr val="3E5B82"/>
    <a:srgbClr val="1B3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0" autoAdjust="0"/>
    <p:restoredTop sz="92446" autoAdjust="0"/>
  </p:normalViewPr>
  <p:slideViewPr>
    <p:cSldViewPr snapToGrid="0">
      <p:cViewPr varScale="1">
        <p:scale>
          <a:sx n="75" d="100"/>
          <a:sy n="75" d="100"/>
        </p:scale>
        <p:origin x="96" y="348"/>
      </p:cViewPr>
      <p:guideLst>
        <p:guide orient="horz" pos="2206"/>
        <p:guide pos="37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B3293-D730-429C-8945-9A5551D9A3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19996-5A74-4FB4-8A69-7C6BD6FED1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BC5B-656C-43D9-BD11-24E428B222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3153-9CB8-4849-9DC2-896FAC3057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3596" y="-1848074"/>
            <a:ext cx="18419191" cy="1036423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94457" y="1524001"/>
            <a:ext cx="6003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Project-Spider</a:t>
            </a:r>
            <a:endParaRPr lang="zh-CN" altLang="en-US" sz="48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84672" y="1"/>
            <a:ext cx="6650944" cy="6857999"/>
            <a:chOff x="2884672" y="1"/>
            <a:chExt cx="6650944" cy="685799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30991" y="3955921"/>
              <a:ext cx="5345723" cy="0"/>
            </a:xfrm>
            <a:prstGeom prst="line">
              <a:avLst/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683495" y="2655680"/>
              <a:ext cx="2193219" cy="0"/>
            </a:xfrm>
            <a:prstGeom prst="line">
              <a:avLst/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530991" y="5254591"/>
              <a:ext cx="1977516" cy="0"/>
            </a:xfrm>
            <a:prstGeom prst="line">
              <a:avLst/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弧形 14"/>
            <p:cNvSpPr/>
            <p:nvPr/>
          </p:nvSpPr>
          <p:spPr>
            <a:xfrm rot="10800000">
              <a:off x="6047594" y="1353599"/>
              <a:ext cx="1298670" cy="1298670"/>
            </a:xfrm>
            <a:prstGeom prst="arc">
              <a:avLst>
                <a:gd name="adj1" fmla="val 16200000"/>
                <a:gd name="adj2" fmla="val 21525889"/>
              </a:avLst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>
              <a:off x="4859171" y="5254591"/>
              <a:ext cx="1298670" cy="1298670"/>
            </a:xfrm>
            <a:prstGeom prst="arc">
              <a:avLst>
                <a:gd name="adj1" fmla="val 16200000"/>
                <a:gd name="adj2" fmla="val 21525889"/>
              </a:avLst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157841" y="5865113"/>
              <a:ext cx="0" cy="992887"/>
            </a:xfrm>
            <a:prstGeom prst="line">
              <a:avLst/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47594" y="1772529"/>
              <a:ext cx="0" cy="277095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284A7A">
                      <a:alpha val="40000"/>
                    </a:srgbClr>
                  </a:gs>
                  <a:gs pos="100000">
                    <a:srgbClr val="284A7A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047594" y="1"/>
              <a:ext cx="0" cy="851194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284A7A">
                      <a:alpha val="40000"/>
                    </a:srgbClr>
                  </a:gs>
                  <a:gs pos="100000">
                    <a:srgbClr val="284A7A">
                      <a:alpha val="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10800000">
              <a:off x="2884672" y="3955921"/>
              <a:ext cx="1298670" cy="1298670"/>
            </a:xfrm>
            <a:prstGeom prst="arc">
              <a:avLst>
                <a:gd name="adj1" fmla="val 16200000"/>
                <a:gd name="adj2" fmla="val 5430413"/>
              </a:avLst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>
              <a:off x="8236946" y="2657251"/>
              <a:ext cx="1298670" cy="1298670"/>
            </a:xfrm>
            <a:prstGeom prst="arc">
              <a:avLst>
                <a:gd name="adj1" fmla="val 16200000"/>
                <a:gd name="adj2" fmla="val 5430413"/>
              </a:avLst>
            </a:prstGeom>
            <a:ln>
              <a:solidFill>
                <a:srgbClr val="284A7A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74896" y="3033550"/>
            <a:ext cx="601193" cy="601193"/>
            <a:chOff x="9174896" y="3033550"/>
            <a:chExt cx="601193" cy="601193"/>
          </a:xfrm>
        </p:grpSpPr>
        <p:sp useBgFill="1">
          <p:nvSpPr>
            <p:cNvPr id="46" name="椭圆 45"/>
            <p:cNvSpPr/>
            <p:nvPr/>
          </p:nvSpPr>
          <p:spPr>
            <a:xfrm>
              <a:off x="9174896" y="3033550"/>
              <a:ext cx="601193" cy="6011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Group 20"/>
            <p:cNvGrpSpPr>
              <a:grpSpLocks noChangeAspect="1"/>
            </p:cNvGrpSpPr>
            <p:nvPr/>
          </p:nvGrpSpPr>
          <p:grpSpPr bwMode="auto">
            <a:xfrm>
              <a:off x="9234216" y="3092870"/>
              <a:ext cx="482551" cy="482551"/>
              <a:chOff x="3666" y="1986"/>
              <a:chExt cx="348" cy="348"/>
            </a:xfrm>
          </p:grpSpPr>
          <p:sp>
            <p:nvSpPr>
              <p:cNvPr id="55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3666" y="1986"/>
                <a:ext cx="34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1"/>
              <p:cNvSpPr>
                <a:spLocks noEditPoints="1"/>
              </p:cNvSpPr>
              <p:nvPr/>
            </p:nvSpPr>
            <p:spPr bwMode="auto">
              <a:xfrm>
                <a:off x="3666" y="1989"/>
                <a:ext cx="348" cy="348"/>
              </a:xfrm>
              <a:custGeom>
                <a:avLst/>
                <a:gdLst>
                  <a:gd name="T0" fmla="*/ 72 w 144"/>
                  <a:gd name="T1" fmla="*/ 0 h 144"/>
                  <a:gd name="T2" fmla="*/ 0 w 144"/>
                  <a:gd name="T3" fmla="*/ 72 h 144"/>
                  <a:gd name="T4" fmla="*/ 72 w 144"/>
                  <a:gd name="T5" fmla="*/ 144 h 144"/>
                  <a:gd name="T6" fmla="*/ 144 w 144"/>
                  <a:gd name="T7" fmla="*/ 72 h 144"/>
                  <a:gd name="T8" fmla="*/ 72 w 144"/>
                  <a:gd name="T9" fmla="*/ 0 h 144"/>
                  <a:gd name="T10" fmla="*/ 79 w 144"/>
                  <a:gd name="T11" fmla="*/ 129 h 144"/>
                  <a:gd name="T12" fmla="*/ 79 w 144"/>
                  <a:gd name="T13" fmla="*/ 108 h 144"/>
                  <a:gd name="T14" fmla="*/ 65 w 144"/>
                  <a:gd name="T15" fmla="*/ 108 h 144"/>
                  <a:gd name="T16" fmla="*/ 65 w 144"/>
                  <a:gd name="T17" fmla="*/ 129 h 144"/>
                  <a:gd name="T18" fmla="*/ 15 w 144"/>
                  <a:gd name="T19" fmla="*/ 79 h 144"/>
                  <a:gd name="T20" fmla="*/ 36 w 144"/>
                  <a:gd name="T21" fmla="*/ 79 h 144"/>
                  <a:gd name="T22" fmla="*/ 36 w 144"/>
                  <a:gd name="T23" fmla="*/ 65 h 144"/>
                  <a:gd name="T24" fmla="*/ 15 w 144"/>
                  <a:gd name="T25" fmla="*/ 65 h 144"/>
                  <a:gd name="T26" fmla="*/ 65 w 144"/>
                  <a:gd name="T27" fmla="*/ 15 h 144"/>
                  <a:gd name="T28" fmla="*/ 65 w 144"/>
                  <a:gd name="T29" fmla="*/ 36 h 144"/>
                  <a:gd name="T30" fmla="*/ 79 w 144"/>
                  <a:gd name="T31" fmla="*/ 36 h 144"/>
                  <a:gd name="T32" fmla="*/ 79 w 144"/>
                  <a:gd name="T33" fmla="*/ 15 h 144"/>
                  <a:gd name="T34" fmla="*/ 129 w 144"/>
                  <a:gd name="T35" fmla="*/ 65 h 144"/>
                  <a:gd name="T36" fmla="*/ 108 w 144"/>
                  <a:gd name="T37" fmla="*/ 65 h 144"/>
                  <a:gd name="T38" fmla="*/ 108 w 144"/>
                  <a:gd name="T39" fmla="*/ 79 h 144"/>
                  <a:gd name="T40" fmla="*/ 129 w 144"/>
                  <a:gd name="T41" fmla="*/ 79 h 144"/>
                  <a:gd name="T42" fmla="*/ 79 w 144"/>
                  <a:gd name="T43" fmla="*/ 12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4" h="144"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cubicBezTo>
                      <a:pt x="0" y="112"/>
                      <a:pt x="32" y="144"/>
                      <a:pt x="72" y="144"/>
                    </a:cubicBezTo>
                    <a:cubicBezTo>
                      <a:pt x="112" y="144"/>
                      <a:pt x="144" y="112"/>
                      <a:pt x="144" y="72"/>
                    </a:cubicBezTo>
                    <a:cubicBezTo>
                      <a:pt x="144" y="32"/>
                      <a:pt x="112" y="0"/>
                      <a:pt x="72" y="0"/>
                    </a:cubicBezTo>
                    <a:moveTo>
                      <a:pt x="79" y="129"/>
                    </a:moveTo>
                    <a:cubicBezTo>
                      <a:pt x="79" y="108"/>
                      <a:pt x="79" y="108"/>
                      <a:pt x="79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29"/>
                      <a:pt x="65" y="129"/>
                      <a:pt x="65" y="129"/>
                    </a:cubicBezTo>
                    <a:cubicBezTo>
                      <a:pt x="39" y="126"/>
                      <a:pt x="18" y="105"/>
                      <a:pt x="15" y="79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8" y="39"/>
                      <a:pt x="39" y="18"/>
                      <a:pt x="65" y="15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105" y="18"/>
                      <a:pt x="126" y="39"/>
                      <a:pt x="129" y="65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8" y="79"/>
                      <a:pt x="108" y="79"/>
                      <a:pt x="108" y="79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6" y="105"/>
                      <a:pt x="105" y="126"/>
                      <a:pt x="79" y="129"/>
                    </a:cubicBezTo>
                  </a:path>
                </a:pathLst>
              </a:custGeom>
              <a:solidFill>
                <a:srgbClr val="284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955054" y="893399"/>
            <a:ext cx="428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84A7A">
                    <a:alpha val="66000"/>
                  </a:srgb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人员分工</a:t>
            </a:r>
            <a:endParaRPr lang="zh-CN" altLang="en-US" sz="3600" b="1" dirty="0">
              <a:solidFill>
                <a:srgbClr val="284A7A">
                  <a:alpha val="66000"/>
                </a:srgb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4324" y="1581317"/>
            <a:ext cx="1043353" cy="45719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AutoShape 3"/>
          <p:cNvSpPr>
            <a:spLocks noChangeAspect="1" noChangeArrowheads="1" noTextEdit="1"/>
          </p:cNvSpPr>
          <p:nvPr/>
        </p:nvSpPr>
        <p:spPr bwMode="auto">
          <a:xfrm>
            <a:off x="6696751" y="3276546"/>
            <a:ext cx="382516" cy="3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75606" y="5858819"/>
            <a:ext cx="597619" cy="541069"/>
            <a:chOff x="5875606" y="5858819"/>
            <a:chExt cx="597619" cy="541069"/>
          </a:xfrm>
        </p:grpSpPr>
        <p:sp useBgFill="1">
          <p:nvSpPr>
            <p:cNvPr id="35" name="椭圆 34"/>
            <p:cNvSpPr/>
            <p:nvPr/>
          </p:nvSpPr>
          <p:spPr>
            <a:xfrm>
              <a:off x="5875606" y="5858819"/>
              <a:ext cx="541069" cy="541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5886943" y="5882057"/>
              <a:ext cx="586282" cy="493567"/>
            </a:xfrm>
            <a:custGeom>
              <a:avLst/>
              <a:gdLst>
                <a:gd name="T0" fmla="*/ 108 w 179"/>
                <a:gd name="T1" fmla="*/ 0 h 150"/>
                <a:gd name="T2" fmla="*/ 132 w 179"/>
                <a:gd name="T3" fmla="*/ 36 h 150"/>
                <a:gd name="T4" fmla="*/ 135 w 179"/>
                <a:gd name="T5" fmla="*/ 34 h 150"/>
                <a:gd name="T6" fmla="*/ 173 w 179"/>
                <a:gd name="T7" fmla="*/ 33 h 150"/>
                <a:gd name="T8" fmla="*/ 142 w 179"/>
                <a:gd name="T9" fmla="*/ 58 h 150"/>
                <a:gd name="T10" fmla="*/ 161 w 179"/>
                <a:gd name="T11" fmla="*/ 97 h 150"/>
                <a:gd name="T12" fmla="*/ 127 w 179"/>
                <a:gd name="T13" fmla="*/ 116 h 150"/>
                <a:gd name="T14" fmla="*/ 124 w 179"/>
                <a:gd name="T15" fmla="*/ 113 h 150"/>
                <a:gd name="T16" fmla="*/ 90 w 179"/>
                <a:gd name="T17" fmla="*/ 96 h 150"/>
                <a:gd name="T18" fmla="*/ 107 w 179"/>
                <a:gd name="T19" fmla="*/ 130 h 150"/>
                <a:gd name="T20" fmla="*/ 74 w 179"/>
                <a:gd name="T21" fmla="*/ 150 h 150"/>
                <a:gd name="T22" fmla="*/ 51 w 179"/>
                <a:gd name="T23" fmla="*/ 113 h 150"/>
                <a:gd name="T24" fmla="*/ 47 w 179"/>
                <a:gd name="T25" fmla="*/ 115 h 150"/>
                <a:gd name="T26" fmla="*/ 8 w 179"/>
                <a:gd name="T27" fmla="*/ 119 h 150"/>
                <a:gd name="T28" fmla="*/ 36 w 179"/>
                <a:gd name="T29" fmla="*/ 94 h 150"/>
                <a:gd name="T30" fmla="*/ 38 w 179"/>
                <a:gd name="T31" fmla="*/ 92 h 150"/>
                <a:gd name="T32" fmla="*/ 18 w 179"/>
                <a:gd name="T33" fmla="*/ 53 h 150"/>
                <a:gd name="T34" fmla="*/ 53 w 179"/>
                <a:gd name="T35" fmla="*/ 33 h 150"/>
                <a:gd name="T36" fmla="*/ 72 w 179"/>
                <a:gd name="T37" fmla="*/ 65 h 150"/>
                <a:gd name="T38" fmla="*/ 90 w 179"/>
                <a:gd name="T39" fmla="*/ 31 h 150"/>
                <a:gd name="T40" fmla="*/ 74 w 179"/>
                <a:gd name="T41" fmla="*/ 24 h 150"/>
                <a:gd name="T42" fmla="*/ 75 w 179"/>
                <a:gd name="T43" fmla="*/ 19 h 150"/>
                <a:gd name="T44" fmla="*/ 108 w 179"/>
                <a:gd name="T4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50">
                  <a:moveTo>
                    <a:pt x="108" y="0"/>
                  </a:moveTo>
                  <a:cubicBezTo>
                    <a:pt x="114" y="11"/>
                    <a:pt x="124" y="33"/>
                    <a:pt x="132" y="36"/>
                  </a:cubicBezTo>
                  <a:cubicBezTo>
                    <a:pt x="133" y="36"/>
                    <a:pt x="134" y="35"/>
                    <a:pt x="135" y="34"/>
                  </a:cubicBezTo>
                  <a:cubicBezTo>
                    <a:pt x="137" y="14"/>
                    <a:pt x="168" y="6"/>
                    <a:pt x="173" y="33"/>
                  </a:cubicBezTo>
                  <a:cubicBezTo>
                    <a:pt x="179" y="61"/>
                    <a:pt x="154" y="50"/>
                    <a:pt x="142" y="58"/>
                  </a:cubicBezTo>
                  <a:cubicBezTo>
                    <a:pt x="148" y="71"/>
                    <a:pt x="155" y="84"/>
                    <a:pt x="161" y="97"/>
                  </a:cubicBezTo>
                  <a:cubicBezTo>
                    <a:pt x="152" y="102"/>
                    <a:pt x="137" y="114"/>
                    <a:pt x="127" y="116"/>
                  </a:cubicBezTo>
                  <a:cubicBezTo>
                    <a:pt x="125" y="116"/>
                    <a:pt x="125" y="114"/>
                    <a:pt x="124" y="113"/>
                  </a:cubicBezTo>
                  <a:cubicBezTo>
                    <a:pt x="128" y="90"/>
                    <a:pt x="112" y="72"/>
                    <a:pt x="90" y="96"/>
                  </a:cubicBezTo>
                  <a:cubicBezTo>
                    <a:pt x="72" y="115"/>
                    <a:pt x="109" y="125"/>
                    <a:pt x="107" y="130"/>
                  </a:cubicBezTo>
                  <a:cubicBezTo>
                    <a:pt x="96" y="137"/>
                    <a:pt x="85" y="143"/>
                    <a:pt x="74" y="150"/>
                  </a:cubicBezTo>
                  <a:cubicBezTo>
                    <a:pt x="66" y="138"/>
                    <a:pt x="59" y="125"/>
                    <a:pt x="51" y="113"/>
                  </a:cubicBezTo>
                  <a:cubicBezTo>
                    <a:pt x="50" y="114"/>
                    <a:pt x="48" y="115"/>
                    <a:pt x="47" y="115"/>
                  </a:cubicBezTo>
                  <a:cubicBezTo>
                    <a:pt x="42" y="132"/>
                    <a:pt x="18" y="149"/>
                    <a:pt x="8" y="119"/>
                  </a:cubicBezTo>
                  <a:cubicBezTo>
                    <a:pt x="0" y="94"/>
                    <a:pt x="22" y="96"/>
                    <a:pt x="36" y="94"/>
                  </a:cubicBezTo>
                  <a:cubicBezTo>
                    <a:pt x="37" y="93"/>
                    <a:pt x="38" y="93"/>
                    <a:pt x="38" y="92"/>
                  </a:cubicBezTo>
                  <a:cubicBezTo>
                    <a:pt x="32" y="79"/>
                    <a:pt x="24" y="66"/>
                    <a:pt x="18" y="53"/>
                  </a:cubicBezTo>
                  <a:cubicBezTo>
                    <a:pt x="29" y="47"/>
                    <a:pt x="41" y="40"/>
                    <a:pt x="53" y="33"/>
                  </a:cubicBezTo>
                  <a:cubicBezTo>
                    <a:pt x="62" y="42"/>
                    <a:pt x="48" y="65"/>
                    <a:pt x="72" y="65"/>
                  </a:cubicBezTo>
                  <a:cubicBezTo>
                    <a:pt x="87" y="64"/>
                    <a:pt x="100" y="45"/>
                    <a:pt x="90" y="31"/>
                  </a:cubicBezTo>
                  <a:cubicBezTo>
                    <a:pt x="84" y="28"/>
                    <a:pt x="76" y="28"/>
                    <a:pt x="74" y="24"/>
                  </a:cubicBezTo>
                  <a:cubicBezTo>
                    <a:pt x="72" y="19"/>
                    <a:pt x="74" y="21"/>
                    <a:pt x="75" y="19"/>
                  </a:cubicBezTo>
                  <a:cubicBezTo>
                    <a:pt x="86" y="13"/>
                    <a:pt x="97" y="6"/>
                    <a:pt x="108" y="0"/>
                  </a:cubicBezTo>
                </a:path>
              </a:pathLst>
            </a:cu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09549" y="3635969"/>
            <a:ext cx="563676" cy="652238"/>
            <a:chOff x="5909549" y="3635969"/>
            <a:chExt cx="563676" cy="652238"/>
          </a:xfrm>
        </p:grpSpPr>
        <p:sp useBgFill="1">
          <p:nvSpPr>
            <p:cNvPr id="41" name="椭圆 40"/>
            <p:cNvSpPr/>
            <p:nvPr/>
          </p:nvSpPr>
          <p:spPr>
            <a:xfrm>
              <a:off x="5909549" y="3747138"/>
              <a:ext cx="541069" cy="541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5962050" y="3635969"/>
              <a:ext cx="511175" cy="576263"/>
            </a:xfrm>
            <a:custGeom>
              <a:avLst/>
              <a:gdLst>
                <a:gd name="T0" fmla="*/ 92 w 133"/>
                <a:gd name="T1" fmla="*/ 135 h 151"/>
                <a:gd name="T2" fmla="*/ 11 w 133"/>
                <a:gd name="T3" fmla="*/ 45 h 151"/>
                <a:gd name="T4" fmla="*/ 24 w 133"/>
                <a:gd name="T5" fmla="*/ 124 h 151"/>
                <a:gd name="T6" fmla="*/ 83 w 133"/>
                <a:gd name="T7" fmla="*/ 144 h 151"/>
                <a:gd name="T8" fmla="*/ 133 w 133"/>
                <a:gd name="T9" fmla="*/ 135 h 151"/>
                <a:gd name="T10" fmla="*/ 92 w 133"/>
                <a:gd name="T11" fmla="*/ 135 h 151"/>
                <a:gd name="T12" fmla="*/ 22 w 133"/>
                <a:gd name="T13" fmla="*/ 0 h 151"/>
                <a:gd name="T14" fmla="*/ 20 w 133"/>
                <a:gd name="T15" fmla="*/ 52 h 151"/>
                <a:gd name="T16" fmla="*/ 27 w 133"/>
                <a:gd name="T17" fmla="*/ 36 h 151"/>
                <a:gd name="T18" fmla="*/ 24 w 133"/>
                <a:gd name="T19" fmla="*/ 69 h 151"/>
                <a:gd name="T20" fmla="*/ 35 w 133"/>
                <a:gd name="T21" fmla="*/ 89 h 151"/>
                <a:gd name="T22" fmla="*/ 43 w 133"/>
                <a:gd name="T23" fmla="*/ 56 h 151"/>
                <a:gd name="T24" fmla="*/ 46 w 133"/>
                <a:gd name="T25" fmla="*/ 101 h 151"/>
                <a:gd name="T26" fmla="*/ 62 w 133"/>
                <a:gd name="T27" fmla="*/ 114 h 151"/>
                <a:gd name="T28" fmla="*/ 64 w 133"/>
                <a:gd name="T29" fmla="*/ 73 h 151"/>
                <a:gd name="T30" fmla="*/ 75 w 133"/>
                <a:gd name="T31" fmla="*/ 121 h 151"/>
                <a:gd name="T32" fmla="*/ 98 w 133"/>
                <a:gd name="T33" fmla="*/ 129 h 151"/>
                <a:gd name="T34" fmla="*/ 70 w 133"/>
                <a:gd name="T35" fmla="*/ 50 h 151"/>
                <a:gd name="T36" fmla="*/ 22 w 133"/>
                <a:gd name="T3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51">
                  <a:moveTo>
                    <a:pt x="92" y="135"/>
                  </a:moveTo>
                  <a:cubicBezTo>
                    <a:pt x="80" y="132"/>
                    <a:pt x="16" y="113"/>
                    <a:pt x="11" y="45"/>
                  </a:cubicBezTo>
                  <a:cubicBezTo>
                    <a:pt x="11" y="45"/>
                    <a:pt x="0" y="86"/>
                    <a:pt x="24" y="124"/>
                  </a:cubicBezTo>
                  <a:cubicBezTo>
                    <a:pt x="42" y="151"/>
                    <a:pt x="68" y="150"/>
                    <a:pt x="83" y="144"/>
                  </a:cubicBezTo>
                  <a:cubicBezTo>
                    <a:pt x="114" y="146"/>
                    <a:pt x="133" y="135"/>
                    <a:pt x="133" y="135"/>
                  </a:cubicBezTo>
                  <a:cubicBezTo>
                    <a:pt x="119" y="140"/>
                    <a:pt x="96" y="136"/>
                    <a:pt x="92" y="135"/>
                  </a:cubicBezTo>
                  <a:close/>
                  <a:moveTo>
                    <a:pt x="22" y="0"/>
                  </a:moveTo>
                  <a:cubicBezTo>
                    <a:pt x="17" y="21"/>
                    <a:pt x="17" y="38"/>
                    <a:pt x="20" y="52"/>
                  </a:cubicBezTo>
                  <a:cubicBezTo>
                    <a:pt x="22" y="41"/>
                    <a:pt x="27" y="36"/>
                    <a:pt x="27" y="36"/>
                  </a:cubicBezTo>
                  <a:cubicBezTo>
                    <a:pt x="22" y="49"/>
                    <a:pt x="24" y="64"/>
                    <a:pt x="24" y="69"/>
                  </a:cubicBezTo>
                  <a:cubicBezTo>
                    <a:pt x="27" y="77"/>
                    <a:pt x="31" y="83"/>
                    <a:pt x="35" y="89"/>
                  </a:cubicBezTo>
                  <a:cubicBezTo>
                    <a:pt x="35" y="68"/>
                    <a:pt x="43" y="56"/>
                    <a:pt x="43" y="56"/>
                  </a:cubicBezTo>
                  <a:cubicBezTo>
                    <a:pt x="39" y="76"/>
                    <a:pt x="44" y="96"/>
                    <a:pt x="46" y="101"/>
                  </a:cubicBezTo>
                  <a:cubicBezTo>
                    <a:pt x="51" y="106"/>
                    <a:pt x="56" y="111"/>
                    <a:pt x="62" y="114"/>
                  </a:cubicBezTo>
                  <a:cubicBezTo>
                    <a:pt x="57" y="89"/>
                    <a:pt x="64" y="73"/>
                    <a:pt x="64" y="73"/>
                  </a:cubicBezTo>
                  <a:cubicBezTo>
                    <a:pt x="63" y="94"/>
                    <a:pt x="72" y="114"/>
                    <a:pt x="75" y="121"/>
                  </a:cubicBezTo>
                  <a:cubicBezTo>
                    <a:pt x="88" y="127"/>
                    <a:pt x="98" y="129"/>
                    <a:pt x="98" y="129"/>
                  </a:cubicBezTo>
                  <a:cubicBezTo>
                    <a:pt x="98" y="129"/>
                    <a:pt x="115" y="82"/>
                    <a:pt x="70" y="50"/>
                  </a:cubicBezTo>
                  <a:cubicBezTo>
                    <a:pt x="36" y="26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3931788" y="2318558"/>
            <a:ext cx="211077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0929" y="2277299"/>
            <a:ext cx="639098" cy="530731"/>
            <a:chOff x="3310929" y="2277299"/>
            <a:chExt cx="639098" cy="530731"/>
          </a:xfrm>
        </p:grpSpPr>
        <p:sp>
          <p:nvSpPr>
            <p:cNvPr id="58" name="矩形 57"/>
            <p:cNvSpPr/>
            <p:nvPr/>
          </p:nvSpPr>
          <p:spPr>
            <a:xfrm>
              <a:off x="3310929" y="2277299"/>
              <a:ext cx="562390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2000" i="1" dirty="0">
                  <a:solidFill>
                    <a:srgbClr val="0B2351">
                      <a:alpha val="57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i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3643351" y="2392989"/>
              <a:ext cx="306676" cy="415041"/>
            </a:xfrm>
            <a:prstGeom prst="line">
              <a:avLst/>
            </a:prstGeom>
            <a:ln w="2540">
              <a:solidFill>
                <a:schemeClr val="bg2">
                  <a:lumMod val="50000"/>
                  <a:alpha val="5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7224962" y="4021243"/>
            <a:ext cx="211077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04103" y="3979984"/>
            <a:ext cx="639098" cy="530731"/>
            <a:chOff x="6604103" y="3979984"/>
            <a:chExt cx="639098" cy="530731"/>
          </a:xfrm>
        </p:grpSpPr>
        <p:sp>
          <p:nvSpPr>
            <p:cNvPr id="73" name="矩形 72"/>
            <p:cNvSpPr/>
            <p:nvPr/>
          </p:nvSpPr>
          <p:spPr>
            <a:xfrm>
              <a:off x="6604103" y="3979984"/>
              <a:ext cx="562390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2000" i="1" dirty="0">
                  <a:solidFill>
                    <a:srgbClr val="0B2351">
                      <a:alpha val="57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i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936525" y="4095674"/>
              <a:ext cx="306676" cy="415041"/>
            </a:xfrm>
            <a:prstGeom prst="line">
              <a:avLst/>
            </a:prstGeom>
            <a:ln w="2540">
              <a:solidFill>
                <a:schemeClr val="bg2">
                  <a:lumMod val="50000"/>
                  <a:alpha val="5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7224963" y="4394126"/>
            <a:ext cx="2826774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</a:t>
            </a:r>
            <a:endParaRPr lang="zh-CN" altLang="en-US" sz="1600" b="1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爬虫功能</a:t>
            </a:r>
            <a:endParaRPr lang="zh-CN" altLang="en-US" sz="1600" b="1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600" b="1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591756" y="4998027"/>
            <a:ext cx="211077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70897" y="4956768"/>
            <a:ext cx="639098" cy="530731"/>
            <a:chOff x="970897" y="4956768"/>
            <a:chExt cx="639098" cy="530731"/>
          </a:xfrm>
        </p:grpSpPr>
        <p:sp>
          <p:nvSpPr>
            <p:cNvPr id="78" name="矩形 77"/>
            <p:cNvSpPr/>
            <p:nvPr/>
          </p:nvSpPr>
          <p:spPr>
            <a:xfrm>
              <a:off x="970897" y="4956768"/>
              <a:ext cx="562390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2000" i="1" dirty="0">
                  <a:solidFill>
                    <a:srgbClr val="0B2351">
                      <a:alpha val="57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i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1303319" y="5072458"/>
              <a:ext cx="306676" cy="415041"/>
            </a:xfrm>
            <a:prstGeom prst="line">
              <a:avLst/>
            </a:prstGeom>
            <a:ln w="2540">
              <a:solidFill>
                <a:schemeClr val="bg2">
                  <a:lumMod val="50000"/>
                  <a:alpha val="5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614136" y="4334721"/>
            <a:ext cx="618768" cy="541069"/>
            <a:chOff x="2614136" y="4334721"/>
            <a:chExt cx="618768" cy="541069"/>
          </a:xfrm>
        </p:grpSpPr>
        <p:sp useBgFill="1">
          <p:nvSpPr>
            <p:cNvPr id="36" name="椭圆 35"/>
            <p:cNvSpPr/>
            <p:nvPr/>
          </p:nvSpPr>
          <p:spPr>
            <a:xfrm>
              <a:off x="2614136" y="4334721"/>
              <a:ext cx="541069" cy="541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AutoShape 7"/>
            <p:cNvSpPr>
              <a:spLocks noChangeAspect="1" noChangeArrowheads="1" noTextEdit="1"/>
            </p:cNvSpPr>
            <p:nvPr/>
          </p:nvSpPr>
          <p:spPr bwMode="auto">
            <a:xfrm rot="2714112">
              <a:off x="2810074" y="4315790"/>
              <a:ext cx="296442" cy="54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/>
            <p:nvPr/>
          </p:nvSpPr>
          <p:spPr bwMode="auto">
            <a:xfrm rot="2714112">
              <a:off x="2814144" y="4315807"/>
              <a:ext cx="296442" cy="541078"/>
            </a:xfrm>
            <a:custGeom>
              <a:avLst/>
              <a:gdLst>
                <a:gd name="T0" fmla="*/ 84 w 84"/>
                <a:gd name="T1" fmla="*/ 24 h 156"/>
                <a:gd name="T2" fmla="*/ 84 w 84"/>
                <a:gd name="T3" fmla="*/ 114 h 156"/>
                <a:gd name="T4" fmla="*/ 42 w 84"/>
                <a:gd name="T5" fmla="*/ 156 h 156"/>
                <a:gd name="T6" fmla="*/ 0 w 84"/>
                <a:gd name="T7" fmla="*/ 114 h 156"/>
                <a:gd name="T8" fmla="*/ 0 w 84"/>
                <a:gd name="T9" fmla="*/ 30 h 156"/>
                <a:gd name="T10" fmla="*/ 4 w 84"/>
                <a:gd name="T11" fmla="*/ 15 h 156"/>
                <a:gd name="T12" fmla="*/ 30 w 84"/>
                <a:gd name="T13" fmla="*/ 0 h 156"/>
                <a:gd name="T14" fmla="*/ 56 w 84"/>
                <a:gd name="T15" fmla="*/ 15 h 156"/>
                <a:gd name="T16" fmla="*/ 60 w 84"/>
                <a:gd name="T17" fmla="*/ 30 h 156"/>
                <a:gd name="T18" fmla="*/ 60 w 84"/>
                <a:gd name="T19" fmla="*/ 108 h 156"/>
                <a:gd name="T20" fmla="*/ 42 w 84"/>
                <a:gd name="T21" fmla="*/ 126 h 156"/>
                <a:gd name="T22" fmla="*/ 24 w 84"/>
                <a:gd name="T23" fmla="*/ 108 h 156"/>
                <a:gd name="T24" fmla="*/ 24 w 84"/>
                <a:gd name="T25" fmla="*/ 54 h 156"/>
                <a:gd name="T26" fmla="*/ 30 w 84"/>
                <a:gd name="T27" fmla="*/ 48 h 156"/>
                <a:gd name="T28" fmla="*/ 36 w 84"/>
                <a:gd name="T29" fmla="*/ 54 h 156"/>
                <a:gd name="T30" fmla="*/ 36 w 84"/>
                <a:gd name="T31" fmla="*/ 108 h 156"/>
                <a:gd name="T32" fmla="*/ 42 w 84"/>
                <a:gd name="T33" fmla="*/ 114 h 156"/>
                <a:gd name="T34" fmla="*/ 48 w 84"/>
                <a:gd name="T35" fmla="*/ 108 h 156"/>
                <a:gd name="T36" fmla="*/ 48 w 84"/>
                <a:gd name="T37" fmla="*/ 30 h 156"/>
                <a:gd name="T38" fmla="*/ 30 w 84"/>
                <a:gd name="T39" fmla="*/ 12 h 156"/>
                <a:gd name="T40" fmla="*/ 14 w 84"/>
                <a:gd name="T41" fmla="*/ 21 h 156"/>
                <a:gd name="T42" fmla="*/ 12 w 84"/>
                <a:gd name="T43" fmla="*/ 30 h 156"/>
                <a:gd name="T44" fmla="*/ 12 w 84"/>
                <a:gd name="T45" fmla="*/ 114 h 156"/>
                <a:gd name="T46" fmla="*/ 42 w 84"/>
                <a:gd name="T47" fmla="*/ 144 h 156"/>
                <a:gd name="T48" fmla="*/ 72 w 84"/>
                <a:gd name="T49" fmla="*/ 114 h 156"/>
                <a:gd name="T50" fmla="*/ 72 w 84"/>
                <a:gd name="T51" fmla="*/ 24 h 156"/>
                <a:gd name="T52" fmla="*/ 78 w 84"/>
                <a:gd name="T53" fmla="*/ 18 h 156"/>
                <a:gd name="T54" fmla="*/ 84 w 84"/>
                <a:gd name="T55" fmla="*/ 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156">
                  <a:moveTo>
                    <a:pt x="84" y="24"/>
                  </a:moveTo>
                  <a:cubicBezTo>
                    <a:pt x="84" y="114"/>
                    <a:pt x="84" y="114"/>
                    <a:pt x="84" y="114"/>
                  </a:cubicBezTo>
                  <a:cubicBezTo>
                    <a:pt x="84" y="129"/>
                    <a:pt x="75" y="156"/>
                    <a:pt x="42" y="156"/>
                  </a:cubicBezTo>
                  <a:cubicBezTo>
                    <a:pt x="9" y="156"/>
                    <a:pt x="0" y="129"/>
                    <a:pt x="0" y="1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2"/>
                    <a:pt x="4" y="15"/>
                  </a:cubicBezTo>
                  <a:cubicBezTo>
                    <a:pt x="9" y="5"/>
                    <a:pt x="18" y="0"/>
                    <a:pt x="30" y="0"/>
                  </a:cubicBezTo>
                  <a:cubicBezTo>
                    <a:pt x="42" y="0"/>
                    <a:pt x="51" y="5"/>
                    <a:pt x="56" y="15"/>
                  </a:cubicBezTo>
                  <a:cubicBezTo>
                    <a:pt x="60" y="22"/>
                    <a:pt x="60" y="29"/>
                    <a:pt x="60" y="30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115"/>
                    <a:pt x="55" y="126"/>
                    <a:pt x="42" y="126"/>
                  </a:cubicBezTo>
                  <a:cubicBezTo>
                    <a:pt x="29" y="126"/>
                    <a:pt x="24" y="115"/>
                    <a:pt x="24" y="108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1"/>
                    <a:pt x="27" y="48"/>
                    <a:pt x="30" y="48"/>
                  </a:cubicBezTo>
                  <a:cubicBezTo>
                    <a:pt x="33" y="48"/>
                    <a:pt x="36" y="51"/>
                    <a:pt x="36" y="54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11"/>
                    <a:pt x="37" y="114"/>
                    <a:pt x="42" y="114"/>
                  </a:cubicBezTo>
                  <a:cubicBezTo>
                    <a:pt x="47" y="114"/>
                    <a:pt x="48" y="111"/>
                    <a:pt x="48" y="108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7"/>
                    <a:pt x="47" y="12"/>
                    <a:pt x="30" y="12"/>
                  </a:cubicBezTo>
                  <a:cubicBezTo>
                    <a:pt x="22" y="12"/>
                    <a:pt x="17" y="15"/>
                    <a:pt x="14" y="21"/>
                  </a:cubicBezTo>
                  <a:cubicBezTo>
                    <a:pt x="12" y="25"/>
                    <a:pt x="12" y="30"/>
                    <a:pt x="12" y="3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7"/>
                    <a:pt x="13" y="144"/>
                    <a:pt x="42" y="144"/>
                  </a:cubicBezTo>
                  <a:cubicBezTo>
                    <a:pt x="72" y="144"/>
                    <a:pt x="72" y="115"/>
                    <a:pt x="72" y="11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1"/>
                    <a:pt x="75" y="18"/>
                    <a:pt x="78" y="18"/>
                  </a:cubicBezTo>
                  <a:cubicBezTo>
                    <a:pt x="81" y="18"/>
                    <a:pt x="84" y="21"/>
                    <a:pt x="84" y="24"/>
                  </a:cubicBezTo>
                </a:path>
              </a:pathLst>
            </a:cu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 animBg="1"/>
      <p:bldP spid="23" grpId="1" animBg="1"/>
      <p:bldP spid="57" grpId="0"/>
      <p:bldP spid="72" grpId="0"/>
      <p:bldP spid="75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4534407" y="3552428"/>
            <a:ext cx="562879" cy="513552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511056" y="2255270"/>
            <a:ext cx="607906" cy="554631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595159" y="1309061"/>
            <a:ext cx="3001682" cy="3001682"/>
            <a:chOff x="4595159" y="1642890"/>
            <a:chExt cx="3001682" cy="3001682"/>
          </a:xfrm>
        </p:grpSpPr>
        <p:sp>
          <p:nvSpPr>
            <p:cNvPr id="5" name="椭圆 4"/>
            <p:cNvSpPr/>
            <p:nvPr/>
          </p:nvSpPr>
          <p:spPr>
            <a:xfrm>
              <a:off x="4595159" y="1642890"/>
              <a:ext cx="3001682" cy="3001682"/>
            </a:xfrm>
            <a:prstGeom prst="ellipse">
              <a:avLst/>
            </a:prstGeom>
            <a:gradFill>
              <a:gsLst>
                <a:gs pos="7000">
                  <a:srgbClr val="041B4A"/>
                </a:gs>
                <a:gs pos="100000">
                  <a:srgbClr val="3E5B82"/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31493" y="2851343"/>
              <a:ext cx="21290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PART 04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风险分析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6979797" y="1224077"/>
            <a:ext cx="361417" cy="329746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11056" y="1117517"/>
            <a:ext cx="777018" cy="708925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313719" y="4103637"/>
            <a:ext cx="562879" cy="513552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5400000">
            <a:off x="1023911" y="2909563"/>
            <a:ext cx="1369068" cy="1180230"/>
          </a:xfrm>
          <a:prstGeom prst="hexagon">
            <a:avLst/>
          </a:prstGeom>
          <a:solidFill>
            <a:srgbClr val="284A7A"/>
          </a:solidFill>
          <a:ln w="101600">
            <a:solidFill>
              <a:srgbClr val="284A7A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4019156" y="2928414"/>
            <a:ext cx="1369068" cy="1180230"/>
          </a:xfrm>
          <a:prstGeom prst="hexagon">
            <a:avLst/>
          </a:prstGeom>
          <a:noFill/>
          <a:ln w="50800">
            <a:solidFill>
              <a:srgbClr val="284A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530214" y="3208557"/>
            <a:ext cx="346951" cy="557494"/>
            <a:chOff x="3723" y="1972"/>
            <a:chExt cx="234" cy="376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3723" y="1972"/>
              <a:ext cx="23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721" y="1974"/>
              <a:ext cx="234" cy="376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六边形 14"/>
          <p:cNvSpPr/>
          <p:nvPr/>
        </p:nvSpPr>
        <p:spPr>
          <a:xfrm rot="5400000">
            <a:off x="6901857" y="2900278"/>
            <a:ext cx="1369068" cy="1180230"/>
          </a:xfrm>
          <a:prstGeom prst="hexagon">
            <a:avLst/>
          </a:prstGeom>
          <a:solidFill>
            <a:srgbClr val="284A7A"/>
          </a:solidFill>
          <a:ln w="101600">
            <a:solidFill>
              <a:srgbClr val="284A7A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rot="5400000">
            <a:off x="9799020" y="2928414"/>
            <a:ext cx="1369068" cy="1180230"/>
          </a:xfrm>
          <a:prstGeom prst="hexagon">
            <a:avLst/>
          </a:prstGeom>
          <a:solidFill>
            <a:srgbClr val="284A7A"/>
          </a:solidFill>
          <a:ln w="101600">
            <a:solidFill>
              <a:srgbClr val="284A7A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17"/>
          <p:cNvGrpSpPr>
            <a:grpSpLocks noChangeAspect="1"/>
          </p:cNvGrpSpPr>
          <p:nvPr/>
        </p:nvGrpSpPr>
        <p:grpSpPr bwMode="auto">
          <a:xfrm>
            <a:off x="10287414" y="3240058"/>
            <a:ext cx="434650" cy="552197"/>
            <a:chOff x="3681" y="1958"/>
            <a:chExt cx="318" cy="404"/>
          </a:xfrm>
        </p:grpSpPr>
        <p:sp>
          <p:nvSpPr>
            <p:cNvPr id="2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681" y="1958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695" y="2013"/>
              <a:ext cx="304" cy="73"/>
            </a:xfrm>
            <a:custGeom>
              <a:avLst/>
              <a:gdLst>
                <a:gd name="T0" fmla="*/ 304 w 304"/>
                <a:gd name="T1" fmla="*/ 37 h 73"/>
                <a:gd name="T2" fmla="*/ 261 w 304"/>
                <a:gd name="T3" fmla="*/ 73 h 73"/>
                <a:gd name="T4" fmla="*/ 0 w 304"/>
                <a:gd name="T5" fmla="*/ 73 h 73"/>
                <a:gd name="T6" fmla="*/ 0 w 304"/>
                <a:gd name="T7" fmla="*/ 0 h 73"/>
                <a:gd name="T8" fmla="*/ 261 w 304"/>
                <a:gd name="T9" fmla="*/ 0 h 73"/>
                <a:gd name="T10" fmla="*/ 304 w 304"/>
                <a:gd name="T1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73">
                  <a:moveTo>
                    <a:pt x="304" y="37"/>
                  </a:moveTo>
                  <a:lnTo>
                    <a:pt x="261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261" y="0"/>
                  </a:lnTo>
                  <a:lnTo>
                    <a:pt x="304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3681" y="2143"/>
              <a:ext cx="303" cy="72"/>
            </a:xfrm>
            <a:custGeom>
              <a:avLst/>
              <a:gdLst>
                <a:gd name="T0" fmla="*/ 0 w 303"/>
                <a:gd name="T1" fmla="*/ 36 h 72"/>
                <a:gd name="T2" fmla="*/ 43 w 303"/>
                <a:gd name="T3" fmla="*/ 0 h 72"/>
                <a:gd name="T4" fmla="*/ 303 w 303"/>
                <a:gd name="T5" fmla="*/ 0 h 72"/>
                <a:gd name="T6" fmla="*/ 303 w 303"/>
                <a:gd name="T7" fmla="*/ 72 h 72"/>
                <a:gd name="T8" fmla="*/ 43 w 303"/>
                <a:gd name="T9" fmla="*/ 72 h 72"/>
                <a:gd name="T10" fmla="*/ 0 w 303"/>
                <a:gd name="T1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72">
                  <a:moveTo>
                    <a:pt x="0" y="36"/>
                  </a:moveTo>
                  <a:lnTo>
                    <a:pt x="43" y="0"/>
                  </a:lnTo>
                  <a:lnTo>
                    <a:pt x="303" y="0"/>
                  </a:lnTo>
                  <a:lnTo>
                    <a:pt x="303" y="72"/>
                  </a:lnTo>
                  <a:lnTo>
                    <a:pt x="43" y="7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3811" y="1956"/>
              <a:ext cx="29" cy="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3811" y="2100"/>
              <a:ext cx="29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811" y="2230"/>
              <a:ext cx="29" cy="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1174603" y="4342359"/>
            <a:ext cx="1215604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网络反爬虫</a:t>
            </a:r>
            <a:endParaRPr lang="zh-CN" altLang="en-US" sz="1600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07139" y="4342359"/>
            <a:ext cx="1172206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技术开发</a:t>
            </a:r>
            <a:endParaRPr lang="en-US" altLang="zh-CN" sz="1600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6277" y="4328290"/>
            <a:ext cx="118023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endParaRPr lang="en-US" altLang="zh-CN" sz="1600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93300" y="4342130"/>
            <a:ext cx="1271905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原网站崩溃</a:t>
            </a:r>
            <a:endParaRPr lang="en-US" altLang="zh-CN" sz="1600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367046" y="4776042"/>
            <a:ext cx="675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63099" y="4776042"/>
            <a:ext cx="675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5902" y="4776042"/>
            <a:ext cx="675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127476" y="4776042"/>
            <a:ext cx="675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15426" y="4916004"/>
            <a:ext cx="2298410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网站修改反爬虫策略,无法实现预定需求</a:t>
            </a:r>
            <a:endParaRPr lang="en-US" altLang="zh-CN" sz="1600" b="1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16054" y="602793"/>
            <a:ext cx="4281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风 险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分 析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      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933384" y="1186787"/>
            <a:ext cx="41302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04260" y="4916170"/>
            <a:ext cx="2384425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用javascript</a:t>
            </a:r>
            <a:r>
              <a:rPr lang="zh-CN" altLang="en-US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node.js相结合,有</a:t>
            </a:r>
            <a:r>
              <a:rPr lang="zh-CN" altLang="en-US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额外工作</a:t>
            </a:r>
            <a:endParaRPr lang="en-US" altLang="zh-CN" sz="1600" b="1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94282" y="4911220"/>
            <a:ext cx="2298410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一种功能</a:t>
            </a:r>
            <a:r>
              <a:rPr lang="zh-CN" altLang="en-US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到更多的关联功能，导致产品验收不能完成</a:t>
            </a:r>
            <a:endParaRPr lang="en-US" altLang="zh-CN" sz="1600" b="1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05243" y="4911642"/>
            <a:ext cx="2298410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天灾</a:t>
            </a:r>
            <a:r>
              <a:rPr lang="zh-CN" altLang="en-US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1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政策原因限制访问，无法实现需求</a:t>
            </a:r>
            <a:endParaRPr lang="en-US" altLang="zh-CN" sz="1600" b="1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17"/>
          <p:cNvGrpSpPr>
            <a:grpSpLocks noChangeAspect="1"/>
          </p:cNvGrpSpPr>
          <p:nvPr/>
        </p:nvGrpSpPr>
        <p:grpSpPr bwMode="auto">
          <a:xfrm>
            <a:off x="7386099" y="3214658"/>
            <a:ext cx="434650" cy="552197"/>
            <a:chOff x="3681" y="1958"/>
            <a:chExt cx="318" cy="404"/>
          </a:xfrm>
        </p:grpSpPr>
        <p:sp>
          <p:nvSpPr>
            <p:cNvPr id="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681" y="1958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18"/>
            <p:cNvSpPr/>
            <p:nvPr/>
          </p:nvSpPr>
          <p:spPr bwMode="auto">
            <a:xfrm>
              <a:off x="3695" y="2013"/>
              <a:ext cx="304" cy="73"/>
            </a:xfrm>
            <a:custGeom>
              <a:avLst/>
              <a:gdLst>
                <a:gd name="T0" fmla="*/ 304 w 304"/>
                <a:gd name="T1" fmla="*/ 37 h 73"/>
                <a:gd name="T2" fmla="*/ 261 w 304"/>
                <a:gd name="T3" fmla="*/ 73 h 73"/>
                <a:gd name="T4" fmla="*/ 0 w 304"/>
                <a:gd name="T5" fmla="*/ 73 h 73"/>
                <a:gd name="T6" fmla="*/ 0 w 304"/>
                <a:gd name="T7" fmla="*/ 0 h 73"/>
                <a:gd name="T8" fmla="*/ 261 w 304"/>
                <a:gd name="T9" fmla="*/ 0 h 73"/>
                <a:gd name="T10" fmla="*/ 304 w 304"/>
                <a:gd name="T1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73">
                  <a:moveTo>
                    <a:pt x="304" y="37"/>
                  </a:moveTo>
                  <a:lnTo>
                    <a:pt x="261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261" y="0"/>
                  </a:lnTo>
                  <a:lnTo>
                    <a:pt x="304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3681" y="2143"/>
              <a:ext cx="303" cy="72"/>
            </a:xfrm>
            <a:custGeom>
              <a:avLst/>
              <a:gdLst>
                <a:gd name="T0" fmla="*/ 0 w 303"/>
                <a:gd name="T1" fmla="*/ 36 h 72"/>
                <a:gd name="T2" fmla="*/ 43 w 303"/>
                <a:gd name="T3" fmla="*/ 0 h 72"/>
                <a:gd name="T4" fmla="*/ 303 w 303"/>
                <a:gd name="T5" fmla="*/ 0 h 72"/>
                <a:gd name="T6" fmla="*/ 303 w 303"/>
                <a:gd name="T7" fmla="*/ 72 h 72"/>
                <a:gd name="T8" fmla="*/ 43 w 303"/>
                <a:gd name="T9" fmla="*/ 72 h 72"/>
                <a:gd name="T10" fmla="*/ 0 w 303"/>
                <a:gd name="T1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72">
                  <a:moveTo>
                    <a:pt x="0" y="36"/>
                  </a:moveTo>
                  <a:lnTo>
                    <a:pt x="43" y="0"/>
                  </a:lnTo>
                  <a:lnTo>
                    <a:pt x="303" y="0"/>
                  </a:lnTo>
                  <a:lnTo>
                    <a:pt x="303" y="72"/>
                  </a:lnTo>
                  <a:lnTo>
                    <a:pt x="43" y="7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811" y="1956"/>
              <a:ext cx="29" cy="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811" y="2100"/>
              <a:ext cx="29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11" y="2230"/>
              <a:ext cx="29" cy="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9" name="Group 17"/>
          <p:cNvGrpSpPr>
            <a:grpSpLocks noChangeAspect="1"/>
          </p:cNvGrpSpPr>
          <p:nvPr/>
        </p:nvGrpSpPr>
        <p:grpSpPr bwMode="auto">
          <a:xfrm>
            <a:off x="1511714" y="3195608"/>
            <a:ext cx="434650" cy="552197"/>
            <a:chOff x="3681" y="1958"/>
            <a:chExt cx="318" cy="404"/>
          </a:xfrm>
        </p:grpSpPr>
        <p:sp>
          <p:nvSpPr>
            <p:cNvPr id="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681" y="1958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18"/>
            <p:cNvSpPr/>
            <p:nvPr/>
          </p:nvSpPr>
          <p:spPr bwMode="auto">
            <a:xfrm>
              <a:off x="3695" y="2013"/>
              <a:ext cx="304" cy="73"/>
            </a:xfrm>
            <a:custGeom>
              <a:avLst/>
              <a:gdLst>
                <a:gd name="T0" fmla="*/ 304 w 304"/>
                <a:gd name="T1" fmla="*/ 37 h 73"/>
                <a:gd name="T2" fmla="*/ 261 w 304"/>
                <a:gd name="T3" fmla="*/ 73 h 73"/>
                <a:gd name="T4" fmla="*/ 0 w 304"/>
                <a:gd name="T5" fmla="*/ 73 h 73"/>
                <a:gd name="T6" fmla="*/ 0 w 304"/>
                <a:gd name="T7" fmla="*/ 0 h 73"/>
                <a:gd name="T8" fmla="*/ 261 w 304"/>
                <a:gd name="T9" fmla="*/ 0 h 73"/>
                <a:gd name="T10" fmla="*/ 304 w 304"/>
                <a:gd name="T11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73">
                  <a:moveTo>
                    <a:pt x="304" y="37"/>
                  </a:moveTo>
                  <a:lnTo>
                    <a:pt x="261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261" y="0"/>
                  </a:lnTo>
                  <a:lnTo>
                    <a:pt x="304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19"/>
            <p:cNvSpPr/>
            <p:nvPr/>
          </p:nvSpPr>
          <p:spPr bwMode="auto">
            <a:xfrm>
              <a:off x="3681" y="2143"/>
              <a:ext cx="303" cy="72"/>
            </a:xfrm>
            <a:custGeom>
              <a:avLst/>
              <a:gdLst>
                <a:gd name="T0" fmla="*/ 0 w 303"/>
                <a:gd name="T1" fmla="*/ 36 h 72"/>
                <a:gd name="T2" fmla="*/ 43 w 303"/>
                <a:gd name="T3" fmla="*/ 0 h 72"/>
                <a:gd name="T4" fmla="*/ 303 w 303"/>
                <a:gd name="T5" fmla="*/ 0 h 72"/>
                <a:gd name="T6" fmla="*/ 303 w 303"/>
                <a:gd name="T7" fmla="*/ 72 h 72"/>
                <a:gd name="T8" fmla="*/ 43 w 303"/>
                <a:gd name="T9" fmla="*/ 72 h 72"/>
                <a:gd name="T10" fmla="*/ 0 w 303"/>
                <a:gd name="T1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72">
                  <a:moveTo>
                    <a:pt x="0" y="36"/>
                  </a:moveTo>
                  <a:lnTo>
                    <a:pt x="43" y="0"/>
                  </a:lnTo>
                  <a:lnTo>
                    <a:pt x="303" y="0"/>
                  </a:lnTo>
                  <a:lnTo>
                    <a:pt x="303" y="72"/>
                  </a:lnTo>
                  <a:lnTo>
                    <a:pt x="43" y="7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3811" y="1956"/>
              <a:ext cx="29" cy="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3811" y="2100"/>
              <a:ext cx="29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3811" y="2230"/>
              <a:ext cx="29" cy="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0" dur="6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xit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grpId="1" nodeType="withEffect" p14:presetBounceEnd="240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xit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1" nodeType="withEffect" p14:presetBounceEnd="24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xit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1" nodeType="withEffect" p14:presetBounceEnd="24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xit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1" nodeType="withEffect" p14:presetBounceEnd="24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86" dur="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xit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9" grpId="0" animBg="1"/>
          <p:bldP spid="9" grpId="1" animBg="1"/>
          <p:bldP spid="15" grpId="0" animBg="1"/>
          <p:bldP spid="15" grpId="1" animBg="1"/>
          <p:bldP spid="21" grpId="0" animBg="1"/>
          <p:bldP spid="21" grpId="1" animBg="1"/>
          <p:bldP spid="30" grpId="0"/>
          <p:bldP spid="31" grpId="0"/>
          <p:bldP spid="32" grpId="0"/>
          <p:bldP spid="33" grpId="0"/>
          <p:bldP spid="39" grpId="0"/>
          <p:bldP spid="43" grpId="0"/>
          <p:bldP spid="43" grpId="1"/>
          <p:bldP spid="50" grpId="0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0" dur="6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xit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xit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xit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5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xit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xit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9" grpId="0" animBg="1"/>
          <p:bldP spid="9" grpId="1" animBg="1"/>
          <p:bldP spid="15" grpId="0" animBg="1"/>
          <p:bldP spid="15" grpId="1" animBg="1"/>
          <p:bldP spid="21" grpId="0" animBg="1"/>
          <p:bldP spid="21" grpId="1" animBg="1"/>
          <p:bldP spid="30" grpId="0"/>
          <p:bldP spid="31" grpId="0"/>
          <p:bldP spid="32" grpId="0"/>
          <p:bldP spid="33" grpId="0"/>
          <p:bldP spid="39" grpId="0"/>
          <p:bldP spid="43" grpId="0"/>
          <p:bldP spid="43" grpId="1"/>
          <p:bldP spid="50" grpId="0"/>
          <p:bldP spid="51" grpId="0"/>
          <p:bldP spid="5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625" y="-626949"/>
            <a:ext cx="14411250" cy="811189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058423" y="1208838"/>
            <a:ext cx="4075154" cy="4075154"/>
          </a:xfrm>
          <a:prstGeom prst="ellipse">
            <a:avLst/>
          </a:prstGeom>
          <a:gradFill>
            <a:gsLst>
              <a:gs pos="7000">
                <a:srgbClr val="041B4A"/>
              </a:gs>
              <a:gs pos="100000">
                <a:srgbClr val="3E5B82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63597" y="2443995"/>
            <a:ext cx="3464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THANKS</a:t>
            </a:r>
            <a:endParaRPr lang="en-US" altLang="zh-CN" sz="6600" b="1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2550" y="3551991"/>
            <a:ext cx="1866900" cy="0"/>
          </a:xfrm>
          <a:prstGeom prst="line">
            <a:avLst/>
          </a:prstGeom>
          <a:ln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75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4272" y="1340669"/>
            <a:ext cx="2824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CONTENTS</a:t>
            </a:r>
            <a:endParaRPr lang="zh-CN" altLang="en-US" sz="44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34971" y="1675962"/>
            <a:ext cx="464458" cy="0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49025" y="1675962"/>
            <a:ext cx="397330" cy="0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590678" y="3373637"/>
            <a:ext cx="994832" cy="994832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>
            <a:off x="1832506" y="3591653"/>
            <a:ext cx="504825" cy="552450"/>
          </a:xfrm>
          <a:custGeom>
            <a:avLst/>
            <a:gdLst>
              <a:gd name="T0" fmla="*/ 132 w 132"/>
              <a:gd name="T1" fmla="*/ 102 h 144"/>
              <a:gd name="T2" fmla="*/ 132 w 132"/>
              <a:gd name="T3" fmla="*/ 90 h 144"/>
              <a:gd name="T4" fmla="*/ 78 w 132"/>
              <a:gd name="T5" fmla="*/ 54 h 144"/>
              <a:gd name="T6" fmla="*/ 78 w 132"/>
              <a:gd name="T7" fmla="*/ 12 h 144"/>
              <a:gd name="T8" fmla="*/ 66 w 132"/>
              <a:gd name="T9" fmla="*/ 0 h 144"/>
              <a:gd name="T10" fmla="*/ 54 w 132"/>
              <a:gd name="T11" fmla="*/ 12 h 144"/>
              <a:gd name="T12" fmla="*/ 54 w 132"/>
              <a:gd name="T13" fmla="*/ 54 h 144"/>
              <a:gd name="T14" fmla="*/ 0 w 132"/>
              <a:gd name="T15" fmla="*/ 90 h 144"/>
              <a:gd name="T16" fmla="*/ 0 w 132"/>
              <a:gd name="T17" fmla="*/ 102 h 144"/>
              <a:gd name="T18" fmla="*/ 54 w 132"/>
              <a:gd name="T19" fmla="*/ 84 h 144"/>
              <a:gd name="T20" fmla="*/ 54 w 132"/>
              <a:gd name="T21" fmla="*/ 118 h 144"/>
              <a:gd name="T22" fmla="*/ 36 w 132"/>
              <a:gd name="T23" fmla="*/ 132 h 144"/>
              <a:gd name="T24" fmla="*/ 36 w 132"/>
              <a:gd name="T25" fmla="*/ 144 h 144"/>
              <a:gd name="T26" fmla="*/ 66 w 132"/>
              <a:gd name="T27" fmla="*/ 132 h 144"/>
              <a:gd name="T28" fmla="*/ 96 w 132"/>
              <a:gd name="T29" fmla="*/ 144 h 144"/>
              <a:gd name="T30" fmla="*/ 96 w 132"/>
              <a:gd name="T31" fmla="*/ 132 h 144"/>
              <a:gd name="T32" fmla="*/ 78 w 132"/>
              <a:gd name="T33" fmla="*/ 118 h 144"/>
              <a:gd name="T34" fmla="*/ 78 w 132"/>
              <a:gd name="T35" fmla="*/ 84 h 144"/>
              <a:gd name="T36" fmla="*/ 132 w 132"/>
              <a:gd name="T37" fmla="*/ 10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" h="144">
                <a:moveTo>
                  <a:pt x="132" y="102"/>
                </a:moveTo>
                <a:cubicBezTo>
                  <a:pt x="132" y="90"/>
                  <a:pt x="132" y="90"/>
                  <a:pt x="132" y="90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12"/>
                  <a:pt x="78" y="12"/>
                  <a:pt x="78" y="12"/>
                </a:cubicBezTo>
                <a:cubicBezTo>
                  <a:pt x="78" y="12"/>
                  <a:pt x="78" y="0"/>
                  <a:pt x="66" y="0"/>
                </a:cubicBezTo>
                <a:cubicBezTo>
                  <a:pt x="54" y="0"/>
                  <a:pt x="54" y="12"/>
                  <a:pt x="54" y="12"/>
                </a:cubicBezTo>
                <a:cubicBezTo>
                  <a:pt x="54" y="54"/>
                  <a:pt x="54" y="54"/>
                  <a:pt x="54" y="5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2"/>
                  <a:pt x="0" y="102"/>
                  <a:pt x="0" y="102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6" y="132"/>
                  <a:pt x="96" y="132"/>
                  <a:pt x="96" y="132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8" y="84"/>
                  <a:pt x="78" y="84"/>
                  <a:pt x="78" y="84"/>
                </a:cubicBezTo>
                <a:lnTo>
                  <a:pt x="132" y="102"/>
                </a:lnTo>
                <a:close/>
              </a:path>
            </a:pathLst>
          </a:custGeom>
          <a:solidFill>
            <a:srgbClr val="284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62615" y="3373637"/>
            <a:ext cx="994832" cy="994832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4503082" y="3604919"/>
            <a:ext cx="542925" cy="534988"/>
          </a:xfrm>
          <a:custGeom>
            <a:avLst/>
            <a:gdLst>
              <a:gd name="T0" fmla="*/ 90 w 142"/>
              <a:gd name="T1" fmla="*/ 9 h 139"/>
              <a:gd name="T2" fmla="*/ 142 w 142"/>
              <a:gd name="T3" fmla="*/ 38 h 139"/>
              <a:gd name="T4" fmla="*/ 140 w 142"/>
              <a:gd name="T5" fmla="*/ 21 h 139"/>
              <a:gd name="T6" fmla="*/ 76 w 142"/>
              <a:gd name="T7" fmla="*/ 6 h 139"/>
              <a:gd name="T8" fmla="*/ 67 w 142"/>
              <a:gd name="T9" fmla="*/ 5 h 139"/>
              <a:gd name="T10" fmla="*/ 0 w 142"/>
              <a:gd name="T11" fmla="*/ 72 h 139"/>
              <a:gd name="T12" fmla="*/ 67 w 142"/>
              <a:gd name="T13" fmla="*/ 139 h 139"/>
              <a:gd name="T14" fmla="*/ 134 w 142"/>
              <a:gd name="T15" fmla="*/ 72 h 139"/>
              <a:gd name="T16" fmla="*/ 90 w 142"/>
              <a:gd name="T17" fmla="*/ 9 h 139"/>
              <a:gd name="T18" fmla="*/ 43 w 142"/>
              <a:gd name="T19" fmla="*/ 114 h 139"/>
              <a:gd name="T20" fmla="*/ 25 w 142"/>
              <a:gd name="T21" fmla="*/ 96 h 139"/>
              <a:gd name="T22" fmla="*/ 43 w 142"/>
              <a:gd name="T23" fmla="*/ 78 h 139"/>
              <a:gd name="T24" fmla="*/ 61 w 142"/>
              <a:gd name="T25" fmla="*/ 96 h 139"/>
              <a:gd name="T26" fmla="*/ 43 w 142"/>
              <a:gd name="T27" fmla="*/ 114 h 139"/>
              <a:gd name="T28" fmla="*/ 43 w 142"/>
              <a:gd name="T29" fmla="*/ 66 h 139"/>
              <a:gd name="T30" fmla="*/ 25 w 142"/>
              <a:gd name="T31" fmla="*/ 48 h 139"/>
              <a:gd name="T32" fmla="*/ 43 w 142"/>
              <a:gd name="T33" fmla="*/ 29 h 139"/>
              <a:gd name="T34" fmla="*/ 61 w 142"/>
              <a:gd name="T35" fmla="*/ 48 h 139"/>
              <a:gd name="T36" fmla="*/ 43 w 142"/>
              <a:gd name="T37" fmla="*/ 66 h 139"/>
              <a:gd name="T38" fmla="*/ 91 w 142"/>
              <a:gd name="T39" fmla="*/ 114 h 139"/>
              <a:gd name="T40" fmla="*/ 73 w 142"/>
              <a:gd name="T41" fmla="*/ 96 h 139"/>
              <a:gd name="T42" fmla="*/ 91 w 142"/>
              <a:gd name="T43" fmla="*/ 78 h 139"/>
              <a:gd name="T44" fmla="*/ 109 w 142"/>
              <a:gd name="T45" fmla="*/ 96 h 139"/>
              <a:gd name="T46" fmla="*/ 91 w 142"/>
              <a:gd name="T47" fmla="*/ 114 h 139"/>
              <a:gd name="T48" fmla="*/ 91 w 142"/>
              <a:gd name="T49" fmla="*/ 66 h 139"/>
              <a:gd name="T50" fmla="*/ 73 w 142"/>
              <a:gd name="T51" fmla="*/ 48 h 139"/>
              <a:gd name="T52" fmla="*/ 91 w 142"/>
              <a:gd name="T53" fmla="*/ 29 h 139"/>
              <a:gd name="T54" fmla="*/ 109 w 142"/>
              <a:gd name="T55" fmla="*/ 48 h 139"/>
              <a:gd name="T56" fmla="*/ 91 w 142"/>
              <a:gd name="T57" fmla="*/ 6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" h="139">
                <a:moveTo>
                  <a:pt x="90" y="9"/>
                </a:moveTo>
                <a:cubicBezTo>
                  <a:pt x="132" y="12"/>
                  <a:pt x="142" y="38"/>
                  <a:pt x="142" y="3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25" y="0"/>
                  <a:pt x="96" y="1"/>
                  <a:pt x="76" y="6"/>
                </a:cubicBezTo>
                <a:cubicBezTo>
                  <a:pt x="73" y="5"/>
                  <a:pt x="70" y="5"/>
                  <a:pt x="67" y="5"/>
                </a:cubicBezTo>
                <a:cubicBezTo>
                  <a:pt x="30" y="5"/>
                  <a:pt x="0" y="35"/>
                  <a:pt x="0" y="72"/>
                </a:cubicBezTo>
                <a:cubicBezTo>
                  <a:pt x="0" y="109"/>
                  <a:pt x="30" y="139"/>
                  <a:pt x="67" y="139"/>
                </a:cubicBezTo>
                <a:cubicBezTo>
                  <a:pt x="104" y="139"/>
                  <a:pt x="134" y="109"/>
                  <a:pt x="134" y="72"/>
                </a:cubicBezTo>
                <a:cubicBezTo>
                  <a:pt x="134" y="43"/>
                  <a:pt x="116" y="18"/>
                  <a:pt x="90" y="9"/>
                </a:cubicBezTo>
                <a:close/>
                <a:moveTo>
                  <a:pt x="43" y="114"/>
                </a:moveTo>
                <a:cubicBezTo>
                  <a:pt x="33" y="114"/>
                  <a:pt x="25" y="106"/>
                  <a:pt x="25" y="96"/>
                </a:cubicBezTo>
                <a:cubicBezTo>
                  <a:pt x="25" y="86"/>
                  <a:pt x="33" y="78"/>
                  <a:pt x="43" y="78"/>
                </a:cubicBezTo>
                <a:cubicBezTo>
                  <a:pt x="53" y="78"/>
                  <a:pt x="61" y="86"/>
                  <a:pt x="61" y="96"/>
                </a:cubicBezTo>
                <a:cubicBezTo>
                  <a:pt x="61" y="106"/>
                  <a:pt x="53" y="114"/>
                  <a:pt x="43" y="114"/>
                </a:cubicBezTo>
                <a:close/>
                <a:moveTo>
                  <a:pt x="43" y="66"/>
                </a:moveTo>
                <a:cubicBezTo>
                  <a:pt x="33" y="66"/>
                  <a:pt x="25" y="58"/>
                  <a:pt x="25" y="48"/>
                </a:cubicBezTo>
                <a:cubicBezTo>
                  <a:pt x="25" y="38"/>
                  <a:pt x="33" y="29"/>
                  <a:pt x="43" y="29"/>
                </a:cubicBezTo>
                <a:cubicBezTo>
                  <a:pt x="53" y="29"/>
                  <a:pt x="61" y="38"/>
                  <a:pt x="61" y="48"/>
                </a:cubicBezTo>
                <a:cubicBezTo>
                  <a:pt x="61" y="58"/>
                  <a:pt x="53" y="66"/>
                  <a:pt x="43" y="66"/>
                </a:cubicBezTo>
                <a:close/>
                <a:moveTo>
                  <a:pt x="91" y="114"/>
                </a:moveTo>
                <a:cubicBezTo>
                  <a:pt x="81" y="114"/>
                  <a:pt x="73" y="106"/>
                  <a:pt x="73" y="96"/>
                </a:cubicBezTo>
                <a:cubicBezTo>
                  <a:pt x="73" y="86"/>
                  <a:pt x="81" y="78"/>
                  <a:pt x="91" y="78"/>
                </a:cubicBezTo>
                <a:cubicBezTo>
                  <a:pt x="101" y="78"/>
                  <a:pt x="109" y="86"/>
                  <a:pt x="109" y="96"/>
                </a:cubicBezTo>
                <a:cubicBezTo>
                  <a:pt x="109" y="106"/>
                  <a:pt x="101" y="114"/>
                  <a:pt x="91" y="114"/>
                </a:cubicBezTo>
                <a:close/>
                <a:moveTo>
                  <a:pt x="91" y="66"/>
                </a:moveTo>
                <a:cubicBezTo>
                  <a:pt x="81" y="66"/>
                  <a:pt x="73" y="58"/>
                  <a:pt x="73" y="48"/>
                </a:cubicBezTo>
                <a:cubicBezTo>
                  <a:pt x="73" y="38"/>
                  <a:pt x="81" y="29"/>
                  <a:pt x="91" y="29"/>
                </a:cubicBezTo>
                <a:cubicBezTo>
                  <a:pt x="101" y="29"/>
                  <a:pt x="109" y="38"/>
                  <a:pt x="109" y="48"/>
                </a:cubicBezTo>
                <a:cubicBezTo>
                  <a:pt x="109" y="58"/>
                  <a:pt x="101" y="66"/>
                  <a:pt x="91" y="66"/>
                </a:cubicBezTo>
                <a:close/>
              </a:path>
            </a:pathLst>
          </a:custGeom>
          <a:solidFill>
            <a:srgbClr val="284A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934552" y="3373637"/>
            <a:ext cx="994832" cy="994832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190214" y="3631669"/>
            <a:ext cx="498612" cy="493724"/>
            <a:chOff x="7190214" y="3631669"/>
            <a:chExt cx="498612" cy="493724"/>
          </a:xfrm>
        </p:grpSpPr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7190214" y="3631669"/>
              <a:ext cx="431397" cy="493724"/>
            </a:xfrm>
            <a:custGeom>
              <a:avLst/>
              <a:gdLst>
                <a:gd name="T0" fmla="*/ 0 w 147"/>
                <a:gd name="T1" fmla="*/ 10 h 168"/>
                <a:gd name="T2" fmla="*/ 0 w 147"/>
                <a:gd name="T3" fmla="*/ 158 h 168"/>
                <a:gd name="T4" fmla="*/ 10 w 147"/>
                <a:gd name="T5" fmla="*/ 168 h 168"/>
                <a:gd name="T6" fmla="*/ 22 w 147"/>
                <a:gd name="T7" fmla="*/ 168 h 168"/>
                <a:gd name="T8" fmla="*/ 22 w 147"/>
                <a:gd name="T9" fmla="*/ 0 h 168"/>
                <a:gd name="T10" fmla="*/ 10 w 147"/>
                <a:gd name="T11" fmla="*/ 0 h 168"/>
                <a:gd name="T12" fmla="*/ 0 w 147"/>
                <a:gd name="T13" fmla="*/ 10 h 168"/>
                <a:gd name="T14" fmla="*/ 34 w 147"/>
                <a:gd name="T15" fmla="*/ 0 h 168"/>
                <a:gd name="T16" fmla="*/ 34 w 147"/>
                <a:gd name="T17" fmla="*/ 168 h 168"/>
                <a:gd name="T18" fmla="*/ 147 w 147"/>
                <a:gd name="T19" fmla="*/ 168 h 168"/>
                <a:gd name="T20" fmla="*/ 147 w 147"/>
                <a:gd name="T21" fmla="*/ 0 h 168"/>
                <a:gd name="T22" fmla="*/ 34 w 147"/>
                <a:gd name="T23" fmla="*/ 0 h 168"/>
                <a:gd name="T24" fmla="*/ 134 w 147"/>
                <a:gd name="T25" fmla="*/ 124 h 168"/>
                <a:gd name="T26" fmla="*/ 47 w 147"/>
                <a:gd name="T27" fmla="*/ 124 h 168"/>
                <a:gd name="T28" fmla="*/ 47 w 147"/>
                <a:gd name="T29" fmla="*/ 111 h 168"/>
                <a:gd name="T30" fmla="*/ 58 w 147"/>
                <a:gd name="T31" fmla="*/ 104 h 168"/>
                <a:gd name="T32" fmla="*/ 71 w 147"/>
                <a:gd name="T33" fmla="*/ 99 h 168"/>
                <a:gd name="T34" fmla="*/ 75 w 147"/>
                <a:gd name="T35" fmla="*/ 98 h 168"/>
                <a:gd name="T36" fmla="*/ 79 w 147"/>
                <a:gd name="T37" fmla="*/ 92 h 168"/>
                <a:gd name="T38" fmla="*/ 80 w 147"/>
                <a:gd name="T39" fmla="*/ 91 h 168"/>
                <a:gd name="T40" fmla="*/ 78 w 147"/>
                <a:gd name="T41" fmla="*/ 87 h 168"/>
                <a:gd name="T42" fmla="*/ 77 w 147"/>
                <a:gd name="T43" fmla="*/ 80 h 168"/>
                <a:gd name="T44" fmla="*/ 76 w 147"/>
                <a:gd name="T45" fmla="*/ 80 h 168"/>
                <a:gd name="T46" fmla="*/ 73 w 147"/>
                <a:gd name="T47" fmla="*/ 70 h 168"/>
                <a:gd name="T48" fmla="*/ 74 w 147"/>
                <a:gd name="T49" fmla="*/ 66 h 168"/>
                <a:gd name="T50" fmla="*/ 81 w 147"/>
                <a:gd name="T51" fmla="*/ 46 h 168"/>
                <a:gd name="T52" fmla="*/ 99 w 147"/>
                <a:gd name="T53" fmla="*/ 46 h 168"/>
                <a:gd name="T54" fmla="*/ 101 w 147"/>
                <a:gd name="T55" fmla="*/ 48 h 168"/>
                <a:gd name="T56" fmla="*/ 104 w 147"/>
                <a:gd name="T57" fmla="*/ 48 h 168"/>
                <a:gd name="T58" fmla="*/ 106 w 147"/>
                <a:gd name="T59" fmla="*/ 52 h 168"/>
                <a:gd name="T60" fmla="*/ 107 w 147"/>
                <a:gd name="T61" fmla="*/ 58 h 168"/>
                <a:gd name="T62" fmla="*/ 106 w 147"/>
                <a:gd name="T63" fmla="*/ 66 h 168"/>
                <a:gd name="T64" fmla="*/ 107 w 147"/>
                <a:gd name="T65" fmla="*/ 69 h 168"/>
                <a:gd name="T66" fmla="*/ 107 w 147"/>
                <a:gd name="T67" fmla="*/ 75 h 168"/>
                <a:gd name="T68" fmla="*/ 106 w 147"/>
                <a:gd name="T69" fmla="*/ 79 h 168"/>
                <a:gd name="T70" fmla="*/ 103 w 147"/>
                <a:gd name="T71" fmla="*/ 81 h 168"/>
                <a:gd name="T72" fmla="*/ 103 w 147"/>
                <a:gd name="T73" fmla="*/ 86 h 168"/>
                <a:gd name="T74" fmla="*/ 100 w 147"/>
                <a:gd name="T75" fmla="*/ 91 h 168"/>
                <a:gd name="T76" fmla="*/ 103 w 147"/>
                <a:gd name="T77" fmla="*/ 92 h 168"/>
                <a:gd name="T78" fmla="*/ 106 w 147"/>
                <a:gd name="T79" fmla="*/ 98 h 168"/>
                <a:gd name="T80" fmla="*/ 110 w 147"/>
                <a:gd name="T81" fmla="*/ 99 h 168"/>
                <a:gd name="T82" fmla="*/ 124 w 147"/>
                <a:gd name="T83" fmla="*/ 104 h 168"/>
                <a:gd name="T84" fmla="*/ 134 w 147"/>
                <a:gd name="T85" fmla="*/ 111 h 168"/>
                <a:gd name="T86" fmla="*/ 134 w 147"/>
                <a:gd name="T87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8">
                  <a:moveTo>
                    <a:pt x="0" y="1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64"/>
                    <a:pt x="4" y="168"/>
                    <a:pt x="1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  <a:moveTo>
                    <a:pt x="34" y="0"/>
                  </a:moveTo>
                  <a:cubicBezTo>
                    <a:pt x="34" y="168"/>
                    <a:pt x="34" y="168"/>
                    <a:pt x="34" y="168"/>
                  </a:cubicBezTo>
                  <a:cubicBezTo>
                    <a:pt x="147" y="168"/>
                    <a:pt x="147" y="168"/>
                    <a:pt x="147" y="168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34" y="0"/>
                  </a:lnTo>
                  <a:close/>
                  <a:moveTo>
                    <a:pt x="134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47" y="120"/>
                    <a:pt x="47" y="114"/>
                    <a:pt x="47" y="111"/>
                  </a:cubicBezTo>
                  <a:cubicBezTo>
                    <a:pt x="49" y="107"/>
                    <a:pt x="54" y="106"/>
                    <a:pt x="58" y="104"/>
                  </a:cubicBezTo>
                  <a:cubicBezTo>
                    <a:pt x="62" y="103"/>
                    <a:pt x="67" y="100"/>
                    <a:pt x="71" y="99"/>
                  </a:cubicBezTo>
                  <a:cubicBezTo>
                    <a:pt x="72" y="98"/>
                    <a:pt x="74" y="98"/>
                    <a:pt x="75" y="98"/>
                  </a:cubicBezTo>
                  <a:cubicBezTo>
                    <a:pt x="76" y="97"/>
                    <a:pt x="78" y="93"/>
                    <a:pt x="79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89"/>
                    <a:pt x="79" y="89"/>
                    <a:pt x="78" y="87"/>
                  </a:cubicBezTo>
                  <a:cubicBezTo>
                    <a:pt x="78" y="85"/>
                    <a:pt x="78" y="82"/>
                    <a:pt x="77" y="80"/>
                  </a:cubicBezTo>
                  <a:cubicBezTo>
                    <a:pt x="77" y="80"/>
                    <a:pt x="76" y="80"/>
                    <a:pt x="76" y="80"/>
                  </a:cubicBezTo>
                  <a:cubicBezTo>
                    <a:pt x="73" y="78"/>
                    <a:pt x="73" y="72"/>
                    <a:pt x="73" y="70"/>
                  </a:cubicBezTo>
                  <a:cubicBezTo>
                    <a:pt x="73" y="69"/>
                    <a:pt x="74" y="68"/>
                    <a:pt x="74" y="66"/>
                  </a:cubicBezTo>
                  <a:cubicBezTo>
                    <a:pt x="71" y="54"/>
                    <a:pt x="75" y="48"/>
                    <a:pt x="81" y="46"/>
                  </a:cubicBezTo>
                  <a:cubicBezTo>
                    <a:pt x="85" y="45"/>
                    <a:pt x="92" y="42"/>
                    <a:pt x="99" y="46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5" y="49"/>
                    <a:pt x="106" y="52"/>
                    <a:pt x="106" y="52"/>
                  </a:cubicBezTo>
                  <a:cubicBezTo>
                    <a:pt x="107" y="54"/>
                    <a:pt x="107" y="55"/>
                    <a:pt x="107" y="58"/>
                  </a:cubicBezTo>
                  <a:cubicBezTo>
                    <a:pt x="107" y="59"/>
                    <a:pt x="106" y="64"/>
                    <a:pt x="106" y="66"/>
                  </a:cubicBezTo>
                  <a:cubicBezTo>
                    <a:pt x="106" y="67"/>
                    <a:pt x="107" y="67"/>
                    <a:pt x="107" y="69"/>
                  </a:cubicBezTo>
                  <a:cubicBezTo>
                    <a:pt x="108" y="71"/>
                    <a:pt x="108" y="73"/>
                    <a:pt x="107" y="75"/>
                  </a:cubicBezTo>
                  <a:cubicBezTo>
                    <a:pt x="107" y="76"/>
                    <a:pt x="107" y="78"/>
                    <a:pt x="106" y="79"/>
                  </a:cubicBezTo>
                  <a:cubicBezTo>
                    <a:pt x="105" y="80"/>
                    <a:pt x="104" y="80"/>
                    <a:pt x="103" y="81"/>
                  </a:cubicBezTo>
                  <a:cubicBezTo>
                    <a:pt x="103" y="82"/>
                    <a:pt x="103" y="85"/>
                    <a:pt x="103" y="86"/>
                  </a:cubicBezTo>
                  <a:cubicBezTo>
                    <a:pt x="102" y="88"/>
                    <a:pt x="100" y="89"/>
                    <a:pt x="100" y="91"/>
                  </a:cubicBezTo>
                  <a:cubicBezTo>
                    <a:pt x="101" y="91"/>
                    <a:pt x="102" y="91"/>
                    <a:pt x="103" y="92"/>
                  </a:cubicBezTo>
                  <a:cubicBezTo>
                    <a:pt x="103" y="93"/>
                    <a:pt x="105" y="97"/>
                    <a:pt x="106" y="98"/>
                  </a:cubicBezTo>
                  <a:cubicBezTo>
                    <a:pt x="108" y="98"/>
                    <a:pt x="109" y="98"/>
                    <a:pt x="110" y="99"/>
                  </a:cubicBezTo>
                  <a:cubicBezTo>
                    <a:pt x="114" y="100"/>
                    <a:pt x="119" y="103"/>
                    <a:pt x="124" y="104"/>
                  </a:cubicBezTo>
                  <a:cubicBezTo>
                    <a:pt x="128" y="106"/>
                    <a:pt x="132" y="107"/>
                    <a:pt x="134" y="111"/>
                  </a:cubicBezTo>
                  <a:cubicBezTo>
                    <a:pt x="134" y="114"/>
                    <a:pt x="134" y="120"/>
                    <a:pt x="134" y="124"/>
                  </a:cubicBezTo>
                  <a:close/>
                </a:path>
              </a:pathLst>
            </a:cu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7644831" y="3631669"/>
              <a:ext cx="43995" cy="112432"/>
            </a:xfrm>
            <a:prstGeom prst="rect">
              <a:avLst/>
            </a:pr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7644831" y="3773431"/>
              <a:ext cx="43995" cy="113654"/>
            </a:xfrm>
            <a:prstGeom prst="rect">
              <a:avLst/>
            </a:pr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7644831" y="3916416"/>
              <a:ext cx="43995" cy="114876"/>
            </a:xfrm>
            <a:prstGeom prst="rect">
              <a:avLst/>
            </a:pr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9606490" y="3373637"/>
            <a:ext cx="994832" cy="994832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Group 19"/>
          <p:cNvGrpSpPr>
            <a:grpSpLocks noChangeAspect="1"/>
          </p:cNvGrpSpPr>
          <p:nvPr/>
        </p:nvGrpSpPr>
        <p:grpSpPr bwMode="auto">
          <a:xfrm>
            <a:off x="9852400" y="3647536"/>
            <a:ext cx="503011" cy="485228"/>
            <a:chOff x="3642" y="1969"/>
            <a:chExt cx="396" cy="382"/>
          </a:xfrm>
        </p:grpSpPr>
        <p:sp>
          <p:nvSpPr>
            <p:cNvPr id="37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642" y="1969"/>
              <a:ext cx="39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 noEditPoints="1"/>
            </p:cNvSpPr>
            <p:nvPr/>
          </p:nvSpPr>
          <p:spPr bwMode="auto">
            <a:xfrm>
              <a:off x="3637" y="1967"/>
              <a:ext cx="403" cy="384"/>
            </a:xfrm>
            <a:custGeom>
              <a:avLst/>
              <a:gdLst>
                <a:gd name="T0" fmla="*/ 49 w 168"/>
                <a:gd name="T1" fmla="*/ 73 h 160"/>
                <a:gd name="T2" fmla="*/ 49 w 168"/>
                <a:gd name="T3" fmla="*/ 73 h 160"/>
                <a:gd name="T4" fmla="*/ 65 w 168"/>
                <a:gd name="T5" fmla="*/ 89 h 160"/>
                <a:gd name="T6" fmla="*/ 71 w 168"/>
                <a:gd name="T7" fmla="*/ 84 h 160"/>
                <a:gd name="T8" fmla="*/ 65 w 168"/>
                <a:gd name="T9" fmla="*/ 77 h 160"/>
                <a:gd name="T10" fmla="*/ 62 w 168"/>
                <a:gd name="T11" fmla="*/ 75 h 160"/>
                <a:gd name="T12" fmla="*/ 77 w 168"/>
                <a:gd name="T13" fmla="*/ 60 h 160"/>
                <a:gd name="T14" fmla="*/ 78 w 168"/>
                <a:gd name="T15" fmla="*/ 60 h 160"/>
                <a:gd name="T16" fmla="*/ 80 w 168"/>
                <a:gd name="T17" fmla="*/ 60 h 160"/>
                <a:gd name="T18" fmla="*/ 83 w 168"/>
                <a:gd name="T19" fmla="*/ 60 h 160"/>
                <a:gd name="T20" fmla="*/ 72 w 168"/>
                <a:gd name="T21" fmla="*/ 49 h 160"/>
                <a:gd name="T22" fmla="*/ 72 w 168"/>
                <a:gd name="T23" fmla="*/ 49 h 160"/>
                <a:gd name="T24" fmla="*/ 63 w 168"/>
                <a:gd name="T25" fmla="*/ 14 h 160"/>
                <a:gd name="T26" fmla="*/ 28 w 168"/>
                <a:gd name="T27" fmla="*/ 5 h 160"/>
                <a:gd name="T28" fmla="*/ 48 w 168"/>
                <a:gd name="T29" fmla="*/ 25 h 160"/>
                <a:gd name="T30" fmla="*/ 43 w 168"/>
                <a:gd name="T31" fmla="*/ 45 h 160"/>
                <a:gd name="T32" fmla="*/ 24 w 168"/>
                <a:gd name="T33" fmla="*/ 50 h 160"/>
                <a:gd name="T34" fmla="*/ 4 w 168"/>
                <a:gd name="T35" fmla="*/ 30 h 160"/>
                <a:gd name="T36" fmla="*/ 13 w 168"/>
                <a:gd name="T37" fmla="*/ 64 h 160"/>
                <a:gd name="T38" fmla="*/ 49 w 168"/>
                <a:gd name="T39" fmla="*/ 73 h 160"/>
                <a:gd name="T40" fmla="*/ 108 w 168"/>
                <a:gd name="T41" fmla="*/ 85 h 160"/>
                <a:gd name="T42" fmla="*/ 107 w 168"/>
                <a:gd name="T43" fmla="*/ 89 h 160"/>
                <a:gd name="T44" fmla="*/ 108 w 168"/>
                <a:gd name="T45" fmla="*/ 91 h 160"/>
                <a:gd name="T46" fmla="*/ 106 w 168"/>
                <a:gd name="T47" fmla="*/ 92 h 160"/>
                <a:gd name="T48" fmla="*/ 96 w 168"/>
                <a:gd name="T49" fmla="*/ 103 h 160"/>
                <a:gd name="T50" fmla="*/ 93 w 168"/>
                <a:gd name="T51" fmla="*/ 105 h 160"/>
                <a:gd name="T52" fmla="*/ 84 w 168"/>
                <a:gd name="T53" fmla="*/ 96 h 160"/>
                <a:gd name="T54" fmla="*/ 78 w 168"/>
                <a:gd name="T55" fmla="*/ 102 h 160"/>
                <a:gd name="T56" fmla="*/ 131 w 168"/>
                <a:gd name="T57" fmla="*/ 155 h 160"/>
                <a:gd name="T58" fmla="*/ 143 w 168"/>
                <a:gd name="T59" fmla="*/ 160 h 160"/>
                <a:gd name="T60" fmla="*/ 154 w 168"/>
                <a:gd name="T61" fmla="*/ 155 h 160"/>
                <a:gd name="T62" fmla="*/ 154 w 168"/>
                <a:gd name="T63" fmla="*/ 131 h 160"/>
                <a:gd name="T64" fmla="*/ 108 w 168"/>
                <a:gd name="T65" fmla="*/ 85 h 160"/>
                <a:gd name="T66" fmla="*/ 148 w 168"/>
                <a:gd name="T67" fmla="*/ 149 h 160"/>
                <a:gd name="T68" fmla="*/ 140 w 168"/>
                <a:gd name="T69" fmla="*/ 152 h 160"/>
                <a:gd name="T70" fmla="*/ 133 w 168"/>
                <a:gd name="T71" fmla="*/ 145 h 160"/>
                <a:gd name="T72" fmla="*/ 135 w 168"/>
                <a:gd name="T73" fmla="*/ 136 h 160"/>
                <a:gd name="T74" fmla="*/ 144 w 168"/>
                <a:gd name="T75" fmla="*/ 134 h 160"/>
                <a:gd name="T76" fmla="*/ 150 w 168"/>
                <a:gd name="T77" fmla="*/ 141 h 160"/>
                <a:gd name="T78" fmla="*/ 148 w 168"/>
                <a:gd name="T79" fmla="*/ 149 h 160"/>
                <a:gd name="T80" fmla="*/ 84 w 168"/>
                <a:gd name="T81" fmla="*/ 91 h 160"/>
                <a:gd name="T82" fmla="*/ 93 w 168"/>
                <a:gd name="T83" fmla="*/ 100 h 160"/>
                <a:gd name="T84" fmla="*/ 103 w 168"/>
                <a:gd name="T85" fmla="*/ 90 h 160"/>
                <a:gd name="T86" fmla="*/ 108 w 168"/>
                <a:gd name="T87" fmla="*/ 75 h 160"/>
                <a:gd name="T88" fmla="*/ 122 w 168"/>
                <a:gd name="T89" fmla="*/ 70 h 160"/>
                <a:gd name="T90" fmla="*/ 168 w 168"/>
                <a:gd name="T91" fmla="*/ 25 h 160"/>
                <a:gd name="T92" fmla="*/ 142 w 168"/>
                <a:gd name="T93" fmla="*/ 0 h 160"/>
                <a:gd name="T94" fmla="*/ 97 w 168"/>
                <a:gd name="T95" fmla="*/ 45 h 160"/>
                <a:gd name="T96" fmla="*/ 92 w 168"/>
                <a:gd name="T97" fmla="*/ 59 h 160"/>
                <a:gd name="T98" fmla="*/ 78 w 168"/>
                <a:gd name="T99" fmla="*/ 64 h 160"/>
                <a:gd name="T100" fmla="*/ 68 w 168"/>
                <a:gd name="T101" fmla="*/ 75 h 160"/>
                <a:gd name="T102" fmla="*/ 77 w 168"/>
                <a:gd name="T103" fmla="*/ 84 h 160"/>
                <a:gd name="T104" fmla="*/ 32 w 168"/>
                <a:gd name="T105" fmla="*/ 128 h 160"/>
                <a:gd name="T106" fmla="*/ 31 w 168"/>
                <a:gd name="T107" fmla="*/ 127 h 160"/>
                <a:gd name="T108" fmla="*/ 22 w 168"/>
                <a:gd name="T109" fmla="*/ 134 h 160"/>
                <a:gd name="T110" fmla="*/ 8 w 168"/>
                <a:gd name="T111" fmla="*/ 156 h 160"/>
                <a:gd name="T112" fmla="*/ 11 w 168"/>
                <a:gd name="T113" fmla="*/ 160 h 160"/>
                <a:gd name="T114" fmla="*/ 34 w 168"/>
                <a:gd name="T115" fmla="*/ 146 h 160"/>
                <a:gd name="T116" fmla="*/ 41 w 168"/>
                <a:gd name="T117" fmla="*/ 137 h 160"/>
                <a:gd name="T118" fmla="*/ 39 w 168"/>
                <a:gd name="T119" fmla="*/ 135 h 160"/>
                <a:gd name="T120" fmla="*/ 84 w 168"/>
                <a:gd name="T121" fmla="*/ 9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60">
                  <a:moveTo>
                    <a:pt x="49" y="73"/>
                  </a:moveTo>
                  <a:cubicBezTo>
                    <a:pt x="49" y="73"/>
                    <a:pt x="49" y="73"/>
                    <a:pt x="49" y="7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9" y="60"/>
                    <a:pt x="79" y="60"/>
                    <a:pt x="80" y="60"/>
                  </a:cubicBezTo>
                  <a:cubicBezTo>
                    <a:pt x="81" y="60"/>
                    <a:pt x="82" y="60"/>
                    <a:pt x="83" y="60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5" y="37"/>
                    <a:pt x="72" y="24"/>
                    <a:pt x="63" y="14"/>
                  </a:cubicBezTo>
                  <a:cubicBezTo>
                    <a:pt x="53" y="5"/>
                    <a:pt x="40" y="2"/>
                    <a:pt x="28" y="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42"/>
                    <a:pt x="4" y="55"/>
                    <a:pt x="13" y="64"/>
                  </a:cubicBezTo>
                  <a:cubicBezTo>
                    <a:pt x="22" y="74"/>
                    <a:pt x="36" y="77"/>
                    <a:pt x="49" y="73"/>
                  </a:cubicBezTo>
                  <a:close/>
                  <a:moveTo>
                    <a:pt x="108" y="85"/>
                  </a:moveTo>
                  <a:cubicBezTo>
                    <a:pt x="107" y="86"/>
                    <a:pt x="107" y="88"/>
                    <a:pt x="107" y="89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131" y="155"/>
                    <a:pt x="131" y="155"/>
                    <a:pt x="131" y="155"/>
                  </a:cubicBezTo>
                  <a:cubicBezTo>
                    <a:pt x="134" y="158"/>
                    <a:pt x="138" y="160"/>
                    <a:pt x="143" y="160"/>
                  </a:cubicBezTo>
                  <a:cubicBezTo>
                    <a:pt x="147" y="160"/>
                    <a:pt x="151" y="158"/>
                    <a:pt x="154" y="155"/>
                  </a:cubicBezTo>
                  <a:cubicBezTo>
                    <a:pt x="161" y="148"/>
                    <a:pt x="161" y="138"/>
                    <a:pt x="154" y="131"/>
                  </a:cubicBezTo>
                  <a:lnTo>
                    <a:pt x="108" y="85"/>
                  </a:lnTo>
                  <a:close/>
                  <a:moveTo>
                    <a:pt x="148" y="149"/>
                  </a:moveTo>
                  <a:cubicBezTo>
                    <a:pt x="140" y="152"/>
                    <a:pt x="140" y="152"/>
                    <a:pt x="140" y="152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0" y="141"/>
                    <a:pt x="150" y="141"/>
                    <a:pt x="150" y="141"/>
                  </a:cubicBezTo>
                  <a:lnTo>
                    <a:pt x="148" y="149"/>
                  </a:lnTo>
                  <a:close/>
                  <a:moveTo>
                    <a:pt x="84" y="91"/>
                  </a:moveTo>
                  <a:cubicBezTo>
                    <a:pt x="93" y="100"/>
                    <a:pt x="93" y="100"/>
                    <a:pt x="93" y="10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84"/>
                    <a:pt x="104" y="79"/>
                    <a:pt x="108" y="75"/>
                  </a:cubicBezTo>
                  <a:cubicBezTo>
                    <a:pt x="112" y="72"/>
                    <a:pt x="117" y="70"/>
                    <a:pt x="122" y="7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8" y="50"/>
                    <a:pt x="96" y="55"/>
                    <a:pt x="92" y="59"/>
                  </a:cubicBezTo>
                  <a:cubicBezTo>
                    <a:pt x="88" y="63"/>
                    <a:pt x="83" y="65"/>
                    <a:pt x="78" y="6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39" y="135"/>
                    <a:pt x="39" y="135"/>
                    <a:pt x="39" y="135"/>
                  </a:cubicBezTo>
                  <a:lnTo>
                    <a:pt x="84" y="91"/>
                  </a:lnTo>
                  <a:close/>
                </a:path>
              </a:pathLst>
            </a:custGeom>
            <a:solidFill>
              <a:srgbClr val="284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1470530" y="4586485"/>
            <a:ext cx="1327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PART 01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pPr algn="ctr"/>
            <a:r>
              <a:rPr lang="zh-CN" altLang="en-US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项目背景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45643" y="4586483"/>
            <a:ext cx="1351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PART 02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pPr algn="ctr"/>
            <a:r>
              <a:rPr lang="zh-CN" altLang="en-US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项目描述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17580" y="4586483"/>
            <a:ext cx="140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PART 03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pPr algn="ctr"/>
            <a:r>
              <a:rPr lang="zh-CN" altLang="en-US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项目组织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9517" y="4586483"/>
            <a:ext cx="1341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PART 04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pPr algn="ctr"/>
            <a:r>
              <a:rPr lang="zh-CN" altLang="en-US" sz="2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风险分析</a:t>
            </a:r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pPr algn="ctr"/>
            <a:endParaRPr lang="en-US" altLang="zh-CN" sz="2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22" grpId="1" animBg="1"/>
      <p:bldP spid="13" grpId="0" animBg="1"/>
      <p:bldP spid="26" grpId="0" animBg="1"/>
      <p:bldP spid="17" grpId="0" animBg="1"/>
      <p:bldP spid="34" grpId="0" animBg="1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4670076" y="4117920"/>
            <a:ext cx="361417" cy="329746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41450" y="1231506"/>
            <a:ext cx="2819056" cy="2572016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95159" y="1309061"/>
            <a:ext cx="3001682" cy="3001682"/>
            <a:chOff x="4595159" y="1642890"/>
            <a:chExt cx="3001682" cy="3001682"/>
          </a:xfrm>
        </p:grpSpPr>
        <p:sp>
          <p:nvSpPr>
            <p:cNvPr id="5" name="椭圆 4"/>
            <p:cNvSpPr/>
            <p:nvPr/>
          </p:nvSpPr>
          <p:spPr>
            <a:xfrm>
              <a:off x="4595159" y="1642890"/>
              <a:ext cx="3001682" cy="3001682"/>
            </a:xfrm>
            <a:prstGeom prst="ellipse">
              <a:avLst/>
            </a:prstGeom>
            <a:gradFill>
              <a:gsLst>
                <a:gs pos="7000">
                  <a:srgbClr val="041B4A"/>
                </a:gs>
                <a:gs pos="100000">
                  <a:srgbClr val="3E5B82"/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31493" y="2851343"/>
              <a:ext cx="21290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PART 01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项目背景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  <a:p>
              <a:pPr algn="ctr"/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V="1">
            <a:off x="7832677" y="2517514"/>
            <a:ext cx="515291" cy="470135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5053" y="1287294"/>
            <a:ext cx="453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项 目 背 景</a:t>
            </a:r>
            <a:endParaRPr lang="zh-CN" altLang="en-US" sz="40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78997" y="3128554"/>
            <a:ext cx="506437" cy="506437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1981830" y="3277106"/>
            <a:ext cx="294420" cy="228382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rgbClr val="0B23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549137" y="4684259"/>
            <a:ext cx="506437" cy="506437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Group 16"/>
          <p:cNvGrpSpPr>
            <a:grpSpLocks noChangeAspect="1"/>
          </p:cNvGrpSpPr>
          <p:nvPr/>
        </p:nvGrpSpPr>
        <p:grpSpPr bwMode="auto">
          <a:xfrm>
            <a:off x="3718532" y="4839049"/>
            <a:ext cx="236225" cy="256545"/>
            <a:chOff x="3654" y="1960"/>
            <a:chExt cx="372" cy="404"/>
          </a:xfrm>
        </p:grpSpPr>
        <p:sp>
          <p:nvSpPr>
            <p:cNvPr id="38" name="Freeform 17"/>
            <p:cNvSpPr/>
            <p:nvPr/>
          </p:nvSpPr>
          <p:spPr bwMode="auto">
            <a:xfrm>
              <a:off x="3654" y="1960"/>
              <a:ext cx="263" cy="311"/>
            </a:xfrm>
            <a:custGeom>
              <a:avLst/>
              <a:gdLst>
                <a:gd name="T0" fmla="*/ 0 w 263"/>
                <a:gd name="T1" fmla="*/ 0 h 311"/>
                <a:gd name="T2" fmla="*/ 0 w 263"/>
                <a:gd name="T3" fmla="*/ 311 h 311"/>
                <a:gd name="T4" fmla="*/ 77 w 263"/>
                <a:gd name="T5" fmla="*/ 311 h 311"/>
                <a:gd name="T6" fmla="*/ 77 w 263"/>
                <a:gd name="T7" fmla="*/ 229 h 311"/>
                <a:gd name="T8" fmla="*/ 32 w 263"/>
                <a:gd name="T9" fmla="*/ 229 h 311"/>
                <a:gd name="T10" fmla="*/ 32 w 263"/>
                <a:gd name="T11" fmla="*/ 32 h 311"/>
                <a:gd name="T12" fmla="*/ 232 w 263"/>
                <a:gd name="T13" fmla="*/ 32 h 311"/>
                <a:gd name="T14" fmla="*/ 232 w 263"/>
                <a:gd name="T15" fmla="*/ 65 h 311"/>
                <a:gd name="T16" fmla="*/ 263 w 263"/>
                <a:gd name="T17" fmla="*/ 65 h 311"/>
                <a:gd name="T18" fmla="*/ 263 w 263"/>
                <a:gd name="T19" fmla="*/ 0 h 311"/>
                <a:gd name="T20" fmla="*/ 0 w 263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11">
                  <a:moveTo>
                    <a:pt x="0" y="0"/>
                  </a:moveTo>
                  <a:lnTo>
                    <a:pt x="0" y="311"/>
                  </a:lnTo>
                  <a:lnTo>
                    <a:pt x="77" y="311"/>
                  </a:lnTo>
                  <a:lnTo>
                    <a:pt x="77" y="229"/>
                  </a:lnTo>
                  <a:lnTo>
                    <a:pt x="32" y="229"/>
                  </a:lnTo>
                  <a:lnTo>
                    <a:pt x="32" y="32"/>
                  </a:lnTo>
                  <a:lnTo>
                    <a:pt x="232" y="32"/>
                  </a:lnTo>
                  <a:lnTo>
                    <a:pt x="232" y="65"/>
                  </a:lnTo>
                  <a:lnTo>
                    <a:pt x="263" y="65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2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8"/>
            <p:cNvSpPr>
              <a:spLocks noEditPoints="1"/>
            </p:cNvSpPr>
            <p:nvPr/>
          </p:nvSpPr>
          <p:spPr bwMode="auto">
            <a:xfrm>
              <a:off x="3763" y="2054"/>
              <a:ext cx="263" cy="310"/>
            </a:xfrm>
            <a:custGeom>
              <a:avLst/>
              <a:gdLst>
                <a:gd name="T0" fmla="*/ 0 w 263"/>
                <a:gd name="T1" fmla="*/ 0 h 310"/>
                <a:gd name="T2" fmla="*/ 0 w 263"/>
                <a:gd name="T3" fmla="*/ 310 h 310"/>
                <a:gd name="T4" fmla="*/ 263 w 263"/>
                <a:gd name="T5" fmla="*/ 310 h 310"/>
                <a:gd name="T6" fmla="*/ 263 w 263"/>
                <a:gd name="T7" fmla="*/ 0 h 310"/>
                <a:gd name="T8" fmla="*/ 0 w 263"/>
                <a:gd name="T9" fmla="*/ 0 h 310"/>
                <a:gd name="T10" fmla="*/ 234 w 263"/>
                <a:gd name="T11" fmla="*/ 229 h 310"/>
                <a:gd name="T12" fmla="*/ 31 w 263"/>
                <a:gd name="T13" fmla="*/ 229 h 310"/>
                <a:gd name="T14" fmla="*/ 31 w 263"/>
                <a:gd name="T15" fmla="*/ 29 h 310"/>
                <a:gd name="T16" fmla="*/ 234 w 263"/>
                <a:gd name="T17" fmla="*/ 29 h 310"/>
                <a:gd name="T18" fmla="*/ 234 w 263"/>
                <a:gd name="T19" fmla="*/ 22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310">
                  <a:moveTo>
                    <a:pt x="0" y="0"/>
                  </a:moveTo>
                  <a:lnTo>
                    <a:pt x="0" y="310"/>
                  </a:lnTo>
                  <a:lnTo>
                    <a:pt x="263" y="310"/>
                  </a:lnTo>
                  <a:lnTo>
                    <a:pt x="263" y="0"/>
                  </a:lnTo>
                  <a:lnTo>
                    <a:pt x="0" y="0"/>
                  </a:lnTo>
                  <a:close/>
                  <a:moveTo>
                    <a:pt x="234" y="229"/>
                  </a:moveTo>
                  <a:lnTo>
                    <a:pt x="31" y="229"/>
                  </a:lnTo>
                  <a:lnTo>
                    <a:pt x="31" y="29"/>
                  </a:lnTo>
                  <a:lnTo>
                    <a:pt x="234" y="29"/>
                  </a:lnTo>
                  <a:lnTo>
                    <a:pt x="234" y="229"/>
                  </a:lnTo>
                  <a:close/>
                </a:path>
              </a:pathLst>
            </a:custGeom>
            <a:solidFill>
              <a:srgbClr val="0B2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椭圆 43"/>
          <p:cNvSpPr/>
          <p:nvPr/>
        </p:nvSpPr>
        <p:spPr>
          <a:xfrm>
            <a:off x="6225435" y="3134693"/>
            <a:ext cx="506437" cy="506437"/>
          </a:xfrm>
          <a:prstGeom prst="ellipse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21"/>
          <p:cNvGrpSpPr>
            <a:grpSpLocks noChangeAspect="1"/>
          </p:cNvGrpSpPr>
          <p:nvPr/>
        </p:nvGrpSpPr>
        <p:grpSpPr bwMode="auto">
          <a:xfrm>
            <a:off x="6359800" y="3255920"/>
            <a:ext cx="256756" cy="228600"/>
            <a:chOff x="2277" y="2742"/>
            <a:chExt cx="383" cy="341"/>
          </a:xfrm>
        </p:grpSpPr>
        <p:sp>
          <p:nvSpPr>
            <p:cNvPr id="4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77" y="2742"/>
              <a:ext cx="38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2275" y="2742"/>
              <a:ext cx="265" cy="343"/>
            </a:xfrm>
            <a:custGeom>
              <a:avLst/>
              <a:gdLst>
                <a:gd name="T0" fmla="*/ 55 w 110"/>
                <a:gd name="T1" fmla="*/ 62 h 142"/>
                <a:gd name="T2" fmla="*/ 0 w 110"/>
                <a:gd name="T3" fmla="*/ 138 h 142"/>
                <a:gd name="T4" fmla="*/ 0 w 110"/>
                <a:gd name="T5" fmla="*/ 142 h 142"/>
                <a:gd name="T6" fmla="*/ 110 w 110"/>
                <a:gd name="T7" fmla="*/ 142 h 142"/>
                <a:gd name="T8" fmla="*/ 110 w 110"/>
                <a:gd name="T9" fmla="*/ 138 h 142"/>
                <a:gd name="T10" fmla="*/ 55 w 110"/>
                <a:gd name="T11" fmla="*/ 62 h 142"/>
                <a:gd name="T12" fmla="*/ 56 w 110"/>
                <a:gd name="T13" fmla="*/ 55 h 142"/>
                <a:gd name="T14" fmla="*/ 84 w 110"/>
                <a:gd name="T15" fmla="*/ 27 h 142"/>
                <a:gd name="T16" fmla="*/ 56 w 110"/>
                <a:gd name="T17" fmla="*/ 0 h 142"/>
                <a:gd name="T18" fmla="*/ 28 w 110"/>
                <a:gd name="T19" fmla="*/ 27 h 142"/>
                <a:gd name="T20" fmla="*/ 56 w 110"/>
                <a:gd name="T21" fmla="*/ 5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42">
                  <a:moveTo>
                    <a:pt x="55" y="62"/>
                  </a:moveTo>
                  <a:cubicBezTo>
                    <a:pt x="25" y="62"/>
                    <a:pt x="0" y="96"/>
                    <a:pt x="0" y="138"/>
                  </a:cubicBezTo>
                  <a:cubicBezTo>
                    <a:pt x="0" y="139"/>
                    <a:pt x="0" y="140"/>
                    <a:pt x="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0"/>
                    <a:pt x="110" y="139"/>
                    <a:pt x="110" y="138"/>
                  </a:cubicBezTo>
                  <a:cubicBezTo>
                    <a:pt x="110" y="96"/>
                    <a:pt x="86" y="62"/>
                    <a:pt x="55" y="62"/>
                  </a:cubicBezTo>
                  <a:close/>
                  <a:moveTo>
                    <a:pt x="56" y="55"/>
                  </a:moveTo>
                  <a:cubicBezTo>
                    <a:pt x="71" y="55"/>
                    <a:pt x="84" y="42"/>
                    <a:pt x="84" y="27"/>
                  </a:cubicBezTo>
                  <a:cubicBezTo>
                    <a:pt x="84" y="12"/>
                    <a:pt x="71" y="0"/>
                    <a:pt x="56" y="0"/>
                  </a:cubicBezTo>
                  <a:cubicBezTo>
                    <a:pt x="40" y="0"/>
                    <a:pt x="28" y="12"/>
                    <a:pt x="28" y="27"/>
                  </a:cubicBezTo>
                  <a:cubicBezTo>
                    <a:pt x="28" y="42"/>
                    <a:pt x="40" y="55"/>
                    <a:pt x="56" y="55"/>
                  </a:cubicBezTo>
                  <a:close/>
                </a:path>
              </a:pathLst>
            </a:custGeom>
            <a:solidFill>
              <a:srgbClr val="0B2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2528" y="2856"/>
              <a:ext cx="132" cy="229"/>
            </a:xfrm>
            <a:custGeom>
              <a:avLst/>
              <a:gdLst>
                <a:gd name="T0" fmla="*/ 18 w 55"/>
                <a:gd name="T1" fmla="*/ 42 h 95"/>
                <a:gd name="T2" fmla="*/ 10 w 55"/>
                <a:gd name="T3" fmla="*/ 43 h 95"/>
                <a:gd name="T4" fmla="*/ 21 w 55"/>
                <a:gd name="T5" fmla="*/ 91 h 95"/>
                <a:gd name="T6" fmla="*/ 21 w 55"/>
                <a:gd name="T7" fmla="*/ 95 h 95"/>
                <a:gd name="T8" fmla="*/ 55 w 55"/>
                <a:gd name="T9" fmla="*/ 95 h 95"/>
                <a:gd name="T10" fmla="*/ 55 w 55"/>
                <a:gd name="T11" fmla="*/ 92 h 95"/>
                <a:gd name="T12" fmla="*/ 18 w 55"/>
                <a:gd name="T13" fmla="*/ 42 h 95"/>
                <a:gd name="T14" fmla="*/ 37 w 55"/>
                <a:gd name="T15" fmla="*/ 18 h 95"/>
                <a:gd name="T16" fmla="*/ 18 w 55"/>
                <a:gd name="T17" fmla="*/ 0 h 95"/>
                <a:gd name="T18" fmla="*/ 0 w 55"/>
                <a:gd name="T19" fmla="*/ 18 h 95"/>
                <a:gd name="T20" fmla="*/ 18 w 55"/>
                <a:gd name="T21" fmla="*/ 37 h 95"/>
                <a:gd name="T22" fmla="*/ 37 w 55"/>
                <a:gd name="T23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5">
                  <a:moveTo>
                    <a:pt x="18" y="42"/>
                  </a:moveTo>
                  <a:cubicBezTo>
                    <a:pt x="15" y="42"/>
                    <a:pt x="13" y="42"/>
                    <a:pt x="10" y="43"/>
                  </a:cubicBezTo>
                  <a:cubicBezTo>
                    <a:pt x="17" y="56"/>
                    <a:pt x="21" y="73"/>
                    <a:pt x="21" y="91"/>
                  </a:cubicBezTo>
                  <a:cubicBezTo>
                    <a:pt x="21" y="92"/>
                    <a:pt x="21" y="93"/>
                    <a:pt x="21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64"/>
                    <a:pt x="38" y="42"/>
                    <a:pt x="18" y="42"/>
                  </a:cubicBezTo>
                  <a:close/>
                  <a:moveTo>
                    <a:pt x="37" y="18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9" y="37"/>
                    <a:pt x="37" y="28"/>
                    <a:pt x="37" y="18"/>
                  </a:cubicBezTo>
                  <a:close/>
                </a:path>
              </a:pathLst>
            </a:custGeom>
            <a:solidFill>
              <a:srgbClr val="0B2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588482" y="2977525"/>
            <a:ext cx="214910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相关网站</a:t>
            </a:r>
            <a:endParaRPr lang="zh-CN" altLang="en-US" sz="1400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78667" y="4540727"/>
            <a:ext cx="214910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完善搜索</a:t>
            </a:r>
            <a:endParaRPr lang="zh-CN" altLang="en-US" sz="1400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34181" y="2977525"/>
            <a:ext cx="214910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提供热点</a:t>
            </a:r>
            <a:endParaRPr lang="zh-CN" altLang="en-US" sz="1400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83616" y="3317829"/>
            <a:ext cx="3252265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000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站是一个特别火的插画网站，由于人数基数大，上传作品太多导致网站上充斥着过多的插画，爱好者很难找到自己喜爱的插画。</a:t>
            </a:r>
            <a:endParaRPr lang="zh-CN" altLang="en-US" sz="1000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60813" y="3310551"/>
            <a:ext cx="3252265" cy="73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使广大喜爱漫画的人员寻找到热点漫画和高点击量漫画</a:t>
            </a:r>
            <a:endParaRPr lang="en-US" altLang="zh-CN" sz="140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86904" y="4906698"/>
            <a:ext cx="3252265" cy="105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完善相关网站的搜索功能，让使用者能够更加方便的获取自己喜爱类型的相关漫画</a:t>
            </a:r>
            <a:endParaRPr lang="en-US" altLang="zh-CN" sz="140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583616" y="1604244"/>
            <a:ext cx="1603667" cy="0"/>
          </a:xfrm>
          <a:prstGeom prst="line">
            <a:avLst/>
          </a:prstGeom>
          <a:ln>
            <a:solidFill>
              <a:srgbClr val="041B4A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007263" y="1604244"/>
            <a:ext cx="1603667" cy="0"/>
          </a:xfrm>
          <a:prstGeom prst="line">
            <a:avLst/>
          </a:prstGeom>
          <a:ln>
            <a:solidFill>
              <a:srgbClr val="041B4A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2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6" grpId="0" animBg="1"/>
      <p:bldP spid="30" grpId="0" animBg="1"/>
      <p:bldP spid="33" grpId="0" bldLvl="0" animBg="1"/>
      <p:bldP spid="44" grpId="0" animBg="1"/>
      <p:bldP spid="60" grpId="1"/>
      <p:bldP spid="61" grpId="0"/>
      <p:bldP spid="62" grpId="0"/>
      <p:bldP spid="64" grpId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6979797" y="1224077"/>
            <a:ext cx="361417" cy="329746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534407" y="3552428"/>
            <a:ext cx="562879" cy="513552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485393" y="3868844"/>
            <a:ext cx="777018" cy="708925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595159" y="1309061"/>
            <a:ext cx="3001682" cy="3001682"/>
            <a:chOff x="4595159" y="1642890"/>
            <a:chExt cx="3001682" cy="3001682"/>
          </a:xfrm>
        </p:grpSpPr>
        <p:sp>
          <p:nvSpPr>
            <p:cNvPr id="5" name="椭圆 4"/>
            <p:cNvSpPr/>
            <p:nvPr/>
          </p:nvSpPr>
          <p:spPr>
            <a:xfrm>
              <a:off x="4595159" y="1642890"/>
              <a:ext cx="3001682" cy="3001682"/>
            </a:xfrm>
            <a:prstGeom prst="ellipse">
              <a:avLst/>
            </a:prstGeom>
            <a:gradFill>
              <a:gsLst>
                <a:gs pos="7000">
                  <a:srgbClr val="041B4A"/>
                </a:gs>
                <a:gs pos="100000">
                  <a:srgbClr val="3E5B82"/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31493" y="2851343"/>
              <a:ext cx="21290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PART 02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项目描述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 flipV="1">
            <a:off x="7397248" y="1309061"/>
            <a:ext cx="607906" cy="554631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V="1">
            <a:off x="5395557" y="3978646"/>
            <a:ext cx="2987836" cy="1644657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176785" y="3853516"/>
            <a:ext cx="437546" cy="1342757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78634" y="2638453"/>
            <a:ext cx="1533087" cy="736422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843829" y="1763717"/>
            <a:ext cx="1376356" cy="1376356"/>
          </a:xfrm>
          <a:prstGeom prst="ellipse">
            <a:avLst/>
          </a:prstGeom>
          <a:gradFill>
            <a:gsLst>
              <a:gs pos="7000">
                <a:srgbClr val="041B4A"/>
              </a:gs>
              <a:gs pos="100000">
                <a:srgbClr val="3E5B82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265097" y="2148168"/>
            <a:ext cx="533820" cy="607452"/>
            <a:chOff x="3666" y="1962"/>
            <a:chExt cx="348" cy="39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66" y="1962"/>
              <a:ext cx="34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3666" y="1962"/>
              <a:ext cx="348" cy="394"/>
            </a:xfrm>
            <a:custGeom>
              <a:avLst/>
              <a:gdLst>
                <a:gd name="T0" fmla="*/ 174 w 348"/>
                <a:gd name="T1" fmla="*/ 0 h 394"/>
                <a:gd name="T2" fmla="*/ 15 w 348"/>
                <a:gd name="T3" fmla="*/ 91 h 394"/>
                <a:gd name="T4" fmla="*/ 174 w 348"/>
                <a:gd name="T5" fmla="*/ 185 h 394"/>
                <a:gd name="T6" fmla="*/ 334 w 348"/>
                <a:gd name="T7" fmla="*/ 94 h 394"/>
                <a:gd name="T8" fmla="*/ 174 w 348"/>
                <a:gd name="T9" fmla="*/ 0 h 394"/>
                <a:gd name="T10" fmla="*/ 0 w 348"/>
                <a:gd name="T11" fmla="*/ 300 h 394"/>
                <a:gd name="T12" fmla="*/ 160 w 348"/>
                <a:gd name="T13" fmla="*/ 394 h 394"/>
                <a:gd name="T14" fmla="*/ 160 w 348"/>
                <a:gd name="T15" fmla="*/ 209 h 394"/>
                <a:gd name="T16" fmla="*/ 0 w 348"/>
                <a:gd name="T17" fmla="*/ 118 h 394"/>
                <a:gd name="T18" fmla="*/ 0 w 348"/>
                <a:gd name="T19" fmla="*/ 300 h 394"/>
                <a:gd name="T20" fmla="*/ 189 w 348"/>
                <a:gd name="T21" fmla="*/ 211 h 394"/>
                <a:gd name="T22" fmla="*/ 189 w 348"/>
                <a:gd name="T23" fmla="*/ 394 h 394"/>
                <a:gd name="T24" fmla="*/ 348 w 348"/>
                <a:gd name="T25" fmla="*/ 300 h 394"/>
                <a:gd name="T26" fmla="*/ 348 w 348"/>
                <a:gd name="T27" fmla="*/ 118 h 394"/>
                <a:gd name="T28" fmla="*/ 189 w 348"/>
                <a:gd name="T29" fmla="*/ 21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8" h="394">
                  <a:moveTo>
                    <a:pt x="174" y="0"/>
                  </a:moveTo>
                  <a:lnTo>
                    <a:pt x="15" y="91"/>
                  </a:lnTo>
                  <a:lnTo>
                    <a:pt x="174" y="185"/>
                  </a:lnTo>
                  <a:lnTo>
                    <a:pt x="334" y="94"/>
                  </a:lnTo>
                  <a:lnTo>
                    <a:pt x="174" y="0"/>
                  </a:lnTo>
                  <a:close/>
                  <a:moveTo>
                    <a:pt x="0" y="300"/>
                  </a:moveTo>
                  <a:lnTo>
                    <a:pt x="160" y="394"/>
                  </a:lnTo>
                  <a:lnTo>
                    <a:pt x="160" y="209"/>
                  </a:lnTo>
                  <a:lnTo>
                    <a:pt x="0" y="118"/>
                  </a:lnTo>
                  <a:lnTo>
                    <a:pt x="0" y="300"/>
                  </a:lnTo>
                  <a:close/>
                  <a:moveTo>
                    <a:pt x="189" y="211"/>
                  </a:moveTo>
                  <a:lnTo>
                    <a:pt x="189" y="394"/>
                  </a:lnTo>
                  <a:lnTo>
                    <a:pt x="348" y="300"/>
                  </a:lnTo>
                  <a:lnTo>
                    <a:pt x="348" y="118"/>
                  </a:lnTo>
                  <a:lnTo>
                    <a:pt x="1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5337633" y="3075820"/>
            <a:ext cx="800254" cy="800255"/>
          </a:xfrm>
          <a:prstGeom prst="ellipse">
            <a:avLst/>
          </a:prstGeom>
          <a:gradFill>
            <a:gsLst>
              <a:gs pos="7000">
                <a:srgbClr val="041B4A"/>
              </a:gs>
              <a:gs pos="100000">
                <a:srgbClr val="3E5B82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5575691" y="3327850"/>
            <a:ext cx="324137" cy="296194"/>
            <a:chOff x="3666" y="2001"/>
            <a:chExt cx="348" cy="318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66" y="2001"/>
              <a:ext cx="34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3666" y="2003"/>
              <a:ext cx="348" cy="318"/>
            </a:xfrm>
            <a:custGeom>
              <a:avLst/>
              <a:gdLst>
                <a:gd name="T0" fmla="*/ 108 w 144"/>
                <a:gd name="T1" fmla="*/ 0 h 132"/>
                <a:gd name="T2" fmla="*/ 36 w 144"/>
                <a:gd name="T3" fmla="*/ 0 h 132"/>
                <a:gd name="T4" fmla="*/ 0 w 144"/>
                <a:gd name="T5" fmla="*/ 36 h 132"/>
                <a:gd name="T6" fmla="*/ 0 w 144"/>
                <a:gd name="T7" fmla="*/ 60 h 132"/>
                <a:gd name="T8" fmla="*/ 36 w 144"/>
                <a:gd name="T9" fmla="*/ 96 h 132"/>
                <a:gd name="T10" fmla="*/ 42 w 144"/>
                <a:gd name="T11" fmla="*/ 96 h 132"/>
                <a:gd name="T12" fmla="*/ 42 w 144"/>
                <a:gd name="T13" fmla="*/ 132 h 132"/>
                <a:gd name="T14" fmla="*/ 83 w 144"/>
                <a:gd name="T15" fmla="*/ 96 h 132"/>
                <a:gd name="T16" fmla="*/ 108 w 144"/>
                <a:gd name="T17" fmla="*/ 96 h 132"/>
                <a:gd name="T18" fmla="*/ 144 w 144"/>
                <a:gd name="T19" fmla="*/ 60 h 132"/>
                <a:gd name="T20" fmla="*/ 144 w 144"/>
                <a:gd name="T21" fmla="*/ 36 h 132"/>
                <a:gd name="T22" fmla="*/ 108 w 144"/>
                <a:gd name="T23" fmla="*/ 0 h 132"/>
                <a:gd name="T24" fmla="*/ 36 w 144"/>
                <a:gd name="T25" fmla="*/ 60 h 132"/>
                <a:gd name="T26" fmla="*/ 24 w 144"/>
                <a:gd name="T27" fmla="*/ 48 h 132"/>
                <a:gd name="T28" fmla="*/ 36 w 144"/>
                <a:gd name="T29" fmla="*/ 36 h 132"/>
                <a:gd name="T30" fmla="*/ 48 w 144"/>
                <a:gd name="T31" fmla="*/ 48 h 132"/>
                <a:gd name="T32" fmla="*/ 36 w 144"/>
                <a:gd name="T33" fmla="*/ 60 h 132"/>
                <a:gd name="T34" fmla="*/ 72 w 144"/>
                <a:gd name="T35" fmla="*/ 60 h 132"/>
                <a:gd name="T36" fmla="*/ 60 w 144"/>
                <a:gd name="T37" fmla="*/ 48 h 132"/>
                <a:gd name="T38" fmla="*/ 72 w 144"/>
                <a:gd name="T39" fmla="*/ 36 h 132"/>
                <a:gd name="T40" fmla="*/ 84 w 144"/>
                <a:gd name="T41" fmla="*/ 48 h 132"/>
                <a:gd name="T42" fmla="*/ 72 w 144"/>
                <a:gd name="T43" fmla="*/ 60 h 132"/>
                <a:gd name="T44" fmla="*/ 108 w 144"/>
                <a:gd name="T45" fmla="*/ 60 h 132"/>
                <a:gd name="T46" fmla="*/ 96 w 144"/>
                <a:gd name="T47" fmla="*/ 48 h 132"/>
                <a:gd name="T48" fmla="*/ 108 w 144"/>
                <a:gd name="T49" fmla="*/ 36 h 132"/>
                <a:gd name="T50" fmla="*/ 120 w 144"/>
                <a:gd name="T51" fmla="*/ 48 h 132"/>
                <a:gd name="T52" fmla="*/ 108 w 144"/>
                <a:gd name="T53" fmla="*/ 6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32">
                  <a:moveTo>
                    <a:pt x="108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0"/>
                    <a:pt x="16" y="96"/>
                    <a:pt x="36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28" y="96"/>
                    <a:pt x="144" y="80"/>
                    <a:pt x="144" y="6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16"/>
                    <a:pt x="128" y="0"/>
                    <a:pt x="108" y="0"/>
                  </a:cubicBezTo>
                  <a:moveTo>
                    <a:pt x="36" y="60"/>
                  </a:moveTo>
                  <a:cubicBezTo>
                    <a:pt x="29" y="60"/>
                    <a:pt x="24" y="55"/>
                    <a:pt x="24" y="48"/>
                  </a:cubicBezTo>
                  <a:cubicBezTo>
                    <a:pt x="24" y="41"/>
                    <a:pt x="29" y="36"/>
                    <a:pt x="36" y="36"/>
                  </a:cubicBezTo>
                  <a:cubicBezTo>
                    <a:pt x="43" y="36"/>
                    <a:pt x="48" y="41"/>
                    <a:pt x="48" y="48"/>
                  </a:cubicBezTo>
                  <a:cubicBezTo>
                    <a:pt x="48" y="55"/>
                    <a:pt x="43" y="60"/>
                    <a:pt x="36" y="60"/>
                  </a:cubicBezTo>
                  <a:moveTo>
                    <a:pt x="72" y="60"/>
                  </a:moveTo>
                  <a:cubicBezTo>
                    <a:pt x="65" y="60"/>
                    <a:pt x="60" y="55"/>
                    <a:pt x="60" y="48"/>
                  </a:cubicBezTo>
                  <a:cubicBezTo>
                    <a:pt x="60" y="41"/>
                    <a:pt x="65" y="36"/>
                    <a:pt x="72" y="36"/>
                  </a:cubicBezTo>
                  <a:cubicBezTo>
                    <a:pt x="79" y="36"/>
                    <a:pt x="84" y="41"/>
                    <a:pt x="84" y="48"/>
                  </a:cubicBezTo>
                  <a:cubicBezTo>
                    <a:pt x="84" y="55"/>
                    <a:pt x="79" y="60"/>
                    <a:pt x="72" y="60"/>
                  </a:cubicBezTo>
                  <a:moveTo>
                    <a:pt x="108" y="60"/>
                  </a:moveTo>
                  <a:cubicBezTo>
                    <a:pt x="101" y="60"/>
                    <a:pt x="96" y="55"/>
                    <a:pt x="96" y="48"/>
                  </a:cubicBezTo>
                  <a:cubicBezTo>
                    <a:pt x="96" y="41"/>
                    <a:pt x="101" y="36"/>
                    <a:pt x="108" y="36"/>
                  </a:cubicBezTo>
                  <a:cubicBezTo>
                    <a:pt x="115" y="36"/>
                    <a:pt x="120" y="41"/>
                    <a:pt x="120" y="48"/>
                  </a:cubicBezTo>
                  <a:cubicBezTo>
                    <a:pt x="120" y="55"/>
                    <a:pt x="115" y="60"/>
                    <a:pt x="108" y="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4644350" y="4891445"/>
            <a:ext cx="1064872" cy="1064873"/>
          </a:xfrm>
          <a:prstGeom prst="ellipse">
            <a:avLst/>
          </a:prstGeom>
          <a:gradFill>
            <a:gsLst>
              <a:gs pos="7000">
                <a:srgbClr val="041B4A"/>
              </a:gs>
              <a:gs pos="100000">
                <a:srgbClr val="3E5B82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5014531" y="5201235"/>
            <a:ext cx="349911" cy="419892"/>
            <a:chOff x="3695" y="1986"/>
            <a:chExt cx="290" cy="348"/>
          </a:xfrm>
        </p:grpSpPr>
        <p:sp>
          <p:nvSpPr>
            <p:cNvPr id="38" name="AutoShape 7"/>
            <p:cNvSpPr>
              <a:spLocks noChangeAspect="1" noChangeArrowheads="1" noTextEdit="1"/>
            </p:cNvSpPr>
            <p:nvPr/>
          </p:nvSpPr>
          <p:spPr bwMode="auto">
            <a:xfrm>
              <a:off x="3695" y="1986"/>
              <a:ext cx="29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3695" y="1989"/>
              <a:ext cx="290" cy="348"/>
            </a:xfrm>
            <a:custGeom>
              <a:avLst/>
              <a:gdLst>
                <a:gd name="T0" fmla="*/ 102 w 120"/>
                <a:gd name="T1" fmla="*/ 60 h 144"/>
                <a:gd name="T2" fmla="*/ 102 w 120"/>
                <a:gd name="T3" fmla="*/ 42 h 144"/>
                <a:gd name="T4" fmla="*/ 60 w 120"/>
                <a:gd name="T5" fmla="*/ 0 h 144"/>
                <a:gd name="T6" fmla="*/ 18 w 120"/>
                <a:gd name="T7" fmla="*/ 42 h 144"/>
                <a:gd name="T8" fmla="*/ 18 w 120"/>
                <a:gd name="T9" fmla="*/ 60 h 144"/>
                <a:gd name="T10" fmla="*/ 0 w 120"/>
                <a:gd name="T11" fmla="*/ 60 h 144"/>
                <a:gd name="T12" fmla="*/ 0 w 120"/>
                <a:gd name="T13" fmla="*/ 144 h 144"/>
                <a:gd name="T14" fmla="*/ 120 w 120"/>
                <a:gd name="T15" fmla="*/ 144 h 144"/>
                <a:gd name="T16" fmla="*/ 120 w 120"/>
                <a:gd name="T17" fmla="*/ 60 h 144"/>
                <a:gd name="T18" fmla="*/ 102 w 120"/>
                <a:gd name="T19" fmla="*/ 60 h 144"/>
                <a:gd name="T20" fmla="*/ 66 w 120"/>
                <a:gd name="T21" fmla="*/ 106 h 144"/>
                <a:gd name="T22" fmla="*/ 66 w 120"/>
                <a:gd name="T23" fmla="*/ 126 h 144"/>
                <a:gd name="T24" fmla="*/ 54 w 120"/>
                <a:gd name="T25" fmla="*/ 126 h 144"/>
                <a:gd name="T26" fmla="*/ 54 w 120"/>
                <a:gd name="T27" fmla="*/ 106 h 144"/>
                <a:gd name="T28" fmla="*/ 48 w 120"/>
                <a:gd name="T29" fmla="*/ 96 h 144"/>
                <a:gd name="T30" fmla="*/ 60 w 120"/>
                <a:gd name="T31" fmla="*/ 84 h 144"/>
                <a:gd name="T32" fmla="*/ 72 w 120"/>
                <a:gd name="T33" fmla="*/ 96 h 144"/>
                <a:gd name="T34" fmla="*/ 66 w 120"/>
                <a:gd name="T35" fmla="*/ 106 h 144"/>
                <a:gd name="T36" fmla="*/ 90 w 120"/>
                <a:gd name="T37" fmla="*/ 60 h 144"/>
                <a:gd name="T38" fmla="*/ 30 w 120"/>
                <a:gd name="T39" fmla="*/ 60 h 144"/>
                <a:gd name="T40" fmla="*/ 30 w 120"/>
                <a:gd name="T41" fmla="*/ 42 h 144"/>
                <a:gd name="T42" fmla="*/ 60 w 120"/>
                <a:gd name="T43" fmla="*/ 12 h 144"/>
                <a:gd name="T44" fmla="*/ 90 w 120"/>
                <a:gd name="T45" fmla="*/ 42 h 144"/>
                <a:gd name="T46" fmla="*/ 90 w 120"/>
                <a:gd name="T47" fmla="*/ 6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44">
                  <a:moveTo>
                    <a:pt x="102" y="60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0"/>
                    <a:pt x="60" y="0"/>
                  </a:cubicBezTo>
                  <a:cubicBezTo>
                    <a:pt x="18" y="0"/>
                    <a:pt x="18" y="42"/>
                    <a:pt x="18" y="42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0" y="60"/>
                    <a:pt x="120" y="60"/>
                    <a:pt x="120" y="60"/>
                  </a:cubicBezTo>
                  <a:lnTo>
                    <a:pt x="102" y="60"/>
                  </a:lnTo>
                  <a:close/>
                  <a:moveTo>
                    <a:pt x="66" y="106"/>
                  </a:moveTo>
                  <a:cubicBezTo>
                    <a:pt x="66" y="126"/>
                    <a:pt x="66" y="126"/>
                    <a:pt x="6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0" y="104"/>
                    <a:pt x="48" y="100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67" y="84"/>
                    <a:pt x="72" y="89"/>
                    <a:pt x="72" y="96"/>
                  </a:cubicBezTo>
                  <a:cubicBezTo>
                    <a:pt x="72" y="100"/>
                    <a:pt x="70" y="104"/>
                    <a:pt x="66" y="106"/>
                  </a:cubicBezTo>
                  <a:moveTo>
                    <a:pt x="9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7"/>
                    <a:pt x="32" y="12"/>
                    <a:pt x="60" y="12"/>
                  </a:cubicBezTo>
                  <a:cubicBezTo>
                    <a:pt x="88" y="12"/>
                    <a:pt x="90" y="37"/>
                    <a:pt x="90" y="42"/>
                  </a:cubicBezTo>
                  <a:lnTo>
                    <a:pt x="90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椭圆 44"/>
          <p:cNvSpPr/>
          <p:nvPr/>
        </p:nvSpPr>
        <p:spPr>
          <a:xfrm>
            <a:off x="8164758" y="3140073"/>
            <a:ext cx="1173310" cy="1173310"/>
          </a:xfrm>
          <a:prstGeom prst="ellipse">
            <a:avLst/>
          </a:prstGeom>
          <a:gradFill>
            <a:gsLst>
              <a:gs pos="7000">
                <a:srgbClr val="041B4A"/>
              </a:gs>
              <a:gs pos="100000">
                <a:srgbClr val="3E5B82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Group 12"/>
          <p:cNvGrpSpPr>
            <a:grpSpLocks noChangeAspect="1"/>
          </p:cNvGrpSpPr>
          <p:nvPr/>
        </p:nvGrpSpPr>
        <p:grpSpPr bwMode="auto">
          <a:xfrm>
            <a:off x="8597044" y="3441739"/>
            <a:ext cx="308737" cy="569976"/>
            <a:chOff x="3723" y="1944"/>
            <a:chExt cx="234" cy="432"/>
          </a:xfrm>
        </p:grpSpPr>
        <p:sp>
          <p:nvSpPr>
            <p:cNvPr id="5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723" y="1944"/>
              <a:ext cx="23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3726" y="1946"/>
              <a:ext cx="234" cy="432"/>
            </a:xfrm>
            <a:custGeom>
              <a:avLst/>
              <a:gdLst>
                <a:gd name="T0" fmla="*/ 81 w 96"/>
                <a:gd name="T1" fmla="*/ 0 h 180"/>
                <a:gd name="T2" fmla="*/ 15 w 96"/>
                <a:gd name="T3" fmla="*/ 0 h 180"/>
                <a:gd name="T4" fmla="*/ 0 w 96"/>
                <a:gd name="T5" fmla="*/ 15 h 180"/>
                <a:gd name="T6" fmla="*/ 0 w 96"/>
                <a:gd name="T7" fmla="*/ 165 h 180"/>
                <a:gd name="T8" fmla="*/ 15 w 96"/>
                <a:gd name="T9" fmla="*/ 180 h 180"/>
                <a:gd name="T10" fmla="*/ 81 w 96"/>
                <a:gd name="T11" fmla="*/ 180 h 180"/>
                <a:gd name="T12" fmla="*/ 96 w 96"/>
                <a:gd name="T13" fmla="*/ 165 h 180"/>
                <a:gd name="T14" fmla="*/ 96 w 96"/>
                <a:gd name="T15" fmla="*/ 15 h 180"/>
                <a:gd name="T16" fmla="*/ 81 w 96"/>
                <a:gd name="T17" fmla="*/ 0 h 180"/>
                <a:gd name="T18" fmla="*/ 39 w 96"/>
                <a:gd name="T19" fmla="*/ 12 h 180"/>
                <a:gd name="T20" fmla="*/ 57 w 96"/>
                <a:gd name="T21" fmla="*/ 12 h 180"/>
                <a:gd name="T22" fmla="*/ 60 w 96"/>
                <a:gd name="T23" fmla="*/ 15 h 180"/>
                <a:gd name="T24" fmla="*/ 57 w 96"/>
                <a:gd name="T25" fmla="*/ 18 h 180"/>
                <a:gd name="T26" fmla="*/ 39 w 96"/>
                <a:gd name="T27" fmla="*/ 18 h 180"/>
                <a:gd name="T28" fmla="*/ 36 w 96"/>
                <a:gd name="T29" fmla="*/ 15 h 180"/>
                <a:gd name="T30" fmla="*/ 39 w 96"/>
                <a:gd name="T31" fmla="*/ 12 h 180"/>
                <a:gd name="T32" fmla="*/ 48 w 96"/>
                <a:gd name="T33" fmla="*/ 174 h 180"/>
                <a:gd name="T34" fmla="*/ 39 w 96"/>
                <a:gd name="T35" fmla="*/ 165 h 180"/>
                <a:gd name="T36" fmla="*/ 48 w 96"/>
                <a:gd name="T37" fmla="*/ 156 h 180"/>
                <a:gd name="T38" fmla="*/ 57 w 96"/>
                <a:gd name="T39" fmla="*/ 165 h 180"/>
                <a:gd name="T40" fmla="*/ 48 w 96"/>
                <a:gd name="T41" fmla="*/ 174 h 180"/>
                <a:gd name="T42" fmla="*/ 90 w 96"/>
                <a:gd name="T43" fmla="*/ 150 h 180"/>
                <a:gd name="T44" fmla="*/ 6 w 96"/>
                <a:gd name="T45" fmla="*/ 150 h 180"/>
                <a:gd name="T46" fmla="*/ 6 w 96"/>
                <a:gd name="T47" fmla="*/ 30 h 180"/>
                <a:gd name="T48" fmla="*/ 90 w 96"/>
                <a:gd name="T49" fmla="*/ 30 h 180"/>
                <a:gd name="T50" fmla="*/ 90 w 96"/>
                <a:gd name="T51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180">
                  <a:moveTo>
                    <a:pt x="8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3"/>
                    <a:pt x="7" y="180"/>
                    <a:pt x="15" y="180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9" y="180"/>
                    <a:pt x="96" y="173"/>
                    <a:pt x="96" y="16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7"/>
                    <a:pt x="89" y="0"/>
                    <a:pt x="81" y="0"/>
                  </a:cubicBezTo>
                  <a:moveTo>
                    <a:pt x="39" y="12"/>
                  </a:moveTo>
                  <a:cubicBezTo>
                    <a:pt x="57" y="12"/>
                    <a:pt x="57" y="12"/>
                    <a:pt x="57" y="12"/>
                  </a:cubicBezTo>
                  <a:cubicBezTo>
                    <a:pt x="59" y="12"/>
                    <a:pt x="60" y="13"/>
                    <a:pt x="60" y="15"/>
                  </a:cubicBezTo>
                  <a:cubicBezTo>
                    <a:pt x="60" y="17"/>
                    <a:pt x="59" y="18"/>
                    <a:pt x="57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7"/>
                    <a:pt x="36" y="15"/>
                  </a:cubicBezTo>
                  <a:cubicBezTo>
                    <a:pt x="36" y="13"/>
                    <a:pt x="37" y="12"/>
                    <a:pt x="39" y="12"/>
                  </a:cubicBezTo>
                  <a:moveTo>
                    <a:pt x="48" y="174"/>
                  </a:moveTo>
                  <a:cubicBezTo>
                    <a:pt x="43" y="174"/>
                    <a:pt x="39" y="170"/>
                    <a:pt x="39" y="165"/>
                  </a:cubicBezTo>
                  <a:cubicBezTo>
                    <a:pt x="39" y="160"/>
                    <a:pt x="43" y="156"/>
                    <a:pt x="48" y="156"/>
                  </a:cubicBezTo>
                  <a:cubicBezTo>
                    <a:pt x="53" y="156"/>
                    <a:pt x="57" y="160"/>
                    <a:pt x="57" y="165"/>
                  </a:cubicBezTo>
                  <a:cubicBezTo>
                    <a:pt x="57" y="170"/>
                    <a:pt x="53" y="174"/>
                    <a:pt x="48" y="174"/>
                  </a:cubicBezTo>
                  <a:moveTo>
                    <a:pt x="90" y="150"/>
                  </a:moveTo>
                  <a:cubicBezTo>
                    <a:pt x="6" y="150"/>
                    <a:pt x="6" y="150"/>
                    <a:pt x="6" y="15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0" y="30"/>
                    <a:pt x="90" y="30"/>
                    <a:pt x="90" y="30"/>
                  </a:cubicBezTo>
                  <a:lnTo>
                    <a:pt x="90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4726041" y="1750493"/>
            <a:ext cx="211077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altLang="zh-CN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05182" y="1709234"/>
            <a:ext cx="56239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i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i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4437604" y="1824924"/>
            <a:ext cx="306676" cy="415041"/>
          </a:xfrm>
          <a:prstGeom prst="line">
            <a:avLst/>
          </a:prstGeom>
          <a:ln w="2540">
            <a:solidFill>
              <a:schemeClr val="bg2">
                <a:lumMod val="50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800058" y="2283049"/>
            <a:ext cx="282677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en-US" altLang="zh-CN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en-US" altLang="zh-CN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600" b="1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63337" y="4378426"/>
            <a:ext cx="211077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en-US" altLang="zh-CN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42478" y="4337167"/>
            <a:ext cx="56239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i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i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8274900" y="4452857"/>
            <a:ext cx="306676" cy="415041"/>
          </a:xfrm>
          <a:prstGeom prst="line">
            <a:avLst/>
          </a:prstGeom>
          <a:ln w="2540">
            <a:solidFill>
              <a:schemeClr val="bg2">
                <a:lumMod val="50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597044" y="4974487"/>
            <a:ext cx="282677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altLang="zh-CN" sz="1600" b="1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25974" y="5224842"/>
            <a:ext cx="211077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处理的数据</a:t>
            </a:r>
            <a:endParaRPr lang="en-US" altLang="zh-CN" b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05115" y="5183583"/>
            <a:ext cx="56239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i="1" dirty="0">
                <a:solidFill>
                  <a:srgbClr val="0B2351">
                    <a:alpha val="57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i="1" dirty="0">
              <a:solidFill>
                <a:srgbClr val="0B2351">
                  <a:alpha val="57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737537" y="5299273"/>
            <a:ext cx="306676" cy="415041"/>
          </a:xfrm>
          <a:prstGeom prst="line">
            <a:avLst/>
          </a:prstGeom>
          <a:ln w="2540">
            <a:solidFill>
              <a:schemeClr val="bg2">
                <a:lumMod val="50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955054" y="540136"/>
            <a:ext cx="428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项目描述</a:t>
            </a:r>
            <a:endParaRPr lang="zh-CN" altLang="en-US" sz="32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73054" y="5807124"/>
            <a:ext cx="282677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alpha val="5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插画</a:t>
            </a:r>
            <a:endParaRPr lang="en-US" altLang="zh-CN" sz="1600" b="1" dirty="0">
              <a:solidFill>
                <a:schemeClr val="tx1">
                  <a:alpha val="5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0" dur="6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grpId="1" nodeType="withEffect" p14:presetBounceEnd="240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6" presetClass="emph" presetSubtype="0" fill="hold" grpId="1" nodeType="withEffect" p14:presetBounceEnd="24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1" nodeType="withEffect" p14:presetBounceEnd="24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24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24000">
                                          <p:cBhvr>
                                            <p:cTn id="88" dur="5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2" grpId="1" animBg="1"/>
          <p:bldP spid="19" grpId="0" animBg="1"/>
          <p:bldP spid="19" grpId="1" animBg="1"/>
          <p:bldP spid="31" grpId="0" animBg="1"/>
          <p:bldP spid="31" grpId="1" animBg="1"/>
          <p:bldP spid="45" grpId="0" animBg="1"/>
          <p:bldP spid="45" grpId="1" animBg="1"/>
          <p:bldP spid="34" grpId="0"/>
          <p:bldP spid="35" grpId="0"/>
          <p:bldP spid="41" grpId="0"/>
          <p:bldP spid="43" grpId="0"/>
          <p:bldP spid="44" grpId="0"/>
          <p:bldP spid="47" grpId="0"/>
          <p:bldP spid="49" grpId="0"/>
          <p:bldP spid="53" grpId="0"/>
          <p:bldP spid="60" grpId="0"/>
          <p:bldP spid="60" grpId="1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0" dur="6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5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2" grpId="1" animBg="1"/>
          <p:bldP spid="19" grpId="0" animBg="1"/>
          <p:bldP spid="19" grpId="1" animBg="1"/>
          <p:bldP spid="31" grpId="0" animBg="1"/>
          <p:bldP spid="31" grpId="1" animBg="1"/>
          <p:bldP spid="45" grpId="0" animBg="1"/>
          <p:bldP spid="45" grpId="1" animBg="1"/>
          <p:bldP spid="34" grpId="0"/>
          <p:bldP spid="35" grpId="0"/>
          <p:bldP spid="41" grpId="0"/>
          <p:bldP spid="43" grpId="0"/>
          <p:bldP spid="44" grpId="0"/>
          <p:bldP spid="47" grpId="0"/>
          <p:bldP spid="49" grpId="0"/>
          <p:bldP spid="53" grpId="0"/>
          <p:bldP spid="60" grpId="0"/>
          <p:bldP spid="60" grpId="1"/>
          <p:bldP spid="4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4534407" y="3552428"/>
            <a:ext cx="562879" cy="513552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511056" y="2255270"/>
            <a:ext cx="607906" cy="554631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595159" y="1309061"/>
            <a:ext cx="3001682" cy="3001682"/>
            <a:chOff x="4595159" y="1642890"/>
            <a:chExt cx="3001682" cy="3001682"/>
          </a:xfrm>
        </p:grpSpPr>
        <p:sp>
          <p:nvSpPr>
            <p:cNvPr id="5" name="椭圆 4"/>
            <p:cNvSpPr/>
            <p:nvPr/>
          </p:nvSpPr>
          <p:spPr>
            <a:xfrm>
              <a:off x="4595159" y="1642890"/>
              <a:ext cx="3001682" cy="3001682"/>
            </a:xfrm>
            <a:prstGeom prst="ellipse">
              <a:avLst/>
            </a:prstGeom>
            <a:gradFill>
              <a:gsLst>
                <a:gs pos="7000">
                  <a:srgbClr val="041B4A"/>
                </a:gs>
                <a:gs pos="100000">
                  <a:srgbClr val="3E5B82"/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31493" y="2851343"/>
              <a:ext cx="21290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PART 03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项目组织</a:t>
              </a:r>
              <a:endParaRPr lang="en-US" altLang="zh-CN" sz="32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6979797" y="1224077"/>
            <a:ext cx="361417" cy="329746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11056" y="1117517"/>
            <a:ext cx="777018" cy="708925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313719" y="4103637"/>
            <a:ext cx="562879" cy="513552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4272" y="311969"/>
            <a:ext cx="2824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主要任务</a:t>
            </a:r>
            <a:endParaRPr lang="zh-CN" altLang="en-US" sz="44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34971" y="647262"/>
            <a:ext cx="464458" cy="0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49025" y="647262"/>
            <a:ext cx="397330" cy="0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52400" y="1153248"/>
          <a:ext cx="11868150" cy="547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4146"/>
                <a:gridCol w="4029541"/>
                <a:gridCol w="4029541"/>
                <a:gridCol w="1384922"/>
              </a:tblGrid>
              <a:tr h="442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模块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估计工作量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zh-CN" sz="2000" kern="100" dirty="0">
                          <a:effectLst/>
                        </a:rPr>
                        <a:t>前台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Index Page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导航、页头及整体布局等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Main Page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主页面设计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Picture Page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插画展示页面、详细展示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Download Page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下载页面、下载功能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Search Page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检索页面、数据分析决策功能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Crawler Page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爬虫功能、获取数据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zh-CN" sz="2000" kern="100" dirty="0">
                          <a:effectLst/>
                        </a:rPr>
                        <a:t>后台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Crawler Management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爬虫管理、数据处理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About  Management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主页面后台编辑、管理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News  Management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插画分类的后台编辑、管理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Search Management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检索功能后台编辑、管理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8(</a:t>
                      </a:r>
                      <a:r>
                        <a:rPr lang="zh-CN" sz="2000" kern="100">
                          <a:effectLst/>
                        </a:rPr>
                        <a:t>时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人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42179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Download Management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下载后台编辑、管理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4(</a:t>
                      </a:r>
                      <a:r>
                        <a:rPr lang="zh-CN" sz="2000" kern="100" dirty="0">
                          <a:effectLst/>
                        </a:rPr>
                        <a:t>时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人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0572" y="311969"/>
            <a:ext cx="337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4A7A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时 间 计 划</a:t>
            </a:r>
            <a:endParaRPr lang="zh-CN" altLang="en-US" sz="4400" b="1" dirty="0">
              <a:solidFill>
                <a:srgbClr val="284A7A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34971" y="647262"/>
            <a:ext cx="464458" cy="0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49025" y="647262"/>
            <a:ext cx="397330" cy="0"/>
          </a:xfrm>
          <a:prstGeom prst="line">
            <a:avLst/>
          </a:prstGeom>
          <a:ln>
            <a:solidFill>
              <a:srgbClr val="041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28800" y="1755934"/>
          <a:ext cx="9029700" cy="3108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443"/>
                <a:gridCol w="3225347"/>
                <a:gridCol w="2257955"/>
                <a:gridCol w="2257955"/>
              </a:tblGrid>
              <a:tr h="388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编号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任务阶段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开始时间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结束时间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需求分析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2017/03/05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2017/03/13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系统开发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2017/03/15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2017/04/15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77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前后台联调、功能测试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2017/04/16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2017/05/12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77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部署测试、</a:t>
                      </a:r>
                      <a:r>
                        <a:rPr lang="en-US" sz="2400" kern="100">
                          <a:effectLst/>
                        </a:rPr>
                        <a:t>Bug Fix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2017/05/03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2017/05/15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Release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2017/05/16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2017/05/23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演示</Application>
  <PresentationFormat>宽屏</PresentationFormat>
  <Paragraphs>284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造字工房悦黑体验版纤细体</vt:lpstr>
      <vt:lpstr>微软雅黑</vt:lpstr>
      <vt:lpstr>Times New Roman</vt:lpstr>
      <vt:lpstr>黑体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158</cp:revision>
  <dcterms:created xsi:type="dcterms:W3CDTF">2015-09-22T15:53:00Z</dcterms:created>
  <dcterms:modified xsi:type="dcterms:W3CDTF">2017-03-15T05:00:05Z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