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5" r:id="rId6"/>
    <p:sldId id="260" r:id="rId7"/>
    <p:sldId id="261" r:id="rId8"/>
    <p:sldId id="263" r:id="rId9"/>
    <p:sldId id="259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2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44.png"/><Relationship Id="rId7" Type="http://schemas.openxmlformats.org/officeDocument/2006/relationships/image" Target="../media/image64.png"/><Relationship Id="rId12" Type="http://schemas.openxmlformats.org/officeDocument/2006/relationships/image" Target="../media/image41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3.svg"/><Relationship Id="rId11" Type="http://schemas.openxmlformats.org/officeDocument/2006/relationships/image" Target="../media/image40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45.svg"/><Relationship Id="rId9" Type="http://schemas.openxmlformats.org/officeDocument/2006/relationships/image" Target="../media/image6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44.png"/><Relationship Id="rId7" Type="http://schemas.openxmlformats.org/officeDocument/2006/relationships/image" Target="../media/image64.png"/><Relationship Id="rId12" Type="http://schemas.openxmlformats.org/officeDocument/2006/relationships/image" Target="../media/image41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3.svg"/><Relationship Id="rId11" Type="http://schemas.openxmlformats.org/officeDocument/2006/relationships/image" Target="../media/image40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45.svg"/><Relationship Id="rId9" Type="http://schemas.openxmlformats.org/officeDocument/2006/relationships/image" Target="../media/image6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042B6-4E08-4C95-93A1-F8CA0DF5C1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14932-69F0-479B-8F84-B88885FB1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</a:t>
          </a:r>
        </a:p>
      </dgm:t>
    </dgm:pt>
    <dgm:pt modelId="{37437BEF-82C2-475C-9FEC-8B0C17B0B227}" type="parTrans" cxnId="{03F846A8-E4A7-4622-9251-22DE3792169F}">
      <dgm:prSet/>
      <dgm:spPr/>
      <dgm:t>
        <a:bodyPr/>
        <a:lstStyle/>
        <a:p>
          <a:endParaRPr lang="en-US"/>
        </a:p>
      </dgm:t>
    </dgm:pt>
    <dgm:pt modelId="{495EE05D-6BC6-4DAC-B746-6E90A2FADB02}" type="sibTrans" cxnId="{03F846A8-E4A7-4622-9251-22DE3792169F}">
      <dgm:prSet/>
      <dgm:spPr/>
      <dgm:t>
        <a:bodyPr/>
        <a:lstStyle/>
        <a:p>
          <a:endParaRPr lang="en-US"/>
        </a:p>
      </dgm:t>
    </dgm:pt>
    <dgm:pt modelId="{225D068A-0B08-4969-9926-2DDE30491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Power Management</a:t>
          </a:r>
        </a:p>
      </dgm:t>
    </dgm:pt>
    <dgm:pt modelId="{5587D306-8F53-4ACE-97A5-AC986DD1269D}" type="parTrans" cxnId="{9394207F-5FD1-48D3-A233-A0CE7186FFF5}">
      <dgm:prSet/>
      <dgm:spPr/>
      <dgm:t>
        <a:bodyPr/>
        <a:lstStyle/>
        <a:p>
          <a:endParaRPr lang="en-US"/>
        </a:p>
      </dgm:t>
    </dgm:pt>
    <dgm:pt modelId="{A6D32EEC-3402-40F0-AC18-607ED5519FBA}" type="sibTrans" cxnId="{9394207F-5FD1-48D3-A233-A0CE7186FFF5}">
      <dgm:prSet/>
      <dgm:spPr/>
      <dgm:t>
        <a:bodyPr/>
        <a:lstStyle/>
        <a:p>
          <a:endParaRPr lang="en-US"/>
        </a:p>
      </dgm:t>
    </dgm:pt>
    <dgm:pt modelId="{8668CAFC-E756-4AAE-AC12-3C93A3B38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Storage</a:t>
          </a:r>
        </a:p>
      </dgm:t>
    </dgm:pt>
    <dgm:pt modelId="{90B06065-C945-4B53-9BBC-C4BC14248836}" type="parTrans" cxnId="{9719DD37-F618-4620-8985-B47CB5B63215}">
      <dgm:prSet/>
      <dgm:spPr/>
      <dgm:t>
        <a:bodyPr/>
        <a:lstStyle/>
        <a:p>
          <a:endParaRPr lang="en-US"/>
        </a:p>
      </dgm:t>
    </dgm:pt>
    <dgm:pt modelId="{23B00E37-B6A2-49E8-95B4-290E706763F2}" type="sibTrans" cxnId="{9719DD37-F618-4620-8985-B47CB5B63215}">
      <dgm:prSet/>
      <dgm:spPr/>
      <dgm:t>
        <a:bodyPr/>
        <a:lstStyle/>
        <a:p>
          <a:endParaRPr lang="en-US"/>
        </a:p>
      </dgm:t>
    </dgm:pt>
    <dgm:pt modelId="{39B648EC-54CF-46B6-AC3F-859D10ED24FE}" type="pres">
      <dgm:prSet presAssocID="{DA4042B6-4E08-4C95-93A1-F8CA0DF5C1DF}" presName="root" presStyleCnt="0">
        <dgm:presLayoutVars>
          <dgm:dir/>
          <dgm:resizeHandles val="exact"/>
        </dgm:presLayoutVars>
      </dgm:prSet>
      <dgm:spPr/>
    </dgm:pt>
    <dgm:pt modelId="{D3645573-E4D4-4550-832B-11AA4EFF2608}" type="pres">
      <dgm:prSet presAssocID="{1EF14932-69F0-479B-8F84-B88885FB12AC}" presName="compNode" presStyleCnt="0"/>
      <dgm:spPr/>
    </dgm:pt>
    <dgm:pt modelId="{02ADEA24-008E-4B74-8450-9650F5F0BB34}" type="pres">
      <dgm:prSet presAssocID="{1EF14932-69F0-479B-8F84-B88885FB12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0B31F518-E076-4D57-9453-210F0F78CDCA}" type="pres">
      <dgm:prSet presAssocID="{1EF14932-69F0-479B-8F84-B88885FB12AC}" presName="spaceRect" presStyleCnt="0"/>
      <dgm:spPr/>
    </dgm:pt>
    <dgm:pt modelId="{E9D791BB-BD0C-4A99-9575-620702A60DB2}" type="pres">
      <dgm:prSet presAssocID="{1EF14932-69F0-479B-8F84-B88885FB12AC}" presName="textRect" presStyleLbl="revTx" presStyleIdx="0" presStyleCnt="3">
        <dgm:presLayoutVars>
          <dgm:chMax val="1"/>
          <dgm:chPref val="1"/>
        </dgm:presLayoutVars>
      </dgm:prSet>
      <dgm:spPr/>
    </dgm:pt>
    <dgm:pt modelId="{891ACA5A-DB4C-4F9F-B2B0-B182C1D16E9E}" type="pres">
      <dgm:prSet presAssocID="{495EE05D-6BC6-4DAC-B746-6E90A2FADB02}" presName="sibTrans" presStyleCnt="0"/>
      <dgm:spPr/>
    </dgm:pt>
    <dgm:pt modelId="{57C93F7B-2951-4423-812D-2EAEF6739B86}" type="pres">
      <dgm:prSet presAssocID="{225D068A-0B08-4969-9926-2DDE30491769}" presName="compNode" presStyleCnt="0"/>
      <dgm:spPr/>
    </dgm:pt>
    <dgm:pt modelId="{84FBD029-984C-4C0E-9313-7B4BEF938277}" type="pres">
      <dgm:prSet presAssocID="{225D068A-0B08-4969-9926-2DDE30491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417C0B3-4C14-4969-B800-DA2D412E1F7E}" type="pres">
      <dgm:prSet presAssocID="{225D068A-0B08-4969-9926-2DDE30491769}" presName="spaceRect" presStyleCnt="0"/>
      <dgm:spPr/>
    </dgm:pt>
    <dgm:pt modelId="{D187A678-6A4B-4074-BA32-546297288091}" type="pres">
      <dgm:prSet presAssocID="{225D068A-0B08-4969-9926-2DDE30491769}" presName="textRect" presStyleLbl="revTx" presStyleIdx="1" presStyleCnt="3">
        <dgm:presLayoutVars>
          <dgm:chMax val="1"/>
          <dgm:chPref val="1"/>
        </dgm:presLayoutVars>
      </dgm:prSet>
      <dgm:spPr/>
    </dgm:pt>
    <dgm:pt modelId="{D4C247AE-B4AF-497A-92E4-6BB343A6132A}" type="pres">
      <dgm:prSet presAssocID="{A6D32EEC-3402-40F0-AC18-607ED5519FBA}" presName="sibTrans" presStyleCnt="0"/>
      <dgm:spPr/>
    </dgm:pt>
    <dgm:pt modelId="{8FBE17E8-8D59-4F7E-A3AB-195ACFF96BFF}" type="pres">
      <dgm:prSet presAssocID="{8668CAFC-E756-4AAE-AC12-3C93A3B385EA}" presName="compNode" presStyleCnt="0"/>
      <dgm:spPr/>
    </dgm:pt>
    <dgm:pt modelId="{3A5CDBD7-4CA1-4329-877B-87C3D6E58097}" type="pres">
      <dgm:prSet presAssocID="{8668CAFC-E756-4AAE-AC12-3C93A3B385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C5C1A5-0923-451A-A273-7452A57F53E4}" type="pres">
      <dgm:prSet presAssocID="{8668CAFC-E756-4AAE-AC12-3C93A3B385EA}" presName="spaceRect" presStyleCnt="0"/>
      <dgm:spPr/>
    </dgm:pt>
    <dgm:pt modelId="{19B8FC37-A41D-4038-83C0-563BCA86E8C1}" type="pres">
      <dgm:prSet presAssocID="{8668CAFC-E756-4AAE-AC12-3C93A3B385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4F970A-3B11-4ADB-AF0F-CA8468819D0E}" type="presOf" srcId="{DA4042B6-4E08-4C95-93A1-F8CA0DF5C1DF}" destId="{39B648EC-54CF-46B6-AC3F-859D10ED24FE}" srcOrd="0" destOrd="0" presId="urn:microsoft.com/office/officeart/2018/2/layout/IconLabelList"/>
    <dgm:cxn modelId="{9719DD37-F618-4620-8985-B47CB5B63215}" srcId="{DA4042B6-4E08-4C95-93A1-F8CA0DF5C1DF}" destId="{8668CAFC-E756-4AAE-AC12-3C93A3B385EA}" srcOrd="2" destOrd="0" parTransId="{90B06065-C945-4B53-9BBC-C4BC14248836}" sibTransId="{23B00E37-B6A2-49E8-95B4-290E706763F2}"/>
    <dgm:cxn modelId="{9394207F-5FD1-48D3-A233-A0CE7186FFF5}" srcId="{DA4042B6-4E08-4C95-93A1-F8CA0DF5C1DF}" destId="{225D068A-0B08-4969-9926-2DDE30491769}" srcOrd="1" destOrd="0" parTransId="{5587D306-8F53-4ACE-97A5-AC986DD1269D}" sibTransId="{A6D32EEC-3402-40F0-AC18-607ED5519FBA}"/>
    <dgm:cxn modelId="{63751496-3E96-4B9C-A150-8097F2B36DF6}" type="presOf" srcId="{1EF14932-69F0-479B-8F84-B88885FB12AC}" destId="{E9D791BB-BD0C-4A99-9575-620702A60DB2}" srcOrd="0" destOrd="0" presId="urn:microsoft.com/office/officeart/2018/2/layout/IconLabelList"/>
    <dgm:cxn modelId="{937210A2-AD92-4954-AD20-999E18B15E9A}" type="presOf" srcId="{8668CAFC-E756-4AAE-AC12-3C93A3B385EA}" destId="{19B8FC37-A41D-4038-83C0-563BCA86E8C1}" srcOrd="0" destOrd="0" presId="urn:microsoft.com/office/officeart/2018/2/layout/IconLabelList"/>
    <dgm:cxn modelId="{03F846A8-E4A7-4622-9251-22DE3792169F}" srcId="{DA4042B6-4E08-4C95-93A1-F8CA0DF5C1DF}" destId="{1EF14932-69F0-479B-8F84-B88885FB12AC}" srcOrd="0" destOrd="0" parTransId="{37437BEF-82C2-475C-9FEC-8B0C17B0B227}" sibTransId="{495EE05D-6BC6-4DAC-B746-6E90A2FADB02}"/>
    <dgm:cxn modelId="{CC45E0AF-070C-48F3-8DC6-18B5C2A5C5DA}" type="presOf" srcId="{225D068A-0B08-4969-9926-2DDE30491769}" destId="{D187A678-6A4B-4074-BA32-546297288091}" srcOrd="0" destOrd="0" presId="urn:microsoft.com/office/officeart/2018/2/layout/IconLabelList"/>
    <dgm:cxn modelId="{BB874402-A5F7-481F-AE59-B4096885F1C7}" type="presParOf" srcId="{39B648EC-54CF-46B6-AC3F-859D10ED24FE}" destId="{D3645573-E4D4-4550-832B-11AA4EFF2608}" srcOrd="0" destOrd="0" presId="urn:microsoft.com/office/officeart/2018/2/layout/IconLabelList"/>
    <dgm:cxn modelId="{E343047A-D319-4057-95ED-0EEB173B17CC}" type="presParOf" srcId="{D3645573-E4D4-4550-832B-11AA4EFF2608}" destId="{02ADEA24-008E-4B74-8450-9650F5F0BB34}" srcOrd="0" destOrd="0" presId="urn:microsoft.com/office/officeart/2018/2/layout/IconLabelList"/>
    <dgm:cxn modelId="{A8BED7EC-83C5-42D1-AF9F-165D312FED48}" type="presParOf" srcId="{D3645573-E4D4-4550-832B-11AA4EFF2608}" destId="{0B31F518-E076-4D57-9453-210F0F78CDCA}" srcOrd="1" destOrd="0" presId="urn:microsoft.com/office/officeart/2018/2/layout/IconLabelList"/>
    <dgm:cxn modelId="{AA043E37-89DE-4CE7-BD81-6BD62073BE67}" type="presParOf" srcId="{D3645573-E4D4-4550-832B-11AA4EFF2608}" destId="{E9D791BB-BD0C-4A99-9575-620702A60DB2}" srcOrd="2" destOrd="0" presId="urn:microsoft.com/office/officeart/2018/2/layout/IconLabelList"/>
    <dgm:cxn modelId="{D07CD75A-2678-46CD-949D-7E12025CB0DD}" type="presParOf" srcId="{39B648EC-54CF-46B6-AC3F-859D10ED24FE}" destId="{891ACA5A-DB4C-4F9F-B2B0-B182C1D16E9E}" srcOrd="1" destOrd="0" presId="urn:microsoft.com/office/officeart/2018/2/layout/IconLabelList"/>
    <dgm:cxn modelId="{21977724-EB18-4607-881B-A5681A85AE43}" type="presParOf" srcId="{39B648EC-54CF-46B6-AC3F-859D10ED24FE}" destId="{57C93F7B-2951-4423-812D-2EAEF6739B86}" srcOrd="2" destOrd="0" presId="urn:microsoft.com/office/officeart/2018/2/layout/IconLabelList"/>
    <dgm:cxn modelId="{D2DCB7E2-1230-4289-B5BA-8EF3574B49FD}" type="presParOf" srcId="{57C93F7B-2951-4423-812D-2EAEF6739B86}" destId="{84FBD029-984C-4C0E-9313-7B4BEF938277}" srcOrd="0" destOrd="0" presId="urn:microsoft.com/office/officeart/2018/2/layout/IconLabelList"/>
    <dgm:cxn modelId="{5CD5A5FD-29A0-4B7B-AB06-B910265BB6F4}" type="presParOf" srcId="{57C93F7B-2951-4423-812D-2EAEF6739B86}" destId="{B417C0B3-4C14-4969-B800-DA2D412E1F7E}" srcOrd="1" destOrd="0" presId="urn:microsoft.com/office/officeart/2018/2/layout/IconLabelList"/>
    <dgm:cxn modelId="{7D50A4E7-F34B-4425-8399-875155106315}" type="presParOf" srcId="{57C93F7B-2951-4423-812D-2EAEF6739B86}" destId="{D187A678-6A4B-4074-BA32-546297288091}" srcOrd="2" destOrd="0" presId="urn:microsoft.com/office/officeart/2018/2/layout/IconLabelList"/>
    <dgm:cxn modelId="{132F5453-D24B-4637-AC0F-BF0EE2338426}" type="presParOf" srcId="{39B648EC-54CF-46B6-AC3F-859D10ED24FE}" destId="{D4C247AE-B4AF-497A-92E4-6BB343A6132A}" srcOrd="3" destOrd="0" presId="urn:microsoft.com/office/officeart/2018/2/layout/IconLabelList"/>
    <dgm:cxn modelId="{C0D1C959-F5E2-4AD9-9CB9-1438BD36D5D9}" type="presParOf" srcId="{39B648EC-54CF-46B6-AC3F-859D10ED24FE}" destId="{8FBE17E8-8D59-4F7E-A3AB-195ACFF96BFF}" srcOrd="4" destOrd="0" presId="urn:microsoft.com/office/officeart/2018/2/layout/IconLabelList"/>
    <dgm:cxn modelId="{6223FCE3-A5DF-4EDC-8071-838DBA375649}" type="presParOf" srcId="{8FBE17E8-8D59-4F7E-A3AB-195ACFF96BFF}" destId="{3A5CDBD7-4CA1-4329-877B-87C3D6E58097}" srcOrd="0" destOrd="0" presId="urn:microsoft.com/office/officeart/2018/2/layout/IconLabelList"/>
    <dgm:cxn modelId="{220C4949-C2EA-4B2B-A65E-B124A74EEB2B}" type="presParOf" srcId="{8FBE17E8-8D59-4F7E-A3AB-195ACFF96BFF}" destId="{59C5C1A5-0923-451A-A273-7452A57F53E4}" srcOrd="1" destOrd="0" presId="urn:microsoft.com/office/officeart/2018/2/layout/IconLabelList"/>
    <dgm:cxn modelId="{B3A64D15-BAB1-400D-A8EC-C095256CC3FB}" type="presParOf" srcId="{8FBE17E8-8D59-4F7E-A3AB-195ACFF96BFF}" destId="{19B8FC37-A41D-4038-83C0-563BCA86E8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05263-1BA7-415D-ADB6-5C2176BDD9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FB13D3-4CC1-4E0C-B045-220CF6EBCFDC}">
      <dgm:prSet/>
      <dgm:spPr/>
      <dgm:t>
        <a:bodyPr/>
        <a:lstStyle/>
        <a:p>
          <a:r>
            <a:rPr lang="en-US"/>
            <a:t>Hardware Procurement.</a:t>
          </a:r>
        </a:p>
      </dgm:t>
    </dgm:pt>
    <dgm:pt modelId="{02A565DF-A752-4900-BD3D-E74FFAE1D8B3}" type="parTrans" cxnId="{F6B1E596-D699-4178-9C65-C4AD7165459C}">
      <dgm:prSet/>
      <dgm:spPr/>
      <dgm:t>
        <a:bodyPr/>
        <a:lstStyle/>
        <a:p>
          <a:endParaRPr lang="en-US"/>
        </a:p>
      </dgm:t>
    </dgm:pt>
    <dgm:pt modelId="{4176F908-B367-492F-AF0E-8FB882680249}" type="sibTrans" cxnId="{F6B1E596-D699-4178-9C65-C4AD716545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E5AC01-485F-43A6-84FE-1550D75E1C80}">
      <dgm:prSet/>
      <dgm:spPr/>
      <dgm:t>
        <a:bodyPr/>
        <a:lstStyle/>
        <a:p>
          <a:r>
            <a:rPr lang="en-US"/>
            <a:t>Setting up the Hardware and Automation environment. </a:t>
          </a:r>
        </a:p>
      </dgm:t>
    </dgm:pt>
    <dgm:pt modelId="{6EE45208-23AB-47AA-87B2-B78E2AA33A07}" type="parTrans" cxnId="{07B635BB-9D59-44E6-A6AF-AFEAEA749E03}">
      <dgm:prSet/>
      <dgm:spPr/>
      <dgm:t>
        <a:bodyPr/>
        <a:lstStyle/>
        <a:p>
          <a:endParaRPr lang="en-US"/>
        </a:p>
      </dgm:t>
    </dgm:pt>
    <dgm:pt modelId="{A6DFC760-4D78-4307-BD09-47C65F44582C}" type="sibTrans" cxnId="{07B635BB-9D59-44E6-A6AF-AFEAEA749E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FBF7ED-D059-4579-9638-49ECA8143074}">
      <dgm:prSet/>
      <dgm:spPr/>
      <dgm:t>
        <a:bodyPr/>
        <a:lstStyle/>
        <a:p>
          <a:r>
            <a:rPr lang="en-US"/>
            <a:t>System setup (Dev testing) we establish the concept of system under test and the Host.</a:t>
          </a:r>
        </a:p>
      </dgm:t>
    </dgm:pt>
    <dgm:pt modelId="{F8AEB86C-998A-4E14-B662-4122BE9E6546}" type="parTrans" cxnId="{DC3D85ED-8AE3-46D2-B130-3833AEA6F12C}">
      <dgm:prSet/>
      <dgm:spPr/>
      <dgm:t>
        <a:bodyPr/>
        <a:lstStyle/>
        <a:p>
          <a:endParaRPr lang="en-US"/>
        </a:p>
      </dgm:t>
    </dgm:pt>
    <dgm:pt modelId="{ABF0094A-F809-4D7C-9E79-4704CE45E4D0}" type="sibTrans" cxnId="{DC3D85ED-8AE3-46D2-B130-3833AEA6F1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2C4B16-CDF0-4F03-AFFE-67927AEA25EE}">
      <dgm:prSet/>
      <dgm:spPr/>
      <dgm:t>
        <a:bodyPr/>
        <a:lstStyle/>
        <a:p>
          <a:r>
            <a:rPr lang="en-US"/>
            <a:t>Involves writing detailed test case scenarios that covers  various aspects of system under test for Audio , power and storage domains.</a:t>
          </a:r>
        </a:p>
      </dgm:t>
    </dgm:pt>
    <dgm:pt modelId="{48DCF6CA-B6DE-4A7C-B320-8C577836A9CA}" type="parTrans" cxnId="{E9ECD113-D47F-4EE7-94DC-A4F32CB05532}">
      <dgm:prSet/>
      <dgm:spPr/>
      <dgm:t>
        <a:bodyPr/>
        <a:lstStyle/>
        <a:p>
          <a:endParaRPr lang="en-US"/>
        </a:p>
      </dgm:t>
    </dgm:pt>
    <dgm:pt modelId="{EEA1F7DD-A74D-4D60-9B26-6AF21E51B3C2}" type="sibTrans" cxnId="{E9ECD113-D47F-4EE7-94DC-A4F32CB055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B51A6-FBA3-45A2-8B0A-851039F67A95}">
      <dgm:prSet/>
      <dgm:spPr/>
      <dgm:t>
        <a:bodyPr/>
        <a:lstStyle/>
        <a:p>
          <a:r>
            <a:rPr lang="en-US"/>
            <a:t>Manual execution (100% manual) of test case scenarios.</a:t>
          </a:r>
        </a:p>
      </dgm:t>
    </dgm:pt>
    <dgm:pt modelId="{AD2B6146-32EB-4B4A-AF8F-B9D6F61A84CA}" type="parTrans" cxnId="{889DBF06-9CA5-453A-80DC-DA54A4346213}">
      <dgm:prSet/>
      <dgm:spPr/>
      <dgm:t>
        <a:bodyPr/>
        <a:lstStyle/>
        <a:p>
          <a:endParaRPr lang="en-US"/>
        </a:p>
      </dgm:t>
    </dgm:pt>
    <dgm:pt modelId="{7028EEA5-F356-4640-80F8-D028426B105F}" type="sibTrans" cxnId="{889DBF06-9CA5-453A-80DC-DA54A4346213}">
      <dgm:prSet/>
      <dgm:spPr/>
      <dgm:t>
        <a:bodyPr/>
        <a:lstStyle/>
        <a:p>
          <a:endParaRPr lang="en-US"/>
        </a:p>
      </dgm:t>
    </dgm:pt>
    <dgm:pt modelId="{B98C7523-5B0F-4193-82CF-AB6D9DCA6594}" type="pres">
      <dgm:prSet presAssocID="{44F05263-1BA7-415D-ADB6-5C2176BDD98E}" presName="root" presStyleCnt="0">
        <dgm:presLayoutVars>
          <dgm:dir/>
          <dgm:resizeHandles val="exact"/>
        </dgm:presLayoutVars>
      </dgm:prSet>
      <dgm:spPr/>
    </dgm:pt>
    <dgm:pt modelId="{E5C07C66-9778-46FC-B98E-0D7050A6D4F2}" type="pres">
      <dgm:prSet presAssocID="{96FB13D3-4CC1-4E0C-B045-220CF6EBCFDC}" presName="compNode" presStyleCnt="0"/>
      <dgm:spPr/>
    </dgm:pt>
    <dgm:pt modelId="{F9340DE0-7D38-4345-97E9-D0C57965C14C}" type="pres">
      <dgm:prSet presAssocID="{96FB13D3-4CC1-4E0C-B045-220CF6EBCFDC}" presName="bgRect" presStyleLbl="bgShp" presStyleIdx="0" presStyleCnt="5"/>
      <dgm:spPr/>
    </dgm:pt>
    <dgm:pt modelId="{8D355D7D-7643-4D17-B256-DB166F143A97}" type="pres">
      <dgm:prSet presAssocID="{96FB13D3-4CC1-4E0C-B045-220CF6EBCF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1245717-60ED-486D-AA62-54C40E4522C4}" type="pres">
      <dgm:prSet presAssocID="{96FB13D3-4CC1-4E0C-B045-220CF6EBCFDC}" presName="spaceRect" presStyleCnt="0"/>
      <dgm:spPr/>
    </dgm:pt>
    <dgm:pt modelId="{525CBE8C-CA07-4F10-937C-218F32D22B4C}" type="pres">
      <dgm:prSet presAssocID="{96FB13D3-4CC1-4E0C-B045-220CF6EBCFDC}" presName="parTx" presStyleLbl="revTx" presStyleIdx="0" presStyleCnt="5">
        <dgm:presLayoutVars>
          <dgm:chMax val="0"/>
          <dgm:chPref val="0"/>
        </dgm:presLayoutVars>
      </dgm:prSet>
      <dgm:spPr/>
    </dgm:pt>
    <dgm:pt modelId="{AAE6824A-7391-4461-9EEE-94968DE1E753}" type="pres">
      <dgm:prSet presAssocID="{4176F908-B367-492F-AF0E-8FB882680249}" presName="sibTrans" presStyleCnt="0"/>
      <dgm:spPr/>
    </dgm:pt>
    <dgm:pt modelId="{00DF25F1-8ECE-4A11-97F0-AD6D8190C263}" type="pres">
      <dgm:prSet presAssocID="{7BE5AC01-485F-43A6-84FE-1550D75E1C80}" presName="compNode" presStyleCnt="0"/>
      <dgm:spPr/>
    </dgm:pt>
    <dgm:pt modelId="{9B94E4B6-CD99-475C-BFD1-28D2F40D9917}" type="pres">
      <dgm:prSet presAssocID="{7BE5AC01-485F-43A6-84FE-1550D75E1C80}" presName="bgRect" presStyleLbl="bgShp" presStyleIdx="1" presStyleCnt="5"/>
      <dgm:spPr/>
    </dgm:pt>
    <dgm:pt modelId="{957445DB-3550-4A66-9894-00FBC7CCEF3A}" type="pres">
      <dgm:prSet presAssocID="{7BE5AC01-485F-43A6-84FE-1550D75E1C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7D0DAE-204A-40AB-9747-A023531CF5D8}" type="pres">
      <dgm:prSet presAssocID="{7BE5AC01-485F-43A6-84FE-1550D75E1C80}" presName="spaceRect" presStyleCnt="0"/>
      <dgm:spPr/>
    </dgm:pt>
    <dgm:pt modelId="{2F2D951A-2AB8-4A64-BC38-41601E539AF4}" type="pres">
      <dgm:prSet presAssocID="{7BE5AC01-485F-43A6-84FE-1550D75E1C80}" presName="parTx" presStyleLbl="revTx" presStyleIdx="1" presStyleCnt="5">
        <dgm:presLayoutVars>
          <dgm:chMax val="0"/>
          <dgm:chPref val="0"/>
        </dgm:presLayoutVars>
      </dgm:prSet>
      <dgm:spPr/>
    </dgm:pt>
    <dgm:pt modelId="{0A34B96E-7982-4B3F-B681-D976CC6FD7FD}" type="pres">
      <dgm:prSet presAssocID="{A6DFC760-4D78-4307-BD09-47C65F44582C}" presName="sibTrans" presStyleCnt="0"/>
      <dgm:spPr/>
    </dgm:pt>
    <dgm:pt modelId="{2483E9BD-45EC-48C2-8D48-87D7001F1B5E}" type="pres">
      <dgm:prSet presAssocID="{CEFBF7ED-D059-4579-9638-49ECA8143074}" presName="compNode" presStyleCnt="0"/>
      <dgm:spPr/>
    </dgm:pt>
    <dgm:pt modelId="{3B80A54F-2D0F-4F4E-A13F-E909AFDE64A9}" type="pres">
      <dgm:prSet presAssocID="{CEFBF7ED-D059-4579-9638-49ECA8143074}" presName="bgRect" presStyleLbl="bgShp" presStyleIdx="2" presStyleCnt="5"/>
      <dgm:spPr/>
    </dgm:pt>
    <dgm:pt modelId="{A513CBEC-CFA1-4706-800E-F9936BB3C650}" type="pres">
      <dgm:prSet presAssocID="{CEFBF7ED-D059-4579-9638-49ECA81430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8D3303-0CA9-4371-81EB-810D486FEFC7}" type="pres">
      <dgm:prSet presAssocID="{CEFBF7ED-D059-4579-9638-49ECA8143074}" presName="spaceRect" presStyleCnt="0"/>
      <dgm:spPr/>
    </dgm:pt>
    <dgm:pt modelId="{09DFEFAA-A87E-48D8-839E-6ADCE15E9F19}" type="pres">
      <dgm:prSet presAssocID="{CEFBF7ED-D059-4579-9638-49ECA8143074}" presName="parTx" presStyleLbl="revTx" presStyleIdx="2" presStyleCnt="5">
        <dgm:presLayoutVars>
          <dgm:chMax val="0"/>
          <dgm:chPref val="0"/>
        </dgm:presLayoutVars>
      </dgm:prSet>
      <dgm:spPr/>
    </dgm:pt>
    <dgm:pt modelId="{1945E2F4-6276-40CF-884D-711BFFADCCB0}" type="pres">
      <dgm:prSet presAssocID="{ABF0094A-F809-4D7C-9E79-4704CE45E4D0}" presName="sibTrans" presStyleCnt="0"/>
      <dgm:spPr/>
    </dgm:pt>
    <dgm:pt modelId="{3BAB11D3-854C-49A3-8A77-D8571D70AD6F}" type="pres">
      <dgm:prSet presAssocID="{D32C4B16-CDF0-4F03-AFFE-67927AEA25EE}" presName="compNode" presStyleCnt="0"/>
      <dgm:spPr/>
    </dgm:pt>
    <dgm:pt modelId="{8A7568BB-C01C-40B8-B2CC-940391BBE890}" type="pres">
      <dgm:prSet presAssocID="{D32C4B16-CDF0-4F03-AFFE-67927AEA25EE}" presName="bgRect" presStyleLbl="bgShp" presStyleIdx="3" presStyleCnt="5"/>
      <dgm:spPr/>
    </dgm:pt>
    <dgm:pt modelId="{9684879D-CDB1-407A-8A83-23C510493ECE}" type="pres">
      <dgm:prSet presAssocID="{D32C4B16-CDF0-4F03-AFFE-67927AEA25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24EF0DD-E2D3-40D3-887C-6F670142A58B}" type="pres">
      <dgm:prSet presAssocID="{D32C4B16-CDF0-4F03-AFFE-67927AEA25EE}" presName="spaceRect" presStyleCnt="0"/>
      <dgm:spPr/>
    </dgm:pt>
    <dgm:pt modelId="{164C5B73-FB98-4A1D-8351-DB071E9D67C1}" type="pres">
      <dgm:prSet presAssocID="{D32C4B16-CDF0-4F03-AFFE-67927AEA25EE}" presName="parTx" presStyleLbl="revTx" presStyleIdx="3" presStyleCnt="5">
        <dgm:presLayoutVars>
          <dgm:chMax val="0"/>
          <dgm:chPref val="0"/>
        </dgm:presLayoutVars>
      </dgm:prSet>
      <dgm:spPr/>
    </dgm:pt>
    <dgm:pt modelId="{5F54F923-1C4D-46FA-B687-C918D8827C73}" type="pres">
      <dgm:prSet presAssocID="{EEA1F7DD-A74D-4D60-9B26-6AF21E51B3C2}" presName="sibTrans" presStyleCnt="0"/>
      <dgm:spPr/>
    </dgm:pt>
    <dgm:pt modelId="{EEADE1DC-17BA-4DD0-ABEE-07FC0067BA33}" type="pres">
      <dgm:prSet presAssocID="{0A1B51A6-FBA3-45A2-8B0A-851039F67A95}" presName="compNode" presStyleCnt="0"/>
      <dgm:spPr/>
    </dgm:pt>
    <dgm:pt modelId="{72ABFDA4-2E14-4782-8BE6-14B66CBBBF8B}" type="pres">
      <dgm:prSet presAssocID="{0A1B51A6-FBA3-45A2-8B0A-851039F67A95}" presName="bgRect" presStyleLbl="bgShp" presStyleIdx="4" presStyleCnt="5"/>
      <dgm:spPr/>
    </dgm:pt>
    <dgm:pt modelId="{E65C6B9B-A8C0-40DD-A159-27FE53FC0077}" type="pres">
      <dgm:prSet presAssocID="{0A1B51A6-FBA3-45A2-8B0A-851039F67A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8DAB674-19D4-4C81-BF54-6C7DA8040745}" type="pres">
      <dgm:prSet presAssocID="{0A1B51A6-FBA3-45A2-8B0A-851039F67A95}" presName="spaceRect" presStyleCnt="0"/>
      <dgm:spPr/>
    </dgm:pt>
    <dgm:pt modelId="{C2DBB5B8-C324-4C50-B4B1-C1E8365D8219}" type="pres">
      <dgm:prSet presAssocID="{0A1B51A6-FBA3-45A2-8B0A-851039F67A9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89DBF06-9CA5-453A-80DC-DA54A4346213}" srcId="{44F05263-1BA7-415D-ADB6-5C2176BDD98E}" destId="{0A1B51A6-FBA3-45A2-8B0A-851039F67A95}" srcOrd="4" destOrd="0" parTransId="{AD2B6146-32EB-4B4A-AF8F-B9D6F61A84CA}" sibTransId="{7028EEA5-F356-4640-80F8-D028426B105F}"/>
    <dgm:cxn modelId="{E9ECD113-D47F-4EE7-94DC-A4F32CB05532}" srcId="{44F05263-1BA7-415D-ADB6-5C2176BDD98E}" destId="{D32C4B16-CDF0-4F03-AFFE-67927AEA25EE}" srcOrd="3" destOrd="0" parTransId="{48DCF6CA-B6DE-4A7C-B320-8C577836A9CA}" sibTransId="{EEA1F7DD-A74D-4D60-9B26-6AF21E51B3C2}"/>
    <dgm:cxn modelId="{88A92937-65E8-4BDF-9884-89A970431DBE}" type="presOf" srcId="{96FB13D3-4CC1-4E0C-B045-220CF6EBCFDC}" destId="{525CBE8C-CA07-4F10-937C-218F32D22B4C}" srcOrd="0" destOrd="0" presId="urn:microsoft.com/office/officeart/2018/2/layout/IconVerticalSolidList"/>
    <dgm:cxn modelId="{1961B550-0B8B-483E-AA81-D1B867C3C03C}" type="presOf" srcId="{D32C4B16-CDF0-4F03-AFFE-67927AEA25EE}" destId="{164C5B73-FB98-4A1D-8351-DB071E9D67C1}" srcOrd="0" destOrd="0" presId="urn:microsoft.com/office/officeart/2018/2/layout/IconVerticalSolidList"/>
    <dgm:cxn modelId="{F6B1E596-D699-4178-9C65-C4AD7165459C}" srcId="{44F05263-1BA7-415D-ADB6-5C2176BDD98E}" destId="{96FB13D3-4CC1-4E0C-B045-220CF6EBCFDC}" srcOrd="0" destOrd="0" parTransId="{02A565DF-A752-4900-BD3D-E74FFAE1D8B3}" sibTransId="{4176F908-B367-492F-AF0E-8FB882680249}"/>
    <dgm:cxn modelId="{2120E6A7-DCC0-4BAB-9D81-12EB5B44C269}" type="presOf" srcId="{0A1B51A6-FBA3-45A2-8B0A-851039F67A95}" destId="{C2DBB5B8-C324-4C50-B4B1-C1E8365D8219}" srcOrd="0" destOrd="0" presId="urn:microsoft.com/office/officeart/2018/2/layout/IconVerticalSolidList"/>
    <dgm:cxn modelId="{BBF542AB-C27C-4414-975E-1882E8B52C74}" type="presOf" srcId="{44F05263-1BA7-415D-ADB6-5C2176BDD98E}" destId="{B98C7523-5B0F-4193-82CF-AB6D9DCA6594}" srcOrd="0" destOrd="0" presId="urn:microsoft.com/office/officeart/2018/2/layout/IconVerticalSolidList"/>
    <dgm:cxn modelId="{C28756B6-D9B8-47C7-B572-ADA4D1EEC020}" type="presOf" srcId="{CEFBF7ED-D059-4579-9638-49ECA8143074}" destId="{09DFEFAA-A87E-48D8-839E-6ADCE15E9F19}" srcOrd="0" destOrd="0" presId="urn:microsoft.com/office/officeart/2018/2/layout/IconVerticalSolidList"/>
    <dgm:cxn modelId="{07B635BB-9D59-44E6-A6AF-AFEAEA749E03}" srcId="{44F05263-1BA7-415D-ADB6-5C2176BDD98E}" destId="{7BE5AC01-485F-43A6-84FE-1550D75E1C80}" srcOrd="1" destOrd="0" parTransId="{6EE45208-23AB-47AA-87B2-B78E2AA33A07}" sibTransId="{A6DFC760-4D78-4307-BD09-47C65F44582C}"/>
    <dgm:cxn modelId="{038491D6-A83F-45B6-B06A-9EC9D35B2EE5}" type="presOf" srcId="{7BE5AC01-485F-43A6-84FE-1550D75E1C80}" destId="{2F2D951A-2AB8-4A64-BC38-41601E539AF4}" srcOrd="0" destOrd="0" presId="urn:microsoft.com/office/officeart/2018/2/layout/IconVerticalSolidList"/>
    <dgm:cxn modelId="{DC3D85ED-8AE3-46D2-B130-3833AEA6F12C}" srcId="{44F05263-1BA7-415D-ADB6-5C2176BDD98E}" destId="{CEFBF7ED-D059-4579-9638-49ECA8143074}" srcOrd="2" destOrd="0" parTransId="{F8AEB86C-998A-4E14-B662-4122BE9E6546}" sibTransId="{ABF0094A-F809-4D7C-9E79-4704CE45E4D0}"/>
    <dgm:cxn modelId="{FC34CE3B-8535-4D7A-A625-C294898094F1}" type="presParOf" srcId="{B98C7523-5B0F-4193-82CF-AB6D9DCA6594}" destId="{E5C07C66-9778-46FC-B98E-0D7050A6D4F2}" srcOrd="0" destOrd="0" presId="urn:microsoft.com/office/officeart/2018/2/layout/IconVerticalSolidList"/>
    <dgm:cxn modelId="{31418C60-EA00-4F09-B7CE-6E93239CB721}" type="presParOf" srcId="{E5C07C66-9778-46FC-B98E-0D7050A6D4F2}" destId="{F9340DE0-7D38-4345-97E9-D0C57965C14C}" srcOrd="0" destOrd="0" presId="urn:microsoft.com/office/officeart/2018/2/layout/IconVerticalSolidList"/>
    <dgm:cxn modelId="{FCB47749-19E9-4B1C-B7CF-2DF3DC208995}" type="presParOf" srcId="{E5C07C66-9778-46FC-B98E-0D7050A6D4F2}" destId="{8D355D7D-7643-4D17-B256-DB166F143A97}" srcOrd="1" destOrd="0" presId="urn:microsoft.com/office/officeart/2018/2/layout/IconVerticalSolidList"/>
    <dgm:cxn modelId="{07D4108C-0647-4313-A344-1560AF007CF0}" type="presParOf" srcId="{E5C07C66-9778-46FC-B98E-0D7050A6D4F2}" destId="{F1245717-60ED-486D-AA62-54C40E4522C4}" srcOrd="2" destOrd="0" presId="urn:microsoft.com/office/officeart/2018/2/layout/IconVerticalSolidList"/>
    <dgm:cxn modelId="{21E88DE6-0B5A-4D04-98F5-5BA139A51BF2}" type="presParOf" srcId="{E5C07C66-9778-46FC-B98E-0D7050A6D4F2}" destId="{525CBE8C-CA07-4F10-937C-218F32D22B4C}" srcOrd="3" destOrd="0" presId="urn:microsoft.com/office/officeart/2018/2/layout/IconVerticalSolidList"/>
    <dgm:cxn modelId="{330476E4-04B9-4231-9879-615A04EF00D3}" type="presParOf" srcId="{B98C7523-5B0F-4193-82CF-AB6D9DCA6594}" destId="{AAE6824A-7391-4461-9EEE-94968DE1E753}" srcOrd="1" destOrd="0" presId="urn:microsoft.com/office/officeart/2018/2/layout/IconVerticalSolidList"/>
    <dgm:cxn modelId="{E692508E-7CF6-498A-8397-A952DE3F49A8}" type="presParOf" srcId="{B98C7523-5B0F-4193-82CF-AB6D9DCA6594}" destId="{00DF25F1-8ECE-4A11-97F0-AD6D8190C263}" srcOrd="2" destOrd="0" presId="urn:microsoft.com/office/officeart/2018/2/layout/IconVerticalSolidList"/>
    <dgm:cxn modelId="{E71DA67D-1B49-4A1B-9EB3-ECFB5014033C}" type="presParOf" srcId="{00DF25F1-8ECE-4A11-97F0-AD6D8190C263}" destId="{9B94E4B6-CD99-475C-BFD1-28D2F40D9917}" srcOrd="0" destOrd="0" presId="urn:microsoft.com/office/officeart/2018/2/layout/IconVerticalSolidList"/>
    <dgm:cxn modelId="{7C21FBB7-E749-4FAC-96D4-DCC13D703DE7}" type="presParOf" srcId="{00DF25F1-8ECE-4A11-97F0-AD6D8190C263}" destId="{957445DB-3550-4A66-9894-00FBC7CCEF3A}" srcOrd="1" destOrd="0" presId="urn:microsoft.com/office/officeart/2018/2/layout/IconVerticalSolidList"/>
    <dgm:cxn modelId="{36B4A2EE-BFB0-48D5-A8CC-5E3F9AE89B24}" type="presParOf" srcId="{00DF25F1-8ECE-4A11-97F0-AD6D8190C263}" destId="{8D7D0DAE-204A-40AB-9747-A023531CF5D8}" srcOrd="2" destOrd="0" presId="urn:microsoft.com/office/officeart/2018/2/layout/IconVerticalSolidList"/>
    <dgm:cxn modelId="{F0600553-A786-4E9D-A7FD-B80B76B396FF}" type="presParOf" srcId="{00DF25F1-8ECE-4A11-97F0-AD6D8190C263}" destId="{2F2D951A-2AB8-4A64-BC38-41601E539AF4}" srcOrd="3" destOrd="0" presId="urn:microsoft.com/office/officeart/2018/2/layout/IconVerticalSolidList"/>
    <dgm:cxn modelId="{D1F54671-1409-4225-A1D2-26871D5C24EC}" type="presParOf" srcId="{B98C7523-5B0F-4193-82CF-AB6D9DCA6594}" destId="{0A34B96E-7982-4B3F-B681-D976CC6FD7FD}" srcOrd="3" destOrd="0" presId="urn:microsoft.com/office/officeart/2018/2/layout/IconVerticalSolidList"/>
    <dgm:cxn modelId="{845D48D0-78BA-46FA-92AA-F962B3ADB9BE}" type="presParOf" srcId="{B98C7523-5B0F-4193-82CF-AB6D9DCA6594}" destId="{2483E9BD-45EC-48C2-8D48-87D7001F1B5E}" srcOrd="4" destOrd="0" presId="urn:microsoft.com/office/officeart/2018/2/layout/IconVerticalSolidList"/>
    <dgm:cxn modelId="{71AC102E-3261-4CBE-B5BC-35F43CA1686E}" type="presParOf" srcId="{2483E9BD-45EC-48C2-8D48-87D7001F1B5E}" destId="{3B80A54F-2D0F-4F4E-A13F-E909AFDE64A9}" srcOrd="0" destOrd="0" presId="urn:microsoft.com/office/officeart/2018/2/layout/IconVerticalSolidList"/>
    <dgm:cxn modelId="{DBC1B346-AB7A-4C62-9FBD-3BCFC738761F}" type="presParOf" srcId="{2483E9BD-45EC-48C2-8D48-87D7001F1B5E}" destId="{A513CBEC-CFA1-4706-800E-F9936BB3C650}" srcOrd="1" destOrd="0" presId="urn:microsoft.com/office/officeart/2018/2/layout/IconVerticalSolidList"/>
    <dgm:cxn modelId="{DC50419A-0E30-47B0-9E0C-BCA65D7D9126}" type="presParOf" srcId="{2483E9BD-45EC-48C2-8D48-87D7001F1B5E}" destId="{178D3303-0CA9-4371-81EB-810D486FEFC7}" srcOrd="2" destOrd="0" presId="urn:microsoft.com/office/officeart/2018/2/layout/IconVerticalSolidList"/>
    <dgm:cxn modelId="{9BE29E65-D7A8-40EB-9A41-59700707651E}" type="presParOf" srcId="{2483E9BD-45EC-48C2-8D48-87D7001F1B5E}" destId="{09DFEFAA-A87E-48D8-839E-6ADCE15E9F19}" srcOrd="3" destOrd="0" presId="urn:microsoft.com/office/officeart/2018/2/layout/IconVerticalSolidList"/>
    <dgm:cxn modelId="{72D9E501-465B-461A-B693-0A5D0B4EA81E}" type="presParOf" srcId="{B98C7523-5B0F-4193-82CF-AB6D9DCA6594}" destId="{1945E2F4-6276-40CF-884D-711BFFADCCB0}" srcOrd="5" destOrd="0" presId="urn:microsoft.com/office/officeart/2018/2/layout/IconVerticalSolidList"/>
    <dgm:cxn modelId="{E826D830-6666-4D64-A542-55782F7465C8}" type="presParOf" srcId="{B98C7523-5B0F-4193-82CF-AB6D9DCA6594}" destId="{3BAB11D3-854C-49A3-8A77-D8571D70AD6F}" srcOrd="6" destOrd="0" presId="urn:microsoft.com/office/officeart/2018/2/layout/IconVerticalSolidList"/>
    <dgm:cxn modelId="{1FCE8943-AE50-4FBF-8C56-4BD5D37278B9}" type="presParOf" srcId="{3BAB11D3-854C-49A3-8A77-D8571D70AD6F}" destId="{8A7568BB-C01C-40B8-B2CC-940391BBE890}" srcOrd="0" destOrd="0" presId="urn:microsoft.com/office/officeart/2018/2/layout/IconVerticalSolidList"/>
    <dgm:cxn modelId="{78CA6DE8-7468-4CF3-A0D1-EB40D714C461}" type="presParOf" srcId="{3BAB11D3-854C-49A3-8A77-D8571D70AD6F}" destId="{9684879D-CDB1-407A-8A83-23C510493ECE}" srcOrd="1" destOrd="0" presId="urn:microsoft.com/office/officeart/2018/2/layout/IconVerticalSolidList"/>
    <dgm:cxn modelId="{5D5847B4-C3A6-4C40-B10C-C3EEA6996B31}" type="presParOf" srcId="{3BAB11D3-854C-49A3-8A77-D8571D70AD6F}" destId="{824EF0DD-E2D3-40D3-887C-6F670142A58B}" srcOrd="2" destOrd="0" presId="urn:microsoft.com/office/officeart/2018/2/layout/IconVerticalSolidList"/>
    <dgm:cxn modelId="{84A55306-709F-4F87-8604-6DEEC539B1E4}" type="presParOf" srcId="{3BAB11D3-854C-49A3-8A77-D8571D70AD6F}" destId="{164C5B73-FB98-4A1D-8351-DB071E9D67C1}" srcOrd="3" destOrd="0" presId="urn:microsoft.com/office/officeart/2018/2/layout/IconVerticalSolidList"/>
    <dgm:cxn modelId="{86ED315F-F489-4271-984C-26909388B740}" type="presParOf" srcId="{B98C7523-5B0F-4193-82CF-AB6D9DCA6594}" destId="{5F54F923-1C4D-46FA-B687-C918D8827C73}" srcOrd="7" destOrd="0" presId="urn:microsoft.com/office/officeart/2018/2/layout/IconVerticalSolidList"/>
    <dgm:cxn modelId="{4D90EA0A-F44A-4DA7-95F7-71A731B295BE}" type="presParOf" srcId="{B98C7523-5B0F-4193-82CF-AB6D9DCA6594}" destId="{EEADE1DC-17BA-4DD0-ABEE-07FC0067BA33}" srcOrd="8" destOrd="0" presId="urn:microsoft.com/office/officeart/2018/2/layout/IconVerticalSolidList"/>
    <dgm:cxn modelId="{F0614D5B-520C-40FC-BC7E-C7E6CC6F2CBA}" type="presParOf" srcId="{EEADE1DC-17BA-4DD0-ABEE-07FC0067BA33}" destId="{72ABFDA4-2E14-4782-8BE6-14B66CBBBF8B}" srcOrd="0" destOrd="0" presId="urn:microsoft.com/office/officeart/2018/2/layout/IconVerticalSolidList"/>
    <dgm:cxn modelId="{10045612-8220-406A-B141-75A6B86F0561}" type="presParOf" srcId="{EEADE1DC-17BA-4DD0-ABEE-07FC0067BA33}" destId="{E65C6B9B-A8C0-40DD-A159-27FE53FC0077}" srcOrd="1" destOrd="0" presId="urn:microsoft.com/office/officeart/2018/2/layout/IconVerticalSolidList"/>
    <dgm:cxn modelId="{B96D04B4-C56B-46AC-AA96-156D47C80E97}" type="presParOf" srcId="{EEADE1DC-17BA-4DD0-ABEE-07FC0067BA33}" destId="{28DAB674-19D4-4C81-BF54-6C7DA8040745}" srcOrd="2" destOrd="0" presId="urn:microsoft.com/office/officeart/2018/2/layout/IconVerticalSolidList"/>
    <dgm:cxn modelId="{E4063CEB-4AFE-4054-9597-24C65FD52E28}" type="presParOf" srcId="{EEADE1DC-17BA-4DD0-ABEE-07FC0067BA33}" destId="{C2DBB5B8-C324-4C50-B4B1-C1E8365D8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D9562-D648-44C8-8D5D-DF5710BCF6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1747-536C-4F04-BB03-BF08293646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Test scenarios.</a:t>
          </a:r>
        </a:p>
      </dgm:t>
    </dgm:pt>
    <dgm:pt modelId="{4AAC988D-8775-4090-BCAB-0FF0D808E802}" type="parTrans" cxnId="{CFB400B0-E48E-415B-BBDB-1561B416FF9A}">
      <dgm:prSet/>
      <dgm:spPr/>
      <dgm:t>
        <a:bodyPr/>
        <a:lstStyle/>
        <a:p>
          <a:endParaRPr lang="en-US"/>
        </a:p>
      </dgm:t>
    </dgm:pt>
    <dgm:pt modelId="{3D7DCAD3-868E-4963-82AF-0F9E68C99EAA}" type="sibTrans" cxnId="{CFB400B0-E48E-415B-BBDB-1561B416FF9A}">
      <dgm:prSet/>
      <dgm:spPr/>
      <dgm:t>
        <a:bodyPr/>
        <a:lstStyle/>
        <a:p>
          <a:endParaRPr lang="en-US"/>
        </a:p>
      </dgm:t>
    </dgm:pt>
    <dgm:pt modelId="{258C75C4-1E09-49D1-955B-2E42A517B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Quality verification.</a:t>
          </a:r>
        </a:p>
      </dgm:t>
    </dgm:pt>
    <dgm:pt modelId="{5F49FE8E-8A5C-46F4-BBE1-D8B0D2648E73}" type="parTrans" cxnId="{8D4D5BF4-B8D8-473B-B927-9D27D79D1833}">
      <dgm:prSet/>
      <dgm:spPr/>
      <dgm:t>
        <a:bodyPr/>
        <a:lstStyle/>
        <a:p>
          <a:endParaRPr lang="en-US"/>
        </a:p>
      </dgm:t>
    </dgm:pt>
    <dgm:pt modelId="{FCE57894-B86A-46B7-90F2-08E79ECAFC88}" type="sibTrans" cxnId="{8D4D5BF4-B8D8-473B-B927-9D27D79D1833}">
      <dgm:prSet/>
      <dgm:spPr/>
      <dgm:t>
        <a:bodyPr/>
        <a:lstStyle/>
        <a:p>
          <a:endParaRPr lang="en-US"/>
        </a:p>
      </dgm:t>
    </dgm:pt>
    <dgm:pt modelId="{4911D380-BBB5-4405-9F7C-50D5A5895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Silence detection and silence verification.</a:t>
          </a:r>
        </a:p>
      </dgm:t>
    </dgm:pt>
    <dgm:pt modelId="{AFA7ED45-9E3F-4245-BF70-7D09A32AC697}" type="parTrans" cxnId="{F76D5A70-05E5-4F27-AD63-EBF8B88DB6F5}">
      <dgm:prSet/>
      <dgm:spPr/>
      <dgm:t>
        <a:bodyPr/>
        <a:lstStyle/>
        <a:p>
          <a:endParaRPr lang="en-US"/>
        </a:p>
      </dgm:t>
    </dgm:pt>
    <dgm:pt modelId="{3D6367D0-2A98-44A2-8659-76C514F4FBA6}" type="sibTrans" cxnId="{F76D5A70-05E5-4F27-AD63-EBF8B88DB6F5}">
      <dgm:prSet/>
      <dgm:spPr/>
      <dgm:t>
        <a:bodyPr/>
        <a:lstStyle/>
        <a:p>
          <a:endParaRPr lang="en-US"/>
        </a:p>
      </dgm:t>
    </dgm:pt>
    <dgm:pt modelId="{5DC823BF-2F22-4F12-A568-E616C73832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silence removal.</a:t>
          </a:r>
        </a:p>
      </dgm:t>
    </dgm:pt>
    <dgm:pt modelId="{A09A50FB-9FB4-47C5-8EBC-FAD8EEEC65D5}" type="parTrans" cxnId="{028916A7-3115-47D7-B435-7F7A55AC0205}">
      <dgm:prSet/>
      <dgm:spPr/>
      <dgm:t>
        <a:bodyPr/>
        <a:lstStyle/>
        <a:p>
          <a:endParaRPr lang="en-US"/>
        </a:p>
      </dgm:t>
    </dgm:pt>
    <dgm:pt modelId="{36927F9D-DA95-44D6-8CD2-1B506EB6A2FC}" type="sibTrans" cxnId="{028916A7-3115-47D7-B435-7F7A55AC0205}">
      <dgm:prSet/>
      <dgm:spPr/>
      <dgm:t>
        <a:bodyPr/>
        <a:lstStyle/>
        <a:p>
          <a:endParaRPr lang="en-US"/>
        </a:p>
      </dgm:t>
    </dgm:pt>
    <dgm:pt modelId="{D157B190-EEAE-404E-9389-212106470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forward verification.</a:t>
          </a:r>
        </a:p>
      </dgm:t>
    </dgm:pt>
    <dgm:pt modelId="{94AFF827-B2FC-45C9-9816-13671B0DCE9F}" type="parTrans" cxnId="{2BD58578-0168-44E7-A9D8-A989A3830988}">
      <dgm:prSet/>
      <dgm:spPr/>
      <dgm:t>
        <a:bodyPr/>
        <a:lstStyle/>
        <a:p>
          <a:endParaRPr lang="en-US"/>
        </a:p>
      </dgm:t>
    </dgm:pt>
    <dgm:pt modelId="{F23C61E3-2CBF-4F3A-BE90-15C740CA9ABA}" type="sibTrans" cxnId="{2BD58578-0168-44E7-A9D8-A989A3830988}">
      <dgm:prSet/>
      <dgm:spPr/>
      <dgm:t>
        <a:bodyPr/>
        <a:lstStyle/>
        <a:p>
          <a:endParaRPr lang="en-US"/>
        </a:p>
      </dgm:t>
    </dgm:pt>
    <dgm:pt modelId="{6C7E161F-6396-43C3-AE32-0198F569F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backward verification.</a:t>
          </a:r>
        </a:p>
      </dgm:t>
    </dgm:pt>
    <dgm:pt modelId="{CD05B235-EF34-434D-A668-1B91144632E7}" type="parTrans" cxnId="{4E0BE811-8E2C-48CF-81E8-3EC69666A843}">
      <dgm:prSet/>
      <dgm:spPr/>
      <dgm:t>
        <a:bodyPr/>
        <a:lstStyle/>
        <a:p>
          <a:endParaRPr lang="en-US"/>
        </a:p>
      </dgm:t>
    </dgm:pt>
    <dgm:pt modelId="{E43DD217-1200-4159-B99C-03CEAD59124D}" type="sibTrans" cxnId="{4E0BE811-8E2C-48CF-81E8-3EC69666A843}">
      <dgm:prSet/>
      <dgm:spPr/>
      <dgm:t>
        <a:bodyPr/>
        <a:lstStyle/>
        <a:p>
          <a:endParaRPr lang="en-US"/>
        </a:p>
      </dgm:t>
    </dgm:pt>
    <dgm:pt modelId="{311E157C-5300-4F2D-8F1C-CC5094FDD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 Video sync verification.</a:t>
          </a:r>
        </a:p>
      </dgm:t>
    </dgm:pt>
    <dgm:pt modelId="{869251D6-0E5D-4D98-8A29-9A81817C9107}" type="parTrans" cxnId="{CA8AA331-CF47-491E-9BD6-2098AF5CA9F8}">
      <dgm:prSet/>
      <dgm:spPr/>
      <dgm:t>
        <a:bodyPr/>
        <a:lstStyle/>
        <a:p>
          <a:endParaRPr lang="en-US"/>
        </a:p>
      </dgm:t>
    </dgm:pt>
    <dgm:pt modelId="{47039931-14A3-4736-BDA9-347308280E1B}" type="sibTrans" cxnId="{CA8AA331-CF47-491E-9BD6-2098AF5CA9F8}">
      <dgm:prSet/>
      <dgm:spPr/>
      <dgm:t>
        <a:bodyPr/>
        <a:lstStyle/>
        <a:p>
          <a:endParaRPr lang="en-US"/>
        </a:p>
      </dgm:t>
    </dgm:pt>
    <dgm:pt modelId="{11E585DE-907C-4E2A-B0AC-8608CF6F8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 speech to text conversion.</a:t>
          </a:r>
        </a:p>
      </dgm:t>
    </dgm:pt>
    <dgm:pt modelId="{9BCC3194-A7E4-4CD8-BB2A-29D50117597B}" type="parTrans" cxnId="{D2E82C5D-04E8-4341-9B74-B88787BEFF8D}">
      <dgm:prSet/>
      <dgm:spPr/>
      <dgm:t>
        <a:bodyPr/>
        <a:lstStyle/>
        <a:p>
          <a:endParaRPr lang="en-US"/>
        </a:p>
      </dgm:t>
    </dgm:pt>
    <dgm:pt modelId="{829350CF-E8A2-435B-97B1-C89499C18063}" type="sibTrans" cxnId="{D2E82C5D-04E8-4341-9B74-B88787BEFF8D}">
      <dgm:prSet/>
      <dgm:spPr/>
      <dgm:t>
        <a:bodyPr/>
        <a:lstStyle/>
        <a:p>
          <a:endParaRPr lang="en-US"/>
        </a:p>
      </dgm:t>
    </dgm:pt>
    <dgm:pt modelId="{F176C8B4-3805-404A-9972-E6332245B50A}" type="pres">
      <dgm:prSet presAssocID="{DA3D9562-D648-44C8-8D5D-DF5710BCF6EA}" presName="root" presStyleCnt="0">
        <dgm:presLayoutVars>
          <dgm:dir/>
          <dgm:resizeHandles val="exact"/>
        </dgm:presLayoutVars>
      </dgm:prSet>
      <dgm:spPr/>
    </dgm:pt>
    <dgm:pt modelId="{B2B9F3B7-B8AD-4CFD-965E-E5615A868E77}" type="pres">
      <dgm:prSet presAssocID="{EEC81747-536C-4F04-BB03-BF082936466D}" presName="compNode" presStyleCnt="0"/>
      <dgm:spPr/>
    </dgm:pt>
    <dgm:pt modelId="{3153D424-89CC-42C3-86B5-A9E7643B647C}" type="pres">
      <dgm:prSet presAssocID="{EEC81747-536C-4F04-BB03-BF082936466D}" presName="bgRect" presStyleLbl="bgShp" presStyleIdx="0" presStyleCnt="8"/>
      <dgm:spPr/>
    </dgm:pt>
    <dgm:pt modelId="{457686B3-D324-4B5F-876F-0E40FDBA9B44}" type="pres">
      <dgm:prSet presAssocID="{EEC81747-536C-4F04-BB03-BF082936466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9BDC5338-31B0-4FA0-A1E9-EFDE540C1E81}" type="pres">
      <dgm:prSet presAssocID="{EEC81747-536C-4F04-BB03-BF082936466D}" presName="spaceRect" presStyleCnt="0"/>
      <dgm:spPr/>
    </dgm:pt>
    <dgm:pt modelId="{0AE2350B-5F87-4BB7-8F36-473B89A53283}" type="pres">
      <dgm:prSet presAssocID="{EEC81747-536C-4F04-BB03-BF082936466D}" presName="parTx" presStyleLbl="revTx" presStyleIdx="0" presStyleCnt="8">
        <dgm:presLayoutVars>
          <dgm:chMax val="0"/>
          <dgm:chPref val="0"/>
        </dgm:presLayoutVars>
      </dgm:prSet>
      <dgm:spPr/>
    </dgm:pt>
    <dgm:pt modelId="{1C27EC8B-FE73-46EB-AF19-9F547587BBE2}" type="pres">
      <dgm:prSet presAssocID="{3D7DCAD3-868E-4963-82AF-0F9E68C99EAA}" presName="sibTrans" presStyleCnt="0"/>
      <dgm:spPr/>
    </dgm:pt>
    <dgm:pt modelId="{AD4D6238-63FC-4E06-84EB-B491BB78EFDC}" type="pres">
      <dgm:prSet presAssocID="{258C75C4-1E09-49D1-955B-2E42A517BFDE}" presName="compNode" presStyleCnt="0"/>
      <dgm:spPr/>
    </dgm:pt>
    <dgm:pt modelId="{483234B5-4159-40DA-B62E-2E880F88A262}" type="pres">
      <dgm:prSet presAssocID="{258C75C4-1E09-49D1-955B-2E42A517BFDE}" presName="bgRect" presStyleLbl="bgShp" presStyleIdx="1" presStyleCnt="8"/>
      <dgm:spPr/>
    </dgm:pt>
    <dgm:pt modelId="{C4484307-0395-44E9-B394-2D73229BF23A}" type="pres">
      <dgm:prSet presAssocID="{258C75C4-1E09-49D1-955B-2E42A517BFD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F8690DD1-970D-4AA6-91A4-D85EC340B4BD}" type="pres">
      <dgm:prSet presAssocID="{258C75C4-1E09-49D1-955B-2E42A517BFDE}" presName="spaceRect" presStyleCnt="0"/>
      <dgm:spPr/>
    </dgm:pt>
    <dgm:pt modelId="{7E47E996-7F4F-4530-AEF8-F8783393B8DB}" type="pres">
      <dgm:prSet presAssocID="{258C75C4-1E09-49D1-955B-2E42A517BFDE}" presName="parTx" presStyleLbl="revTx" presStyleIdx="1" presStyleCnt="8">
        <dgm:presLayoutVars>
          <dgm:chMax val="0"/>
          <dgm:chPref val="0"/>
        </dgm:presLayoutVars>
      </dgm:prSet>
      <dgm:spPr/>
    </dgm:pt>
    <dgm:pt modelId="{AECC54AE-B767-4BC7-9879-92700AA1D39E}" type="pres">
      <dgm:prSet presAssocID="{FCE57894-B86A-46B7-90F2-08E79ECAFC88}" presName="sibTrans" presStyleCnt="0"/>
      <dgm:spPr/>
    </dgm:pt>
    <dgm:pt modelId="{E3DFF2FC-61D5-4E97-94EF-A53747C343BE}" type="pres">
      <dgm:prSet presAssocID="{4911D380-BBB5-4405-9F7C-50D5A5895AAF}" presName="compNode" presStyleCnt="0"/>
      <dgm:spPr/>
    </dgm:pt>
    <dgm:pt modelId="{708B9830-EEA8-4CBE-9E36-C5FC919E8E90}" type="pres">
      <dgm:prSet presAssocID="{4911D380-BBB5-4405-9F7C-50D5A5895AAF}" presName="bgRect" presStyleLbl="bgShp" presStyleIdx="2" presStyleCnt="8"/>
      <dgm:spPr/>
    </dgm:pt>
    <dgm:pt modelId="{CEC8C0FD-8698-4163-B5F5-BADB8F8FAFF0}" type="pres">
      <dgm:prSet presAssocID="{4911D380-BBB5-4405-9F7C-50D5A5895AA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EE2D930F-5208-47B8-B91E-39EEFA8B042D}" type="pres">
      <dgm:prSet presAssocID="{4911D380-BBB5-4405-9F7C-50D5A5895AAF}" presName="spaceRect" presStyleCnt="0"/>
      <dgm:spPr/>
    </dgm:pt>
    <dgm:pt modelId="{F9C1261D-27E9-4AE6-BE4F-C04367C9963E}" type="pres">
      <dgm:prSet presAssocID="{4911D380-BBB5-4405-9F7C-50D5A5895AAF}" presName="parTx" presStyleLbl="revTx" presStyleIdx="2" presStyleCnt="8">
        <dgm:presLayoutVars>
          <dgm:chMax val="0"/>
          <dgm:chPref val="0"/>
        </dgm:presLayoutVars>
      </dgm:prSet>
      <dgm:spPr/>
    </dgm:pt>
    <dgm:pt modelId="{9E625620-D87B-46F1-97D4-03A261EB82FC}" type="pres">
      <dgm:prSet presAssocID="{3D6367D0-2A98-44A2-8659-76C514F4FBA6}" presName="sibTrans" presStyleCnt="0"/>
      <dgm:spPr/>
    </dgm:pt>
    <dgm:pt modelId="{7F27F77A-AF88-4236-86F6-4625012FE286}" type="pres">
      <dgm:prSet presAssocID="{5DC823BF-2F22-4F12-A568-E616C73832F2}" presName="compNode" presStyleCnt="0"/>
      <dgm:spPr/>
    </dgm:pt>
    <dgm:pt modelId="{1EA553BB-F99E-422B-A28B-C5D0B0B35CC8}" type="pres">
      <dgm:prSet presAssocID="{5DC823BF-2F22-4F12-A568-E616C73832F2}" presName="bgRect" presStyleLbl="bgShp" presStyleIdx="3" presStyleCnt="8"/>
      <dgm:spPr/>
    </dgm:pt>
    <dgm:pt modelId="{6A59621E-5768-4C25-B4A6-B1F1776DCCB9}" type="pres">
      <dgm:prSet presAssocID="{5DC823BF-2F22-4F12-A568-E616C73832F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14890E3D-66A2-42A8-BDB4-3BA9302DB3B1}" type="pres">
      <dgm:prSet presAssocID="{5DC823BF-2F22-4F12-A568-E616C73832F2}" presName="spaceRect" presStyleCnt="0"/>
      <dgm:spPr/>
    </dgm:pt>
    <dgm:pt modelId="{601F724A-2554-4BF3-BD18-5472859CCF13}" type="pres">
      <dgm:prSet presAssocID="{5DC823BF-2F22-4F12-A568-E616C73832F2}" presName="parTx" presStyleLbl="revTx" presStyleIdx="3" presStyleCnt="8">
        <dgm:presLayoutVars>
          <dgm:chMax val="0"/>
          <dgm:chPref val="0"/>
        </dgm:presLayoutVars>
      </dgm:prSet>
      <dgm:spPr/>
    </dgm:pt>
    <dgm:pt modelId="{0C84A102-7984-4746-9759-59A867ED7DE8}" type="pres">
      <dgm:prSet presAssocID="{36927F9D-DA95-44D6-8CD2-1B506EB6A2FC}" presName="sibTrans" presStyleCnt="0"/>
      <dgm:spPr/>
    </dgm:pt>
    <dgm:pt modelId="{E4A7E91A-9243-4585-91B1-FF73A0920CD3}" type="pres">
      <dgm:prSet presAssocID="{D157B190-EEAE-404E-9389-212106470A13}" presName="compNode" presStyleCnt="0"/>
      <dgm:spPr/>
    </dgm:pt>
    <dgm:pt modelId="{0DDD8594-B473-49D5-BE8A-B483C506994F}" type="pres">
      <dgm:prSet presAssocID="{D157B190-EEAE-404E-9389-212106470A13}" presName="bgRect" presStyleLbl="bgShp" presStyleIdx="4" presStyleCnt="8"/>
      <dgm:spPr/>
    </dgm:pt>
    <dgm:pt modelId="{F9CE7538-573A-4393-98DC-67D0F99A894D}" type="pres">
      <dgm:prSet presAssocID="{D157B190-EEAE-404E-9389-212106470A1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0B0D8E1A-18B5-4357-82F1-FDCEB70363DE}" type="pres">
      <dgm:prSet presAssocID="{D157B190-EEAE-404E-9389-212106470A13}" presName="spaceRect" presStyleCnt="0"/>
      <dgm:spPr/>
    </dgm:pt>
    <dgm:pt modelId="{731E5DA1-9A85-46A1-A5B2-3BEF1371BC60}" type="pres">
      <dgm:prSet presAssocID="{D157B190-EEAE-404E-9389-212106470A13}" presName="parTx" presStyleLbl="revTx" presStyleIdx="4" presStyleCnt="8">
        <dgm:presLayoutVars>
          <dgm:chMax val="0"/>
          <dgm:chPref val="0"/>
        </dgm:presLayoutVars>
      </dgm:prSet>
      <dgm:spPr/>
    </dgm:pt>
    <dgm:pt modelId="{B2310A89-C30D-421D-BCB6-77895D4A1F36}" type="pres">
      <dgm:prSet presAssocID="{F23C61E3-2CBF-4F3A-BE90-15C740CA9ABA}" presName="sibTrans" presStyleCnt="0"/>
      <dgm:spPr/>
    </dgm:pt>
    <dgm:pt modelId="{0E092649-E568-46A2-B36F-2C3A7A8EBA80}" type="pres">
      <dgm:prSet presAssocID="{6C7E161F-6396-43C3-AE32-0198F569FC75}" presName="compNode" presStyleCnt="0"/>
      <dgm:spPr/>
    </dgm:pt>
    <dgm:pt modelId="{693B2350-E070-46AF-AAC7-5E1D3E7CA73D}" type="pres">
      <dgm:prSet presAssocID="{6C7E161F-6396-43C3-AE32-0198F569FC75}" presName="bgRect" presStyleLbl="bgShp" presStyleIdx="5" presStyleCnt="8"/>
      <dgm:spPr/>
    </dgm:pt>
    <dgm:pt modelId="{D262F080-CBFE-4CE4-8116-39F84E5D35C2}" type="pres">
      <dgm:prSet presAssocID="{6C7E161F-6396-43C3-AE32-0198F569FC7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3B58A1F6-DBCC-446F-AB0A-38876E8B9864}" type="pres">
      <dgm:prSet presAssocID="{6C7E161F-6396-43C3-AE32-0198F569FC75}" presName="spaceRect" presStyleCnt="0"/>
      <dgm:spPr/>
    </dgm:pt>
    <dgm:pt modelId="{AFE20E95-6E47-4191-A147-57AE70402814}" type="pres">
      <dgm:prSet presAssocID="{6C7E161F-6396-43C3-AE32-0198F569FC75}" presName="parTx" presStyleLbl="revTx" presStyleIdx="5" presStyleCnt="8">
        <dgm:presLayoutVars>
          <dgm:chMax val="0"/>
          <dgm:chPref val="0"/>
        </dgm:presLayoutVars>
      </dgm:prSet>
      <dgm:spPr/>
    </dgm:pt>
    <dgm:pt modelId="{60AC9760-E08F-44E5-9A13-F84CA1F2B207}" type="pres">
      <dgm:prSet presAssocID="{E43DD217-1200-4159-B99C-03CEAD59124D}" presName="sibTrans" presStyleCnt="0"/>
      <dgm:spPr/>
    </dgm:pt>
    <dgm:pt modelId="{7EE0FB3F-78C3-41A5-ADA5-6FF874470F6E}" type="pres">
      <dgm:prSet presAssocID="{311E157C-5300-4F2D-8F1C-CC5094FDDC48}" presName="compNode" presStyleCnt="0"/>
      <dgm:spPr/>
    </dgm:pt>
    <dgm:pt modelId="{D065B3E5-F024-406C-A5E2-69E1DE4F840D}" type="pres">
      <dgm:prSet presAssocID="{311E157C-5300-4F2D-8F1C-CC5094FDDC48}" presName="bgRect" presStyleLbl="bgShp" presStyleIdx="6" presStyleCnt="8"/>
      <dgm:spPr/>
    </dgm:pt>
    <dgm:pt modelId="{B0ED10AA-8666-4BCC-BBCC-8A8D4FB63664}" type="pres">
      <dgm:prSet presAssocID="{311E157C-5300-4F2D-8F1C-CC5094FDDC4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A4E8055-4F3D-4B36-A238-652A9DE5B2F3}" type="pres">
      <dgm:prSet presAssocID="{311E157C-5300-4F2D-8F1C-CC5094FDDC48}" presName="spaceRect" presStyleCnt="0"/>
      <dgm:spPr/>
    </dgm:pt>
    <dgm:pt modelId="{40E12464-4509-4D1F-9067-41EF18232E0A}" type="pres">
      <dgm:prSet presAssocID="{311E157C-5300-4F2D-8F1C-CC5094FDDC48}" presName="parTx" presStyleLbl="revTx" presStyleIdx="6" presStyleCnt="8">
        <dgm:presLayoutVars>
          <dgm:chMax val="0"/>
          <dgm:chPref val="0"/>
        </dgm:presLayoutVars>
      </dgm:prSet>
      <dgm:spPr/>
    </dgm:pt>
    <dgm:pt modelId="{F4C08C85-5448-4C2E-BD41-141C148A7DC3}" type="pres">
      <dgm:prSet presAssocID="{47039931-14A3-4736-BDA9-347308280E1B}" presName="sibTrans" presStyleCnt="0"/>
      <dgm:spPr/>
    </dgm:pt>
    <dgm:pt modelId="{15A919BA-7D53-4743-AE93-A2A47303BF86}" type="pres">
      <dgm:prSet presAssocID="{11E585DE-907C-4E2A-B0AC-8608CF6F8556}" presName="compNode" presStyleCnt="0"/>
      <dgm:spPr/>
    </dgm:pt>
    <dgm:pt modelId="{AC990660-A50B-4DDD-AF5C-EB9969528F3B}" type="pres">
      <dgm:prSet presAssocID="{11E585DE-907C-4E2A-B0AC-8608CF6F8556}" presName="bgRect" presStyleLbl="bgShp" presStyleIdx="7" presStyleCnt="8"/>
      <dgm:spPr/>
    </dgm:pt>
    <dgm:pt modelId="{B1F49B42-7E51-4B62-A170-762DD296C91C}" type="pres">
      <dgm:prSet presAssocID="{11E585DE-907C-4E2A-B0AC-8608CF6F855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09421F0-39DB-454C-AFF7-AA86AE676679}" type="pres">
      <dgm:prSet presAssocID="{11E585DE-907C-4E2A-B0AC-8608CF6F8556}" presName="spaceRect" presStyleCnt="0"/>
      <dgm:spPr/>
    </dgm:pt>
    <dgm:pt modelId="{FC0671B8-CCC9-4C45-9B58-FC7E3A522832}" type="pres">
      <dgm:prSet presAssocID="{11E585DE-907C-4E2A-B0AC-8608CF6F855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C15FE300-0567-410C-8B0E-2F818FA0B3CA}" type="presOf" srcId="{5DC823BF-2F22-4F12-A568-E616C73832F2}" destId="{601F724A-2554-4BF3-BD18-5472859CCF13}" srcOrd="0" destOrd="0" presId="urn:microsoft.com/office/officeart/2018/2/layout/IconVerticalSolidList"/>
    <dgm:cxn modelId="{4E0BE811-8E2C-48CF-81E8-3EC69666A843}" srcId="{DA3D9562-D648-44C8-8D5D-DF5710BCF6EA}" destId="{6C7E161F-6396-43C3-AE32-0198F569FC75}" srcOrd="5" destOrd="0" parTransId="{CD05B235-EF34-434D-A668-1B91144632E7}" sibTransId="{E43DD217-1200-4159-B99C-03CEAD59124D}"/>
    <dgm:cxn modelId="{70F9FE2A-75BB-4785-A273-955A0E904C12}" type="presOf" srcId="{EEC81747-536C-4F04-BB03-BF082936466D}" destId="{0AE2350B-5F87-4BB7-8F36-473B89A53283}" srcOrd="0" destOrd="0" presId="urn:microsoft.com/office/officeart/2018/2/layout/IconVerticalSolidList"/>
    <dgm:cxn modelId="{CA8AA331-CF47-491E-9BD6-2098AF5CA9F8}" srcId="{DA3D9562-D648-44C8-8D5D-DF5710BCF6EA}" destId="{311E157C-5300-4F2D-8F1C-CC5094FDDC48}" srcOrd="6" destOrd="0" parTransId="{869251D6-0E5D-4D98-8A29-9A81817C9107}" sibTransId="{47039931-14A3-4736-BDA9-347308280E1B}"/>
    <dgm:cxn modelId="{D2E82C5D-04E8-4341-9B74-B88787BEFF8D}" srcId="{DA3D9562-D648-44C8-8D5D-DF5710BCF6EA}" destId="{11E585DE-907C-4E2A-B0AC-8608CF6F8556}" srcOrd="7" destOrd="0" parTransId="{9BCC3194-A7E4-4CD8-BB2A-29D50117597B}" sibTransId="{829350CF-E8A2-435B-97B1-C89499C18063}"/>
    <dgm:cxn modelId="{F76D5A70-05E5-4F27-AD63-EBF8B88DB6F5}" srcId="{DA3D9562-D648-44C8-8D5D-DF5710BCF6EA}" destId="{4911D380-BBB5-4405-9F7C-50D5A5895AAF}" srcOrd="2" destOrd="0" parTransId="{AFA7ED45-9E3F-4245-BF70-7D09A32AC697}" sibTransId="{3D6367D0-2A98-44A2-8659-76C514F4FBA6}"/>
    <dgm:cxn modelId="{2BD58578-0168-44E7-A9D8-A989A3830988}" srcId="{DA3D9562-D648-44C8-8D5D-DF5710BCF6EA}" destId="{D157B190-EEAE-404E-9389-212106470A13}" srcOrd="4" destOrd="0" parTransId="{94AFF827-B2FC-45C9-9816-13671B0DCE9F}" sibTransId="{F23C61E3-2CBF-4F3A-BE90-15C740CA9ABA}"/>
    <dgm:cxn modelId="{4DA27D7E-3215-45BE-896E-A43A8D8B184F}" type="presOf" srcId="{DA3D9562-D648-44C8-8D5D-DF5710BCF6EA}" destId="{F176C8B4-3805-404A-9972-E6332245B50A}" srcOrd="0" destOrd="0" presId="urn:microsoft.com/office/officeart/2018/2/layout/IconVerticalSolidList"/>
    <dgm:cxn modelId="{EC098789-DAC9-4FF0-87AD-F7170376069C}" type="presOf" srcId="{311E157C-5300-4F2D-8F1C-CC5094FDDC48}" destId="{40E12464-4509-4D1F-9067-41EF18232E0A}" srcOrd="0" destOrd="0" presId="urn:microsoft.com/office/officeart/2018/2/layout/IconVerticalSolidList"/>
    <dgm:cxn modelId="{028916A7-3115-47D7-B435-7F7A55AC0205}" srcId="{DA3D9562-D648-44C8-8D5D-DF5710BCF6EA}" destId="{5DC823BF-2F22-4F12-A568-E616C73832F2}" srcOrd="3" destOrd="0" parTransId="{A09A50FB-9FB4-47C5-8EBC-FAD8EEEC65D5}" sibTransId="{36927F9D-DA95-44D6-8CD2-1B506EB6A2FC}"/>
    <dgm:cxn modelId="{EF1636AE-3EFD-4AE8-8CC7-2134569E09B1}" type="presOf" srcId="{11E585DE-907C-4E2A-B0AC-8608CF6F8556}" destId="{FC0671B8-CCC9-4C45-9B58-FC7E3A522832}" srcOrd="0" destOrd="0" presId="urn:microsoft.com/office/officeart/2018/2/layout/IconVerticalSolidList"/>
    <dgm:cxn modelId="{CFB400B0-E48E-415B-BBDB-1561B416FF9A}" srcId="{DA3D9562-D648-44C8-8D5D-DF5710BCF6EA}" destId="{EEC81747-536C-4F04-BB03-BF082936466D}" srcOrd="0" destOrd="0" parTransId="{4AAC988D-8775-4090-BCAB-0FF0D808E802}" sibTransId="{3D7DCAD3-868E-4963-82AF-0F9E68C99EAA}"/>
    <dgm:cxn modelId="{BAC5E3B9-B97A-4F40-BC1A-BAF12577EB63}" type="presOf" srcId="{6C7E161F-6396-43C3-AE32-0198F569FC75}" destId="{AFE20E95-6E47-4191-A147-57AE70402814}" srcOrd="0" destOrd="0" presId="urn:microsoft.com/office/officeart/2018/2/layout/IconVerticalSolidList"/>
    <dgm:cxn modelId="{B58B46BA-C424-4797-8759-A8137F5ADA75}" type="presOf" srcId="{4911D380-BBB5-4405-9F7C-50D5A5895AAF}" destId="{F9C1261D-27E9-4AE6-BE4F-C04367C9963E}" srcOrd="0" destOrd="0" presId="urn:microsoft.com/office/officeart/2018/2/layout/IconVerticalSolidList"/>
    <dgm:cxn modelId="{AD347BDB-7ECB-4C40-82E8-59E10495888A}" type="presOf" srcId="{258C75C4-1E09-49D1-955B-2E42A517BFDE}" destId="{7E47E996-7F4F-4530-AEF8-F8783393B8DB}" srcOrd="0" destOrd="0" presId="urn:microsoft.com/office/officeart/2018/2/layout/IconVerticalSolidList"/>
    <dgm:cxn modelId="{8D4D5BF4-B8D8-473B-B927-9D27D79D1833}" srcId="{DA3D9562-D648-44C8-8D5D-DF5710BCF6EA}" destId="{258C75C4-1E09-49D1-955B-2E42A517BFDE}" srcOrd="1" destOrd="0" parTransId="{5F49FE8E-8A5C-46F4-BBE1-D8B0D2648E73}" sibTransId="{FCE57894-B86A-46B7-90F2-08E79ECAFC88}"/>
    <dgm:cxn modelId="{02FAF5F9-9ABA-4EBC-A30B-B1041E0120F8}" type="presOf" srcId="{D157B190-EEAE-404E-9389-212106470A13}" destId="{731E5DA1-9A85-46A1-A5B2-3BEF1371BC60}" srcOrd="0" destOrd="0" presId="urn:microsoft.com/office/officeart/2018/2/layout/IconVerticalSolidList"/>
    <dgm:cxn modelId="{D6C71ED8-FF5F-45B9-A207-99ADC959CD6A}" type="presParOf" srcId="{F176C8B4-3805-404A-9972-E6332245B50A}" destId="{B2B9F3B7-B8AD-4CFD-965E-E5615A868E77}" srcOrd="0" destOrd="0" presId="urn:microsoft.com/office/officeart/2018/2/layout/IconVerticalSolidList"/>
    <dgm:cxn modelId="{D18A85F2-7BBB-4493-871F-3B6A2CDB6505}" type="presParOf" srcId="{B2B9F3B7-B8AD-4CFD-965E-E5615A868E77}" destId="{3153D424-89CC-42C3-86B5-A9E7643B647C}" srcOrd="0" destOrd="0" presId="urn:microsoft.com/office/officeart/2018/2/layout/IconVerticalSolidList"/>
    <dgm:cxn modelId="{B7A3AA5C-6C85-4EEA-B76C-7523377A6D84}" type="presParOf" srcId="{B2B9F3B7-B8AD-4CFD-965E-E5615A868E77}" destId="{457686B3-D324-4B5F-876F-0E40FDBA9B44}" srcOrd="1" destOrd="0" presId="urn:microsoft.com/office/officeart/2018/2/layout/IconVerticalSolidList"/>
    <dgm:cxn modelId="{CE366949-FED6-4252-98A7-F824B9EF3D9B}" type="presParOf" srcId="{B2B9F3B7-B8AD-4CFD-965E-E5615A868E77}" destId="{9BDC5338-31B0-4FA0-A1E9-EFDE540C1E81}" srcOrd="2" destOrd="0" presId="urn:microsoft.com/office/officeart/2018/2/layout/IconVerticalSolidList"/>
    <dgm:cxn modelId="{3DD50F97-B864-4FE6-8BF6-A420BED0228F}" type="presParOf" srcId="{B2B9F3B7-B8AD-4CFD-965E-E5615A868E77}" destId="{0AE2350B-5F87-4BB7-8F36-473B89A53283}" srcOrd="3" destOrd="0" presId="urn:microsoft.com/office/officeart/2018/2/layout/IconVerticalSolidList"/>
    <dgm:cxn modelId="{31E30A91-C695-45E0-821E-65F8CBCF48C8}" type="presParOf" srcId="{F176C8B4-3805-404A-9972-E6332245B50A}" destId="{1C27EC8B-FE73-46EB-AF19-9F547587BBE2}" srcOrd="1" destOrd="0" presId="urn:microsoft.com/office/officeart/2018/2/layout/IconVerticalSolidList"/>
    <dgm:cxn modelId="{92F642CC-EE3F-4BDA-BCA0-680473BB489F}" type="presParOf" srcId="{F176C8B4-3805-404A-9972-E6332245B50A}" destId="{AD4D6238-63FC-4E06-84EB-B491BB78EFDC}" srcOrd="2" destOrd="0" presId="urn:microsoft.com/office/officeart/2018/2/layout/IconVerticalSolidList"/>
    <dgm:cxn modelId="{52EF60BC-9F13-4072-BF3A-4EE9FB015C13}" type="presParOf" srcId="{AD4D6238-63FC-4E06-84EB-B491BB78EFDC}" destId="{483234B5-4159-40DA-B62E-2E880F88A262}" srcOrd="0" destOrd="0" presId="urn:microsoft.com/office/officeart/2018/2/layout/IconVerticalSolidList"/>
    <dgm:cxn modelId="{02C55419-7C60-4098-816A-0EE76DC534FA}" type="presParOf" srcId="{AD4D6238-63FC-4E06-84EB-B491BB78EFDC}" destId="{C4484307-0395-44E9-B394-2D73229BF23A}" srcOrd="1" destOrd="0" presId="urn:microsoft.com/office/officeart/2018/2/layout/IconVerticalSolidList"/>
    <dgm:cxn modelId="{E9729181-A11B-4056-A8D4-B6A777B40A81}" type="presParOf" srcId="{AD4D6238-63FC-4E06-84EB-B491BB78EFDC}" destId="{F8690DD1-970D-4AA6-91A4-D85EC340B4BD}" srcOrd="2" destOrd="0" presId="urn:microsoft.com/office/officeart/2018/2/layout/IconVerticalSolidList"/>
    <dgm:cxn modelId="{5436E4EF-C3D1-4EFA-8329-5548B8C6D0CD}" type="presParOf" srcId="{AD4D6238-63FC-4E06-84EB-B491BB78EFDC}" destId="{7E47E996-7F4F-4530-AEF8-F8783393B8DB}" srcOrd="3" destOrd="0" presId="urn:microsoft.com/office/officeart/2018/2/layout/IconVerticalSolidList"/>
    <dgm:cxn modelId="{174F9BE0-A715-4DAD-971D-6D82177894D0}" type="presParOf" srcId="{F176C8B4-3805-404A-9972-E6332245B50A}" destId="{AECC54AE-B767-4BC7-9879-92700AA1D39E}" srcOrd="3" destOrd="0" presId="urn:microsoft.com/office/officeart/2018/2/layout/IconVerticalSolidList"/>
    <dgm:cxn modelId="{1313F383-265F-453E-A76A-074867D8AB37}" type="presParOf" srcId="{F176C8B4-3805-404A-9972-E6332245B50A}" destId="{E3DFF2FC-61D5-4E97-94EF-A53747C343BE}" srcOrd="4" destOrd="0" presId="urn:microsoft.com/office/officeart/2018/2/layout/IconVerticalSolidList"/>
    <dgm:cxn modelId="{22BF50FD-565F-4368-8D54-2503F8F23FDC}" type="presParOf" srcId="{E3DFF2FC-61D5-4E97-94EF-A53747C343BE}" destId="{708B9830-EEA8-4CBE-9E36-C5FC919E8E90}" srcOrd="0" destOrd="0" presId="urn:microsoft.com/office/officeart/2018/2/layout/IconVerticalSolidList"/>
    <dgm:cxn modelId="{2CC464F9-6B16-4197-BA5F-8BE72459D855}" type="presParOf" srcId="{E3DFF2FC-61D5-4E97-94EF-A53747C343BE}" destId="{CEC8C0FD-8698-4163-B5F5-BADB8F8FAFF0}" srcOrd="1" destOrd="0" presId="urn:microsoft.com/office/officeart/2018/2/layout/IconVerticalSolidList"/>
    <dgm:cxn modelId="{2EF87234-1F33-4648-BBE5-E38F5920AD12}" type="presParOf" srcId="{E3DFF2FC-61D5-4E97-94EF-A53747C343BE}" destId="{EE2D930F-5208-47B8-B91E-39EEFA8B042D}" srcOrd="2" destOrd="0" presId="urn:microsoft.com/office/officeart/2018/2/layout/IconVerticalSolidList"/>
    <dgm:cxn modelId="{B7920B53-5EF9-4A36-A01E-72F02EBA2D65}" type="presParOf" srcId="{E3DFF2FC-61D5-4E97-94EF-A53747C343BE}" destId="{F9C1261D-27E9-4AE6-BE4F-C04367C9963E}" srcOrd="3" destOrd="0" presId="urn:microsoft.com/office/officeart/2018/2/layout/IconVerticalSolidList"/>
    <dgm:cxn modelId="{83A1A28C-A40F-4A6B-B550-706F1A569C99}" type="presParOf" srcId="{F176C8B4-3805-404A-9972-E6332245B50A}" destId="{9E625620-D87B-46F1-97D4-03A261EB82FC}" srcOrd="5" destOrd="0" presId="urn:microsoft.com/office/officeart/2018/2/layout/IconVerticalSolidList"/>
    <dgm:cxn modelId="{2D230413-3464-4A1B-989B-B7DA96CA69A4}" type="presParOf" srcId="{F176C8B4-3805-404A-9972-E6332245B50A}" destId="{7F27F77A-AF88-4236-86F6-4625012FE286}" srcOrd="6" destOrd="0" presId="urn:microsoft.com/office/officeart/2018/2/layout/IconVerticalSolidList"/>
    <dgm:cxn modelId="{982E9D64-550D-4B2F-B4AF-28CA40E5AEA0}" type="presParOf" srcId="{7F27F77A-AF88-4236-86F6-4625012FE286}" destId="{1EA553BB-F99E-422B-A28B-C5D0B0B35CC8}" srcOrd="0" destOrd="0" presId="urn:microsoft.com/office/officeart/2018/2/layout/IconVerticalSolidList"/>
    <dgm:cxn modelId="{8EB8E520-4819-464D-9C45-2D46ADE9D69A}" type="presParOf" srcId="{7F27F77A-AF88-4236-86F6-4625012FE286}" destId="{6A59621E-5768-4C25-B4A6-B1F1776DCCB9}" srcOrd="1" destOrd="0" presId="urn:microsoft.com/office/officeart/2018/2/layout/IconVerticalSolidList"/>
    <dgm:cxn modelId="{944D3A2C-2E57-4962-9B51-0E42857E3D1B}" type="presParOf" srcId="{7F27F77A-AF88-4236-86F6-4625012FE286}" destId="{14890E3D-66A2-42A8-BDB4-3BA9302DB3B1}" srcOrd="2" destOrd="0" presId="urn:microsoft.com/office/officeart/2018/2/layout/IconVerticalSolidList"/>
    <dgm:cxn modelId="{F0321C89-4725-4F3A-AD2C-9530661E32DA}" type="presParOf" srcId="{7F27F77A-AF88-4236-86F6-4625012FE286}" destId="{601F724A-2554-4BF3-BD18-5472859CCF13}" srcOrd="3" destOrd="0" presId="urn:microsoft.com/office/officeart/2018/2/layout/IconVerticalSolidList"/>
    <dgm:cxn modelId="{DEF507C3-0CCA-45AE-8DDD-38109EACD108}" type="presParOf" srcId="{F176C8B4-3805-404A-9972-E6332245B50A}" destId="{0C84A102-7984-4746-9759-59A867ED7DE8}" srcOrd="7" destOrd="0" presId="urn:microsoft.com/office/officeart/2018/2/layout/IconVerticalSolidList"/>
    <dgm:cxn modelId="{C2B5FC01-BEBA-4786-91D2-86EF3C54AF78}" type="presParOf" srcId="{F176C8B4-3805-404A-9972-E6332245B50A}" destId="{E4A7E91A-9243-4585-91B1-FF73A0920CD3}" srcOrd="8" destOrd="0" presId="urn:microsoft.com/office/officeart/2018/2/layout/IconVerticalSolidList"/>
    <dgm:cxn modelId="{8F5994A2-B201-4E87-80E3-1AA10FBDE3B6}" type="presParOf" srcId="{E4A7E91A-9243-4585-91B1-FF73A0920CD3}" destId="{0DDD8594-B473-49D5-BE8A-B483C506994F}" srcOrd="0" destOrd="0" presId="urn:microsoft.com/office/officeart/2018/2/layout/IconVerticalSolidList"/>
    <dgm:cxn modelId="{C246DF7D-27DE-4708-B664-5D379914AA26}" type="presParOf" srcId="{E4A7E91A-9243-4585-91B1-FF73A0920CD3}" destId="{F9CE7538-573A-4393-98DC-67D0F99A894D}" srcOrd="1" destOrd="0" presId="urn:microsoft.com/office/officeart/2018/2/layout/IconVerticalSolidList"/>
    <dgm:cxn modelId="{F5C0C63A-1372-462B-AE48-D2E92214BBC2}" type="presParOf" srcId="{E4A7E91A-9243-4585-91B1-FF73A0920CD3}" destId="{0B0D8E1A-18B5-4357-82F1-FDCEB70363DE}" srcOrd="2" destOrd="0" presId="urn:microsoft.com/office/officeart/2018/2/layout/IconVerticalSolidList"/>
    <dgm:cxn modelId="{72211D5F-4A4B-4F5E-BB39-92BA078D3932}" type="presParOf" srcId="{E4A7E91A-9243-4585-91B1-FF73A0920CD3}" destId="{731E5DA1-9A85-46A1-A5B2-3BEF1371BC60}" srcOrd="3" destOrd="0" presId="urn:microsoft.com/office/officeart/2018/2/layout/IconVerticalSolidList"/>
    <dgm:cxn modelId="{1FB64C80-41BB-496C-9AE5-3CD88D70185F}" type="presParOf" srcId="{F176C8B4-3805-404A-9972-E6332245B50A}" destId="{B2310A89-C30D-421D-BCB6-77895D4A1F36}" srcOrd="9" destOrd="0" presId="urn:microsoft.com/office/officeart/2018/2/layout/IconVerticalSolidList"/>
    <dgm:cxn modelId="{BC7E98D0-7D93-49A4-A84E-BC6538C23365}" type="presParOf" srcId="{F176C8B4-3805-404A-9972-E6332245B50A}" destId="{0E092649-E568-46A2-B36F-2C3A7A8EBA80}" srcOrd="10" destOrd="0" presId="urn:microsoft.com/office/officeart/2018/2/layout/IconVerticalSolidList"/>
    <dgm:cxn modelId="{9C9F5020-1EA5-4620-86B1-1298F0DE939A}" type="presParOf" srcId="{0E092649-E568-46A2-B36F-2C3A7A8EBA80}" destId="{693B2350-E070-46AF-AAC7-5E1D3E7CA73D}" srcOrd="0" destOrd="0" presId="urn:microsoft.com/office/officeart/2018/2/layout/IconVerticalSolidList"/>
    <dgm:cxn modelId="{9518BF4B-FA98-4CBF-81DB-760ACEF46019}" type="presParOf" srcId="{0E092649-E568-46A2-B36F-2C3A7A8EBA80}" destId="{D262F080-CBFE-4CE4-8116-39F84E5D35C2}" srcOrd="1" destOrd="0" presId="urn:microsoft.com/office/officeart/2018/2/layout/IconVerticalSolidList"/>
    <dgm:cxn modelId="{8FA4DE18-996E-424E-8356-9B089EC03528}" type="presParOf" srcId="{0E092649-E568-46A2-B36F-2C3A7A8EBA80}" destId="{3B58A1F6-DBCC-446F-AB0A-38876E8B9864}" srcOrd="2" destOrd="0" presId="urn:microsoft.com/office/officeart/2018/2/layout/IconVerticalSolidList"/>
    <dgm:cxn modelId="{0FB2BC12-0C9C-449A-8279-77166D9A77BA}" type="presParOf" srcId="{0E092649-E568-46A2-B36F-2C3A7A8EBA80}" destId="{AFE20E95-6E47-4191-A147-57AE70402814}" srcOrd="3" destOrd="0" presId="urn:microsoft.com/office/officeart/2018/2/layout/IconVerticalSolidList"/>
    <dgm:cxn modelId="{525DD562-916F-4804-814D-11F3F69C95A5}" type="presParOf" srcId="{F176C8B4-3805-404A-9972-E6332245B50A}" destId="{60AC9760-E08F-44E5-9A13-F84CA1F2B207}" srcOrd="11" destOrd="0" presId="urn:microsoft.com/office/officeart/2018/2/layout/IconVerticalSolidList"/>
    <dgm:cxn modelId="{5CB3639C-CF57-42D1-9255-F0FB538DBD9F}" type="presParOf" srcId="{F176C8B4-3805-404A-9972-E6332245B50A}" destId="{7EE0FB3F-78C3-41A5-ADA5-6FF874470F6E}" srcOrd="12" destOrd="0" presId="urn:microsoft.com/office/officeart/2018/2/layout/IconVerticalSolidList"/>
    <dgm:cxn modelId="{9B959E36-CF0F-4B08-BA8F-E4003697DED3}" type="presParOf" srcId="{7EE0FB3F-78C3-41A5-ADA5-6FF874470F6E}" destId="{D065B3E5-F024-406C-A5E2-69E1DE4F840D}" srcOrd="0" destOrd="0" presId="urn:microsoft.com/office/officeart/2018/2/layout/IconVerticalSolidList"/>
    <dgm:cxn modelId="{6689567D-7B69-432E-82F5-81BE280D8D43}" type="presParOf" srcId="{7EE0FB3F-78C3-41A5-ADA5-6FF874470F6E}" destId="{B0ED10AA-8666-4BCC-BBCC-8A8D4FB63664}" srcOrd="1" destOrd="0" presId="urn:microsoft.com/office/officeart/2018/2/layout/IconVerticalSolidList"/>
    <dgm:cxn modelId="{45EC6F93-BA21-4465-BDF0-8F120A219463}" type="presParOf" srcId="{7EE0FB3F-78C3-41A5-ADA5-6FF874470F6E}" destId="{AA4E8055-4F3D-4B36-A238-652A9DE5B2F3}" srcOrd="2" destOrd="0" presId="urn:microsoft.com/office/officeart/2018/2/layout/IconVerticalSolidList"/>
    <dgm:cxn modelId="{7D04A511-1CA4-4E67-8B0F-25D2EB80F511}" type="presParOf" srcId="{7EE0FB3F-78C3-41A5-ADA5-6FF874470F6E}" destId="{40E12464-4509-4D1F-9067-41EF18232E0A}" srcOrd="3" destOrd="0" presId="urn:microsoft.com/office/officeart/2018/2/layout/IconVerticalSolidList"/>
    <dgm:cxn modelId="{211E9ADF-84DB-4D31-A9C4-F031307798C5}" type="presParOf" srcId="{F176C8B4-3805-404A-9972-E6332245B50A}" destId="{F4C08C85-5448-4C2E-BD41-141C148A7DC3}" srcOrd="13" destOrd="0" presId="urn:microsoft.com/office/officeart/2018/2/layout/IconVerticalSolidList"/>
    <dgm:cxn modelId="{3AED0DC9-AAF4-473E-BFFD-748C06F5F7B7}" type="presParOf" srcId="{F176C8B4-3805-404A-9972-E6332245B50A}" destId="{15A919BA-7D53-4743-AE93-A2A47303BF86}" srcOrd="14" destOrd="0" presId="urn:microsoft.com/office/officeart/2018/2/layout/IconVerticalSolidList"/>
    <dgm:cxn modelId="{6893C324-3139-4458-B48B-8A73CA144129}" type="presParOf" srcId="{15A919BA-7D53-4743-AE93-A2A47303BF86}" destId="{AC990660-A50B-4DDD-AF5C-EB9969528F3B}" srcOrd="0" destOrd="0" presId="urn:microsoft.com/office/officeart/2018/2/layout/IconVerticalSolidList"/>
    <dgm:cxn modelId="{97E9FA21-C87D-442E-953A-7B4CA17C30F7}" type="presParOf" srcId="{15A919BA-7D53-4743-AE93-A2A47303BF86}" destId="{B1F49B42-7E51-4B62-A170-762DD296C91C}" srcOrd="1" destOrd="0" presId="urn:microsoft.com/office/officeart/2018/2/layout/IconVerticalSolidList"/>
    <dgm:cxn modelId="{B09176F9-AE2C-459A-80DA-BE374D5DC810}" type="presParOf" srcId="{15A919BA-7D53-4743-AE93-A2A47303BF86}" destId="{A09421F0-39DB-454C-AFF7-AA86AE676679}" srcOrd="2" destOrd="0" presId="urn:microsoft.com/office/officeart/2018/2/layout/IconVerticalSolidList"/>
    <dgm:cxn modelId="{654EC58A-4F68-45B4-AE41-94E1BA228F94}" type="presParOf" srcId="{15A919BA-7D53-4743-AE93-A2A47303BF86}" destId="{FC0671B8-CCC9-4C45-9B58-FC7E3A5228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B89E53-5EDD-4F5B-BF6F-152C0322E9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9E9B5C-BDC1-44ED-BEBC-3FF830A50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Developing our own Automation framework.	</a:t>
          </a:r>
        </a:p>
      </dgm:t>
    </dgm:pt>
    <dgm:pt modelId="{25D9EB26-AE81-4630-87B2-10E69397641C}" type="parTrans" cxnId="{8358B05F-D0A5-4F8A-81A1-F4FFF48D0840}">
      <dgm:prSet/>
      <dgm:spPr/>
      <dgm:t>
        <a:bodyPr/>
        <a:lstStyle/>
        <a:p>
          <a:endParaRPr lang="en-US"/>
        </a:p>
      </dgm:t>
    </dgm:pt>
    <dgm:pt modelId="{97C3BA50-CA08-40DB-A530-E9FABF1893DB}" type="sibTrans" cxnId="{8358B05F-D0A5-4F8A-81A1-F4FFF48D08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A2B905-129E-4A6E-A523-9CC70E50E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Case, component , Command level Tc implementations.                                                                                                                                   </a:t>
          </a:r>
        </a:p>
      </dgm:t>
    </dgm:pt>
    <dgm:pt modelId="{0447C595-F227-4944-93BE-CF1CC31497CF}" type="parTrans" cxnId="{91D26C52-D7D8-4092-AA86-61050A30F604}">
      <dgm:prSet/>
      <dgm:spPr/>
      <dgm:t>
        <a:bodyPr/>
        <a:lstStyle/>
        <a:p>
          <a:endParaRPr lang="en-US"/>
        </a:p>
      </dgm:t>
    </dgm:pt>
    <dgm:pt modelId="{F7748B27-E99B-4695-9252-3E41D294DBC3}" type="sibTrans" cxnId="{91D26C52-D7D8-4092-AA86-61050A30F6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1DCEE-EE1C-49C4-BE9D-F5114C7EA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 wise Repo structured and creating WHL files , Choco files for customer usability.</a:t>
          </a:r>
        </a:p>
      </dgm:t>
    </dgm:pt>
    <dgm:pt modelId="{9CCD477D-F3E5-40C4-ACEE-3FCBACBB0ACE}" type="parTrans" cxnId="{E66D5BD8-990A-44B8-B315-1403D8075455}">
      <dgm:prSet/>
      <dgm:spPr/>
      <dgm:t>
        <a:bodyPr/>
        <a:lstStyle/>
        <a:p>
          <a:endParaRPr lang="en-US"/>
        </a:p>
      </dgm:t>
    </dgm:pt>
    <dgm:pt modelId="{B1C5A315-77C3-43F9-B875-8581412B3A2D}" type="sibTrans" cxnId="{E66D5BD8-990A-44B8-B315-1403D80754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644B0B-0354-4999-90E0-722F4BEB6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External  L-box requirements – Venkat to Speak </a:t>
          </a:r>
        </a:p>
      </dgm:t>
    </dgm:pt>
    <dgm:pt modelId="{88F1AFEC-FFAB-4BAF-848A-7CF287D783A3}" type="parTrans" cxnId="{4FBCD1B2-5F41-4D38-AE66-872328E122AB}">
      <dgm:prSet/>
      <dgm:spPr/>
      <dgm:t>
        <a:bodyPr/>
        <a:lstStyle/>
        <a:p>
          <a:endParaRPr lang="en-US"/>
        </a:p>
      </dgm:t>
    </dgm:pt>
    <dgm:pt modelId="{76C81F96-5986-4EA6-B6AC-7EECCA27BBB9}" type="sibTrans" cxnId="{4FBCD1B2-5F41-4D38-AE66-872328E122AB}">
      <dgm:prSet/>
      <dgm:spPr/>
      <dgm:t>
        <a:bodyPr/>
        <a:lstStyle/>
        <a:p>
          <a:endParaRPr lang="en-US"/>
        </a:p>
      </dgm:t>
    </dgm:pt>
    <dgm:pt modelId="{534B3481-2B21-431B-9A50-5EC37DB6454F}" type="pres">
      <dgm:prSet presAssocID="{48B89E53-5EDD-4F5B-BF6F-152C0322E920}" presName="root" presStyleCnt="0">
        <dgm:presLayoutVars>
          <dgm:dir/>
          <dgm:resizeHandles val="exact"/>
        </dgm:presLayoutVars>
      </dgm:prSet>
      <dgm:spPr/>
    </dgm:pt>
    <dgm:pt modelId="{CB154B97-5CE5-46E0-8AE8-C81CD7D66751}" type="pres">
      <dgm:prSet presAssocID="{CE9E9B5C-BDC1-44ED-BEBC-3FF830A50D97}" presName="compNode" presStyleCnt="0"/>
      <dgm:spPr/>
    </dgm:pt>
    <dgm:pt modelId="{77F10374-3EEB-4C32-8490-CAD6F32F9D4C}" type="pres">
      <dgm:prSet presAssocID="{CE9E9B5C-BDC1-44ED-BEBC-3FF830A50D97}" presName="bgRect" presStyleLbl="bgShp" presStyleIdx="0" presStyleCnt="4"/>
      <dgm:spPr/>
    </dgm:pt>
    <dgm:pt modelId="{89B3BA26-534C-454B-B7B2-6B3D75E9FA8B}" type="pres">
      <dgm:prSet presAssocID="{CE9E9B5C-BDC1-44ED-BEBC-3FF830A50D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284E89-E991-466D-A13E-66789AD68EEE}" type="pres">
      <dgm:prSet presAssocID="{CE9E9B5C-BDC1-44ED-BEBC-3FF830A50D97}" presName="spaceRect" presStyleCnt="0"/>
      <dgm:spPr/>
    </dgm:pt>
    <dgm:pt modelId="{1493C409-9014-46C5-BA17-80C72EBC9460}" type="pres">
      <dgm:prSet presAssocID="{CE9E9B5C-BDC1-44ED-BEBC-3FF830A50D97}" presName="parTx" presStyleLbl="revTx" presStyleIdx="0" presStyleCnt="4">
        <dgm:presLayoutVars>
          <dgm:chMax val="0"/>
          <dgm:chPref val="0"/>
        </dgm:presLayoutVars>
      </dgm:prSet>
      <dgm:spPr/>
    </dgm:pt>
    <dgm:pt modelId="{3B486DFA-0B8E-4DE7-8F06-C130775432BF}" type="pres">
      <dgm:prSet presAssocID="{97C3BA50-CA08-40DB-A530-E9FABF1893DB}" presName="sibTrans" presStyleCnt="0"/>
      <dgm:spPr/>
    </dgm:pt>
    <dgm:pt modelId="{66168277-3B02-4369-A9A2-6E98BD631DBD}" type="pres">
      <dgm:prSet presAssocID="{16A2B905-129E-4A6E-A523-9CC70E50EE47}" presName="compNode" presStyleCnt="0"/>
      <dgm:spPr/>
    </dgm:pt>
    <dgm:pt modelId="{0E63B2E0-F915-4876-8F21-026812891A50}" type="pres">
      <dgm:prSet presAssocID="{16A2B905-129E-4A6E-A523-9CC70E50EE47}" presName="bgRect" presStyleLbl="bgShp" presStyleIdx="1" presStyleCnt="4"/>
      <dgm:spPr/>
    </dgm:pt>
    <dgm:pt modelId="{E63367A3-00E6-4FBD-8E60-11AB790A67AB}" type="pres">
      <dgm:prSet presAssocID="{16A2B905-129E-4A6E-A523-9CC70E50E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4EB8F00-D0A7-4941-B005-12D8986C1ED7}" type="pres">
      <dgm:prSet presAssocID="{16A2B905-129E-4A6E-A523-9CC70E50EE47}" presName="spaceRect" presStyleCnt="0"/>
      <dgm:spPr/>
    </dgm:pt>
    <dgm:pt modelId="{719F9C1C-8C9D-4A76-9D00-C3DD36F5C2C0}" type="pres">
      <dgm:prSet presAssocID="{16A2B905-129E-4A6E-A523-9CC70E50EE47}" presName="parTx" presStyleLbl="revTx" presStyleIdx="1" presStyleCnt="4">
        <dgm:presLayoutVars>
          <dgm:chMax val="0"/>
          <dgm:chPref val="0"/>
        </dgm:presLayoutVars>
      </dgm:prSet>
      <dgm:spPr/>
    </dgm:pt>
    <dgm:pt modelId="{1D581D6E-B04C-44B4-AA21-38D013447108}" type="pres">
      <dgm:prSet presAssocID="{F7748B27-E99B-4695-9252-3E41D294DBC3}" presName="sibTrans" presStyleCnt="0"/>
      <dgm:spPr/>
    </dgm:pt>
    <dgm:pt modelId="{853A4B98-F686-4EFD-87BD-AE071FB9CF4E}" type="pres">
      <dgm:prSet presAssocID="{EC61DCEE-EE1C-49C4-BE9D-F5114C7EAE43}" presName="compNode" presStyleCnt="0"/>
      <dgm:spPr/>
    </dgm:pt>
    <dgm:pt modelId="{1E7B72D5-43A1-4E34-BAF2-3D29A4E5C5D9}" type="pres">
      <dgm:prSet presAssocID="{EC61DCEE-EE1C-49C4-BE9D-F5114C7EAE43}" presName="bgRect" presStyleLbl="bgShp" presStyleIdx="2" presStyleCnt="4"/>
      <dgm:spPr/>
    </dgm:pt>
    <dgm:pt modelId="{D0909B2F-E583-4EB7-9FFF-77B72A7CAB58}" type="pres">
      <dgm:prSet presAssocID="{EC61DCEE-EE1C-49C4-BE9D-F5114C7EAE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03C9CDB-7378-4A58-B3CB-B0C0423059A9}" type="pres">
      <dgm:prSet presAssocID="{EC61DCEE-EE1C-49C4-BE9D-F5114C7EAE43}" presName="spaceRect" presStyleCnt="0"/>
      <dgm:spPr/>
    </dgm:pt>
    <dgm:pt modelId="{A5482C00-45FB-46AB-B3F8-093655E8CD0C}" type="pres">
      <dgm:prSet presAssocID="{EC61DCEE-EE1C-49C4-BE9D-F5114C7EAE43}" presName="parTx" presStyleLbl="revTx" presStyleIdx="2" presStyleCnt="4">
        <dgm:presLayoutVars>
          <dgm:chMax val="0"/>
          <dgm:chPref val="0"/>
        </dgm:presLayoutVars>
      </dgm:prSet>
      <dgm:spPr/>
    </dgm:pt>
    <dgm:pt modelId="{171A7B91-71E3-4284-8E2B-A3AB68EEC216}" type="pres">
      <dgm:prSet presAssocID="{B1C5A315-77C3-43F9-B875-8581412B3A2D}" presName="sibTrans" presStyleCnt="0"/>
      <dgm:spPr/>
    </dgm:pt>
    <dgm:pt modelId="{107C41F3-DE3A-49A0-AC80-EBEE627B4CD4}" type="pres">
      <dgm:prSet presAssocID="{6F644B0B-0354-4999-90E0-722F4BEB680E}" presName="compNode" presStyleCnt="0"/>
      <dgm:spPr/>
    </dgm:pt>
    <dgm:pt modelId="{A0DF701A-3641-4B44-B691-71770D631553}" type="pres">
      <dgm:prSet presAssocID="{6F644B0B-0354-4999-90E0-722F4BEB680E}" presName="bgRect" presStyleLbl="bgShp" presStyleIdx="3" presStyleCnt="4"/>
      <dgm:spPr/>
    </dgm:pt>
    <dgm:pt modelId="{C4605E20-59BA-4E96-9DDD-DCBF7EB04E6F}" type="pres">
      <dgm:prSet presAssocID="{6F644B0B-0354-4999-90E0-722F4BEB6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6F5B800-90F8-4B21-B18A-A8959AE2E02D}" type="pres">
      <dgm:prSet presAssocID="{6F644B0B-0354-4999-90E0-722F4BEB680E}" presName="spaceRect" presStyleCnt="0"/>
      <dgm:spPr/>
    </dgm:pt>
    <dgm:pt modelId="{ED9DBB40-97D5-4E21-9311-06894A16D205}" type="pres">
      <dgm:prSet presAssocID="{6F644B0B-0354-4999-90E0-722F4BEB68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58B05F-D0A5-4F8A-81A1-F4FFF48D0840}" srcId="{48B89E53-5EDD-4F5B-BF6F-152C0322E920}" destId="{CE9E9B5C-BDC1-44ED-BEBC-3FF830A50D97}" srcOrd="0" destOrd="0" parTransId="{25D9EB26-AE81-4630-87B2-10E69397641C}" sibTransId="{97C3BA50-CA08-40DB-A530-E9FABF1893DB}"/>
    <dgm:cxn modelId="{F2BBEA41-7F9E-48B3-A44A-191C276B12FF}" type="presOf" srcId="{16A2B905-129E-4A6E-A523-9CC70E50EE47}" destId="{719F9C1C-8C9D-4A76-9D00-C3DD36F5C2C0}" srcOrd="0" destOrd="0" presId="urn:microsoft.com/office/officeart/2018/2/layout/IconVerticalSolidList"/>
    <dgm:cxn modelId="{1BB63C44-85F0-4681-A999-CAD742BDB343}" type="presOf" srcId="{CE9E9B5C-BDC1-44ED-BEBC-3FF830A50D97}" destId="{1493C409-9014-46C5-BA17-80C72EBC9460}" srcOrd="0" destOrd="0" presId="urn:microsoft.com/office/officeart/2018/2/layout/IconVerticalSolidList"/>
    <dgm:cxn modelId="{91D26C52-D7D8-4092-AA86-61050A30F604}" srcId="{48B89E53-5EDD-4F5B-BF6F-152C0322E920}" destId="{16A2B905-129E-4A6E-A523-9CC70E50EE47}" srcOrd="1" destOrd="0" parTransId="{0447C595-F227-4944-93BE-CF1CC31497CF}" sibTransId="{F7748B27-E99B-4695-9252-3E41D294DBC3}"/>
    <dgm:cxn modelId="{D3811A93-EAD8-45D3-B81C-CC785CC4236B}" type="presOf" srcId="{48B89E53-5EDD-4F5B-BF6F-152C0322E920}" destId="{534B3481-2B21-431B-9A50-5EC37DB6454F}" srcOrd="0" destOrd="0" presId="urn:microsoft.com/office/officeart/2018/2/layout/IconVerticalSolidList"/>
    <dgm:cxn modelId="{49FFD8A7-3D53-4B83-8BD4-FD2794475EB6}" type="presOf" srcId="{6F644B0B-0354-4999-90E0-722F4BEB680E}" destId="{ED9DBB40-97D5-4E21-9311-06894A16D205}" srcOrd="0" destOrd="0" presId="urn:microsoft.com/office/officeart/2018/2/layout/IconVerticalSolidList"/>
    <dgm:cxn modelId="{4FBCD1B2-5F41-4D38-AE66-872328E122AB}" srcId="{48B89E53-5EDD-4F5B-BF6F-152C0322E920}" destId="{6F644B0B-0354-4999-90E0-722F4BEB680E}" srcOrd="3" destOrd="0" parTransId="{88F1AFEC-FFAB-4BAF-848A-7CF287D783A3}" sibTransId="{76C81F96-5986-4EA6-B6AC-7EECCA27BBB9}"/>
    <dgm:cxn modelId="{E66D5BD8-990A-44B8-B315-1403D8075455}" srcId="{48B89E53-5EDD-4F5B-BF6F-152C0322E920}" destId="{EC61DCEE-EE1C-49C4-BE9D-F5114C7EAE43}" srcOrd="2" destOrd="0" parTransId="{9CCD477D-F3E5-40C4-ACEE-3FCBACBB0ACE}" sibTransId="{B1C5A315-77C3-43F9-B875-8581412B3A2D}"/>
    <dgm:cxn modelId="{FD67E8D8-0398-4DC1-A227-8A4BBF78C9F3}" type="presOf" srcId="{EC61DCEE-EE1C-49C4-BE9D-F5114C7EAE43}" destId="{A5482C00-45FB-46AB-B3F8-093655E8CD0C}" srcOrd="0" destOrd="0" presId="urn:microsoft.com/office/officeart/2018/2/layout/IconVerticalSolidList"/>
    <dgm:cxn modelId="{D272BFAE-6A07-4773-8070-2BBE135C125A}" type="presParOf" srcId="{534B3481-2B21-431B-9A50-5EC37DB6454F}" destId="{CB154B97-5CE5-46E0-8AE8-C81CD7D66751}" srcOrd="0" destOrd="0" presId="urn:microsoft.com/office/officeart/2018/2/layout/IconVerticalSolidList"/>
    <dgm:cxn modelId="{110C6401-9FC8-4061-A78A-768ACEB1C8DC}" type="presParOf" srcId="{CB154B97-5CE5-46E0-8AE8-C81CD7D66751}" destId="{77F10374-3EEB-4C32-8490-CAD6F32F9D4C}" srcOrd="0" destOrd="0" presId="urn:microsoft.com/office/officeart/2018/2/layout/IconVerticalSolidList"/>
    <dgm:cxn modelId="{D95207E4-D9F0-49FE-92AB-5E31891B86C7}" type="presParOf" srcId="{CB154B97-5CE5-46E0-8AE8-C81CD7D66751}" destId="{89B3BA26-534C-454B-B7B2-6B3D75E9FA8B}" srcOrd="1" destOrd="0" presId="urn:microsoft.com/office/officeart/2018/2/layout/IconVerticalSolidList"/>
    <dgm:cxn modelId="{7D4BBC17-1612-4A98-A31F-46FA2AA06CEA}" type="presParOf" srcId="{CB154B97-5CE5-46E0-8AE8-C81CD7D66751}" destId="{05284E89-E991-466D-A13E-66789AD68EEE}" srcOrd="2" destOrd="0" presId="urn:microsoft.com/office/officeart/2018/2/layout/IconVerticalSolidList"/>
    <dgm:cxn modelId="{833F88AD-C758-4C61-9B48-64A9EA58987F}" type="presParOf" srcId="{CB154B97-5CE5-46E0-8AE8-C81CD7D66751}" destId="{1493C409-9014-46C5-BA17-80C72EBC9460}" srcOrd="3" destOrd="0" presId="urn:microsoft.com/office/officeart/2018/2/layout/IconVerticalSolidList"/>
    <dgm:cxn modelId="{DFDE5007-D5B0-4DFC-B0E0-65494B75CE87}" type="presParOf" srcId="{534B3481-2B21-431B-9A50-5EC37DB6454F}" destId="{3B486DFA-0B8E-4DE7-8F06-C130775432BF}" srcOrd="1" destOrd="0" presId="urn:microsoft.com/office/officeart/2018/2/layout/IconVerticalSolidList"/>
    <dgm:cxn modelId="{62184FAD-6BD9-4D45-BBBD-62E8D71C0C49}" type="presParOf" srcId="{534B3481-2B21-431B-9A50-5EC37DB6454F}" destId="{66168277-3B02-4369-A9A2-6E98BD631DBD}" srcOrd="2" destOrd="0" presId="urn:microsoft.com/office/officeart/2018/2/layout/IconVerticalSolidList"/>
    <dgm:cxn modelId="{471EA850-AE27-497E-B303-BA2A7A6D2641}" type="presParOf" srcId="{66168277-3B02-4369-A9A2-6E98BD631DBD}" destId="{0E63B2E0-F915-4876-8F21-026812891A50}" srcOrd="0" destOrd="0" presId="urn:microsoft.com/office/officeart/2018/2/layout/IconVerticalSolidList"/>
    <dgm:cxn modelId="{AD4D825A-632E-46AE-9465-6ED901D45743}" type="presParOf" srcId="{66168277-3B02-4369-A9A2-6E98BD631DBD}" destId="{E63367A3-00E6-4FBD-8E60-11AB790A67AB}" srcOrd="1" destOrd="0" presId="urn:microsoft.com/office/officeart/2018/2/layout/IconVerticalSolidList"/>
    <dgm:cxn modelId="{6F9FFF9D-98EA-4C23-BADF-5982A41E23FE}" type="presParOf" srcId="{66168277-3B02-4369-A9A2-6E98BD631DBD}" destId="{04EB8F00-D0A7-4941-B005-12D8986C1ED7}" srcOrd="2" destOrd="0" presId="urn:microsoft.com/office/officeart/2018/2/layout/IconVerticalSolidList"/>
    <dgm:cxn modelId="{260BA35B-0A51-49F6-800A-9AF5BBBC5F0C}" type="presParOf" srcId="{66168277-3B02-4369-A9A2-6E98BD631DBD}" destId="{719F9C1C-8C9D-4A76-9D00-C3DD36F5C2C0}" srcOrd="3" destOrd="0" presId="urn:microsoft.com/office/officeart/2018/2/layout/IconVerticalSolidList"/>
    <dgm:cxn modelId="{A74EC660-CD19-4100-AF73-B61151AD9396}" type="presParOf" srcId="{534B3481-2B21-431B-9A50-5EC37DB6454F}" destId="{1D581D6E-B04C-44B4-AA21-38D013447108}" srcOrd="3" destOrd="0" presId="urn:microsoft.com/office/officeart/2018/2/layout/IconVerticalSolidList"/>
    <dgm:cxn modelId="{1C220425-5D5C-404A-8E41-F658B0D438C6}" type="presParOf" srcId="{534B3481-2B21-431B-9A50-5EC37DB6454F}" destId="{853A4B98-F686-4EFD-87BD-AE071FB9CF4E}" srcOrd="4" destOrd="0" presId="urn:microsoft.com/office/officeart/2018/2/layout/IconVerticalSolidList"/>
    <dgm:cxn modelId="{E66AD035-EF21-46D6-8F60-DD8A3780537E}" type="presParOf" srcId="{853A4B98-F686-4EFD-87BD-AE071FB9CF4E}" destId="{1E7B72D5-43A1-4E34-BAF2-3D29A4E5C5D9}" srcOrd="0" destOrd="0" presId="urn:microsoft.com/office/officeart/2018/2/layout/IconVerticalSolidList"/>
    <dgm:cxn modelId="{6B4CEC80-B8D7-4AE4-956A-75CDC5B47C6B}" type="presParOf" srcId="{853A4B98-F686-4EFD-87BD-AE071FB9CF4E}" destId="{D0909B2F-E583-4EB7-9FFF-77B72A7CAB58}" srcOrd="1" destOrd="0" presId="urn:microsoft.com/office/officeart/2018/2/layout/IconVerticalSolidList"/>
    <dgm:cxn modelId="{744CBDC8-239B-4469-BCE3-2F3CED388AC8}" type="presParOf" srcId="{853A4B98-F686-4EFD-87BD-AE071FB9CF4E}" destId="{303C9CDB-7378-4A58-B3CB-B0C0423059A9}" srcOrd="2" destOrd="0" presId="urn:microsoft.com/office/officeart/2018/2/layout/IconVerticalSolidList"/>
    <dgm:cxn modelId="{E78FCE8F-1ACD-4285-8477-1D3D7EDB7784}" type="presParOf" srcId="{853A4B98-F686-4EFD-87BD-AE071FB9CF4E}" destId="{A5482C00-45FB-46AB-B3F8-093655E8CD0C}" srcOrd="3" destOrd="0" presId="urn:microsoft.com/office/officeart/2018/2/layout/IconVerticalSolidList"/>
    <dgm:cxn modelId="{12C14E75-A3DC-46C8-AD44-81BDE808038D}" type="presParOf" srcId="{534B3481-2B21-431B-9A50-5EC37DB6454F}" destId="{171A7B91-71E3-4284-8E2B-A3AB68EEC216}" srcOrd="5" destOrd="0" presId="urn:microsoft.com/office/officeart/2018/2/layout/IconVerticalSolidList"/>
    <dgm:cxn modelId="{DBDD8DB8-10F5-43F2-BD6B-2ED5346551B7}" type="presParOf" srcId="{534B3481-2B21-431B-9A50-5EC37DB6454F}" destId="{107C41F3-DE3A-49A0-AC80-EBEE627B4CD4}" srcOrd="6" destOrd="0" presId="urn:microsoft.com/office/officeart/2018/2/layout/IconVerticalSolidList"/>
    <dgm:cxn modelId="{2B067588-6353-4E9B-8F24-AB7AE8EC6437}" type="presParOf" srcId="{107C41F3-DE3A-49A0-AC80-EBEE627B4CD4}" destId="{A0DF701A-3641-4B44-B691-71770D631553}" srcOrd="0" destOrd="0" presId="urn:microsoft.com/office/officeart/2018/2/layout/IconVerticalSolidList"/>
    <dgm:cxn modelId="{796CE86F-C31F-4D7B-8AAF-A8825C6D95B7}" type="presParOf" srcId="{107C41F3-DE3A-49A0-AC80-EBEE627B4CD4}" destId="{C4605E20-59BA-4E96-9DDD-DCBF7EB04E6F}" srcOrd="1" destOrd="0" presId="urn:microsoft.com/office/officeart/2018/2/layout/IconVerticalSolidList"/>
    <dgm:cxn modelId="{39E9738C-83BA-4ABE-9818-334C4DF5533A}" type="presParOf" srcId="{107C41F3-DE3A-49A0-AC80-EBEE627B4CD4}" destId="{46F5B800-90F8-4B21-B18A-A8959AE2E02D}" srcOrd="2" destOrd="0" presId="urn:microsoft.com/office/officeart/2018/2/layout/IconVerticalSolidList"/>
    <dgm:cxn modelId="{58B899B3-FDF9-474A-8E82-D1830FD17561}" type="presParOf" srcId="{107C41F3-DE3A-49A0-AC80-EBEE627B4CD4}" destId="{ED9DBB40-97D5-4E21-9311-06894A16D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29F8AA-277A-41F1-AA66-29232782C7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319D5E-B624-49C8-B0F5-B1C30EDF3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Performing all Sleep states.</a:t>
          </a:r>
        </a:p>
      </dgm:t>
    </dgm:pt>
    <dgm:pt modelId="{D2CAE256-F5BF-4590-8994-79181C8124B8}" type="parTrans" cxnId="{4322FCAC-1938-4107-BB67-A66AF074B642}">
      <dgm:prSet/>
      <dgm:spPr/>
      <dgm:t>
        <a:bodyPr/>
        <a:lstStyle/>
        <a:p>
          <a:endParaRPr lang="en-US"/>
        </a:p>
      </dgm:t>
    </dgm:pt>
    <dgm:pt modelId="{67945FA1-A440-4BB9-979A-0D4CF88D6BCB}" type="sibTrans" cxnId="{4322FCAC-1938-4107-BB67-A66AF074B642}">
      <dgm:prSet/>
      <dgm:spPr/>
      <dgm:t>
        <a:bodyPr/>
        <a:lstStyle/>
        <a:p>
          <a:endParaRPr lang="en-US"/>
        </a:p>
      </dgm:t>
    </dgm:pt>
    <dgm:pt modelId="{B7FEC1F7-0D05-4355-8749-4760E43D93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 dirty="0"/>
            <a:t>Startup and Shutdown Tests.</a:t>
          </a:r>
          <a:endParaRPr lang="en-US" dirty="0"/>
        </a:p>
      </dgm:t>
    </dgm:pt>
    <dgm:pt modelId="{E0FA2267-2D9B-4ABE-B3D4-1A5E3DD1BE18}" type="parTrans" cxnId="{CE0BD522-D4F7-4DE4-B395-E6D15611063A}">
      <dgm:prSet/>
      <dgm:spPr/>
      <dgm:t>
        <a:bodyPr/>
        <a:lstStyle/>
        <a:p>
          <a:endParaRPr lang="en-US"/>
        </a:p>
      </dgm:t>
    </dgm:pt>
    <dgm:pt modelId="{724129B6-40B0-4D30-B7CA-8B2CFE20D735}" type="sibTrans" cxnId="{CE0BD522-D4F7-4DE4-B395-E6D15611063A}">
      <dgm:prSet/>
      <dgm:spPr/>
      <dgm:t>
        <a:bodyPr/>
        <a:lstStyle/>
        <a:p>
          <a:endParaRPr lang="en-US"/>
        </a:p>
      </dgm:t>
    </dgm:pt>
    <dgm:pt modelId="{F76B1504-7B81-4A35-8F3C-F2922F920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Battery Life and Charging Tests.</a:t>
          </a:r>
          <a:endParaRPr lang="en-US" dirty="0"/>
        </a:p>
      </dgm:t>
    </dgm:pt>
    <dgm:pt modelId="{C498FF3D-575E-48F4-9D93-08AAF3727D5F}" type="parTrans" cxnId="{B266BF7D-9192-4C4E-BA75-161E8CE92941}">
      <dgm:prSet/>
      <dgm:spPr/>
      <dgm:t>
        <a:bodyPr/>
        <a:lstStyle/>
        <a:p>
          <a:endParaRPr lang="en-US"/>
        </a:p>
      </dgm:t>
    </dgm:pt>
    <dgm:pt modelId="{0A451FD0-51FD-4462-A1FF-8DA6F258D264}" type="sibTrans" cxnId="{B266BF7D-9192-4C4E-BA75-161E8CE92941}">
      <dgm:prSet/>
      <dgm:spPr/>
      <dgm:t>
        <a:bodyPr/>
        <a:lstStyle/>
        <a:p>
          <a:endParaRPr lang="en-US"/>
        </a:p>
      </dgm:t>
    </dgm:pt>
    <dgm:pt modelId="{AC1F3636-4ABC-4600-BC2A-F211128EB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AC/DC Power Source Switching.</a:t>
          </a:r>
          <a:endParaRPr lang="en-US" dirty="0"/>
        </a:p>
      </dgm:t>
    </dgm:pt>
    <dgm:pt modelId="{D13B5A5A-DF0B-4645-A959-3038DCB000CA}" type="parTrans" cxnId="{8C3E8B84-2AED-414E-BC78-91A712B20269}">
      <dgm:prSet/>
      <dgm:spPr/>
      <dgm:t>
        <a:bodyPr/>
        <a:lstStyle/>
        <a:p>
          <a:endParaRPr lang="en-US"/>
        </a:p>
      </dgm:t>
    </dgm:pt>
    <dgm:pt modelId="{AFC41C4D-4D34-4B14-9413-A1568A0FA0CC}" type="sibTrans" cxnId="{8C3E8B84-2AED-414E-BC78-91A712B20269}">
      <dgm:prSet/>
      <dgm:spPr/>
      <dgm:t>
        <a:bodyPr/>
        <a:lstStyle/>
        <a:p>
          <a:endParaRPr lang="en-US"/>
        </a:p>
      </dgm:t>
    </dgm:pt>
    <dgm:pt modelId="{198F0E6A-B4A6-4566-BF33-CDB5F34F4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Low Power Modes (S0ix) Tests</a:t>
          </a:r>
          <a:r>
            <a:rPr lang="en-US"/>
            <a:t>.</a:t>
          </a:r>
        </a:p>
      </dgm:t>
    </dgm:pt>
    <dgm:pt modelId="{827E3E68-7D51-41C9-8657-D7B77AB1A8BC}" type="parTrans" cxnId="{C56FF26B-0B36-47EA-8F84-5C9996D17964}">
      <dgm:prSet/>
      <dgm:spPr/>
      <dgm:t>
        <a:bodyPr/>
        <a:lstStyle/>
        <a:p>
          <a:endParaRPr lang="en-US"/>
        </a:p>
      </dgm:t>
    </dgm:pt>
    <dgm:pt modelId="{AA8AD3E5-5884-4A06-BC99-DEE7A5292A41}" type="sibTrans" cxnId="{C56FF26B-0B36-47EA-8F84-5C9996D17964}">
      <dgm:prSet/>
      <dgm:spPr/>
      <dgm:t>
        <a:bodyPr/>
        <a:lstStyle/>
        <a:p>
          <a:endParaRPr lang="en-US"/>
        </a:p>
      </dgm:t>
    </dgm:pt>
    <dgm:pt modelId="{CF28D03C-B721-4935-A1AE-058F423112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 dirty="0"/>
            <a:t>Wake-on-LAN (</a:t>
          </a:r>
          <a:r>
            <a:rPr lang="en-IN" i="0" dirty="0" err="1"/>
            <a:t>WoL</a:t>
          </a:r>
          <a:r>
            <a:rPr lang="en-IN" i="0" dirty="0"/>
            <a:t>) Tests</a:t>
          </a:r>
          <a:r>
            <a:rPr lang="en-US" i="0" dirty="0"/>
            <a:t>.</a:t>
          </a:r>
          <a:endParaRPr lang="en-US" dirty="0"/>
        </a:p>
      </dgm:t>
    </dgm:pt>
    <dgm:pt modelId="{4A2DC645-AEF6-4827-AC97-29CCB43D4D17}" type="parTrans" cxnId="{D91F1678-7DA5-4BC4-9D3C-BE2D462E8D26}">
      <dgm:prSet/>
      <dgm:spPr/>
      <dgm:t>
        <a:bodyPr/>
        <a:lstStyle/>
        <a:p>
          <a:endParaRPr lang="en-US"/>
        </a:p>
      </dgm:t>
    </dgm:pt>
    <dgm:pt modelId="{8F5DECA5-E705-4BF3-B0D6-8F869643E813}" type="sibTrans" cxnId="{D91F1678-7DA5-4BC4-9D3C-BE2D462E8D26}">
      <dgm:prSet/>
      <dgm:spPr/>
      <dgm:t>
        <a:bodyPr/>
        <a:lstStyle/>
        <a:p>
          <a:endParaRPr lang="en-US"/>
        </a:p>
      </dgm:t>
    </dgm:pt>
    <dgm:pt modelId="{6F465C44-E73C-4196-8C74-8469ABFB5594}" type="pres">
      <dgm:prSet presAssocID="{9629F8AA-277A-41F1-AA66-29232782C799}" presName="root" presStyleCnt="0">
        <dgm:presLayoutVars>
          <dgm:dir/>
          <dgm:resizeHandles val="exact"/>
        </dgm:presLayoutVars>
      </dgm:prSet>
      <dgm:spPr/>
    </dgm:pt>
    <dgm:pt modelId="{16801C7B-AA76-43EF-96BF-18EEB8AA98FF}" type="pres">
      <dgm:prSet presAssocID="{15319D5E-B624-49C8-B0F5-B1C30EDF36F3}" presName="compNode" presStyleCnt="0"/>
      <dgm:spPr/>
    </dgm:pt>
    <dgm:pt modelId="{CD1763D2-2441-45BA-A99F-D15130C4FE27}" type="pres">
      <dgm:prSet presAssocID="{15319D5E-B624-49C8-B0F5-B1C30EDF36F3}" presName="bgRect" presStyleLbl="bgShp" presStyleIdx="0" presStyleCnt="6"/>
      <dgm:spPr/>
    </dgm:pt>
    <dgm:pt modelId="{E5B6559D-527E-4E9B-AC93-E56A0A4A40E0}" type="pres">
      <dgm:prSet presAssocID="{15319D5E-B624-49C8-B0F5-B1C30EDF36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F05F179-2FD1-498F-B10A-6CD722FB816E}" type="pres">
      <dgm:prSet presAssocID="{15319D5E-B624-49C8-B0F5-B1C30EDF36F3}" presName="spaceRect" presStyleCnt="0"/>
      <dgm:spPr/>
    </dgm:pt>
    <dgm:pt modelId="{7751BE23-3223-48C7-A6BA-7530066D5AA4}" type="pres">
      <dgm:prSet presAssocID="{15319D5E-B624-49C8-B0F5-B1C30EDF36F3}" presName="parTx" presStyleLbl="revTx" presStyleIdx="0" presStyleCnt="6">
        <dgm:presLayoutVars>
          <dgm:chMax val="0"/>
          <dgm:chPref val="0"/>
        </dgm:presLayoutVars>
      </dgm:prSet>
      <dgm:spPr/>
    </dgm:pt>
    <dgm:pt modelId="{2BAD15BD-6A98-4B65-91CA-4CE9D160E3A3}" type="pres">
      <dgm:prSet presAssocID="{67945FA1-A440-4BB9-979A-0D4CF88D6BCB}" presName="sibTrans" presStyleCnt="0"/>
      <dgm:spPr/>
    </dgm:pt>
    <dgm:pt modelId="{89646500-01F6-4B55-B82F-5D22AC41129C}" type="pres">
      <dgm:prSet presAssocID="{B7FEC1F7-0D05-4355-8749-4760E43D932D}" presName="compNode" presStyleCnt="0"/>
      <dgm:spPr/>
    </dgm:pt>
    <dgm:pt modelId="{87C5D72E-D3CF-4AAF-86A2-4C948932AD92}" type="pres">
      <dgm:prSet presAssocID="{B7FEC1F7-0D05-4355-8749-4760E43D932D}" presName="bgRect" presStyleLbl="bgShp" presStyleIdx="1" presStyleCnt="6"/>
      <dgm:spPr/>
    </dgm:pt>
    <dgm:pt modelId="{70B62DB1-DCE8-49A2-8080-C5AC6001FC43}" type="pres">
      <dgm:prSet presAssocID="{B7FEC1F7-0D05-4355-8749-4760E43D93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52C7F3A-164C-4A0A-A5DE-18F1120BA10C}" type="pres">
      <dgm:prSet presAssocID="{B7FEC1F7-0D05-4355-8749-4760E43D932D}" presName="spaceRect" presStyleCnt="0"/>
      <dgm:spPr/>
    </dgm:pt>
    <dgm:pt modelId="{0A4E38A2-9662-4712-A2CA-BA25DB151849}" type="pres">
      <dgm:prSet presAssocID="{B7FEC1F7-0D05-4355-8749-4760E43D932D}" presName="parTx" presStyleLbl="revTx" presStyleIdx="1" presStyleCnt="6">
        <dgm:presLayoutVars>
          <dgm:chMax val="0"/>
          <dgm:chPref val="0"/>
        </dgm:presLayoutVars>
      </dgm:prSet>
      <dgm:spPr/>
    </dgm:pt>
    <dgm:pt modelId="{33D5E268-72AE-4F77-9428-EF833ED1C8D3}" type="pres">
      <dgm:prSet presAssocID="{724129B6-40B0-4D30-B7CA-8B2CFE20D735}" presName="sibTrans" presStyleCnt="0"/>
      <dgm:spPr/>
    </dgm:pt>
    <dgm:pt modelId="{6C6902F1-15E0-4AB4-8D72-CF1DE71F313A}" type="pres">
      <dgm:prSet presAssocID="{F76B1504-7B81-4A35-8F3C-F2922F92073B}" presName="compNode" presStyleCnt="0"/>
      <dgm:spPr/>
    </dgm:pt>
    <dgm:pt modelId="{67153FC6-BA11-401F-8CF0-FC52B4D7489F}" type="pres">
      <dgm:prSet presAssocID="{F76B1504-7B81-4A35-8F3C-F2922F92073B}" presName="bgRect" presStyleLbl="bgShp" presStyleIdx="2" presStyleCnt="6"/>
      <dgm:spPr/>
    </dgm:pt>
    <dgm:pt modelId="{7551E214-6BBB-4A9C-B801-CD2183E72A29}" type="pres">
      <dgm:prSet presAssocID="{F76B1504-7B81-4A35-8F3C-F2922F9207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4A85C4E0-8820-41C2-97AC-662E5AB0D7DD}" type="pres">
      <dgm:prSet presAssocID="{F76B1504-7B81-4A35-8F3C-F2922F92073B}" presName="spaceRect" presStyleCnt="0"/>
      <dgm:spPr/>
    </dgm:pt>
    <dgm:pt modelId="{0AC2CE2B-F53C-4E1C-AE1B-8ED6F0F17E65}" type="pres">
      <dgm:prSet presAssocID="{F76B1504-7B81-4A35-8F3C-F2922F92073B}" presName="parTx" presStyleLbl="revTx" presStyleIdx="2" presStyleCnt="6">
        <dgm:presLayoutVars>
          <dgm:chMax val="0"/>
          <dgm:chPref val="0"/>
        </dgm:presLayoutVars>
      </dgm:prSet>
      <dgm:spPr/>
    </dgm:pt>
    <dgm:pt modelId="{7CF33150-1A0F-4F8D-B549-1B7BED0AC7ED}" type="pres">
      <dgm:prSet presAssocID="{0A451FD0-51FD-4462-A1FF-8DA6F258D264}" presName="sibTrans" presStyleCnt="0"/>
      <dgm:spPr/>
    </dgm:pt>
    <dgm:pt modelId="{222E815E-20D3-462D-A1A8-944C41307DF8}" type="pres">
      <dgm:prSet presAssocID="{AC1F3636-4ABC-4600-BC2A-F211128EB85D}" presName="compNode" presStyleCnt="0"/>
      <dgm:spPr/>
    </dgm:pt>
    <dgm:pt modelId="{257AC4CA-AC26-4D7E-9FBA-D39CA66994EC}" type="pres">
      <dgm:prSet presAssocID="{AC1F3636-4ABC-4600-BC2A-F211128EB85D}" presName="bgRect" presStyleLbl="bgShp" presStyleIdx="3" presStyleCnt="6"/>
      <dgm:spPr/>
    </dgm:pt>
    <dgm:pt modelId="{297E479C-73E5-469E-AB11-038489DA7572}" type="pres">
      <dgm:prSet presAssocID="{AC1F3636-4ABC-4600-BC2A-F211128EB8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96849773-F12E-409C-9405-B187A0E01397}" type="pres">
      <dgm:prSet presAssocID="{AC1F3636-4ABC-4600-BC2A-F211128EB85D}" presName="spaceRect" presStyleCnt="0"/>
      <dgm:spPr/>
    </dgm:pt>
    <dgm:pt modelId="{10359C6E-B88C-4E6D-9FA9-F31234A8CF06}" type="pres">
      <dgm:prSet presAssocID="{AC1F3636-4ABC-4600-BC2A-F211128EB85D}" presName="parTx" presStyleLbl="revTx" presStyleIdx="3" presStyleCnt="6">
        <dgm:presLayoutVars>
          <dgm:chMax val="0"/>
          <dgm:chPref val="0"/>
        </dgm:presLayoutVars>
      </dgm:prSet>
      <dgm:spPr/>
    </dgm:pt>
    <dgm:pt modelId="{DBDB9503-EFE4-46ED-B202-225935EFFD44}" type="pres">
      <dgm:prSet presAssocID="{AFC41C4D-4D34-4B14-9413-A1568A0FA0CC}" presName="sibTrans" presStyleCnt="0"/>
      <dgm:spPr/>
    </dgm:pt>
    <dgm:pt modelId="{B8147128-A891-4E56-A57A-8EDD0EF2096B}" type="pres">
      <dgm:prSet presAssocID="{198F0E6A-B4A6-4566-BF33-CDB5F34F4B9C}" presName="compNode" presStyleCnt="0"/>
      <dgm:spPr/>
    </dgm:pt>
    <dgm:pt modelId="{236F9833-DE46-4C11-8207-CCDA0A7453F3}" type="pres">
      <dgm:prSet presAssocID="{198F0E6A-B4A6-4566-BF33-CDB5F34F4B9C}" presName="bgRect" presStyleLbl="bgShp" presStyleIdx="4" presStyleCnt="6"/>
      <dgm:spPr/>
    </dgm:pt>
    <dgm:pt modelId="{6849F465-2BCD-46CF-A3F2-91E00E0914FF}" type="pres">
      <dgm:prSet presAssocID="{198F0E6A-B4A6-4566-BF33-CDB5F34F4B9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AA2020E2-6BDB-4025-9271-ACBD5A5F54BB}" type="pres">
      <dgm:prSet presAssocID="{198F0E6A-B4A6-4566-BF33-CDB5F34F4B9C}" presName="spaceRect" presStyleCnt="0"/>
      <dgm:spPr/>
    </dgm:pt>
    <dgm:pt modelId="{779FFB3C-BDA8-428D-93F9-2452A66D6CCE}" type="pres">
      <dgm:prSet presAssocID="{198F0E6A-B4A6-4566-BF33-CDB5F34F4B9C}" presName="parTx" presStyleLbl="revTx" presStyleIdx="4" presStyleCnt="6">
        <dgm:presLayoutVars>
          <dgm:chMax val="0"/>
          <dgm:chPref val="0"/>
        </dgm:presLayoutVars>
      </dgm:prSet>
      <dgm:spPr/>
    </dgm:pt>
    <dgm:pt modelId="{49717EBE-FE37-4BBE-AA5D-71D27D7F1EC9}" type="pres">
      <dgm:prSet presAssocID="{AA8AD3E5-5884-4A06-BC99-DEE7A5292A41}" presName="sibTrans" presStyleCnt="0"/>
      <dgm:spPr/>
    </dgm:pt>
    <dgm:pt modelId="{CC9C4C24-D328-48F1-AC8C-0DC1CDD241C4}" type="pres">
      <dgm:prSet presAssocID="{CF28D03C-B721-4935-A1AE-058F42311209}" presName="compNode" presStyleCnt="0"/>
      <dgm:spPr/>
    </dgm:pt>
    <dgm:pt modelId="{0192D6A9-CFB9-4755-B874-83B4093C7D7A}" type="pres">
      <dgm:prSet presAssocID="{CF28D03C-B721-4935-A1AE-058F42311209}" presName="bgRect" presStyleLbl="bgShp" presStyleIdx="5" presStyleCnt="6"/>
      <dgm:spPr/>
    </dgm:pt>
    <dgm:pt modelId="{EEFE29AB-4B5F-404B-B2CF-945FEEDD97C5}" type="pres">
      <dgm:prSet presAssocID="{CF28D03C-B721-4935-A1AE-058F4231120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B30DB60-DA3C-47CE-8EEB-2AD26F0F07F6}" type="pres">
      <dgm:prSet presAssocID="{CF28D03C-B721-4935-A1AE-058F42311209}" presName="spaceRect" presStyleCnt="0"/>
      <dgm:spPr/>
    </dgm:pt>
    <dgm:pt modelId="{B69387A8-DB49-4C84-A5F9-938AB8B295A1}" type="pres">
      <dgm:prSet presAssocID="{CF28D03C-B721-4935-A1AE-058F4231120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0321B15-C6D4-4877-9B39-F5CEB920FD0E}" type="presOf" srcId="{B7FEC1F7-0D05-4355-8749-4760E43D932D}" destId="{0A4E38A2-9662-4712-A2CA-BA25DB151849}" srcOrd="0" destOrd="0" presId="urn:microsoft.com/office/officeart/2018/2/layout/IconVerticalSolidList"/>
    <dgm:cxn modelId="{4B2FE11B-CEB9-4F99-9FC7-48F072BA3962}" type="presOf" srcId="{AC1F3636-4ABC-4600-BC2A-F211128EB85D}" destId="{10359C6E-B88C-4E6D-9FA9-F31234A8CF06}" srcOrd="0" destOrd="0" presId="urn:microsoft.com/office/officeart/2018/2/layout/IconVerticalSolidList"/>
    <dgm:cxn modelId="{CE0BD522-D4F7-4DE4-B395-E6D15611063A}" srcId="{9629F8AA-277A-41F1-AA66-29232782C799}" destId="{B7FEC1F7-0D05-4355-8749-4760E43D932D}" srcOrd="1" destOrd="0" parTransId="{E0FA2267-2D9B-4ABE-B3D4-1A5E3DD1BE18}" sibTransId="{724129B6-40B0-4D30-B7CA-8B2CFE20D735}"/>
    <dgm:cxn modelId="{66E8122E-1F4E-4CD5-9B3C-8C4A656E3828}" type="presOf" srcId="{F76B1504-7B81-4A35-8F3C-F2922F92073B}" destId="{0AC2CE2B-F53C-4E1C-AE1B-8ED6F0F17E65}" srcOrd="0" destOrd="0" presId="urn:microsoft.com/office/officeart/2018/2/layout/IconVerticalSolidList"/>
    <dgm:cxn modelId="{F7236C3C-2BB3-45B1-8B7E-459398ED17AE}" type="presOf" srcId="{198F0E6A-B4A6-4566-BF33-CDB5F34F4B9C}" destId="{779FFB3C-BDA8-428D-93F9-2452A66D6CCE}" srcOrd="0" destOrd="0" presId="urn:microsoft.com/office/officeart/2018/2/layout/IconVerticalSolidList"/>
    <dgm:cxn modelId="{C56FF26B-0B36-47EA-8F84-5C9996D17964}" srcId="{9629F8AA-277A-41F1-AA66-29232782C799}" destId="{198F0E6A-B4A6-4566-BF33-CDB5F34F4B9C}" srcOrd="4" destOrd="0" parTransId="{827E3E68-7D51-41C9-8657-D7B77AB1A8BC}" sibTransId="{AA8AD3E5-5884-4A06-BC99-DEE7A5292A41}"/>
    <dgm:cxn modelId="{5E2A3253-9B09-47E9-B722-C845CDF7ACD2}" type="presOf" srcId="{CF28D03C-B721-4935-A1AE-058F42311209}" destId="{B69387A8-DB49-4C84-A5F9-938AB8B295A1}" srcOrd="0" destOrd="0" presId="urn:microsoft.com/office/officeart/2018/2/layout/IconVerticalSolidList"/>
    <dgm:cxn modelId="{D91F1678-7DA5-4BC4-9D3C-BE2D462E8D26}" srcId="{9629F8AA-277A-41F1-AA66-29232782C799}" destId="{CF28D03C-B721-4935-A1AE-058F42311209}" srcOrd="5" destOrd="0" parTransId="{4A2DC645-AEF6-4827-AC97-29CCB43D4D17}" sibTransId="{8F5DECA5-E705-4BF3-B0D6-8F869643E813}"/>
    <dgm:cxn modelId="{B266BF7D-9192-4C4E-BA75-161E8CE92941}" srcId="{9629F8AA-277A-41F1-AA66-29232782C799}" destId="{F76B1504-7B81-4A35-8F3C-F2922F92073B}" srcOrd="2" destOrd="0" parTransId="{C498FF3D-575E-48F4-9D93-08AAF3727D5F}" sibTransId="{0A451FD0-51FD-4462-A1FF-8DA6F258D264}"/>
    <dgm:cxn modelId="{8C3E8B84-2AED-414E-BC78-91A712B20269}" srcId="{9629F8AA-277A-41F1-AA66-29232782C799}" destId="{AC1F3636-4ABC-4600-BC2A-F211128EB85D}" srcOrd="3" destOrd="0" parTransId="{D13B5A5A-DF0B-4645-A959-3038DCB000CA}" sibTransId="{AFC41C4D-4D34-4B14-9413-A1568A0FA0CC}"/>
    <dgm:cxn modelId="{4322FCAC-1938-4107-BB67-A66AF074B642}" srcId="{9629F8AA-277A-41F1-AA66-29232782C799}" destId="{15319D5E-B624-49C8-B0F5-B1C30EDF36F3}" srcOrd="0" destOrd="0" parTransId="{D2CAE256-F5BF-4590-8994-79181C8124B8}" sibTransId="{67945FA1-A440-4BB9-979A-0D4CF88D6BCB}"/>
    <dgm:cxn modelId="{4506EEC7-CF05-4C60-B612-FDED68E9558D}" type="presOf" srcId="{15319D5E-B624-49C8-B0F5-B1C30EDF36F3}" destId="{7751BE23-3223-48C7-A6BA-7530066D5AA4}" srcOrd="0" destOrd="0" presId="urn:microsoft.com/office/officeart/2018/2/layout/IconVerticalSolidList"/>
    <dgm:cxn modelId="{E30834D1-2DBA-43C9-BC4B-4B9D95BF3A36}" type="presOf" srcId="{9629F8AA-277A-41F1-AA66-29232782C799}" destId="{6F465C44-E73C-4196-8C74-8469ABFB5594}" srcOrd="0" destOrd="0" presId="urn:microsoft.com/office/officeart/2018/2/layout/IconVerticalSolidList"/>
    <dgm:cxn modelId="{C0BC4CCE-9A43-4037-9D35-8679B31539DE}" type="presParOf" srcId="{6F465C44-E73C-4196-8C74-8469ABFB5594}" destId="{16801C7B-AA76-43EF-96BF-18EEB8AA98FF}" srcOrd="0" destOrd="0" presId="urn:microsoft.com/office/officeart/2018/2/layout/IconVerticalSolidList"/>
    <dgm:cxn modelId="{05F9EBD2-7CAC-4A8E-9D28-39D26FE89622}" type="presParOf" srcId="{16801C7B-AA76-43EF-96BF-18EEB8AA98FF}" destId="{CD1763D2-2441-45BA-A99F-D15130C4FE27}" srcOrd="0" destOrd="0" presId="urn:microsoft.com/office/officeart/2018/2/layout/IconVerticalSolidList"/>
    <dgm:cxn modelId="{88CD0A84-8B0D-4ACB-93B5-DE64D838D40A}" type="presParOf" srcId="{16801C7B-AA76-43EF-96BF-18EEB8AA98FF}" destId="{E5B6559D-527E-4E9B-AC93-E56A0A4A40E0}" srcOrd="1" destOrd="0" presId="urn:microsoft.com/office/officeart/2018/2/layout/IconVerticalSolidList"/>
    <dgm:cxn modelId="{D435E8F3-7558-486F-8DF3-D43335D11195}" type="presParOf" srcId="{16801C7B-AA76-43EF-96BF-18EEB8AA98FF}" destId="{FF05F179-2FD1-498F-B10A-6CD722FB816E}" srcOrd="2" destOrd="0" presId="urn:microsoft.com/office/officeart/2018/2/layout/IconVerticalSolidList"/>
    <dgm:cxn modelId="{8AA88ABD-606D-4BD5-AA19-20CDB4F424AC}" type="presParOf" srcId="{16801C7B-AA76-43EF-96BF-18EEB8AA98FF}" destId="{7751BE23-3223-48C7-A6BA-7530066D5AA4}" srcOrd="3" destOrd="0" presId="urn:microsoft.com/office/officeart/2018/2/layout/IconVerticalSolidList"/>
    <dgm:cxn modelId="{AB02248F-8FF3-4823-A001-65D86912F14C}" type="presParOf" srcId="{6F465C44-E73C-4196-8C74-8469ABFB5594}" destId="{2BAD15BD-6A98-4B65-91CA-4CE9D160E3A3}" srcOrd="1" destOrd="0" presId="urn:microsoft.com/office/officeart/2018/2/layout/IconVerticalSolidList"/>
    <dgm:cxn modelId="{ED401CDD-9C45-4D7E-9F9E-11B69932C85A}" type="presParOf" srcId="{6F465C44-E73C-4196-8C74-8469ABFB5594}" destId="{89646500-01F6-4B55-B82F-5D22AC41129C}" srcOrd="2" destOrd="0" presId="urn:microsoft.com/office/officeart/2018/2/layout/IconVerticalSolidList"/>
    <dgm:cxn modelId="{9724E86A-5650-4DA2-B16A-D74A3A19D6E7}" type="presParOf" srcId="{89646500-01F6-4B55-B82F-5D22AC41129C}" destId="{87C5D72E-D3CF-4AAF-86A2-4C948932AD92}" srcOrd="0" destOrd="0" presId="urn:microsoft.com/office/officeart/2018/2/layout/IconVerticalSolidList"/>
    <dgm:cxn modelId="{1B880AB2-7524-46BE-9F97-1C1E7BBC67DA}" type="presParOf" srcId="{89646500-01F6-4B55-B82F-5D22AC41129C}" destId="{70B62DB1-DCE8-49A2-8080-C5AC6001FC43}" srcOrd="1" destOrd="0" presId="urn:microsoft.com/office/officeart/2018/2/layout/IconVerticalSolidList"/>
    <dgm:cxn modelId="{D009AD47-7B8D-46BE-87AC-BCB64EEE723F}" type="presParOf" srcId="{89646500-01F6-4B55-B82F-5D22AC41129C}" destId="{452C7F3A-164C-4A0A-A5DE-18F1120BA10C}" srcOrd="2" destOrd="0" presId="urn:microsoft.com/office/officeart/2018/2/layout/IconVerticalSolidList"/>
    <dgm:cxn modelId="{A25D092D-8924-47AE-ADF8-030F006F05B1}" type="presParOf" srcId="{89646500-01F6-4B55-B82F-5D22AC41129C}" destId="{0A4E38A2-9662-4712-A2CA-BA25DB151849}" srcOrd="3" destOrd="0" presId="urn:microsoft.com/office/officeart/2018/2/layout/IconVerticalSolidList"/>
    <dgm:cxn modelId="{73A01E70-B076-49F3-9F6C-B1E8BBD85024}" type="presParOf" srcId="{6F465C44-E73C-4196-8C74-8469ABFB5594}" destId="{33D5E268-72AE-4F77-9428-EF833ED1C8D3}" srcOrd="3" destOrd="0" presId="urn:microsoft.com/office/officeart/2018/2/layout/IconVerticalSolidList"/>
    <dgm:cxn modelId="{4A7BE2E8-8852-48F9-B5BE-CF25E22B55F1}" type="presParOf" srcId="{6F465C44-E73C-4196-8C74-8469ABFB5594}" destId="{6C6902F1-15E0-4AB4-8D72-CF1DE71F313A}" srcOrd="4" destOrd="0" presId="urn:microsoft.com/office/officeart/2018/2/layout/IconVerticalSolidList"/>
    <dgm:cxn modelId="{482C5373-EA42-4644-8408-713026F435F6}" type="presParOf" srcId="{6C6902F1-15E0-4AB4-8D72-CF1DE71F313A}" destId="{67153FC6-BA11-401F-8CF0-FC52B4D7489F}" srcOrd="0" destOrd="0" presId="urn:microsoft.com/office/officeart/2018/2/layout/IconVerticalSolidList"/>
    <dgm:cxn modelId="{8E55C5BA-1544-43F0-BA9A-B1E91F84EADF}" type="presParOf" srcId="{6C6902F1-15E0-4AB4-8D72-CF1DE71F313A}" destId="{7551E214-6BBB-4A9C-B801-CD2183E72A29}" srcOrd="1" destOrd="0" presId="urn:microsoft.com/office/officeart/2018/2/layout/IconVerticalSolidList"/>
    <dgm:cxn modelId="{B65DF851-89F1-4C1F-9C18-1D12F9BACE25}" type="presParOf" srcId="{6C6902F1-15E0-4AB4-8D72-CF1DE71F313A}" destId="{4A85C4E0-8820-41C2-97AC-662E5AB0D7DD}" srcOrd="2" destOrd="0" presId="urn:microsoft.com/office/officeart/2018/2/layout/IconVerticalSolidList"/>
    <dgm:cxn modelId="{3748CF32-E2EF-4260-9E88-1ADE1A8E1618}" type="presParOf" srcId="{6C6902F1-15E0-4AB4-8D72-CF1DE71F313A}" destId="{0AC2CE2B-F53C-4E1C-AE1B-8ED6F0F17E65}" srcOrd="3" destOrd="0" presId="urn:microsoft.com/office/officeart/2018/2/layout/IconVerticalSolidList"/>
    <dgm:cxn modelId="{59D645C6-90EB-4181-B6FA-D746A332FE8F}" type="presParOf" srcId="{6F465C44-E73C-4196-8C74-8469ABFB5594}" destId="{7CF33150-1A0F-4F8D-B549-1B7BED0AC7ED}" srcOrd="5" destOrd="0" presId="urn:microsoft.com/office/officeart/2018/2/layout/IconVerticalSolidList"/>
    <dgm:cxn modelId="{7636F92E-2AA3-4850-8DBD-F9EE057F8D4C}" type="presParOf" srcId="{6F465C44-E73C-4196-8C74-8469ABFB5594}" destId="{222E815E-20D3-462D-A1A8-944C41307DF8}" srcOrd="6" destOrd="0" presId="urn:microsoft.com/office/officeart/2018/2/layout/IconVerticalSolidList"/>
    <dgm:cxn modelId="{9D59947E-A796-4F1A-BE87-69A3767C5400}" type="presParOf" srcId="{222E815E-20D3-462D-A1A8-944C41307DF8}" destId="{257AC4CA-AC26-4D7E-9FBA-D39CA66994EC}" srcOrd="0" destOrd="0" presId="urn:microsoft.com/office/officeart/2018/2/layout/IconVerticalSolidList"/>
    <dgm:cxn modelId="{C789DBC2-6053-4042-95F7-5761DEBD87D6}" type="presParOf" srcId="{222E815E-20D3-462D-A1A8-944C41307DF8}" destId="{297E479C-73E5-469E-AB11-038489DA7572}" srcOrd="1" destOrd="0" presId="urn:microsoft.com/office/officeart/2018/2/layout/IconVerticalSolidList"/>
    <dgm:cxn modelId="{94CF781E-52EE-4BC9-9094-F50961BD33C3}" type="presParOf" srcId="{222E815E-20D3-462D-A1A8-944C41307DF8}" destId="{96849773-F12E-409C-9405-B187A0E01397}" srcOrd="2" destOrd="0" presId="urn:microsoft.com/office/officeart/2018/2/layout/IconVerticalSolidList"/>
    <dgm:cxn modelId="{10EFF63B-1F43-4ED9-8808-92C99634B1FF}" type="presParOf" srcId="{222E815E-20D3-462D-A1A8-944C41307DF8}" destId="{10359C6E-B88C-4E6D-9FA9-F31234A8CF06}" srcOrd="3" destOrd="0" presId="urn:microsoft.com/office/officeart/2018/2/layout/IconVerticalSolidList"/>
    <dgm:cxn modelId="{1B3B137C-54F4-4DC2-8985-4052FE1CCCA1}" type="presParOf" srcId="{6F465C44-E73C-4196-8C74-8469ABFB5594}" destId="{DBDB9503-EFE4-46ED-B202-225935EFFD44}" srcOrd="7" destOrd="0" presId="urn:microsoft.com/office/officeart/2018/2/layout/IconVerticalSolidList"/>
    <dgm:cxn modelId="{AE10757D-0C5F-41CD-84AB-3B3FB85D7804}" type="presParOf" srcId="{6F465C44-E73C-4196-8C74-8469ABFB5594}" destId="{B8147128-A891-4E56-A57A-8EDD0EF2096B}" srcOrd="8" destOrd="0" presId="urn:microsoft.com/office/officeart/2018/2/layout/IconVerticalSolidList"/>
    <dgm:cxn modelId="{863361CD-217B-47AE-B554-F7254F4A3C44}" type="presParOf" srcId="{B8147128-A891-4E56-A57A-8EDD0EF2096B}" destId="{236F9833-DE46-4C11-8207-CCDA0A7453F3}" srcOrd="0" destOrd="0" presId="urn:microsoft.com/office/officeart/2018/2/layout/IconVerticalSolidList"/>
    <dgm:cxn modelId="{736658F8-79B0-49D6-8552-07D88AB2EED2}" type="presParOf" srcId="{B8147128-A891-4E56-A57A-8EDD0EF2096B}" destId="{6849F465-2BCD-46CF-A3F2-91E00E0914FF}" srcOrd="1" destOrd="0" presId="urn:microsoft.com/office/officeart/2018/2/layout/IconVerticalSolidList"/>
    <dgm:cxn modelId="{7D787741-7FBE-4F99-88C1-D9CBC7F70092}" type="presParOf" srcId="{B8147128-A891-4E56-A57A-8EDD0EF2096B}" destId="{AA2020E2-6BDB-4025-9271-ACBD5A5F54BB}" srcOrd="2" destOrd="0" presId="urn:microsoft.com/office/officeart/2018/2/layout/IconVerticalSolidList"/>
    <dgm:cxn modelId="{C800CADB-FFC3-4DEB-A6BB-7E0415116E4F}" type="presParOf" srcId="{B8147128-A891-4E56-A57A-8EDD0EF2096B}" destId="{779FFB3C-BDA8-428D-93F9-2452A66D6CCE}" srcOrd="3" destOrd="0" presId="urn:microsoft.com/office/officeart/2018/2/layout/IconVerticalSolidList"/>
    <dgm:cxn modelId="{5776E32A-97D5-4B2E-A7D8-F41CD9A2F507}" type="presParOf" srcId="{6F465C44-E73C-4196-8C74-8469ABFB5594}" destId="{49717EBE-FE37-4BBE-AA5D-71D27D7F1EC9}" srcOrd="9" destOrd="0" presId="urn:microsoft.com/office/officeart/2018/2/layout/IconVerticalSolidList"/>
    <dgm:cxn modelId="{5031ED36-32AF-40A5-847C-D9E3D23AF9EB}" type="presParOf" srcId="{6F465C44-E73C-4196-8C74-8469ABFB5594}" destId="{CC9C4C24-D328-48F1-AC8C-0DC1CDD241C4}" srcOrd="10" destOrd="0" presId="urn:microsoft.com/office/officeart/2018/2/layout/IconVerticalSolidList"/>
    <dgm:cxn modelId="{2120D001-A5B2-43FA-BC0A-A8BFB81A3548}" type="presParOf" srcId="{CC9C4C24-D328-48F1-AC8C-0DC1CDD241C4}" destId="{0192D6A9-CFB9-4755-B874-83B4093C7D7A}" srcOrd="0" destOrd="0" presId="urn:microsoft.com/office/officeart/2018/2/layout/IconVerticalSolidList"/>
    <dgm:cxn modelId="{D9301F79-D404-4E53-B1CD-30E38A06D247}" type="presParOf" srcId="{CC9C4C24-D328-48F1-AC8C-0DC1CDD241C4}" destId="{EEFE29AB-4B5F-404B-B2CF-945FEEDD97C5}" srcOrd="1" destOrd="0" presId="urn:microsoft.com/office/officeart/2018/2/layout/IconVerticalSolidList"/>
    <dgm:cxn modelId="{259E3B66-2F53-4496-B71D-C8F71EBFE422}" type="presParOf" srcId="{CC9C4C24-D328-48F1-AC8C-0DC1CDD241C4}" destId="{BB30DB60-DA3C-47CE-8EEB-2AD26F0F07F6}" srcOrd="2" destOrd="0" presId="urn:microsoft.com/office/officeart/2018/2/layout/IconVerticalSolidList"/>
    <dgm:cxn modelId="{1B02F1FB-7210-441E-B1A1-8DF4AD6FCC97}" type="presParOf" srcId="{CC9C4C24-D328-48F1-AC8C-0DC1CDD241C4}" destId="{B69387A8-DB49-4C84-A5F9-938AB8B295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C00ED2-B607-4295-BF29-371C8A5E17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CBCA7-D7DD-4201-94E2-614E06C9D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Device Detection and Recognition.</a:t>
          </a:r>
        </a:p>
      </dgm:t>
    </dgm:pt>
    <dgm:pt modelId="{F9CBE819-7672-40C4-B944-2BA659527E18}" type="parTrans" cxnId="{8E09EBAE-3F2C-4EFF-A390-23C368780C29}">
      <dgm:prSet/>
      <dgm:spPr/>
      <dgm:t>
        <a:bodyPr/>
        <a:lstStyle/>
        <a:p>
          <a:endParaRPr lang="en-US"/>
        </a:p>
      </dgm:t>
    </dgm:pt>
    <dgm:pt modelId="{BB8D0EEC-D899-4520-BF7C-A3A5B988A415}" type="sibTrans" cxnId="{8E09EBAE-3F2C-4EFF-A390-23C368780C29}">
      <dgm:prSet/>
      <dgm:spPr/>
      <dgm:t>
        <a:bodyPr/>
        <a:lstStyle/>
        <a:p>
          <a:endParaRPr lang="en-US"/>
        </a:p>
      </dgm:t>
    </dgm:pt>
    <dgm:pt modelId="{F77D6657-FE5E-4190-A327-31E01026B65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File System Tests.</a:t>
          </a:r>
          <a:endParaRPr lang="en-US" dirty="0"/>
        </a:p>
      </dgm:t>
    </dgm:pt>
    <dgm:pt modelId="{91820D51-3BE9-4037-96A1-F664E8DCA76F}" type="parTrans" cxnId="{31C26641-0CA0-4680-B27C-38BE769A6387}">
      <dgm:prSet/>
      <dgm:spPr/>
      <dgm:t>
        <a:bodyPr/>
        <a:lstStyle/>
        <a:p>
          <a:endParaRPr lang="en-US"/>
        </a:p>
      </dgm:t>
    </dgm:pt>
    <dgm:pt modelId="{D7851423-EC0A-49DF-8355-18E0C3705D38}" type="sibTrans" cxnId="{31C26641-0CA0-4680-B27C-38BE769A6387}">
      <dgm:prSet/>
      <dgm:spPr/>
      <dgm:t>
        <a:bodyPr/>
        <a:lstStyle/>
        <a:p>
          <a:endParaRPr lang="en-US"/>
        </a:p>
      </dgm:t>
    </dgm:pt>
    <dgm:pt modelId="{10F7981C-2B5F-4AB9-8A39-E7D4390BBD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Read/Write Performance Tests.</a:t>
          </a:r>
          <a:endParaRPr lang="en-US" dirty="0"/>
        </a:p>
      </dgm:t>
    </dgm:pt>
    <dgm:pt modelId="{B826CCAC-51E4-4D7C-A60C-B0390A1F8580}" type="parTrans" cxnId="{2BC156E7-E673-4E8A-ABD0-77502C1DC43B}">
      <dgm:prSet/>
      <dgm:spPr/>
      <dgm:t>
        <a:bodyPr/>
        <a:lstStyle/>
        <a:p>
          <a:endParaRPr lang="en-US"/>
        </a:p>
      </dgm:t>
    </dgm:pt>
    <dgm:pt modelId="{174E1CB4-D222-4D81-A060-52C50E93AA69}" type="sibTrans" cxnId="{2BC156E7-E673-4E8A-ABD0-77502C1DC43B}">
      <dgm:prSet/>
      <dgm:spPr/>
      <dgm:t>
        <a:bodyPr/>
        <a:lstStyle/>
        <a:p>
          <a:endParaRPr lang="en-US"/>
        </a:p>
      </dgm:t>
    </dgm:pt>
    <dgm:pt modelId="{BE1DABC5-6D8B-465C-B389-BA3E498C5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Storage Space and Capacity Tests.</a:t>
          </a:r>
          <a:endParaRPr lang="en-US" dirty="0"/>
        </a:p>
      </dgm:t>
    </dgm:pt>
    <dgm:pt modelId="{6526B7F2-647B-493C-A3CA-4900922E58FB}" type="parTrans" cxnId="{26B77A73-5F49-4C50-857F-8DC734D20BC2}">
      <dgm:prSet/>
      <dgm:spPr/>
      <dgm:t>
        <a:bodyPr/>
        <a:lstStyle/>
        <a:p>
          <a:endParaRPr lang="en-US"/>
        </a:p>
      </dgm:t>
    </dgm:pt>
    <dgm:pt modelId="{DA90AB70-7282-4737-B332-6427BBAB9FCF}" type="sibTrans" cxnId="{26B77A73-5F49-4C50-857F-8DC734D20BC2}">
      <dgm:prSet/>
      <dgm:spPr/>
      <dgm:t>
        <a:bodyPr/>
        <a:lstStyle/>
        <a:p>
          <a:endParaRPr lang="en-US"/>
        </a:p>
      </dgm:t>
    </dgm:pt>
    <dgm:pt modelId="{8C6DBA81-0B88-4447-9066-4897F200F5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 dirty="0"/>
            <a:t>Drive Encryption Tests.</a:t>
          </a:r>
          <a:endParaRPr lang="en-US" dirty="0"/>
        </a:p>
      </dgm:t>
    </dgm:pt>
    <dgm:pt modelId="{78BD5D20-D0D9-47BF-A49B-713D089DF721}" type="parTrans" cxnId="{9D780A14-E98C-483E-B136-805AE6012E5D}">
      <dgm:prSet/>
      <dgm:spPr/>
      <dgm:t>
        <a:bodyPr/>
        <a:lstStyle/>
        <a:p>
          <a:endParaRPr lang="en-US"/>
        </a:p>
      </dgm:t>
    </dgm:pt>
    <dgm:pt modelId="{F775D204-8C55-4096-9CC6-4A80E77F9D20}" type="sibTrans" cxnId="{9D780A14-E98C-483E-B136-805AE6012E5D}">
      <dgm:prSet/>
      <dgm:spPr/>
      <dgm:t>
        <a:bodyPr/>
        <a:lstStyle/>
        <a:p>
          <a:endParaRPr lang="en-US"/>
        </a:p>
      </dgm:t>
    </dgm:pt>
    <dgm:pt modelId="{2C34D4F6-173B-44B6-8646-A2577CBBFF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 dirty="0"/>
            <a:t>Storage Performance Optimization Tests.</a:t>
          </a:r>
          <a:endParaRPr lang="en-US" dirty="0"/>
        </a:p>
      </dgm:t>
    </dgm:pt>
    <dgm:pt modelId="{59E3C891-47D4-4D22-A1C4-54FC2F0FCB41}" type="parTrans" cxnId="{1679C7AA-C88F-44F7-A085-916B510742E9}">
      <dgm:prSet/>
      <dgm:spPr/>
      <dgm:t>
        <a:bodyPr/>
        <a:lstStyle/>
        <a:p>
          <a:endParaRPr lang="en-US"/>
        </a:p>
      </dgm:t>
    </dgm:pt>
    <dgm:pt modelId="{325F7C62-1FA4-42A7-B4C2-3646FDBB09C1}" type="sibTrans" cxnId="{1679C7AA-C88F-44F7-A085-916B510742E9}">
      <dgm:prSet/>
      <dgm:spPr/>
      <dgm:t>
        <a:bodyPr/>
        <a:lstStyle/>
        <a:p>
          <a:endParaRPr lang="en-US"/>
        </a:p>
      </dgm:t>
    </dgm:pt>
    <dgm:pt modelId="{DB330D24-BF97-4452-A8BE-3D1831D58078}" type="pres">
      <dgm:prSet presAssocID="{E7C00ED2-B607-4295-BF29-371C8A5E17EF}" presName="root" presStyleCnt="0">
        <dgm:presLayoutVars>
          <dgm:dir/>
          <dgm:resizeHandles val="exact"/>
        </dgm:presLayoutVars>
      </dgm:prSet>
      <dgm:spPr/>
    </dgm:pt>
    <dgm:pt modelId="{FF484755-6F57-4A56-92C1-BC90F3D4CCAA}" type="pres">
      <dgm:prSet presAssocID="{FB2CBCA7-D7DD-4201-94E2-614E06C9D85C}" presName="compNode" presStyleCnt="0"/>
      <dgm:spPr/>
    </dgm:pt>
    <dgm:pt modelId="{72F62559-2409-41A0-9A4C-9BCA4F66A491}" type="pres">
      <dgm:prSet presAssocID="{FB2CBCA7-D7DD-4201-94E2-614E06C9D85C}" presName="bgRect" presStyleLbl="bgShp" presStyleIdx="0" presStyleCnt="6"/>
      <dgm:spPr/>
    </dgm:pt>
    <dgm:pt modelId="{AB8344D0-D59D-46F2-BE53-A441085F33C3}" type="pres">
      <dgm:prSet presAssocID="{FB2CBCA7-D7DD-4201-94E2-614E06C9D85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6AC770-CC2E-4EE2-908D-E8CC270B8917}" type="pres">
      <dgm:prSet presAssocID="{FB2CBCA7-D7DD-4201-94E2-614E06C9D85C}" presName="spaceRect" presStyleCnt="0"/>
      <dgm:spPr/>
    </dgm:pt>
    <dgm:pt modelId="{572C5850-4AB1-4279-A52A-A39824A6DF8B}" type="pres">
      <dgm:prSet presAssocID="{FB2CBCA7-D7DD-4201-94E2-614E06C9D85C}" presName="parTx" presStyleLbl="revTx" presStyleIdx="0" presStyleCnt="6">
        <dgm:presLayoutVars>
          <dgm:chMax val="0"/>
          <dgm:chPref val="0"/>
        </dgm:presLayoutVars>
      </dgm:prSet>
      <dgm:spPr/>
    </dgm:pt>
    <dgm:pt modelId="{9E1524AD-5C14-41BE-91AD-AF25C8B2AF5D}" type="pres">
      <dgm:prSet presAssocID="{BB8D0EEC-D899-4520-BF7C-A3A5B988A415}" presName="sibTrans" presStyleCnt="0"/>
      <dgm:spPr/>
    </dgm:pt>
    <dgm:pt modelId="{BCEF570B-EE37-42B8-8B3A-CC7313503541}" type="pres">
      <dgm:prSet presAssocID="{F77D6657-FE5E-4190-A327-31E01026B655}" presName="compNode" presStyleCnt="0"/>
      <dgm:spPr/>
    </dgm:pt>
    <dgm:pt modelId="{5FAF5911-3AEA-4AA0-ABC7-40723E3DACA4}" type="pres">
      <dgm:prSet presAssocID="{F77D6657-FE5E-4190-A327-31E01026B655}" presName="bgRect" presStyleLbl="bgShp" presStyleIdx="1" presStyleCnt="6"/>
      <dgm:spPr/>
    </dgm:pt>
    <dgm:pt modelId="{C7BD1C70-7FE2-4C5C-9F54-D4B13F0EFBAD}" type="pres">
      <dgm:prSet presAssocID="{F77D6657-FE5E-4190-A327-31E01026B65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65A745C-B152-41CB-A1D1-7C8DED7860FD}" type="pres">
      <dgm:prSet presAssocID="{F77D6657-FE5E-4190-A327-31E01026B655}" presName="spaceRect" presStyleCnt="0"/>
      <dgm:spPr/>
    </dgm:pt>
    <dgm:pt modelId="{795460C2-764C-4656-8AD5-428F84B35627}" type="pres">
      <dgm:prSet presAssocID="{F77D6657-FE5E-4190-A327-31E01026B655}" presName="parTx" presStyleLbl="revTx" presStyleIdx="1" presStyleCnt="6">
        <dgm:presLayoutVars>
          <dgm:chMax val="0"/>
          <dgm:chPref val="0"/>
        </dgm:presLayoutVars>
      </dgm:prSet>
      <dgm:spPr/>
    </dgm:pt>
    <dgm:pt modelId="{D0751CEB-E1F1-4758-8C20-F965EB70F0BD}" type="pres">
      <dgm:prSet presAssocID="{D7851423-EC0A-49DF-8355-18E0C3705D38}" presName="sibTrans" presStyleCnt="0"/>
      <dgm:spPr/>
    </dgm:pt>
    <dgm:pt modelId="{0C27BFC1-F211-4A6E-9B44-5106D74AFCF7}" type="pres">
      <dgm:prSet presAssocID="{10F7981C-2B5F-4AB9-8A39-E7D4390BBD67}" presName="compNode" presStyleCnt="0"/>
      <dgm:spPr/>
    </dgm:pt>
    <dgm:pt modelId="{7ED4F9A8-8563-406A-925E-AD434C16484F}" type="pres">
      <dgm:prSet presAssocID="{10F7981C-2B5F-4AB9-8A39-E7D4390BBD67}" presName="bgRect" presStyleLbl="bgShp" presStyleIdx="2" presStyleCnt="6"/>
      <dgm:spPr/>
    </dgm:pt>
    <dgm:pt modelId="{DFC40562-1764-4268-9728-CE13336C3FE4}" type="pres">
      <dgm:prSet presAssocID="{10F7981C-2B5F-4AB9-8A39-E7D4390BBD6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9126F77-F944-4504-833F-563DABFF5B88}" type="pres">
      <dgm:prSet presAssocID="{10F7981C-2B5F-4AB9-8A39-E7D4390BBD67}" presName="spaceRect" presStyleCnt="0"/>
      <dgm:spPr/>
    </dgm:pt>
    <dgm:pt modelId="{938A50EA-6139-49A3-B160-C453F55CC7B9}" type="pres">
      <dgm:prSet presAssocID="{10F7981C-2B5F-4AB9-8A39-E7D4390BBD67}" presName="parTx" presStyleLbl="revTx" presStyleIdx="2" presStyleCnt="6">
        <dgm:presLayoutVars>
          <dgm:chMax val="0"/>
          <dgm:chPref val="0"/>
        </dgm:presLayoutVars>
      </dgm:prSet>
      <dgm:spPr/>
    </dgm:pt>
    <dgm:pt modelId="{27BB95E2-C057-4516-890F-6E7110B942F2}" type="pres">
      <dgm:prSet presAssocID="{174E1CB4-D222-4D81-A060-52C50E93AA69}" presName="sibTrans" presStyleCnt="0"/>
      <dgm:spPr/>
    </dgm:pt>
    <dgm:pt modelId="{816191BB-7E73-479A-B150-A87E83474819}" type="pres">
      <dgm:prSet presAssocID="{BE1DABC5-6D8B-465C-B389-BA3E498C5239}" presName="compNode" presStyleCnt="0"/>
      <dgm:spPr/>
    </dgm:pt>
    <dgm:pt modelId="{A840646F-F500-445E-87F6-CC69EDBAC136}" type="pres">
      <dgm:prSet presAssocID="{BE1DABC5-6D8B-465C-B389-BA3E498C5239}" presName="bgRect" presStyleLbl="bgShp" presStyleIdx="3" presStyleCnt="6"/>
      <dgm:spPr/>
    </dgm:pt>
    <dgm:pt modelId="{D6D9DA1C-82E5-472F-9E79-18741DFDB3A3}" type="pres">
      <dgm:prSet presAssocID="{BE1DABC5-6D8B-465C-B389-BA3E498C523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96981DD-3C80-4373-8673-A955FD786B8C}" type="pres">
      <dgm:prSet presAssocID="{BE1DABC5-6D8B-465C-B389-BA3E498C5239}" presName="spaceRect" presStyleCnt="0"/>
      <dgm:spPr/>
    </dgm:pt>
    <dgm:pt modelId="{F2949D17-7A89-497D-B63E-0BED65510D16}" type="pres">
      <dgm:prSet presAssocID="{BE1DABC5-6D8B-465C-B389-BA3E498C5239}" presName="parTx" presStyleLbl="revTx" presStyleIdx="3" presStyleCnt="6">
        <dgm:presLayoutVars>
          <dgm:chMax val="0"/>
          <dgm:chPref val="0"/>
        </dgm:presLayoutVars>
      </dgm:prSet>
      <dgm:spPr/>
    </dgm:pt>
    <dgm:pt modelId="{536BFFB9-35A4-47F6-BB20-4E39A6B7973F}" type="pres">
      <dgm:prSet presAssocID="{DA90AB70-7282-4737-B332-6427BBAB9FCF}" presName="sibTrans" presStyleCnt="0"/>
      <dgm:spPr/>
    </dgm:pt>
    <dgm:pt modelId="{27473489-FC7B-4E91-8D93-9C7247E8C82B}" type="pres">
      <dgm:prSet presAssocID="{8C6DBA81-0B88-4447-9066-4897F200F59D}" presName="compNode" presStyleCnt="0"/>
      <dgm:spPr/>
    </dgm:pt>
    <dgm:pt modelId="{CDF0DCD8-FCC7-482B-B019-41580C78A23A}" type="pres">
      <dgm:prSet presAssocID="{8C6DBA81-0B88-4447-9066-4897F200F59D}" presName="bgRect" presStyleLbl="bgShp" presStyleIdx="4" presStyleCnt="6"/>
      <dgm:spPr/>
    </dgm:pt>
    <dgm:pt modelId="{16BB9FFE-5DBC-4D95-A754-AB702AF1C15A}" type="pres">
      <dgm:prSet presAssocID="{8C6DBA81-0B88-4447-9066-4897F200F5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9F01C03-3152-4FAA-A738-43379E3B0073}" type="pres">
      <dgm:prSet presAssocID="{8C6DBA81-0B88-4447-9066-4897F200F59D}" presName="spaceRect" presStyleCnt="0"/>
      <dgm:spPr/>
    </dgm:pt>
    <dgm:pt modelId="{43066BFD-B955-425D-9454-F0104D6B8731}" type="pres">
      <dgm:prSet presAssocID="{8C6DBA81-0B88-4447-9066-4897F200F59D}" presName="parTx" presStyleLbl="revTx" presStyleIdx="4" presStyleCnt="6">
        <dgm:presLayoutVars>
          <dgm:chMax val="0"/>
          <dgm:chPref val="0"/>
        </dgm:presLayoutVars>
      </dgm:prSet>
      <dgm:spPr/>
    </dgm:pt>
    <dgm:pt modelId="{58B1D4BE-A84A-4661-BC5E-0E04F5E203E3}" type="pres">
      <dgm:prSet presAssocID="{F775D204-8C55-4096-9CC6-4A80E77F9D20}" presName="sibTrans" presStyleCnt="0"/>
      <dgm:spPr/>
    </dgm:pt>
    <dgm:pt modelId="{D755C596-8775-4D37-B936-14C2A324D97F}" type="pres">
      <dgm:prSet presAssocID="{2C34D4F6-173B-44B6-8646-A2577CBBFFC3}" presName="compNode" presStyleCnt="0"/>
      <dgm:spPr/>
    </dgm:pt>
    <dgm:pt modelId="{4894E87B-7793-4FD6-AB9D-D5B73DA290C4}" type="pres">
      <dgm:prSet presAssocID="{2C34D4F6-173B-44B6-8646-A2577CBBFFC3}" presName="bgRect" presStyleLbl="bgShp" presStyleIdx="5" presStyleCnt="6"/>
      <dgm:spPr/>
    </dgm:pt>
    <dgm:pt modelId="{A5270F78-DE6E-49D9-81B8-F2E12CB4D5CF}" type="pres">
      <dgm:prSet presAssocID="{2C34D4F6-173B-44B6-8646-A2577CBBFFC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7529A5-C1E5-431A-802C-A7F7637D4263}" type="pres">
      <dgm:prSet presAssocID="{2C34D4F6-173B-44B6-8646-A2577CBBFFC3}" presName="spaceRect" presStyleCnt="0"/>
      <dgm:spPr/>
    </dgm:pt>
    <dgm:pt modelId="{B344ABB5-D7AF-43A5-A296-1148F6E77063}" type="pres">
      <dgm:prSet presAssocID="{2C34D4F6-173B-44B6-8646-A2577CBBFFC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780A14-E98C-483E-B136-805AE6012E5D}" srcId="{E7C00ED2-B607-4295-BF29-371C8A5E17EF}" destId="{8C6DBA81-0B88-4447-9066-4897F200F59D}" srcOrd="4" destOrd="0" parTransId="{78BD5D20-D0D9-47BF-A49B-713D089DF721}" sibTransId="{F775D204-8C55-4096-9CC6-4A80E77F9D20}"/>
    <dgm:cxn modelId="{31C26641-0CA0-4680-B27C-38BE769A6387}" srcId="{E7C00ED2-B607-4295-BF29-371C8A5E17EF}" destId="{F77D6657-FE5E-4190-A327-31E01026B655}" srcOrd="1" destOrd="0" parTransId="{91820D51-3BE9-4037-96A1-F664E8DCA76F}" sibTransId="{D7851423-EC0A-49DF-8355-18E0C3705D38}"/>
    <dgm:cxn modelId="{47478945-2693-43D2-B684-49B79B61069E}" type="presOf" srcId="{2C34D4F6-173B-44B6-8646-A2577CBBFFC3}" destId="{B344ABB5-D7AF-43A5-A296-1148F6E77063}" srcOrd="0" destOrd="0" presId="urn:microsoft.com/office/officeart/2018/2/layout/IconVerticalSolidList"/>
    <dgm:cxn modelId="{BBC6B046-DDA4-42CC-8E8F-3C293A0782A9}" type="presOf" srcId="{FB2CBCA7-D7DD-4201-94E2-614E06C9D85C}" destId="{572C5850-4AB1-4279-A52A-A39824A6DF8B}" srcOrd="0" destOrd="0" presId="urn:microsoft.com/office/officeart/2018/2/layout/IconVerticalSolidList"/>
    <dgm:cxn modelId="{5C43A647-9806-4192-A541-C5F97B5DA98C}" type="presOf" srcId="{F77D6657-FE5E-4190-A327-31E01026B655}" destId="{795460C2-764C-4656-8AD5-428F84B35627}" srcOrd="0" destOrd="0" presId="urn:microsoft.com/office/officeart/2018/2/layout/IconVerticalSolidList"/>
    <dgm:cxn modelId="{1E70714A-C561-4A0C-BB31-87B8DD38CAEE}" type="presOf" srcId="{8C6DBA81-0B88-4447-9066-4897F200F59D}" destId="{43066BFD-B955-425D-9454-F0104D6B8731}" srcOrd="0" destOrd="0" presId="urn:microsoft.com/office/officeart/2018/2/layout/IconVerticalSolidList"/>
    <dgm:cxn modelId="{26B77A73-5F49-4C50-857F-8DC734D20BC2}" srcId="{E7C00ED2-B607-4295-BF29-371C8A5E17EF}" destId="{BE1DABC5-6D8B-465C-B389-BA3E498C5239}" srcOrd="3" destOrd="0" parTransId="{6526B7F2-647B-493C-A3CA-4900922E58FB}" sibTransId="{DA90AB70-7282-4737-B332-6427BBAB9FCF}"/>
    <dgm:cxn modelId="{7E970FA3-8520-4581-9D7B-833860260073}" type="presOf" srcId="{10F7981C-2B5F-4AB9-8A39-E7D4390BBD67}" destId="{938A50EA-6139-49A3-B160-C453F55CC7B9}" srcOrd="0" destOrd="0" presId="urn:microsoft.com/office/officeart/2018/2/layout/IconVerticalSolidList"/>
    <dgm:cxn modelId="{1679C7AA-C88F-44F7-A085-916B510742E9}" srcId="{E7C00ED2-B607-4295-BF29-371C8A5E17EF}" destId="{2C34D4F6-173B-44B6-8646-A2577CBBFFC3}" srcOrd="5" destOrd="0" parTransId="{59E3C891-47D4-4D22-A1C4-54FC2F0FCB41}" sibTransId="{325F7C62-1FA4-42A7-B4C2-3646FDBB09C1}"/>
    <dgm:cxn modelId="{8E09EBAE-3F2C-4EFF-A390-23C368780C29}" srcId="{E7C00ED2-B607-4295-BF29-371C8A5E17EF}" destId="{FB2CBCA7-D7DD-4201-94E2-614E06C9D85C}" srcOrd="0" destOrd="0" parTransId="{F9CBE819-7672-40C4-B944-2BA659527E18}" sibTransId="{BB8D0EEC-D899-4520-BF7C-A3A5B988A415}"/>
    <dgm:cxn modelId="{B9D69ABB-A351-4559-BD49-A8D6AE15A64D}" type="presOf" srcId="{BE1DABC5-6D8B-465C-B389-BA3E498C5239}" destId="{F2949D17-7A89-497D-B63E-0BED65510D16}" srcOrd="0" destOrd="0" presId="urn:microsoft.com/office/officeart/2018/2/layout/IconVerticalSolidList"/>
    <dgm:cxn modelId="{99402ECF-475D-41A9-8E66-E4A96FAADFF8}" type="presOf" srcId="{E7C00ED2-B607-4295-BF29-371C8A5E17EF}" destId="{DB330D24-BF97-4452-A8BE-3D1831D58078}" srcOrd="0" destOrd="0" presId="urn:microsoft.com/office/officeart/2018/2/layout/IconVerticalSolidList"/>
    <dgm:cxn modelId="{2BC156E7-E673-4E8A-ABD0-77502C1DC43B}" srcId="{E7C00ED2-B607-4295-BF29-371C8A5E17EF}" destId="{10F7981C-2B5F-4AB9-8A39-E7D4390BBD67}" srcOrd="2" destOrd="0" parTransId="{B826CCAC-51E4-4D7C-A60C-B0390A1F8580}" sibTransId="{174E1CB4-D222-4D81-A060-52C50E93AA69}"/>
    <dgm:cxn modelId="{0ACE14F1-1A29-4ED3-85B1-975E99E7730B}" type="presParOf" srcId="{DB330D24-BF97-4452-A8BE-3D1831D58078}" destId="{FF484755-6F57-4A56-92C1-BC90F3D4CCAA}" srcOrd="0" destOrd="0" presId="urn:microsoft.com/office/officeart/2018/2/layout/IconVerticalSolidList"/>
    <dgm:cxn modelId="{CC55422E-3BE1-4F3F-AACC-653B65539E13}" type="presParOf" srcId="{FF484755-6F57-4A56-92C1-BC90F3D4CCAA}" destId="{72F62559-2409-41A0-9A4C-9BCA4F66A491}" srcOrd="0" destOrd="0" presId="urn:microsoft.com/office/officeart/2018/2/layout/IconVerticalSolidList"/>
    <dgm:cxn modelId="{99BBEC21-9FD7-4459-8D04-24C8B0931D38}" type="presParOf" srcId="{FF484755-6F57-4A56-92C1-BC90F3D4CCAA}" destId="{AB8344D0-D59D-46F2-BE53-A441085F33C3}" srcOrd="1" destOrd="0" presId="urn:microsoft.com/office/officeart/2018/2/layout/IconVerticalSolidList"/>
    <dgm:cxn modelId="{5DABBE77-D569-4105-9BBD-427A1A1A87BF}" type="presParOf" srcId="{FF484755-6F57-4A56-92C1-BC90F3D4CCAA}" destId="{906AC770-CC2E-4EE2-908D-E8CC270B8917}" srcOrd="2" destOrd="0" presId="urn:microsoft.com/office/officeart/2018/2/layout/IconVerticalSolidList"/>
    <dgm:cxn modelId="{466DDD90-8CE1-4A4B-9F03-A37A66B79426}" type="presParOf" srcId="{FF484755-6F57-4A56-92C1-BC90F3D4CCAA}" destId="{572C5850-4AB1-4279-A52A-A39824A6DF8B}" srcOrd="3" destOrd="0" presId="urn:microsoft.com/office/officeart/2018/2/layout/IconVerticalSolidList"/>
    <dgm:cxn modelId="{50E81F2A-EBF2-44A3-A778-7EC950D81E3B}" type="presParOf" srcId="{DB330D24-BF97-4452-A8BE-3D1831D58078}" destId="{9E1524AD-5C14-41BE-91AD-AF25C8B2AF5D}" srcOrd="1" destOrd="0" presId="urn:microsoft.com/office/officeart/2018/2/layout/IconVerticalSolidList"/>
    <dgm:cxn modelId="{54F2AF30-BAEE-455A-9342-5A2577DDACF6}" type="presParOf" srcId="{DB330D24-BF97-4452-A8BE-3D1831D58078}" destId="{BCEF570B-EE37-42B8-8B3A-CC7313503541}" srcOrd="2" destOrd="0" presId="urn:microsoft.com/office/officeart/2018/2/layout/IconVerticalSolidList"/>
    <dgm:cxn modelId="{562A6085-33AF-484B-81BC-8CC1D640C7B9}" type="presParOf" srcId="{BCEF570B-EE37-42B8-8B3A-CC7313503541}" destId="{5FAF5911-3AEA-4AA0-ABC7-40723E3DACA4}" srcOrd="0" destOrd="0" presId="urn:microsoft.com/office/officeart/2018/2/layout/IconVerticalSolidList"/>
    <dgm:cxn modelId="{53CAF001-1AD7-425D-9946-8CA2BBDA2188}" type="presParOf" srcId="{BCEF570B-EE37-42B8-8B3A-CC7313503541}" destId="{C7BD1C70-7FE2-4C5C-9F54-D4B13F0EFBAD}" srcOrd="1" destOrd="0" presId="urn:microsoft.com/office/officeart/2018/2/layout/IconVerticalSolidList"/>
    <dgm:cxn modelId="{C4D9F773-F39B-4F58-BD52-156E8F2D44B8}" type="presParOf" srcId="{BCEF570B-EE37-42B8-8B3A-CC7313503541}" destId="{765A745C-B152-41CB-A1D1-7C8DED7860FD}" srcOrd="2" destOrd="0" presId="urn:microsoft.com/office/officeart/2018/2/layout/IconVerticalSolidList"/>
    <dgm:cxn modelId="{51386AE2-FE24-44AD-9866-9C4E9B79BF11}" type="presParOf" srcId="{BCEF570B-EE37-42B8-8B3A-CC7313503541}" destId="{795460C2-764C-4656-8AD5-428F84B35627}" srcOrd="3" destOrd="0" presId="urn:microsoft.com/office/officeart/2018/2/layout/IconVerticalSolidList"/>
    <dgm:cxn modelId="{3B45E17E-0036-4B51-8555-C250CC7B04DF}" type="presParOf" srcId="{DB330D24-BF97-4452-A8BE-3D1831D58078}" destId="{D0751CEB-E1F1-4758-8C20-F965EB70F0BD}" srcOrd="3" destOrd="0" presId="urn:microsoft.com/office/officeart/2018/2/layout/IconVerticalSolidList"/>
    <dgm:cxn modelId="{1E1BBD5B-C87A-4744-A16B-3C3805A4E86B}" type="presParOf" srcId="{DB330D24-BF97-4452-A8BE-3D1831D58078}" destId="{0C27BFC1-F211-4A6E-9B44-5106D74AFCF7}" srcOrd="4" destOrd="0" presId="urn:microsoft.com/office/officeart/2018/2/layout/IconVerticalSolidList"/>
    <dgm:cxn modelId="{B82C8B0C-94B6-48FD-9195-66EF78DA0961}" type="presParOf" srcId="{0C27BFC1-F211-4A6E-9B44-5106D74AFCF7}" destId="{7ED4F9A8-8563-406A-925E-AD434C16484F}" srcOrd="0" destOrd="0" presId="urn:microsoft.com/office/officeart/2018/2/layout/IconVerticalSolidList"/>
    <dgm:cxn modelId="{91D16CB5-4D1F-4CF2-9D41-61573EC57EA3}" type="presParOf" srcId="{0C27BFC1-F211-4A6E-9B44-5106D74AFCF7}" destId="{DFC40562-1764-4268-9728-CE13336C3FE4}" srcOrd="1" destOrd="0" presId="urn:microsoft.com/office/officeart/2018/2/layout/IconVerticalSolidList"/>
    <dgm:cxn modelId="{5B939E5F-24E4-4AB4-B14E-F95D968531E1}" type="presParOf" srcId="{0C27BFC1-F211-4A6E-9B44-5106D74AFCF7}" destId="{99126F77-F944-4504-833F-563DABFF5B88}" srcOrd="2" destOrd="0" presId="urn:microsoft.com/office/officeart/2018/2/layout/IconVerticalSolidList"/>
    <dgm:cxn modelId="{E6894F26-6F23-4368-880D-B14D4EDC9D43}" type="presParOf" srcId="{0C27BFC1-F211-4A6E-9B44-5106D74AFCF7}" destId="{938A50EA-6139-49A3-B160-C453F55CC7B9}" srcOrd="3" destOrd="0" presId="urn:microsoft.com/office/officeart/2018/2/layout/IconVerticalSolidList"/>
    <dgm:cxn modelId="{7BAE2212-4E55-4EDC-A14F-2469B15A45EF}" type="presParOf" srcId="{DB330D24-BF97-4452-A8BE-3D1831D58078}" destId="{27BB95E2-C057-4516-890F-6E7110B942F2}" srcOrd="5" destOrd="0" presId="urn:microsoft.com/office/officeart/2018/2/layout/IconVerticalSolidList"/>
    <dgm:cxn modelId="{1EAE34AA-3066-4B1D-99FD-CBD4E4BFFD67}" type="presParOf" srcId="{DB330D24-BF97-4452-A8BE-3D1831D58078}" destId="{816191BB-7E73-479A-B150-A87E83474819}" srcOrd="6" destOrd="0" presId="urn:microsoft.com/office/officeart/2018/2/layout/IconVerticalSolidList"/>
    <dgm:cxn modelId="{78CEBAE9-F2EE-4512-88F8-D721E7800E2F}" type="presParOf" srcId="{816191BB-7E73-479A-B150-A87E83474819}" destId="{A840646F-F500-445E-87F6-CC69EDBAC136}" srcOrd="0" destOrd="0" presId="urn:microsoft.com/office/officeart/2018/2/layout/IconVerticalSolidList"/>
    <dgm:cxn modelId="{2E750187-8485-4369-98FE-98F446A6E9AF}" type="presParOf" srcId="{816191BB-7E73-479A-B150-A87E83474819}" destId="{D6D9DA1C-82E5-472F-9E79-18741DFDB3A3}" srcOrd="1" destOrd="0" presId="urn:microsoft.com/office/officeart/2018/2/layout/IconVerticalSolidList"/>
    <dgm:cxn modelId="{4B5AD886-0044-4F62-810C-0EE33F8A16FB}" type="presParOf" srcId="{816191BB-7E73-479A-B150-A87E83474819}" destId="{C96981DD-3C80-4373-8673-A955FD786B8C}" srcOrd="2" destOrd="0" presId="urn:microsoft.com/office/officeart/2018/2/layout/IconVerticalSolidList"/>
    <dgm:cxn modelId="{A804C5A7-5571-45C9-BC13-43311B8EF13E}" type="presParOf" srcId="{816191BB-7E73-479A-B150-A87E83474819}" destId="{F2949D17-7A89-497D-B63E-0BED65510D16}" srcOrd="3" destOrd="0" presId="urn:microsoft.com/office/officeart/2018/2/layout/IconVerticalSolidList"/>
    <dgm:cxn modelId="{54F0A249-DA28-4B33-A66C-6A3BFDE0C2F4}" type="presParOf" srcId="{DB330D24-BF97-4452-A8BE-3D1831D58078}" destId="{536BFFB9-35A4-47F6-BB20-4E39A6B7973F}" srcOrd="7" destOrd="0" presId="urn:microsoft.com/office/officeart/2018/2/layout/IconVerticalSolidList"/>
    <dgm:cxn modelId="{53847EE1-C197-4E77-B636-87CAFE680431}" type="presParOf" srcId="{DB330D24-BF97-4452-A8BE-3D1831D58078}" destId="{27473489-FC7B-4E91-8D93-9C7247E8C82B}" srcOrd="8" destOrd="0" presId="urn:microsoft.com/office/officeart/2018/2/layout/IconVerticalSolidList"/>
    <dgm:cxn modelId="{43CE6836-4451-4513-8806-D0979EBBCC57}" type="presParOf" srcId="{27473489-FC7B-4E91-8D93-9C7247E8C82B}" destId="{CDF0DCD8-FCC7-482B-B019-41580C78A23A}" srcOrd="0" destOrd="0" presId="urn:microsoft.com/office/officeart/2018/2/layout/IconVerticalSolidList"/>
    <dgm:cxn modelId="{92D02ED9-E810-49FB-BEF1-86A8B579FDE6}" type="presParOf" srcId="{27473489-FC7B-4E91-8D93-9C7247E8C82B}" destId="{16BB9FFE-5DBC-4D95-A754-AB702AF1C15A}" srcOrd="1" destOrd="0" presId="urn:microsoft.com/office/officeart/2018/2/layout/IconVerticalSolidList"/>
    <dgm:cxn modelId="{1DA79D39-B29F-4267-B934-EBCE11089EC9}" type="presParOf" srcId="{27473489-FC7B-4E91-8D93-9C7247E8C82B}" destId="{29F01C03-3152-4FAA-A738-43379E3B0073}" srcOrd="2" destOrd="0" presId="urn:microsoft.com/office/officeart/2018/2/layout/IconVerticalSolidList"/>
    <dgm:cxn modelId="{0AC721A3-8DA3-4C05-9487-9BAC381A5108}" type="presParOf" srcId="{27473489-FC7B-4E91-8D93-9C7247E8C82B}" destId="{43066BFD-B955-425D-9454-F0104D6B8731}" srcOrd="3" destOrd="0" presId="urn:microsoft.com/office/officeart/2018/2/layout/IconVerticalSolidList"/>
    <dgm:cxn modelId="{C475E52A-20D7-4069-B7C7-C3E5111A302B}" type="presParOf" srcId="{DB330D24-BF97-4452-A8BE-3D1831D58078}" destId="{58B1D4BE-A84A-4661-BC5E-0E04F5E203E3}" srcOrd="9" destOrd="0" presId="urn:microsoft.com/office/officeart/2018/2/layout/IconVerticalSolidList"/>
    <dgm:cxn modelId="{A678D9D2-BC0B-490A-A9E2-DEF04AD4ED25}" type="presParOf" srcId="{DB330D24-BF97-4452-A8BE-3D1831D58078}" destId="{D755C596-8775-4D37-B936-14C2A324D97F}" srcOrd="10" destOrd="0" presId="urn:microsoft.com/office/officeart/2018/2/layout/IconVerticalSolidList"/>
    <dgm:cxn modelId="{97396843-2CC6-4CFA-8B82-BB8FEEF27F06}" type="presParOf" srcId="{D755C596-8775-4D37-B936-14C2A324D97F}" destId="{4894E87B-7793-4FD6-AB9D-D5B73DA290C4}" srcOrd="0" destOrd="0" presId="urn:microsoft.com/office/officeart/2018/2/layout/IconVerticalSolidList"/>
    <dgm:cxn modelId="{43023941-C4D7-441F-B888-EEB50632A733}" type="presParOf" srcId="{D755C596-8775-4D37-B936-14C2A324D97F}" destId="{A5270F78-DE6E-49D9-81B8-F2E12CB4D5CF}" srcOrd="1" destOrd="0" presId="urn:microsoft.com/office/officeart/2018/2/layout/IconVerticalSolidList"/>
    <dgm:cxn modelId="{53B4CF27-ED5A-441C-8C20-E1DCE46BF1FA}" type="presParOf" srcId="{D755C596-8775-4D37-B936-14C2A324D97F}" destId="{3B7529A5-C1E5-431A-802C-A7F7637D4263}" srcOrd="2" destOrd="0" presId="urn:microsoft.com/office/officeart/2018/2/layout/IconVerticalSolidList"/>
    <dgm:cxn modelId="{09C529FF-5DCE-4754-9E80-0E4A8A53E5A6}" type="presParOf" srcId="{D755C596-8775-4D37-B936-14C2A324D97F}" destId="{B344ABB5-D7AF-43A5-A296-1148F6E77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0956D7-94A8-4CF6-A875-5D4D46794DB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F16E68-3479-4136-86F4-873E8D7B7C53}">
      <dgm:prSet/>
      <dgm:spPr/>
      <dgm:t>
        <a:bodyPr/>
        <a:lstStyle/>
        <a:p>
          <a:r>
            <a:rPr lang="en-US"/>
            <a:t>Phase 1 –  2 weeks</a:t>
          </a:r>
        </a:p>
      </dgm:t>
    </dgm:pt>
    <dgm:pt modelId="{39C3B217-4EF7-4045-ACD0-F468B220F179}" type="parTrans" cxnId="{D99D2E2D-E292-4DC7-9AE3-637757D80107}">
      <dgm:prSet/>
      <dgm:spPr/>
      <dgm:t>
        <a:bodyPr/>
        <a:lstStyle/>
        <a:p>
          <a:endParaRPr lang="en-US"/>
        </a:p>
      </dgm:t>
    </dgm:pt>
    <dgm:pt modelId="{332CA73E-7300-4AA0-A50C-9770728AD170}" type="sibTrans" cxnId="{D99D2E2D-E292-4DC7-9AE3-637757D801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FF6250D-0FB0-4DA0-B61A-FAA7AB0524D0}">
      <dgm:prSet/>
      <dgm:spPr/>
      <dgm:t>
        <a:bodyPr/>
        <a:lstStyle/>
        <a:p>
          <a:r>
            <a:rPr lang="en-US"/>
            <a:t>Phase 2 –  6 weeks</a:t>
          </a:r>
        </a:p>
      </dgm:t>
    </dgm:pt>
    <dgm:pt modelId="{90C18D9C-D7A4-4294-A3FB-698C88626971}" type="parTrans" cxnId="{3A8F5B33-67FD-4899-834D-993D2774F5E2}">
      <dgm:prSet/>
      <dgm:spPr/>
      <dgm:t>
        <a:bodyPr/>
        <a:lstStyle/>
        <a:p>
          <a:endParaRPr lang="en-US"/>
        </a:p>
      </dgm:t>
    </dgm:pt>
    <dgm:pt modelId="{A80CBE84-6D64-4077-8372-E799BC68626E}" type="sibTrans" cxnId="{3A8F5B33-67FD-4899-834D-993D2774F5E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64A307-DEEF-4676-A9BE-A7CC83D0513D}">
      <dgm:prSet/>
      <dgm:spPr/>
      <dgm:t>
        <a:bodyPr/>
        <a:lstStyle/>
        <a:p>
          <a:r>
            <a:rPr lang="en-US"/>
            <a:t>Phase 3 –  6 weeks</a:t>
          </a:r>
        </a:p>
      </dgm:t>
    </dgm:pt>
    <dgm:pt modelId="{F9B67199-2CE6-40DC-AD5C-44C199C90BA8}" type="parTrans" cxnId="{719FB748-7F42-4430-98B5-B50E6EEF56DE}">
      <dgm:prSet/>
      <dgm:spPr/>
      <dgm:t>
        <a:bodyPr/>
        <a:lstStyle/>
        <a:p>
          <a:endParaRPr lang="en-US"/>
        </a:p>
      </dgm:t>
    </dgm:pt>
    <dgm:pt modelId="{EC63A8A4-B46A-4AFB-A6DA-32825DCA664A}" type="sibTrans" cxnId="{719FB748-7F42-4430-98B5-B50E6EEF56D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2CCD260-EFD3-4AD2-8A15-E1EDD4F09318}">
      <dgm:prSet/>
      <dgm:spPr/>
      <dgm:t>
        <a:bodyPr/>
        <a:lstStyle/>
        <a:p>
          <a:r>
            <a:rPr lang="en-US"/>
            <a:t>Phase 4 –  10 weeks</a:t>
          </a:r>
        </a:p>
      </dgm:t>
    </dgm:pt>
    <dgm:pt modelId="{E1225502-265B-4FF4-984A-9F987719438E}" type="parTrans" cxnId="{20C8304C-E2BD-4A75-898B-229338263C99}">
      <dgm:prSet/>
      <dgm:spPr/>
      <dgm:t>
        <a:bodyPr/>
        <a:lstStyle/>
        <a:p>
          <a:endParaRPr lang="en-US"/>
        </a:p>
      </dgm:t>
    </dgm:pt>
    <dgm:pt modelId="{B128569F-4F83-4883-9EE8-6275AF6B7656}" type="sibTrans" cxnId="{20C8304C-E2BD-4A75-898B-229338263C9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BDEC145-810C-4706-A1EB-7DD22EA13088}" type="pres">
      <dgm:prSet presAssocID="{040956D7-94A8-4CF6-A875-5D4D46794DB2}" presName="Name0" presStyleCnt="0">
        <dgm:presLayoutVars>
          <dgm:animLvl val="lvl"/>
          <dgm:resizeHandles val="exact"/>
        </dgm:presLayoutVars>
      </dgm:prSet>
      <dgm:spPr/>
    </dgm:pt>
    <dgm:pt modelId="{BFF840C0-C6CD-4548-9DE0-54E44B73D7D3}" type="pres">
      <dgm:prSet presAssocID="{46F16E68-3479-4136-86F4-873E8D7B7C53}" presName="compositeNode" presStyleCnt="0">
        <dgm:presLayoutVars>
          <dgm:bulletEnabled val="1"/>
        </dgm:presLayoutVars>
      </dgm:prSet>
      <dgm:spPr/>
    </dgm:pt>
    <dgm:pt modelId="{35AF9CE8-527A-4F5E-900A-1DC324D0438F}" type="pres">
      <dgm:prSet presAssocID="{46F16E68-3479-4136-86F4-873E8D7B7C53}" presName="bgRect" presStyleLbl="bgAccFollowNode1" presStyleIdx="0" presStyleCnt="4"/>
      <dgm:spPr/>
    </dgm:pt>
    <dgm:pt modelId="{B7CD6807-65BB-454F-99B9-4E5327496F0B}" type="pres">
      <dgm:prSet presAssocID="{332CA73E-7300-4AA0-A50C-9770728AD17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80D11D-B34B-4294-B080-5088428D19EE}" type="pres">
      <dgm:prSet presAssocID="{46F16E68-3479-4136-86F4-873E8D7B7C53}" presName="bottomLine" presStyleLbl="alignNode1" presStyleIdx="1" presStyleCnt="8">
        <dgm:presLayoutVars/>
      </dgm:prSet>
      <dgm:spPr/>
    </dgm:pt>
    <dgm:pt modelId="{3A15E64F-5146-4767-A075-9D05B298205C}" type="pres">
      <dgm:prSet presAssocID="{46F16E68-3479-4136-86F4-873E8D7B7C53}" presName="nodeText" presStyleLbl="bgAccFollowNode1" presStyleIdx="0" presStyleCnt="4">
        <dgm:presLayoutVars>
          <dgm:bulletEnabled val="1"/>
        </dgm:presLayoutVars>
      </dgm:prSet>
      <dgm:spPr/>
    </dgm:pt>
    <dgm:pt modelId="{9026537F-6C02-4194-A49B-11FE348F6690}" type="pres">
      <dgm:prSet presAssocID="{332CA73E-7300-4AA0-A50C-9770728AD170}" presName="sibTrans" presStyleCnt="0"/>
      <dgm:spPr/>
    </dgm:pt>
    <dgm:pt modelId="{5020DC46-113E-46CE-9860-D308441C6F54}" type="pres">
      <dgm:prSet presAssocID="{2FF6250D-0FB0-4DA0-B61A-FAA7AB0524D0}" presName="compositeNode" presStyleCnt="0">
        <dgm:presLayoutVars>
          <dgm:bulletEnabled val="1"/>
        </dgm:presLayoutVars>
      </dgm:prSet>
      <dgm:spPr/>
    </dgm:pt>
    <dgm:pt modelId="{DE401676-4459-4F1E-ADE4-EF157E6A48DF}" type="pres">
      <dgm:prSet presAssocID="{2FF6250D-0FB0-4DA0-B61A-FAA7AB0524D0}" presName="bgRect" presStyleLbl="bgAccFollowNode1" presStyleIdx="1" presStyleCnt="4"/>
      <dgm:spPr/>
    </dgm:pt>
    <dgm:pt modelId="{D52CAE3C-D097-401F-9629-3AD96F58ED7D}" type="pres">
      <dgm:prSet presAssocID="{A80CBE84-6D64-4077-8372-E799BC68626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6E4BE4C-74AB-4DFC-83BA-3C27E59DEA98}" type="pres">
      <dgm:prSet presAssocID="{2FF6250D-0FB0-4DA0-B61A-FAA7AB0524D0}" presName="bottomLine" presStyleLbl="alignNode1" presStyleIdx="3" presStyleCnt="8">
        <dgm:presLayoutVars/>
      </dgm:prSet>
      <dgm:spPr/>
    </dgm:pt>
    <dgm:pt modelId="{630F45DC-87A3-4A52-913F-009D465FBC19}" type="pres">
      <dgm:prSet presAssocID="{2FF6250D-0FB0-4DA0-B61A-FAA7AB0524D0}" presName="nodeText" presStyleLbl="bgAccFollowNode1" presStyleIdx="1" presStyleCnt="4">
        <dgm:presLayoutVars>
          <dgm:bulletEnabled val="1"/>
        </dgm:presLayoutVars>
      </dgm:prSet>
      <dgm:spPr/>
    </dgm:pt>
    <dgm:pt modelId="{4C42E068-DCA9-4A92-8EA5-0816EFB344B5}" type="pres">
      <dgm:prSet presAssocID="{A80CBE84-6D64-4077-8372-E799BC68626E}" presName="sibTrans" presStyleCnt="0"/>
      <dgm:spPr/>
    </dgm:pt>
    <dgm:pt modelId="{88F88968-676F-4B5C-AC18-26A4A6886B11}" type="pres">
      <dgm:prSet presAssocID="{AD64A307-DEEF-4676-A9BE-A7CC83D0513D}" presName="compositeNode" presStyleCnt="0">
        <dgm:presLayoutVars>
          <dgm:bulletEnabled val="1"/>
        </dgm:presLayoutVars>
      </dgm:prSet>
      <dgm:spPr/>
    </dgm:pt>
    <dgm:pt modelId="{E8B97BF4-F52B-4209-B854-CC31ECD793DC}" type="pres">
      <dgm:prSet presAssocID="{AD64A307-DEEF-4676-A9BE-A7CC83D0513D}" presName="bgRect" presStyleLbl="bgAccFollowNode1" presStyleIdx="2" presStyleCnt="4"/>
      <dgm:spPr/>
    </dgm:pt>
    <dgm:pt modelId="{B4CA7C51-80F4-41C6-AA96-8663BF49B9D7}" type="pres">
      <dgm:prSet presAssocID="{EC63A8A4-B46A-4AFB-A6DA-32825DCA664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673F15B-344B-4CA0-86BA-1A048B6F2269}" type="pres">
      <dgm:prSet presAssocID="{AD64A307-DEEF-4676-A9BE-A7CC83D0513D}" presName="bottomLine" presStyleLbl="alignNode1" presStyleIdx="5" presStyleCnt="8">
        <dgm:presLayoutVars/>
      </dgm:prSet>
      <dgm:spPr/>
    </dgm:pt>
    <dgm:pt modelId="{7DE627FD-4C7E-4C11-BFF0-CB7BBDE3D516}" type="pres">
      <dgm:prSet presAssocID="{AD64A307-DEEF-4676-A9BE-A7CC83D0513D}" presName="nodeText" presStyleLbl="bgAccFollowNode1" presStyleIdx="2" presStyleCnt="4">
        <dgm:presLayoutVars>
          <dgm:bulletEnabled val="1"/>
        </dgm:presLayoutVars>
      </dgm:prSet>
      <dgm:spPr/>
    </dgm:pt>
    <dgm:pt modelId="{9D4CEF01-B73E-4E06-A287-F42260B8DFCE}" type="pres">
      <dgm:prSet presAssocID="{EC63A8A4-B46A-4AFB-A6DA-32825DCA664A}" presName="sibTrans" presStyleCnt="0"/>
      <dgm:spPr/>
    </dgm:pt>
    <dgm:pt modelId="{38460EEA-E11D-46C8-AA8E-27019CD47AD8}" type="pres">
      <dgm:prSet presAssocID="{02CCD260-EFD3-4AD2-8A15-E1EDD4F09318}" presName="compositeNode" presStyleCnt="0">
        <dgm:presLayoutVars>
          <dgm:bulletEnabled val="1"/>
        </dgm:presLayoutVars>
      </dgm:prSet>
      <dgm:spPr/>
    </dgm:pt>
    <dgm:pt modelId="{72B1E53E-BF85-4448-9D2A-A8FC398A9FE6}" type="pres">
      <dgm:prSet presAssocID="{02CCD260-EFD3-4AD2-8A15-E1EDD4F09318}" presName="bgRect" presStyleLbl="bgAccFollowNode1" presStyleIdx="3" presStyleCnt="4"/>
      <dgm:spPr/>
    </dgm:pt>
    <dgm:pt modelId="{8CCC57EF-9F93-4003-B868-14B377C54702}" type="pres">
      <dgm:prSet presAssocID="{B128569F-4F83-4883-9EE8-6275AF6B765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7F5E677-C15B-4897-9103-F5EDD748A6BD}" type="pres">
      <dgm:prSet presAssocID="{02CCD260-EFD3-4AD2-8A15-E1EDD4F09318}" presName="bottomLine" presStyleLbl="alignNode1" presStyleIdx="7" presStyleCnt="8">
        <dgm:presLayoutVars/>
      </dgm:prSet>
      <dgm:spPr/>
    </dgm:pt>
    <dgm:pt modelId="{B9078BCF-0827-4794-A6F9-E835CB999A0E}" type="pres">
      <dgm:prSet presAssocID="{02CCD260-EFD3-4AD2-8A15-E1EDD4F0931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66F2920-931C-43D7-8744-DB89349B1409}" type="presOf" srcId="{2FF6250D-0FB0-4DA0-B61A-FAA7AB0524D0}" destId="{DE401676-4459-4F1E-ADE4-EF157E6A48DF}" srcOrd="0" destOrd="0" presId="urn:microsoft.com/office/officeart/2016/7/layout/BasicLinearProcessNumbered"/>
    <dgm:cxn modelId="{D99D2E2D-E292-4DC7-9AE3-637757D80107}" srcId="{040956D7-94A8-4CF6-A875-5D4D46794DB2}" destId="{46F16E68-3479-4136-86F4-873E8D7B7C53}" srcOrd="0" destOrd="0" parTransId="{39C3B217-4EF7-4045-ACD0-F468B220F179}" sibTransId="{332CA73E-7300-4AA0-A50C-9770728AD170}"/>
    <dgm:cxn modelId="{1905B431-698D-446D-B7BE-8932D26895FB}" type="presOf" srcId="{B128569F-4F83-4883-9EE8-6275AF6B7656}" destId="{8CCC57EF-9F93-4003-B868-14B377C54702}" srcOrd="0" destOrd="0" presId="urn:microsoft.com/office/officeart/2016/7/layout/BasicLinearProcessNumbered"/>
    <dgm:cxn modelId="{3A8F5B33-67FD-4899-834D-993D2774F5E2}" srcId="{040956D7-94A8-4CF6-A875-5D4D46794DB2}" destId="{2FF6250D-0FB0-4DA0-B61A-FAA7AB0524D0}" srcOrd="1" destOrd="0" parTransId="{90C18D9C-D7A4-4294-A3FB-698C88626971}" sibTransId="{A80CBE84-6D64-4077-8372-E799BC68626E}"/>
    <dgm:cxn modelId="{D171A33A-2649-47E6-809D-62E194A6030D}" type="presOf" srcId="{02CCD260-EFD3-4AD2-8A15-E1EDD4F09318}" destId="{B9078BCF-0827-4794-A6F9-E835CB999A0E}" srcOrd="1" destOrd="0" presId="urn:microsoft.com/office/officeart/2016/7/layout/BasicLinearProcessNumbered"/>
    <dgm:cxn modelId="{26B9DB44-EBAD-4DFF-8F16-6B164EE61585}" type="presOf" srcId="{332CA73E-7300-4AA0-A50C-9770728AD170}" destId="{B7CD6807-65BB-454F-99B9-4E5327496F0B}" srcOrd="0" destOrd="0" presId="urn:microsoft.com/office/officeart/2016/7/layout/BasicLinearProcessNumbered"/>
    <dgm:cxn modelId="{FA620F47-D4E5-47D4-8E4F-7831C6782469}" type="presOf" srcId="{2FF6250D-0FB0-4DA0-B61A-FAA7AB0524D0}" destId="{630F45DC-87A3-4A52-913F-009D465FBC19}" srcOrd="1" destOrd="0" presId="urn:microsoft.com/office/officeart/2016/7/layout/BasicLinearProcessNumbered"/>
    <dgm:cxn modelId="{719FB748-7F42-4430-98B5-B50E6EEF56DE}" srcId="{040956D7-94A8-4CF6-A875-5D4D46794DB2}" destId="{AD64A307-DEEF-4676-A9BE-A7CC83D0513D}" srcOrd="2" destOrd="0" parTransId="{F9B67199-2CE6-40DC-AD5C-44C199C90BA8}" sibTransId="{EC63A8A4-B46A-4AFB-A6DA-32825DCA664A}"/>
    <dgm:cxn modelId="{20C8304C-E2BD-4A75-898B-229338263C99}" srcId="{040956D7-94A8-4CF6-A875-5D4D46794DB2}" destId="{02CCD260-EFD3-4AD2-8A15-E1EDD4F09318}" srcOrd="3" destOrd="0" parTransId="{E1225502-265B-4FF4-984A-9F987719438E}" sibTransId="{B128569F-4F83-4883-9EE8-6275AF6B7656}"/>
    <dgm:cxn modelId="{13BF386C-B854-4D33-9314-664C1D7F344F}" type="presOf" srcId="{EC63A8A4-B46A-4AFB-A6DA-32825DCA664A}" destId="{B4CA7C51-80F4-41C6-AA96-8663BF49B9D7}" srcOrd="0" destOrd="0" presId="urn:microsoft.com/office/officeart/2016/7/layout/BasicLinearProcessNumbered"/>
    <dgm:cxn modelId="{C83B4277-4DF2-4F09-A657-371A5DE2A88B}" type="presOf" srcId="{A80CBE84-6D64-4077-8372-E799BC68626E}" destId="{D52CAE3C-D097-401F-9629-3AD96F58ED7D}" srcOrd="0" destOrd="0" presId="urn:microsoft.com/office/officeart/2016/7/layout/BasicLinearProcessNumbered"/>
    <dgm:cxn modelId="{9DCF4884-4237-4EFC-AE18-ADC4E00A355F}" type="presOf" srcId="{040956D7-94A8-4CF6-A875-5D4D46794DB2}" destId="{8BDEC145-810C-4706-A1EB-7DD22EA13088}" srcOrd="0" destOrd="0" presId="urn:microsoft.com/office/officeart/2016/7/layout/BasicLinearProcessNumbered"/>
    <dgm:cxn modelId="{999F9DB4-558F-47FF-A536-D581DFC7D497}" type="presOf" srcId="{46F16E68-3479-4136-86F4-873E8D7B7C53}" destId="{3A15E64F-5146-4767-A075-9D05B298205C}" srcOrd="1" destOrd="0" presId="urn:microsoft.com/office/officeart/2016/7/layout/BasicLinearProcessNumbered"/>
    <dgm:cxn modelId="{74606CBB-BE3D-4005-A2A9-8143662A6287}" type="presOf" srcId="{AD64A307-DEEF-4676-A9BE-A7CC83D0513D}" destId="{E8B97BF4-F52B-4209-B854-CC31ECD793DC}" srcOrd="0" destOrd="0" presId="urn:microsoft.com/office/officeart/2016/7/layout/BasicLinearProcessNumbered"/>
    <dgm:cxn modelId="{D8532AE3-DE30-442C-8A53-A42F6FEB9218}" type="presOf" srcId="{02CCD260-EFD3-4AD2-8A15-E1EDD4F09318}" destId="{72B1E53E-BF85-4448-9D2A-A8FC398A9FE6}" srcOrd="0" destOrd="0" presId="urn:microsoft.com/office/officeart/2016/7/layout/BasicLinearProcessNumbered"/>
    <dgm:cxn modelId="{958D21EC-E3CC-4F11-8846-E916202F1BAA}" type="presOf" srcId="{AD64A307-DEEF-4676-A9BE-A7CC83D0513D}" destId="{7DE627FD-4C7E-4C11-BFF0-CB7BBDE3D516}" srcOrd="1" destOrd="0" presId="urn:microsoft.com/office/officeart/2016/7/layout/BasicLinearProcessNumbered"/>
    <dgm:cxn modelId="{527575F6-A451-4B90-99BB-06A47B9ADD85}" type="presOf" srcId="{46F16E68-3479-4136-86F4-873E8D7B7C53}" destId="{35AF9CE8-527A-4F5E-900A-1DC324D0438F}" srcOrd="0" destOrd="0" presId="urn:microsoft.com/office/officeart/2016/7/layout/BasicLinearProcessNumbered"/>
    <dgm:cxn modelId="{44C515C7-00C9-4509-864A-D72CEFE55088}" type="presParOf" srcId="{8BDEC145-810C-4706-A1EB-7DD22EA13088}" destId="{BFF840C0-C6CD-4548-9DE0-54E44B73D7D3}" srcOrd="0" destOrd="0" presId="urn:microsoft.com/office/officeart/2016/7/layout/BasicLinearProcessNumbered"/>
    <dgm:cxn modelId="{50CF050C-2749-4483-930E-29D912282054}" type="presParOf" srcId="{BFF840C0-C6CD-4548-9DE0-54E44B73D7D3}" destId="{35AF9CE8-527A-4F5E-900A-1DC324D0438F}" srcOrd="0" destOrd="0" presId="urn:microsoft.com/office/officeart/2016/7/layout/BasicLinearProcessNumbered"/>
    <dgm:cxn modelId="{48F3FDB4-CFEF-40C2-A392-7F68FC4CDDC9}" type="presParOf" srcId="{BFF840C0-C6CD-4548-9DE0-54E44B73D7D3}" destId="{B7CD6807-65BB-454F-99B9-4E5327496F0B}" srcOrd="1" destOrd="0" presId="urn:microsoft.com/office/officeart/2016/7/layout/BasicLinearProcessNumbered"/>
    <dgm:cxn modelId="{6820C6D9-BFAC-43EB-B552-806A7CFB0532}" type="presParOf" srcId="{BFF840C0-C6CD-4548-9DE0-54E44B73D7D3}" destId="{8A80D11D-B34B-4294-B080-5088428D19EE}" srcOrd="2" destOrd="0" presId="urn:microsoft.com/office/officeart/2016/7/layout/BasicLinearProcessNumbered"/>
    <dgm:cxn modelId="{5F1F2024-8CBD-4EAD-A322-49048A3FA633}" type="presParOf" srcId="{BFF840C0-C6CD-4548-9DE0-54E44B73D7D3}" destId="{3A15E64F-5146-4767-A075-9D05B298205C}" srcOrd="3" destOrd="0" presId="urn:microsoft.com/office/officeart/2016/7/layout/BasicLinearProcessNumbered"/>
    <dgm:cxn modelId="{78003A3B-47EB-441A-8641-13A8D532B2DE}" type="presParOf" srcId="{8BDEC145-810C-4706-A1EB-7DD22EA13088}" destId="{9026537F-6C02-4194-A49B-11FE348F6690}" srcOrd="1" destOrd="0" presId="urn:microsoft.com/office/officeart/2016/7/layout/BasicLinearProcessNumbered"/>
    <dgm:cxn modelId="{6BD92811-8B7A-4889-9472-EA2E86B229E6}" type="presParOf" srcId="{8BDEC145-810C-4706-A1EB-7DD22EA13088}" destId="{5020DC46-113E-46CE-9860-D308441C6F54}" srcOrd="2" destOrd="0" presId="urn:microsoft.com/office/officeart/2016/7/layout/BasicLinearProcessNumbered"/>
    <dgm:cxn modelId="{EE26488E-9117-4AFF-9D49-2593DD1FDADA}" type="presParOf" srcId="{5020DC46-113E-46CE-9860-D308441C6F54}" destId="{DE401676-4459-4F1E-ADE4-EF157E6A48DF}" srcOrd="0" destOrd="0" presId="urn:microsoft.com/office/officeart/2016/7/layout/BasicLinearProcessNumbered"/>
    <dgm:cxn modelId="{C31FBD5C-CC0C-4B6C-9802-3D2E06AF9C72}" type="presParOf" srcId="{5020DC46-113E-46CE-9860-D308441C6F54}" destId="{D52CAE3C-D097-401F-9629-3AD96F58ED7D}" srcOrd="1" destOrd="0" presId="urn:microsoft.com/office/officeart/2016/7/layout/BasicLinearProcessNumbered"/>
    <dgm:cxn modelId="{399E16E1-E512-49D4-85A2-6B33923574F5}" type="presParOf" srcId="{5020DC46-113E-46CE-9860-D308441C6F54}" destId="{56E4BE4C-74AB-4DFC-83BA-3C27E59DEA98}" srcOrd="2" destOrd="0" presId="urn:microsoft.com/office/officeart/2016/7/layout/BasicLinearProcessNumbered"/>
    <dgm:cxn modelId="{F94823F3-0B54-4BCF-8072-7D863E8022E8}" type="presParOf" srcId="{5020DC46-113E-46CE-9860-D308441C6F54}" destId="{630F45DC-87A3-4A52-913F-009D465FBC19}" srcOrd="3" destOrd="0" presId="urn:microsoft.com/office/officeart/2016/7/layout/BasicLinearProcessNumbered"/>
    <dgm:cxn modelId="{C8EBE0F5-60EE-49A7-8731-80523EFA5A76}" type="presParOf" srcId="{8BDEC145-810C-4706-A1EB-7DD22EA13088}" destId="{4C42E068-DCA9-4A92-8EA5-0816EFB344B5}" srcOrd="3" destOrd="0" presId="urn:microsoft.com/office/officeart/2016/7/layout/BasicLinearProcessNumbered"/>
    <dgm:cxn modelId="{F53386D0-4B9A-4F5A-AF4D-F4956F1AD3B6}" type="presParOf" srcId="{8BDEC145-810C-4706-A1EB-7DD22EA13088}" destId="{88F88968-676F-4B5C-AC18-26A4A6886B11}" srcOrd="4" destOrd="0" presId="urn:microsoft.com/office/officeart/2016/7/layout/BasicLinearProcessNumbered"/>
    <dgm:cxn modelId="{5AB9AD4F-8274-454E-A2C0-697FA1428E50}" type="presParOf" srcId="{88F88968-676F-4B5C-AC18-26A4A6886B11}" destId="{E8B97BF4-F52B-4209-B854-CC31ECD793DC}" srcOrd="0" destOrd="0" presId="urn:microsoft.com/office/officeart/2016/7/layout/BasicLinearProcessNumbered"/>
    <dgm:cxn modelId="{3DE543CD-E947-4184-BB28-311FC30A9407}" type="presParOf" srcId="{88F88968-676F-4B5C-AC18-26A4A6886B11}" destId="{B4CA7C51-80F4-41C6-AA96-8663BF49B9D7}" srcOrd="1" destOrd="0" presId="urn:microsoft.com/office/officeart/2016/7/layout/BasicLinearProcessNumbered"/>
    <dgm:cxn modelId="{57CB4EB6-166D-417E-9EC2-D1039DE7E537}" type="presParOf" srcId="{88F88968-676F-4B5C-AC18-26A4A6886B11}" destId="{5673F15B-344B-4CA0-86BA-1A048B6F2269}" srcOrd="2" destOrd="0" presId="urn:microsoft.com/office/officeart/2016/7/layout/BasicLinearProcessNumbered"/>
    <dgm:cxn modelId="{A8BB6ED2-8A93-4BC3-90FD-C8645880F1A6}" type="presParOf" srcId="{88F88968-676F-4B5C-AC18-26A4A6886B11}" destId="{7DE627FD-4C7E-4C11-BFF0-CB7BBDE3D516}" srcOrd="3" destOrd="0" presId="urn:microsoft.com/office/officeart/2016/7/layout/BasicLinearProcessNumbered"/>
    <dgm:cxn modelId="{CB8414F5-1B4D-4B1E-A923-CB7B0BFECBD8}" type="presParOf" srcId="{8BDEC145-810C-4706-A1EB-7DD22EA13088}" destId="{9D4CEF01-B73E-4E06-A287-F42260B8DFCE}" srcOrd="5" destOrd="0" presId="urn:microsoft.com/office/officeart/2016/7/layout/BasicLinearProcessNumbered"/>
    <dgm:cxn modelId="{3B40C185-695B-4CAE-AD53-DB882DDAB09E}" type="presParOf" srcId="{8BDEC145-810C-4706-A1EB-7DD22EA13088}" destId="{38460EEA-E11D-46C8-AA8E-27019CD47AD8}" srcOrd="6" destOrd="0" presId="urn:microsoft.com/office/officeart/2016/7/layout/BasicLinearProcessNumbered"/>
    <dgm:cxn modelId="{5FE9227A-6C46-4972-B07B-CE8A563858BB}" type="presParOf" srcId="{38460EEA-E11D-46C8-AA8E-27019CD47AD8}" destId="{72B1E53E-BF85-4448-9D2A-A8FC398A9FE6}" srcOrd="0" destOrd="0" presId="urn:microsoft.com/office/officeart/2016/7/layout/BasicLinearProcessNumbered"/>
    <dgm:cxn modelId="{66870682-81C4-4BC4-9757-98B66192EE84}" type="presParOf" srcId="{38460EEA-E11D-46C8-AA8E-27019CD47AD8}" destId="{8CCC57EF-9F93-4003-B868-14B377C54702}" srcOrd="1" destOrd="0" presId="urn:microsoft.com/office/officeart/2016/7/layout/BasicLinearProcessNumbered"/>
    <dgm:cxn modelId="{3D01124E-810A-4B16-BB20-1E034E29C6B5}" type="presParOf" srcId="{38460EEA-E11D-46C8-AA8E-27019CD47AD8}" destId="{97F5E677-C15B-4897-9103-F5EDD748A6BD}" srcOrd="2" destOrd="0" presId="urn:microsoft.com/office/officeart/2016/7/layout/BasicLinearProcessNumbered"/>
    <dgm:cxn modelId="{0CCE5BD7-D713-434E-A052-CE9E44F6325B}" type="presParOf" srcId="{38460EEA-E11D-46C8-AA8E-27019CD47AD8}" destId="{B9078BCF-0827-4794-A6F9-E835CB999A0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DEA24-008E-4B74-8450-9650F5F0BB3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91BB-BD0C-4A99-9575-620702A60DB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Audio</a:t>
          </a:r>
        </a:p>
      </dsp:txBody>
      <dsp:txXfrm>
        <a:off x="59990" y="2654049"/>
        <a:ext cx="3226223" cy="720000"/>
      </dsp:txXfrm>
    </dsp:sp>
    <dsp:sp modelId="{84FBD029-984C-4C0E-9313-7B4BEF93827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7A678-6A4B-4074-BA32-54629728809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Power Management</a:t>
          </a:r>
        </a:p>
      </dsp:txBody>
      <dsp:txXfrm>
        <a:off x="3850802" y="2654049"/>
        <a:ext cx="3226223" cy="720000"/>
      </dsp:txXfrm>
    </dsp:sp>
    <dsp:sp modelId="{3A5CDBD7-4CA1-4329-877B-87C3D6E5809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8FC37-A41D-4038-83C0-563BCA86E8C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Storage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40DE0-7D38-4345-97E9-D0C57965C14C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55D7D-7643-4D17-B256-DB166F143A97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CBE8C-CA07-4F10-937C-218F32D22B4C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Hardware Procurement.</a:t>
          </a:r>
        </a:p>
      </dsp:txBody>
      <dsp:txXfrm>
        <a:off x="836555" y="3400"/>
        <a:ext cx="9679044" cy="724290"/>
      </dsp:txXfrm>
    </dsp:sp>
    <dsp:sp modelId="{9B94E4B6-CD99-475C-BFD1-28D2F40D9917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445DB-3550-4A66-9894-00FBC7CCEF3A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951A-2AB8-4A64-BC38-41601E539AF4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up the Hardware and Automation environment. </a:t>
          </a:r>
        </a:p>
      </dsp:txBody>
      <dsp:txXfrm>
        <a:off x="836555" y="908763"/>
        <a:ext cx="9679044" cy="724290"/>
      </dsp:txXfrm>
    </dsp:sp>
    <dsp:sp modelId="{3B80A54F-2D0F-4F4E-A13F-E909AFDE64A9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3CBEC-CFA1-4706-800E-F9936BB3C650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FEFAA-A87E-48D8-839E-6ADCE15E9F19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setup (Dev testing) we establish the concept of system under test and the Host.</a:t>
          </a:r>
        </a:p>
      </dsp:txBody>
      <dsp:txXfrm>
        <a:off x="836555" y="1814126"/>
        <a:ext cx="9679044" cy="724290"/>
      </dsp:txXfrm>
    </dsp:sp>
    <dsp:sp modelId="{8A7568BB-C01C-40B8-B2CC-940391BBE890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879D-CDB1-407A-8A83-23C510493ECE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C5B73-FB98-4A1D-8351-DB071E9D67C1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Involves writing detailed test case scenarios that covers  various aspects of system under test for Audio , power and storage domains.</a:t>
          </a:r>
        </a:p>
      </dsp:txBody>
      <dsp:txXfrm>
        <a:off x="836555" y="2719489"/>
        <a:ext cx="9679044" cy="724290"/>
      </dsp:txXfrm>
    </dsp:sp>
    <dsp:sp modelId="{72ABFDA4-2E14-4782-8BE6-14B66CBBBF8B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C6B9B-A8C0-40DD-A159-27FE53FC0077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BB5B8-C324-4C50-B4B1-C1E8365D8219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Manual execution (100% manual) of test case scenarios.</a:t>
          </a:r>
        </a:p>
      </dsp:txBody>
      <dsp:txXfrm>
        <a:off x="836555" y="3624853"/>
        <a:ext cx="9679044" cy="724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3D424-89CC-42C3-86B5-A9E7643B647C}">
      <dsp:nvSpPr>
        <dsp:cNvPr id="0" name=""/>
        <dsp:cNvSpPr/>
      </dsp:nvSpPr>
      <dsp:spPr>
        <a:xfrm>
          <a:off x="0" y="520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686B3-D324-4B5F-876F-0E40FDBA9B44}">
      <dsp:nvSpPr>
        <dsp:cNvPr id="0" name=""/>
        <dsp:cNvSpPr/>
      </dsp:nvSpPr>
      <dsp:spPr>
        <a:xfrm>
          <a:off x="132357" y="98968"/>
          <a:ext cx="240650" cy="240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2350B-5F87-4BB7-8F36-473B89A53283}">
      <dsp:nvSpPr>
        <dsp:cNvPr id="0" name=""/>
        <dsp:cNvSpPr/>
      </dsp:nvSpPr>
      <dsp:spPr>
        <a:xfrm>
          <a:off x="505366" y="520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Test scenarios.</a:t>
          </a:r>
        </a:p>
      </dsp:txBody>
      <dsp:txXfrm>
        <a:off x="505366" y="520"/>
        <a:ext cx="4631545" cy="437546"/>
      </dsp:txXfrm>
    </dsp:sp>
    <dsp:sp modelId="{483234B5-4159-40DA-B62E-2E880F88A262}">
      <dsp:nvSpPr>
        <dsp:cNvPr id="0" name=""/>
        <dsp:cNvSpPr/>
      </dsp:nvSpPr>
      <dsp:spPr>
        <a:xfrm>
          <a:off x="0" y="547454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84307-0395-44E9-B394-2D73229BF23A}">
      <dsp:nvSpPr>
        <dsp:cNvPr id="0" name=""/>
        <dsp:cNvSpPr/>
      </dsp:nvSpPr>
      <dsp:spPr>
        <a:xfrm>
          <a:off x="132357" y="645902"/>
          <a:ext cx="240650" cy="240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E996-7F4F-4530-AEF8-F8783393B8DB}">
      <dsp:nvSpPr>
        <dsp:cNvPr id="0" name=""/>
        <dsp:cNvSpPr/>
      </dsp:nvSpPr>
      <dsp:spPr>
        <a:xfrm>
          <a:off x="505366" y="547454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Quality verification.</a:t>
          </a:r>
        </a:p>
      </dsp:txBody>
      <dsp:txXfrm>
        <a:off x="505366" y="547454"/>
        <a:ext cx="4631545" cy="437546"/>
      </dsp:txXfrm>
    </dsp:sp>
    <dsp:sp modelId="{708B9830-EEA8-4CBE-9E36-C5FC919E8E90}">
      <dsp:nvSpPr>
        <dsp:cNvPr id="0" name=""/>
        <dsp:cNvSpPr/>
      </dsp:nvSpPr>
      <dsp:spPr>
        <a:xfrm>
          <a:off x="0" y="1094388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C0FD-8698-4163-B5F5-BADB8F8FAFF0}">
      <dsp:nvSpPr>
        <dsp:cNvPr id="0" name=""/>
        <dsp:cNvSpPr/>
      </dsp:nvSpPr>
      <dsp:spPr>
        <a:xfrm>
          <a:off x="132357" y="1192836"/>
          <a:ext cx="240650" cy="240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261D-27E9-4AE6-BE4F-C04367C9963E}">
      <dsp:nvSpPr>
        <dsp:cNvPr id="0" name=""/>
        <dsp:cNvSpPr/>
      </dsp:nvSpPr>
      <dsp:spPr>
        <a:xfrm>
          <a:off x="505366" y="1094388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Silence detection and silence verification.</a:t>
          </a:r>
        </a:p>
      </dsp:txBody>
      <dsp:txXfrm>
        <a:off x="505366" y="1094388"/>
        <a:ext cx="4631545" cy="437546"/>
      </dsp:txXfrm>
    </dsp:sp>
    <dsp:sp modelId="{1EA553BB-F99E-422B-A28B-C5D0B0B35CC8}">
      <dsp:nvSpPr>
        <dsp:cNvPr id="0" name=""/>
        <dsp:cNvSpPr/>
      </dsp:nvSpPr>
      <dsp:spPr>
        <a:xfrm>
          <a:off x="0" y="1641322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621E-5768-4C25-B4A6-B1F1776DCCB9}">
      <dsp:nvSpPr>
        <dsp:cNvPr id="0" name=""/>
        <dsp:cNvSpPr/>
      </dsp:nvSpPr>
      <dsp:spPr>
        <a:xfrm>
          <a:off x="132357" y="1739770"/>
          <a:ext cx="240650" cy="240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724A-2554-4BF3-BD18-5472859CCF13}">
      <dsp:nvSpPr>
        <dsp:cNvPr id="0" name=""/>
        <dsp:cNvSpPr/>
      </dsp:nvSpPr>
      <dsp:spPr>
        <a:xfrm>
          <a:off x="505366" y="1641322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silence removal.</a:t>
          </a:r>
        </a:p>
      </dsp:txBody>
      <dsp:txXfrm>
        <a:off x="505366" y="1641322"/>
        <a:ext cx="4631545" cy="437546"/>
      </dsp:txXfrm>
    </dsp:sp>
    <dsp:sp modelId="{0DDD8594-B473-49D5-BE8A-B483C506994F}">
      <dsp:nvSpPr>
        <dsp:cNvPr id="0" name=""/>
        <dsp:cNvSpPr/>
      </dsp:nvSpPr>
      <dsp:spPr>
        <a:xfrm>
          <a:off x="0" y="2188255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E7538-573A-4393-98DC-67D0F99A894D}">
      <dsp:nvSpPr>
        <dsp:cNvPr id="0" name=""/>
        <dsp:cNvSpPr/>
      </dsp:nvSpPr>
      <dsp:spPr>
        <a:xfrm>
          <a:off x="132357" y="2286703"/>
          <a:ext cx="240650" cy="2406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5DA1-9A85-46A1-A5B2-3BEF1371BC60}">
      <dsp:nvSpPr>
        <dsp:cNvPr id="0" name=""/>
        <dsp:cNvSpPr/>
      </dsp:nvSpPr>
      <dsp:spPr>
        <a:xfrm>
          <a:off x="505366" y="2188255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forward verification.</a:t>
          </a:r>
        </a:p>
      </dsp:txBody>
      <dsp:txXfrm>
        <a:off x="505366" y="2188255"/>
        <a:ext cx="4631545" cy="437546"/>
      </dsp:txXfrm>
    </dsp:sp>
    <dsp:sp modelId="{693B2350-E070-46AF-AAC7-5E1D3E7CA73D}">
      <dsp:nvSpPr>
        <dsp:cNvPr id="0" name=""/>
        <dsp:cNvSpPr/>
      </dsp:nvSpPr>
      <dsp:spPr>
        <a:xfrm>
          <a:off x="0" y="2735189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F080-CBFE-4CE4-8116-39F84E5D35C2}">
      <dsp:nvSpPr>
        <dsp:cNvPr id="0" name=""/>
        <dsp:cNvSpPr/>
      </dsp:nvSpPr>
      <dsp:spPr>
        <a:xfrm>
          <a:off x="132357" y="2833637"/>
          <a:ext cx="240650" cy="2406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20E95-6E47-4191-A147-57AE70402814}">
      <dsp:nvSpPr>
        <dsp:cNvPr id="0" name=""/>
        <dsp:cNvSpPr/>
      </dsp:nvSpPr>
      <dsp:spPr>
        <a:xfrm>
          <a:off x="505366" y="2735189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backward verification.</a:t>
          </a:r>
        </a:p>
      </dsp:txBody>
      <dsp:txXfrm>
        <a:off x="505366" y="2735189"/>
        <a:ext cx="4631545" cy="437546"/>
      </dsp:txXfrm>
    </dsp:sp>
    <dsp:sp modelId="{D065B3E5-F024-406C-A5E2-69E1DE4F840D}">
      <dsp:nvSpPr>
        <dsp:cNvPr id="0" name=""/>
        <dsp:cNvSpPr/>
      </dsp:nvSpPr>
      <dsp:spPr>
        <a:xfrm>
          <a:off x="0" y="3282123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D10AA-8666-4BCC-BBCC-8A8D4FB63664}">
      <dsp:nvSpPr>
        <dsp:cNvPr id="0" name=""/>
        <dsp:cNvSpPr/>
      </dsp:nvSpPr>
      <dsp:spPr>
        <a:xfrm>
          <a:off x="132357" y="3380571"/>
          <a:ext cx="240650" cy="2406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12464-4509-4D1F-9067-41EF18232E0A}">
      <dsp:nvSpPr>
        <dsp:cNvPr id="0" name=""/>
        <dsp:cNvSpPr/>
      </dsp:nvSpPr>
      <dsp:spPr>
        <a:xfrm>
          <a:off x="505366" y="3282123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Audio Video sync verification.</a:t>
          </a:r>
        </a:p>
      </dsp:txBody>
      <dsp:txXfrm>
        <a:off x="505366" y="3282123"/>
        <a:ext cx="4631545" cy="437546"/>
      </dsp:txXfrm>
    </dsp:sp>
    <dsp:sp modelId="{AC990660-A50B-4DDD-AF5C-EB9969528F3B}">
      <dsp:nvSpPr>
        <dsp:cNvPr id="0" name=""/>
        <dsp:cNvSpPr/>
      </dsp:nvSpPr>
      <dsp:spPr>
        <a:xfrm>
          <a:off x="0" y="3829057"/>
          <a:ext cx="5136912" cy="4375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49B42-7E51-4B62-A170-762DD296C91C}">
      <dsp:nvSpPr>
        <dsp:cNvPr id="0" name=""/>
        <dsp:cNvSpPr/>
      </dsp:nvSpPr>
      <dsp:spPr>
        <a:xfrm>
          <a:off x="132357" y="3927505"/>
          <a:ext cx="240650" cy="24065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71B8-CCC9-4C45-9B58-FC7E3A522832}">
      <dsp:nvSpPr>
        <dsp:cNvPr id="0" name=""/>
        <dsp:cNvSpPr/>
      </dsp:nvSpPr>
      <dsp:spPr>
        <a:xfrm>
          <a:off x="505366" y="3829057"/>
          <a:ext cx="4631545" cy="437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7" tIns="46307" rIns="46307" bIns="463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speech to text conversion.</a:t>
          </a:r>
        </a:p>
      </dsp:txBody>
      <dsp:txXfrm>
        <a:off x="505366" y="3829057"/>
        <a:ext cx="4631545" cy="437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10374-3EEB-4C32-8490-CAD6F32F9D4C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3BA26-534C-454B-B7B2-6B3D75E9FA8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3C409-9014-46C5-BA17-80C72EBC9460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Developing our own Automation framework.	</a:t>
          </a:r>
        </a:p>
      </dsp:txBody>
      <dsp:txXfrm>
        <a:off x="1057476" y="1806"/>
        <a:ext cx="9458123" cy="915564"/>
      </dsp:txXfrm>
    </dsp:sp>
    <dsp:sp modelId="{0E63B2E0-F915-4876-8F21-026812891A50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367A3-00E6-4FBD-8E60-11AB790A67AB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9C1C-8C9D-4A76-9D00-C3DD36F5C2C0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Case, component , Command level Tc implementations.                                                                                                                                   </a:t>
          </a:r>
        </a:p>
      </dsp:txBody>
      <dsp:txXfrm>
        <a:off x="1057476" y="1146262"/>
        <a:ext cx="9458123" cy="915564"/>
      </dsp:txXfrm>
    </dsp:sp>
    <dsp:sp modelId="{1E7B72D5-43A1-4E34-BAF2-3D29A4E5C5D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9B2F-E583-4EB7-9FFF-77B72A7CAB58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82C00-45FB-46AB-B3F8-093655E8CD0C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Domain wise Repo structured and creating WHL files , Choco files for customer usability.</a:t>
          </a:r>
        </a:p>
      </dsp:txBody>
      <dsp:txXfrm>
        <a:off x="1057476" y="2290717"/>
        <a:ext cx="9458123" cy="915564"/>
      </dsp:txXfrm>
    </dsp:sp>
    <dsp:sp modelId="{A0DF701A-3641-4B44-B691-71770D631553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05E20-59BA-4E96-9DDD-DCBF7EB04E6F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DBB40-97D5-4E21-9311-06894A16D205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External  L-box requirements – Venkat to Speak </a:t>
          </a:r>
        </a:p>
      </dsp:txBody>
      <dsp:txXfrm>
        <a:off x="1057476" y="3435173"/>
        <a:ext cx="9458123" cy="91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763D2-2441-45BA-A99F-D15130C4FE27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6559D-527E-4E9B-AC93-E56A0A4A40E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1BE23-3223-48C7-A6BA-7530066D5AA4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Performing all Sleep states.</a:t>
          </a:r>
        </a:p>
      </dsp:txBody>
      <dsp:txXfrm>
        <a:off x="692764" y="1407"/>
        <a:ext cx="9822835" cy="599796"/>
      </dsp:txXfrm>
    </dsp:sp>
    <dsp:sp modelId="{87C5D72E-D3CF-4AAF-86A2-4C948932AD92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62DB1-DCE8-49A2-8080-C5AC6001FC4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E38A2-9662-4712-A2CA-BA25DB151849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Startup and Shutdown Tests.</a:t>
          </a:r>
          <a:endParaRPr lang="en-US" sz="1900" kern="1200" dirty="0"/>
        </a:p>
      </dsp:txBody>
      <dsp:txXfrm>
        <a:off x="692764" y="751152"/>
        <a:ext cx="9822835" cy="599796"/>
      </dsp:txXfrm>
    </dsp:sp>
    <dsp:sp modelId="{67153FC6-BA11-401F-8CF0-FC52B4D7489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1E214-6BBB-4A9C-B801-CD2183E72A29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CE2B-F53C-4E1C-AE1B-8ED6F0F17E65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Battery Life and Charging Tests.</a:t>
          </a:r>
          <a:endParaRPr lang="en-US" sz="1900" kern="1200" dirty="0"/>
        </a:p>
      </dsp:txBody>
      <dsp:txXfrm>
        <a:off x="692764" y="1500898"/>
        <a:ext cx="9822835" cy="599796"/>
      </dsp:txXfrm>
    </dsp:sp>
    <dsp:sp modelId="{257AC4CA-AC26-4D7E-9FBA-D39CA66994EC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E479C-73E5-469E-AB11-038489DA7572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9C6E-B88C-4E6D-9FA9-F31234A8CF0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AC/DC Power Source Switching.</a:t>
          </a:r>
          <a:endParaRPr lang="en-US" sz="1900" kern="1200" dirty="0"/>
        </a:p>
      </dsp:txBody>
      <dsp:txXfrm>
        <a:off x="692764" y="2250643"/>
        <a:ext cx="9822835" cy="599796"/>
      </dsp:txXfrm>
    </dsp:sp>
    <dsp:sp modelId="{236F9833-DE46-4C11-8207-CCDA0A7453F3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9F465-2BCD-46CF-A3F2-91E00E0914FF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FB3C-BDA8-428D-93F9-2452A66D6CCE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Low Power Modes (S0ix) Tests</a:t>
          </a:r>
          <a:r>
            <a:rPr lang="en-US" sz="1900" kern="1200"/>
            <a:t>.</a:t>
          </a:r>
        </a:p>
      </dsp:txBody>
      <dsp:txXfrm>
        <a:off x="692764" y="3000388"/>
        <a:ext cx="9822835" cy="599796"/>
      </dsp:txXfrm>
    </dsp:sp>
    <dsp:sp modelId="{0192D6A9-CFB9-4755-B874-83B4093C7D7A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E29AB-4B5F-404B-B2CF-945FEEDD97C5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387A8-DB49-4C84-A5F9-938AB8B295A1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Wake-on-LAN (</a:t>
          </a:r>
          <a:r>
            <a:rPr lang="en-IN" sz="1900" i="0" kern="1200" dirty="0" err="1"/>
            <a:t>WoL</a:t>
          </a:r>
          <a:r>
            <a:rPr lang="en-IN" sz="1900" i="0" kern="1200" dirty="0"/>
            <a:t>) Tests</a:t>
          </a:r>
          <a:r>
            <a:rPr lang="en-US" sz="1900" i="0" kern="1200" dirty="0"/>
            <a:t>.</a:t>
          </a:r>
          <a:endParaRPr lang="en-US" sz="1900" kern="1200" dirty="0"/>
        </a:p>
      </dsp:txBody>
      <dsp:txXfrm>
        <a:off x="692764" y="3750134"/>
        <a:ext cx="9822835" cy="599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62559-2409-41A0-9A4C-9BCA4F66A491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344D0-D59D-46F2-BE53-A441085F33C3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5850-4AB1-4279-A52A-A39824A6DF8B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Storage Device Detection and Recognition.</a:t>
          </a:r>
        </a:p>
      </dsp:txBody>
      <dsp:txXfrm>
        <a:off x="692764" y="1407"/>
        <a:ext cx="9822835" cy="599796"/>
      </dsp:txXfrm>
    </dsp:sp>
    <dsp:sp modelId="{5FAF5911-3AEA-4AA0-ABC7-40723E3DACA4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D1C70-7FE2-4C5C-9F54-D4B13F0EFBA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60C2-764C-4656-8AD5-428F84B3562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File System Tests.</a:t>
          </a:r>
          <a:endParaRPr lang="en-US" sz="1900" kern="1200" dirty="0"/>
        </a:p>
      </dsp:txBody>
      <dsp:txXfrm>
        <a:off x="692764" y="751152"/>
        <a:ext cx="9822835" cy="599796"/>
      </dsp:txXfrm>
    </dsp:sp>
    <dsp:sp modelId="{7ED4F9A8-8563-406A-925E-AD434C16484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40562-1764-4268-9728-CE13336C3FE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50EA-6139-49A3-B160-C453F55CC7B9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Read/Write Performance Tests.</a:t>
          </a:r>
          <a:endParaRPr lang="en-US" sz="1900" kern="1200" dirty="0"/>
        </a:p>
      </dsp:txBody>
      <dsp:txXfrm>
        <a:off x="692764" y="1500898"/>
        <a:ext cx="9822835" cy="599796"/>
      </dsp:txXfrm>
    </dsp:sp>
    <dsp:sp modelId="{A840646F-F500-445E-87F6-CC69EDBAC136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9DA1C-82E5-472F-9E79-18741DFDB3A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9D17-7A89-497D-B63E-0BED65510D1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Storage Space and Capacity Tests.</a:t>
          </a:r>
          <a:endParaRPr lang="en-US" sz="1900" kern="1200" dirty="0"/>
        </a:p>
      </dsp:txBody>
      <dsp:txXfrm>
        <a:off x="692764" y="2250643"/>
        <a:ext cx="9822835" cy="599796"/>
      </dsp:txXfrm>
    </dsp:sp>
    <dsp:sp modelId="{CDF0DCD8-FCC7-482B-B019-41580C78A23A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B9FFE-5DBC-4D95-A754-AB702AF1C1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66BFD-B955-425D-9454-F0104D6B873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Drive Encryption Tests.</a:t>
          </a:r>
          <a:endParaRPr lang="en-US" sz="1900" kern="1200" dirty="0"/>
        </a:p>
      </dsp:txBody>
      <dsp:txXfrm>
        <a:off x="692764" y="3000388"/>
        <a:ext cx="9822835" cy="599796"/>
      </dsp:txXfrm>
    </dsp:sp>
    <dsp:sp modelId="{4894E87B-7793-4FD6-AB9D-D5B73DA290C4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0F78-DE6E-49D9-81B8-F2E12CB4D5CF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4ABB5-D7AF-43A5-A296-1148F6E7706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Storage Performance Optimization Tests.</a:t>
          </a:r>
          <a:endParaRPr lang="en-US" sz="1900" kern="1200" dirty="0"/>
        </a:p>
      </dsp:txBody>
      <dsp:txXfrm>
        <a:off x="692764" y="3750134"/>
        <a:ext cx="9822835" cy="599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F9CE8-527A-4F5E-900A-1DC324D0438F}">
      <dsp:nvSpPr>
        <dsp:cNvPr id="0" name=""/>
        <dsp:cNvSpPr/>
      </dsp:nvSpPr>
      <dsp:spPr>
        <a:xfrm>
          <a:off x="1458" y="1009815"/>
          <a:ext cx="1156898" cy="1619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6" tIns="330200" rIns="90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1 –  2 weeks</a:t>
          </a:r>
        </a:p>
      </dsp:txBody>
      <dsp:txXfrm>
        <a:off x="1458" y="1625285"/>
        <a:ext cx="1156898" cy="971794"/>
      </dsp:txXfrm>
    </dsp:sp>
    <dsp:sp modelId="{B7CD6807-65BB-454F-99B9-4E5327496F0B}">
      <dsp:nvSpPr>
        <dsp:cNvPr id="0" name=""/>
        <dsp:cNvSpPr/>
      </dsp:nvSpPr>
      <dsp:spPr>
        <a:xfrm>
          <a:off x="336958" y="1171781"/>
          <a:ext cx="485897" cy="48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2" tIns="12700" rIns="37882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408116" y="1242939"/>
        <a:ext cx="343581" cy="343581"/>
      </dsp:txXfrm>
    </dsp:sp>
    <dsp:sp modelId="{8A80D11D-B34B-4294-B080-5088428D19EE}">
      <dsp:nvSpPr>
        <dsp:cNvPr id="0" name=""/>
        <dsp:cNvSpPr/>
      </dsp:nvSpPr>
      <dsp:spPr>
        <a:xfrm>
          <a:off x="1458" y="2629401"/>
          <a:ext cx="115689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1676-4459-4F1E-ADE4-EF157E6A48DF}">
      <dsp:nvSpPr>
        <dsp:cNvPr id="0" name=""/>
        <dsp:cNvSpPr/>
      </dsp:nvSpPr>
      <dsp:spPr>
        <a:xfrm>
          <a:off x="1274046" y="1009815"/>
          <a:ext cx="1156898" cy="1619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6" tIns="330200" rIns="90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2 –  6 weeks</a:t>
          </a:r>
        </a:p>
      </dsp:txBody>
      <dsp:txXfrm>
        <a:off x="1274046" y="1625285"/>
        <a:ext cx="1156898" cy="971794"/>
      </dsp:txXfrm>
    </dsp:sp>
    <dsp:sp modelId="{D52CAE3C-D097-401F-9629-3AD96F58ED7D}">
      <dsp:nvSpPr>
        <dsp:cNvPr id="0" name=""/>
        <dsp:cNvSpPr/>
      </dsp:nvSpPr>
      <dsp:spPr>
        <a:xfrm>
          <a:off x="1609546" y="1171781"/>
          <a:ext cx="485897" cy="48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2" tIns="12700" rIns="37882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80704" y="1242939"/>
        <a:ext cx="343581" cy="343581"/>
      </dsp:txXfrm>
    </dsp:sp>
    <dsp:sp modelId="{56E4BE4C-74AB-4DFC-83BA-3C27E59DEA98}">
      <dsp:nvSpPr>
        <dsp:cNvPr id="0" name=""/>
        <dsp:cNvSpPr/>
      </dsp:nvSpPr>
      <dsp:spPr>
        <a:xfrm>
          <a:off x="1274046" y="2629401"/>
          <a:ext cx="115689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97BF4-F52B-4209-B854-CC31ECD793DC}">
      <dsp:nvSpPr>
        <dsp:cNvPr id="0" name=""/>
        <dsp:cNvSpPr/>
      </dsp:nvSpPr>
      <dsp:spPr>
        <a:xfrm>
          <a:off x="2546633" y="1009815"/>
          <a:ext cx="1156898" cy="1619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6" tIns="330200" rIns="90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3 –  6 weeks</a:t>
          </a:r>
        </a:p>
      </dsp:txBody>
      <dsp:txXfrm>
        <a:off x="2546633" y="1625285"/>
        <a:ext cx="1156898" cy="971794"/>
      </dsp:txXfrm>
    </dsp:sp>
    <dsp:sp modelId="{B4CA7C51-80F4-41C6-AA96-8663BF49B9D7}">
      <dsp:nvSpPr>
        <dsp:cNvPr id="0" name=""/>
        <dsp:cNvSpPr/>
      </dsp:nvSpPr>
      <dsp:spPr>
        <a:xfrm>
          <a:off x="2882134" y="1171781"/>
          <a:ext cx="485897" cy="48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2" tIns="12700" rIns="37882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953292" y="1242939"/>
        <a:ext cx="343581" cy="343581"/>
      </dsp:txXfrm>
    </dsp:sp>
    <dsp:sp modelId="{5673F15B-344B-4CA0-86BA-1A048B6F2269}">
      <dsp:nvSpPr>
        <dsp:cNvPr id="0" name=""/>
        <dsp:cNvSpPr/>
      </dsp:nvSpPr>
      <dsp:spPr>
        <a:xfrm>
          <a:off x="2546633" y="2629401"/>
          <a:ext cx="115689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1E53E-BF85-4448-9D2A-A8FC398A9FE6}">
      <dsp:nvSpPr>
        <dsp:cNvPr id="0" name=""/>
        <dsp:cNvSpPr/>
      </dsp:nvSpPr>
      <dsp:spPr>
        <a:xfrm>
          <a:off x="3819221" y="1009815"/>
          <a:ext cx="1156898" cy="1619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96" tIns="330200" rIns="90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4 –  10 weeks</a:t>
          </a:r>
        </a:p>
      </dsp:txBody>
      <dsp:txXfrm>
        <a:off x="3819221" y="1625285"/>
        <a:ext cx="1156898" cy="971794"/>
      </dsp:txXfrm>
    </dsp:sp>
    <dsp:sp modelId="{8CCC57EF-9F93-4003-B868-14B377C54702}">
      <dsp:nvSpPr>
        <dsp:cNvPr id="0" name=""/>
        <dsp:cNvSpPr/>
      </dsp:nvSpPr>
      <dsp:spPr>
        <a:xfrm>
          <a:off x="4154722" y="1171781"/>
          <a:ext cx="485897" cy="48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2" tIns="12700" rIns="37882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225880" y="1242939"/>
        <a:ext cx="343581" cy="343581"/>
      </dsp:txXfrm>
    </dsp:sp>
    <dsp:sp modelId="{97F5E677-C15B-4897-9103-F5EDD748A6BD}">
      <dsp:nvSpPr>
        <dsp:cNvPr id="0" name=""/>
        <dsp:cNvSpPr/>
      </dsp:nvSpPr>
      <dsp:spPr>
        <a:xfrm>
          <a:off x="3819221" y="2629401"/>
          <a:ext cx="115689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1DD5-FB25-1EAE-99F1-53090DB8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F35F7-4BD0-0B79-63A4-21EBAF9A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BD3E-4F44-CB9A-8DA5-BC953553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DF37-0756-96E6-0A27-3D3ADABA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4A36-2F22-2860-8946-9BAC3B11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3529-EDB1-3747-E82C-8AE599ED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9FF2-EBB7-5889-F0F6-3A1C0CE9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9353-B969-CA45-3CC0-CB75B3B6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E517-D219-4BD4-76E3-C20F074C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F7308-D050-E480-B194-EF204612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9D87E-C9FC-C50C-7884-F2674A186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7ED2D-2637-50C6-D15C-84ABCB52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742E-D8C9-10F6-73F0-A45C0191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A4F5-9C03-59C6-C50F-5C976A2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2CBA-A5AF-BFB7-A689-47F4F12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2F64-32A6-929C-60CC-9D410F72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E462-C88E-B28E-6E24-DECE26C7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47DF-30D6-4BBC-B168-2F19B493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0FB5-0A1E-B839-F517-7B33E13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E0F3-F96A-F403-362D-F5778FA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EB61-C72D-E11A-BDE0-2533CA43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D121-A50C-94C7-EFE7-D5F95992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88F4-667C-BAAE-8080-38097EE4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DBA9-3F3A-B839-FE21-B828FB4E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3119-B219-AF2E-22E1-CDF229FB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1B9F-BAA9-E4CD-C0BD-0E1C205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D2AB-B12A-2A88-2A7F-951C83335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C740-18F2-495A-AD5A-04D26B30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466-AE9C-EA03-B90F-C34ED863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D5FE-35F6-A3CD-74AF-EBF478F9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5534-877F-1AEA-F5C7-D715760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19F0-82A7-6503-A82C-C905E9AC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1125-838E-DB21-9261-0AC65D99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08AB-6CA2-AF6C-A50A-91D1F9E5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2ECFF-2F02-D61E-F85A-450C3BD82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B4306-B581-C5C0-F16F-D685B4A3D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E70F-CC4E-FA25-E287-DB2EE73A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68928-55C9-5D9E-EB93-EDEDC89D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E8D5B-9A0A-D46C-CEF2-93533E66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90CA-2B72-3F8D-C5DF-EE7DC108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8081-8E7B-F9DD-7B4A-BCA4F5BD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0F9AD-0E9B-878A-5F91-656DB700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D4125-B5ED-6CAF-5F2F-25497A9C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07DEA-8D40-10F7-0AD1-2221A3BA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9C70C-D825-BA67-3347-478EE20B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CE2-0E5F-413D-4645-CBC1F0E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4B3-1A01-B113-6593-99A2E03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44DA-D8FF-EB5D-0D6D-D2B77E8A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CFB9-576E-3A6E-F0C2-01F307DE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B6C8E-8672-E624-D82C-BAE2DC4D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C0D3-A9DC-7674-C60E-5FAF4FB1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160-8FD6-32A7-7F9B-E28CD79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9C96-C417-0CA7-43CE-C313D1A1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551BD-587C-71AD-BA94-B523D7E65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0334D-2A99-7B76-91FB-C8F4D81E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DE78D-488F-9AF3-D7E9-7D432368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17BDB-FF1E-0645-03F2-DC75756C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E735-DBAF-011B-C4B1-8613537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A1F26-4985-4BB7-4466-96AFDAE9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239A-FF14-2290-ADCF-5909E7A8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3909-8F62-9AFE-9D48-C22606EB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6109-B241-487A-B183-3D2A7D677C6D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9A2AC-C048-6928-500B-423FE6971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91D0-F3DC-C092-2F03-99CF58E59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14EE-7D39-4E6D-8835-6DA15E5C5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9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3CD88-8F26-4F01-90C6-259A9063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00" y="2690648"/>
            <a:ext cx="6613660" cy="211258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>
                <a:solidFill>
                  <a:schemeClr val="tx2"/>
                </a:solidFill>
              </a:rPr>
              <a:t>          Windows </a:t>
            </a:r>
            <a:br>
              <a:rPr lang="en-US" sz="5400" b="1" dirty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Platform  Automation</a:t>
            </a:r>
            <a:endParaRPr lang="en-IN" sz="54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DE05-08A9-2CBD-8ACB-3859AEA3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640909" y="4687613"/>
            <a:ext cx="809297" cy="588579"/>
          </a:xfrm>
        </p:spPr>
        <p:txBody>
          <a:bodyPr anchor="b">
            <a:normAutofit/>
          </a:bodyPr>
          <a:lstStyle/>
          <a:p>
            <a:pPr algn="l"/>
            <a:endParaRPr lang="en-US" sz="500" dirty="0">
              <a:solidFill>
                <a:schemeClr val="tx2"/>
              </a:solidFill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AC88917-AFFE-C999-F9A5-55298FCE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71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3AA35-FEE4-1CAA-5412-80458032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Phase – 4  of  Automation</a:t>
            </a:r>
            <a:endParaRPr lang="en-IN" sz="5200"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A05D773-A48B-E6B5-96D8-C7EDEFBDC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369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92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68FA-4109-C5C8-837B-BD7C3892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0916"/>
          </a:xfrm>
        </p:spPr>
        <p:txBody>
          <a:bodyPr/>
          <a:lstStyle/>
          <a:p>
            <a:r>
              <a:rPr lang="en-US" b="1" dirty="0"/>
              <a:t>Power Domain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2575B-B05C-8915-6D83-D416D2239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94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C183-6D18-49BC-2D9A-B0AEFEA6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Domain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AF790-8500-2D2E-A145-0175ECC07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0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8E94-52EE-ADD9-263A-0CBEAA1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Time estimation for each phase :</a:t>
            </a:r>
            <a:endParaRPr lang="en-IN" sz="3600" b="1">
              <a:solidFill>
                <a:schemeClr val="tx2"/>
              </a:solidFill>
            </a:endParaRPr>
          </a:p>
        </p:txBody>
      </p: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7E5B3E3F-8FC4-629E-4DBE-6C353CA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7BD6C53-74E8-F5FC-1B1D-930C0D8F8D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2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1A79C-2B3D-A318-3232-74E8294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Hiring plan</a:t>
            </a:r>
            <a:endParaRPr lang="en-IN" sz="4000"/>
          </a:p>
        </p:txBody>
      </p:sp>
      <p:pic>
        <p:nvPicPr>
          <p:cNvPr id="17" name="Graphic 16" descr="Hierarchy">
            <a:extLst>
              <a:ext uri="{FF2B5EF4-FFF2-40B4-BE49-F238E27FC236}">
                <a16:creationId xmlns:a16="http://schemas.microsoft.com/office/drawing/2014/main" id="{8497061F-75DF-6285-BEA5-B2E147837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1C9A-DB2F-DC8E-CB1B-BA16D1BB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/>
              <a:t>Plan to build a team of 5 members.</a:t>
            </a:r>
          </a:p>
          <a:p>
            <a:pPr algn="ctr"/>
            <a:r>
              <a:rPr lang="en-US" sz="2000" dirty="0"/>
              <a:t>Team with 0–1-year experience people.</a:t>
            </a:r>
          </a:p>
          <a:p>
            <a:pPr algn="ctr"/>
            <a:r>
              <a:rPr lang="en-US" sz="2000" dirty="0"/>
              <a:t>Training on automation about 3-4 months.</a:t>
            </a:r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55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AA99F-BE27-74CC-1AB7-D5FC9C97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8F61F-F9AA-F44C-9101-6992BE04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633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Electronic circuit board">
            <a:extLst>
              <a:ext uri="{FF2B5EF4-FFF2-40B4-BE49-F238E27FC236}">
                <a16:creationId xmlns:a16="http://schemas.microsoft.com/office/drawing/2014/main" id="{1258A2A8-0153-AF1F-6568-180ED5769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F3106-5F26-EC5E-F708-AF19CE44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Hardware Requirement:</a:t>
            </a:r>
            <a:endParaRPr lang="en-IN" b="1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D7D4-1736-85DE-283E-A307D6C1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CPU(mother board) – Intel i5 / i7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Monitor –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Keyboard – Mouse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Laptop (Host 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Ethernet cables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Wi-Fi Adaptor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HDMI cables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3.5 mm splitter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Balancer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Male-Male – 3.5 mm Aux Cable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Sound Blaster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Roccat Juke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Storage devices – Hard disk and pen drives</a:t>
            </a:r>
          </a:p>
        </p:txBody>
      </p:sp>
    </p:spTree>
    <p:extLst>
      <p:ext uri="{BB962C8B-B14F-4D97-AF65-F5344CB8AC3E}">
        <p14:creationId xmlns:p14="http://schemas.microsoft.com/office/powerpoint/2010/main" val="4096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D42E1-9538-5C67-F200-6C78C148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Phase 1       </a:t>
            </a:r>
            <a:endParaRPr lang="en-IN" sz="6000" b="1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7DF8874-19AB-3401-2B4E-A7C046F8D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1860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A41CD-2DED-9737-1116-35CE6736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5" y="897109"/>
            <a:ext cx="7936561" cy="861826"/>
          </a:xfrm>
        </p:spPr>
        <p:txBody>
          <a:bodyPr>
            <a:normAutofit fontScale="90000"/>
          </a:bodyPr>
          <a:lstStyle/>
          <a:p>
            <a:r>
              <a:rPr lang="en-US" sz="6000" b="1"/>
              <a:t>Concept of SUT and Host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7DECA-9D31-B9D5-9105-7A044779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2501485"/>
            <a:ext cx="4117358" cy="2243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F228-CF97-811B-50DA-1CC27EFC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434" y="2438400"/>
            <a:ext cx="6180083" cy="2743200"/>
          </a:xfrm>
        </p:spPr>
        <p:txBody>
          <a:bodyPr anchor="t">
            <a:normAutofit/>
          </a:bodyPr>
          <a:lstStyle/>
          <a:p>
            <a:r>
              <a:rPr lang="en-US" sz="2000"/>
              <a:t>SUT is generally the system under test where we perform the validation</a:t>
            </a:r>
          </a:p>
          <a:p>
            <a:r>
              <a:rPr lang="en-US" sz="2000"/>
              <a:t>HOST – Support the SUT for various requirements.</a:t>
            </a:r>
          </a:p>
          <a:p>
            <a:pPr marL="0" indent="0">
              <a:buNone/>
            </a:pPr>
            <a:r>
              <a:rPr lang="en-US" sz="2000" b="0" i="0">
                <a:effectLst/>
                <a:latin typeface="Söhne"/>
              </a:rPr>
              <a:t>To support the System Under Test (SUT) as a human, we can simulate actions like pressing the power button or keyboard keys to wake it from sleep, hot plug/unplug and cold plug/ unplug actions   just as a human would do.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53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3AA35-FEE4-1CAA-5412-80458032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 dirty="0"/>
              <a:t>Phase 2 [ 90% Automation]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3819-2E31-95A5-E967-3303A6D4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9035919" cy="2800395"/>
          </a:xfrm>
        </p:spPr>
        <p:txBody>
          <a:bodyPr anchor="t">
            <a:normAutofit/>
          </a:bodyPr>
          <a:lstStyle/>
          <a:p>
            <a:r>
              <a:rPr lang="en-US" dirty="0"/>
              <a:t>Writing python scripts and execute the test scenarios.</a:t>
            </a:r>
            <a:r>
              <a:rPr lang="en-US" sz="2200" dirty="0"/>
              <a:t>	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Although the scripts require manual interventions for execution of the scripts individually.</a:t>
            </a:r>
          </a:p>
          <a:p>
            <a:pPr marL="0" indent="0">
              <a:buNone/>
            </a:pPr>
            <a:r>
              <a:rPr lang="en-US" sz="2200" dirty="0"/>
              <a:t>We will verify or validate the expected outcomes.</a:t>
            </a:r>
          </a:p>
          <a:p>
            <a:pPr marL="0" indent="0">
              <a:buNone/>
            </a:pPr>
            <a:r>
              <a:rPr lang="en-US" sz="2200" dirty="0"/>
              <a:t>Expected time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958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3AA35-FEE4-1CAA-5412-80458032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 dirty="0"/>
              <a:t>Phase 3  [ 100% Automation]</a:t>
            </a:r>
            <a:endParaRPr lang="en-IN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3819-2E31-95A5-E967-3303A6D4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2969469"/>
            <a:ext cx="10401300" cy="2800395"/>
          </a:xfrm>
        </p:spPr>
        <p:txBody>
          <a:bodyPr anchor="t">
            <a:normAutofit/>
          </a:bodyPr>
          <a:lstStyle/>
          <a:p>
            <a:r>
              <a:rPr lang="en-US" sz="3200" dirty="0"/>
              <a:t>Python scripts execution with GitHub actions / Jenkins.</a:t>
            </a:r>
            <a:r>
              <a:rPr lang="en-US" sz="2800" dirty="0"/>
              <a:t>	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000" dirty="0"/>
              <a:t>Here we take the automation to next level by integrating our python scripts with CI/CD tools like git hub actions or Jenkins </a:t>
            </a:r>
          </a:p>
          <a:p>
            <a:pPr marL="0" indent="0">
              <a:buNone/>
            </a:pPr>
            <a:r>
              <a:rPr lang="en-US" sz="2000" dirty="0"/>
              <a:t>This  achieves full automation with zero Manual intervention </a:t>
            </a:r>
          </a:p>
          <a:p>
            <a:pPr marL="0" indent="0">
              <a:buNone/>
            </a:pPr>
            <a:r>
              <a:rPr lang="en-US" sz="2000" dirty="0"/>
              <a:t>Expected time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7640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84C90-04FA-F482-DBD1-8C674135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</a:rPr>
              <a:t>Audio Domain</a:t>
            </a:r>
            <a:r>
              <a:rPr lang="en-US" sz="4800">
                <a:solidFill>
                  <a:schemeClr val="tx2"/>
                </a:solidFill>
              </a:rPr>
              <a:t>:</a:t>
            </a:r>
            <a:br>
              <a:rPr lang="en-US" sz="4800">
                <a:solidFill>
                  <a:schemeClr val="tx2"/>
                </a:solidFill>
              </a:rPr>
            </a:br>
            <a:endParaRPr lang="en-IN" sz="4800" dirty="0">
              <a:solidFill>
                <a:schemeClr val="tx2"/>
              </a:solidFill>
            </a:endParaRPr>
          </a:p>
        </p:txBody>
      </p:sp>
      <p:pic>
        <p:nvPicPr>
          <p:cNvPr id="7" name="Graphic 6" descr="DJ">
            <a:extLst>
              <a:ext uri="{FF2B5EF4-FFF2-40B4-BE49-F238E27FC236}">
                <a16:creationId xmlns:a16="http://schemas.microsoft.com/office/drawing/2014/main" id="{6EA8FC03-7053-3686-3DEB-0C2D41C1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A23E506-BB6A-799A-FB40-04BE91C28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526794"/>
              </p:ext>
            </p:extLst>
          </p:nvPr>
        </p:nvGraphicFramePr>
        <p:xfrm>
          <a:off x="5931240" y="1793846"/>
          <a:ext cx="5136912" cy="42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94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C582AA-5E42-B726-1AF2-B08B0131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Audio Automation Flow </a:t>
            </a:r>
            <a:endParaRPr lang="en-IN" sz="3000" b="1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9FE4DA87-70AF-8C58-111D-BF4F2E4BC2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07933" y="710899"/>
            <a:ext cx="7347537" cy="54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508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          Windows  Platform  Automation</vt:lpstr>
      <vt:lpstr>Domains</vt:lpstr>
      <vt:lpstr>Hardware Requirement:</vt:lpstr>
      <vt:lpstr>Phase 1       </vt:lpstr>
      <vt:lpstr>Concept of SUT and Host</vt:lpstr>
      <vt:lpstr>Phase 2 [ 90% Automation]</vt:lpstr>
      <vt:lpstr>Phase 3  [ 100% Automation]</vt:lpstr>
      <vt:lpstr>Audio Domain: </vt:lpstr>
      <vt:lpstr>Audio Automation Flow </vt:lpstr>
      <vt:lpstr>Phase – 4  of  Automation</vt:lpstr>
      <vt:lpstr>Power Domain</vt:lpstr>
      <vt:lpstr>Storage Domain</vt:lpstr>
      <vt:lpstr>Time estimation for each phase :</vt:lpstr>
      <vt:lpstr>Hiring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Windows  Platform  Automation</dc:title>
  <dc:creator>Sandeep Regalla</dc:creator>
  <cp:lastModifiedBy>Sandeep Regalla</cp:lastModifiedBy>
  <cp:revision>2</cp:revision>
  <dcterms:created xsi:type="dcterms:W3CDTF">2023-10-18T06:01:59Z</dcterms:created>
  <dcterms:modified xsi:type="dcterms:W3CDTF">2023-11-17T06:52:20Z</dcterms:modified>
</cp:coreProperties>
</file>