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87" r:id="rId4"/>
    <p:sldId id="288" r:id="rId5"/>
    <p:sldId id="289" r:id="rId6"/>
    <p:sldId id="291" r:id="rId7"/>
    <p:sldId id="294" r:id="rId8"/>
    <p:sldId id="293" r:id="rId9"/>
    <p:sldId id="292" r:id="rId10"/>
    <p:sldId id="295" r:id="rId11"/>
    <p:sldId id="259" r:id="rId12"/>
    <p:sldId id="30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68" autoAdjust="0"/>
  </p:normalViewPr>
  <p:slideViewPr>
    <p:cSldViewPr>
      <p:cViewPr>
        <p:scale>
          <a:sx n="77" d="100"/>
          <a:sy n="77" d="100"/>
        </p:scale>
        <p:origin x="-260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7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D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조 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아이디어 발표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문화재 복원게임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407707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20144720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최 주 호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 smtClean="0">
                <a:solidFill>
                  <a:schemeClr val="bg1"/>
                </a:solidFill>
              </a:rPr>
              <a:t>          20144824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홍 대 화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856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조선대학교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9" name="Picture 3" descr="C:\Users\홍대화\Desktop\Chosun-University-Symb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5733256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5" y="63334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769" y="271681"/>
            <a:ext cx="758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추진 일정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문화재 복원게임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611560" y="980728"/>
            <a:ext cx="8064896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추진 일정</a:t>
            </a:r>
            <a:endParaRPr lang="en-US" altLang="ko-KR" sz="2400" dirty="0" smtClean="0">
              <a:solidFill>
                <a:schemeClr val="bg1">
                  <a:lumMod val="1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3918" y="1196752"/>
            <a:ext cx="34563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과제 선정 및 플레이 방법 구상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105907" y="1845041"/>
            <a:ext cx="36724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/>
              <a:t>문화재 자료 조사 및 문화재 선정 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31286" y="2863442"/>
            <a:ext cx="18362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/>
              <a:t>스테이지 구현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026687" y="2863443"/>
            <a:ext cx="18362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건</a:t>
            </a:r>
            <a:r>
              <a:rPr lang="ko-KR" altLang="en-US" sz="1600" dirty="0"/>
              <a:t>물</a:t>
            </a:r>
            <a:r>
              <a:rPr lang="ko-KR" altLang="en-US" sz="1600" dirty="0" smtClean="0"/>
              <a:t> 구현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8024" y="2863441"/>
            <a:ext cx="183620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아이템 오브젝트 구현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623718" y="4502907"/>
            <a:ext cx="36724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</a:t>
            </a:r>
            <a:r>
              <a:rPr lang="ko-KR" altLang="en-US" sz="1600" dirty="0" smtClean="0"/>
              <a:t>차 테스트 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299514" y="5341144"/>
            <a:ext cx="18362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테스트 보완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7960" y="5341143"/>
            <a:ext cx="18362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사운드 구현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5950754"/>
            <a:ext cx="36724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 테스트 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367289" y="5965355"/>
            <a:ext cx="18362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테스트 보완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624228" y="5992798"/>
            <a:ext cx="18362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최종 발표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>
            <a:stCxn id="11" idx="2"/>
            <a:endCxn id="13" idx="0"/>
          </p:cNvCxnSpPr>
          <p:nvPr/>
        </p:nvCxnSpPr>
        <p:spPr>
          <a:xfrm>
            <a:off x="4942110" y="1535306"/>
            <a:ext cx="1" cy="309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3" idx="2"/>
            <a:endCxn id="16" idx="0"/>
          </p:cNvCxnSpPr>
          <p:nvPr/>
        </p:nvCxnSpPr>
        <p:spPr>
          <a:xfrm rot="16200000" flipH="1">
            <a:off x="4603526" y="2522180"/>
            <a:ext cx="679848" cy="26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3" idx="2"/>
            <a:endCxn id="17" idx="0"/>
          </p:cNvCxnSpPr>
          <p:nvPr/>
        </p:nvCxnSpPr>
        <p:spPr>
          <a:xfrm rot="16200000" flipH="1">
            <a:off x="5779195" y="1346510"/>
            <a:ext cx="679846" cy="23540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4" idx="2"/>
            <a:endCxn id="38" idx="0"/>
          </p:cNvCxnSpPr>
          <p:nvPr/>
        </p:nvCxnSpPr>
        <p:spPr>
          <a:xfrm rot="16200000" flipH="1">
            <a:off x="3347814" y="1803570"/>
            <a:ext cx="681586" cy="34784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6" idx="2"/>
            <a:endCxn id="38" idx="0"/>
          </p:cNvCxnSpPr>
          <p:nvPr/>
        </p:nvCxnSpPr>
        <p:spPr>
          <a:xfrm rot="16200000" flipH="1">
            <a:off x="4845515" y="3301270"/>
            <a:ext cx="681585" cy="4830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7" idx="2"/>
            <a:endCxn id="38" idx="0"/>
          </p:cNvCxnSpPr>
          <p:nvPr/>
        </p:nvCxnSpPr>
        <p:spPr>
          <a:xfrm rot="5400000">
            <a:off x="6144293" y="2731749"/>
            <a:ext cx="435366" cy="18683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8" idx="2"/>
            <a:endCxn id="19" idx="0"/>
          </p:cNvCxnSpPr>
          <p:nvPr/>
        </p:nvCxnSpPr>
        <p:spPr>
          <a:xfrm rot="5400000">
            <a:off x="4588928" y="4470149"/>
            <a:ext cx="499683" cy="12423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8" idx="2"/>
            <a:endCxn id="20" idx="0"/>
          </p:cNvCxnSpPr>
          <p:nvPr/>
        </p:nvCxnSpPr>
        <p:spPr>
          <a:xfrm rot="16200000" flipH="1">
            <a:off x="5878151" y="4423232"/>
            <a:ext cx="499682" cy="13361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9" idx="2"/>
            <a:endCxn id="21" idx="0"/>
          </p:cNvCxnSpPr>
          <p:nvPr/>
        </p:nvCxnSpPr>
        <p:spPr>
          <a:xfrm rot="5400000">
            <a:off x="3089150" y="4822288"/>
            <a:ext cx="271056" cy="19858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0" idx="2"/>
            <a:endCxn id="21" idx="0"/>
          </p:cNvCxnSpPr>
          <p:nvPr/>
        </p:nvCxnSpPr>
        <p:spPr>
          <a:xfrm rot="5400000">
            <a:off x="4378373" y="3533064"/>
            <a:ext cx="271057" cy="45643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1" idx="3"/>
            <a:endCxn id="23" idx="1"/>
          </p:cNvCxnSpPr>
          <p:nvPr/>
        </p:nvCxnSpPr>
        <p:spPr>
          <a:xfrm>
            <a:off x="4067944" y="6120031"/>
            <a:ext cx="299345" cy="146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3" idx="3"/>
            <a:endCxn id="24" idx="1"/>
          </p:cNvCxnSpPr>
          <p:nvPr/>
        </p:nvCxnSpPr>
        <p:spPr>
          <a:xfrm>
            <a:off x="6203493" y="6134632"/>
            <a:ext cx="420735" cy="274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91622" y="3883582"/>
            <a:ext cx="36724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아이템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퀴즈 기능 구현 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18" idx="0"/>
          </p:cNvCxnSpPr>
          <p:nvPr/>
        </p:nvCxnSpPr>
        <p:spPr>
          <a:xfrm>
            <a:off x="5427826" y="4222136"/>
            <a:ext cx="32096" cy="280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3" idx="2"/>
            <a:endCxn id="14" idx="0"/>
          </p:cNvCxnSpPr>
          <p:nvPr/>
        </p:nvCxnSpPr>
        <p:spPr>
          <a:xfrm rot="5400000">
            <a:off x="3105827" y="1027157"/>
            <a:ext cx="679847" cy="299272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문화재 복원게임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Q &amp; A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문화재 복원게임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게임 소개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게임 소개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기존과 차이점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200" b="1" spc="-150" dirty="0" smtClean="0"/>
              <a:t>게임 방법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pPr>
              <a:buFontTx/>
              <a:buChar char="-"/>
            </a:pPr>
            <a:r>
              <a:rPr lang="ko-KR" altLang="en-US" sz="1200" b="1" spc="-150" dirty="0" smtClean="0"/>
              <a:t>문화재 복원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pPr>
              <a:buFontTx/>
              <a:buChar char="-"/>
            </a:pPr>
            <a:r>
              <a:rPr lang="ko-KR" altLang="en-US" sz="1200" b="1" spc="-150" dirty="0" smtClean="0"/>
              <a:t>퀴즈 및  아이템</a:t>
            </a: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 기대 효과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 </a:t>
            </a:r>
            <a:r>
              <a:rPr lang="ko-KR" altLang="en-US" sz="1200" b="1" spc="-150" dirty="0" smtClean="0"/>
              <a:t>활용 방안</a:t>
            </a:r>
          </a:p>
          <a:p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추진 일정</a:t>
            </a:r>
          </a:p>
          <a:p>
            <a:endParaRPr lang="en-US" altLang="ko-KR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게임 내용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기대효과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추진 일정</a:t>
            </a:r>
            <a:r>
              <a:rPr lang="en-US" altLang="ko-KR" b="1" spc="-150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 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lang="en-US" altLang="ko-KR" b="1" spc="-150" dirty="0" smtClean="0">
                <a:solidFill>
                  <a:schemeClr val="bg1"/>
                </a:solidFill>
                <a:latin typeface="+mj-ea"/>
              </a:rPr>
              <a:t>Q &amp; A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5856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조선대학교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33" name="Picture 3" descr="C:\Users\홍대화\Desktop\Chosun-University-Symb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5733256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768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게임 소개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문화재 복원게임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611560" y="4509120"/>
            <a:ext cx="8064896" cy="1440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800" b="1" dirty="0" smtClean="0">
                <a:latin typeface="Adobe 고딕 Std B" pitchFamily="34" charset="-127"/>
                <a:ea typeface="Adobe 고딕 Std B" pitchFamily="34" charset="-127"/>
              </a:rPr>
              <a:t>플레이어가 문화재를 체험하면서 문화재와 관련된 퀴즈와 정보를 얻고</a:t>
            </a:r>
            <a:r>
              <a:rPr lang="en-US" altLang="ko-KR" sz="1800" b="1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</a:p>
          <a:p>
            <a:pPr>
              <a:buNone/>
            </a:pPr>
            <a:r>
              <a:rPr lang="ko-KR" altLang="en-US" sz="1800" b="1" dirty="0" smtClean="0">
                <a:latin typeface="Adobe 고딕 Std B" pitchFamily="34" charset="-127"/>
                <a:ea typeface="Adobe 고딕 Std B" pitchFamily="34" charset="-127"/>
              </a:rPr>
              <a:t>파괴되거나 소실된 문화재의 설계도와 재료</a:t>
            </a:r>
            <a:r>
              <a:rPr lang="en-US" altLang="ko-KR" sz="1800" b="1" dirty="0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1800" b="1" dirty="0" smtClean="0">
                <a:latin typeface="Adobe 고딕 Std B" pitchFamily="34" charset="-127"/>
                <a:ea typeface="Adobe 고딕 Std B" pitchFamily="34" charset="-127"/>
              </a:rPr>
              <a:t>아이템</a:t>
            </a:r>
            <a:r>
              <a:rPr lang="en-US" altLang="ko-KR" sz="1800" b="1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ko-KR" altLang="en-US" sz="1800" b="1" dirty="0" smtClean="0">
                <a:latin typeface="Adobe 고딕 Std B" pitchFamily="34" charset="-127"/>
                <a:ea typeface="Adobe 고딕 Std B" pitchFamily="34" charset="-127"/>
              </a:rPr>
              <a:t>들을 모아 문화재를 </a:t>
            </a:r>
            <a:endParaRPr lang="en-US" altLang="ko-KR" sz="1800" b="1" dirty="0" smtClean="0">
              <a:latin typeface="Adobe 고딕 Std B" pitchFamily="34" charset="-127"/>
              <a:ea typeface="Adobe 고딕 Std B" pitchFamily="34" charset="-127"/>
            </a:endParaRPr>
          </a:p>
          <a:p>
            <a:pPr>
              <a:buNone/>
            </a:pPr>
            <a:r>
              <a:rPr lang="ko-KR" altLang="en-US" sz="1800" b="1" dirty="0" smtClean="0">
                <a:latin typeface="Adobe 고딕 Std B" pitchFamily="34" charset="-127"/>
                <a:ea typeface="Adobe 고딕 Std B" pitchFamily="34" charset="-127"/>
              </a:rPr>
              <a:t>복원하고</a:t>
            </a:r>
            <a:r>
              <a:rPr lang="en-US" altLang="ko-KR" sz="1800" b="1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1800" b="1" dirty="0" smtClean="0">
                <a:latin typeface="Adobe 고딕 Std B" pitchFamily="34" charset="-127"/>
                <a:ea typeface="Adobe 고딕 Std B" pitchFamily="34" charset="-127"/>
              </a:rPr>
              <a:t>게임입니다</a:t>
            </a:r>
            <a:r>
              <a:rPr lang="en-US" altLang="ko-KR" sz="1800" b="1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endParaRPr lang="en-US" altLang="ko-KR" sz="18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611560" y="980728"/>
            <a:ext cx="8064896" cy="1440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문화재 복원게임</a:t>
            </a:r>
            <a:endParaRPr lang="en-US" altLang="ko-KR" sz="2400" dirty="0" smtClean="0">
              <a:solidFill>
                <a:schemeClr val="bg1">
                  <a:lumMod val="1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8676" name="Picture 4" descr="ì´ë¯¸ì§: ì¬ë 1ëª ì´ì, ì¬ëë¤, ì¤ì¸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84784"/>
            <a:ext cx="7560840" cy="281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768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게임 소개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문화재 복원게임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611560" y="980728"/>
            <a:ext cx="8064896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기존과 차이점</a:t>
            </a:r>
            <a:endParaRPr lang="en-US" altLang="ko-KR" sz="2400" dirty="0" smtClean="0">
              <a:solidFill>
                <a:schemeClr val="bg1">
                  <a:lumMod val="1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6627" name="Picture 3" descr="ì¬í, ë¬¸íì¬ë ê°ìíì¤(VR) ìë! | ë¯¸ëì°½ì¡°ê³¼íë¶ ì¹ì§ 2016ë 1ì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628800"/>
            <a:ext cx="3744416" cy="2520280"/>
          </a:xfrm>
          <a:prstGeom prst="rect">
            <a:avLst/>
          </a:prstGeom>
          <a:noFill/>
        </p:spPr>
      </p:pic>
      <p:sp>
        <p:nvSpPr>
          <p:cNvPr id="26629" name="AutoShape 5" descr="VR ë¬¸íì¬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31" name="AutoShape 7" descr="VR ë¬¸íì¬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6633" name="Picture 9" descr="VR ë¬¸íì¬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628800"/>
            <a:ext cx="3816424" cy="2520280"/>
          </a:xfrm>
          <a:prstGeom prst="rect">
            <a:avLst/>
          </a:prstGeom>
          <a:noFill/>
        </p:spPr>
      </p:pic>
      <p:sp>
        <p:nvSpPr>
          <p:cNvPr id="21" name="Text Placeholder 8">
            <a:extLst>
              <a:ext uri="{FF2B5EF4-FFF2-40B4-BE49-F238E27FC236}">
                <a16:creationId xmlns:a16="http://schemas.microsoft.com/office/drawing/2014/main" xmlns="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611560" y="4509120"/>
            <a:ext cx="8064896" cy="1440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800" b="1" dirty="0" smtClean="0">
                <a:latin typeface="Adobe 고딕 Std B" pitchFamily="34" charset="-127"/>
                <a:ea typeface="Adobe 고딕 Std B" pitchFamily="34" charset="-127"/>
              </a:rPr>
              <a:t>기존의 문화재 </a:t>
            </a:r>
            <a:r>
              <a:rPr lang="en-US" altLang="ko-KR" sz="1800" b="1" dirty="0" smtClean="0">
                <a:latin typeface="Adobe 고딕 Std B" pitchFamily="34" charset="-127"/>
                <a:ea typeface="Adobe 고딕 Std B" pitchFamily="34" charset="-127"/>
              </a:rPr>
              <a:t>VR</a:t>
            </a:r>
            <a:r>
              <a:rPr lang="ko-KR" altLang="en-US" sz="1800" b="1" dirty="0" smtClean="0">
                <a:latin typeface="Adobe 고딕 Std B" pitchFamily="34" charset="-127"/>
                <a:ea typeface="Adobe 고딕 Std B" pitchFamily="34" charset="-127"/>
              </a:rPr>
              <a:t>체험은 </a:t>
            </a:r>
            <a:r>
              <a:rPr lang="en-US" altLang="ko-KR" sz="1800" b="1" dirty="0" smtClean="0">
                <a:latin typeface="Adobe 고딕 Std B" pitchFamily="34" charset="-127"/>
                <a:ea typeface="Adobe 고딕 Std B" pitchFamily="34" charset="-127"/>
              </a:rPr>
              <a:t>VR</a:t>
            </a:r>
            <a:r>
              <a:rPr lang="ko-KR" altLang="en-US" sz="1800" b="1" dirty="0" smtClean="0">
                <a:latin typeface="Adobe 고딕 Std B" pitchFamily="34" charset="-127"/>
                <a:ea typeface="Adobe 고딕 Std B" pitchFamily="34" charset="-127"/>
              </a:rPr>
              <a:t>기기의 영상으로 문화재 체험</a:t>
            </a:r>
            <a:endParaRPr lang="en-US" altLang="ko-KR" sz="1800" b="1" dirty="0" smtClean="0">
              <a:latin typeface="Adobe 고딕 Std B" pitchFamily="34" charset="-127"/>
              <a:ea typeface="Adobe 고딕 Std B" pitchFamily="34" charset="-127"/>
            </a:endParaRPr>
          </a:p>
          <a:p>
            <a:pPr>
              <a:buNone/>
            </a:pPr>
            <a:endParaRPr lang="en-US" altLang="ko-KR" sz="1800" b="1" dirty="0" smtClean="0">
              <a:latin typeface="Adobe 고딕 Std B" pitchFamily="34" charset="-127"/>
              <a:ea typeface="Adobe 고딕 Std B" pitchFamily="34" charset="-127"/>
            </a:endParaRPr>
          </a:p>
          <a:p>
            <a:pPr>
              <a:buNone/>
            </a:pPr>
            <a:r>
              <a:rPr lang="ko-KR" altLang="en-US" sz="1800" b="1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800" b="1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768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게임 소개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문화재 복원게임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611560" y="980728"/>
            <a:ext cx="8064896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기존과 차이점</a:t>
            </a:r>
            <a:endParaRPr lang="en-US" altLang="ko-KR" sz="2400" dirty="0" smtClean="0">
              <a:solidFill>
                <a:schemeClr val="bg1">
                  <a:lumMod val="1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xmlns="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611560" y="4509120"/>
            <a:ext cx="8064896" cy="13681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Char char="-"/>
            </a:pPr>
            <a:r>
              <a:rPr lang="en-US" altLang="ko-KR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r>
              <a:rPr lang="ko-KR" altLang="en-US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문화재와 게임을 결합하여 게임을 통한 문화체험 가능</a:t>
            </a:r>
            <a:endParaRPr lang="en-US" altLang="ko-KR" sz="1800" dirty="0" smtClean="0">
              <a:solidFill>
                <a:schemeClr val="bg1">
                  <a:lumMod val="1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0" indent="0">
              <a:buFontTx/>
              <a:buChar char="-"/>
            </a:pPr>
            <a:r>
              <a:rPr lang="en-US" altLang="ko-KR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r>
              <a:rPr lang="ko-KR" altLang="en-US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설계도와 아이템</a:t>
            </a:r>
            <a:r>
              <a:rPr lang="en-US" altLang="ko-KR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재료</a:t>
            </a:r>
            <a:r>
              <a:rPr lang="en-US" altLang="ko-KR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ko-KR" altLang="en-US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를 모아 문화재를 복원하여 흥미 유발</a:t>
            </a:r>
            <a:endParaRPr lang="en-US" altLang="ko-KR" sz="1800" dirty="0" smtClean="0">
              <a:solidFill>
                <a:schemeClr val="bg1">
                  <a:lumMod val="1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bg1">
                  <a:lumMod val="1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4580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556792"/>
            <a:ext cx="3456384" cy="2736304"/>
          </a:xfrm>
          <a:prstGeom prst="rect">
            <a:avLst/>
          </a:prstGeom>
          <a:noFill/>
        </p:spPr>
      </p:pic>
      <p:sp>
        <p:nvSpPr>
          <p:cNvPr id="24582" name="AutoShape 6" descr="ê²ì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4584" name="Picture 8" descr="ê²ì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628800"/>
            <a:ext cx="3456384" cy="2520280"/>
          </a:xfrm>
          <a:prstGeom prst="rect">
            <a:avLst/>
          </a:prstGeom>
          <a:noFill/>
        </p:spPr>
      </p:pic>
      <p:sp>
        <p:nvSpPr>
          <p:cNvPr id="17" name="십자형 16"/>
          <p:cNvSpPr/>
          <p:nvPr/>
        </p:nvSpPr>
        <p:spPr>
          <a:xfrm>
            <a:off x="4355976" y="2492896"/>
            <a:ext cx="576064" cy="57606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768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게임 내용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문화재 복원게임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611560" y="980728"/>
            <a:ext cx="8064896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플레이 방법</a:t>
            </a:r>
            <a:endParaRPr lang="en-US" altLang="ko-KR" sz="2400" dirty="0" smtClean="0">
              <a:solidFill>
                <a:schemeClr val="bg1">
                  <a:lumMod val="1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xmlns="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611560" y="1700808"/>
            <a:ext cx="7848872" cy="13681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r>
              <a:rPr lang="ko-KR" altLang="en-US" sz="1800" dirty="0" err="1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플에이어가</a:t>
            </a:r>
            <a:r>
              <a:rPr lang="ko-KR" altLang="en-US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문화재를 돌아다니면서 파괴된 문화재를 발견한다</a:t>
            </a:r>
            <a:r>
              <a:rPr lang="en-US" altLang="ko-KR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0" indent="0"/>
            <a:r>
              <a:rPr lang="en-US" altLang="ko-KR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r>
              <a:rPr lang="ko-KR" altLang="en-US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파괴되거나 소실된 문화재의 설계도와 아이템</a:t>
            </a:r>
            <a:r>
              <a:rPr lang="en-US" altLang="ko-KR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재료</a:t>
            </a:r>
            <a:r>
              <a:rPr lang="en-US" altLang="ko-KR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ko-KR" altLang="en-US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를 모은다</a:t>
            </a:r>
            <a:r>
              <a:rPr lang="en-US" altLang="ko-KR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0" indent="0"/>
            <a:r>
              <a:rPr lang="en-US" altLang="ko-KR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r>
              <a:rPr lang="ko-KR" altLang="en-US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설계도와 아이템</a:t>
            </a:r>
            <a:r>
              <a:rPr lang="en-US" altLang="ko-KR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재료</a:t>
            </a:r>
            <a:r>
              <a:rPr lang="en-US" altLang="ko-KR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ko-KR" altLang="en-US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를 이용하여 문화재를 복원한다</a:t>
            </a:r>
            <a:r>
              <a:rPr lang="en-US" altLang="ko-KR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0" indent="0"/>
            <a:r>
              <a:rPr lang="en-US" altLang="ko-KR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r>
              <a:rPr lang="ko-KR" altLang="en-US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플레이 도중 나오는 문화재 소개와 퀴즈풀이</a:t>
            </a:r>
            <a:endParaRPr lang="en-US" altLang="ko-KR" sz="1800" dirty="0" smtClean="0">
              <a:solidFill>
                <a:schemeClr val="bg1">
                  <a:lumMod val="1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2535" name="Picture 7" descr="ìµì° ë¯¸ë¥µì¬ì§ ìí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284984"/>
            <a:ext cx="3600400" cy="3096344"/>
          </a:xfrm>
          <a:prstGeom prst="rect">
            <a:avLst/>
          </a:prstGeom>
          <a:noFill/>
        </p:spPr>
      </p:pic>
      <p:sp>
        <p:nvSpPr>
          <p:cNvPr id="22537" name="AutoShape 9" descr="ìµì° ë¯¸ë¥µì¬ì§ ìí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9" name="AutoShape 11" descr="ìµì° ë¯¸ë¥µì¬ì§ ìí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41" name="AutoShape 13" descr="ìµì° ë¯¸ë¥µì¬ì§ ìí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2543" name="Picture 15" descr="ìµì° ë¯¸ë¥µì¬ì§ ìí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284984"/>
            <a:ext cx="3456831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1135" y="271681"/>
            <a:ext cx="7938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게임 내용 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문화재 복원게임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611560" y="980728"/>
            <a:ext cx="8064896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설계도와 아이템</a:t>
            </a:r>
            <a:r>
              <a:rPr lang="en-US" altLang="ko-KR" sz="24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24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재료</a:t>
            </a:r>
            <a:r>
              <a:rPr lang="en-US" altLang="ko-KR" sz="24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xmlns="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683568" y="5085184"/>
            <a:ext cx="7848872" cy="13681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 플레이 하면서 설계도와 아이템을 모아 문화재 복원</a:t>
            </a:r>
            <a:endParaRPr lang="en-US" altLang="ko-KR" sz="1800" dirty="0" smtClean="0">
              <a:solidFill>
                <a:schemeClr val="bg1">
                  <a:lumMod val="1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xmlns="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755576" y="4293096"/>
            <a:ext cx="784887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                          </a:t>
            </a:r>
            <a:r>
              <a:rPr lang="ko-KR" altLang="en-US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설계도                                                                  아이템</a:t>
            </a:r>
            <a:r>
              <a:rPr lang="en-US" altLang="ko-KR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재료</a:t>
            </a:r>
            <a:r>
              <a:rPr lang="en-US" altLang="ko-KR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</a:p>
        </p:txBody>
      </p:sp>
      <p:pic>
        <p:nvPicPr>
          <p:cNvPr id="20482" name="Picture 2" descr="ê²ì ì¬ë£ ìì´í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556792"/>
            <a:ext cx="3600400" cy="2615953"/>
          </a:xfrm>
          <a:prstGeom prst="rect">
            <a:avLst/>
          </a:prstGeom>
          <a:noFill/>
        </p:spPr>
      </p:pic>
      <p:pic>
        <p:nvPicPr>
          <p:cNvPr id="20484" name="Picture 4" descr="ê´ë ¨ ì´ë¯¸ì§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628800"/>
            <a:ext cx="3528392" cy="25206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768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게임 내용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문화재 복원게임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611560" y="980728"/>
            <a:ext cx="8064896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문화재 소개 및 돌발 퀴즈</a:t>
            </a:r>
            <a:endParaRPr lang="en-US" altLang="ko-KR" sz="2400" dirty="0" smtClean="0">
              <a:solidFill>
                <a:schemeClr val="bg1">
                  <a:lumMod val="1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xmlns="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611560" y="4725144"/>
            <a:ext cx="7848872" cy="792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 플레이를 하면서 나오는 문화재 소개와 돌발 퀴즈 풀이</a:t>
            </a:r>
            <a:endParaRPr lang="en-US" altLang="ko-KR" sz="1800" dirty="0" smtClean="0">
              <a:solidFill>
                <a:schemeClr val="bg1">
                  <a:lumMod val="1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8434" name="Picture 2" descr="ìµì° ë¯¸ë¥µì¬ì§ ìë´ë¬¸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556792"/>
            <a:ext cx="3456384" cy="2736304"/>
          </a:xfrm>
          <a:prstGeom prst="rect">
            <a:avLst/>
          </a:prstGeom>
          <a:noFill/>
        </p:spPr>
      </p:pic>
      <p:pic>
        <p:nvPicPr>
          <p:cNvPr id="18438" name="Picture 6" descr="í´ì¦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556792"/>
            <a:ext cx="3600400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기대 효과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문화재 복원게임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611560" y="980728"/>
            <a:ext cx="8064896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기대 효과 및 활용방안</a:t>
            </a:r>
            <a:endParaRPr lang="en-US" altLang="ko-KR" sz="2400" dirty="0" smtClean="0">
              <a:solidFill>
                <a:schemeClr val="bg1">
                  <a:lumMod val="1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xmlns="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683568" y="1628800"/>
            <a:ext cx="7848872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r>
              <a:rPr lang="ko-KR" altLang="en-US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게임이라는 대중적인 것을 통하여 문화재를 좀더 친근하게 다가갈 수    </a:t>
            </a:r>
            <a:endParaRPr lang="en-US" altLang="ko-KR" sz="1800" dirty="0" smtClean="0">
              <a:solidFill>
                <a:schemeClr val="bg1">
                  <a:lumMod val="1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   있도록 하여 문화재를 알린다</a:t>
            </a:r>
            <a:r>
              <a:rPr lang="en-US" altLang="ko-KR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 smtClean="0">
              <a:solidFill>
                <a:schemeClr val="bg1">
                  <a:lumMod val="1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0" indent="0"/>
            <a:r>
              <a:rPr lang="en-US" altLang="ko-KR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r>
              <a:rPr lang="ko-KR" altLang="en-US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문화재의 인식을 개선하고 퀴즈와 문화재 복원이라는 룰을 통하여 문화재의 </a:t>
            </a:r>
            <a:endParaRPr lang="en-US" altLang="ko-KR" sz="1800" dirty="0" smtClean="0">
              <a:solidFill>
                <a:schemeClr val="bg1">
                  <a:lumMod val="1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  </a:t>
            </a:r>
            <a:r>
              <a:rPr lang="ko-KR" altLang="en-US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중요성을 알릴 수  있다</a:t>
            </a:r>
            <a:r>
              <a:rPr lang="en-US" altLang="ko-KR" sz="1800" dirty="0" smtClean="0">
                <a:solidFill>
                  <a:schemeClr val="bg1">
                    <a:lumMod val="1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 smtClean="0">
              <a:solidFill>
                <a:schemeClr val="bg1">
                  <a:lumMod val="1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369</Words>
  <Application>Microsoft Office PowerPoint</Application>
  <PresentationFormat>화면 슬라이드 쇼(4:3)</PresentationFormat>
  <Paragraphs>127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46</cp:revision>
  <dcterms:created xsi:type="dcterms:W3CDTF">2016-11-03T20:47:04Z</dcterms:created>
  <dcterms:modified xsi:type="dcterms:W3CDTF">2019-03-13T12:48:09Z</dcterms:modified>
</cp:coreProperties>
</file>