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12192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Source Sans Pro" panose="020B0503030403020204" pitchFamily="34" charset="0"/>
      <p:regular r:id="rId11"/>
      <p:bold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27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318460"/>
            <a:ext cx="12188952" cy="221911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590362"/>
            <a:ext cx="11808047" cy="15664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7063"/>
              </a:lnSpc>
              <a:spcAft>
                <a:spcPts val="6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TECH SHOP</a:t>
            </a:r>
            <a:b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680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ANALYSIS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285679"/>
            <a:ext cx="777637" cy="476131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52324" y="357098"/>
            <a:ext cx="634798" cy="333292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324" y="357098"/>
            <a:ext cx="634742" cy="333292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971183" y="726546"/>
            <a:ext cx="8533904" cy="40947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3240"/>
              </a:lnSpc>
              <a:buNone/>
            </a:pPr>
            <a:r>
              <a:rPr lang="en-US" sz="27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Sales Data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123545" y="2455050"/>
            <a:ext cx="8381542" cy="102844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ts val="2800"/>
              </a:lnSpc>
              <a:buNone/>
            </a:pPr>
            <a:r>
              <a:rPr lang="en-US" sz="2000" b="1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Answer business questions about 12 months worth of sales data. The data contains hundreds of thousands of electronics store purchases broken down by month, product type, cost, purchase address, etc.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4" cy="1201373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11758"/>
            <a:ext cx="11617595" cy="3134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3139"/>
              </a:lnSpc>
              <a:spcAft>
                <a:spcPts val="600"/>
              </a:spcAft>
              <a:buNone/>
            </a:pPr>
            <a:r>
              <a:rPr lang="en-US" sz="30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5 high level business questions related to our data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881759"/>
            <a:ext cx="11046239" cy="447920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was the best month for sales? How much was earned that month?</a:t>
            </a:r>
          </a:p>
          <a:p>
            <a:pPr marL="242900" indent="-242900" algn="l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city sold the most product?</a:t>
            </a:r>
          </a:p>
          <a:p>
            <a:pPr marL="242900" indent="-242900" algn="l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time of the day do people make most purchases?</a:t>
            </a:r>
          </a:p>
          <a:p>
            <a:pPr marL="242900" indent="-242900" algn="l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products are most often sold together?</a:t>
            </a:r>
          </a:p>
          <a:p>
            <a:pPr marL="242900" indent="-242900" algn="l">
              <a:lnSpc>
                <a:spcPts val="4480"/>
              </a:lnSpc>
              <a:buSzPct val="100000"/>
              <a:buFont typeface="+mj-lt"/>
              <a:buAutoNum type="arabicPeriod"/>
            </a:pPr>
            <a:r>
              <a:rPr lang="en-US" sz="32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What product sold the most? Why do you think it sold the most?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5224" cy="113909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0709"/>
            <a:ext cx="11617595" cy="2422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354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answer these questions we walk through many different pandas methods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571358" y="1923569"/>
            <a:ext cx="11046235" cy="25330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Drop NaN values from DataFrame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Removing rows based on a condition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Change the type of columns (to_numeric, to_datetime, astype)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Concatenating multiple csvs together to create a new DataFrame (pd.concat)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Adding columns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Parsing cells as strings to make new columns (.str)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the .apply() method</a:t>
            </a:r>
          </a:p>
          <a:p>
            <a:pPr marL="242900" indent="-242900" algn="l">
              <a:lnSpc>
                <a:spcPts val="2100"/>
              </a:lnSpc>
              <a:buSzPct val="100000"/>
              <a:buChar char="•"/>
            </a:pPr>
            <a:r>
              <a:rPr lang="en-US" sz="1500" kern="0" spc="0" dirty="0">
                <a:solidFill>
                  <a:srgbClr val="00143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Using groupby to perform aggregate analysis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" y="47613"/>
            <a:ext cx="12093726" cy="6761059"/>
          </a:xfrm>
          <a:prstGeom prst="rect">
            <a:avLst/>
          </a:prstGeom>
          <a:noFill/>
          <a:ln w="127000">
            <a:solidFill>
              <a:srgbClr val="D4D4D4"/>
            </a:solidFill>
            <a:prstDash val="solid"/>
            <a:miter lim="8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2021-05-18T08:35:45Z</dcterms:created>
  <dcterms:modified xsi:type="dcterms:W3CDTF">2022-01-26T12:21:43Z</dcterms:modified>
</cp:coreProperties>
</file>