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12192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Source Sans Pro" panose="020B05030304030202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21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766916"/>
            <a:ext cx="12188952" cy="132364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80905" y="3038763"/>
            <a:ext cx="11808047" cy="66963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7063"/>
              </a:lnSpc>
              <a:spcAft>
                <a:spcPts val="600"/>
              </a:spcAft>
              <a:buNone/>
            </a:pPr>
            <a:r>
              <a:rPr lang="en-US" sz="6800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Machine learning Models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80905" y="285679"/>
            <a:ext cx="777637" cy="476131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52324" y="357098"/>
            <a:ext cx="634798" cy="333292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324" y="357098"/>
            <a:ext cx="638015" cy="333292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What is a machine learning model?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8" y="1837865"/>
            <a:ext cx="11046239" cy="139030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2100"/>
              </a:lnSpc>
              <a:buNone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machine learning model is a file that has been trained to recognize certain types of patterns in data. 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 train a model over a set of data, providing it an algorithm that it can use to reason over and learn from that data.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 example, let's say you want to build an application that can recognize a user's emotions based on their facial expressions</a:t>
            </a:r>
            <a:r>
              <a:rPr lang="en-US" sz="1500" kern="0" spc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500" kern="0" spc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 </a:t>
            </a: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can train a model by providing it with images of faces that are each tagged with a certain emotion, and then you can use that model in an application that can recognize any user's emotion.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971057" y="3637640"/>
            <a:ext cx="6245823" cy="2696677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/>
          <a:srcRect l="369" r="369"/>
          <a:stretch/>
        </p:blipFill>
        <p:spPr>
          <a:xfrm>
            <a:off x="2971057" y="3637640"/>
            <a:ext cx="6245823" cy="2696677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285679" y="6494426"/>
            <a:ext cx="3148267" cy="199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1540"/>
              </a:lnSpc>
              <a:buNone/>
            </a:pPr>
            <a:r>
              <a:rPr lang="en-US" sz="11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Microsoft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6" cy="141887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When to use Machine Learning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1" y="1022253"/>
            <a:ext cx="11617595" cy="20711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37"/>
              </a:lnSpc>
              <a:spcAft>
                <a:spcPts val="600"/>
              </a:spcAft>
              <a:buNone/>
            </a:pPr>
            <a:r>
              <a:rPr lang="en-US" sz="1900" dirty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Good machine learning scenarios often have the following common properties: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571358" y="1923569"/>
            <a:ext cx="11046239" cy="91417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42900" indent="-242900" algn="l">
              <a:lnSpc>
                <a:spcPts val="2100"/>
              </a:lnSpc>
              <a:buSzPct val="100000"/>
              <a:buChar char="•"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They involve a repeated decision or evaluation which you want to automate and need consistent results.</a:t>
            </a:r>
          </a:p>
          <a:p>
            <a:pPr marL="242900" indent="-242900" algn="l">
              <a:lnSpc>
                <a:spcPts val="2100"/>
              </a:lnSpc>
              <a:buSzPct val="100000"/>
              <a:buChar char="•"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is difficult or impossible to explicitly describe the solution or criteria behind a decision.</a:t>
            </a:r>
          </a:p>
          <a:p>
            <a:pPr marL="242900" indent="-242900" algn="l">
              <a:lnSpc>
                <a:spcPts val="2100"/>
              </a:lnSpc>
              <a:buSzPct val="100000"/>
              <a:buChar char="•"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 have labeled data, or existing examples where you can describe the situation and map it to the correct result.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1647413"/>
            <a:ext cx="5523119" cy="2080692"/>
          </a:xfrm>
          <a:prstGeom prst="rect">
            <a:avLst/>
          </a:prstGeom>
          <a:solidFill>
            <a:srgbClr val="0058BF"/>
          </a:solidFill>
        </p:spPr>
      </p:sp>
      <p:sp>
        <p:nvSpPr>
          <p:cNvPr id="3" name="Object 2"/>
          <p:cNvSpPr/>
          <p:nvPr/>
        </p:nvSpPr>
        <p:spPr>
          <a:xfrm>
            <a:off x="761810" y="1874089"/>
            <a:ext cx="5332667" cy="2707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68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Supervised learning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761810" y="2388520"/>
            <a:ext cx="5332667" cy="1053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476"/>
              </a:lnSpc>
              <a:spcAft>
                <a:spcPts val="600"/>
              </a:spcAft>
              <a:buNone/>
            </a:pP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 supervised learning, the machine is taught by example. The operator provides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machine learning algorithm with a known dataset that includes desired inputs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and outputs, and the algorithm must find a method to determine how to arrive at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those inputs and outputs. 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6189702" y="1647413"/>
            <a:ext cx="5523119" cy="2080692"/>
          </a:xfrm>
          <a:prstGeom prst="rect">
            <a:avLst/>
          </a:prstGeom>
          <a:solidFill>
            <a:srgbClr val="0058BF"/>
          </a:solidFill>
        </p:spPr>
      </p:sp>
      <p:sp>
        <p:nvSpPr>
          <p:cNvPr id="6" name="Object 5"/>
          <p:cNvSpPr/>
          <p:nvPr/>
        </p:nvSpPr>
        <p:spPr>
          <a:xfrm>
            <a:off x="6475381" y="1874089"/>
            <a:ext cx="5332667" cy="2707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68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Semi-supervised learning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475381" y="2388520"/>
            <a:ext cx="5332667" cy="1053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476"/>
              </a:lnSpc>
              <a:spcAft>
                <a:spcPts val="600"/>
              </a:spcAft>
              <a:buNone/>
            </a:pP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Semi-supervised learning is similar to supervised learning, but instead uses both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labelled and unlabelled data. Labelled data is essentially information that has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meaningful tags so that the algorithm can understand the data, whilst unlabelled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lacks that information. By using this</a:t>
            </a:r>
          </a:p>
          <a:p>
            <a:pPr algn="l">
              <a:lnSpc>
                <a:spcPts val="1476"/>
              </a:lnSpc>
              <a:spcAft>
                <a:spcPts val="600"/>
              </a:spcAft>
              <a:buNone/>
            </a:pP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combination, machine learning algorithms can learn to label unlabelled data.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76131" y="3918558"/>
            <a:ext cx="5523119" cy="2080692"/>
          </a:xfrm>
          <a:prstGeom prst="rect">
            <a:avLst/>
          </a:prstGeom>
          <a:solidFill>
            <a:srgbClr val="0058BF"/>
          </a:solidFill>
        </p:spPr>
      </p:sp>
      <p:sp>
        <p:nvSpPr>
          <p:cNvPr id="9" name="Object 8"/>
          <p:cNvSpPr/>
          <p:nvPr/>
        </p:nvSpPr>
        <p:spPr>
          <a:xfrm>
            <a:off x="761810" y="4145234"/>
            <a:ext cx="5332667" cy="2707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68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Unsupervised learning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761810" y="4659665"/>
            <a:ext cx="5332667" cy="1053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476"/>
              </a:lnSpc>
              <a:spcAft>
                <a:spcPts val="600"/>
              </a:spcAft>
              <a:buNone/>
            </a:pP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Here, the machine learning algorithm studies data to identify patterns. There is no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answer key or human operator to provide instruction. Instead, the machine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determines the correlations and relationships by analysing available data. 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189702" y="3918558"/>
            <a:ext cx="5523119" cy="2080692"/>
          </a:xfrm>
          <a:prstGeom prst="rect">
            <a:avLst/>
          </a:prstGeom>
          <a:solidFill>
            <a:srgbClr val="0058BF"/>
          </a:solidFill>
        </p:spPr>
      </p:sp>
      <p:sp>
        <p:nvSpPr>
          <p:cNvPr id="12" name="Object 11"/>
          <p:cNvSpPr/>
          <p:nvPr/>
        </p:nvSpPr>
        <p:spPr>
          <a:xfrm>
            <a:off x="6475381" y="4145234"/>
            <a:ext cx="5332667" cy="2707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668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Reinforcement learning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6475381" y="4659665"/>
            <a:ext cx="5332667" cy="10539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476"/>
              </a:lnSpc>
              <a:spcAft>
                <a:spcPts val="600"/>
              </a:spcAft>
              <a:buNone/>
            </a:pP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Method aims at using observations gathered from the interaction with the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environment to take actions that would maximize the reward or minimize the risk.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Reinforcement learning algorithm (called the agent) continuously learns from the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environment in an iterative fashion. In the process, the agent learns from its</a:t>
            </a:r>
            <a:b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100" dirty="0">
                <a:solidFill>
                  <a:srgbClr val="FFFFFF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experiences of the environment until it explores the full range of possible states.</a:t>
            </a:r>
            <a:endParaRPr lang="en-US" dirty="0"/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9" y="6340160"/>
            <a:ext cx="710974" cy="373287"/>
          </a:xfrm>
          <a:prstGeom prst="rect">
            <a:avLst/>
          </a:prstGeom>
        </p:spPr>
      </p:pic>
      <p:sp>
        <p:nvSpPr>
          <p:cNvPr id="15" name="Object 14"/>
          <p:cNvSpPr/>
          <p:nvPr/>
        </p:nvSpPr>
        <p:spPr>
          <a:xfrm>
            <a:off x="1047488" y="6351587"/>
            <a:ext cx="10093976" cy="50469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800" dirty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©2021 Proprietary and Confidential. All Rights Reserved.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11532406" y="6351587"/>
            <a:ext cx="466094" cy="50469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r">
              <a:spcAft>
                <a:spcPts val="600"/>
              </a:spcAft>
              <a:buNone/>
            </a:pPr>
            <a:r>
              <a:rPr lang="en-US" sz="1400" dirty="0">
                <a:solidFill>
                  <a:srgbClr val="000A44">
                    <a:alpha val="80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There are four types of machine learning algorithms: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Types of machine learning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61835" y="1266508"/>
            <a:ext cx="10804417" cy="4702161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rcRect l="666" r="666"/>
          <a:stretch/>
        </p:blipFill>
        <p:spPr>
          <a:xfrm>
            <a:off x="561835" y="1266508"/>
            <a:ext cx="10804417" cy="4702161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875336" y="6478505"/>
            <a:ext cx="3428146" cy="14283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1120"/>
              </a:lnSpc>
              <a:buNone/>
            </a:pPr>
            <a:r>
              <a:rPr lang="en-US" sz="8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https://en.proft.me/2015/12/24/types-machine-learning-algorithms/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6" cy="126650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02807"/>
            <a:ext cx="11617595" cy="3847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924"/>
              </a:lnSpc>
              <a:spcAft>
                <a:spcPts val="600"/>
              </a:spcAft>
              <a:buNone/>
            </a:pPr>
            <a:r>
              <a:rPr lang="en-US" sz="38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Machine Learning  Algorithm:</a:t>
            </a:r>
            <a:endParaRPr lang="en-US" dirty="0"/>
          </a:p>
        </p:txBody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rcRect t="897" b="897"/>
          <a:stretch/>
        </p:blipFill>
        <p:spPr>
          <a:xfrm>
            <a:off x="1437915" y="1514096"/>
            <a:ext cx="9040348" cy="382215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8475" cy="6865808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rcRect l="766" r="766"/>
          <a:stretch/>
        </p:blipFill>
        <p:spPr>
          <a:xfrm>
            <a:off x="0" y="0"/>
            <a:ext cx="12198475" cy="6865808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465</Words>
  <Application>Microsoft Office PowerPoint</Application>
  <PresentationFormat>Widescreen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2</cp:revision>
  <dcterms:created xsi:type="dcterms:W3CDTF">2021-06-25T10:52:18Z</dcterms:created>
  <dcterms:modified xsi:type="dcterms:W3CDTF">2021-09-28T23:15:45Z</dcterms:modified>
</cp:coreProperties>
</file>