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3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66916"/>
            <a:ext cx="12188953" cy="132231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24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 out your app (Sidebar)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9498" y="1076056"/>
            <a:ext cx="13199092" cy="555529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l="882" r="882"/>
          <a:stretch/>
        </p:blipFill>
        <p:spPr>
          <a:xfrm>
            <a:off x="209498" y="1076056"/>
            <a:ext cx="13199092" cy="555529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 out your app (widgets side-by-side)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82765" y="1799775"/>
            <a:ext cx="10623423" cy="3888571"/>
          </a:xfrm>
          <a:prstGeom prst="rect">
            <a:avLst/>
          </a:prstGeom>
          <a:solidFill>
            <a:srgbClr val="FCFDFD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l="3942" r="3942"/>
          <a:stretch/>
        </p:blipFill>
        <p:spPr>
          <a:xfrm>
            <a:off x="782765" y="1799775"/>
            <a:ext cx="10623423" cy="388857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 progress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333042" y="1007435"/>
            <a:ext cx="9047947" cy="5848851"/>
          </a:xfrm>
          <a:prstGeom prst="rect">
            <a:avLst/>
          </a:prstGeom>
          <a:solidFill>
            <a:srgbClr val="FBFCFD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1710" b="1710"/>
          <a:stretch/>
        </p:blipFill>
        <p:spPr>
          <a:xfrm>
            <a:off x="2333042" y="1007435"/>
            <a:ext cx="9047947" cy="584885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Share your app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1382" y="1456961"/>
            <a:ext cx="10722469" cy="484088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830" b="830"/>
          <a:stretch/>
        </p:blipFill>
        <p:spPr>
          <a:xfrm>
            <a:off x="371382" y="1456961"/>
            <a:ext cx="10722469" cy="484088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47388" y="2906184"/>
            <a:ext cx="8381547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sz="45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Practical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25" y="3799525"/>
            <a:ext cx="8381547" cy="3428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sz="20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Amazure Online Shop   Dashbaord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Amazure Online Shop   Dashbaord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 t="5404" b="5404"/>
          <a:stretch/>
        </p:blipFill>
        <p:spPr>
          <a:xfrm>
            <a:off x="209498" y="1037965"/>
            <a:ext cx="11763538" cy="5566859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5" y="2020580"/>
            <a:ext cx="8381541" cy="13712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sz="45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fastest way to build and share data apps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31" y="3799525"/>
            <a:ext cx="8381541" cy="10284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1820"/>
              </a:lnSpc>
              <a:buNone/>
            </a:pPr>
            <a:r>
              <a:rPr lang="en-US" sz="2000" b="1" kern="0" spc="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r>
              <a:rPr lang="en-US" sz="20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an open-source Python library that makes it easy to create and share beautiful, custom web apps for machine learning and data science. In just a few minutes you can build and deploy powerful data apps 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5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several web UI tools for data science!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95051" y="1914046"/>
            <a:ext cx="9537645" cy="344580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86" b="86"/>
          <a:stretch/>
        </p:blipFill>
        <p:spPr>
          <a:xfrm>
            <a:off x="1495051" y="1914046"/>
            <a:ext cx="9537645" cy="344580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704675" y="6342064"/>
            <a:ext cx="6929784" cy="26663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https://towardsdatascience.com/gradio-vs-streamlit-vs-dash-vs-flask-d3defb1209a2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 Streamlit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47388"/>
            <a:ext cx="11046236" cy="22663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6300"/>
              </a:lnSpc>
              <a:buNone/>
            </a:pPr>
            <a:endParaRPr dirty="0"/>
          </a:p>
          <a:p>
            <a:pPr algn="ctr">
              <a:lnSpc>
                <a:spcPts val="6300"/>
              </a:lnSpc>
              <a:buNone/>
            </a:pPr>
            <a:r>
              <a:rPr lang="en-US" sz="4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</a:t>
            </a:r>
            <a:r>
              <a:rPr lang="en-US" sz="4500" kern="0" spc="0" dirty="0" err="1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endParaRPr lang="en-US" sz="4500" kern="0" spc="0" dirty="0">
              <a:solidFill>
                <a:srgbClr val="00143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algn="ctr">
              <a:lnSpc>
                <a:spcPts val="6300"/>
              </a:lnSpc>
              <a:buNone/>
            </a:pPr>
            <a:r>
              <a:rPr lang="en-US" kern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</a:rPr>
              <a:t>Streamlit requires python version 3.6+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3" name="Object 2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rcRect l="-11393" t="-1569" r="-11393" b="-1569"/>
          <a:stretch/>
        </p:blipFill>
        <p:spPr>
          <a:xfrm>
            <a:off x="0" y="0"/>
            <a:ext cx="12198475" cy="6865808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a title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09448" y="2066408"/>
            <a:ext cx="10970057" cy="255214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634" b="634"/>
          <a:stretch/>
        </p:blipFill>
        <p:spPr>
          <a:xfrm>
            <a:off x="609448" y="2066408"/>
            <a:ext cx="10970057" cy="255214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Write a data frame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57193" y="1314121"/>
            <a:ext cx="11269900" cy="472134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2000" b="2000"/>
          <a:stretch/>
        </p:blipFill>
        <p:spPr>
          <a:xfrm>
            <a:off x="557193" y="1314121"/>
            <a:ext cx="11269900" cy="472134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Draw charts and maps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542664" y="1085579"/>
            <a:ext cx="8884603" cy="565187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8318" b="8318"/>
          <a:stretch/>
        </p:blipFill>
        <p:spPr>
          <a:xfrm>
            <a:off x="1542664" y="1085579"/>
            <a:ext cx="8884603" cy="565187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interactivity with widgets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656936" y="866558"/>
            <a:ext cx="7903137" cy="5875376"/>
          </a:xfrm>
          <a:prstGeom prst="rect">
            <a:avLst/>
          </a:prstGeom>
          <a:solidFill>
            <a:srgbClr val="FCFCFD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l="884" r="884"/>
          <a:stretch/>
        </p:blipFill>
        <p:spPr>
          <a:xfrm>
            <a:off x="1656936" y="866558"/>
            <a:ext cx="7903137" cy="587537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135</Words>
  <Application>Microsoft Office PowerPoint</Application>
  <PresentationFormat>Widescreen</PresentationFormat>
  <Paragraphs>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2021-06-03T18:11:21Z</dcterms:created>
  <dcterms:modified xsi:type="dcterms:W3CDTF">2021-09-04T18:26:33Z</dcterms:modified>
</cp:coreProperties>
</file>