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6" r:id="rId6"/>
    <p:sldId id="267" r:id="rId7"/>
  </p:sldIdLst>
  <p:sldSz cx="12192000" cy="6858000"/>
  <p:notesSz cx="6858000" cy="12192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4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2839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523744" y="3038763"/>
            <a:ext cx="11665208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Version  Control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896935"/>
            <a:ext cx="11046242" cy="13730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most popular version-control system.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is  free and open source distributed version control system designed to handle everything from small to very large projects with speed and efficiency.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strength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895001"/>
            <a:ext cx="11046242" cy="28567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Nothing that is saved to Git is ever lost, so you can always go back to see which results were generated by which versions of your programs.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automatically notifies you when your work conflicts with someone else's, so it's harder (but not impossible) to accidentally overwrite work.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can synchronize work done by different people on different machines, so it scales as your team does.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4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Workflow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2856786"/>
            <a:ext cx="11245989" cy="265709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1253" b="1253"/>
          <a:stretch/>
        </p:blipFill>
        <p:spPr>
          <a:xfrm>
            <a:off x="476131" y="2856786"/>
            <a:ext cx="11245989" cy="265709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889347"/>
            <a:ext cx="11046239" cy="4128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29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code hosting platform for version control and collaboration. 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is a company founded in 2008 </a:t>
            </a:r>
            <a:r>
              <a:rPr lang="en-US" sz="2900" kern="0" spc="0" dirty="0">
                <a:solidFill>
                  <a:srgbClr val="0088C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https://github.com/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 revealed earlier this 2018 that it's acquiring GitHub for $7.5 billion.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makes tools which integrate with git.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many other alternatives to GitHub, such as GitLab and BitBucket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the difference between Git and GitHub?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710352"/>
            <a:ext cx="11046238" cy="27615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4480"/>
              </a:lnSpc>
              <a:buNone/>
            </a:pPr>
            <a:r>
              <a:rPr lang="en-US" sz="32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version control system that lets you manage and keep track of your source code history. </a:t>
            </a:r>
            <a:r>
              <a:rPr lang="en-US" sz="32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cloud-based hosting service that lets you manage </a:t>
            </a:r>
            <a:r>
              <a:rPr lang="en-US" sz="32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repositories. If you have open-source projects that use </a:t>
            </a:r>
            <a:r>
              <a:rPr lang="en-US" sz="32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then </a:t>
            </a:r>
            <a:r>
              <a:rPr lang="en-US" sz="32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designed to help you better manage them.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Source Sans Pro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regan muthomi</cp:lastModifiedBy>
  <cp:revision>3</cp:revision>
  <dcterms:created xsi:type="dcterms:W3CDTF">2021-05-05T10:01:22Z</dcterms:created>
  <dcterms:modified xsi:type="dcterms:W3CDTF">2023-07-31T13:36:57Z</dcterms:modified>
</cp:coreProperties>
</file>