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12192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1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66916"/>
            <a:ext cx="12188952" cy="13236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Models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324" y="357098"/>
            <a:ext cx="638015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a machine learning model?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37865"/>
            <a:ext cx="11046239" cy="139030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machine learning model is a file that has been trained to recognize certain types of patterns in data. 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train a model over a set of data, providing it an algorithm that it can use to reason over and learn from that data.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example, let's say you want to build an application that can recognize a user's emotions based on their facial expressions</a:t>
            </a:r>
            <a:r>
              <a:rPr lang="en-US" sz="1500" kern="0" spc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</a:t>
            </a: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can train a model by providing it with images of faces that are each tagged with a certain emotion, and then you can use that model in an application that can recognize any user's emotion.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971057" y="3637640"/>
            <a:ext cx="6245823" cy="269667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rcRect l="369" r="369"/>
          <a:stretch/>
        </p:blipFill>
        <p:spPr>
          <a:xfrm>
            <a:off x="2971057" y="3637640"/>
            <a:ext cx="6245823" cy="2696677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85679" y="6494426"/>
            <a:ext cx="3148267" cy="199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540"/>
              </a:lnSpc>
              <a:buNone/>
            </a:pPr>
            <a:r>
              <a:rPr lang="en-US" sz="11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4188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to use Machine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022253"/>
            <a:ext cx="11617595" cy="20711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37"/>
              </a:lnSpc>
              <a:spcAft>
                <a:spcPts val="600"/>
              </a:spcAft>
              <a:buNone/>
            </a:pPr>
            <a:r>
              <a:rPr lang="en-US" sz="1900" dirty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Good machine learning scenarios often have the following common properties: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71358" y="1923569"/>
            <a:ext cx="11046239" cy="9141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involve a repeated decision or evaluation which you want to automate and need consistent results.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is difficult or impossible to explicitly describe the solution or criteria behind a decision.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have labeled data, or existing examples where you can describe the situation and map it to the correct result.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1647413"/>
            <a:ext cx="5523119" cy="2080692"/>
          </a:xfrm>
          <a:prstGeom prst="rect">
            <a:avLst/>
          </a:prstGeom>
          <a:solidFill>
            <a:srgbClr val="0058BF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Object 2"/>
          <p:cNvSpPr/>
          <p:nvPr/>
        </p:nvSpPr>
        <p:spPr>
          <a:xfrm>
            <a:off x="761810" y="1874089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Supervised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61810" y="2388520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supervised learning, the machine is taught by example. The operator provides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machine learning algorithm with a known dataset that includes desired inputs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outputs, and the algorithm must find a method to determine how to arrive at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those inputs and outputs. 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189702" y="1647413"/>
            <a:ext cx="5523119" cy="2080692"/>
          </a:xfrm>
          <a:prstGeom prst="rect">
            <a:avLst/>
          </a:prstGeom>
          <a:solidFill>
            <a:srgbClr val="0058BF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Object 5"/>
          <p:cNvSpPr/>
          <p:nvPr/>
        </p:nvSpPr>
        <p:spPr>
          <a:xfrm>
            <a:off x="6475381" y="1874089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Semi-supervised learning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475381" y="2388520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Semi-supervised learning is similar to supervised learning, but instead uses both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labelled and unlabelled data. Labelled data is essentially information that has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meaningful tags so that the algorithm can understand the data, whilst unlabelled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lacks that information. By using this</a:t>
            </a:r>
          </a:p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combination, machine learning algorithms can learn to label unlabelled data.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3918558"/>
            <a:ext cx="5523119" cy="2080692"/>
          </a:xfrm>
          <a:prstGeom prst="rect">
            <a:avLst/>
          </a:prstGeom>
          <a:solidFill>
            <a:srgbClr val="0058BF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Object 8"/>
          <p:cNvSpPr/>
          <p:nvPr/>
        </p:nvSpPr>
        <p:spPr>
          <a:xfrm>
            <a:off x="761810" y="4145234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learning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61810" y="4659665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Here, the machine learning algorithm studies data to identify patterns. There is no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answer key or human operator to provide instruction. Instead, the machine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determines the correlations and relationships by analysing available data. 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189702" y="3918558"/>
            <a:ext cx="5523119" cy="2080692"/>
          </a:xfrm>
          <a:prstGeom prst="rect">
            <a:avLst/>
          </a:prstGeom>
          <a:solidFill>
            <a:srgbClr val="0058BF"/>
          </a:solidFill>
        </p:spPr>
        <p:txBody>
          <a:bodyPr/>
          <a:lstStyle/>
          <a:p>
            <a:endParaRPr lang="en-GB"/>
          </a:p>
        </p:txBody>
      </p:sp>
      <p:sp>
        <p:nvSpPr>
          <p:cNvPr id="12" name="Object 11"/>
          <p:cNvSpPr/>
          <p:nvPr/>
        </p:nvSpPr>
        <p:spPr>
          <a:xfrm>
            <a:off x="6475381" y="4145234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Reinforcement learning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475381" y="4659665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 aims at using observations gathered from the interaction with the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to take actions that would maximize the reward or minimize the risk.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Reinforcement learning algorithm (called the agent) continuously learns from the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in an iterative fashion. In the process, the agent learns from its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experiences of the environment until it explores the full range of possible states.</a:t>
            </a:r>
            <a:endParaRPr 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four types of machine learning algorithms: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Types of machine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61835" y="1266508"/>
            <a:ext cx="10804417" cy="470216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l="666" r="666"/>
          <a:stretch/>
        </p:blipFill>
        <p:spPr>
          <a:xfrm>
            <a:off x="561835" y="1266508"/>
            <a:ext cx="10804417" cy="470216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875336" y="6478505"/>
            <a:ext cx="3428146" cy="14283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120"/>
              </a:lnSpc>
              <a:buNone/>
            </a:pPr>
            <a:r>
              <a:rPr lang="en-US" sz="8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https://en.proft.me/2015/12/24/types-machine-learning-algorithms/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 Algorithm: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rcRect t="897" b="897"/>
          <a:stretch/>
        </p:blipFill>
        <p:spPr>
          <a:xfrm>
            <a:off x="1437915" y="1514096"/>
            <a:ext cx="9040348" cy="382215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n-GB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 l="766" r="766"/>
          <a:stretch/>
        </p:blipFill>
        <p:spPr>
          <a:xfrm>
            <a:off x="0" y="0"/>
            <a:ext cx="12198475" cy="686580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regan muthomi</cp:lastModifiedBy>
  <cp:revision>2</cp:revision>
  <dcterms:created xsi:type="dcterms:W3CDTF">2021-06-25T10:52:18Z</dcterms:created>
  <dcterms:modified xsi:type="dcterms:W3CDTF">2023-09-11T14:25:36Z</dcterms:modified>
</cp:coreProperties>
</file>