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7" r:id="rId4"/>
    <p:sldId id="356" r:id="rId5"/>
    <p:sldId id="357" r:id="rId6"/>
    <p:sldId id="307" r:id="rId7"/>
    <p:sldId id="351" r:id="rId8"/>
    <p:sldId id="298" r:id="rId9"/>
    <p:sldId id="352" r:id="rId10"/>
    <p:sldId id="353" r:id="rId11"/>
    <p:sldId id="35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1E0"/>
    <a:srgbClr val="D0D0D0"/>
    <a:srgbClr val="D2BCE6"/>
    <a:srgbClr val="EE75CB"/>
    <a:srgbClr val="DE56BC"/>
    <a:srgbClr val="7AB3E0"/>
    <a:srgbClr val="5D9ED4"/>
    <a:srgbClr val="60A9D5"/>
    <a:srgbClr val="458EC4"/>
    <a:srgbClr val="A4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799" autoAdjust="0"/>
  </p:normalViewPr>
  <p:slideViewPr>
    <p:cSldViewPr snapToGrid="0" showGuides="1">
      <p:cViewPr varScale="1">
        <p:scale>
          <a:sx n="42" d="100"/>
          <a:sy n="42" d="100"/>
        </p:scale>
        <p:origin x="66" y="70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BDDBCD3-13D8-4B61-A324-65F1C4F838CB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27C1F53F-D199-4227-A23E-2B5F143EB98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xmlns="" id="{4B09402C-7E86-41C9-8E37-9EF71EDF105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41DF11FE-4210-4E1A-AAC1-AD2FF969D36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0E578CC1-F58F-4C71-AB27-A73396D54EA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xmlns="" id="{FF38739C-F2ED-4F4B-9A89-B33A3B4C6A3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xmlns="" id="{42258DA3-8567-4D16-9190-D371531398A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4BFDD25E-3936-4728-A24A-3CD8211A0E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3ED7D35-2C36-4F32-8052-655C68EBB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4EA604A-1015-4952-8EE1-CCE52EC0E000}"/>
              </a:ext>
            </a:extLst>
          </p:cNvPr>
          <p:cNvGrpSpPr/>
          <p:nvPr userDrawn="1"/>
        </p:nvGrpSpPr>
        <p:grpSpPr>
          <a:xfrm>
            <a:off x="3095065" y="1780189"/>
            <a:ext cx="6001870" cy="32976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39EEB588-97F3-4BF3-B3B2-294329E1431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9AC13C8-EB64-4309-9F83-DE884AB194A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0A07D5B-242A-465B-B3D3-285BCC72495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F5AF579-3200-4645-9B4A-C34A0B00A82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4BBA6078-E1D1-4C14-AE2A-562D309320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40F2DB06-6191-4D99-A246-B0F044EEB6D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E0B2AB32-6E87-4708-AD26-26A3474DFD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44A0B59C-D502-416F-87A9-4FFE2F8401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EDAEF2E-9E44-473D-B13F-ABD8FD1964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77A63B6A-A2C7-42FA-A975-B2C3DBEA0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425CD56A-8303-4E00-957E-0BF842A3B05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42D482D-A042-4240-A15D-1E65B56B30D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736F31BD-D2C3-4C53-B8E6-33C74563614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909754" y="1947860"/>
            <a:ext cx="4372493" cy="2669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9D8BBD3D-237B-4299-A310-B537C2DF7C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CEACE4D5-904B-4FA4-8F7F-187F714BA1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5298" y="472401"/>
            <a:ext cx="1138971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4359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75458041-BCC9-4D92-9490-8AF60C0098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E26C6D06-6A68-4FCA-8E86-84C6A4BCE9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7EA72833-AD93-4833-9A2D-CEDAD0BA74B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E974C75D-D81B-497C-9C4E-F1BB2C01057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017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8067264" y="2826127"/>
            <a:ext cx="447206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3200" dirty="0" smtClean="0">
                <a:solidFill>
                  <a:schemeClr val="bg1"/>
                </a:solidFill>
                <a:latin typeface="Techno Hideo" panose="02000400000000000000" pitchFamily="2" charset="0"/>
              </a:rPr>
              <a:t>Studi Perbandingan Metode Naive Bayes dan Linier Discriminant Analysis untuk Permasalahan Klasifikasi</a:t>
            </a:r>
            <a:endParaRPr lang="en-US" sz="3200" dirty="0">
              <a:solidFill>
                <a:schemeClr val="bg1"/>
              </a:solidFill>
              <a:latin typeface="Techno Hide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7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2884656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분 원형 5">
            <a:extLst>
              <a:ext uri="{FF2B5EF4-FFF2-40B4-BE49-F238E27FC236}">
                <a16:creationId xmlns="" xmlns:a16="http://schemas.microsoft.com/office/drawing/2014/main" id="{6A5F414F-314C-490F-98FB-B2DE4E7CD5B9}"/>
              </a:ext>
            </a:extLst>
          </p:cNvPr>
          <p:cNvSpPr/>
          <p:nvPr/>
        </p:nvSpPr>
        <p:spPr>
          <a:xfrm>
            <a:off x="-2829" y="2896411"/>
            <a:ext cx="3970258" cy="3961589"/>
          </a:xfrm>
          <a:custGeom>
            <a:avLst/>
            <a:gdLst>
              <a:gd name="connsiteX0" fmla="*/ 3952921 w 7923179"/>
              <a:gd name="connsiteY0" fmla="*/ 9 h 7923179"/>
              <a:gd name="connsiteX1" fmla="*/ 6759790 w 7923179"/>
              <a:gd name="connsiteY1" fmla="*/ 1157259 h 7923179"/>
              <a:gd name="connsiteX2" fmla="*/ 7923179 w 7923179"/>
              <a:gd name="connsiteY2" fmla="*/ 3961589 h 7923179"/>
              <a:gd name="connsiteX3" fmla="*/ 3961590 w 7923179"/>
              <a:gd name="connsiteY3" fmla="*/ 3961590 h 7923179"/>
              <a:gd name="connsiteX4" fmla="*/ 3952921 w 7923179"/>
              <a:gd name="connsiteY4" fmla="*/ 9 h 7923179"/>
              <a:gd name="connsiteX0" fmla="*/ 0 w 3970258"/>
              <a:gd name="connsiteY0" fmla="*/ 8 h 3961589"/>
              <a:gd name="connsiteX1" fmla="*/ 2806869 w 3970258"/>
              <a:gd name="connsiteY1" fmla="*/ 1157258 h 3961589"/>
              <a:gd name="connsiteX2" fmla="*/ 3970258 w 3970258"/>
              <a:gd name="connsiteY2" fmla="*/ 3961588 h 3961589"/>
              <a:gd name="connsiteX3" fmla="*/ 8669 w 3970258"/>
              <a:gd name="connsiteY3" fmla="*/ 3961589 h 3961589"/>
              <a:gd name="connsiteX4" fmla="*/ 0 w 3970258"/>
              <a:gd name="connsiteY4" fmla="*/ 8 h 3961589"/>
              <a:gd name="connsiteX0" fmla="*/ 0 w 3970258"/>
              <a:gd name="connsiteY0" fmla="*/ 8 h 3961589"/>
              <a:gd name="connsiteX1" fmla="*/ 2806869 w 3970258"/>
              <a:gd name="connsiteY1" fmla="*/ 1157258 h 3961589"/>
              <a:gd name="connsiteX2" fmla="*/ 3970258 w 3970258"/>
              <a:gd name="connsiteY2" fmla="*/ 3961588 h 3961589"/>
              <a:gd name="connsiteX3" fmla="*/ 8669 w 3970258"/>
              <a:gd name="connsiteY3" fmla="*/ 3961589 h 3961589"/>
              <a:gd name="connsiteX4" fmla="*/ 0 w 3970258"/>
              <a:gd name="connsiteY4" fmla="*/ 8 h 396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0258" h="3961589">
                <a:moveTo>
                  <a:pt x="0" y="8"/>
                </a:moveTo>
                <a:cubicBezTo>
                  <a:pt x="1052178" y="-2294"/>
                  <a:pt x="2145159" y="496995"/>
                  <a:pt x="2806869" y="1157258"/>
                </a:cubicBezTo>
                <a:cubicBezTo>
                  <a:pt x="3468579" y="1817521"/>
                  <a:pt x="3970258" y="2909407"/>
                  <a:pt x="3970258" y="3961588"/>
                </a:cubicBezTo>
                <a:lnTo>
                  <a:pt x="8669" y="3961589"/>
                </a:lnTo>
                <a:cubicBezTo>
                  <a:pt x="5779" y="2641062"/>
                  <a:pt x="2890" y="1320535"/>
                  <a:pt x="0" y="8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88900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부분 원형 6">
            <a:extLst>
              <a:ext uri="{FF2B5EF4-FFF2-40B4-BE49-F238E27FC236}">
                <a16:creationId xmlns="" xmlns:a16="http://schemas.microsoft.com/office/drawing/2014/main" id="{168DA105-BDF9-44D8-A7A6-2CCA9E07A0FE}"/>
              </a:ext>
            </a:extLst>
          </p:cNvPr>
          <p:cNvSpPr/>
          <p:nvPr/>
        </p:nvSpPr>
        <p:spPr>
          <a:xfrm flipH="1" flipV="1">
            <a:off x="8345636" y="-6085"/>
            <a:ext cx="3866912" cy="3849778"/>
          </a:xfrm>
          <a:custGeom>
            <a:avLst/>
            <a:gdLst>
              <a:gd name="connsiteX0" fmla="*/ 3841355 w 7699558"/>
              <a:gd name="connsiteY0" fmla="*/ 9 h 7699558"/>
              <a:gd name="connsiteX1" fmla="*/ 6569004 w 7699558"/>
              <a:gd name="connsiteY1" fmla="*/ 1124597 h 7699558"/>
              <a:gd name="connsiteX2" fmla="*/ 7699558 w 7699558"/>
              <a:gd name="connsiteY2" fmla="*/ 3849778 h 7699558"/>
              <a:gd name="connsiteX3" fmla="*/ 3849779 w 7699558"/>
              <a:gd name="connsiteY3" fmla="*/ 3849779 h 7699558"/>
              <a:gd name="connsiteX4" fmla="*/ 3841355 w 7699558"/>
              <a:gd name="connsiteY4" fmla="*/ 9 h 7699558"/>
              <a:gd name="connsiteX0" fmla="*/ 0 w 3866912"/>
              <a:gd name="connsiteY0" fmla="*/ 8 h 3849778"/>
              <a:gd name="connsiteX1" fmla="*/ 2727649 w 3866912"/>
              <a:gd name="connsiteY1" fmla="*/ 1124596 h 3849778"/>
              <a:gd name="connsiteX2" fmla="*/ 3866912 w 3866912"/>
              <a:gd name="connsiteY2" fmla="*/ 3849777 h 3849778"/>
              <a:gd name="connsiteX3" fmla="*/ 8424 w 3866912"/>
              <a:gd name="connsiteY3" fmla="*/ 3849778 h 3849778"/>
              <a:gd name="connsiteX4" fmla="*/ 0 w 3866912"/>
              <a:gd name="connsiteY4" fmla="*/ 8 h 384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6912" h="3849778">
                <a:moveTo>
                  <a:pt x="0" y="8"/>
                </a:moveTo>
                <a:cubicBezTo>
                  <a:pt x="1022482" y="-2229"/>
                  <a:pt x="2083164" y="482968"/>
                  <a:pt x="2727649" y="1124596"/>
                </a:cubicBezTo>
                <a:cubicBezTo>
                  <a:pt x="3372134" y="1766224"/>
                  <a:pt x="3866912" y="2827293"/>
                  <a:pt x="3866912" y="3849777"/>
                </a:cubicBezTo>
                <a:lnTo>
                  <a:pt x="8424" y="3849778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 w="88900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="" xmlns:a16="http://schemas.microsoft.com/office/drawing/2014/main" id="{D3BF7464-9970-407E-8A1C-E671D11CE815}"/>
              </a:ext>
            </a:extLst>
          </p:cNvPr>
          <p:cNvSpPr/>
          <p:nvPr/>
        </p:nvSpPr>
        <p:spPr>
          <a:xfrm rot="1208273">
            <a:off x="1074454" y="2170837"/>
            <a:ext cx="979666" cy="1063934"/>
          </a:xfrm>
          <a:custGeom>
            <a:avLst/>
            <a:gdLst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26206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4590 h 3497733"/>
              <a:gd name="connsiteX1" fmla="*/ 514638 w 3248648"/>
              <a:gd name="connsiteY1" fmla="*/ 1434590 h 3497733"/>
              <a:gd name="connsiteX2" fmla="*/ 202179 w 3248648"/>
              <a:gd name="connsiteY2" fmla="*/ 1604604 h 3497733"/>
              <a:gd name="connsiteX3" fmla="*/ 18380 w 3248648"/>
              <a:gd name="connsiteY3" fmla="*/ 1788403 h 3497733"/>
              <a:gd name="connsiteX4" fmla="*/ 0 w 3248648"/>
              <a:gd name="connsiteY4" fmla="*/ 2064101 h 3497733"/>
              <a:gd name="connsiteX5" fmla="*/ 151635 w 3248648"/>
              <a:gd name="connsiteY5" fmla="*/ 1953822 h 3497733"/>
              <a:gd name="connsiteX6" fmla="*/ 188394 w 3248648"/>
              <a:gd name="connsiteY6" fmla="*/ 2004367 h 3497733"/>
              <a:gd name="connsiteX7" fmla="*/ 202179 w 3248648"/>
              <a:gd name="connsiteY7" fmla="*/ 1857327 h 3497733"/>
              <a:gd name="connsiteX8" fmla="*/ 280294 w 3248648"/>
              <a:gd name="connsiteY8" fmla="*/ 2270875 h 3497733"/>
              <a:gd name="connsiteX9" fmla="*/ 36760 w 3248648"/>
              <a:gd name="connsiteY9" fmla="*/ 2551169 h 3497733"/>
              <a:gd name="connsiteX10" fmla="*/ 45950 w 3248648"/>
              <a:gd name="connsiteY10" fmla="*/ 3364479 h 3497733"/>
              <a:gd name="connsiteX11" fmla="*/ 105685 w 3248648"/>
              <a:gd name="connsiteY11" fmla="*/ 3327719 h 3497733"/>
              <a:gd name="connsiteX12" fmla="*/ 133255 w 3248648"/>
              <a:gd name="connsiteY12" fmla="*/ 3470164 h 3497733"/>
              <a:gd name="connsiteX13" fmla="*/ 298674 w 3248648"/>
              <a:gd name="connsiteY13" fmla="*/ 3465569 h 3497733"/>
              <a:gd name="connsiteX14" fmla="*/ 353813 w 3248648"/>
              <a:gd name="connsiteY14" fmla="*/ 3428809 h 3497733"/>
              <a:gd name="connsiteX15" fmla="*/ 174609 w 3248648"/>
              <a:gd name="connsiteY15" fmla="*/ 3277175 h 3497733"/>
              <a:gd name="connsiteX16" fmla="*/ 170014 w 3248648"/>
              <a:gd name="connsiteY16" fmla="*/ 2721183 h 3497733"/>
              <a:gd name="connsiteX17" fmla="*/ 390573 w 3248648"/>
              <a:gd name="connsiteY17" fmla="*/ 2606308 h 3497733"/>
              <a:gd name="connsiteX18" fmla="*/ 298674 w 3248648"/>
              <a:gd name="connsiteY18" fmla="*/ 2734968 h 3497733"/>
              <a:gd name="connsiteX19" fmla="*/ 680057 w 3248648"/>
              <a:gd name="connsiteY19" fmla="*/ 3295555 h 3497733"/>
              <a:gd name="connsiteX20" fmla="*/ 721411 w 3248648"/>
              <a:gd name="connsiteY20" fmla="*/ 3263390 h 3497733"/>
              <a:gd name="connsiteX21" fmla="*/ 735196 w 3248648"/>
              <a:gd name="connsiteY21" fmla="*/ 3364479 h 3497733"/>
              <a:gd name="connsiteX22" fmla="*/ 928185 w 3248648"/>
              <a:gd name="connsiteY22" fmla="*/ 3364479 h 3497733"/>
              <a:gd name="connsiteX23" fmla="*/ 974135 w 3248648"/>
              <a:gd name="connsiteY23" fmla="*/ 3332314 h 3497733"/>
              <a:gd name="connsiteX24" fmla="*/ 758171 w 3248648"/>
              <a:gd name="connsiteY24" fmla="*/ 3194465 h 3497733"/>
              <a:gd name="connsiteX25" fmla="*/ 510043 w 3248648"/>
              <a:gd name="connsiteY25" fmla="*/ 2822272 h 3497733"/>
              <a:gd name="connsiteX26" fmla="*/ 519233 w 3248648"/>
              <a:gd name="connsiteY26" fmla="*/ 2739563 h 3497733"/>
              <a:gd name="connsiteX27" fmla="*/ 914400 w 3248648"/>
              <a:gd name="connsiteY27" fmla="*/ 2335205 h 3497733"/>
              <a:gd name="connsiteX28" fmla="*/ 1709331 w 3248648"/>
              <a:gd name="connsiteY28" fmla="*/ 2381155 h 3497733"/>
              <a:gd name="connsiteX29" fmla="*/ 1585267 w 3248648"/>
              <a:gd name="connsiteY29" fmla="*/ 3249605 h 3497733"/>
              <a:gd name="connsiteX30" fmla="*/ 1622026 w 3248648"/>
              <a:gd name="connsiteY30" fmla="*/ 3240415 h 3497733"/>
              <a:gd name="connsiteX31" fmla="*/ 1617432 w 3248648"/>
              <a:gd name="connsiteY31" fmla="*/ 3387454 h 3497733"/>
              <a:gd name="connsiteX32" fmla="*/ 1824205 w 3248648"/>
              <a:gd name="connsiteY32" fmla="*/ 3451784 h 3497733"/>
              <a:gd name="connsiteX33" fmla="*/ 1856370 w 3248648"/>
              <a:gd name="connsiteY33" fmla="*/ 3392049 h 3497733"/>
              <a:gd name="connsiteX34" fmla="*/ 1718521 w 3248648"/>
              <a:gd name="connsiteY34" fmla="*/ 3304744 h 3497733"/>
              <a:gd name="connsiteX35" fmla="*/ 1746091 w 3248648"/>
              <a:gd name="connsiteY35" fmla="*/ 2909577 h 3497733"/>
              <a:gd name="connsiteX36" fmla="*/ 1870155 w 3248648"/>
              <a:gd name="connsiteY36" fmla="*/ 2624688 h 3497733"/>
              <a:gd name="connsiteX37" fmla="*/ 1975840 w 3248648"/>
              <a:gd name="connsiteY37" fmla="*/ 2845247 h 3497733"/>
              <a:gd name="connsiteX38" fmla="*/ 2058549 w 3248648"/>
              <a:gd name="connsiteY38" fmla="*/ 3061211 h 3497733"/>
              <a:gd name="connsiteX39" fmla="*/ 2104499 w 3248648"/>
              <a:gd name="connsiteY39" fmla="*/ 3359884 h 3497733"/>
              <a:gd name="connsiteX40" fmla="*/ 2141259 w 3248648"/>
              <a:gd name="connsiteY40" fmla="*/ 3327719 h 3497733"/>
              <a:gd name="connsiteX41" fmla="*/ 2168828 w 3248648"/>
              <a:gd name="connsiteY41" fmla="*/ 3497733 h 3497733"/>
              <a:gd name="connsiteX42" fmla="*/ 2325058 w 3248648"/>
              <a:gd name="connsiteY42" fmla="*/ 3497733 h 3497733"/>
              <a:gd name="connsiteX43" fmla="*/ 2380197 w 3248648"/>
              <a:gd name="connsiteY43" fmla="*/ 3456379 h 3497733"/>
              <a:gd name="connsiteX44" fmla="*/ 2219373 w 3248648"/>
              <a:gd name="connsiteY44" fmla="*/ 3359884 h 3497733"/>
              <a:gd name="connsiteX45" fmla="*/ 2145854 w 3248648"/>
              <a:gd name="connsiteY45" fmla="*/ 3088781 h 3497733"/>
              <a:gd name="connsiteX46" fmla="*/ 2072334 w 3248648"/>
              <a:gd name="connsiteY46" fmla="*/ 2610903 h 3497733"/>
              <a:gd name="connsiteX47" fmla="*/ 2072334 w 3248648"/>
              <a:gd name="connsiteY47" fmla="*/ 2358180 h 3497733"/>
              <a:gd name="connsiteX48" fmla="*/ 2348033 w 3248648"/>
              <a:gd name="connsiteY48" fmla="*/ 2174381 h 3497733"/>
              <a:gd name="connsiteX49" fmla="*/ 2609946 w 3248648"/>
              <a:gd name="connsiteY49" fmla="*/ 1788403 h 3497733"/>
              <a:gd name="connsiteX50" fmla="*/ 2651301 w 3248648"/>
              <a:gd name="connsiteY50" fmla="*/ 1439185 h 3497733"/>
              <a:gd name="connsiteX51" fmla="*/ 2798340 w 3248648"/>
              <a:gd name="connsiteY51" fmla="*/ 1388640 h 3497733"/>
              <a:gd name="connsiteX52" fmla="*/ 2779960 w 3248648"/>
              <a:gd name="connsiteY52" fmla="*/ 1292145 h 3497733"/>
              <a:gd name="connsiteX53" fmla="*/ 2770770 w 3248648"/>
              <a:gd name="connsiteY53" fmla="*/ 1232411 h 3497733"/>
              <a:gd name="connsiteX54" fmla="*/ 2775365 w 3248648"/>
              <a:gd name="connsiteY54" fmla="*/ 1103751 h 3497733"/>
              <a:gd name="connsiteX55" fmla="*/ 2853480 w 3248648"/>
              <a:gd name="connsiteY55" fmla="*/ 1186461 h 3497733"/>
              <a:gd name="connsiteX56" fmla="*/ 2807530 w 3248648"/>
              <a:gd name="connsiteY56" fmla="*/ 1066992 h 3497733"/>
              <a:gd name="connsiteX57" fmla="*/ 2835100 w 3248648"/>
              <a:gd name="connsiteY57" fmla="*/ 1021042 h 3497733"/>
              <a:gd name="connsiteX58" fmla="*/ 2986734 w 3248648"/>
              <a:gd name="connsiteY58" fmla="*/ 772913 h 3497733"/>
              <a:gd name="connsiteX59" fmla="*/ 2729415 w 3248648"/>
              <a:gd name="connsiteY59" fmla="*/ 869408 h 3497733"/>
              <a:gd name="connsiteX60" fmla="*/ 3074039 w 3248648"/>
              <a:gd name="connsiteY60" fmla="*/ 497215 h 3497733"/>
              <a:gd name="connsiteX61" fmla="*/ 3248648 w 3248648"/>
              <a:gd name="connsiteY61" fmla="*/ 28527 h 3497733"/>
              <a:gd name="connsiteX62" fmla="*/ 3119988 w 3248648"/>
              <a:gd name="connsiteY62" fmla="*/ 313416 h 3497733"/>
              <a:gd name="connsiteX63" fmla="*/ 3074039 w 3248648"/>
              <a:gd name="connsiteY63" fmla="*/ 28527 h 3497733"/>
              <a:gd name="connsiteX64" fmla="*/ 3046469 w 3248648"/>
              <a:gd name="connsiteY64" fmla="*/ 386935 h 3497733"/>
              <a:gd name="connsiteX65" fmla="*/ 2968354 w 3248648"/>
              <a:gd name="connsiteY65" fmla="*/ 465050 h 3497733"/>
              <a:gd name="connsiteX66" fmla="*/ 2844290 w 3248648"/>
              <a:gd name="connsiteY66" fmla="*/ 74477 h 3497733"/>
              <a:gd name="connsiteX67" fmla="*/ 2876455 w 3248648"/>
              <a:gd name="connsiteY67" fmla="*/ 524785 h 3497733"/>
              <a:gd name="connsiteX68" fmla="*/ 2715630 w 3248648"/>
              <a:gd name="connsiteY68" fmla="*/ 731559 h 3497733"/>
              <a:gd name="connsiteX69" fmla="*/ 2660491 w 3248648"/>
              <a:gd name="connsiteY69" fmla="*/ 584519 h 3497733"/>
              <a:gd name="connsiteX70" fmla="*/ 2660491 w 3248648"/>
              <a:gd name="connsiteY70" fmla="*/ 442075 h 3497733"/>
              <a:gd name="connsiteX71" fmla="*/ 2586971 w 3248648"/>
              <a:gd name="connsiteY71" fmla="*/ 644254 h 3497733"/>
              <a:gd name="connsiteX72" fmla="*/ 2637516 w 3248648"/>
              <a:gd name="connsiteY72" fmla="*/ 777508 h 3497733"/>
              <a:gd name="connsiteX73" fmla="*/ 2632921 w 3248648"/>
              <a:gd name="connsiteY73" fmla="*/ 837243 h 3497733"/>
              <a:gd name="connsiteX74" fmla="*/ 2481287 w 3248648"/>
              <a:gd name="connsiteY74" fmla="*/ 855623 h 3497733"/>
              <a:gd name="connsiteX75" fmla="*/ 2393982 w 3248648"/>
              <a:gd name="connsiteY75" fmla="*/ 754533 h 3497733"/>
              <a:gd name="connsiteX76" fmla="*/ 2439932 w 3248648"/>
              <a:gd name="connsiteY76" fmla="*/ 598304 h 3497733"/>
              <a:gd name="connsiteX77" fmla="*/ 2430742 w 3248648"/>
              <a:gd name="connsiteY77" fmla="*/ 432885 h 3497733"/>
              <a:gd name="connsiteX78" fmla="*/ 2325058 w 3248648"/>
              <a:gd name="connsiteY78" fmla="*/ 690204 h 3497733"/>
              <a:gd name="connsiteX79" fmla="*/ 2040169 w 3248648"/>
              <a:gd name="connsiteY79" fmla="*/ 460455 h 3497733"/>
              <a:gd name="connsiteX80" fmla="*/ 2063144 w 3248648"/>
              <a:gd name="connsiteY80" fmla="*/ 396125 h 3497733"/>
              <a:gd name="connsiteX81" fmla="*/ 2348033 w 3248648"/>
              <a:gd name="connsiteY81" fmla="*/ 207731 h 3497733"/>
              <a:gd name="connsiteX82" fmla="*/ 2035574 w 3248648"/>
              <a:gd name="connsiteY82" fmla="*/ 308821 h 3497733"/>
              <a:gd name="connsiteX83" fmla="*/ 2126456 w 3248648"/>
              <a:gd name="connsiteY83" fmla="*/ 958 h 3497733"/>
              <a:gd name="connsiteX84" fmla="*/ 1966650 w 3248648"/>
              <a:gd name="connsiteY84" fmla="*/ 258276 h 3497733"/>
              <a:gd name="connsiteX85" fmla="*/ 1936870 w 3248648"/>
              <a:gd name="connsiteY85" fmla="*/ 33122 h 3497733"/>
              <a:gd name="connsiteX86" fmla="*/ 1901275 w 3248648"/>
              <a:gd name="connsiteY86" fmla="*/ 209714 h 3497733"/>
              <a:gd name="connsiteX87" fmla="*/ 1931363 w 3248648"/>
              <a:gd name="connsiteY87" fmla="*/ 368273 h 3497733"/>
              <a:gd name="connsiteX88" fmla="*/ 1837294 w 3248648"/>
              <a:gd name="connsiteY88" fmla="*/ 289691 h 3497733"/>
              <a:gd name="connsiteX89" fmla="*/ 1776782 w 3248648"/>
              <a:gd name="connsiteY89" fmla="*/ 139088 h 3497733"/>
              <a:gd name="connsiteX90" fmla="*/ 1812524 w 3248648"/>
              <a:gd name="connsiteY90" fmla="*/ 364309 h 3497733"/>
              <a:gd name="connsiteX91" fmla="*/ 2358415 w 3248648"/>
              <a:gd name="connsiteY91" fmla="*/ 908378 h 3497733"/>
              <a:gd name="connsiteX92" fmla="*/ 2235543 w 3248648"/>
              <a:gd name="connsiteY92" fmla="*/ 831737 h 3497733"/>
              <a:gd name="connsiteX93" fmla="*/ 2065635 w 3248648"/>
              <a:gd name="connsiteY93" fmla="*/ 747272 h 3497733"/>
              <a:gd name="connsiteX94" fmla="*/ 2108531 w 3248648"/>
              <a:gd name="connsiteY94" fmla="*/ 999152 h 3497733"/>
              <a:gd name="connsiteX95" fmla="*/ 2259254 w 3248648"/>
              <a:gd name="connsiteY95" fmla="*/ 1068185 h 3497733"/>
              <a:gd name="connsiteX96" fmla="*/ 2285163 w 3248648"/>
              <a:gd name="connsiteY96" fmla="*/ 1145441 h 3497733"/>
              <a:gd name="connsiteX97" fmla="*/ 2187208 w 3248648"/>
              <a:gd name="connsiteY97" fmla="*/ 1397830 h 3497733"/>
              <a:gd name="connsiteX98" fmla="*/ 1962055 w 3248648"/>
              <a:gd name="connsiteY98" fmla="*/ 1420805 h 3497733"/>
              <a:gd name="connsiteX99" fmla="*/ 1658786 w 3248648"/>
              <a:gd name="connsiteY99" fmla="*/ 1452970 h 3497733"/>
              <a:gd name="connsiteX100" fmla="*/ 514638 w 3248648"/>
              <a:gd name="connsiteY100" fmla="*/ 1434590 h 3497733"/>
              <a:gd name="connsiteX0" fmla="*/ 514638 w 3248648"/>
              <a:gd name="connsiteY0" fmla="*/ 1434733 h 3497876"/>
              <a:gd name="connsiteX1" fmla="*/ 514638 w 3248648"/>
              <a:gd name="connsiteY1" fmla="*/ 1434733 h 3497876"/>
              <a:gd name="connsiteX2" fmla="*/ 202179 w 3248648"/>
              <a:gd name="connsiteY2" fmla="*/ 1604747 h 3497876"/>
              <a:gd name="connsiteX3" fmla="*/ 18380 w 3248648"/>
              <a:gd name="connsiteY3" fmla="*/ 1788546 h 3497876"/>
              <a:gd name="connsiteX4" fmla="*/ 0 w 3248648"/>
              <a:gd name="connsiteY4" fmla="*/ 2064244 h 3497876"/>
              <a:gd name="connsiteX5" fmla="*/ 151635 w 3248648"/>
              <a:gd name="connsiteY5" fmla="*/ 1953965 h 3497876"/>
              <a:gd name="connsiteX6" fmla="*/ 188394 w 3248648"/>
              <a:gd name="connsiteY6" fmla="*/ 2004510 h 3497876"/>
              <a:gd name="connsiteX7" fmla="*/ 202179 w 3248648"/>
              <a:gd name="connsiteY7" fmla="*/ 1857470 h 3497876"/>
              <a:gd name="connsiteX8" fmla="*/ 280294 w 3248648"/>
              <a:gd name="connsiteY8" fmla="*/ 2271018 h 3497876"/>
              <a:gd name="connsiteX9" fmla="*/ 36760 w 3248648"/>
              <a:gd name="connsiteY9" fmla="*/ 2551312 h 3497876"/>
              <a:gd name="connsiteX10" fmla="*/ 45950 w 3248648"/>
              <a:gd name="connsiteY10" fmla="*/ 3364622 h 3497876"/>
              <a:gd name="connsiteX11" fmla="*/ 105685 w 3248648"/>
              <a:gd name="connsiteY11" fmla="*/ 3327862 h 3497876"/>
              <a:gd name="connsiteX12" fmla="*/ 133255 w 3248648"/>
              <a:gd name="connsiteY12" fmla="*/ 3470307 h 3497876"/>
              <a:gd name="connsiteX13" fmla="*/ 298674 w 3248648"/>
              <a:gd name="connsiteY13" fmla="*/ 3465712 h 3497876"/>
              <a:gd name="connsiteX14" fmla="*/ 353813 w 3248648"/>
              <a:gd name="connsiteY14" fmla="*/ 3428952 h 3497876"/>
              <a:gd name="connsiteX15" fmla="*/ 174609 w 3248648"/>
              <a:gd name="connsiteY15" fmla="*/ 3277318 h 3497876"/>
              <a:gd name="connsiteX16" fmla="*/ 170014 w 3248648"/>
              <a:gd name="connsiteY16" fmla="*/ 2721326 h 3497876"/>
              <a:gd name="connsiteX17" fmla="*/ 390573 w 3248648"/>
              <a:gd name="connsiteY17" fmla="*/ 2606451 h 3497876"/>
              <a:gd name="connsiteX18" fmla="*/ 298674 w 3248648"/>
              <a:gd name="connsiteY18" fmla="*/ 2735111 h 3497876"/>
              <a:gd name="connsiteX19" fmla="*/ 680057 w 3248648"/>
              <a:gd name="connsiteY19" fmla="*/ 3295698 h 3497876"/>
              <a:gd name="connsiteX20" fmla="*/ 721411 w 3248648"/>
              <a:gd name="connsiteY20" fmla="*/ 3263533 h 3497876"/>
              <a:gd name="connsiteX21" fmla="*/ 735196 w 3248648"/>
              <a:gd name="connsiteY21" fmla="*/ 3364622 h 3497876"/>
              <a:gd name="connsiteX22" fmla="*/ 928185 w 3248648"/>
              <a:gd name="connsiteY22" fmla="*/ 3364622 h 3497876"/>
              <a:gd name="connsiteX23" fmla="*/ 974135 w 3248648"/>
              <a:gd name="connsiteY23" fmla="*/ 3332457 h 3497876"/>
              <a:gd name="connsiteX24" fmla="*/ 758171 w 3248648"/>
              <a:gd name="connsiteY24" fmla="*/ 3194608 h 3497876"/>
              <a:gd name="connsiteX25" fmla="*/ 510043 w 3248648"/>
              <a:gd name="connsiteY25" fmla="*/ 2822415 h 3497876"/>
              <a:gd name="connsiteX26" fmla="*/ 519233 w 3248648"/>
              <a:gd name="connsiteY26" fmla="*/ 2739706 h 3497876"/>
              <a:gd name="connsiteX27" fmla="*/ 914400 w 3248648"/>
              <a:gd name="connsiteY27" fmla="*/ 2335348 h 3497876"/>
              <a:gd name="connsiteX28" fmla="*/ 1709331 w 3248648"/>
              <a:gd name="connsiteY28" fmla="*/ 2381298 h 3497876"/>
              <a:gd name="connsiteX29" fmla="*/ 1585267 w 3248648"/>
              <a:gd name="connsiteY29" fmla="*/ 3249748 h 3497876"/>
              <a:gd name="connsiteX30" fmla="*/ 1622026 w 3248648"/>
              <a:gd name="connsiteY30" fmla="*/ 3240558 h 3497876"/>
              <a:gd name="connsiteX31" fmla="*/ 1617432 w 3248648"/>
              <a:gd name="connsiteY31" fmla="*/ 3387597 h 3497876"/>
              <a:gd name="connsiteX32" fmla="*/ 1824205 w 3248648"/>
              <a:gd name="connsiteY32" fmla="*/ 3451927 h 3497876"/>
              <a:gd name="connsiteX33" fmla="*/ 1856370 w 3248648"/>
              <a:gd name="connsiteY33" fmla="*/ 3392192 h 3497876"/>
              <a:gd name="connsiteX34" fmla="*/ 1718521 w 3248648"/>
              <a:gd name="connsiteY34" fmla="*/ 3304887 h 3497876"/>
              <a:gd name="connsiteX35" fmla="*/ 1746091 w 3248648"/>
              <a:gd name="connsiteY35" fmla="*/ 2909720 h 3497876"/>
              <a:gd name="connsiteX36" fmla="*/ 1870155 w 3248648"/>
              <a:gd name="connsiteY36" fmla="*/ 2624831 h 3497876"/>
              <a:gd name="connsiteX37" fmla="*/ 1975840 w 3248648"/>
              <a:gd name="connsiteY37" fmla="*/ 2845390 h 3497876"/>
              <a:gd name="connsiteX38" fmla="*/ 2058549 w 3248648"/>
              <a:gd name="connsiteY38" fmla="*/ 3061354 h 3497876"/>
              <a:gd name="connsiteX39" fmla="*/ 2104499 w 3248648"/>
              <a:gd name="connsiteY39" fmla="*/ 3360027 h 3497876"/>
              <a:gd name="connsiteX40" fmla="*/ 2141259 w 3248648"/>
              <a:gd name="connsiteY40" fmla="*/ 3327862 h 3497876"/>
              <a:gd name="connsiteX41" fmla="*/ 2168828 w 3248648"/>
              <a:gd name="connsiteY41" fmla="*/ 3497876 h 3497876"/>
              <a:gd name="connsiteX42" fmla="*/ 2325058 w 3248648"/>
              <a:gd name="connsiteY42" fmla="*/ 3497876 h 3497876"/>
              <a:gd name="connsiteX43" fmla="*/ 2380197 w 3248648"/>
              <a:gd name="connsiteY43" fmla="*/ 3456522 h 3497876"/>
              <a:gd name="connsiteX44" fmla="*/ 2219373 w 3248648"/>
              <a:gd name="connsiteY44" fmla="*/ 3360027 h 3497876"/>
              <a:gd name="connsiteX45" fmla="*/ 2145854 w 3248648"/>
              <a:gd name="connsiteY45" fmla="*/ 3088924 h 3497876"/>
              <a:gd name="connsiteX46" fmla="*/ 2072334 w 3248648"/>
              <a:gd name="connsiteY46" fmla="*/ 2611046 h 3497876"/>
              <a:gd name="connsiteX47" fmla="*/ 2072334 w 3248648"/>
              <a:gd name="connsiteY47" fmla="*/ 2358323 h 3497876"/>
              <a:gd name="connsiteX48" fmla="*/ 2348033 w 3248648"/>
              <a:gd name="connsiteY48" fmla="*/ 2174524 h 3497876"/>
              <a:gd name="connsiteX49" fmla="*/ 2609946 w 3248648"/>
              <a:gd name="connsiteY49" fmla="*/ 1788546 h 3497876"/>
              <a:gd name="connsiteX50" fmla="*/ 2651301 w 3248648"/>
              <a:gd name="connsiteY50" fmla="*/ 1439328 h 3497876"/>
              <a:gd name="connsiteX51" fmla="*/ 2798340 w 3248648"/>
              <a:gd name="connsiteY51" fmla="*/ 1388783 h 3497876"/>
              <a:gd name="connsiteX52" fmla="*/ 2779960 w 3248648"/>
              <a:gd name="connsiteY52" fmla="*/ 1292288 h 3497876"/>
              <a:gd name="connsiteX53" fmla="*/ 2770770 w 3248648"/>
              <a:gd name="connsiteY53" fmla="*/ 1232554 h 3497876"/>
              <a:gd name="connsiteX54" fmla="*/ 2775365 w 3248648"/>
              <a:gd name="connsiteY54" fmla="*/ 1103894 h 3497876"/>
              <a:gd name="connsiteX55" fmla="*/ 2853480 w 3248648"/>
              <a:gd name="connsiteY55" fmla="*/ 1186604 h 3497876"/>
              <a:gd name="connsiteX56" fmla="*/ 2807530 w 3248648"/>
              <a:gd name="connsiteY56" fmla="*/ 1067135 h 3497876"/>
              <a:gd name="connsiteX57" fmla="*/ 2835100 w 3248648"/>
              <a:gd name="connsiteY57" fmla="*/ 1021185 h 3497876"/>
              <a:gd name="connsiteX58" fmla="*/ 2986734 w 3248648"/>
              <a:gd name="connsiteY58" fmla="*/ 773056 h 3497876"/>
              <a:gd name="connsiteX59" fmla="*/ 2729415 w 3248648"/>
              <a:gd name="connsiteY59" fmla="*/ 869551 h 3497876"/>
              <a:gd name="connsiteX60" fmla="*/ 3074039 w 3248648"/>
              <a:gd name="connsiteY60" fmla="*/ 497358 h 3497876"/>
              <a:gd name="connsiteX61" fmla="*/ 3248648 w 3248648"/>
              <a:gd name="connsiteY61" fmla="*/ 28670 h 3497876"/>
              <a:gd name="connsiteX62" fmla="*/ 3119988 w 3248648"/>
              <a:gd name="connsiteY62" fmla="*/ 313559 h 3497876"/>
              <a:gd name="connsiteX63" fmla="*/ 3074039 w 3248648"/>
              <a:gd name="connsiteY63" fmla="*/ 28670 h 3497876"/>
              <a:gd name="connsiteX64" fmla="*/ 3046469 w 3248648"/>
              <a:gd name="connsiteY64" fmla="*/ 387078 h 3497876"/>
              <a:gd name="connsiteX65" fmla="*/ 2968354 w 3248648"/>
              <a:gd name="connsiteY65" fmla="*/ 465193 h 3497876"/>
              <a:gd name="connsiteX66" fmla="*/ 2844290 w 3248648"/>
              <a:gd name="connsiteY66" fmla="*/ 74620 h 3497876"/>
              <a:gd name="connsiteX67" fmla="*/ 2876455 w 3248648"/>
              <a:gd name="connsiteY67" fmla="*/ 524928 h 3497876"/>
              <a:gd name="connsiteX68" fmla="*/ 2715630 w 3248648"/>
              <a:gd name="connsiteY68" fmla="*/ 731702 h 3497876"/>
              <a:gd name="connsiteX69" fmla="*/ 2660491 w 3248648"/>
              <a:gd name="connsiteY69" fmla="*/ 584662 h 3497876"/>
              <a:gd name="connsiteX70" fmla="*/ 2660491 w 3248648"/>
              <a:gd name="connsiteY70" fmla="*/ 442218 h 3497876"/>
              <a:gd name="connsiteX71" fmla="*/ 2586971 w 3248648"/>
              <a:gd name="connsiteY71" fmla="*/ 644397 h 3497876"/>
              <a:gd name="connsiteX72" fmla="*/ 2637516 w 3248648"/>
              <a:gd name="connsiteY72" fmla="*/ 777651 h 3497876"/>
              <a:gd name="connsiteX73" fmla="*/ 2632921 w 3248648"/>
              <a:gd name="connsiteY73" fmla="*/ 837386 h 3497876"/>
              <a:gd name="connsiteX74" fmla="*/ 2481287 w 3248648"/>
              <a:gd name="connsiteY74" fmla="*/ 855766 h 3497876"/>
              <a:gd name="connsiteX75" fmla="*/ 2393982 w 3248648"/>
              <a:gd name="connsiteY75" fmla="*/ 754676 h 3497876"/>
              <a:gd name="connsiteX76" fmla="*/ 2439932 w 3248648"/>
              <a:gd name="connsiteY76" fmla="*/ 598447 h 3497876"/>
              <a:gd name="connsiteX77" fmla="*/ 2430742 w 3248648"/>
              <a:gd name="connsiteY77" fmla="*/ 433028 h 3497876"/>
              <a:gd name="connsiteX78" fmla="*/ 2325058 w 3248648"/>
              <a:gd name="connsiteY78" fmla="*/ 690347 h 3497876"/>
              <a:gd name="connsiteX79" fmla="*/ 2040169 w 3248648"/>
              <a:gd name="connsiteY79" fmla="*/ 460598 h 3497876"/>
              <a:gd name="connsiteX80" fmla="*/ 2063144 w 3248648"/>
              <a:gd name="connsiteY80" fmla="*/ 396268 h 3497876"/>
              <a:gd name="connsiteX81" fmla="*/ 2348033 w 3248648"/>
              <a:gd name="connsiteY81" fmla="*/ 207874 h 3497876"/>
              <a:gd name="connsiteX82" fmla="*/ 2035574 w 3248648"/>
              <a:gd name="connsiteY82" fmla="*/ 308964 h 3497876"/>
              <a:gd name="connsiteX83" fmla="*/ 2047899 w 3248648"/>
              <a:gd name="connsiteY83" fmla="*/ 175200 h 3497876"/>
              <a:gd name="connsiteX84" fmla="*/ 2126456 w 3248648"/>
              <a:gd name="connsiteY84" fmla="*/ 1101 h 3497876"/>
              <a:gd name="connsiteX85" fmla="*/ 1966650 w 3248648"/>
              <a:gd name="connsiteY85" fmla="*/ 258419 h 3497876"/>
              <a:gd name="connsiteX86" fmla="*/ 1936870 w 3248648"/>
              <a:gd name="connsiteY86" fmla="*/ 33265 h 3497876"/>
              <a:gd name="connsiteX87" fmla="*/ 1901275 w 3248648"/>
              <a:gd name="connsiteY87" fmla="*/ 209857 h 3497876"/>
              <a:gd name="connsiteX88" fmla="*/ 1931363 w 3248648"/>
              <a:gd name="connsiteY88" fmla="*/ 368416 h 3497876"/>
              <a:gd name="connsiteX89" fmla="*/ 1837294 w 3248648"/>
              <a:gd name="connsiteY89" fmla="*/ 289834 h 3497876"/>
              <a:gd name="connsiteX90" fmla="*/ 1776782 w 3248648"/>
              <a:gd name="connsiteY90" fmla="*/ 139231 h 3497876"/>
              <a:gd name="connsiteX91" fmla="*/ 1812524 w 3248648"/>
              <a:gd name="connsiteY91" fmla="*/ 364452 h 3497876"/>
              <a:gd name="connsiteX92" fmla="*/ 2358415 w 3248648"/>
              <a:gd name="connsiteY92" fmla="*/ 908521 h 3497876"/>
              <a:gd name="connsiteX93" fmla="*/ 2235543 w 3248648"/>
              <a:gd name="connsiteY93" fmla="*/ 831880 h 3497876"/>
              <a:gd name="connsiteX94" fmla="*/ 2065635 w 3248648"/>
              <a:gd name="connsiteY94" fmla="*/ 747415 h 3497876"/>
              <a:gd name="connsiteX95" fmla="*/ 2108531 w 3248648"/>
              <a:gd name="connsiteY95" fmla="*/ 999295 h 3497876"/>
              <a:gd name="connsiteX96" fmla="*/ 2259254 w 3248648"/>
              <a:gd name="connsiteY96" fmla="*/ 1068328 h 3497876"/>
              <a:gd name="connsiteX97" fmla="*/ 2285163 w 3248648"/>
              <a:gd name="connsiteY97" fmla="*/ 1145584 h 3497876"/>
              <a:gd name="connsiteX98" fmla="*/ 2187208 w 3248648"/>
              <a:gd name="connsiteY98" fmla="*/ 1397973 h 3497876"/>
              <a:gd name="connsiteX99" fmla="*/ 1962055 w 3248648"/>
              <a:gd name="connsiteY99" fmla="*/ 1420948 h 3497876"/>
              <a:gd name="connsiteX100" fmla="*/ 1658786 w 3248648"/>
              <a:gd name="connsiteY100" fmla="*/ 1453113 h 3497876"/>
              <a:gd name="connsiteX101" fmla="*/ 514638 w 3248648"/>
              <a:gd name="connsiteY101" fmla="*/ 1434733 h 3497876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70462 w 3248648"/>
              <a:gd name="connsiteY64" fmla="*/ 375313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39679"/>
              <a:gd name="connsiteY0" fmla="*/ 1433632 h 3496775"/>
              <a:gd name="connsiteX1" fmla="*/ 514638 w 3239679"/>
              <a:gd name="connsiteY1" fmla="*/ 1433632 h 3496775"/>
              <a:gd name="connsiteX2" fmla="*/ 202179 w 3239679"/>
              <a:gd name="connsiteY2" fmla="*/ 1603646 h 3496775"/>
              <a:gd name="connsiteX3" fmla="*/ 18380 w 3239679"/>
              <a:gd name="connsiteY3" fmla="*/ 1787445 h 3496775"/>
              <a:gd name="connsiteX4" fmla="*/ 0 w 3239679"/>
              <a:gd name="connsiteY4" fmla="*/ 2063143 h 3496775"/>
              <a:gd name="connsiteX5" fmla="*/ 151635 w 3239679"/>
              <a:gd name="connsiteY5" fmla="*/ 1952864 h 3496775"/>
              <a:gd name="connsiteX6" fmla="*/ 188394 w 3239679"/>
              <a:gd name="connsiteY6" fmla="*/ 2003409 h 3496775"/>
              <a:gd name="connsiteX7" fmla="*/ 202179 w 3239679"/>
              <a:gd name="connsiteY7" fmla="*/ 1856369 h 3496775"/>
              <a:gd name="connsiteX8" fmla="*/ 280294 w 3239679"/>
              <a:gd name="connsiteY8" fmla="*/ 2269917 h 3496775"/>
              <a:gd name="connsiteX9" fmla="*/ 36760 w 3239679"/>
              <a:gd name="connsiteY9" fmla="*/ 2550211 h 3496775"/>
              <a:gd name="connsiteX10" fmla="*/ 45950 w 3239679"/>
              <a:gd name="connsiteY10" fmla="*/ 3363521 h 3496775"/>
              <a:gd name="connsiteX11" fmla="*/ 105685 w 3239679"/>
              <a:gd name="connsiteY11" fmla="*/ 3326761 h 3496775"/>
              <a:gd name="connsiteX12" fmla="*/ 133255 w 3239679"/>
              <a:gd name="connsiteY12" fmla="*/ 3469206 h 3496775"/>
              <a:gd name="connsiteX13" fmla="*/ 298674 w 3239679"/>
              <a:gd name="connsiteY13" fmla="*/ 3464611 h 3496775"/>
              <a:gd name="connsiteX14" fmla="*/ 353813 w 3239679"/>
              <a:gd name="connsiteY14" fmla="*/ 3427851 h 3496775"/>
              <a:gd name="connsiteX15" fmla="*/ 174609 w 3239679"/>
              <a:gd name="connsiteY15" fmla="*/ 3276217 h 3496775"/>
              <a:gd name="connsiteX16" fmla="*/ 170014 w 3239679"/>
              <a:gd name="connsiteY16" fmla="*/ 2720225 h 3496775"/>
              <a:gd name="connsiteX17" fmla="*/ 390573 w 3239679"/>
              <a:gd name="connsiteY17" fmla="*/ 2605350 h 3496775"/>
              <a:gd name="connsiteX18" fmla="*/ 298674 w 3239679"/>
              <a:gd name="connsiteY18" fmla="*/ 2734010 h 3496775"/>
              <a:gd name="connsiteX19" fmla="*/ 680057 w 3239679"/>
              <a:gd name="connsiteY19" fmla="*/ 3294597 h 3496775"/>
              <a:gd name="connsiteX20" fmla="*/ 721411 w 3239679"/>
              <a:gd name="connsiteY20" fmla="*/ 3262432 h 3496775"/>
              <a:gd name="connsiteX21" fmla="*/ 735196 w 3239679"/>
              <a:gd name="connsiteY21" fmla="*/ 3363521 h 3496775"/>
              <a:gd name="connsiteX22" fmla="*/ 928185 w 3239679"/>
              <a:gd name="connsiteY22" fmla="*/ 3363521 h 3496775"/>
              <a:gd name="connsiteX23" fmla="*/ 974135 w 3239679"/>
              <a:gd name="connsiteY23" fmla="*/ 3331356 h 3496775"/>
              <a:gd name="connsiteX24" fmla="*/ 758171 w 3239679"/>
              <a:gd name="connsiteY24" fmla="*/ 3193507 h 3496775"/>
              <a:gd name="connsiteX25" fmla="*/ 510043 w 3239679"/>
              <a:gd name="connsiteY25" fmla="*/ 2821314 h 3496775"/>
              <a:gd name="connsiteX26" fmla="*/ 519233 w 3239679"/>
              <a:gd name="connsiteY26" fmla="*/ 2738605 h 3496775"/>
              <a:gd name="connsiteX27" fmla="*/ 914400 w 3239679"/>
              <a:gd name="connsiteY27" fmla="*/ 2334247 h 3496775"/>
              <a:gd name="connsiteX28" fmla="*/ 1709331 w 3239679"/>
              <a:gd name="connsiteY28" fmla="*/ 2380197 h 3496775"/>
              <a:gd name="connsiteX29" fmla="*/ 1585267 w 3239679"/>
              <a:gd name="connsiteY29" fmla="*/ 3248647 h 3496775"/>
              <a:gd name="connsiteX30" fmla="*/ 1622026 w 3239679"/>
              <a:gd name="connsiteY30" fmla="*/ 3239457 h 3496775"/>
              <a:gd name="connsiteX31" fmla="*/ 1617432 w 3239679"/>
              <a:gd name="connsiteY31" fmla="*/ 3386496 h 3496775"/>
              <a:gd name="connsiteX32" fmla="*/ 1824205 w 3239679"/>
              <a:gd name="connsiteY32" fmla="*/ 3450826 h 3496775"/>
              <a:gd name="connsiteX33" fmla="*/ 1856370 w 3239679"/>
              <a:gd name="connsiteY33" fmla="*/ 3391091 h 3496775"/>
              <a:gd name="connsiteX34" fmla="*/ 1718521 w 3239679"/>
              <a:gd name="connsiteY34" fmla="*/ 3303786 h 3496775"/>
              <a:gd name="connsiteX35" fmla="*/ 1746091 w 3239679"/>
              <a:gd name="connsiteY35" fmla="*/ 2908619 h 3496775"/>
              <a:gd name="connsiteX36" fmla="*/ 1870155 w 3239679"/>
              <a:gd name="connsiteY36" fmla="*/ 2623730 h 3496775"/>
              <a:gd name="connsiteX37" fmla="*/ 1975840 w 3239679"/>
              <a:gd name="connsiteY37" fmla="*/ 2844289 h 3496775"/>
              <a:gd name="connsiteX38" fmla="*/ 2058549 w 3239679"/>
              <a:gd name="connsiteY38" fmla="*/ 3060253 h 3496775"/>
              <a:gd name="connsiteX39" fmla="*/ 2104499 w 3239679"/>
              <a:gd name="connsiteY39" fmla="*/ 3358926 h 3496775"/>
              <a:gd name="connsiteX40" fmla="*/ 2141259 w 3239679"/>
              <a:gd name="connsiteY40" fmla="*/ 3326761 h 3496775"/>
              <a:gd name="connsiteX41" fmla="*/ 2168828 w 3239679"/>
              <a:gd name="connsiteY41" fmla="*/ 3496775 h 3496775"/>
              <a:gd name="connsiteX42" fmla="*/ 2325058 w 3239679"/>
              <a:gd name="connsiteY42" fmla="*/ 3496775 h 3496775"/>
              <a:gd name="connsiteX43" fmla="*/ 2380197 w 3239679"/>
              <a:gd name="connsiteY43" fmla="*/ 3455421 h 3496775"/>
              <a:gd name="connsiteX44" fmla="*/ 2219373 w 3239679"/>
              <a:gd name="connsiteY44" fmla="*/ 3358926 h 3496775"/>
              <a:gd name="connsiteX45" fmla="*/ 2145854 w 3239679"/>
              <a:gd name="connsiteY45" fmla="*/ 3087823 h 3496775"/>
              <a:gd name="connsiteX46" fmla="*/ 2072334 w 3239679"/>
              <a:gd name="connsiteY46" fmla="*/ 2609945 h 3496775"/>
              <a:gd name="connsiteX47" fmla="*/ 2072334 w 3239679"/>
              <a:gd name="connsiteY47" fmla="*/ 2357222 h 3496775"/>
              <a:gd name="connsiteX48" fmla="*/ 2348033 w 3239679"/>
              <a:gd name="connsiteY48" fmla="*/ 2173423 h 3496775"/>
              <a:gd name="connsiteX49" fmla="*/ 2609946 w 3239679"/>
              <a:gd name="connsiteY49" fmla="*/ 1787445 h 3496775"/>
              <a:gd name="connsiteX50" fmla="*/ 2651301 w 3239679"/>
              <a:gd name="connsiteY50" fmla="*/ 1438227 h 3496775"/>
              <a:gd name="connsiteX51" fmla="*/ 2798340 w 3239679"/>
              <a:gd name="connsiteY51" fmla="*/ 1387682 h 3496775"/>
              <a:gd name="connsiteX52" fmla="*/ 2779960 w 3239679"/>
              <a:gd name="connsiteY52" fmla="*/ 1291187 h 3496775"/>
              <a:gd name="connsiteX53" fmla="*/ 2770770 w 3239679"/>
              <a:gd name="connsiteY53" fmla="*/ 1231453 h 3496775"/>
              <a:gd name="connsiteX54" fmla="*/ 2775365 w 3239679"/>
              <a:gd name="connsiteY54" fmla="*/ 1102793 h 3496775"/>
              <a:gd name="connsiteX55" fmla="*/ 2853480 w 3239679"/>
              <a:gd name="connsiteY55" fmla="*/ 1185503 h 3496775"/>
              <a:gd name="connsiteX56" fmla="*/ 2807530 w 3239679"/>
              <a:gd name="connsiteY56" fmla="*/ 1066034 h 3496775"/>
              <a:gd name="connsiteX57" fmla="*/ 2835100 w 3239679"/>
              <a:gd name="connsiteY57" fmla="*/ 1020084 h 3496775"/>
              <a:gd name="connsiteX58" fmla="*/ 2986734 w 3239679"/>
              <a:gd name="connsiteY58" fmla="*/ 771955 h 3496775"/>
              <a:gd name="connsiteX59" fmla="*/ 2729415 w 3239679"/>
              <a:gd name="connsiteY59" fmla="*/ 868450 h 3496775"/>
              <a:gd name="connsiteX60" fmla="*/ 3074039 w 3239679"/>
              <a:gd name="connsiteY60" fmla="*/ 496257 h 3496775"/>
              <a:gd name="connsiteX61" fmla="*/ 3227321 w 3239679"/>
              <a:gd name="connsiteY61" fmla="*/ 48897 h 3496775"/>
              <a:gd name="connsiteX62" fmla="*/ 3119988 w 3239679"/>
              <a:gd name="connsiteY62" fmla="*/ 328453 h 3496775"/>
              <a:gd name="connsiteX63" fmla="*/ 3079371 w 3239679"/>
              <a:gd name="connsiteY63" fmla="*/ 38232 h 3496775"/>
              <a:gd name="connsiteX64" fmla="*/ 3059798 w 3239679"/>
              <a:gd name="connsiteY64" fmla="*/ 388642 h 3496775"/>
              <a:gd name="connsiteX65" fmla="*/ 2963023 w 3239679"/>
              <a:gd name="connsiteY65" fmla="*/ 482754 h 3496775"/>
              <a:gd name="connsiteX66" fmla="*/ 2822963 w 3239679"/>
              <a:gd name="connsiteY66" fmla="*/ 60189 h 3496775"/>
              <a:gd name="connsiteX67" fmla="*/ 2887119 w 3239679"/>
              <a:gd name="connsiteY67" fmla="*/ 521161 h 3496775"/>
              <a:gd name="connsiteX68" fmla="*/ 2715630 w 3239679"/>
              <a:gd name="connsiteY68" fmla="*/ 730601 h 3496775"/>
              <a:gd name="connsiteX69" fmla="*/ 2649828 w 3239679"/>
              <a:gd name="connsiteY69" fmla="*/ 620884 h 3496775"/>
              <a:gd name="connsiteX70" fmla="*/ 2633832 w 3239679"/>
              <a:gd name="connsiteY70" fmla="*/ 446449 h 3496775"/>
              <a:gd name="connsiteX71" fmla="*/ 2586971 w 3239679"/>
              <a:gd name="connsiteY71" fmla="*/ 643296 h 3496775"/>
              <a:gd name="connsiteX72" fmla="*/ 2650846 w 3239679"/>
              <a:gd name="connsiteY72" fmla="*/ 771218 h 3496775"/>
              <a:gd name="connsiteX73" fmla="*/ 2632922 w 3239679"/>
              <a:gd name="connsiteY73" fmla="*/ 854946 h 3496775"/>
              <a:gd name="connsiteX74" fmla="*/ 2481287 w 3239679"/>
              <a:gd name="connsiteY74" fmla="*/ 854665 h 3496775"/>
              <a:gd name="connsiteX75" fmla="*/ 2393982 w 3239679"/>
              <a:gd name="connsiteY75" fmla="*/ 753575 h 3496775"/>
              <a:gd name="connsiteX76" fmla="*/ 2447929 w 3239679"/>
              <a:gd name="connsiteY76" fmla="*/ 605344 h 3496775"/>
              <a:gd name="connsiteX77" fmla="*/ 2420079 w 3239679"/>
              <a:gd name="connsiteY77" fmla="*/ 458586 h 3496775"/>
              <a:gd name="connsiteX78" fmla="*/ 2330389 w 3239679"/>
              <a:gd name="connsiteY78" fmla="*/ 702575 h 3496775"/>
              <a:gd name="connsiteX79" fmla="*/ 2045501 w 3239679"/>
              <a:gd name="connsiteY79" fmla="*/ 470160 h 3496775"/>
              <a:gd name="connsiteX80" fmla="*/ 2079139 w 3239679"/>
              <a:gd name="connsiteY80" fmla="*/ 379171 h 3496775"/>
              <a:gd name="connsiteX81" fmla="*/ 2305379 w 3239679"/>
              <a:gd name="connsiteY81" fmla="*/ 238764 h 3496775"/>
              <a:gd name="connsiteX82" fmla="*/ 2167863 w 3239679"/>
              <a:gd name="connsiteY82" fmla="*/ 296731 h 3496775"/>
              <a:gd name="connsiteX83" fmla="*/ 2035574 w 3239679"/>
              <a:gd name="connsiteY83" fmla="*/ 307863 h 3496775"/>
              <a:gd name="connsiteX84" fmla="*/ 2047899 w 3239679"/>
              <a:gd name="connsiteY84" fmla="*/ 174099 h 3496775"/>
              <a:gd name="connsiteX85" fmla="*/ 2126456 w 3239679"/>
              <a:gd name="connsiteY85" fmla="*/ 0 h 3496775"/>
              <a:gd name="connsiteX86" fmla="*/ 1966650 w 3239679"/>
              <a:gd name="connsiteY86" fmla="*/ 257318 h 3496775"/>
              <a:gd name="connsiteX87" fmla="*/ 1936870 w 3239679"/>
              <a:gd name="connsiteY87" fmla="*/ 32164 h 3496775"/>
              <a:gd name="connsiteX88" fmla="*/ 1901275 w 3239679"/>
              <a:gd name="connsiteY88" fmla="*/ 208756 h 3496775"/>
              <a:gd name="connsiteX89" fmla="*/ 1931363 w 3239679"/>
              <a:gd name="connsiteY89" fmla="*/ 367315 h 3496775"/>
              <a:gd name="connsiteX90" fmla="*/ 1837294 w 3239679"/>
              <a:gd name="connsiteY90" fmla="*/ 288733 h 3496775"/>
              <a:gd name="connsiteX91" fmla="*/ 1776782 w 3239679"/>
              <a:gd name="connsiteY91" fmla="*/ 138130 h 3496775"/>
              <a:gd name="connsiteX92" fmla="*/ 1812524 w 3239679"/>
              <a:gd name="connsiteY92" fmla="*/ 363351 h 3496775"/>
              <a:gd name="connsiteX93" fmla="*/ 2358415 w 3239679"/>
              <a:gd name="connsiteY93" fmla="*/ 907420 h 3496775"/>
              <a:gd name="connsiteX94" fmla="*/ 2235543 w 3239679"/>
              <a:gd name="connsiteY94" fmla="*/ 830779 h 3496775"/>
              <a:gd name="connsiteX95" fmla="*/ 2065635 w 3239679"/>
              <a:gd name="connsiteY95" fmla="*/ 746314 h 3496775"/>
              <a:gd name="connsiteX96" fmla="*/ 2108531 w 3239679"/>
              <a:gd name="connsiteY96" fmla="*/ 998194 h 3496775"/>
              <a:gd name="connsiteX97" fmla="*/ 2259254 w 3239679"/>
              <a:gd name="connsiteY97" fmla="*/ 1067227 h 3496775"/>
              <a:gd name="connsiteX98" fmla="*/ 2285163 w 3239679"/>
              <a:gd name="connsiteY98" fmla="*/ 1144483 h 3496775"/>
              <a:gd name="connsiteX99" fmla="*/ 2187208 w 3239679"/>
              <a:gd name="connsiteY99" fmla="*/ 1396872 h 3496775"/>
              <a:gd name="connsiteX100" fmla="*/ 1962055 w 3239679"/>
              <a:gd name="connsiteY100" fmla="*/ 1419847 h 3496775"/>
              <a:gd name="connsiteX101" fmla="*/ 1658786 w 3239679"/>
              <a:gd name="connsiteY101" fmla="*/ 1452012 h 3496775"/>
              <a:gd name="connsiteX102" fmla="*/ 514638 w 3239679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6359"/>
              <a:gd name="connsiteY0" fmla="*/ 1433632 h 3496775"/>
              <a:gd name="connsiteX1" fmla="*/ 514638 w 3246359"/>
              <a:gd name="connsiteY1" fmla="*/ 1433632 h 3496775"/>
              <a:gd name="connsiteX2" fmla="*/ 202179 w 3246359"/>
              <a:gd name="connsiteY2" fmla="*/ 1603646 h 3496775"/>
              <a:gd name="connsiteX3" fmla="*/ 18380 w 3246359"/>
              <a:gd name="connsiteY3" fmla="*/ 1787445 h 3496775"/>
              <a:gd name="connsiteX4" fmla="*/ 0 w 3246359"/>
              <a:gd name="connsiteY4" fmla="*/ 2063143 h 3496775"/>
              <a:gd name="connsiteX5" fmla="*/ 151635 w 3246359"/>
              <a:gd name="connsiteY5" fmla="*/ 1952864 h 3496775"/>
              <a:gd name="connsiteX6" fmla="*/ 188394 w 3246359"/>
              <a:gd name="connsiteY6" fmla="*/ 2003409 h 3496775"/>
              <a:gd name="connsiteX7" fmla="*/ 202179 w 3246359"/>
              <a:gd name="connsiteY7" fmla="*/ 1856369 h 3496775"/>
              <a:gd name="connsiteX8" fmla="*/ 280294 w 3246359"/>
              <a:gd name="connsiteY8" fmla="*/ 2269917 h 3496775"/>
              <a:gd name="connsiteX9" fmla="*/ 36760 w 3246359"/>
              <a:gd name="connsiteY9" fmla="*/ 2550211 h 3496775"/>
              <a:gd name="connsiteX10" fmla="*/ 45950 w 3246359"/>
              <a:gd name="connsiteY10" fmla="*/ 3363521 h 3496775"/>
              <a:gd name="connsiteX11" fmla="*/ 105685 w 3246359"/>
              <a:gd name="connsiteY11" fmla="*/ 3326761 h 3496775"/>
              <a:gd name="connsiteX12" fmla="*/ 133255 w 3246359"/>
              <a:gd name="connsiteY12" fmla="*/ 3469206 h 3496775"/>
              <a:gd name="connsiteX13" fmla="*/ 298674 w 3246359"/>
              <a:gd name="connsiteY13" fmla="*/ 3464611 h 3496775"/>
              <a:gd name="connsiteX14" fmla="*/ 353813 w 3246359"/>
              <a:gd name="connsiteY14" fmla="*/ 3427851 h 3496775"/>
              <a:gd name="connsiteX15" fmla="*/ 174609 w 3246359"/>
              <a:gd name="connsiteY15" fmla="*/ 3276217 h 3496775"/>
              <a:gd name="connsiteX16" fmla="*/ 170014 w 3246359"/>
              <a:gd name="connsiteY16" fmla="*/ 2720225 h 3496775"/>
              <a:gd name="connsiteX17" fmla="*/ 390573 w 3246359"/>
              <a:gd name="connsiteY17" fmla="*/ 2605350 h 3496775"/>
              <a:gd name="connsiteX18" fmla="*/ 298674 w 3246359"/>
              <a:gd name="connsiteY18" fmla="*/ 2734010 h 3496775"/>
              <a:gd name="connsiteX19" fmla="*/ 680057 w 3246359"/>
              <a:gd name="connsiteY19" fmla="*/ 3294597 h 3496775"/>
              <a:gd name="connsiteX20" fmla="*/ 721411 w 3246359"/>
              <a:gd name="connsiteY20" fmla="*/ 3262432 h 3496775"/>
              <a:gd name="connsiteX21" fmla="*/ 735196 w 3246359"/>
              <a:gd name="connsiteY21" fmla="*/ 3363521 h 3496775"/>
              <a:gd name="connsiteX22" fmla="*/ 928185 w 3246359"/>
              <a:gd name="connsiteY22" fmla="*/ 3363521 h 3496775"/>
              <a:gd name="connsiteX23" fmla="*/ 974135 w 3246359"/>
              <a:gd name="connsiteY23" fmla="*/ 3331356 h 3496775"/>
              <a:gd name="connsiteX24" fmla="*/ 758171 w 3246359"/>
              <a:gd name="connsiteY24" fmla="*/ 3193507 h 3496775"/>
              <a:gd name="connsiteX25" fmla="*/ 510043 w 3246359"/>
              <a:gd name="connsiteY25" fmla="*/ 2821314 h 3496775"/>
              <a:gd name="connsiteX26" fmla="*/ 519233 w 3246359"/>
              <a:gd name="connsiteY26" fmla="*/ 2738605 h 3496775"/>
              <a:gd name="connsiteX27" fmla="*/ 914400 w 3246359"/>
              <a:gd name="connsiteY27" fmla="*/ 2334247 h 3496775"/>
              <a:gd name="connsiteX28" fmla="*/ 1709331 w 3246359"/>
              <a:gd name="connsiteY28" fmla="*/ 2380197 h 3496775"/>
              <a:gd name="connsiteX29" fmla="*/ 1585267 w 3246359"/>
              <a:gd name="connsiteY29" fmla="*/ 3248647 h 3496775"/>
              <a:gd name="connsiteX30" fmla="*/ 1622026 w 3246359"/>
              <a:gd name="connsiteY30" fmla="*/ 3239457 h 3496775"/>
              <a:gd name="connsiteX31" fmla="*/ 1617432 w 3246359"/>
              <a:gd name="connsiteY31" fmla="*/ 3386496 h 3496775"/>
              <a:gd name="connsiteX32" fmla="*/ 1824205 w 3246359"/>
              <a:gd name="connsiteY32" fmla="*/ 3450826 h 3496775"/>
              <a:gd name="connsiteX33" fmla="*/ 1856370 w 3246359"/>
              <a:gd name="connsiteY33" fmla="*/ 3391091 h 3496775"/>
              <a:gd name="connsiteX34" fmla="*/ 1718521 w 3246359"/>
              <a:gd name="connsiteY34" fmla="*/ 3303786 h 3496775"/>
              <a:gd name="connsiteX35" fmla="*/ 1746091 w 3246359"/>
              <a:gd name="connsiteY35" fmla="*/ 2908619 h 3496775"/>
              <a:gd name="connsiteX36" fmla="*/ 1870155 w 3246359"/>
              <a:gd name="connsiteY36" fmla="*/ 2623730 h 3496775"/>
              <a:gd name="connsiteX37" fmla="*/ 1975840 w 3246359"/>
              <a:gd name="connsiteY37" fmla="*/ 2844289 h 3496775"/>
              <a:gd name="connsiteX38" fmla="*/ 2058549 w 3246359"/>
              <a:gd name="connsiteY38" fmla="*/ 3060253 h 3496775"/>
              <a:gd name="connsiteX39" fmla="*/ 2104499 w 3246359"/>
              <a:gd name="connsiteY39" fmla="*/ 3358926 h 3496775"/>
              <a:gd name="connsiteX40" fmla="*/ 2141259 w 3246359"/>
              <a:gd name="connsiteY40" fmla="*/ 3326761 h 3496775"/>
              <a:gd name="connsiteX41" fmla="*/ 2168828 w 3246359"/>
              <a:gd name="connsiteY41" fmla="*/ 3496775 h 3496775"/>
              <a:gd name="connsiteX42" fmla="*/ 2325058 w 3246359"/>
              <a:gd name="connsiteY42" fmla="*/ 3496775 h 3496775"/>
              <a:gd name="connsiteX43" fmla="*/ 2380197 w 3246359"/>
              <a:gd name="connsiteY43" fmla="*/ 3455421 h 3496775"/>
              <a:gd name="connsiteX44" fmla="*/ 2219373 w 3246359"/>
              <a:gd name="connsiteY44" fmla="*/ 3358926 h 3496775"/>
              <a:gd name="connsiteX45" fmla="*/ 2145854 w 3246359"/>
              <a:gd name="connsiteY45" fmla="*/ 3087823 h 3496775"/>
              <a:gd name="connsiteX46" fmla="*/ 2072334 w 3246359"/>
              <a:gd name="connsiteY46" fmla="*/ 2609945 h 3496775"/>
              <a:gd name="connsiteX47" fmla="*/ 2072334 w 3246359"/>
              <a:gd name="connsiteY47" fmla="*/ 2357222 h 3496775"/>
              <a:gd name="connsiteX48" fmla="*/ 2348033 w 3246359"/>
              <a:gd name="connsiteY48" fmla="*/ 2173423 h 3496775"/>
              <a:gd name="connsiteX49" fmla="*/ 2609946 w 3246359"/>
              <a:gd name="connsiteY49" fmla="*/ 1787445 h 3496775"/>
              <a:gd name="connsiteX50" fmla="*/ 2651301 w 3246359"/>
              <a:gd name="connsiteY50" fmla="*/ 1438227 h 3496775"/>
              <a:gd name="connsiteX51" fmla="*/ 2798340 w 3246359"/>
              <a:gd name="connsiteY51" fmla="*/ 1387682 h 3496775"/>
              <a:gd name="connsiteX52" fmla="*/ 2779960 w 3246359"/>
              <a:gd name="connsiteY52" fmla="*/ 1291187 h 3496775"/>
              <a:gd name="connsiteX53" fmla="*/ 2770770 w 3246359"/>
              <a:gd name="connsiteY53" fmla="*/ 1231453 h 3496775"/>
              <a:gd name="connsiteX54" fmla="*/ 2775365 w 3246359"/>
              <a:gd name="connsiteY54" fmla="*/ 1102793 h 3496775"/>
              <a:gd name="connsiteX55" fmla="*/ 2853480 w 3246359"/>
              <a:gd name="connsiteY55" fmla="*/ 1185503 h 3496775"/>
              <a:gd name="connsiteX56" fmla="*/ 2807530 w 3246359"/>
              <a:gd name="connsiteY56" fmla="*/ 1066034 h 3496775"/>
              <a:gd name="connsiteX57" fmla="*/ 2835100 w 3246359"/>
              <a:gd name="connsiteY57" fmla="*/ 1020084 h 3496775"/>
              <a:gd name="connsiteX58" fmla="*/ 2986734 w 3246359"/>
              <a:gd name="connsiteY58" fmla="*/ 771955 h 3496775"/>
              <a:gd name="connsiteX59" fmla="*/ 2729415 w 3246359"/>
              <a:gd name="connsiteY59" fmla="*/ 868450 h 3496775"/>
              <a:gd name="connsiteX60" fmla="*/ 3074039 w 3246359"/>
              <a:gd name="connsiteY60" fmla="*/ 496257 h 3496775"/>
              <a:gd name="connsiteX61" fmla="*/ 3219323 w 3246359"/>
              <a:gd name="connsiteY61" fmla="*/ 46231 h 3496775"/>
              <a:gd name="connsiteX62" fmla="*/ 3119988 w 3246359"/>
              <a:gd name="connsiteY62" fmla="*/ 328453 h 3496775"/>
              <a:gd name="connsiteX63" fmla="*/ 3079371 w 3246359"/>
              <a:gd name="connsiteY63" fmla="*/ 38232 h 3496775"/>
              <a:gd name="connsiteX64" fmla="*/ 3059798 w 3246359"/>
              <a:gd name="connsiteY64" fmla="*/ 388642 h 3496775"/>
              <a:gd name="connsiteX65" fmla="*/ 2963023 w 3246359"/>
              <a:gd name="connsiteY65" fmla="*/ 482754 h 3496775"/>
              <a:gd name="connsiteX66" fmla="*/ 2822963 w 3246359"/>
              <a:gd name="connsiteY66" fmla="*/ 60189 h 3496775"/>
              <a:gd name="connsiteX67" fmla="*/ 2887119 w 3246359"/>
              <a:gd name="connsiteY67" fmla="*/ 521161 h 3496775"/>
              <a:gd name="connsiteX68" fmla="*/ 2715630 w 3246359"/>
              <a:gd name="connsiteY68" fmla="*/ 730601 h 3496775"/>
              <a:gd name="connsiteX69" fmla="*/ 2649828 w 3246359"/>
              <a:gd name="connsiteY69" fmla="*/ 620884 h 3496775"/>
              <a:gd name="connsiteX70" fmla="*/ 2633832 w 3246359"/>
              <a:gd name="connsiteY70" fmla="*/ 446449 h 3496775"/>
              <a:gd name="connsiteX71" fmla="*/ 2586971 w 3246359"/>
              <a:gd name="connsiteY71" fmla="*/ 643296 h 3496775"/>
              <a:gd name="connsiteX72" fmla="*/ 2650846 w 3246359"/>
              <a:gd name="connsiteY72" fmla="*/ 771218 h 3496775"/>
              <a:gd name="connsiteX73" fmla="*/ 2632922 w 3246359"/>
              <a:gd name="connsiteY73" fmla="*/ 854946 h 3496775"/>
              <a:gd name="connsiteX74" fmla="*/ 2481287 w 3246359"/>
              <a:gd name="connsiteY74" fmla="*/ 854665 h 3496775"/>
              <a:gd name="connsiteX75" fmla="*/ 2393982 w 3246359"/>
              <a:gd name="connsiteY75" fmla="*/ 753575 h 3496775"/>
              <a:gd name="connsiteX76" fmla="*/ 2447929 w 3246359"/>
              <a:gd name="connsiteY76" fmla="*/ 605344 h 3496775"/>
              <a:gd name="connsiteX77" fmla="*/ 2420079 w 3246359"/>
              <a:gd name="connsiteY77" fmla="*/ 458586 h 3496775"/>
              <a:gd name="connsiteX78" fmla="*/ 2330389 w 3246359"/>
              <a:gd name="connsiteY78" fmla="*/ 702575 h 3496775"/>
              <a:gd name="connsiteX79" fmla="*/ 2045501 w 3246359"/>
              <a:gd name="connsiteY79" fmla="*/ 470160 h 3496775"/>
              <a:gd name="connsiteX80" fmla="*/ 2079139 w 3246359"/>
              <a:gd name="connsiteY80" fmla="*/ 379171 h 3496775"/>
              <a:gd name="connsiteX81" fmla="*/ 2305379 w 3246359"/>
              <a:gd name="connsiteY81" fmla="*/ 238764 h 3496775"/>
              <a:gd name="connsiteX82" fmla="*/ 2167863 w 3246359"/>
              <a:gd name="connsiteY82" fmla="*/ 296731 h 3496775"/>
              <a:gd name="connsiteX83" fmla="*/ 2035574 w 3246359"/>
              <a:gd name="connsiteY83" fmla="*/ 307863 h 3496775"/>
              <a:gd name="connsiteX84" fmla="*/ 2047899 w 3246359"/>
              <a:gd name="connsiteY84" fmla="*/ 174099 h 3496775"/>
              <a:gd name="connsiteX85" fmla="*/ 2126456 w 3246359"/>
              <a:gd name="connsiteY85" fmla="*/ 0 h 3496775"/>
              <a:gd name="connsiteX86" fmla="*/ 1966650 w 3246359"/>
              <a:gd name="connsiteY86" fmla="*/ 257318 h 3496775"/>
              <a:gd name="connsiteX87" fmla="*/ 1936870 w 3246359"/>
              <a:gd name="connsiteY87" fmla="*/ 32164 h 3496775"/>
              <a:gd name="connsiteX88" fmla="*/ 1901275 w 3246359"/>
              <a:gd name="connsiteY88" fmla="*/ 208756 h 3496775"/>
              <a:gd name="connsiteX89" fmla="*/ 1931363 w 3246359"/>
              <a:gd name="connsiteY89" fmla="*/ 367315 h 3496775"/>
              <a:gd name="connsiteX90" fmla="*/ 1837294 w 3246359"/>
              <a:gd name="connsiteY90" fmla="*/ 288733 h 3496775"/>
              <a:gd name="connsiteX91" fmla="*/ 1776782 w 3246359"/>
              <a:gd name="connsiteY91" fmla="*/ 138130 h 3496775"/>
              <a:gd name="connsiteX92" fmla="*/ 1812524 w 3246359"/>
              <a:gd name="connsiteY92" fmla="*/ 363351 h 3496775"/>
              <a:gd name="connsiteX93" fmla="*/ 2358415 w 3246359"/>
              <a:gd name="connsiteY93" fmla="*/ 907420 h 3496775"/>
              <a:gd name="connsiteX94" fmla="*/ 2235543 w 3246359"/>
              <a:gd name="connsiteY94" fmla="*/ 830779 h 3496775"/>
              <a:gd name="connsiteX95" fmla="*/ 2065635 w 3246359"/>
              <a:gd name="connsiteY95" fmla="*/ 746314 h 3496775"/>
              <a:gd name="connsiteX96" fmla="*/ 2108531 w 3246359"/>
              <a:gd name="connsiteY96" fmla="*/ 998194 h 3496775"/>
              <a:gd name="connsiteX97" fmla="*/ 2259254 w 3246359"/>
              <a:gd name="connsiteY97" fmla="*/ 1067227 h 3496775"/>
              <a:gd name="connsiteX98" fmla="*/ 2285163 w 3246359"/>
              <a:gd name="connsiteY98" fmla="*/ 1144483 h 3496775"/>
              <a:gd name="connsiteX99" fmla="*/ 2187208 w 3246359"/>
              <a:gd name="connsiteY99" fmla="*/ 1396872 h 3496775"/>
              <a:gd name="connsiteX100" fmla="*/ 1962055 w 3246359"/>
              <a:gd name="connsiteY100" fmla="*/ 1419847 h 3496775"/>
              <a:gd name="connsiteX101" fmla="*/ 1658786 w 3246359"/>
              <a:gd name="connsiteY101" fmla="*/ 1452012 h 3496775"/>
              <a:gd name="connsiteX102" fmla="*/ 514638 w 3246359"/>
              <a:gd name="connsiteY102" fmla="*/ 1433632 h 3496775"/>
              <a:gd name="connsiteX0" fmla="*/ 514638 w 3241806"/>
              <a:gd name="connsiteY0" fmla="*/ 1433632 h 3496775"/>
              <a:gd name="connsiteX1" fmla="*/ 514638 w 3241806"/>
              <a:gd name="connsiteY1" fmla="*/ 1433632 h 3496775"/>
              <a:gd name="connsiteX2" fmla="*/ 202179 w 3241806"/>
              <a:gd name="connsiteY2" fmla="*/ 1603646 h 3496775"/>
              <a:gd name="connsiteX3" fmla="*/ 18380 w 3241806"/>
              <a:gd name="connsiteY3" fmla="*/ 1787445 h 3496775"/>
              <a:gd name="connsiteX4" fmla="*/ 0 w 3241806"/>
              <a:gd name="connsiteY4" fmla="*/ 2063143 h 3496775"/>
              <a:gd name="connsiteX5" fmla="*/ 151635 w 3241806"/>
              <a:gd name="connsiteY5" fmla="*/ 1952864 h 3496775"/>
              <a:gd name="connsiteX6" fmla="*/ 188394 w 3241806"/>
              <a:gd name="connsiteY6" fmla="*/ 2003409 h 3496775"/>
              <a:gd name="connsiteX7" fmla="*/ 202179 w 3241806"/>
              <a:gd name="connsiteY7" fmla="*/ 1856369 h 3496775"/>
              <a:gd name="connsiteX8" fmla="*/ 280294 w 3241806"/>
              <a:gd name="connsiteY8" fmla="*/ 2269917 h 3496775"/>
              <a:gd name="connsiteX9" fmla="*/ 36760 w 3241806"/>
              <a:gd name="connsiteY9" fmla="*/ 2550211 h 3496775"/>
              <a:gd name="connsiteX10" fmla="*/ 45950 w 3241806"/>
              <a:gd name="connsiteY10" fmla="*/ 3363521 h 3496775"/>
              <a:gd name="connsiteX11" fmla="*/ 105685 w 3241806"/>
              <a:gd name="connsiteY11" fmla="*/ 3326761 h 3496775"/>
              <a:gd name="connsiteX12" fmla="*/ 133255 w 3241806"/>
              <a:gd name="connsiteY12" fmla="*/ 3469206 h 3496775"/>
              <a:gd name="connsiteX13" fmla="*/ 298674 w 3241806"/>
              <a:gd name="connsiteY13" fmla="*/ 3464611 h 3496775"/>
              <a:gd name="connsiteX14" fmla="*/ 353813 w 3241806"/>
              <a:gd name="connsiteY14" fmla="*/ 3427851 h 3496775"/>
              <a:gd name="connsiteX15" fmla="*/ 174609 w 3241806"/>
              <a:gd name="connsiteY15" fmla="*/ 3276217 h 3496775"/>
              <a:gd name="connsiteX16" fmla="*/ 170014 w 3241806"/>
              <a:gd name="connsiteY16" fmla="*/ 2720225 h 3496775"/>
              <a:gd name="connsiteX17" fmla="*/ 390573 w 3241806"/>
              <a:gd name="connsiteY17" fmla="*/ 2605350 h 3496775"/>
              <a:gd name="connsiteX18" fmla="*/ 298674 w 3241806"/>
              <a:gd name="connsiteY18" fmla="*/ 2734010 h 3496775"/>
              <a:gd name="connsiteX19" fmla="*/ 680057 w 3241806"/>
              <a:gd name="connsiteY19" fmla="*/ 3294597 h 3496775"/>
              <a:gd name="connsiteX20" fmla="*/ 721411 w 3241806"/>
              <a:gd name="connsiteY20" fmla="*/ 3262432 h 3496775"/>
              <a:gd name="connsiteX21" fmla="*/ 735196 w 3241806"/>
              <a:gd name="connsiteY21" fmla="*/ 3363521 h 3496775"/>
              <a:gd name="connsiteX22" fmla="*/ 928185 w 3241806"/>
              <a:gd name="connsiteY22" fmla="*/ 3363521 h 3496775"/>
              <a:gd name="connsiteX23" fmla="*/ 974135 w 3241806"/>
              <a:gd name="connsiteY23" fmla="*/ 3331356 h 3496775"/>
              <a:gd name="connsiteX24" fmla="*/ 758171 w 3241806"/>
              <a:gd name="connsiteY24" fmla="*/ 3193507 h 3496775"/>
              <a:gd name="connsiteX25" fmla="*/ 510043 w 3241806"/>
              <a:gd name="connsiteY25" fmla="*/ 2821314 h 3496775"/>
              <a:gd name="connsiteX26" fmla="*/ 519233 w 3241806"/>
              <a:gd name="connsiteY26" fmla="*/ 2738605 h 3496775"/>
              <a:gd name="connsiteX27" fmla="*/ 914400 w 3241806"/>
              <a:gd name="connsiteY27" fmla="*/ 2334247 h 3496775"/>
              <a:gd name="connsiteX28" fmla="*/ 1709331 w 3241806"/>
              <a:gd name="connsiteY28" fmla="*/ 2380197 h 3496775"/>
              <a:gd name="connsiteX29" fmla="*/ 1585267 w 3241806"/>
              <a:gd name="connsiteY29" fmla="*/ 3248647 h 3496775"/>
              <a:gd name="connsiteX30" fmla="*/ 1622026 w 3241806"/>
              <a:gd name="connsiteY30" fmla="*/ 3239457 h 3496775"/>
              <a:gd name="connsiteX31" fmla="*/ 1617432 w 3241806"/>
              <a:gd name="connsiteY31" fmla="*/ 3386496 h 3496775"/>
              <a:gd name="connsiteX32" fmla="*/ 1824205 w 3241806"/>
              <a:gd name="connsiteY32" fmla="*/ 3450826 h 3496775"/>
              <a:gd name="connsiteX33" fmla="*/ 1856370 w 3241806"/>
              <a:gd name="connsiteY33" fmla="*/ 3391091 h 3496775"/>
              <a:gd name="connsiteX34" fmla="*/ 1718521 w 3241806"/>
              <a:gd name="connsiteY34" fmla="*/ 3303786 h 3496775"/>
              <a:gd name="connsiteX35" fmla="*/ 1746091 w 3241806"/>
              <a:gd name="connsiteY35" fmla="*/ 2908619 h 3496775"/>
              <a:gd name="connsiteX36" fmla="*/ 1870155 w 3241806"/>
              <a:gd name="connsiteY36" fmla="*/ 2623730 h 3496775"/>
              <a:gd name="connsiteX37" fmla="*/ 1975840 w 3241806"/>
              <a:gd name="connsiteY37" fmla="*/ 2844289 h 3496775"/>
              <a:gd name="connsiteX38" fmla="*/ 2058549 w 3241806"/>
              <a:gd name="connsiteY38" fmla="*/ 3060253 h 3496775"/>
              <a:gd name="connsiteX39" fmla="*/ 2104499 w 3241806"/>
              <a:gd name="connsiteY39" fmla="*/ 3358926 h 3496775"/>
              <a:gd name="connsiteX40" fmla="*/ 2141259 w 3241806"/>
              <a:gd name="connsiteY40" fmla="*/ 3326761 h 3496775"/>
              <a:gd name="connsiteX41" fmla="*/ 2168828 w 3241806"/>
              <a:gd name="connsiteY41" fmla="*/ 3496775 h 3496775"/>
              <a:gd name="connsiteX42" fmla="*/ 2325058 w 3241806"/>
              <a:gd name="connsiteY42" fmla="*/ 3496775 h 3496775"/>
              <a:gd name="connsiteX43" fmla="*/ 2380197 w 3241806"/>
              <a:gd name="connsiteY43" fmla="*/ 3455421 h 3496775"/>
              <a:gd name="connsiteX44" fmla="*/ 2219373 w 3241806"/>
              <a:gd name="connsiteY44" fmla="*/ 3358926 h 3496775"/>
              <a:gd name="connsiteX45" fmla="*/ 2145854 w 3241806"/>
              <a:gd name="connsiteY45" fmla="*/ 3087823 h 3496775"/>
              <a:gd name="connsiteX46" fmla="*/ 2072334 w 3241806"/>
              <a:gd name="connsiteY46" fmla="*/ 2609945 h 3496775"/>
              <a:gd name="connsiteX47" fmla="*/ 2072334 w 3241806"/>
              <a:gd name="connsiteY47" fmla="*/ 2357222 h 3496775"/>
              <a:gd name="connsiteX48" fmla="*/ 2348033 w 3241806"/>
              <a:gd name="connsiteY48" fmla="*/ 2173423 h 3496775"/>
              <a:gd name="connsiteX49" fmla="*/ 2609946 w 3241806"/>
              <a:gd name="connsiteY49" fmla="*/ 1787445 h 3496775"/>
              <a:gd name="connsiteX50" fmla="*/ 2651301 w 3241806"/>
              <a:gd name="connsiteY50" fmla="*/ 1438227 h 3496775"/>
              <a:gd name="connsiteX51" fmla="*/ 2798340 w 3241806"/>
              <a:gd name="connsiteY51" fmla="*/ 1387682 h 3496775"/>
              <a:gd name="connsiteX52" fmla="*/ 2779960 w 3241806"/>
              <a:gd name="connsiteY52" fmla="*/ 1291187 h 3496775"/>
              <a:gd name="connsiteX53" fmla="*/ 2770770 w 3241806"/>
              <a:gd name="connsiteY53" fmla="*/ 1231453 h 3496775"/>
              <a:gd name="connsiteX54" fmla="*/ 2775365 w 3241806"/>
              <a:gd name="connsiteY54" fmla="*/ 1102793 h 3496775"/>
              <a:gd name="connsiteX55" fmla="*/ 2853480 w 3241806"/>
              <a:gd name="connsiteY55" fmla="*/ 1185503 h 3496775"/>
              <a:gd name="connsiteX56" fmla="*/ 2807530 w 3241806"/>
              <a:gd name="connsiteY56" fmla="*/ 1066034 h 3496775"/>
              <a:gd name="connsiteX57" fmla="*/ 2835100 w 3241806"/>
              <a:gd name="connsiteY57" fmla="*/ 1020084 h 3496775"/>
              <a:gd name="connsiteX58" fmla="*/ 2986734 w 3241806"/>
              <a:gd name="connsiteY58" fmla="*/ 771955 h 3496775"/>
              <a:gd name="connsiteX59" fmla="*/ 2729415 w 3241806"/>
              <a:gd name="connsiteY59" fmla="*/ 868450 h 3496775"/>
              <a:gd name="connsiteX60" fmla="*/ 3074039 w 3241806"/>
              <a:gd name="connsiteY60" fmla="*/ 496257 h 3496775"/>
              <a:gd name="connsiteX61" fmla="*/ 3219323 w 3241806"/>
              <a:gd name="connsiteY61" fmla="*/ 46231 h 3496775"/>
              <a:gd name="connsiteX62" fmla="*/ 3119988 w 3241806"/>
              <a:gd name="connsiteY62" fmla="*/ 328453 h 3496775"/>
              <a:gd name="connsiteX63" fmla="*/ 3079371 w 3241806"/>
              <a:gd name="connsiteY63" fmla="*/ 38232 h 3496775"/>
              <a:gd name="connsiteX64" fmla="*/ 3059798 w 3241806"/>
              <a:gd name="connsiteY64" fmla="*/ 388642 h 3496775"/>
              <a:gd name="connsiteX65" fmla="*/ 2963023 w 3241806"/>
              <a:gd name="connsiteY65" fmla="*/ 482754 h 3496775"/>
              <a:gd name="connsiteX66" fmla="*/ 2822963 w 3241806"/>
              <a:gd name="connsiteY66" fmla="*/ 60189 h 3496775"/>
              <a:gd name="connsiteX67" fmla="*/ 2887119 w 3241806"/>
              <a:gd name="connsiteY67" fmla="*/ 521161 h 3496775"/>
              <a:gd name="connsiteX68" fmla="*/ 2715630 w 3241806"/>
              <a:gd name="connsiteY68" fmla="*/ 730601 h 3496775"/>
              <a:gd name="connsiteX69" fmla="*/ 2649828 w 3241806"/>
              <a:gd name="connsiteY69" fmla="*/ 620884 h 3496775"/>
              <a:gd name="connsiteX70" fmla="*/ 2633832 w 3241806"/>
              <a:gd name="connsiteY70" fmla="*/ 446449 h 3496775"/>
              <a:gd name="connsiteX71" fmla="*/ 2586971 w 3241806"/>
              <a:gd name="connsiteY71" fmla="*/ 643296 h 3496775"/>
              <a:gd name="connsiteX72" fmla="*/ 2650846 w 3241806"/>
              <a:gd name="connsiteY72" fmla="*/ 771218 h 3496775"/>
              <a:gd name="connsiteX73" fmla="*/ 2632922 w 3241806"/>
              <a:gd name="connsiteY73" fmla="*/ 854946 h 3496775"/>
              <a:gd name="connsiteX74" fmla="*/ 2481287 w 3241806"/>
              <a:gd name="connsiteY74" fmla="*/ 854665 h 3496775"/>
              <a:gd name="connsiteX75" fmla="*/ 2393982 w 3241806"/>
              <a:gd name="connsiteY75" fmla="*/ 753575 h 3496775"/>
              <a:gd name="connsiteX76" fmla="*/ 2447929 w 3241806"/>
              <a:gd name="connsiteY76" fmla="*/ 605344 h 3496775"/>
              <a:gd name="connsiteX77" fmla="*/ 2420079 w 3241806"/>
              <a:gd name="connsiteY77" fmla="*/ 458586 h 3496775"/>
              <a:gd name="connsiteX78" fmla="*/ 2330389 w 3241806"/>
              <a:gd name="connsiteY78" fmla="*/ 702575 h 3496775"/>
              <a:gd name="connsiteX79" fmla="*/ 2045501 w 3241806"/>
              <a:gd name="connsiteY79" fmla="*/ 470160 h 3496775"/>
              <a:gd name="connsiteX80" fmla="*/ 2079139 w 3241806"/>
              <a:gd name="connsiteY80" fmla="*/ 379171 h 3496775"/>
              <a:gd name="connsiteX81" fmla="*/ 2305379 w 3241806"/>
              <a:gd name="connsiteY81" fmla="*/ 238764 h 3496775"/>
              <a:gd name="connsiteX82" fmla="*/ 2167863 w 3241806"/>
              <a:gd name="connsiteY82" fmla="*/ 296731 h 3496775"/>
              <a:gd name="connsiteX83" fmla="*/ 2035574 w 3241806"/>
              <a:gd name="connsiteY83" fmla="*/ 307863 h 3496775"/>
              <a:gd name="connsiteX84" fmla="*/ 2047899 w 3241806"/>
              <a:gd name="connsiteY84" fmla="*/ 174099 h 3496775"/>
              <a:gd name="connsiteX85" fmla="*/ 2126456 w 3241806"/>
              <a:gd name="connsiteY85" fmla="*/ 0 h 3496775"/>
              <a:gd name="connsiteX86" fmla="*/ 1966650 w 3241806"/>
              <a:gd name="connsiteY86" fmla="*/ 257318 h 3496775"/>
              <a:gd name="connsiteX87" fmla="*/ 1936870 w 3241806"/>
              <a:gd name="connsiteY87" fmla="*/ 32164 h 3496775"/>
              <a:gd name="connsiteX88" fmla="*/ 1901275 w 3241806"/>
              <a:gd name="connsiteY88" fmla="*/ 208756 h 3496775"/>
              <a:gd name="connsiteX89" fmla="*/ 1931363 w 3241806"/>
              <a:gd name="connsiteY89" fmla="*/ 367315 h 3496775"/>
              <a:gd name="connsiteX90" fmla="*/ 1837294 w 3241806"/>
              <a:gd name="connsiteY90" fmla="*/ 288733 h 3496775"/>
              <a:gd name="connsiteX91" fmla="*/ 1776782 w 3241806"/>
              <a:gd name="connsiteY91" fmla="*/ 138130 h 3496775"/>
              <a:gd name="connsiteX92" fmla="*/ 1812524 w 3241806"/>
              <a:gd name="connsiteY92" fmla="*/ 363351 h 3496775"/>
              <a:gd name="connsiteX93" fmla="*/ 2358415 w 3241806"/>
              <a:gd name="connsiteY93" fmla="*/ 907420 h 3496775"/>
              <a:gd name="connsiteX94" fmla="*/ 2235543 w 3241806"/>
              <a:gd name="connsiteY94" fmla="*/ 830779 h 3496775"/>
              <a:gd name="connsiteX95" fmla="*/ 2065635 w 3241806"/>
              <a:gd name="connsiteY95" fmla="*/ 746314 h 3496775"/>
              <a:gd name="connsiteX96" fmla="*/ 2108531 w 3241806"/>
              <a:gd name="connsiteY96" fmla="*/ 998194 h 3496775"/>
              <a:gd name="connsiteX97" fmla="*/ 2259254 w 3241806"/>
              <a:gd name="connsiteY97" fmla="*/ 1067227 h 3496775"/>
              <a:gd name="connsiteX98" fmla="*/ 2285163 w 3241806"/>
              <a:gd name="connsiteY98" fmla="*/ 1144483 h 3496775"/>
              <a:gd name="connsiteX99" fmla="*/ 2187208 w 3241806"/>
              <a:gd name="connsiteY99" fmla="*/ 1396872 h 3496775"/>
              <a:gd name="connsiteX100" fmla="*/ 1962055 w 3241806"/>
              <a:gd name="connsiteY100" fmla="*/ 1419847 h 3496775"/>
              <a:gd name="connsiteX101" fmla="*/ 1658786 w 3241806"/>
              <a:gd name="connsiteY101" fmla="*/ 1452012 h 3496775"/>
              <a:gd name="connsiteX102" fmla="*/ 514638 w 3241806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35420"/>
              <a:gd name="connsiteY0" fmla="*/ 1433632 h 3496775"/>
              <a:gd name="connsiteX1" fmla="*/ 514638 w 3235420"/>
              <a:gd name="connsiteY1" fmla="*/ 1433632 h 3496775"/>
              <a:gd name="connsiteX2" fmla="*/ 202179 w 3235420"/>
              <a:gd name="connsiteY2" fmla="*/ 1603646 h 3496775"/>
              <a:gd name="connsiteX3" fmla="*/ 18380 w 3235420"/>
              <a:gd name="connsiteY3" fmla="*/ 1787445 h 3496775"/>
              <a:gd name="connsiteX4" fmla="*/ 0 w 3235420"/>
              <a:gd name="connsiteY4" fmla="*/ 2063143 h 3496775"/>
              <a:gd name="connsiteX5" fmla="*/ 151635 w 3235420"/>
              <a:gd name="connsiteY5" fmla="*/ 1952864 h 3496775"/>
              <a:gd name="connsiteX6" fmla="*/ 188394 w 3235420"/>
              <a:gd name="connsiteY6" fmla="*/ 2003409 h 3496775"/>
              <a:gd name="connsiteX7" fmla="*/ 202179 w 3235420"/>
              <a:gd name="connsiteY7" fmla="*/ 1856369 h 3496775"/>
              <a:gd name="connsiteX8" fmla="*/ 280294 w 3235420"/>
              <a:gd name="connsiteY8" fmla="*/ 2269917 h 3496775"/>
              <a:gd name="connsiteX9" fmla="*/ 36760 w 3235420"/>
              <a:gd name="connsiteY9" fmla="*/ 2550211 h 3496775"/>
              <a:gd name="connsiteX10" fmla="*/ 45950 w 3235420"/>
              <a:gd name="connsiteY10" fmla="*/ 3363521 h 3496775"/>
              <a:gd name="connsiteX11" fmla="*/ 105685 w 3235420"/>
              <a:gd name="connsiteY11" fmla="*/ 3326761 h 3496775"/>
              <a:gd name="connsiteX12" fmla="*/ 133255 w 3235420"/>
              <a:gd name="connsiteY12" fmla="*/ 3469206 h 3496775"/>
              <a:gd name="connsiteX13" fmla="*/ 298674 w 3235420"/>
              <a:gd name="connsiteY13" fmla="*/ 3464611 h 3496775"/>
              <a:gd name="connsiteX14" fmla="*/ 353813 w 3235420"/>
              <a:gd name="connsiteY14" fmla="*/ 3427851 h 3496775"/>
              <a:gd name="connsiteX15" fmla="*/ 174609 w 3235420"/>
              <a:gd name="connsiteY15" fmla="*/ 3276217 h 3496775"/>
              <a:gd name="connsiteX16" fmla="*/ 170014 w 3235420"/>
              <a:gd name="connsiteY16" fmla="*/ 2720225 h 3496775"/>
              <a:gd name="connsiteX17" fmla="*/ 390573 w 3235420"/>
              <a:gd name="connsiteY17" fmla="*/ 2605350 h 3496775"/>
              <a:gd name="connsiteX18" fmla="*/ 298674 w 3235420"/>
              <a:gd name="connsiteY18" fmla="*/ 2734010 h 3496775"/>
              <a:gd name="connsiteX19" fmla="*/ 680057 w 3235420"/>
              <a:gd name="connsiteY19" fmla="*/ 3294597 h 3496775"/>
              <a:gd name="connsiteX20" fmla="*/ 721411 w 3235420"/>
              <a:gd name="connsiteY20" fmla="*/ 3262432 h 3496775"/>
              <a:gd name="connsiteX21" fmla="*/ 735196 w 3235420"/>
              <a:gd name="connsiteY21" fmla="*/ 3363521 h 3496775"/>
              <a:gd name="connsiteX22" fmla="*/ 928185 w 3235420"/>
              <a:gd name="connsiteY22" fmla="*/ 3363521 h 3496775"/>
              <a:gd name="connsiteX23" fmla="*/ 974135 w 3235420"/>
              <a:gd name="connsiteY23" fmla="*/ 3331356 h 3496775"/>
              <a:gd name="connsiteX24" fmla="*/ 758171 w 3235420"/>
              <a:gd name="connsiteY24" fmla="*/ 3193507 h 3496775"/>
              <a:gd name="connsiteX25" fmla="*/ 510043 w 3235420"/>
              <a:gd name="connsiteY25" fmla="*/ 2821314 h 3496775"/>
              <a:gd name="connsiteX26" fmla="*/ 519233 w 3235420"/>
              <a:gd name="connsiteY26" fmla="*/ 2738605 h 3496775"/>
              <a:gd name="connsiteX27" fmla="*/ 914400 w 3235420"/>
              <a:gd name="connsiteY27" fmla="*/ 2334247 h 3496775"/>
              <a:gd name="connsiteX28" fmla="*/ 1709331 w 3235420"/>
              <a:gd name="connsiteY28" fmla="*/ 2380197 h 3496775"/>
              <a:gd name="connsiteX29" fmla="*/ 1585267 w 3235420"/>
              <a:gd name="connsiteY29" fmla="*/ 3248647 h 3496775"/>
              <a:gd name="connsiteX30" fmla="*/ 1622026 w 3235420"/>
              <a:gd name="connsiteY30" fmla="*/ 3239457 h 3496775"/>
              <a:gd name="connsiteX31" fmla="*/ 1617432 w 3235420"/>
              <a:gd name="connsiteY31" fmla="*/ 3386496 h 3496775"/>
              <a:gd name="connsiteX32" fmla="*/ 1824205 w 3235420"/>
              <a:gd name="connsiteY32" fmla="*/ 3450826 h 3496775"/>
              <a:gd name="connsiteX33" fmla="*/ 1856370 w 3235420"/>
              <a:gd name="connsiteY33" fmla="*/ 3391091 h 3496775"/>
              <a:gd name="connsiteX34" fmla="*/ 1718521 w 3235420"/>
              <a:gd name="connsiteY34" fmla="*/ 3303786 h 3496775"/>
              <a:gd name="connsiteX35" fmla="*/ 1746091 w 3235420"/>
              <a:gd name="connsiteY35" fmla="*/ 2908619 h 3496775"/>
              <a:gd name="connsiteX36" fmla="*/ 1870155 w 3235420"/>
              <a:gd name="connsiteY36" fmla="*/ 2623730 h 3496775"/>
              <a:gd name="connsiteX37" fmla="*/ 1975840 w 3235420"/>
              <a:gd name="connsiteY37" fmla="*/ 2844289 h 3496775"/>
              <a:gd name="connsiteX38" fmla="*/ 2058549 w 3235420"/>
              <a:gd name="connsiteY38" fmla="*/ 3060253 h 3496775"/>
              <a:gd name="connsiteX39" fmla="*/ 2104499 w 3235420"/>
              <a:gd name="connsiteY39" fmla="*/ 3358926 h 3496775"/>
              <a:gd name="connsiteX40" fmla="*/ 2141259 w 3235420"/>
              <a:gd name="connsiteY40" fmla="*/ 3326761 h 3496775"/>
              <a:gd name="connsiteX41" fmla="*/ 2168828 w 3235420"/>
              <a:gd name="connsiteY41" fmla="*/ 3496775 h 3496775"/>
              <a:gd name="connsiteX42" fmla="*/ 2325058 w 3235420"/>
              <a:gd name="connsiteY42" fmla="*/ 3496775 h 3496775"/>
              <a:gd name="connsiteX43" fmla="*/ 2380197 w 3235420"/>
              <a:gd name="connsiteY43" fmla="*/ 3455421 h 3496775"/>
              <a:gd name="connsiteX44" fmla="*/ 2219373 w 3235420"/>
              <a:gd name="connsiteY44" fmla="*/ 3358926 h 3496775"/>
              <a:gd name="connsiteX45" fmla="*/ 2145854 w 3235420"/>
              <a:gd name="connsiteY45" fmla="*/ 3087823 h 3496775"/>
              <a:gd name="connsiteX46" fmla="*/ 2072334 w 3235420"/>
              <a:gd name="connsiteY46" fmla="*/ 2609945 h 3496775"/>
              <a:gd name="connsiteX47" fmla="*/ 2072334 w 3235420"/>
              <a:gd name="connsiteY47" fmla="*/ 2357222 h 3496775"/>
              <a:gd name="connsiteX48" fmla="*/ 2348033 w 3235420"/>
              <a:gd name="connsiteY48" fmla="*/ 2173423 h 3496775"/>
              <a:gd name="connsiteX49" fmla="*/ 2609946 w 3235420"/>
              <a:gd name="connsiteY49" fmla="*/ 1787445 h 3496775"/>
              <a:gd name="connsiteX50" fmla="*/ 2651301 w 3235420"/>
              <a:gd name="connsiteY50" fmla="*/ 1438227 h 3496775"/>
              <a:gd name="connsiteX51" fmla="*/ 2798340 w 3235420"/>
              <a:gd name="connsiteY51" fmla="*/ 1387682 h 3496775"/>
              <a:gd name="connsiteX52" fmla="*/ 2779960 w 3235420"/>
              <a:gd name="connsiteY52" fmla="*/ 1291187 h 3496775"/>
              <a:gd name="connsiteX53" fmla="*/ 2770770 w 3235420"/>
              <a:gd name="connsiteY53" fmla="*/ 1231453 h 3496775"/>
              <a:gd name="connsiteX54" fmla="*/ 2775365 w 3235420"/>
              <a:gd name="connsiteY54" fmla="*/ 1102793 h 3496775"/>
              <a:gd name="connsiteX55" fmla="*/ 2853480 w 3235420"/>
              <a:gd name="connsiteY55" fmla="*/ 1185503 h 3496775"/>
              <a:gd name="connsiteX56" fmla="*/ 2807530 w 3235420"/>
              <a:gd name="connsiteY56" fmla="*/ 1066034 h 3496775"/>
              <a:gd name="connsiteX57" fmla="*/ 2835100 w 3235420"/>
              <a:gd name="connsiteY57" fmla="*/ 1020084 h 3496775"/>
              <a:gd name="connsiteX58" fmla="*/ 2986734 w 3235420"/>
              <a:gd name="connsiteY58" fmla="*/ 771955 h 3496775"/>
              <a:gd name="connsiteX59" fmla="*/ 2745410 w 3235420"/>
              <a:gd name="connsiteY59" fmla="*/ 865784 h 3496775"/>
              <a:gd name="connsiteX60" fmla="*/ 3074039 w 3235420"/>
              <a:gd name="connsiteY60" fmla="*/ 501589 h 3496775"/>
              <a:gd name="connsiteX61" fmla="*/ 3219323 w 3235420"/>
              <a:gd name="connsiteY61" fmla="*/ 46231 h 3496775"/>
              <a:gd name="connsiteX62" fmla="*/ 3119988 w 3235420"/>
              <a:gd name="connsiteY62" fmla="*/ 328453 h 3496775"/>
              <a:gd name="connsiteX63" fmla="*/ 3079371 w 3235420"/>
              <a:gd name="connsiteY63" fmla="*/ 38232 h 3496775"/>
              <a:gd name="connsiteX64" fmla="*/ 3059798 w 3235420"/>
              <a:gd name="connsiteY64" fmla="*/ 388642 h 3496775"/>
              <a:gd name="connsiteX65" fmla="*/ 2963023 w 3235420"/>
              <a:gd name="connsiteY65" fmla="*/ 482754 h 3496775"/>
              <a:gd name="connsiteX66" fmla="*/ 2822963 w 3235420"/>
              <a:gd name="connsiteY66" fmla="*/ 60189 h 3496775"/>
              <a:gd name="connsiteX67" fmla="*/ 2887119 w 3235420"/>
              <a:gd name="connsiteY67" fmla="*/ 521161 h 3496775"/>
              <a:gd name="connsiteX68" fmla="*/ 2715630 w 3235420"/>
              <a:gd name="connsiteY68" fmla="*/ 730601 h 3496775"/>
              <a:gd name="connsiteX69" fmla="*/ 2649828 w 3235420"/>
              <a:gd name="connsiteY69" fmla="*/ 620884 h 3496775"/>
              <a:gd name="connsiteX70" fmla="*/ 2633832 w 3235420"/>
              <a:gd name="connsiteY70" fmla="*/ 446449 h 3496775"/>
              <a:gd name="connsiteX71" fmla="*/ 2586971 w 3235420"/>
              <a:gd name="connsiteY71" fmla="*/ 643296 h 3496775"/>
              <a:gd name="connsiteX72" fmla="*/ 2650846 w 3235420"/>
              <a:gd name="connsiteY72" fmla="*/ 771218 h 3496775"/>
              <a:gd name="connsiteX73" fmla="*/ 2632922 w 3235420"/>
              <a:gd name="connsiteY73" fmla="*/ 854946 h 3496775"/>
              <a:gd name="connsiteX74" fmla="*/ 2481287 w 3235420"/>
              <a:gd name="connsiteY74" fmla="*/ 854665 h 3496775"/>
              <a:gd name="connsiteX75" fmla="*/ 2393982 w 3235420"/>
              <a:gd name="connsiteY75" fmla="*/ 753575 h 3496775"/>
              <a:gd name="connsiteX76" fmla="*/ 2447929 w 3235420"/>
              <a:gd name="connsiteY76" fmla="*/ 605344 h 3496775"/>
              <a:gd name="connsiteX77" fmla="*/ 2420079 w 3235420"/>
              <a:gd name="connsiteY77" fmla="*/ 458586 h 3496775"/>
              <a:gd name="connsiteX78" fmla="*/ 2330389 w 3235420"/>
              <a:gd name="connsiteY78" fmla="*/ 702575 h 3496775"/>
              <a:gd name="connsiteX79" fmla="*/ 2045501 w 3235420"/>
              <a:gd name="connsiteY79" fmla="*/ 470160 h 3496775"/>
              <a:gd name="connsiteX80" fmla="*/ 2079139 w 3235420"/>
              <a:gd name="connsiteY80" fmla="*/ 379171 h 3496775"/>
              <a:gd name="connsiteX81" fmla="*/ 2305379 w 3235420"/>
              <a:gd name="connsiteY81" fmla="*/ 238764 h 3496775"/>
              <a:gd name="connsiteX82" fmla="*/ 2167863 w 3235420"/>
              <a:gd name="connsiteY82" fmla="*/ 296731 h 3496775"/>
              <a:gd name="connsiteX83" fmla="*/ 2035574 w 3235420"/>
              <a:gd name="connsiteY83" fmla="*/ 307863 h 3496775"/>
              <a:gd name="connsiteX84" fmla="*/ 2047899 w 3235420"/>
              <a:gd name="connsiteY84" fmla="*/ 174099 h 3496775"/>
              <a:gd name="connsiteX85" fmla="*/ 2126456 w 3235420"/>
              <a:gd name="connsiteY85" fmla="*/ 0 h 3496775"/>
              <a:gd name="connsiteX86" fmla="*/ 1966650 w 3235420"/>
              <a:gd name="connsiteY86" fmla="*/ 257318 h 3496775"/>
              <a:gd name="connsiteX87" fmla="*/ 1936870 w 3235420"/>
              <a:gd name="connsiteY87" fmla="*/ 32164 h 3496775"/>
              <a:gd name="connsiteX88" fmla="*/ 1901275 w 3235420"/>
              <a:gd name="connsiteY88" fmla="*/ 208756 h 3496775"/>
              <a:gd name="connsiteX89" fmla="*/ 1931363 w 3235420"/>
              <a:gd name="connsiteY89" fmla="*/ 367315 h 3496775"/>
              <a:gd name="connsiteX90" fmla="*/ 1837294 w 3235420"/>
              <a:gd name="connsiteY90" fmla="*/ 288733 h 3496775"/>
              <a:gd name="connsiteX91" fmla="*/ 1776782 w 3235420"/>
              <a:gd name="connsiteY91" fmla="*/ 138130 h 3496775"/>
              <a:gd name="connsiteX92" fmla="*/ 1812524 w 3235420"/>
              <a:gd name="connsiteY92" fmla="*/ 363351 h 3496775"/>
              <a:gd name="connsiteX93" fmla="*/ 2358415 w 3235420"/>
              <a:gd name="connsiteY93" fmla="*/ 907420 h 3496775"/>
              <a:gd name="connsiteX94" fmla="*/ 2235543 w 3235420"/>
              <a:gd name="connsiteY94" fmla="*/ 830779 h 3496775"/>
              <a:gd name="connsiteX95" fmla="*/ 2065635 w 3235420"/>
              <a:gd name="connsiteY95" fmla="*/ 746314 h 3496775"/>
              <a:gd name="connsiteX96" fmla="*/ 2108531 w 3235420"/>
              <a:gd name="connsiteY96" fmla="*/ 998194 h 3496775"/>
              <a:gd name="connsiteX97" fmla="*/ 2259254 w 3235420"/>
              <a:gd name="connsiteY97" fmla="*/ 1067227 h 3496775"/>
              <a:gd name="connsiteX98" fmla="*/ 2285163 w 3235420"/>
              <a:gd name="connsiteY98" fmla="*/ 1144483 h 3496775"/>
              <a:gd name="connsiteX99" fmla="*/ 2187208 w 3235420"/>
              <a:gd name="connsiteY99" fmla="*/ 1396872 h 3496775"/>
              <a:gd name="connsiteX100" fmla="*/ 1962055 w 3235420"/>
              <a:gd name="connsiteY100" fmla="*/ 1419847 h 3496775"/>
              <a:gd name="connsiteX101" fmla="*/ 1658786 w 3235420"/>
              <a:gd name="connsiteY101" fmla="*/ 1452012 h 3496775"/>
              <a:gd name="connsiteX102" fmla="*/ 514638 w 3235420"/>
              <a:gd name="connsiteY102" fmla="*/ 1433632 h 3496775"/>
              <a:gd name="connsiteX0" fmla="*/ 514638 w 3243238"/>
              <a:gd name="connsiteY0" fmla="*/ 1433632 h 3496775"/>
              <a:gd name="connsiteX1" fmla="*/ 514638 w 3243238"/>
              <a:gd name="connsiteY1" fmla="*/ 1433632 h 3496775"/>
              <a:gd name="connsiteX2" fmla="*/ 202179 w 3243238"/>
              <a:gd name="connsiteY2" fmla="*/ 1603646 h 3496775"/>
              <a:gd name="connsiteX3" fmla="*/ 18380 w 3243238"/>
              <a:gd name="connsiteY3" fmla="*/ 1787445 h 3496775"/>
              <a:gd name="connsiteX4" fmla="*/ 0 w 3243238"/>
              <a:gd name="connsiteY4" fmla="*/ 2063143 h 3496775"/>
              <a:gd name="connsiteX5" fmla="*/ 151635 w 3243238"/>
              <a:gd name="connsiteY5" fmla="*/ 1952864 h 3496775"/>
              <a:gd name="connsiteX6" fmla="*/ 188394 w 3243238"/>
              <a:gd name="connsiteY6" fmla="*/ 2003409 h 3496775"/>
              <a:gd name="connsiteX7" fmla="*/ 202179 w 3243238"/>
              <a:gd name="connsiteY7" fmla="*/ 1856369 h 3496775"/>
              <a:gd name="connsiteX8" fmla="*/ 280294 w 3243238"/>
              <a:gd name="connsiteY8" fmla="*/ 2269917 h 3496775"/>
              <a:gd name="connsiteX9" fmla="*/ 36760 w 3243238"/>
              <a:gd name="connsiteY9" fmla="*/ 2550211 h 3496775"/>
              <a:gd name="connsiteX10" fmla="*/ 45950 w 3243238"/>
              <a:gd name="connsiteY10" fmla="*/ 3363521 h 3496775"/>
              <a:gd name="connsiteX11" fmla="*/ 105685 w 3243238"/>
              <a:gd name="connsiteY11" fmla="*/ 3326761 h 3496775"/>
              <a:gd name="connsiteX12" fmla="*/ 133255 w 3243238"/>
              <a:gd name="connsiteY12" fmla="*/ 3469206 h 3496775"/>
              <a:gd name="connsiteX13" fmla="*/ 298674 w 3243238"/>
              <a:gd name="connsiteY13" fmla="*/ 3464611 h 3496775"/>
              <a:gd name="connsiteX14" fmla="*/ 353813 w 3243238"/>
              <a:gd name="connsiteY14" fmla="*/ 3427851 h 3496775"/>
              <a:gd name="connsiteX15" fmla="*/ 174609 w 3243238"/>
              <a:gd name="connsiteY15" fmla="*/ 3276217 h 3496775"/>
              <a:gd name="connsiteX16" fmla="*/ 170014 w 3243238"/>
              <a:gd name="connsiteY16" fmla="*/ 2720225 h 3496775"/>
              <a:gd name="connsiteX17" fmla="*/ 390573 w 3243238"/>
              <a:gd name="connsiteY17" fmla="*/ 2605350 h 3496775"/>
              <a:gd name="connsiteX18" fmla="*/ 298674 w 3243238"/>
              <a:gd name="connsiteY18" fmla="*/ 2734010 h 3496775"/>
              <a:gd name="connsiteX19" fmla="*/ 680057 w 3243238"/>
              <a:gd name="connsiteY19" fmla="*/ 3294597 h 3496775"/>
              <a:gd name="connsiteX20" fmla="*/ 721411 w 3243238"/>
              <a:gd name="connsiteY20" fmla="*/ 3262432 h 3496775"/>
              <a:gd name="connsiteX21" fmla="*/ 735196 w 3243238"/>
              <a:gd name="connsiteY21" fmla="*/ 3363521 h 3496775"/>
              <a:gd name="connsiteX22" fmla="*/ 928185 w 3243238"/>
              <a:gd name="connsiteY22" fmla="*/ 3363521 h 3496775"/>
              <a:gd name="connsiteX23" fmla="*/ 974135 w 3243238"/>
              <a:gd name="connsiteY23" fmla="*/ 3331356 h 3496775"/>
              <a:gd name="connsiteX24" fmla="*/ 758171 w 3243238"/>
              <a:gd name="connsiteY24" fmla="*/ 3193507 h 3496775"/>
              <a:gd name="connsiteX25" fmla="*/ 510043 w 3243238"/>
              <a:gd name="connsiteY25" fmla="*/ 2821314 h 3496775"/>
              <a:gd name="connsiteX26" fmla="*/ 519233 w 3243238"/>
              <a:gd name="connsiteY26" fmla="*/ 2738605 h 3496775"/>
              <a:gd name="connsiteX27" fmla="*/ 914400 w 3243238"/>
              <a:gd name="connsiteY27" fmla="*/ 2334247 h 3496775"/>
              <a:gd name="connsiteX28" fmla="*/ 1709331 w 3243238"/>
              <a:gd name="connsiteY28" fmla="*/ 2380197 h 3496775"/>
              <a:gd name="connsiteX29" fmla="*/ 1585267 w 3243238"/>
              <a:gd name="connsiteY29" fmla="*/ 3248647 h 3496775"/>
              <a:gd name="connsiteX30" fmla="*/ 1622026 w 3243238"/>
              <a:gd name="connsiteY30" fmla="*/ 3239457 h 3496775"/>
              <a:gd name="connsiteX31" fmla="*/ 1617432 w 3243238"/>
              <a:gd name="connsiteY31" fmla="*/ 3386496 h 3496775"/>
              <a:gd name="connsiteX32" fmla="*/ 1824205 w 3243238"/>
              <a:gd name="connsiteY32" fmla="*/ 3450826 h 3496775"/>
              <a:gd name="connsiteX33" fmla="*/ 1856370 w 3243238"/>
              <a:gd name="connsiteY33" fmla="*/ 3391091 h 3496775"/>
              <a:gd name="connsiteX34" fmla="*/ 1718521 w 3243238"/>
              <a:gd name="connsiteY34" fmla="*/ 3303786 h 3496775"/>
              <a:gd name="connsiteX35" fmla="*/ 1746091 w 3243238"/>
              <a:gd name="connsiteY35" fmla="*/ 2908619 h 3496775"/>
              <a:gd name="connsiteX36" fmla="*/ 1870155 w 3243238"/>
              <a:gd name="connsiteY36" fmla="*/ 2623730 h 3496775"/>
              <a:gd name="connsiteX37" fmla="*/ 1975840 w 3243238"/>
              <a:gd name="connsiteY37" fmla="*/ 2844289 h 3496775"/>
              <a:gd name="connsiteX38" fmla="*/ 2058549 w 3243238"/>
              <a:gd name="connsiteY38" fmla="*/ 3060253 h 3496775"/>
              <a:gd name="connsiteX39" fmla="*/ 2104499 w 3243238"/>
              <a:gd name="connsiteY39" fmla="*/ 3358926 h 3496775"/>
              <a:gd name="connsiteX40" fmla="*/ 2141259 w 3243238"/>
              <a:gd name="connsiteY40" fmla="*/ 3326761 h 3496775"/>
              <a:gd name="connsiteX41" fmla="*/ 2168828 w 3243238"/>
              <a:gd name="connsiteY41" fmla="*/ 3496775 h 3496775"/>
              <a:gd name="connsiteX42" fmla="*/ 2325058 w 3243238"/>
              <a:gd name="connsiteY42" fmla="*/ 3496775 h 3496775"/>
              <a:gd name="connsiteX43" fmla="*/ 2380197 w 3243238"/>
              <a:gd name="connsiteY43" fmla="*/ 3455421 h 3496775"/>
              <a:gd name="connsiteX44" fmla="*/ 2219373 w 3243238"/>
              <a:gd name="connsiteY44" fmla="*/ 3358926 h 3496775"/>
              <a:gd name="connsiteX45" fmla="*/ 2145854 w 3243238"/>
              <a:gd name="connsiteY45" fmla="*/ 3087823 h 3496775"/>
              <a:gd name="connsiteX46" fmla="*/ 2072334 w 3243238"/>
              <a:gd name="connsiteY46" fmla="*/ 2609945 h 3496775"/>
              <a:gd name="connsiteX47" fmla="*/ 2072334 w 3243238"/>
              <a:gd name="connsiteY47" fmla="*/ 2357222 h 3496775"/>
              <a:gd name="connsiteX48" fmla="*/ 2348033 w 3243238"/>
              <a:gd name="connsiteY48" fmla="*/ 2173423 h 3496775"/>
              <a:gd name="connsiteX49" fmla="*/ 2609946 w 3243238"/>
              <a:gd name="connsiteY49" fmla="*/ 1787445 h 3496775"/>
              <a:gd name="connsiteX50" fmla="*/ 2651301 w 3243238"/>
              <a:gd name="connsiteY50" fmla="*/ 1438227 h 3496775"/>
              <a:gd name="connsiteX51" fmla="*/ 2798340 w 3243238"/>
              <a:gd name="connsiteY51" fmla="*/ 1387682 h 3496775"/>
              <a:gd name="connsiteX52" fmla="*/ 2779960 w 3243238"/>
              <a:gd name="connsiteY52" fmla="*/ 1291187 h 3496775"/>
              <a:gd name="connsiteX53" fmla="*/ 2770770 w 3243238"/>
              <a:gd name="connsiteY53" fmla="*/ 1231453 h 3496775"/>
              <a:gd name="connsiteX54" fmla="*/ 2775365 w 3243238"/>
              <a:gd name="connsiteY54" fmla="*/ 1102793 h 3496775"/>
              <a:gd name="connsiteX55" fmla="*/ 2853480 w 3243238"/>
              <a:gd name="connsiteY55" fmla="*/ 1185503 h 3496775"/>
              <a:gd name="connsiteX56" fmla="*/ 2807530 w 3243238"/>
              <a:gd name="connsiteY56" fmla="*/ 1066034 h 3496775"/>
              <a:gd name="connsiteX57" fmla="*/ 2835100 w 3243238"/>
              <a:gd name="connsiteY57" fmla="*/ 1020084 h 3496775"/>
              <a:gd name="connsiteX58" fmla="*/ 2986734 w 3243238"/>
              <a:gd name="connsiteY58" fmla="*/ 771955 h 3496775"/>
              <a:gd name="connsiteX59" fmla="*/ 2745410 w 3243238"/>
              <a:gd name="connsiteY59" fmla="*/ 865784 h 3496775"/>
              <a:gd name="connsiteX60" fmla="*/ 3074039 w 3243238"/>
              <a:gd name="connsiteY60" fmla="*/ 501589 h 3496775"/>
              <a:gd name="connsiteX61" fmla="*/ 3219323 w 3243238"/>
              <a:gd name="connsiteY61" fmla="*/ 46231 h 3496775"/>
              <a:gd name="connsiteX62" fmla="*/ 3119988 w 3243238"/>
              <a:gd name="connsiteY62" fmla="*/ 328453 h 3496775"/>
              <a:gd name="connsiteX63" fmla="*/ 3079371 w 3243238"/>
              <a:gd name="connsiteY63" fmla="*/ 38232 h 3496775"/>
              <a:gd name="connsiteX64" fmla="*/ 3059798 w 3243238"/>
              <a:gd name="connsiteY64" fmla="*/ 388642 h 3496775"/>
              <a:gd name="connsiteX65" fmla="*/ 2963023 w 3243238"/>
              <a:gd name="connsiteY65" fmla="*/ 482754 h 3496775"/>
              <a:gd name="connsiteX66" fmla="*/ 2822963 w 3243238"/>
              <a:gd name="connsiteY66" fmla="*/ 60189 h 3496775"/>
              <a:gd name="connsiteX67" fmla="*/ 2887119 w 3243238"/>
              <a:gd name="connsiteY67" fmla="*/ 521161 h 3496775"/>
              <a:gd name="connsiteX68" fmla="*/ 2715630 w 3243238"/>
              <a:gd name="connsiteY68" fmla="*/ 730601 h 3496775"/>
              <a:gd name="connsiteX69" fmla="*/ 2649828 w 3243238"/>
              <a:gd name="connsiteY69" fmla="*/ 620884 h 3496775"/>
              <a:gd name="connsiteX70" fmla="*/ 2633832 w 3243238"/>
              <a:gd name="connsiteY70" fmla="*/ 446449 h 3496775"/>
              <a:gd name="connsiteX71" fmla="*/ 2586971 w 3243238"/>
              <a:gd name="connsiteY71" fmla="*/ 643296 h 3496775"/>
              <a:gd name="connsiteX72" fmla="*/ 2650846 w 3243238"/>
              <a:gd name="connsiteY72" fmla="*/ 771218 h 3496775"/>
              <a:gd name="connsiteX73" fmla="*/ 2632922 w 3243238"/>
              <a:gd name="connsiteY73" fmla="*/ 854946 h 3496775"/>
              <a:gd name="connsiteX74" fmla="*/ 2481287 w 3243238"/>
              <a:gd name="connsiteY74" fmla="*/ 854665 h 3496775"/>
              <a:gd name="connsiteX75" fmla="*/ 2393982 w 3243238"/>
              <a:gd name="connsiteY75" fmla="*/ 753575 h 3496775"/>
              <a:gd name="connsiteX76" fmla="*/ 2447929 w 3243238"/>
              <a:gd name="connsiteY76" fmla="*/ 605344 h 3496775"/>
              <a:gd name="connsiteX77" fmla="*/ 2420079 w 3243238"/>
              <a:gd name="connsiteY77" fmla="*/ 458586 h 3496775"/>
              <a:gd name="connsiteX78" fmla="*/ 2330389 w 3243238"/>
              <a:gd name="connsiteY78" fmla="*/ 702575 h 3496775"/>
              <a:gd name="connsiteX79" fmla="*/ 2045501 w 3243238"/>
              <a:gd name="connsiteY79" fmla="*/ 470160 h 3496775"/>
              <a:gd name="connsiteX80" fmla="*/ 2079139 w 3243238"/>
              <a:gd name="connsiteY80" fmla="*/ 379171 h 3496775"/>
              <a:gd name="connsiteX81" fmla="*/ 2305379 w 3243238"/>
              <a:gd name="connsiteY81" fmla="*/ 238764 h 3496775"/>
              <a:gd name="connsiteX82" fmla="*/ 2167863 w 3243238"/>
              <a:gd name="connsiteY82" fmla="*/ 296731 h 3496775"/>
              <a:gd name="connsiteX83" fmla="*/ 2035574 w 3243238"/>
              <a:gd name="connsiteY83" fmla="*/ 307863 h 3496775"/>
              <a:gd name="connsiteX84" fmla="*/ 2047899 w 3243238"/>
              <a:gd name="connsiteY84" fmla="*/ 174099 h 3496775"/>
              <a:gd name="connsiteX85" fmla="*/ 2126456 w 3243238"/>
              <a:gd name="connsiteY85" fmla="*/ 0 h 3496775"/>
              <a:gd name="connsiteX86" fmla="*/ 1966650 w 3243238"/>
              <a:gd name="connsiteY86" fmla="*/ 257318 h 3496775"/>
              <a:gd name="connsiteX87" fmla="*/ 1936870 w 3243238"/>
              <a:gd name="connsiteY87" fmla="*/ 32164 h 3496775"/>
              <a:gd name="connsiteX88" fmla="*/ 1901275 w 3243238"/>
              <a:gd name="connsiteY88" fmla="*/ 208756 h 3496775"/>
              <a:gd name="connsiteX89" fmla="*/ 1931363 w 3243238"/>
              <a:gd name="connsiteY89" fmla="*/ 367315 h 3496775"/>
              <a:gd name="connsiteX90" fmla="*/ 1837294 w 3243238"/>
              <a:gd name="connsiteY90" fmla="*/ 288733 h 3496775"/>
              <a:gd name="connsiteX91" fmla="*/ 1776782 w 3243238"/>
              <a:gd name="connsiteY91" fmla="*/ 138130 h 3496775"/>
              <a:gd name="connsiteX92" fmla="*/ 1812524 w 3243238"/>
              <a:gd name="connsiteY92" fmla="*/ 363351 h 3496775"/>
              <a:gd name="connsiteX93" fmla="*/ 2358415 w 3243238"/>
              <a:gd name="connsiteY93" fmla="*/ 907420 h 3496775"/>
              <a:gd name="connsiteX94" fmla="*/ 2235543 w 3243238"/>
              <a:gd name="connsiteY94" fmla="*/ 830779 h 3496775"/>
              <a:gd name="connsiteX95" fmla="*/ 2065635 w 3243238"/>
              <a:gd name="connsiteY95" fmla="*/ 746314 h 3496775"/>
              <a:gd name="connsiteX96" fmla="*/ 2108531 w 3243238"/>
              <a:gd name="connsiteY96" fmla="*/ 998194 h 3496775"/>
              <a:gd name="connsiteX97" fmla="*/ 2259254 w 3243238"/>
              <a:gd name="connsiteY97" fmla="*/ 1067227 h 3496775"/>
              <a:gd name="connsiteX98" fmla="*/ 2285163 w 3243238"/>
              <a:gd name="connsiteY98" fmla="*/ 1144483 h 3496775"/>
              <a:gd name="connsiteX99" fmla="*/ 2187208 w 3243238"/>
              <a:gd name="connsiteY99" fmla="*/ 1396872 h 3496775"/>
              <a:gd name="connsiteX100" fmla="*/ 1962055 w 3243238"/>
              <a:gd name="connsiteY100" fmla="*/ 1419847 h 3496775"/>
              <a:gd name="connsiteX101" fmla="*/ 1658786 w 3243238"/>
              <a:gd name="connsiteY101" fmla="*/ 1452012 h 3496775"/>
              <a:gd name="connsiteX102" fmla="*/ 514638 w 3243238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9657 w 3248517"/>
              <a:gd name="connsiteY46" fmla="*/ 2820550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502107"/>
              <a:gd name="connsiteX1" fmla="*/ 514638 w 3248517"/>
              <a:gd name="connsiteY1" fmla="*/ 1433632 h 3502107"/>
              <a:gd name="connsiteX2" fmla="*/ 202179 w 3248517"/>
              <a:gd name="connsiteY2" fmla="*/ 1603646 h 3502107"/>
              <a:gd name="connsiteX3" fmla="*/ 18380 w 3248517"/>
              <a:gd name="connsiteY3" fmla="*/ 1787445 h 3502107"/>
              <a:gd name="connsiteX4" fmla="*/ 0 w 3248517"/>
              <a:gd name="connsiteY4" fmla="*/ 2063143 h 3502107"/>
              <a:gd name="connsiteX5" fmla="*/ 151635 w 3248517"/>
              <a:gd name="connsiteY5" fmla="*/ 1952864 h 3502107"/>
              <a:gd name="connsiteX6" fmla="*/ 188394 w 3248517"/>
              <a:gd name="connsiteY6" fmla="*/ 2003409 h 3502107"/>
              <a:gd name="connsiteX7" fmla="*/ 202179 w 3248517"/>
              <a:gd name="connsiteY7" fmla="*/ 1856369 h 3502107"/>
              <a:gd name="connsiteX8" fmla="*/ 280294 w 3248517"/>
              <a:gd name="connsiteY8" fmla="*/ 2269917 h 3502107"/>
              <a:gd name="connsiteX9" fmla="*/ 36760 w 3248517"/>
              <a:gd name="connsiteY9" fmla="*/ 2550211 h 3502107"/>
              <a:gd name="connsiteX10" fmla="*/ 45950 w 3248517"/>
              <a:gd name="connsiteY10" fmla="*/ 3363521 h 3502107"/>
              <a:gd name="connsiteX11" fmla="*/ 105685 w 3248517"/>
              <a:gd name="connsiteY11" fmla="*/ 3326761 h 3502107"/>
              <a:gd name="connsiteX12" fmla="*/ 133255 w 3248517"/>
              <a:gd name="connsiteY12" fmla="*/ 3469206 h 3502107"/>
              <a:gd name="connsiteX13" fmla="*/ 298674 w 3248517"/>
              <a:gd name="connsiteY13" fmla="*/ 3464611 h 3502107"/>
              <a:gd name="connsiteX14" fmla="*/ 353813 w 3248517"/>
              <a:gd name="connsiteY14" fmla="*/ 3427851 h 3502107"/>
              <a:gd name="connsiteX15" fmla="*/ 174609 w 3248517"/>
              <a:gd name="connsiteY15" fmla="*/ 3276217 h 3502107"/>
              <a:gd name="connsiteX16" fmla="*/ 170014 w 3248517"/>
              <a:gd name="connsiteY16" fmla="*/ 2720225 h 3502107"/>
              <a:gd name="connsiteX17" fmla="*/ 390573 w 3248517"/>
              <a:gd name="connsiteY17" fmla="*/ 2605350 h 3502107"/>
              <a:gd name="connsiteX18" fmla="*/ 298674 w 3248517"/>
              <a:gd name="connsiteY18" fmla="*/ 2734010 h 3502107"/>
              <a:gd name="connsiteX19" fmla="*/ 680057 w 3248517"/>
              <a:gd name="connsiteY19" fmla="*/ 3294597 h 3502107"/>
              <a:gd name="connsiteX20" fmla="*/ 721411 w 3248517"/>
              <a:gd name="connsiteY20" fmla="*/ 3262432 h 3502107"/>
              <a:gd name="connsiteX21" fmla="*/ 735196 w 3248517"/>
              <a:gd name="connsiteY21" fmla="*/ 3363521 h 3502107"/>
              <a:gd name="connsiteX22" fmla="*/ 928185 w 3248517"/>
              <a:gd name="connsiteY22" fmla="*/ 3363521 h 3502107"/>
              <a:gd name="connsiteX23" fmla="*/ 974135 w 3248517"/>
              <a:gd name="connsiteY23" fmla="*/ 3331356 h 3502107"/>
              <a:gd name="connsiteX24" fmla="*/ 758171 w 3248517"/>
              <a:gd name="connsiteY24" fmla="*/ 3193507 h 3502107"/>
              <a:gd name="connsiteX25" fmla="*/ 510043 w 3248517"/>
              <a:gd name="connsiteY25" fmla="*/ 2821314 h 3502107"/>
              <a:gd name="connsiteX26" fmla="*/ 519233 w 3248517"/>
              <a:gd name="connsiteY26" fmla="*/ 2738605 h 3502107"/>
              <a:gd name="connsiteX27" fmla="*/ 914400 w 3248517"/>
              <a:gd name="connsiteY27" fmla="*/ 2334247 h 3502107"/>
              <a:gd name="connsiteX28" fmla="*/ 1709331 w 3248517"/>
              <a:gd name="connsiteY28" fmla="*/ 2380197 h 3502107"/>
              <a:gd name="connsiteX29" fmla="*/ 1585267 w 3248517"/>
              <a:gd name="connsiteY29" fmla="*/ 3248647 h 3502107"/>
              <a:gd name="connsiteX30" fmla="*/ 1622026 w 3248517"/>
              <a:gd name="connsiteY30" fmla="*/ 3239457 h 3502107"/>
              <a:gd name="connsiteX31" fmla="*/ 1617432 w 3248517"/>
              <a:gd name="connsiteY31" fmla="*/ 3386496 h 3502107"/>
              <a:gd name="connsiteX32" fmla="*/ 1824205 w 3248517"/>
              <a:gd name="connsiteY32" fmla="*/ 3450826 h 3502107"/>
              <a:gd name="connsiteX33" fmla="*/ 1856370 w 3248517"/>
              <a:gd name="connsiteY33" fmla="*/ 3391091 h 3502107"/>
              <a:gd name="connsiteX34" fmla="*/ 1718521 w 3248517"/>
              <a:gd name="connsiteY34" fmla="*/ 3303786 h 3502107"/>
              <a:gd name="connsiteX35" fmla="*/ 1746091 w 3248517"/>
              <a:gd name="connsiteY35" fmla="*/ 2908619 h 3502107"/>
              <a:gd name="connsiteX36" fmla="*/ 1870155 w 3248517"/>
              <a:gd name="connsiteY36" fmla="*/ 2623730 h 3502107"/>
              <a:gd name="connsiteX37" fmla="*/ 1975840 w 3248517"/>
              <a:gd name="connsiteY37" fmla="*/ 2844289 h 3502107"/>
              <a:gd name="connsiteX38" fmla="*/ 2058549 w 3248517"/>
              <a:gd name="connsiteY38" fmla="*/ 3060253 h 3502107"/>
              <a:gd name="connsiteX39" fmla="*/ 2104499 w 3248517"/>
              <a:gd name="connsiteY39" fmla="*/ 3358926 h 3502107"/>
              <a:gd name="connsiteX40" fmla="*/ 2141259 w 3248517"/>
              <a:gd name="connsiteY40" fmla="*/ 3326761 h 3502107"/>
              <a:gd name="connsiteX41" fmla="*/ 2168828 w 3248517"/>
              <a:gd name="connsiteY41" fmla="*/ 3496775 h 3502107"/>
              <a:gd name="connsiteX42" fmla="*/ 2271740 w 3248517"/>
              <a:gd name="connsiteY42" fmla="*/ 3502107 h 3502107"/>
              <a:gd name="connsiteX43" fmla="*/ 2353539 w 3248517"/>
              <a:gd name="connsiteY43" fmla="*/ 3463419 h 3502107"/>
              <a:gd name="connsiteX44" fmla="*/ 2240700 w 3248517"/>
              <a:gd name="connsiteY44" fmla="*/ 3366924 h 3502107"/>
              <a:gd name="connsiteX45" fmla="*/ 2145854 w 3248517"/>
              <a:gd name="connsiteY45" fmla="*/ 3087823 h 3502107"/>
              <a:gd name="connsiteX46" fmla="*/ 2101660 w 3248517"/>
              <a:gd name="connsiteY46" fmla="*/ 2817884 h 3502107"/>
              <a:gd name="connsiteX47" fmla="*/ 2072334 w 3248517"/>
              <a:gd name="connsiteY47" fmla="*/ 2357222 h 3502107"/>
              <a:gd name="connsiteX48" fmla="*/ 2313376 w 3248517"/>
              <a:gd name="connsiteY48" fmla="*/ 2205413 h 3502107"/>
              <a:gd name="connsiteX49" fmla="*/ 2604615 w 3248517"/>
              <a:gd name="connsiteY49" fmla="*/ 1779447 h 3502107"/>
              <a:gd name="connsiteX50" fmla="*/ 2672628 w 3248517"/>
              <a:gd name="connsiteY50" fmla="*/ 1448891 h 3502107"/>
              <a:gd name="connsiteX51" fmla="*/ 2785010 w 3248517"/>
              <a:gd name="connsiteY51" fmla="*/ 1398346 h 3502107"/>
              <a:gd name="connsiteX52" fmla="*/ 2774628 w 3248517"/>
              <a:gd name="connsiteY52" fmla="*/ 1288521 h 3502107"/>
              <a:gd name="connsiteX53" fmla="*/ 2760106 w 3248517"/>
              <a:gd name="connsiteY53" fmla="*/ 1231453 h 3502107"/>
              <a:gd name="connsiteX54" fmla="*/ 2783362 w 3248517"/>
              <a:gd name="connsiteY54" fmla="*/ 1121454 h 3502107"/>
              <a:gd name="connsiteX55" fmla="*/ 2813492 w 3248517"/>
              <a:gd name="connsiteY55" fmla="*/ 1132185 h 3502107"/>
              <a:gd name="connsiteX56" fmla="*/ 2807530 w 3248517"/>
              <a:gd name="connsiteY56" fmla="*/ 1066034 h 3502107"/>
              <a:gd name="connsiteX57" fmla="*/ 2835100 w 3248517"/>
              <a:gd name="connsiteY57" fmla="*/ 1020084 h 3502107"/>
              <a:gd name="connsiteX58" fmla="*/ 2946306 w 3248517"/>
              <a:gd name="connsiteY58" fmla="*/ 872562 h 3502107"/>
              <a:gd name="connsiteX59" fmla="*/ 2986734 w 3248517"/>
              <a:gd name="connsiteY59" fmla="*/ 771955 h 3502107"/>
              <a:gd name="connsiteX60" fmla="*/ 2876992 w 3248517"/>
              <a:gd name="connsiteY60" fmla="*/ 819245 h 3502107"/>
              <a:gd name="connsiteX61" fmla="*/ 2742744 w 3248517"/>
              <a:gd name="connsiteY61" fmla="*/ 868450 h 3502107"/>
              <a:gd name="connsiteX62" fmla="*/ 3074039 w 3248517"/>
              <a:gd name="connsiteY62" fmla="*/ 501589 h 3502107"/>
              <a:gd name="connsiteX63" fmla="*/ 3219323 w 3248517"/>
              <a:gd name="connsiteY63" fmla="*/ 46231 h 3502107"/>
              <a:gd name="connsiteX64" fmla="*/ 3119988 w 3248517"/>
              <a:gd name="connsiteY64" fmla="*/ 328453 h 3502107"/>
              <a:gd name="connsiteX65" fmla="*/ 3079371 w 3248517"/>
              <a:gd name="connsiteY65" fmla="*/ 38232 h 3502107"/>
              <a:gd name="connsiteX66" fmla="*/ 3059798 w 3248517"/>
              <a:gd name="connsiteY66" fmla="*/ 388642 h 3502107"/>
              <a:gd name="connsiteX67" fmla="*/ 2963023 w 3248517"/>
              <a:gd name="connsiteY67" fmla="*/ 482754 h 3502107"/>
              <a:gd name="connsiteX68" fmla="*/ 2822963 w 3248517"/>
              <a:gd name="connsiteY68" fmla="*/ 60189 h 3502107"/>
              <a:gd name="connsiteX69" fmla="*/ 2887119 w 3248517"/>
              <a:gd name="connsiteY69" fmla="*/ 521161 h 3502107"/>
              <a:gd name="connsiteX70" fmla="*/ 2715630 w 3248517"/>
              <a:gd name="connsiteY70" fmla="*/ 730601 h 3502107"/>
              <a:gd name="connsiteX71" fmla="*/ 2649828 w 3248517"/>
              <a:gd name="connsiteY71" fmla="*/ 620884 h 3502107"/>
              <a:gd name="connsiteX72" fmla="*/ 2633832 w 3248517"/>
              <a:gd name="connsiteY72" fmla="*/ 446449 h 3502107"/>
              <a:gd name="connsiteX73" fmla="*/ 2586971 w 3248517"/>
              <a:gd name="connsiteY73" fmla="*/ 643296 h 3502107"/>
              <a:gd name="connsiteX74" fmla="*/ 2650846 w 3248517"/>
              <a:gd name="connsiteY74" fmla="*/ 771218 h 3502107"/>
              <a:gd name="connsiteX75" fmla="*/ 2632922 w 3248517"/>
              <a:gd name="connsiteY75" fmla="*/ 854946 h 3502107"/>
              <a:gd name="connsiteX76" fmla="*/ 2481287 w 3248517"/>
              <a:gd name="connsiteY76" fmla="*/ 854665 h 3502107"/>
              <a:gd name="connsiteX77" fmla="*/ 2393982 w 3248517"/>
              <a:gd name="connsiteY77" fmla="*/ 753575 h 3502107"/>
              <a:gd name="connsiteX78" fmla="*/ 2447929 w 3248517"/>
              <a:gd name="connsiteY78" fmla="*/ 605344 h 3502107"/>
              <a:gd name="connsiteX79" fmla="*/ 2420079 w 3248517"/>
              <a:gd name="connsiteY79" fmla="*/ 458586 h 3502107"/>
              <a:gd name="connsiteX80" fmla="*/ 2330389 w 3248517"/>
              <a:gd name="connsiteY80" fmla="*/ 702575 h 3502107"/>
              <a:gd name="connsiteX81" fmla="*/ 2045501 w 3248517"/>
              <a:gd name="connsiteY81" fmla="*/ 470160 h 3502107"/>
              <a:gd name="connsiteX82" fmla="*/ 2079139 w 3248517"/>
              <a:gd name="connsiteY82" fmla="*/ 379171 h 3502107"/>
              <a:gd name="connsiteX83" fmla="*/ 2305379 w 3248517"/>
              <a:gd name="connsiteY83" fmla="*/ 238764 h 3502107"/>
              <a:gd name="connsiteX84" fmla="*/ 2167863 w 3248517"/>
              <a:gd name="connsiteY84" fmla="*/ 296731 h 3502107"/>
              <a:gd name="connsiteX85" fmla="*/ 2035574 w 3248517"/>
              <a:gd name="connsiteY85" fmla="*/ 307863 h 3502107"/>
              <a:gd name="connsiteX86" fmla="*/ 2047899 w 3248517"/>
              <a:gd name="connsiteY86" fmla="*/ 174099 h 3502107"/>
              <a:gd name="connsiteX87" fmla="*/ 2126456 w 3248517"/>
              <a:gd name="connsiteY87" fmla="*/ 0 h 3502107"/>
              <a:gd name="connsiteX88" fmla="*/ 1966650 w 3248517"/>
              <a:gd name="connsiteY88" fmla="*/ 257318 h 3502107"/>
              <a:gd name="connsiteX89" fmla="*/ 1936870 w 3248517"/>
              <a:gd name="connsiteY89" fmla="*/ 32164 h 3502107"/>
              <a:gd name="connsiteX90" fmla="*/ 1901275 w 3248517"/>
              <a:gd name="connsiteY90" fmla="*/ 208756 h 3502107"/>
              <a:gd name="connsiteX91" fmla="*/ 1931363 w 3248517"/>
              <a:gd name="connsiteY91" fmla="*/ 367315 h 3502107"/>
              <a:gd name="connsiteX92" fmla="*/ 1837294 w 3248517"/>
              <a:gd name="connsiteY92" fmla="*/ 288733 h 3502107"/>
              <a:gd name="connsiteX93" fmla="*/ 1776782 w 3248517"/>
              <a:gd name="connsiteY93" fmla="*/ 138130 h 3502107"/>
              <a:gd name="connsiteX94" fmla="*/ 1812524 w 3248517"/>
              <a:gd name="connsiteY94" fmla="*/ 363351 h 3502107"/>
              <a:gd name="connsiteX95" fmla="*/ 2358415 w 3248517"/>
              <a:gd name="connsiteY95" fmla="*/ 907420 h 3502107"/>
              <a:gd name="connsiteX96" fmla="*/ 2235543 w 3248517"/>
              <a:gd name="connsiteY96" fmla="*/ 830779 h 3502107"/>
              <a:gd name="connsiteX97" fmla="*/ 2065635 w 3248517"/>
              <a:gd name="connsiteY97" fmla="*/ 746314 h 3502107"/>
              <a:gd name="connsiteX98" fmla="*/ 2108531 w 3248517"/>
              <a:gd name="connsiteY98" fmla="*/ 998194 h 3502107"/>
              <a:gd name="connsiteX99" fmla="*/ 2259254 w 3248517"/>
              <a:gd name="connsiteY99" fmla="*/ 1067227 h 3502107"/>
              <a:gd name="connsiteX100" fmla="*/ 2285163 w 3248517"/>
              <a:gd name="connsiteY100" fmla="*/ 1144483 h 3502107"/>
              <a:gd name="connsiteX101" fmla="*/ 2187208 w 3248517"/>
              <a:gd name="connsiteY101" fmla="*/ 1396872 h 3502107"/>
              <a:gd name="connsiteX102" fmla="*/ 1962055 w 3248517"/>
              <a:gd name="connsiteY102" fmla="*/ 1419847 h 3502107"/>
              <a:gd name="connsiteX103" fmla="*/ 1658786 w 3248517"/>
              <a:gd name="connsiteY103" fmla="*/ 1452012 h 3502107"/>
              <a:gd name="connsiteX104" fmla="*/ 514638 w 3248517"/>
              <a:gd name="connsiteY104" fmla="*/ 1433632 h 3502107"/>
              <a:gd name="connsiteX0" fmla="*/ 514638 w 3248517"/>
              <a:gd name="connsiteY0" fmla="*/ 1433632 h 3502803"/>
              <a:gd name="connsiteX1" fmla="*/ 514638 w 3248517"/>
              <a:gd name="connsiteY1" fmla="*/ 1433632 h 3502803"/>
              <a:gd name="connsiteX2" fmla="*/ 202179 w 3248517"/>
              <a:gd name="connsiteY2" fmla="*/ 1603646 h 3502803"/>
              <a:gd name="connsiteX3" fmla="*/ 18380 w 3248517"/>
              <a:gd name="connsiteY3" fmla="*/ 1787445 h 3502803"/>
              <a:gd name="connsiteX4" fmla="*/ 0 w 3248517"/>
              <a:gd name="connsiteY4" fmla="*/ 2063143 h 3502803"/>
              <a:gd name="connsiteX5" fmla="*/ 151635 w 3248517"/>
              <a:gd name="connsiteY5" fmla="*/ 1952864 h 3502803"/>
              <a:gd name="connsiteX6" fmla="*/ 188394 w 3248517"/>
              <a:gd name="connsiteY6" fmla="*/ 2003409 h 3502803"/>
              <a:gd name="connsiteX7" fmla="*/ 202179 w 3248517"/>
              <a:gd name="connsiteY7" fmla="*/ 1856369 h 3502803"/>
              <a:gd name="connsiteX8" fmla="*/ 280294 w 3248517"/>
              <a:gd name="connsiteY8" fmla="*/ 2269917 h 3502803"/>
              <a:gd name="connsiteX9" fmla="*/ 36760 w 3248517"/>
              <a:gd name="connsiteY9" fmla="*/ 2550211 h 3502803"/>
              <a:gd name="connsiteX10" fmla="*/ 45950 w 3248517"/>
              <a:gd name="connsiteY10" fmla="*/ 3363521 h 3502803"/>
              <a:gd name="connsiteX11" fmla="*/ 105685 w 3248517"/>
              <a:gd name="connsiteY11" fmla="*/ 3326761 h 3502803"/>
              <a:gd name="connsiteX12" fmla="*/ 133255 w 3248517"/>
              <a:gd name="connsiteY12" fmla="*/ 3469206 h 3502803"/>
              <a:gd name="connsiteX13" fmla="*/ 298674 w 3248517"/>
              <a:gd name="connsiteY13" fmla="*/ 3464611 h 3502803"/>
              <a:gd name="connsiteX14" fmla="*/ 353813 w 3248517"/>
              <a:gd name="connsiteY14" fmla="*/ 3427851 h 3502803"/>
              <a:gd name="connsiteX15" fmla="*/ 174609 w 3248517"/>
              <a:gd name="connsiteY15" fmla="*/ 3276217 h 3502803"/>
              <a:gd name="connsiteX16" fmla="*/ 170014 w 3248517"/>
              <a:gd name="connsiteY16" fmla="*/ 2720225 h 3502803"/>
              <a:gd name="connsiteX17" fmla="*/ 390573 w 3248517"/>
              <a:gd name="connsiteY17" fmla="*/ 2605350 h 3502803"/>
              <a:gd name="connsiteX18" fmla="*/ 298674 w 3248517"/>
              <a:gd name="connsiteY18" fmla="*/ 2734010 h 3502803"/>
              <a:gd name="connsiteX19" fmla="*/ 680057 w 3248517"/>
              <a:gd name="connsiteY19" fmla="*/ 3294597 h 3502803"/>
              <a:gd name="connsiteX20" fmla="*/ 721411 w 3248517"/>
              <a:gd name="connsiteY20" fmla="*/ 3262432 h 3502803"/>
              <a:gd name="connsiteX21" fmla="*/ 735196 w 3248517"/>
              <a:gd name="connsiteY21" fmla="*/ 3363521 h 3502803"/>
              <a:gd name="connsiteX22" fmla="*/ 928185 w 3248517"/>
              <a:gd name="connsiteY22" fmla="*/ 3363521 h 3502803"/>
              <a:gd name="connsiteX23" fmla="*/ 974135 w 3248517"/>
              <a:gd name="connsiteY23" fmla="*/ 3331356 h 3502803"/>
              <a:gd name="connsiteX24" fmla="*/ 758171 w 3248517"/>
              <a:gd name="connsiteY24" fmla="*/ 3193507 h 3502803"/>
              <a:gd name="connsiteX25" fmla="*/ 510043 w 3248517"/>
              <a:gd name="connsiteY25" fmla="*/ 2821314 h 3502803"/>
              <a:gd name="connsiteX26" fmla="*/ 519233 w 3248517"/>
              <a:gd name="connsiteY26" fmla="*/ 2738605 h 3502803"/>
              <a:gd name="connsiteX27" fmla="*/ 914400 w 3248517"/>
              <a:gd name="connsiteY27" fmla="*/ 2334247 h 3502803"/>
              <a:gd name="connsiteX28" fmla="*/ 1709331 w 3248517"/>
              <a:gd name="connsiteY28" fmla="*/ 2380197 h 3502803"/>
              <a:gd name="connsiteX29" fmla="*/ 1585267 w 3248517"/>
              <a:gd name="connsiteY29" fmla="*/ 3248647 h 3502803"/>
              <a:gd name="connsiteX30" fmla="*/ 1622026 w 3248517"/>
              <a:gd name="connsiteY30" fmla="*/ 3239457 h 3502803"/>
              <a:gd name="connsiteX31" fmla="*/ 1617432 w 3248517"/>
              <a:gd name="connsiteY31" fmla="*/ 3386496 h 3502803"/>
              <a:gd name="connsiteX32" fmla="*/ 1824205 w 3248517"/>
              <a:gd name="connsiteY32" fmla="*/ 3450826 h 3502803"/>
              <a:gd name="connsiteX33" fmla="*/ 1856370 w 3248517"/>
              <a:gd name="connsiteY33" fmla="*/ 3391091 h 3502803"/>
              <a:gd name="connsiteX34" fmla="*/ 1718521 w 3248517"/>
              <a:gd name="connsiteY34" fmla="*/ 3303786 h 3502803"/>
              <a:gd name="connsiteX35" fmla="*/ 1746091 w 3248517"/>
              <a:gd name="connsiteY35" fmla="*/ 2908619 h 3502803"/>
              <a:gd name="connsiteX36" fmla="*/ 1870155 w 3248517"/>
              <a:gd name="connsiteY36" fmla="*/ 2623730 h 3502803"/>
              <a:gd name="connsiteX37" fmla="*/ 1975840 w 3248517"/>
              <a:gd name="connsiteY37" fmla="*/ 2844289 h 3502803"/>
              <a:gd name="connsiteX38" fmla="*/ 2058549 w 3248517"/>
              <a:gd name="connsiteY38" fmla="*/ 3060253 h 3502803"/>
              <a:gd name="connsiteX39" fmla="*/ 2104499 w 3248517"/>
              <a:gd name="connsiteY39" fmla="*/ 3358926 h 3502803"/>
              <a:gd name="connsiteX40" fmla="*/ 2141259 w 3248517"/>
              <a:gd name="connsiteY40" fmla="*/ 3326761 h 3502803"/>
              <a:gd name="connsiteX41" fmla="*/ 2168828 w 3248517"/>
              <a:gd name="connsiteY41" fmla="*/ 3496775 h 3502803"/>
              <a:gd name="connsiteX42" fmla="*/ 2271740 w 3248517"/>
              <a:gd name="connsiteY42" fmla="*/ 3502107 h 3502803"/>
              <a:gd name="connsiteX43" fmla="*/ 2353539 w 3248517"/>
              <a:gd name="connsiteY43" fmla="*/ 3463419 h 3502803"/>
              <a:gd name="connsiteX44" fmla="*/ 2240700 w 3248517"/>
              <a:gd name="connsiteY44" fmla="*/ 3366924 h 3502803"/>
              <a:gd name="connsiteX45" fmla="*/ 2145854 w 3248517"/>
              <a:gd name="connsiteY45" fmla="*/ 3087823 h 3502803"/>
              <a:gd name="connsiteX46" fmla="*/ 2101660 w 3248517"/>
              <a:gd name="connsiteY46" fmla="*/ 2817884 h 3502803"/>
              <a:gd name="connsiteX47" fmla="*/ 2072334 w 3248517"/>
              <a:gd name="connsiteY47" fmla="*/ 2357222 h 3502803"/>
              <a:gd name="connsiteX48" fmla="*/ 2313376 w 3248517"/>
              <a:gd name="connsiteY48" fmla="*/ 2205413 h 3502803"/>
              <a:gd name="connsiteX49" fmla="*/ 2604615 w 3248517"/>
              <a:gd name="connsiteY49" fmla="*/ 1779447 h 3502803"/>
              <a:gd name="connsiteX50" fmla="*/ 2672628 w 3248517"/>
              <a:gd name="connsiteY50" fmla="*/ 1448891 h 3502803"/>
              <a:gd name="connsiteX51" fmla="*/ 2785010 w 3248517"/>
              <a:gd name="connsiteY51" fmla="*/ 1398346 h 3502803"/>
              <a:gd name="connsiteX52" fmla="*/ 2774628 w 3248517"/>
              <a:gd name="connsiteY52" fmla="*/ 1288521 h 3502803"/>
              <a:gd name="connsiteX53" fmla="*/ 2760106 w 3248517"/>
              <a:gd name="connsiteY53" fmla="*/ 1231453 h 3502803"/>
              <a:gd name="connsiteX54" fmla="*/ 2783362 w 3248517"/>
              <a:gd name="connsiteY54" fmla="*/ 1121454 h 3502803"/>
              <a:gd name="connsiteX55" fmla="*/ 2813492 w 3248517"/>
              <a:gd name="connsiteY55" fmla="*/ 1132185 h 3502803"/>
              <a:gd name="connsiteX56" fmla="*/ 2807530 w 3248517"/>
              <a:gd name="connsiteY56" fmla="*/ 1066034 h 3502803"/>
              <a:gd name="connsiteX57" fmla="*/ 2835100 w 3248517"/>
              <a:gd name="connsiteY57" fmla="*/ 1020084 h 3502803"/>
              <a:gd name="connsiteX58" fmla="*/ 2946306 w 3248517"/>
              <a:gd name="connsiteY58" fmla="*/ 872562 h 3502803"/>
              <a:gd name="connsiteX59" fmla="*/ 2986734 w 3248517"/>
              <a:gd name="connsiteY59" fmla="*/ 771955 h 3502803"/>
              <a:gd name="connsiteX60" fmla="*/ 2876992 w 3248517"/>
              <a:gd name="connsiteY60" fmla="*/ 819245 h 3502803"/>
              <a:gd name="connsiteX61" fmla="*/ 2742744 w 3248517"/>
              <a:gd name="connsiteY61" fmla="*/ 868450 h 3502803"/>
              <a:gd name="connsiteX62" fmla="*/ 3074039 w 3248517"/>
              <a:gd name="connsiteY62" fmla="*/ 501589 h 3502803"/>
              <a:gd name="connsiteX63" fmla="*/ 3219323 w 3248517"/>
              <a:gd name="connsiteY63" fmla="*/ 46231 h 3502803"/>
              <a:gd name="connsiteX64" fmla="*/ 3119988 w 3248517"/>
              <a:gd name="connsiteY64" fmla="*/ 328453 h 3502803"/>
              <a:gd name="connsiteX65" fmla="*/ 3079371 w 3248517"/>
              <a:gd name="connsiteY65" fmla="*/ 38232 h 3502803"/>
              <a:gd name="connsiteX66" fmla="*/ 3059798 w 3248517"/>
              <a:gd name="connsiteY66" fmla="*/ 388642 h 3502803"/>
              <a:gd name="connsiteX67" fmla="*/ 2963023 w 3248517"/>
              <a:gd name="connsiteY67" fmla="*/ 482754 h 3502803"/>
              <a:gd name="connsiteX68" fmla="*/ 2822963 w 3248517"/>
              <a:gd name="connsiteY68" fmla="*/ 60189 h 3502803"/>
              <a:gd name="connsiteX69" fmla="*/ 2887119 w 3248517"/>
              <a:gd name="connsiteY69" fmla="*/ 521161 h 3502803"/>
              <a:gd name="connsiteX70" fmla="*/ 2715630 w 3248517"/>
              <a:gd name="connsiteY70" fmla="*/ 730601 h 3502803"/>
              <a:gd name="connsiteX71" fmla="*/ 2649828 w 3248517"/>
              <a:gd name="connsiteY71" fmla="*/ 620884 h 3502803"/>
              <a:gd name="connsiteX72" fmla="*/ 2633832 w 3248517"/>
              <a:gd name="connsiteY72" fmla="*/ 446449 h 3502803"/>
              <a:gd name="connsiteX73" fmla="*/ 2586971 w 3248517"/>
              <a:gd name="connsiteY73" fmla="*/ 643296 h 3502803"/>
              <a:gd name="connsiteX74" fmla="*/ 2650846 w 3248517"/>
              <a:gd name="connsiteY74" fmla="*/ 771218 h 3502803"/>
              <a:gd name="connsiteX75" fmla="*/ 2632922 w 3248517"/>
              <a:gd name="connsiteY75" fmla="*/ 854946 h 3502803"/>
              <a:gd name="connsiteX76" fmla="*/ 2481287 w 3248517"/>
              <a:gd name="connsiteY76" fmla="*/ 854665 h 3502803"/>
              <a:gd name="connsiteX77" fmla="*/ 2393982 w 3248517"/>
              <a:gd name="connsiteY77" fmla="*/ 753575 h 3502803"/>
              <a:gd name="connsiteX78" fmla="*/ 2447929 w 3248517"/>
              <a:gd name="connsiteY78" fmla="*/ 605344 h 3502803"/>
              <a:gd name="connsiteX79" fmla="*/ 2420079 w 3248517"/>
              <a:gd name="connsiteY79" fmla="*/ 458586 h 3502803"/>
              <a:gd name="connsiteX80" fmla="*/ 2330389 w 3248517"/>
              <a:gd name="connsiteY80" fmla="*/ 702575 h 3502803"/>
              <a:gd name="connsiteX81" fmla="*/ 2045501 w 3248517"/>
              <a:gd name="connsiteY81" fmla="*/ 470160 h 3502803"/>
              <a:gd name="connsiteX82" fmla="*/ 2079139 w 3248517"/>
              <a:gd name="connsiteY82" fmla="*/ 379171 h 3502803"/>
              <a:gd name="connsiteX83" fmla="*/ 2305379 w 3248517"/>
              <a:gd name="connsiteY83" fmla="*/ 238764 h 3502803"/>
              <a:gd name="connsiteX84" fmla="*/ 2167863 w 3248517"/>
              <a:gd name="connsiteY84" fmla="*/ 296731 h 3502803"/>
              <a:gd name="connsiteX85" fmla="*/ 2035574 w 3248517"/>
              <a:gd name="connsiteY85" fmla="*/ 307863 h 3502803"/>
              <a:gd name="connsiteX86" fmla="*/ 2047899 w 3248517"/>
              <a:gd name="connsiteY86" fmla="*/ 174099 h 3502803"/>
              <a:gd name="connsiteX87" fmla="*/ 2126456 w 3248517"/>
              <a:gd name="connsiteY87" fmla="*/ 0 h 3502803"/>
              <a:gd name="connsiteX88" fmla="*/ 1966650 w 3248517"/>
              <a:gd name="connsiteY88" fmla="*/ 257318 h 3502803"/>
              <a:gd name="connsiteX89" fmla="*/ 1936870 w 3248517"/>
              <a:gd name="connsiteY89" fmla="*/ 32164 h 3502803"/>
              <a:gd name="connsiteX90" fmla="*/ 1901275 w 3248517"/>
              <a:gd name="connsiteY90" fmla="*/ 208756 h 3502803"/>
              <a:gd name="connsiteX91" fmla="*/ 1931363 w 3248517"/>
              <a:gd name="connsiteY91" fmla="*/ 367315 h 3502803"/>
              <a:gd name="connsiteX92" fmla="*/ 1837294 w 3248517"/>
              <a:gd name="connsiteY92" fmla="*/ 288733 h 3502803"/>
              <a:gd name="connsiteX93" fmla="*/ 1776782 w 3248517"/>
              <a:gd name="connsiteY93" fmla="*/ 138130 h 3502803"/>
              <a:gd name="connsiteX94" fmla="*/ 1812524 w 3248517"/>
              <a:gd name="connsiteY94" fmla="*/ 363351 h 3502803"/>
              <a:gd name="connsiteX95" fmla="*/ 2358415 w 3248517"/>
              <a:gd name="connsiteY95" fmla="*/ 907420 h 3502803"/>
              <a:gd name="connsiteX96" fmla="*/ 2235543 w 3248517"/>
              <a:gd name="connsiteY96" fmla="*/ 830779 h 3502803"/>
              <a:gd name="connsiteX97" fmla="*/ 2065635 w 3248517"/>
              <a:gd name="connsiteY97" fmla="*/ 746314 h 3502803"/>
              <a:gd name="connsiteX98" fmla="*/ 2108531 w 3248517"/>
              <a:gd name="connsiteY98" fmla="*/ 998194 h 3502803"/>
              <a:gd name="connsiteX99" fmla="*/ 2259254 w 3248517"/>
              <a:gd name="connsiteY99" fmla="*/ 1067227 h 3502803"/>
              <a:gd name="connsiteX100" fmla="*/ 2285163 w 3248517"/>
              <a:gd name="connsiteY100" fmla="*/ 1144483 h 3502803"/>
              <a:gd name="connsiteX101" fmla="*/ 2187208 w 3248517"/>
              <a:gd name="connsiteY101" fmla="*/ 1396872 h 3502803"/>
              <a:gd name="connsiteX102" fmla="*/ 1962055 w 3248517"/>
              <a:gd name="connsiteY102" fmla="*/ 1419847 h 3502803"/>
              <a:gd name="connsiteX103" fmla="*/ 1658786 w 3248517"/>
              <a:gd name="connsiteY103" fmla="*/ 1452012 h 3502803"/>
              <a:gd name="connsiteX104" fmla="*/ 514638 w 3248517"/>
              <a:gd name="connsiteY104" fmla="*/ 1433632 h 3502803"/>
              <a:gd name="connsiteX0" fmla="*/ 514638 w 3248517"/>
              <a:gd name="connsiteY0" fmla="*/ 1433632 h 3508045"/>
              <a:gd name="connsiteX1" fmla="*/ 514638 w 3248517"/>
              <a:gd name="connsiteY1" fmla="*/ 1433632 h 3508045"/>
              <a:gd name="connsiteX2" fmla="*/ 202179 w 3248517"/>
              <a:gd name="connsiteY2" fmla="*/ 1603646 h 3508045"/>
              <a:gd name="connsiteX3" fmla="*/ 18380 w 3248517"/>
              <a:gd name="connsiteY3" fmla="*/ 1787445 h 3508045"/>
              <a:gd name="connsiteX4" fmla="*/ 0 w 3248517"/>
              <a:gd name="connsiteY4" fmla="*/ 2063143 h 3508045"/>
              <a:gd name="connsiteX5" fmla="*/ 151635 w 3248517"/>
              <a:gd name="connsiteY5" fmla="*/ 1952864 h 3508045"/>
              <a:gd name="connsiteX6" fmla="*/ 188394 w 3248517"/>
              <a:gd name="connsiteY6" fmla="*/ 2003409 h 3508045"/>
              <a:gd name="connsiteX7" fmla="*/ 202179 w 3248517"/>
              <a:gd name="connsiteY7" fmla="*/ 1856369 h 3508045"/>
              <a:gd name="connsiteX8" fmla="*/ 280294 w 3248517"/>
              <a:gd name="connsiteY8" fmla="*/ 2269917 h 3508045"/>
              <a:gd name="connsiteX9" fmla="*/ 36760 w 3248517"/>
              <a:gd name="connsiteY9" fmla="*/ 2550211 h 3508045"/>
              <a:gd name="connsiteX10" fmla="*/ 45950 w 3248517"/>
              <a:gd name="connsiteY10" fmla="*/ 3363521 h 3508045"/>
              <a:gd name="connsiteX11" fmla="*/ 105685 w 3248517"/>
              <a:gd name="connsiteY11" fmla="*/ 3326761 h 3508045"/>
              <a:gd name="connsiteX12" fmla="*/ 133255 w 3248517"/>
              <a:gd name="connsiteY12" fmla="*/ 3469206 h 3508045"/>
              <a:gd name="connsiteX13" fmla="*/ 298674 w 3248517"/>
              <a:gd name="connsiteY13" fmla="*/ 3464611 h 3508045"/>
              <a:gd name="connsiteX14" fmla="*/ 353813 w 3248517"/>
              <a:gd name="connsiteY14" fmla="*/ 3427851 h 3508045"/>
              <a:gd name="connsiteX15" fmla="*/ 174609 w 3248517"/>
              <a:gd name="connsiteY15" fmla="*/ 3276217 h 3508045"/>
              <a:gd name="connsiteX16" fmla="*/ 170014 w 3248517"/>
              <a:gd name="connsiteY16" fmla="*/ 2720225 h 3508045"/>
              <a:gd name="connsiteX17" fmla="*/ 390573 w 3248517"/>
              <a:gd name="connsiteY17" fmla="*/ 2605350 h 3508045"/>
              <a:gd name="connsiteX18" fmla="*/ 298674 w 3248517"/>
              <a:gd name="connsiteY18" fmla="*/ 2734010 h 3508045"/>
              <a:gd name="connsiteX19" fmla="*/ 680057 w 3248517"/>
              <a:gd name="connsiteY19" fmla="*/ 3294597 h 3508045"/>
              <a:gd name="connsiteX20" fmla="*/ 721411 w 3248517"/>
              <a:gd name="connsiteY20" fmla="*/ 3262432 h 3508045"/>
              <a:gd name="connsiteX21" fmla="*/ 735196 w 3248517"/>
              <a:gd name="connsiteY21" fmla="*/ 3363521 h 3508045"/>
              <a:gd name="connsiteX22" fmla="*/ 928185 w 3248517"/>
              <a:gd name="connsiteY22" fmla="*/ 3363521 h 3508045"/>
              <a:gd name="connsiteX23" fmla="*/ 974135 w 3248517"/>
              <a:gd name="connsiteY23" fmla="*/ 3331356 h 3508045"/>
              <a:gd name="connsiteX24" fmla="*/ 758171 w 3248517"/>
              <a:gd name="connsiteY24" fmla="*/ 3193507 h 3508045"/>
              <a:gd name="connsiteX25" fmla="*/ 510043 w 3248517"/>
              <a:gd name="connsiteY25" fmla="*/ 2821314 h 3508045"/>
              <a:gd name="connsiteX26" fmla="*/ 519233 w 3248517"/>
              <a:gd name="connsiteY26" fmla="*/ 2738605 h 3508045"/>
              <a:gd name="connsiteX27" fmla="*/ 914400 w 3248517"/>
              <a:gd name="connsiteY27" fmla="*/ 2334247 h 3508045"/>
              <a:gd name="connsiteX28" fmla="*/ 1709331 w 3248517"/>
              <a:gd name="connsiteY28" fmla="*/ 2380197 h 3508045"/>
              <a:gd name="connsiteX29" fmla="*/ 1585267 w 3248517"/>
              <a:gd name="connsiteY29" fmla="*/ 3248647 h 3508045"/>
              <a:gd name="connsiteX30" fmla="*/ 1622026 w 3248517"/>
              <a:gd name="connsiteY30" fmla="*/ 3239457 h 3508045"/>
              <a:gd name="connsiteX31" fmla="*/ 1617432 w 3248517"/>
              <a:gd name="connsiteY31" fmla="*/ 3386496 h 3508045"/>
              <a:gd name="connsiteX32" fmla="*/ 1824205 w 3248517"/>
              <a:gd name="connsiteY32" fmla="*/ 3450826 h 3508045"/>
              <a:gd name="connsiteX33" fmla="*/ 1856370 w 3248517"/>
              <a:gd name="connsiteY33" fmla="*/ 3391091 h 3508045"/>
              <a:gd name="connsiteX34" fmla="*/ 1718521 w 3248517"/>
              <a:gd name="connsiteY34" fmla="*/ 3303786 h 3508045"/>
              <a:gd name="connsiteX35" fmla="*/ 1746091 w 3248517"/>
              <a:gd name="connsiteY35" fmla="*/ 2908619 h 3508045"/>
              <a:gd name="connsiteX36" fmla="*/ 1870155 w 3248517"/>
              <a:gd name="connsiteY36" fmla="*/ 2623730 h 3508045"/>
              <a:gd name="connsiteX37" fmla="*/ 1975840 w 3248517"/>
              <a:gd name="connsiteY37" fmla="*/ 2844289 h 3508045"/>
              <a:gd name="connsiteX38" fmla="*/ 2058549 w 3248517"/>
              <a:gd name="connsiteY38" fmla="*/ 3060253 h 3508045"/>
              <a:gd name="connsiteX39" fmla="*/ 2104499 w 3248517"/>
              <a:gd name="connsiteY39" fmla="*/ 3358926 h 3508045"/>
              <a:gd name="connsiteX40" fmla="*/ 2141259 w 3248517"/>
              <a:gd name="connsiteY40" fmla="*/ 3326761 h 3508045"/>
              <a:gd name="connsiteX41" fmla="*/ 2168828 w 3248517"/>
              <a:gd name="connsiteY41" fmla="*/ 3496775 h 3508045"/>
              <a:gd name="connsiteX42" fmla="*/ 2309062 w 3248517"/>
              <a:gd name="connsiteY42" fmla="*/ 3507439 h 3508045"/>
              <a:gd name="connsiteX43" fmla="*/ 2353539 w 3248517"/>
              <a:gd name="connsiteY43" fmla="*/ 3463419 h 3508045"/>
              <a:gd name="connsiteX44" fmla="*/ 2240700 w 3248517"/>
              <a:gd name="connsiteY44" fmla="*/ 3366924 h 3508045"/>
              <a:gd name="connsiteX45" fmla="*/ 2145854 w 3248517"/>
              <a:gd name="connsiteY45" fmla="*/ 3087823 h 3508045"/>
              <a:gd name="connsiteX46" fmla="*/ 2101660 w 3248517"/>
              <a:gd name="connsiteY46" fmla="*/ 2817884 h 3508045"/>
              <a:gd name="connsiteX47" fmla="*/ 2072334 w 3248517"/>
              <a:gd name="connsiteY47" fmla="*/ 2357222 h 3508045"/>
              <a:gd name="connsiteX48" fmla="*/ 2313376 w 3248517"/>
              <a:gd name="connsiteY48" fmla="*/ 2205413 h 3508045"/>
              <a:gd name="connsiteX49" fmla="*/ 2604615 w 3248517"/>
              <a:gd name="connsiteY49" fmla="*/ 1779447 h 3508045"/>
              <a:gd name="connsiteX50" fmla="*/ 2672628 w 3248517"/>
              <a:gd name="connsiteY50" fmla="*/ 1448891 h 3508045"/>
              <a:gd name="connsiteX51" fmla="*/ 2785010 w 3248517"/>
              <a:gd name="connsiteY51" fmla="*/ 1398346 h 3508045"/>
              <a:gd name="connsiteX52" fmla="*/ 2774628 w 3248517"/>
              <a:gd name="connsiteY52" fmla="*/ 1288521 h 3508045"/>
              <a:gd name="connsiteX53" fmla="*/ 2760106 w 3248517"/>
              <a:gd name="connsiteY53" fmla="*/ 1231453 h 3508045"/>
              <a:gd name="connsiteX54" fmla="*/ 2783362 w 3248517"/>
              <a:gd name="connsiteY54" fmla="*/ 1121454 h 3508045"/>
              <a:gd name="connsiteX55" fmla="*/ 2813492 w 3248517"/>
              <a:gd name="connsiteY55" fmla="*/ 1132185 h 3508045"/>
              <a:gd name="connsiteX56" fmla="*/ 2807530 w 3248517"/>
              <a:gd name="connsiteY56" fmla="*/ 1066034 h 3508045"/>
              <a:gd name="connsiteX57" fmla="*/ 2835100 w 3248517"/>
              <a:gd name="connsiteY57" fmla="*/ 1020084 h 3508045"/>
              <a:gd name="connsiteX58" fmla="*/ 2946306 w 3248517"/>
              <a:gd name="connsiteY58" fmla="*/ 872562 h 3508045"/>
              <a:gd name="connsiteX59" fmla="*/ 2986734 w 3248517"/>
              <a:gd name="connsiteY59" fmla="*/ 771955 h 3508045"/>
              <a:gd name="connsiteX60" fmla="*/ 2876992 w 3248517"/>
              <a:gd name="connsiteY60" fmla="*/ 819245 h 3508045"/>
              <a:gd name="connsiteX61" fmla="*/ 2742744 w 3248517"/>
              <a:gd name="connsiteY61" fmla="*/ 868450 h 3508045"/>
              <a:gd name="connsiteX62" fmla="*/ 3074039 w 3248517"/>
              <a:gd name="connsiteY62" fmla="*/ 501589 h 3508045"/>
              <a:gd name="connsiteX63" fmla="*/ 3219323 w 3248517"/>
              <a:gd name="connsiteY63" fmla="*/ 46231 h 3508045"/>
              <a:gd name="connsiteX64" fmla="*/ 3119988 w 3248517"/>
              <a:gd name="connsiteY64" fmla="*/ 328453 h 3508045"/>
              <a:gd name="connsiteX65" fmla="*/ 3079371 w 3248517"/>
              <a:gd name="connsiteY65" fmla="*/ 38232 h 3508045"/>
              <a:gd name="connsiteX66" fmla="*/ 3059798 w 3248517"/>
              <a:gd name="connsiteY66" fmla="*/ 388642 h 3508045"/>
              <a:gd name="connsiteX67" fmla="*/ 2963023 w 3248517"/>
              <a:gd name="connsiteY67" fmla="*/ 482754 h 3508045"/>
              <a:gd name="connsiteX68" fmla="*/ 2822963 w 3248517"/>
              <a:gd name="connsiteY68" fmla="*/ 60189 h 3508045"/>
              <a:gd name="connsiteX69" fmla="*/ 2887119 w 3248517"/>
              <a:gd name="connsiteY69" fmla="*/ 521161 h 3508045"/>
              <a:gd name="connsiteX70" fmla="*/ 2715630 w 3248517"/>
              <a:gd name="connsiteY70" fmla="*/ 730601 h 3508045"/>
              <a:gd name="connsiteX71" fmla="*/ 2649828 w 3248517"/>
              <a:gd name="connsiteY71" fmla="*/ 620884 h 3508045"/>
              <a:gd name="connsiteX72" fmla="*/ 2633832 w 3248517"/>
              <a:gd name="connsiteY72" fmla="*/ 446449 h 3508045"/>
              <a:gd name="connsiteX73" fmla="*/ 2586971 w 3248517"/>
              <a:gd name="connsiteY73" fmla="*/ 643296 h 3508045"/>
              <a:gd name="connsiteX74" fmla="*/ 2650846 w 3248517"/>
              <a:gd name="connsiteY74" fmla="*/ 771218 h 3508045"/>
              <a:gd name="connsiteX75" fmla="*/ 2632922 w 3248517"/>
              <a:gd name="connsiteY75" fmla="*/ 854946 h 3508045"/>
              <a:gd name="connsiteX76" fmla="*/ 2481287 w 3248517"/>
              <a:gd name="connsiteY76" fmla="*/ 854665 h 3508045"/>
              <a:gd name="connsiteX77" fmla="*/ 2393982 w 3248517"/>
              <a:gd name="connsiteY77" fmla="*/ 753575 h 3508045"/>
              <a:gd name="connsiteX78" fmla="*/ 2447929 w 3248517"/>
              <a:gd name="connsiteY78" fmla="*/ 605344 h 3508045"/>
              <a:gd name="connsiteX79" fmla="*/ 2420079 w 3248517"/>
              <a:gd name="connsiteY79" fmla="*/ 458586 h 3508045"/>
              <a:gd name="connsiteX80" fmla="*/ 2330389 w 3248517"/>
              <a:gd name="connsiteY80" fmla="*/ 702575 h 3508045"/>
              <a:gd name="connsiteX81" fmla="*/ 2045501 w 3248517"/>
              <a:gd name="connsiteY81" fmla="*/ 470160 h 3508045"/>
              <a:gd name="connsiteX82" fmla="*/ 2079139 w 3248517"/>
              <a:gd name="connsiteY82" fmla="*/ 379171 h 3508045"/>
              <a:gd name="connsiteX83" fmla="*/ 2305379 w 3248517"/>
              <a:gd name="connsiteY83" fmla="*/ 238764 h 3508045"/>
              <a:gd name="connsiteX84" fmla="*/ 2167863 w 3248517"/>
              <a:gd name="connsiteY84" fmla="*/ 296731 h 3508045"/>
              <a:gd name="connsiteX85" fmla="*/ 2035574 w 3248517"/>
              <a:gd name="connsiteY85" fmla="*/ 307863 h 3508045"/>
              <a:gd name="connsiteX86" fmla="*/ 2047899 w 3248517"/>
              <a:gd name="connsiteY86" fmla="*/ 174099 h 3508045"/>
              <a:gd name="connsiteX87" fmla="*/ 2126456 w 3248517"/>
              <a:gd name="connsiteY87" fmla="*/ 0 h 3508045"/>
              <a:gd name="connsiteX88" fmla="*/ 1966650 w 3248517"/>
              <a:gd name="connsiteY88" fmla="*/ 257318 h 3508045"/>
              <a:gd name="connsiteX89" fmla="*/ 1936870 w 3248517"/>
              <a:gd name="connsiteY89" fmla="*/ 32164 h 3508045"/>
              <a:gd name="connsiteX90" fmla="*/ 1901275 w 3248517"/>
              <a:gd name="connsiteY90" fmla="*/ 208756 h 3508045"/>
              <a:gd name="connsiteX91" fmla="*/ 1931363 w 3248517"/>
              <a:gd name="connsiteY91" fmla="*/ 367315 h 3508045"/>
              <a:gd name="connsiteX92" fmla="*/ 1837294 w 3248517"/>
              <a:gd name="connsiteY92" fmla="*/ 288733 h 3508045"/>
              <a:gd name="connsiteX93" fmla="*/ 1776782 w 3248517"/>
              <a:gd name="connsiteY93" fmla="*/ 138130 h 3508045"/>
              <a:gd name="connsiteX94" fmla="*/ 1812524 w 3248517"/>
              <a:gd name="connsiteY94" fmla="*/ 363351 h 3508045"/>
              <a:gd name="connsiteX95" fmla="*/ 2358415 w 3248517"/>
              <a:gd name="connsiteY95" fmla="*/ 907420 h 3508045"/>
              <a:gd name="connsiteX96" fmla="*/ 2235543 w 3248517"/>
              <a:gd name="connsiteY96" fmla="*/ 830779 h 3508045"/>
              <a:gd name="connsiteX97" fmla="*/ 2065635 w 3248517"/>
              <a:gd name="connsiteY97" fmla="*/ 746314 h 3508045"/>
              <a:gd name="connsiteX98" fmla="*/ 2108531 w 3248517"/>
              <a:gd name="connsiteY98" fmla="*/ 998194 h 3508045"/>
              <a:gd name="connsiteX99" fmla="*/ 2259254 w 3248517"/>
              <a:gd name="connsiteY99" fmla="*/ 1067227 h 3508045"/>
              <a:gd name="connsiteX100" fmla="*/ 2285163 w 3248517"/>
              <a:gd name="connsiteY100" fmla="*/ 1144483 h 3508045"/>
              <a:gd name="connsiteX101" fmla="*/ 2187208 w 3248517"/>
              <a:gd name="connsiteY101" fmla="*/ 1396872 h 3508045"/>
              <a:gd name="connsiteX102" fmla="*/ 1962055 w 3248517"/>
              <a:gd name="connsiteY102" fmla="*/ 1419847 h 3508045"/>
              <a:gd name="connsiteX103" fmla="*/ 1658786 w 3248517"/>
              <a:gd name="connsiteY103" fmla="*/ 1452012 h 3508045"/>
              <a:gd name="connsiteX104" fmla="*/ 514638 w 3248517"/>
              <a:gd name="connsiteY104" fmla="*/ 1433632 h 3508045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436174 w 3248517"/>
              <a:gd name="connsiteY0" fmla="*/ 1463810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436174 w 3248517"/>
              <a:gd name="connsiteY104" fmla="*/ 1463810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53654 w 3248517"/>
              <a:gd name="connsiteY4" fmla="*/ 177116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46239 w 3229523"/>
              <a:gd name="connsiteY0" fmla="*/ 1433906 h 3507439"/>
              <a:gd name="connsiteX1" fmla="*/ 827604 w 3229523"/>
              <a:gd name="connsiteY1" fmla="*/ 1430614 h 3507439"/>
              <a:gd name="connsiteX2" fmla="*/ 507353 w 3229523"/>
              <a:gd name="connsiteY2" fmla="*/ 1443019 h 3507439"/>
              <a:gd name="connsiteX3" fmla="*/ 183185 w 3229523"/>
              <a:gd name="connsiteY3" fmla="*/ 1603646 h 3507439"/>
              <a:gd name="connsiteX4" fmla="*/ 34660 w 3229523"/>
              <a:gd name="connsiteY4" fmla="*/ 1771165 h 3507439"/>
              <a:gd name="connsiteX5" fmla="*/ 0 w 3229523"/>
              <a:gd name="connsiteY5" fmla="*/ 2063143 h 3507439"/>
              <a:gd name="connsiteX6" fmla="*/ 132641 w 3229523"/>
              <a:gd name="connsiteY6" fmla="*/ 1952864 h 3507439"/>
              <a:gd name="connsiteX7" fmla="*/ 169400 w 3229523"/>
              <a:gd name="connsiteY7" fmla="*/ 2003409 h 3507439"/>
              <a:gd name="connsiteX8" fmla="*/ 183185 w 3229523"/>
              <a:gd name="connsiteY8" fmla="*/ 1856369 h 3507439"/>
              <a:gd name="connsiteX9" fmla="*/ 261300 w 3229523"/>
              <a:gd name="connsiteY9" fmla="*/ 2269917 h 3507439"/>
              <a:gd name="connsiteX10" fmla="*/ 17766 w 3229523"/>
              <a:gd name="connsiteY10" fmla="*/ 2550211 h 3507439"/>
              <a:gd name="connsiteX11" fmla="*/ 26956 w 3229523"/>
              <a:gd name="connsiteY11" fmla="*/ 3363521 h 3507439"/>
              <a:gd name="connsiteX12" fmla="*/ 86691 w 3229523"/>
              <a:gd name="connsiteY12" fmla="*/ 3326761 h 3507439"/>
              <a:gd name="connsiteX13" fmla="*/ 114261 w 3229523"/>
              <a:gd name="connsiteY13" fmla="*/ 3469206 h 3507439"/>
              <a:gd name="connsiteX14" fmla="*/ 279680 w 3229523"/>
              <a:gd name="connsiteY14" fmla="*/ 3464611 h 3507439"/>
              <a:gd name="connsiteX15" fmla="*/ 334819 w 3229523"/>
              <a:gd name="connsiteY15" fmla="*/ 3427851 h 3507439"/>
              <a:gd name="connsiteX16" fmla="*/ 155615 w 3229523"/>
              <a:gd name="connsiteY16" fmla="*/ 3276217 h 3507439"/>
              <a:gd name="connsiteX17" fmla="*/ 151020 w 3229523"/>
              <a:gd name="connsiteY17" fmla="*/ 2720225 h 3507439"/>
              <a:gd name="connsiteX18" fmla="*/ 371579 w 3229523"/>
              <a:gd name="connsiteY18" fmla="*/ 2605350 h 3507439"/>
              <a:gd name="connsiteX19" fmla="*/ 279680 w 3229523"/>
              <a:gd name="connsiteY19" fmla="*/ 2734010 h 3507439"/>
              <a:gd name="connsiteX20" fmla="*/ 661063 w 3229523"/>
              <a:gd name="connsiteY20" fmla="*/ 3294597 h 3507439"/>
              <a:gd name="connsiteX21" fmla="*/ 702417 w 3229523"/>
              <a:gd name="connsiteY21" fmla="*/ 3262432 h 3507439"/>
              <a:gd name="connsiteX22" fmla="*/ 716202 w 3229523"/>
              <a:gd name="connsiteY22" fmla="*/ 3363521 h 3507439"/>
              <a:gd name="connsiteX23" fmla="*/ 909191 w 3229523"/>
              <a:gd name="connsiteY23" fmla="*/ 3363521 h 3507439"/>
              <a:gd name="connsiteX24" fmla="*/ 955141 w 3229523"/>
              <a:gd name="connsiteY24" fmla="*/ 3331356 h 3507439"/>
              <a:gd name="connsiteX25" fmla="*/ 739177 w 3229523"/>
              <a:gd name="connsiteY25" fmla="*/ 3193507 h 3507439"/>
              <a:gd name="connsiteX26" fmla="*/ 491049 w 3229523"/>
              <a:gd name="connsiteY26" fmla="*/ 2821314 h 3507439"/>
              <a:gd name="connsiteX27" fmla="*/ 500239 w 3229523"/>
              <a:gd name="connsiteY27" fmla="*/ 2738605 h 3507439"/>
              <a:gd name="connsiteX28" fmla="*/ 895406 w 3229523"/>
              <a:gd name="connsiteY28" fmla="*/ 2334247 h 3507439"/>
              <a:gd name="connsiteX29" fmla="*/ 1690337 w 3229523"/>
              <a:gd name="connsiteY29" fmla="*/ 2380197 h 3507439"/>
              <a:gd name="connsiteX30" fmla="*/ 1566273 w 3229523"/>
              <a:gd name="connsiteY30" fmla="*/ 3248647 h 3507439"/>
              <a:gd name="connsiteX31" fmla="*/ 1603032 w 3229523"/>
              <a:gd name="connsiteY31" fmla="*/ 3239457 h 3507439"/>
              <a:gd name="connsiteX32" fmla="*/ 1598438 w 3229523"/>
              <a:gd name="connsiteY32" fmla="*/ 3386496 h 3507439"/>
              <a:gd name="connsiteX33" fmla="*/ 1805211 w 3229523"/>
              <a:gd name="connsiteY33" fmla="*/ 3450826 h 3507439"/>
              <a:gd name="connsiteX34" fmla="*/ 1837376 w 3229523"/>
              <a:gd name="connsiteY34" fmla="*/ 3391091 h 3507439"/>
              <a:gd name="connsiteX35" fmla="*/ 1699527 w 3229523"/>
              <a:gd name="connsiteY35" fmla="*/ 3303786 h 3507439"/>
              <a:gd name="connsiteX36" fmla="*/ 1727097 w 3229523"/>
              <a:gd name="connsiteY36" fmla="*/ 2908619 h 3507439"/>
              <a:gd name="connsiteX37" fmla="*/ 1851161 w 3229523"/>
              <a:gd name="connsiteY37" fmla="*/ 2623730 h 3507439"/>
              <a:gd name="connsiteX38" fmla="*/ 1956846 w 3229523"/>
              <a:gd name="connsiteY38" fmla="*/ 2844289 h 3507439"/>
              <a:gd name="connsiteX39" fmla="*/ 2039555 w 3229523"/>
              <a:gd name="connsiteY39" fmla="*/ 3060253 h 3507439"/>
              <a:gd name="connsiteX40" fmla="*/ 2074841 w 3229523"/>
              <a:gd name="connsiteY40" fmla="*/ 3350929 h 3507439"/>
              <a:gd name="connsiteX41" fmla="*/ 2119599 w 3229523"/>
              <a:gd name="connsiteY41" fmla="*/ 3345423 h 3507439"/>
              <a:gd name="connsiteX42" fmla="*/ 2136505 w 3229523"/>
              <a:gd name="connsiteY42" fmla="*/ 3478113 h 3507439"/>
              <a:gd name="connsiteX43" fmla="*/ 2290068 w 3229523"/>
              <a:gd name="connsiteY43" fmla="*/ 3507439 h 3507439"/>
              <a:gd name="connsiteX44" fmla="*/ 2334545 w 3229523"/>
              <a:gd name="connsiteY44" fmla="*/ 3463419 h 3507439"/>
              <a:gd name="connsiteX45" fmla="*/ 2221706 w 3229523"/>
              <a:gd name="connsiteY45" fmla="*/ 3366924 h 3507439"/>
              <a:gd name="connsiteX46" fmla="*/ 2126860 w 3229523"/>
              <a:gd name="connsiteY46" fmla="*/ 3087823 h 3507439"/>
              <a:gd name="connsiteX47" fmla="*/ 2082666 w 3229523"/>
              <a:gd name="connsiteY47" fmla="*/ 2817884 h 3507439"/>
              <a:gd name="connsiteX48" fmla="*/ 2053340 w 3229523"/>
              <a:gd name="connsiteY48" fmla="*/ 2357222 h 3507439"/>
              <a:gd name="connsiteX49" fmla="*/ 2294382 w 3229523"/>
              <a:gd name="connsiteY49" fmla="*/ 2205413 h 3507439"/>
              <a:gd name="connsiteX50" fmla="*/ 2585621 w 3229523"/>
              <a:gd name="connsiteY50" fmla="*/ 1779447 h 3507439"/>
              <a:gd name="connsiteX51" fmla="*/ 2653634 w 3229523"/>
              <a:gd name="connsiteY51" fmla="*/ 1448891 h 3507439"/>
              <a:gd name="connsiteX52" fmla="*/ 2766016 w 3229523"/>
              <a:gd name="connsiteY52" fmla="*/ 1398346 h 3507439"/>
              <a:gd name="connsiteX53" fmla="*/ 2755634 w 3229523"/>
              <a:gd name="connsiteY53" fmla="*/ 1288521 h 3507439"/>
              <a:gd name="connsiteX54" fmla="*/ 2741112 w 3229523"/>
              <a:gd name="connsiteY54" fmla="*/ 1231453 h 3507439"/>
              <a:gd name="connsiteX55" fmla="*/ 2764368 w 3229523"/>
              <a:gd name="connsiteY55" fmla="*/ 1121454 h 3507439"/>
              <a:gd name="connsiteX56" fmla="*/ 2794498 w 3229523"/>
              <a:gd name="connsiteY56" fmla="*/ 1132185 h 3507439"/>
              <a:gd name="connsiteX57" fmla="*/ 2788536 w 3229523"/>
              <a:gd name="connsiteY57" fmla="*/ 1066034 h 3507439"/>
              <a:gd name="connsiteX58" fmla="*/ 2816106 w 3229523"/>
              <a:gd name="connsiteY58" fmla="*/ 1020084 h 3507439"/>
              <a:gd name="connsiteX59" fmla="*/ 2927312 w 3229523"/>
              <a:gd name="connsiteY59" fmla="*/ 872562 h 3507439"/>
              <a:gd name="connsiteX60" fmla="*/ 2967740 w 3229523"/>
              <a:gd name="connsiteY60" fmla="*/ 771955 h 3507439"/>
              <a:gd name="connsiteX61" fmla="*/ 2857998 w 3229523"/>
              <a:gd name="connsiteY61" fmla="*/ 819245 h 3507439"/>
              <a:gd name="connsiteX62" fmla="*/ 2723750 w 3229523"/>
              <a:gd name="connsiteY62" fmla="*/ 868450 h 3507439"/>
              <a:gd name="connsiteX63" fmla="*/ 3055045 w 3229523"/>
              <a:gd name="connsiteY63" fmla="*/ 501589 h 3507439"/>
              <a:gd name="connsiteX64" fmla="*/ 3200329 w 3229523"/>
              <a:gd name="connsiteY64" fmla="*/ 46231 h 3507439"/>
              <a:gd name="connsiteX65" fmla="*/ 3100994 w 3229523"/>
              <a:gd name="connsiteY65" fmla="*/ 328453 h 3507439"/>
              <a:gd name="connsiteX66" fmla="*/ 3060377 w 3229523"/>
              <a:gd name="connsiteY66" fmla="*/ 38232 h 3507439"/>
              <a:gd name="connsiteX67" fmla="*/ 3040804 w 3229523"/>
              <a:gd name="connsiteY67" fmla="*/ 388642 h 3507439"/>
              <a:gd name="connsiteX68" fmla="*/ 2944029 w 3229523"/>
              <a:gd name="connsiteY68" fmla="*/ 482754 h 3507439"/>
              <a:gd name="connsiteX69" fmla="*/ 2803969 w 3229523"/>
              <a:gd name="connsiteY69" fmla="*/ 60189 h 3507439"/>
              <a:gd name="connsiteX70" fmla="*/ 2868125 w 3229523"/>
              <a:gd name="connsiteY70" fmla="*/ 521161 h 3507439"/>
              <a:gd name="connsiteX71" fmla="*/ 2696636 w 3229523"/>
              <a:gd name="connsiteY71" fmla="*/ 730601 h 3507439"/>
              <a:gd name="connsiteX72" fmla="*/ 2630834 w 3229523"/>
              <a:gd name="connsiteY72" fmla="*/ 620884 h 3507439"/>
              <a:gd name="connsiteX73" fmla="*/ 2614838 w 3229523"/>
              <a:gd name="connsiteY73" fmla="*/ 446449 h 3507439"/>
              <a:gd name="connsiteX74" fmla="*/ 2567977 w 3229523"/>
              <a:gd name="connsiteY74" fmla="*/ 643296 h 3507439"/>
              <a:gd name="connsiteX75" fmla="*/ 2631852 w 3229523"/>
              <a:gd name="connsiteY75" fmla="*/ 771218 h 3507439"/>
              <a:gd name="connsiteX76" fmla="*/ 2613928 w 3229523"/>
              <a:gd name="connsiteY76" fmla="*/ 854946 h 3507439"/>
              <a:gd name="connsiteX77" fmla="*/ 2462293 w 3229523"/>
              <a:gd name="connsiteY77" fmla="*/ 854665 h 3507439"/>
              <a:gd name="connsiteX78" fmla="*/ 2374988 w 3229523"/>
              <a:gd name="connsiteY78" fmla="*/ 753575 h 3507439"/>
              <a:gd name="connsiteX79" fmla="*/ 2428935 w 3229523"/>
              <a:gd name="connsiteY79" fmla="*/ 605344 h 3507439"/>
              <a:gd name="connsiteX80" fmla="*/ 2401085 w 3229523"/>
              <a:gd name="connsiteY80" fmla="*/ 458586 h 3507439"/>
              <a:gd name="connsiteX81" fmla="*/ 2311395 w 3229523"/>
              <a:gd name="connsiteY81" fmla="*/ 702575 h 3507439"/>
              <a:gd name="connsiteX82" fmla="*/ 2026507 w 3229523"/>
              <a:gd name="connsiteY82" fmla="*/ 470160 h 3507439"/>
              <a:gd name="connsiteX83" fmla="*/ 2060145 w 3229523"/>
              <a:gd name="connsiteY83" fmla="*/ 379171 h 3507439"/>
              <a:gd name="connsiteX84" fmla="*/ 2286385 w 3229523"/>
              <a:gd name="connsiteY84" fmla="*/ 238764 h 3507439"/>
              <a:gd name="connsiteX85" fmla="*/ 2148869 w 3229523"/>
              <a:gd name="connsiteY85" fmla="*/ 296731 h 3507439"/>
              <a:gd name="connsiteX86" fmla="*/ 2016580 w 3229523"/>
              <a:gd name="connsiteY86" fmla="*/ 307863 h 3507439"/>
              <a:gd name="connsiteX87" fmla="*/ 2028905 w 3229523"/>
              <a:gd name="connsiteY87" fmla="*/ 174099 h 3507439"/>
              <a:gd name="connsiteX88" fmla="*/ 2107462 w 3229523"/>
              <a:gd name="connsiteY88" fmla="*/ 0 h 3507439"/>
              <a:gd name="connsiteX89" fmla="*/ 1947656 w 3229523"/>
              <a:gd name="connsiteY89" fmla="*/ 257318 h 3507439"/>
              <a:gd name="connsiteX90" fmla="*/ 1917876 w 3229523"/>
              <a:gd name="connsiteY90" fmla="*/ 32164 h 3507439"/>
              <a:gd name="connsiteX91" fmla="*/ 1882281 w 3229523"/>
              <a:gd name="connsiteY91" fmla="*/ 208756 h 3507439"/>
              <a:gd name="connsiteX92" fmla="*/ 1912369 w 3229523"/>
              <a:gd name="connsiteY92" fmla="*/ 367315 h 3507439"/>
              <a:gd name="connsiteX93" fmla="*/ 1818300 w 3229523"/>
              <a:gd name="connsiteY93" fmla="*/ 288733 h 3507439"/>
              <a:gd name="connsiteX94" fmla="*/ 1757788 w 3229523"/>
              <a:gd name="connsiteY94" fmla="*/ 138130 h 3507439"/>
              <a:gd name="connsiteX95" fmla="*/ 1793530 w 3229523"/>
              <a:gd name="connsiteY95" fmla="*/ 363351 h 3507439"/>
              <a:gd name="connsiteX96" fmla="*/ 2339421 w 3229523"/>
              <a:gd name="connsiteY96" fmla="*/ 907420 h 3507439"/>
              <a:gd name="connsiteX97" fmla="*/ 2216549 w 3229523"/>
              <a:gd name="connsiteY97" fmla="*/ 830779 h 3507439"/>
              <a:gd name="connsiteX98" fmla="*/ 2046641 w 3229523"/>
              <a:gd name="connsiteY98" fmla="*/ 746314 h 3507439"/>
              <a:gd name="connsiteX99" fmla="*/ 2089537 w 3229523"/>
              <a:gd name="connsiteY99" fmla="*/ 998194 h 3507439"/>
              <a:gd name="connsiteX100" fmla="*/ 2240260 w 3229523"/>
              <a:gd name="connsiteY100" fmla="*/ 1067227 h 3507439"/>
              <a:gd name="connsiteX101" fmla="*/ 2266169 w 3229523"/>
              <a:gd name="connsiteY101" fmla="*/ 1144483 h 3507439"/>
              <a:gd name="connsiteX102" fmla="*/ 2168214 w 3229523"/>
              <a:gd name="connsiteY102" fmla="*/ 1396872 h 3507439"/>
              <a:gd name="connsiteX103" fmla="*/ 1825366 w 3229523"/>
              <a:gd name="connsiteY103" fmla="*/ 1398722 h 3507439"/>
              <a:gd name="connsiteX104" fmla="*/ 1546239 w 3229523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05621 w 3229637"/>
              <a:gd name="connsiteY6" fmla="*/ 192030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17591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202292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34161 w 3229637"/>
              <a:gd name="connsiteY10" fmla="*/ 253935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69204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72765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229637" h="3507439">
                <a:moveTo>
                  <a:pt x="1546353" y="1433906"/>
                </a:moveTo>
                <a:cubicBezTo>
                  <a:pt x="1264376" y="1403510"/>
                  <a:pt x="925128" y="1423449"/>
                  <a:pt x="827718" y="1430614"/>
                </a:cubicBezTo>
                <a:cubicBezTo>
                  <a:pt x="652559" y="1443198"/>
                  <a:pt x="599781" y="1417197"/>
                  <a:pt x="507467" y="1443019"/>
                </a:cubicBezTo>
                <a:cubicBezTo>
                  <a:pt x="400064" y="1480911"/>
                  <a:pt x="265948" y="1557307"/>
                  <a:pt x="183299" y="1603646"/>
                </a:cubicBezTo>
                <a:lnTo>
                  <a:pt x="34774" y="1771165"/>
                </a:lnTo>
                <a:cubicBezTo>
                  <a:pt x="23221" y="1868491"/>
                  <a:pt x="-1899" y="1976670"/>
                  <a:pt x="114" y="2063143"/>
                </a:cubicBezTo>
                <a:cubicBezTo>
                  <a:pt x="52468" y="2034523"/>
                  <a:pt x="112961" y="1995052"/>
                  <a:pt x="130041" y="1914878"/>
                </a:cubicBezTo>
                <a:lnTo>
                  <a:pt x="134241" y="1957282"/>
                </a:lnTo>
                <a:cubicBezTo>
                  <a:pt x="166875" y="1937211"/>
                  <a:pt x="175086" y="1876440"/>
                  <a:pt x="191439" y="1842802"/>
                </a:cubicBezTo>
                <a:cubicBezTo>
                  <a:pt x="195770" y="1982461"/>
                  <a:pt x="243514" y="2113978"/>
                  <a:pt x="283120" y="2256350"/>
                </a:cubicBezTo>
                <a:cubicBezTo>
                  <a:pt x="259827" y="2484546"/>
                  <a:pt x="92727" y="2476676"/>
                  <a:pt x="20594" y="2555637"/>
                </a:cubicBezTo>
                <a:cubicBezTo>
                  <a:pt x="26324" y="2711887"/>
                  <a:pt x="58648" y="3002221"/>
                  <a:pt x="48874" y="3136868"/>
                </a:cubicBezTo>
                <a:cubicBezTo>
                  <a:pt x="44526" y="3203682"/>
                  <a:pt x="398" y="3311521"/>
                  <a:pt x="43351" y="3349954"/>
                </a:cubicBezTo>
                <a:lnTo>
                  <a:pt x="86805" y="3307767"/>
                </a:lnTo>
                <a:cubicBezTo>
                  <a:pt x="79715" y="3372434"/>
                  <a:pt x="94332" y="3390973"/>
                  <a:pt x="103522" y="3444786"/>
                </a:cubicBezTo>
                <a:cubicBezTo>
                  <a:pt x="108011" y="3470388"/>
                  <a:pt x="234603" y="3474284"/>
                  <a:pt x="266227" y="3470038"/>
                </a:cubicBezTo>
                <a:lnTo>
                  <a:pt x="291519" y="3414284"/>
                </a:lnTo>
                <a:cubicBezTo>
                  <a:pt x="298714" y="3384542"/>
                  <a:pt x="162101" y="3330379"/>
                  <a:pt x="155729" y="3276217"/>
                </a:cubicBezTo>
                <a:cubicBezTo>
                  <a:pt x="135204" y="3093600"/>
                  <a:pt x="133673" y="2780742"/>
                  <a:pt x="148421" y="2703945"/>
                </a:cubicBezTo>
                <a:cubicBezTo>
                  <a:pt x="211992" y="2659323"/>
                  <a:pt x="297269" y="2633693"/>
                  <a:pt x="379833" y="2591783"/>
                </a:cubicBezTo>
                <a:cubicBezTo>
                  <a:pt x="345582" y="2657281"/>
                  <a:pt x="300479" y="2720065"/>
                  <a:pt x="306928" y="2747577"/>
                </a:cubicBezTo>
                <a:cubicBezTo>
                  <a:pt x="359398" y="2841590"/>
                  <a:pt x="536574" y="3017207"/>
                  <a:pt x="588832" y="3126014"/>
                </a:cubicBezTo>
                <a:cubicBezTo>
                  <a:pt x="649230" y="3218541"/>
                  <a:pt x="646298" y="3284975"/>
                  <a:pt x="669318" y="3302737"/>
                </a:cubicBezTo>
                <a:lnTo>
                  <a:pt x="702531" y="3262432"/>
                </a:lnTo>
                <a:cubicBezTo>
                  <a:pt x="707126" y="3323263"/>
                  <a:pt x="744281" y="3389519"/>
                  <a:pt x="811283" y="3396081"/>
                </a:cubicBezTo>
                <a:cubicBezTo>
                  <a:pt x="852097" y="3401508"/>
                  <a:pt x="879345" y="3396081"/>
                  <a:pt x="912019" y="3377088"/>
                </a:cubicBezTo>
                <a:cubicBezTo>
                  <a:pt x="909247" y="3350086"/>
                  <a:pt x="911901" y="3336651"/>
                  <a:pt x="930835" y="3317789"/>
                </a:cubicBezTo>
                <a:cubicBezTo>
                  <a:pt x="866083" y="3279979"/>
                  <a:pt x="823037" y="3261164"/>
                  <a:pt x="771852" y="3228780"/>
                </a:cubicBezTo>
                <a:cubicBezTo>
                  <a:pt x="746123" y="3128232"/>
                  <a:pt x="554879" y="2957137"/>
                  <a:pt x="480310" y="2810461"/>
                </a:cubicBezTo>
                <a:cubicBezTo>
                  <a:pt x="492418" y="2764802"/>
                  <a:pt x="493672" y="2762557"/>
                  <a:pt x="500353" y="2738605"/>
                </a:cubicBezTo>
                <a:cubicBezTo>
                  <a:pt x="653782" y="2620099"/>
                  <a:pt x="834344" y="2509733"/>
                  <a:pt x="879239" y="2336960"/>
                </a:cubicBezTo>
                <a:cubicBezTo>
                  <a:pt x="1133363" y="2424633"/>
                  <a:pt x="1425474" y="2392920"/>
                  <a:pt x="1704018" y="2366631"/>
                </a:cubicBezTo>
                <a:cubicBezTo>
                  <a:pt x="1655617" y="2542458"/>
                  <a:pt x="1631990" y="2873190"/>
                  <a:pt x="1609052" y="3020193"/>
                </a:cubicBezTo>
                <a:cubicBezTo>
                  <a:pt x="1596967" y="3140062"/>
                  <a:pt x="1543857" y="3227931"/>
                  <a:pt x="1571814" y="3267640"/>
                </a:cubicBezTo>
                <a:lnTo>
                  <a:pt x="1597719" y="3234030"/>
                </a:lnTo>
                <a:cubicBezTo>
                  <a:pt x="1606136" y="3322839"/>
                  <a:pt x="1565714" y="3376374"/>
                  <a:pt x="1590412" y="3394636"/>
                </a:cubicBezTo>
                <a:cubicBezTo>
                  <a:pt x="1632203" y="3445926"/>
                  <a:pt x="1673994" y="3426669"/>
                  <a:pt x="1745632" y="3445399"/>
                </a:cubicBezTo>
                <a:cubicBezTo>
                  <a:pt x="1797054" y="3430009"/>
                  <a:pt x="1769789" y="3409194"/>
                  <a:pt x="1802217" y="3382951"/>
                </a:cubicBezTo>
                <a:cubicBezTo>
                  <a:pt x="1765312" y="3348423"/>
                  <a:pt x="1755539" y="3316607"/>
                  <a:pt x="1699641" y="3279366"/>
                </a:cubicBezTo>
                <a:cubicBezTo>
                  <a:pt x="1684411" y="3109658"/>
                  <a:pt x="1709882" y="3010495"/>
                  <a:pt x="1729925" y="2911333"/>
                </a:cubicBezTo>
                <a:cubicBezTo>
                  <a:pt x="1754095" y="2826318"/>
                  <a:pt x="1810825" y="2719598"/>
                  <a:pt x="1851275" y="2623730"/>
                </a:cubicBezTo>
                <a:cubicBezTo>
                  <a:pt x="1932630" y="2705389"/>
                  <a:pt x="1932586" y="2773483"/>
                  <a:pt x="1970527" y="2855143"/>
                </a:cubicBezTo>
                <a:cubicBezTo>
                  <a:pt x="1974581" y="2904519"/>
                  <a:pt x="2016622" y="2991883"/>
                  <a:pt x="2039669" y="3060253"/>
                </a:cubicBezTo>
                <a:cubicBezTo>
                  <a:pt x="2064998" y="3195132"/>
                  <a:pt x="2052530" y="3339346"/>
                  <a:pt x="2074955" y="3350929"/>
                </a:cubicBezTo>
                <a:lnTo>
                  <a:pt x="2119713" y="3345423"/>
                </a:lnTo>
                <a:cubicBezTo>
                  <a:pt x="2153785" y="3398539"/>
                  <a:pt x="2115877" y="3430328"/>
                  <a:pt x="2136619" y="3478113"/>
                </a:cubicBezTo>
                <a:cubicBezTo>
                  <a:pt x="2201137" y="3506549"/>
                  <a:pt x="2238994" y="3497664"/>
                  <a:pt x="2290182" y="3507439"/>
                </a:cubicBezTo>
                <a:cubicBezTo>
                  <a:pt x="2312116" y="3489211"/>
                  <a:pt x="2307393" y="3476315"/>
                  <a:pt x="2334659" y="3463419"/>
                </a:cubicBezTo>
                <a:cubicBezTo>
                  <a:pt x="2334369" y="3441918"/>
                  <a:pt x="2259433" y="3399089"/>
                  <a:pt x="2221820" y="3366924"/>
                </a:cubicBezTo>
                <a:cubicBezTo>
                  <a:pt x="2197314" y="3276556"/>
                  <a:pt x="2183470" y="3215514"/>
                  <a:pt x="2126974" y="3087823"/>
                </a:cubicBezTo>
                <a:cubicBezTo>
                  <a:pt x="2106911" y="3008507"/>
                  <a:pt x="2094845" y="2931857"/>
                  <a:pt x="2082780" y="2817884"/>
                </a:cubicBezTo>
                <a:cubicBezTo>
                  <a:pt x="2066784" y="2709650"/>
                  <a:pt x="2021463" y="2449460"/>
                  <a:pt x="2053454" y="2357222"/>
                </a:cubicBezTo>
                <a:cubicBezTo>
                  <a:pt x="2125803" y="2341275"/>
                  <a:pt x="2259469" y="2266680"/>
                  <a:pt x="2294496" y="2205413"/>
                </a:cubicBezTo>
                <a:cubicBezTo>
                  <a:pt x="2375580" y="2071422"/>
                  <a:pt x="2509982" y="1916105"/>
                  <a:pt x="2585735" y="1779447"/>
                </a:cubicBezTo>
                <a:cubicBezTo>
                  <a:pt x="2622624" y="1738575"/>
                  <a:pt x="2646183" y="1543081"/>
                  <a:pt x="2653748" y="1448891"/>
                </a:cubicBezTo>
                <a:cubicBezTo>
                  <a:pt x="2698318" y="1435597"/>
                  <a:pt x="2716228" y="1438299"/>
                  <a:pt x="2766130" y="1398346"/>
                </a:cubicBezTo>
                <a:lnTo>
                  <a:pt x="2755748" y="1288521"/>
                </a:lnTo>
                <a:cubicBezTo>
                  <a:pt x="2749130" y="1268610"/>
                  <a:pt x="2731849" y="1264694"/>
                  <a:pt x="2741226" y="1231453"/>
                </a:cubicBezTo>
                <a:lnTo>
                  <a:pt x="2764482" y="1121454"/>
                </a:lnTo>
                <a:lnTo>
                  <a:pt x="2794612" y="1132185"/>
                </a:lnTo>
                <a:cubicBezTo>
                  <a:pt x="2792625" y="1110135"/>
                  <a:pt x="2779974" y="1085418"/>
                  <a:pt x="2788650" y="1066034"/>
                </a:cubicBezTo>
                <a:cubicBezTo>
                  <a:pt x="2797840" y="1050717"/>
                  <a:pt x="2778270" y="1031680"/>
                  <a:pt x="2816220" y="1020084"/>
                </a:cubicBezTo>
                <a:cubicBezTo>
                  <a:pt x="2860676" y="1006500"/>
                  <a:pt x="2907486" y="969900"/>
                  <a:pt x="2927426" y="872562"/>
                </a:cubicBezTo>
                <a:cubicBezTo>
                  <a:pt x="2928705" y="852534"/>
                  <a:pt x="2989181" y="799948"/>
                  <a:pt x="2967854" y="771955"/>
                </a:cubicBezTo>
                <a:cubicBezTo>
                  <a:pt x="2949066" y="764252"/>
                  <a:pt x="2898777" y="792499"/>
                  <a:pt x="2858112" y="819245"/>
                </a:cubicBezTo>
                <a:cubicBezTo>
                  <a:pt x="2790789" y="832661"/>
                  <a:pt x="2777221" y="853857"/>
                  <a:pt x="2723864" y="868450"/>
                </a:cubicBezTo>
                <a:cubicBezTo>
                  <a:pt x="2756096" y="736388"/>
                  <a:pt x="2916290" y="604326"/>
                  <a:pt x="3055159" y="501589"/>
                </a:cubicBezTo>
                <a:cubicBezTo>
                  <a:pt x="3225330" y="382681"/>
                  <a:pt x="3264871" y="66500"/>
                  <a:pt x="3200443" y="46231"/>
                </a:cubicBezTo>
                <a:cubicBezTo>
                  <a:pt x="3146892" y="34559"/>
                  <a:pt x="3175986" y="321464"/>
                  <a:pt x="3101108" y="328453"/>
                </a:cubicBezTo>
                <a:cubicBezTo>
                  <a:pt x="3044914" y="303691"/>
                  <a:pt x="3095357" y="62994"/>
                  <a:pt x="3060491" y="38232"/>
                </a:cubicBezTo>
                <a:cubicBezTo>
                  <a:pt x="3008647" y="12855"/>
                  <a:pt x="3015451" y="270061"/>
                  <a:pt x="3040918" y="388642"/>
                </a:cubicBezTo>
                <a:cubicBezTo>
                  <a:pt x="3013103" y="420901"/>
                  <a:pt x="3001283" y="426502"/>
                  <a:pt x="2944143" y="482754"/>
                </a:cubicBezTo>
                <a:cubicBezTo>
                  <a:pt x="2930335" y="342788"/>
                  <a:pt x="2844550" y="29538"/>
                  <a:pt x="2804083" y="60189"/>
                </a:cubicBezTo>
                <a:cubicBezTo>
                  <a:pt x="2785480" y="78774"/>
                  <a:pt x="2900171" y="473252"/>
                  <a:pt x="2868239" y="521161"/>
                </a:cubicBezTo>
                <a:cubicBezTo>
                  <a:pt x="2806634" y="587420"/>
                  <a:pt x="2737028" y="706996"/>
                  <a:pt x="2696750" y="730601"/>
                </a:cubicBezTo>
                <a:cubicBezTo>
                  <a:pt x="2664152" y="742015"/>
                  <a:pt x="2652882" y="657456"/>
                  <a:pt x="2630948" y="620884"/>
                </a:cubicBezTo>
                <a:cubicBezTo>
                  <a:pt x="2603401" y="545856"/>
                  <a:pt x="2669158" y="465494"/>
                  <a:pt x="2614952" y="446449"/>
                </a:cubicBezTo>
                <a:cubicBezTo>
                  <a:pt x="2571784" y="441863"/>
                  <a:pt x="2544612" y="602562"/>
                  <a:pt x="2568091" y="643296"/>
                </a:cubicBezTo>
                <a:lnTo>
                  <a:pt x="2631966" y="771218"/>
                </a:lnTo>
                <a:cubicBezTo>
                  <a:pt x="2646430" y="800016"/>
                  <a:pt x="2639566" y="831480"/>
                  <a:pt x="2614042" y="854946"/>
                </a:cubicBezTo>
                <a:cubicBezTo>
                  <a:pt x="2566163" y="869071"/>
                  <a:pt x="2520950" y="869866"/>
                  <a:pt x="2462407" y="854665"/>
                </a:cubicBezTo>
                <a:cubicBezTo>
                  <a:pt x="2425307" y="842295"/>
                  <a:pt x="2382876" y="805934"/>
                  <a:pt x="2375102" y="753575"/>
                </a:cubicBezTo>
                <a:cubicBezTo>
                  <a:pt x="2369090" y="704165"/>
                  <a:pt x="2424397" y="646757"/>
                  <a:pt x="2429049" y="605344"/>
                </a:cubicBezTo>
                <a:cubicBezTo>
                  <a:pt x="2427763" y="535098"/>
                  <a:pt x="2434475" y="451520"/>
                  <a:pt x="2401199" y="458586"/>
                </a:cubicBezTo>
                <a:cubicBezTo>
                  <a:pt x="2365082" y="452830"/>
                  <a:pt x="2424936" y="548378"/>
                  <a:pt x="2311509" y="702575"/>
                </a:cubicBezTo>
                <a:cubicBezTo>
                  <a:pt x="2220989" y="632212"/>
                  <a:pt x="2071821" y="553853"/>
                  <a:pt x="2026621" y="470160"/>
                </a:cubicBezTo>
                <a:cubicBezTo>
                  <a:pt x="1999623" y="443385"/>
                  <a:pt x="2025942" y="381953"/>
                  <a:pt x="2060259" y="379171"/>
                </a:cubicBezTo>
                <a:cubicBezTo>
                  <a:pt x="2204986" y="353695"/>
                  <a:pt x="2304392" y="256241"/>
                  <a:pt x="2286499" y="238764"/>
                </a:cubicBezTo>
                <a:cubicBezTo>
                  <a:pt x="2243525" y="181926"/>
                  <a:pt x="2207280" y="277218"/>
                  <a:pt x="2148983" y="296731"/>
                </a:cubicBezTo>
                <a:cubicBezTo>
                  <a:pt x="2104016" y="308247"/>
                  <a:pt x="2032245" y="325191"/>
                  <a:pt x="2016694" y="307863"/>
                </a:cubicBezTo>
                <a:cubicBezTo>
                  <a:pt x="1994664" y="296198"/>
                  <a:pt x="2013872" y="225410"/>
                  <a:pt x="2029019" y="174099"/>
                </a:cubicBezTo>
                <a:cubicBezTo>
                  <a:pt x="2044166" y="122789"/>
                  <a:pt x="2157107" y="19899"/>
                  <a:pt x="2107576" y="0"/>
                </a:cubicBezTo>
                <a:cubicBezTo>
                  <a:pt x="1955669" y="37787"/>
                  <a:pt x="1963716" y="256853"/>
                  <a:pt x="1947770" y="257318"/>
                </a:cubicBezTo>
                <a:cubicBezTo>
                  <a:pt x="1916516" y="251580"/>
                  <a:pt x="1941247" y="43233"/>
                  <a:pt x="1917990" y="32164"/>
                </a:cubicBezTo>
                <a:cubicBezTo>
                  <a:pt x="1888433" y="26736"/>
                  <a:pt x="1880202" y="152898"/>
                  <a:pt x="1882395" y="208756"/>
                </a:cubicBezTo>
                <a:cubicBezTo>
                  <a:pt x="1881922" y="261948"/>
                  <a:pt x="1928478" y="361984"/>
                  <a:pt x="1912483" y="367315"/>
                </a:cubicBezTo>
                <a:cubicBezTo>
                  <a:pt x="1891889" y="385195"/>
                  <a:pt x="1844622" y="326931"/>
                  <a:pt x="1818414" y="288733"/>
                </a:cubicBezTo>
                <a:cubicBezTo>
                  <a:pt x="1792206" y="250536"/>
                  <a:pt x="1795354" y="143466"/>
                  <a:pt x="1757902" y="138130"/>
                </a:cubicBezTo>
                <a:cubicBezTo>
                  <a:pt x="1723607" y="136782"/>
                  <a:pt x="1755960" y="314047"/>
                  <a:pt x="1793644" y="363351"/>
                </a:cubicBezTo>
                <a:cubicBezTo>
                  <a:pt x="1916958" y="503831"/>
                  <a:pt x="2378839" y="844252"/>
                  <a:pt x="2339535" y="907420"/>
                </a:cubicBezTo>
                <a:cubicBezTo>
                  <a:pt x="2313684" y="938745"/>
                  <a:pt x="2261175" y="855437"/>
                  <a:pt x="2216663" y="830779"/>
                </a:cubicBezTo>
                <a:cubicBezTo>
                  <a:pt x="2186686" y="803512"/>
                  <a:pt x="2074067" y="768249"/>
                  <a:pt x="2046755" y="746314"/>
                </a:cubicBezTo>
                <a:cubicBezTo>
                  <a:pt x="1985520" y="708531"/>
                  <a:pt x="2046916" y="937338"/>
                  <a:pt x="2089651" y="998194"/>
                </a:cubicBezTo>
                <a:cubicBezTo>
                  <a:pt x="2167440" y="1068302"/>
                  <a:pt x="2174507" y="1061100"/>
                  <a:pt x="2240374" y="1067227"/>
                </a:cubicBezTo>
                <a:cubicBezTo>
                  <a:pt x="2274256" y="1056064"/>
                  <a:pt x="2290732" y="1098873"/>
                  <a:pt x="2266283" y="1144483"/>
                </a:cubicBezTo>
                <a:cubicBezTo>
                  <a:pt x="2239168" y="1208754"/>
                  <a:pt x="2222179" y="1354533"/>
                  <a:pt x="2168328" y="1396872"/>
                </a:cubicBezTo>
                <a:cubicBezTo>
                  <a:pt x="2090259" y="1443762"/>
                  <a:pt x="1921655" y="1400117"/>
                  <a:pt x="1825480" y="1398722"/>
                </a:cubicBezTo>
                <a:cubicBezTo>
                  <a:pt x="1742496" y="1401396"/>
                  <a:pt x="1638389" y="1449339"/>
                  <a:pt x="1546353" y="14339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="" xmlns:a16="http://schemas.microsoft.com/office/drawing/2014/main" id="{DE5405F6-09A6-4E0E-A43C-022B8254F255}"/>
              </a:ext>
            </a:extLst>
          </p:cNvPr>
          <p:cNvSpPr/>
          <p:nvPr/>
        </p:nvSpPr>
        <p:spPr>
          <a:xfrm rot="3632010" flipH="1">
            <a:off x="3105546" y="3822624"/>
            <a:ext cx="810170" cy="879858"/>
          </a:xfrm>
          <a:custGeom>
            <a:avLst/>
            <a:gdLst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26206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4590 h 3497733"/>
              <a:gd name="connsiteX1" fmla="*/ 514638 w 3248648"/>
              <a:gd name="connsiteY1" fmla="*/ 1434590 h 3497733"/>
              <a:gd name="connsiteX2" fmla="*/ 202179 w 3248648"/>
              <a:gd name="connsiteY2" fmla="*/ 1604604 h 3497733"/>
              <a:gd name="connsiteX3" fmla="*/ 18380 w 3248648"/>
              <a:gd name="connsiteY3" fmla="*/ 1788403 h 3497733"/>
              <a:gd name="connsiteX4" fmla="*/ 0 w 3248648"/>
              <a:gd name="connsiteY4" fmla="*/ 2064101 h 3497733"/>
              <a:gd name="connsiteX5" fmla="*/ 151635 w 3248648"/>
              <a:gd name="connsiteY5" fmla="*/ 1953822 h 3497733"/>
              <a:gd name="connsiteX6" fmla="*/ 188394 w 3248648"/>
              <a:gd name="connsiteY6" fmla="*/ 2004367 h 3497733"/>
              <a:gd name="connsiteX7" fmla="*/ 202179 w 3248648"/>
              <a:gd name="connsiteY7" fmla="*/ 1857327 h 3497733"/>
              <a:gd name="connsiteX8" fmla="*/ 280294 w 3248648"/>
              <a:gd name="connsiteY8" fmla="*/ 2270875 h 3497733"/>
              <a:gd name="connsiteX9" fmla="*/ 36760 w 3248648"/>
              <a:gd name="connsiteY9" fmla="*/ 2551169 h 3497733"/>
              <a:gd name="connsiteX10" fmla="*/ 45950 w 3248648"/>
              <a:gd name="connsiteY10" fmla="*/ 3364479 h 3497733"/>
              <a:gd name="connsiteX11" fmla="*/ 105685 w 3248648"/>
              <a:gd name="connsiteY11" fmla="*/ 3327719 h 3497733"/>
              <a:gd name="connsiteX12" fmla="*/ 133255 w 3248648"/>
              <a:gd name="connsiteY12" fmla="*/ 3470164 h 3497733"/>
              <a:gd name="connsiteX13" fmla="*/ 298674 w 3248648"/>
              <a:gd name="connsiteY13" fmla="*/ 3465569 h 3497733"/>
              <a:gd name="connsiteX14" fmla="*/ 353813 w 3248648"/>
              <a:gd name="connsiteY14" fmla="*/ 3428809 h 3497733"/>
              <a:gd name="connsiteX15" fmla="*/ 174609 w 3248648"/>
              <a:gd name="connsiteY15" fmla="*/ 3277175 h 3497733"/>
              <a:gd name="connsiteX16" fmla="*/ 170014 w 3248648"/>
              <a:gd name="connsiteY16" fmla="*/ 2721183 h 3497733"/>
              <a:gd name="connsiteX17" fmla="*/ 390573 w 3248648"/>
              <a:gd name="connsiteY17" fmla="*/ 2606308 h 3497733"/>
              <a:gd name="connsiteX18" fmla="*/ 298674 w 3248648"/>
              <a:gd name="connsiteY18" fmla="*/ 2734968 h 3497733"/>
              <a:gd name="connsiteX19" fmla="*/ 680057 w 3248648"/>
              <a:gd name="connsiteY19" fmla="*/ 3295555 h 3497733"/>
              <a:gd name="connsiteX20" fmla="*/ 721411 w 3248648"/>
              <a:gd name="connsiteY20" fmla="*/ 3263390 h 3497733"/>
              <a:gd name="connsiteX21" fmla="*/ 735196 w 3248648"/>
              <a:gd name="connsiteY21" fmla="*/ 3364479 h 3497733"/>
              <a:gd name="connsiteX22" fmla="*/ 928185 w 3248648"/>
              <a:gd name="connsiteY22" fmla="*/ 3364479 h 3497733"/>
              <a:gd name="connsiteX23" fmla="*/ 974135 w 3248648"/>
              <a:gd name="connsiteY23" fmla="*/ 3332314 h 3497733"/>
              <a:gd name="connsiteX24" fmla="*/ 758171 w 3248648"/>
              <a:gd name="connsiteY24" fmla="*/ 3194465 h 3497733"/>
              <a:gd name="connsiteX25" fmla="*/ 510043 w 3248648"/>
              <a:gd name="connsiteY25" fmla="*/ 2822272 h 3497733"/>
              <a:gd name="connsiteX26" fmla="*/ 519233 w 3248648"/>
              <a:gd name="connsiteY26" fmla="*/ 2739563 h 3497733"/>
              <a:gd name="connsiteX27" fmla="*/ 914400 w 3248648"/>
              <a:gd name="connsiteY27" fmla="*/ 2335205 h 3497733"/>
              <a:gd name="connsiteX28" fmla="*/ 1709331 w 3248648"/>
              <a:gd name="connsiteY28" fmla="*/ 2381155 h 3497733"/>
              <a:gd name="connsiteX29" fmla="*/ 1585267 w 3248648"/>
              <a:gd name="connsiteY29" fmla="*/ 3249605 h 3497733"/>
              <a:gd name="connsiteX30" fmla="*/ 1622026 w 3248648"/>
              <a:gd name="connsiteY30" fmla="*/ 3240415 h 3497733"/>
              <a:gd name="connsiteX31" fmla="*/ 1617432 w 3248648"/>
              <a:gd name="connsiteY31" fmla="*/ 3387454 h 3497733"/>
              <a:gd name="connsiteX32" fmla="*/ 1824205 w 3248648"/>
              <a:gd name="connsiteY32" fmla="*/ 3451784 h 3497733"/>
              <a:gd name="connsiteX33" fmla="*/ 1856370 w 3248648"/>
              <a:gd name="connsiteY33" fmla="*/ 3392049 h 3497733"/>
              <a:gd name="connsiteX34" fmla="*/ 1718521 w 3248648"/>
              <a:gd name="connsiteY34" fmla="*/ 3304744 h 3497733"/>
              <a:gd name="connsiteX35" fmla="*/ 1746091 w 3248648"/>
              <a:gd name="connsiteY35" fmla="*/ 2909577 h 3497733"/>
              <a:gd name="connsiteX36" fmla="*/ 1870155 w 3248648"/>
              <a:gd name="connsiteY36" fmla="*/ 2624688 h 3497733"/>
              <a:gd name="connsiteX37" fmla="*/ 1975840 w 3248648"/>
              <a:gd name="connsiteY37" fmla="*/ 2845247 h 3497733"/>
              <a:gd name="connsiteX38" fmla="*/ 2058549 w 3248648"/>
              <a:gd name="connsiteY38" fmla="*/ 3061211 h 3497733"/>
              <a:gd name="connsiteX39" fmla="*/ 2104499 w 3248648"/>
              <a:gd name="connsiteY39" fmla="*/ 3359884 h 3497733"/>
              <a:gd name="connsiteX40" fmla="*/ 2141259 w 3248648"/>
              <a:gd name="connsiteY40" fmla="*/ 3327719 h 3497733"/>
              <a:gd name="connsiteX41" fmla="*/ 2168828 w 3248648"/>
              <a:gd name="connsiteY41" fmla="*/ 3497733 h 3497733"/>
              <a:gd name="connsiteX42" fmla="*/ 2325058 w 3248648"/>
              <a:gd name="connsiteY42" fmla="*/ 3497733 h 3497733"/>
              <a:gd name="connsiteX43" fmla="*/ 2380197 w 3248648"/>
              <a:gd name="connsiteY43" fmla="*/ 3456379 h 3497733"/>
              <a:gd name="connsiteX44" fmla="*/ 2219373 w 3248648"/>
              <a:gd name="connsiteY44" fmla="*/ 3359884 h 3497733"/>
              <a:gd name="connsiteX45" fmla="*/ 2145854 w 3248648"/>
              <a:gd name="connsiteY45" fmla="*/ 3088781 h 3497733"/>
              <a:gd name="connsiteX46" fmla="*/ 2072334 w 3248648"/>
              <a:gd name="connsiteY46" fmla="*/ 2610903 h 3497733"/>
              <a:gd name="connsiteX47" fmla="*/ 2072334 w 3248648"/>
              <a:gd name="connsiteY47" fmla="*/ 2358180 h 3497733"/>
              <a:gd name="connsiteX48" fmla="*/ 2348033 w 3248648"/>
              <a:gd name="connsiteY48" fmla="*/ 2174381 h 3497733"/>
              <a:gd name="connsiteX49" fmla="*/ 2609946 w 3248648"/>
              <a:gd name="connsiteY49" fmla="*/ 1788403 h 3497733"/>
              <a:gd name="connsiteX50" fmla="*/ 2651301 w 3248648"/>
              <a:gd name="connsiteY50" fmla="*/ 1439185 h 3497733"/>
              <a:gd name="connsiteX51" fmla="*/ 2798340 w 3248648"/>
              <a:gd name="connsiteY51" fmla="*/ 1388640 h 3497733"/>
              <a:gd name="connsiteX52" fmla="*/ 2779960 w 3248648"/>
              <a:gd name="connsiteY52" fmla="*/ 1292145 h 3497733"/>
              <a:gd name="connsiteX53" fmla="*/ 2770770 w 3248648"/>
              <a:gd name="connsiteY53" fmla="*/ 1232411 h 3497733"/>
              <a:gd name="connsiteX54" fmla="*/ 2775365 w 3248648"/>
              <a:gd name="connsiteY54" fmla="*/ 1103751 h 3497733"/>
              <a:gd name="connsiteX55" fmla="*/ 2853480 w 3248648"/>
              <a:gd name="connsiteY55" fmla="*/ 1186461 h 3497733"/>
              <a:gd name="connsiteX56" fmla="*/ 2807530 w 3248648"/>
              <a:gd name="connsiteY56" fmla="*/ 1066992 h 3497733"/>
              <a:gd name="connsiteX57" fmla="*/ 2835100 w 3248648"/>
              <a:gd name="connsiteY57" fmla="*/ 1021042 h 3497733"/>
              <a:gd name="connsiteX58" fmla="*/ 2986734 w 3248648"/>
              <a:gd name="connsiteY58" fmla="*/ 772913 h 3497733"/>
              <a:gd name="connsiteX59" fmla="*/ 2729415 w 3248648"/>
              <a:gd name="connsiteY59" fmla="*/ 869408 h 3497733"/>
              <a:gd name="connsiteX60" fmla="*/ 3074039 w 3248648"/>
              <a:gd name="connsiteY60" fmla="*/ 497215 h 3497733"/>
              <a:gd name="connsiteX61" fmla="*/ 3248648 w 3248648"/>
              <a:gd name="connsiteY61" fmla="*/ 28527 h 3497733"/>
              <a:gd name="connsiteX62" fmla="*/ 3119988 w 3248648"/>
              <a:gd name="connsiteY62" fmla="*/ 313416 h 3497733"/>
              <a:gd name="connsiteX63" fmla="*/ 3074039 w 3248648"/>
              <a:gd name="connsiteY63" fmla="*/ 28527 h 3497733"/>
              <a:gd name="connsiteX64" fmla="*/ 3046469 w 3248648"/>
              <a:gd name="connsiteY64" fmla="*/ 386935 h 3497733"/>
              <a:gd name="connsiteX65" fmla="*/ 2968354 w 3248648"/>
              <a:gd name="connsiteY65" fmla="*/ 465050 h 3497733"/>
              <a:gd name="connsiteX66" fmla="*/ 2844290 w 3248648"/>
              <a:gd name="connsiteY66" fmla="*/ 74477 h 3497733"/>
              <a:gd name="connsiteX67" fmla="*/ 2876455 w 3248648"/>
              <a:gd name="connsiteY67" fmla="*/ 524785 h 3497733"/>
              <a:gd name="connsiteX68" fmla="*/ 2715630 w 3248648"/>
              <a:gd name="connsiteY68" fmla="*/ 731559 h 3497733"/>
              <a:gd name="connsiteX69" fmla="*/ 2660491 w 3248648"/>
              <a:gd name="connsiteY69" fmla="*/ 584519 h 3497733"/>
              <a:gd name="connsiteX70" fmla="*/ 2660491 w 3248648"/>
              <a:gd name="connsiteY70" fmla="*/ 442075 h 3497733"/>
              <a:gd name="connsiteX71" fmla="*/ 2586971 w 3248648"/>
              <a:gd name="connsiteY71" fmla="*/ 644254 h 3497733"/>
              <a:gd name="connsiteX72" fmla="*/ 2637516 w 3248648"/>
              <a:gd name="connsiteY72" fmla="*/ 777508 h 3497733"/>
              <a:gd name="connsiteX73" fmla="*/ 2632921 w 3248648"/>
              <a:gd name="connsiteY73" fmla="*/ 837243 h 3497733"/>
              <a:gd name="connsiteX74" fmla="*/ 2481287 w 3248648"/>
              <a:gd name="connsiteY74" fmla="*/ 855623 h 3497733"/>
              <a:gd name="connsiteX75" fmla="*/ 2393982 w 3248648"/>
              <a:gd name="connsiteY75" fmla="*/ 754533 h 3497733"/>
              <a:gd name="connsiteX76" fmla="*/ 2439932 w 3248648"/>
              <a:gd name="connsiteY76" fmla="*/ 598304 h 3497733"/>
              <a:gd name="connsiteX77" fmla="*/ 2430742 w 3248648"/>
              <a:gd name="connsiteY77" fmla="*/ 432885 h 3497733"/>
              <a:gd name="connsiteX78" fmla="*/ 2325058 w 3248648"/>
              <a:gd name="connsiteY78" fmla="*/ 690204 h 3497733"/>
              <a:gd name="connsiteX79" fmla="*/ 2040169 w 3248648"/>
              <a:gd name="connsiteY79" fmla="*/ 460455 h 3497733"/>
              <a:gd name="connsiteX80" fmla="*/ 2063144 w 3248648"/>
              <a:gd name="connsiteY80" fmla="*/ 396125 h 3497733"/>
              <a:gd name="connsiteX81" fmla="*/ 2348033 w 3248648"/>
              <a:gd name="connsiteY81" fmla="*/ 207731 h 3497733"/>
              <a:gd name="connsiteX82" fmla="*/ 2035574 w 3248648"/>
              <a:gd name="connsiteY82" fmla="*/ 308821 h 3497733"/>
              <a:gd name="connsiteX83" fmla="*/ 2126456 w 3248648"/>
              <a:gd name="connsiteY83" fmla="*/ 958 h 3497733"/>
              <a:gd name="connsiteX84" fmla="*/ 1966650 w 3248648"/>
              <a:gd name="connsiteY84" fmla="*/ 258276 h 3497733"/>
              <a:gd name="connsiteX85" fmla="*/ 1936870 w 3248648"/>
              <a:gd name="connsiteY85" fmla="*/ 33122 h 3497733"/>
              <a:gd name="connsiteX86" fmla="*/ 1901275 w 3248648"/>
              <a:gd name="connsiteY86" fmla="*/ 209714 h 3497733"/>
              <a:gd name="connsiteX87" fmla="*/ 1931363 w 3248648"/>
              <a:gd name="connsiteY87" fmla="*/ 368273 h 3497733"/>
              <a:gd name="connsiteX88" fmla="*/ 1837294 w 3248648"/>
              <a:gd name="connsiteY88" fmla="*/ 289691 h 3497733"/>
              <a:gd name="connsiteX89" fmla="*/ 1776782 w 3248648"/>
              <a:gd name="connsiteY89" fmla="*/ 139088 h 3497733"/>
              <a:gd name="connsiteX90" fmla="*/ 1812524 w 3248648"/>
              <a:gd name="connsiteY90" fmla="*/ 364309 h 3497733"/>
              <a:gd name="connsiteX91" fmla="*/ 2358415 w 3248648"/>
              <a:gd name="connsiteY91" fmla="*/ 908378 h 3497733"/>
              <a:gd name="connsiteX92" fmla="*/ 2235543 w 3248648"/>
              <a:gd name="connsiteY92" fmla="*/ 831737 h 3497733"/>
              <a:gd name="connsiteX93" fmla="*/ 2065635 w 3248648"/>
              <a:gd name="connsiteY93" fmla="*/ 747272 h 3497733"/>
              <a:gd name="connsiteX94" fmla="*/ 2108531 w 3248648"/>
              <a:gd name="connsiteY94" fmla="*/ 999152 h 3497733"/>
              <a:gd name="connsiteX95" fmla="*/ 2259254 w 3248648"/>
              <a:gd name="connsiteY95" fmla="*/ 1068185 h 3497733"/>
              <a:gd name="connsiteX96" fmla="*/ 2285163 w 3248648"/>
              <a:gd name="connsiteY96" fmla="*/ 1145441 h 3497733"/>
              <a:gd name="connsiteX97" fmla="*/ 2187208 w 3248648"/>
              <a:gd name="connsiteY97" fmla="*/ 1397830 h 3497733"/>
              <a:gd name="connsiteX98" fmla="*/ 1962055 w 3248648"/>
              <a:gd name="connsiteY98" fmla="*/ 1420805 h 3497733"/>
              <a:gd name="connsiteX99" fmla="*/ 1658786 w 3248648"/>
              <a:gd name="connsiteY99" fmla="*/ 1452970 h 3497733"/>
              <a:gd name="connsiteX100" fmla="*/ 514638 w 3248648"/>
              <a:gd name="connsiteY100" fmla="*/ 1434590 h 3497733"/>
              <a:gd name="connsiteX0" fmla="*/ 514638 w 3248648"/>
              <a:gd name="connsiteY0" fmla="*/ 1434733 h 3497876"/>
              <a:gd name="connsiteX1" fmla="*/ 514638 w 3248648"/>
              <a:gd name="connsiteY1" fmla="*/ 1434733 h 3497876"/>
              <a:gd name="connsiteX2" fmla="*/ 202179 w 3248648"/>
              <a:gd name="connsiteY2" fmla="*/ 1604747 h 3497876"/>
              <a:gd name="connsiteX3" fmla="*/ 18380 w 3248648"/>
              <a:gd name="connsiteY3" fmla="*/ 1788546 h 3497876"/>
              <a:gd name="connsiteX4" fmla="*/ 0 w 3248648"/>
              <a:gd name="connsiteY4" fmla="*/ 2064244 h 3497876"/>
              <a:gd name="connsiteX5" fmla="*/ 151635 w 3248648"/>
              <a:gd name="connsiteY5" fmla="*/ 1953965 h 3497876"/>
              <a:gd name="connsiteX6" fmla="*/ 188394 w 3248648"/>
              <a:gd name="connsiteY6" fmla="*/ 2004510 h 3497876"/>
              <a:gd name="connsiteX7" fmla="*/ 202179 w 3248648"/>
              <a:gd name="connsiteY7" fmla="*/ 1857470 h 3497876"/>
              <a:gd name="connsiteX8" fmla="*/ 280294 w 3248648"/>
              <a:gd name="connsiteY8" fmla="*/ 2271018 h 3497876"/>
              <a:gd name="connsiteX9" fmla="*/ 36760 w 3248648"/>
              <a:gd name="connsiteY9" fmla="*/ 2551312 h 3497876"/>
              <a:gd name="connsiteX10" fmla="*/ 45950 w 3248648"/>
              <a:gd name="connsiteY10" fmla="*/ 3364622 h 3497876"/>
              <a:gd name="connsiteX11" fmla="*/ 105685 w 3248648"/>
              <a:gd name="connsiteY11" fmla="*/ 3327862 h 3497876"/>
              <a:gd name="connsiteX12" fmla="*/ 133255 w 3248648"/>
              <a:gd name="connsiteY12" fmla="*/ 3470307 h 3497876"/>
              <a:gd name="connsiteX13" fmla="*/ 298674 w 3248648"/>
              <a:gd name="connsiteY13" fmla="*/ 3465712 h 3497876"/>
              <a:gd name="connsiteX14" fmla="*/ 353813 w 3248648"/>
              <a:gd name="connsiteY14" fmla="*/ 3428952 h 3497876"/>
              <a:gd name="connsiteX15" fmla="*/ 174609 w 3248648"/>
              <a:gd name="connsiteY15" fmla="*/ 3277318 h 3497876"/>
              <a:gd name="connsiteX16" fmla="*/ 170014 w 3248648"/>
              <a:gd name="connsiteY16" fmla="*/ 2721326 h 3497876"/>
              <a:gd name="connsiteX17" fmla="*/ 390573 w 3248648"/>
              <a:gd name="connsiteY17" fmla="*/ 2606451 h 3497876"/>
              <a:gd name="connsiteX18" fmla="*/ 298674 w 3248648"/>
              <a:gd name="connsiteY18" fmla="*/ 2735111 h 3497876"/>
              <a:gd name="connsiteX19" fmla="*/ 680057 w 3248648"/>
              <a:gd name="connsiteY19" fmla="*/ 3295698 h 3497876"/>
              <a:gd name="connsiteX20" fmla="*/ 721411 w 3248648"/>
              <a:gd name="connsiteY20" fmla="*/ 3263533 h 3497876"/>
              <a:gd name="connsiteX21" fmla="*/ 735196 w 3248648"/>
              <a:gd name="connsiteY21" fmla="*/ 3364622 h 3497876"/>
              <a:gd name="connsiteX22" fmla="*/ 928185 w 3248648"/>
              <a:gd name="connsiteY22" fmla="*/ 3364622 h 3497876"/>
              <a:gd name="connsiteX23" fmla="*/ 974135 w 3248648"/>
              <a:gd name="connsiteY23" fmla="*/ 3332457 h 3497876"/>
              <a:gd name="connsiteX24" fmla="*/ 758171 w 3248648"/>
              <a:gd name="connsiteY24" fmla="*/ 3194608 h 3497876"/>
              <a:gd name="connsiteX25" fmla="*/ 510043 w 3248648"/>
              <a:gd name="connsiteY25" fmla="*/ 2822415 h 3497876"/>
              <a:gd name="connsiteX26" fmla="*/ 519233 w 3248648"/>
              <a:gd name="connsiteY26" fmla="*/ 2739706 h 3497876"/>
              <a:gd name="connsiteX27" fmla="*/ 914400 w 3248648"/>
              <a:gd name="connsiteY27" fmla="*/ 2335348 h 3497876"/>
              <a:gd name="connsiteX28" fmla="*/ 1709331 w 3248648"/>
              <a:gd name="connsiteY28" fmla="*/ 2381298 h 3497876"/>
              <a:gd name="connsiteX29" fmla="*/ 1585267 w 3248648"/>
              <a:gd name="connsiteY29" fmla="*/ 3249748 h 3497876"/>
              <a:gd name="connsiteX30" fmla="*/ 1622026 w 3248648"/>
              <a:gd name="connsiteY30" fmla="*/ 3240558 h 3497876"/>
              <a:gd name="connsiteX31" fmla="*/ 1617432 w 3248648"/>
              <a:gd name="connsiteY31" fmla="*/ 3387597 h 3497876"/>
              <a:gd name="connsiteX32" fmla="*/ 1824205 w 3248648"/>
              <a:gd name="connsiteY32" fmla="*/ 3451927 h 3497876"/>
              <a:gd name="connsiteX33" fmla="*/ 1856370 w 3248648"/>
              <a:gd name="connsiteY33" fmla="*/ 3392192 h 3497876"/>
              <a:gd name="connsiteX34" fmla="*/ 1718521 w 3248648"/>
              <a:gd name="connsiteY34" fmla="*/ 3304887 h 3497876"/>
              <a:gd name="connsiteX35" fmla="*/ 1746091 w 3248648"/>
              <a:gd name="connsiteY35" fmla="*/ 2909720 h 3497876"/>
              <a:gd name="connsiteX36" fmla="*/ 1870155 w 3248648"/>
              <a:gd name="connsiteY36" fmla="*/ 2624831 h 3497876"/>
              <a:gd name="connsiteX37" fmla="*/ 1975840 w 3248648"/>
              <a:gd name="connsiteY37" fmla="*/ 2845390 h 3497876"/>
              <a:gd name="connsiteX38" fmla="*/ 2058549 w 3248648"/>
              <a:gd name="connsiteY38" fmla="*/ 3061354 h 3497876"/>
              <a:gd name="connsiteX39" fmla="*/ 2104499 w 3248648"/>
              <a:gd name="connsiteY39" fmla="*/ 3360027 h 3497876"/>
              <a:gd name="connsiteX40" fmla="*/ 2141259 w 3248648"/>
              <a:gd name="connsiteY40" fmla="*/ 3327862 h 3497876"/>
              <a:gd name="connsiteX41" fmla="*/ 2168828 w 3248648"/>
              <a:gd name="connsiteY41" fmla="*/ 3497876 h 3497876"/>
              <a:gd name="connsiteX42" fmla="*/ 2325058 w 3248648"/>
              <a:gd name="connsiteY42" fmla="*/ 3497876 h 3497876"/>
              <a:gd name="connsiteX43" fmla="*/ 2380197 w 3248648"/>
              <a:gd name="connsiteY43" fmla="*/ 3456522 h 3497876"/>
              <a:gd name="connsiteX44" fmla="*/ 2219373 w 3248648"/>
              <a:gd name="connsiteY44" fmla="*/ 3360027 h 3497876"/>
              <a:gd name="connsiteX45" fmla="*/ 2145854 w 3248648"/>
              <a:gd name="connsiteY45" fmla="*/ 3088924 h 3497876"/>
              <a:gd name="connsiteX46" fmla="*/ 2072334 w 3248648"/>
              <a:gd name="connsiteY46" fmla="*/ 2611046 h 3497876"/>
              <a:gd name="connsiteX47" fmla="*/ 2072334 w 3248648"/>
              <a:gd name="connsiteY47" fmla="*/ 2358323 h 3497876"/>
              <a:gd name="connsiteX48" fmla="*/ 2348033 w 3248648"/>
              <a:gd name="connsiteY48" fmla="*/ 2174524 h 3497876"/>
              <a:gd name="connsiteX49" fmla="*/ 2609946 w 3248648"/>
              <a:gd name="connsiteY49" fmla="*/ 1788546 h 3497876"/>
              <a:gd name="connsiteX50" fmla="*/ 2651301 w 3248648"/>
              <a:gd name="connsiteY50" fmla="*/ 1439328 h 3497876"/>
              <a:gd name="connsiteX51" fmla="*/ 2798340 w 3248648"/>
              <a:gd name="connsiteY51" fmla="*/ 1388783 h 3497876"/>
              <a:gd name="connsiteX52" fmla="*/ 2779960 w 3248648"/>
              <a:gd name="connsiteY52" fmla="*/ 1292288 h 3497876"/>
              <a:gd name="connsiteX53" fmla="*/ 2770770 w 3248648"/>
              <a:gd name="connsiteY53" fmla="*/ 1232554 h 3497876"/>
              <a:gd name="connsiteX54" fmla="*/ 2775365 w 3248648"/>
              <a:gd name="connsiteY54" fmla="*/ 1103894 h 3497876"/>
              <a:gd name="connsiteX55" fmla="*/ 2853480 w 3248648"/>
              <a:gd name="connsiteY55" fmla="*/ 1186604 h 3497876"/>
              <a:gd name="connsiteX56" fmla="*/ 2807530 w 3248648"/>
              <a:gd name="connsiteY56" fmla="*/ 1067135 h 3497876"/>
              <a:gd name="connsiteX57" fmla="*/ 2835100 w 3248648"/>
              <a:gd name="connsiteY57" fmla="*/ 1021185 h 3497876"/>
              <a:gd name="connsiteX58" fmla="*/ 2986734 w 3248648"/>
              <a:gd name="connsiteY58" fmla="*/ 773056 h 3497876"/>
              <a:gd name="connsiteX59" fmla="*/ 2729415 w 3248648"/>
              <a:gd name="connsiteY59" fmla="*/ 869551 h 3497876"/>
              <a:gd name="connsiteX60" fmla="*/ 3074039 w 3248648"/>
              <a:gd name="connsiteY60" fmla="*/ 497358 h 3497876"/>
              <a:gd name="connsiteX61" fmla="*/ 3248648 w 3248648"/>
              <a:gd name="connsiteY61" fmla="*/ 28670 h 3497876"/>
              <a:gd name="connsiteX62" fmla="*/ 3119988 w 3248648"/>
              <a:gd name="connsiteY62" fmla="*/ 313559 h 3497876"/>
              <a:gd name="connsiteX63" fmla="*/ 3074039 w 3248648"/>
              <a:gd name="connsiteY63" fmla="*/ 28670 h 3497876"/>
              <a:gd name="connsiteX64" fmla="*/ 3046469 w 3248648"/>
              <a:gd name="connsiteY64" fmla="*/ 387078 h 3497876"/>
              <a:gd name="connsiteX65" fmla="*/ 2968354 w 3248648"/>
              <a:gd name="connsiteY65" fmla="*/ 465193 h 3497876"/>
              <a:gd name="connsiteX66" fmla="*/ 2844290 w 3248648"/>
              <a:gd name="connsiteY66" fmla="*/ 74620 h 3497876"/>
              <a:gd name="connsiteX67" fmla="*/ 2876455 w 3248648"/>
              <a:gd name="connsiteY67" fmla="*/ 524928 h 3497876"/>
              <a:gd name="connsiteX68" fmla="*/ 2715630 w 3248648"/>
              <a:gd name="connsiteY68" fmla="*/ 731702 h 3497876"/>
              <a:gd name="connsiteX69" fmla="*/ 2660491 w 3248648"/>
              <a:gd name="connsiteY69" fmla="*/ 584662 h 3497876"/>
              <a:gd name="connsiteX70" fmla="*/ 2660491 w 3248648"/>
              <a:gd name="connsiteY70" fmla="*/ 442218 h 3497876"/>
              <a:gd name="connsiteX71" fmla="*/ 2586971 w 3248648"/>
              <a:gd name="connsiteY71" fmla="*/ 644397 h 3497876"/>
              <a:gd name="connsiteX72" fmla="*/ 2637516 w 3248648"/>
              <a:gd name="connsiteY72" fmla="*/ 777651 h 3497876"/>
              <a:gd name="connsiteX73" fmla="*/ 2632921 w 3248648"/>
              <a:gd name="connsiteY73" fmla="*/ 837386 h 3497876"/>
              <a:gd name="connsiteX74" fmla="*/ 2481287 w 3248648"/>
              <a:gd name="connsiteY74" fmla="*/ 855766 h 3497876"/>
              <a:gd name="connsiteX75" fmla="*/ 2393982 w 3248648"/>
              <a:gd name="connsiteY75" fmla="*/ 754676 h 3497876"/>
              <a:gd name="connsiteX76" fmla="*/ 2439932 w 3248648"/>
              <a:gd name="connsiteY76" fmla="*/ 598447 h 3497876"/>
              <a:gd name="connsiteX77" fmla="*/ 2430742 w 3248648"/>
              <a:gd name="connsiteY77" fmla="*/ 433028 h 3497876"/>
              <a:gd name="connsiteX78" fmla="*/ 2325058 w 3248648"/>
              <a:gd name="connsiteY78" fmla="*/ 690347 h 3497876"/>
              <a:gd name="connsiteX79" fmla="*/ 2040169 w 3248648"/>
              <a:gd name="connsiteY79" fmla="*/ 460598 h 3497876"/>
              <a:gd name="connsiteX80" fmla="*/ 2063144 w 3248648"/>
              <a:gd name="connsiteY80" fmla="*/ 396268 h 3497876"/>
              <a:gd name="connsiteX81" fmla="*/ 2348033 w 3248648"/>
              <a:gd name="connsiteY81" fmla="*/ 207874 h 3497876"/>
              <a:gd name="connsiteX82" fmla="*/ 2035574 w 3248648"/>
              <a:gd name="connsiteY82" fmla="*/ 308964 h 3497876"/>
              <a:gd name="connsiteX83" fmla="*/ 2047899 w 3248648"/>
              <a:gd name="connsiteY83" fmla="*/ 175200 h 3497876"/>
              <a:gd name="connsiteX84" fmla="*/ 2126456 w 3248648"/>
              <a:gd name="connsiteY84" fmla="*/ 1101 h 3497876"/>
              <a:gd name="connsiteX85" fmla="*/ 1966650 w 3248648"/>
              <a:gd name="connsiteY85" fmla="*/ 258419 h 3497876"/>
              <a:gd name="connsiteX86" fmla="*/ 1936870 w 3248648"/>
              <a:gd name="connsiteY86" fmla="*/ 33265 h 3497876"/>
              <a:gd name="connsiteX87" fmla="*/ 1901275 w 3248648"/>
              <a:gd name="connsiteY87" fmla="*/ 209857 h 3497876"/>
              <a:gd name="connsiteX88" fmla="*/ 1931363 w 3248648"/>
              <a:gd name="connsiteY88" fmla="*/ 368416 h 3497876"/>
              <a:gd name="connsiteX89" fmla="*/ 1837294 w 3248648"/>
              <a:gd name="connsiteY89" fmla="*/ 289834 h 3497876"/>
              <a:gd name="connsiteX90" fmla="*/ 1776782 w 3248648"/>
              <a:gd name="connsiteY90" fmla="*/ 139231 h 3497876"/>
              <a:gd name="connsiteX91" fmla="*/ 1812524 w 3248648"/>
              <a:gd name="connsiteY91" fmla="*/ 364452 h 3497876"/>
              <a:gd name="connsiteX92" fmla="*/ 2358415 w 3248648"/>
              <a:gd name="connsiteY92" fmla="*/ 908521 h 3497876"/>
              <a:gd name="connsiteX93" fmla="*/ 2235543 w 3248648"/>
              <a:gd name="connsiteY93" fmla="*/ 831880 h 3497876"/>
              <a:gd name="connsiteX94" fmla="*/ 2065635 w 3248648"/>
              <a:gd name="connsiteY94" fmla="*/ 747415 h 3497876"/>
              <a:gd name="connsiteX95" fmla="*/ 2108531 w 3248648"/>
              <a:gd name="connsiteY95" fmla="*/ 999295 h 3497876"/>
              <a:gd name="connsiteX96" fmla="*/ 2259254 w 3248648"/>
              <a:gd name="connsiteY96" fmla="*/ 1068328 h 3497876"/>
              <a:gd name="connsiteX97" fmla="*/ 2285163 w 3248648"/>
              <a:gd name="connsiteY97" fmla="*/ 1145584 h 3497876"/>
              <a:gd name="connsiteX98" fmla="*/ 2187208 w 3248648"/>
              <a:gd name="connsiteY98" fmla="*/ 1397973 h 3497876"/>
              <a:gd name="connsiteX99" fmla="*/ 1962055 w 3248648"/>
              <a:gd name="connsiteY99" fmla="*/ 1420948 h 3497876"/>
              <a:gd name="connsiteX100" fmla="*/ 1658786 w 3248648"/>
              <a:gd name="connsiteY100" fmla="*/ 1453113 h 3497876"/>
              <a:gd name="connsiteX101" fmla="*/ 514638 w 3248648"/>
              <a:gd name="connsiteY101" fmla="*/ 1434733 h 3497876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70462 w 3248648"/>
              <a:gd name="connsiteY64" fmla="*/ 375313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39679"/>
              <a:gd name="connsiteY0" fmla="*/ 1433632 h 3496775"/>
              <a:gd name="connsiteX1" fmla="*/ 514638 w 3239679"/>
              <a:gd name="connsiteY1" fmla="*/ 1433632 h 3496775"/>
              <a:gd name="connsiteX2" fmla="*/ 202179 w 3239679"/>
              <a:gd name="connsiteY2" fmla="*/ 1603646 h 3496775"/>
              <a:gd name="connsiteX3" fmla="*/ 18380 w 3239679"/>
              <a:gd name="connsiteY3" fmla="*/ 1787445 h 3496775"/>
              <a:gd name="connsiteX4" fmla="*/ 0 w 3239679"/>
              <a:gd name="connsiteY4" fmla="*/ 2063143 h 3496775"/>
              <a:gd name="connsiteX5" fmla="*/ 151635 w 3239679"/>
              <a:gd name="connsiteY5" fmla="*/ 1952864 h 3496775"/>
              <a:gd name="connsiteX6" fmla="*/ 188394 w 3239679"/>
              <a:gd name="connsiteY6" fmla="*/ 2003409 h 3496775"/>
              <a:gd name="connsiteX7" fmla="*/ 202179 w 3239679"/>
              <a:gd name="connsiteY7" fmla="*/ 1856369 h 3496775"/>
              <a:gd name="connsiteX8" fmla="*/ 280294 w 3239679"/>
              <a:gd name="connsiteY8" fmla="*/ 2269917 h 3496775"/>
              <a:gd name="connsiteX9" fmla="*/ 36760 w 3239679"/>
              <a:gd name="connsiteY9" fmla="*/ 2550211 h 3496775"/>
              <a:gd name="connsiteX10" fmla="*/ 45950 w 3239679"/>
              <a:gd name="connsiteY10" fmla="*/ 3363521 h 3496775"/>
              <a:gd name="connsiteX11" fmla="*/ 105685 w 3239679"/>
              <a:gd name="connsiteY11" fmla="*/ 3326761 h 3496775"/>
              <a:gd name="connsiteX12" fmla="*/ 133255 w 3239679"/>
              <a:gd name="connsiteY12" fmla="*/ 3469206 h 3496775"/>
              <a:gd name="connsiteX13" fmla="*/ 298674 w 3239679"/>
              <a:gd name="connsiteY13" fmla="*/ 3464611 h 3496775"/>
              <a:gd name="connsiteX14" fmla="*/ 353813 w 3239679"/>
              <a:gd name="connsiteY14" fmla="*/ 3427851 h 3496775"/>
              <a:gd name="connsiteX15" fmla="*/ 174609 w 3239679"/>
              <a:gd name="connsiteY15" fmla="*/ 3276217 h 3496775"/>
              <a:gd name="connsiteX16" fmla="*/ 170014 w 3239679"/>
              <a:gd name="connsiteY16" fmla="*/ 2720225 h 3496775"/>
              <a:gd name="connsiteX17" fmla="*/ 390573 w 3239679"/>
              <a:gd name="connsiteY17" fmla="*/ 2605350 h 3496775"/>
              <a:gd name="connsiteX18" fmla="*/ 298674 w 3239679"/>
              <a:gd name="connsiteY18" fmla="*/ 2734010 h 3496775"/>
              <a:gd name="connsiteX19" fmla="*/ 680057 w 3239679"/>
              <a:gd name="connsiteY19" fmla="*/ 3294597 h 3496775"/>
              <a:gd name="connsiteX20" fmla="*/ 721411 w 3239679"/>
              <a:gd name="connsiteY20" fmla="*/ 3262432 h 3496775"/>
              <a:gd name="connsiteX21" fmla="*/ 735196 w 3239679"/>
              <a:gd name="connsiteY21" fmla="*/ 3363521 h 3496775"/>
              <a:gd name="connsiteX22" fmla="*/ 928185 w 3239679"/>
              <a:gd name="connsiteY22" fmla="*/ 3363521 h 3496775"/>
              <a:gd name="connsiteX23" fmla="*/ 974135 w 3239679"/>
              <a:gd name="connsiteY23" fmla="*/ 3331356 h 3496775"/>
              <a:gd name="connsiteX24" fmla="*/ 758171 w 3239679"/>
              <a:gd name="connsiteY24" fmla="*/ 3193507 h 3496775"/>
              <a:gd name="connsiteX25" fmla="*/ 510043 w 3239679"/>
              <a:gd name="connsiteY25" fmla="*/ 2821314 h 3496775"/>
              <a:gd name="connsiteX26" fmla="*/ 519233 w 3239679"/>
              <a:gd name="connsiteY26" fmla="*/ 2738605 h 3496775"/>
              <a:gd name="connsiteX27" fmla="*/ 914400 w 3239679"/>
              <a:gd name="connsiteY27" fmla="*/ 2334247 h 3496775"/>
              <a:gd name="connsiteX28" fmla="*/ 1709331 w 3239679"/>
              <a:gd name="connsiteY28" fmla="*/ 2380197 h 3496775"/>
              <a:gd name="connsiteX29" fmla="*/ 1585267 w 3239679"/>
              <a:gd name="connsiteY29" fmla="*/ 3248647 h 3496775"/>
              <a:gd name="connsiteX30" fmla="*/ 1622026 w 3239679"/>
              <a:gd name="connsiteY30" fmla="*/ 3239457 h 3496775"/>
              <a:gd name="connsiteX31" fmla="*/ 1617432 w 3239679"/>
              <a:gd name="connsiteY31" fmla="*/ 3386496 h 3496775"/>
              <a:gd name="connsiteX32" fmla="*/ 1824205 w 3239679"/>
              <a:gd name="connsiteY32" fmla="*/ 3450826 h 3496775"/>
              <a:gd name="connsiteX33" fmla="*/ 1856370 w 3239679"/>
              <a:gd name="connsiteY33" fmla="*/ 3391091 h 3496775"/>
              <a:gd name="connsiteX34" fmla="*/ 1718521 w 3239679"/>
              <a:gd name="connsiteY34" fmla="*/ 3303786 h 3496775"/>
              <a:gd name="connsiteX35" fmla="*/ 1746091 w 3239679"/>
              <a:gd name="connsiteY35" fmla="*/ 2908619 h 3496775"/>
              <a:gd name="connsiteX36" fmla="*/ 1870155 w 3239679"/>
              <a:gd name="connsiteY36" fmla="*/ 2623730 h 3496775"/>
              <a:gd name="connsiteX37" fmla="*/ 1975840 w 3239679"/>
              <a:gd name="connsiteY37" fmla="*/ 2844289 h 3496775"/>
              <a:gd name="connsiteX38" fmla="*/ 2058549 w 3239679"/>
              <a:gd name="connsiteY38" fmla="*/ 3060253 h 3496775"/>
              <a:gd name="connsiteX39" fmla="*/ 2104499 w 3239679"/>
              <a:gd name="connsiteY39" fmla="*/ 3358926 h 3496775"/>
              <a:gd name="connsiteX40" fmla="*/ 2141259 w 3239679"/>
              <a:gd name="connsiteY40" fmla="*/ 3326761 h 3496775"/>
              <a:gd name="connsiteX41" fmla="*/ 2168828 w 3239679"/>
              <a:gd name="connsiteY41" fmla="*/ 3496775 h 3496775"/>
              <a:gd name="connsiteX42" fmla="*/ 2325058 w 3239679"/>
              <a:gd name="connsiteY42" fmla="*/ 3496775 h 3496775"/>
              <a:gd name="connsiteX43" fmla="*/ 2380197 w 3239679"/>
              <a:gd name="connsiteY43" fmla="*/ 3455421 h 3496775"/>
              <a:gd name="connsiteX44" fmla="*/ 2219373 w 3239679"/>
              <a:gd name="connsiteY44" fmla="*/ 3358926 h 3496775"/>
              <a:gd name="connsiteX45" fmla="*/ 2145854 w 3239679"/>
              <a:gd name="connsiteY45" fmla="*/ 3087823 h 3496775"/>
              <a:gd name="connsiteX46" fmla="*/ 2072334 w 3239679"/>
              <a:gd name="connsiteY46" fmla="*/ 2609945 h 3496775"/>
              <a:gd name="connsiteX47" fmla="*/ 2072334 w 3239679"/>
              <a:gd name="connsiteY47" fmla="*/ 2357222 h 3496775"/>
              <a:gd name="connsiteX48" fmla="*/ 2348033 w 3239679"/>
              <a:gd name="connsiteY48" fmla="*/ 2173423 h 3496775"/>
              <a:gd name="connsiteX49" fmla="*/ 2609946 w 3239679"/>
              <a:gd name="connsiteY49" fmla="*/ 1787445 h 3496775"/>
              <a:gd name="connsiteX50" fmla="*/ 2651301 w 3239679"/>
              <a:gd name="connsiteY50" fmla="*/ 1438227 h 3496775"/>
              <a:gd name="connsiteX51" fmla="*/ 2798340 w 3239679"/>
              <a:gd name="connsiteY51" fmla="*/ 1387682 h 3496775"/>
              <a:gd name="connsiteX52" fmla="*/ 2779960 w 3239679"/>
              <a:gd name="connsiteY52" fmla="*/ 1291187 h 3496775"/>
              <a:gd name="connsiteX53" fmla="*/ 2770770 w 3239679"/>
              <a:gd name="connsiteY53" fmla="*/ 1231453 h 3496775"/>
              <a:gd name="connsiteX54" fmla="*/ 2775365 w 3239679"/>
              <a:gd name="connsiteY54" fmla="*/ 1102793 h 3496775"/>
              <a:gd name="connsiteX55" fmla="*/ 2853480 w 3239679"/>
              <a:gd name="connsiteY55" fmla="*/ 1185503 h 3496775"/>
              <a:gd name="connsiteX56" fmla="*/ 2807530 w 3239679"/>
              <a:gd name="connsiteY56" fmla="*/ 1066034 h 3496775"/>
              <a:gd name="connsiteX57" fmla="*/ 2835100 w 3239679"/>
              <a:gd name="connsiteY57" fmla="*/ 1020084 h 3496775"/>
              <a:gd name="connsiteX58" fmla="*/ 2986734 w 3239679"/>
              <a:gd name="connsiteY58" fmla="*/ 771955 h 3496775"/>
              <a:gd name="connsiteX59" fmla="*/ 2729415 w 3239679"/>
              <a:gd name="connsiteY59" fmla="*/ 868450 h 3496775"/>
              <a:gd name="connsiteX60" fmla="*/ 3074039 w 3239679"/>
              <a:gd name="connsiteY60" fmla="*/ 496257 h 3496775"/>
              <a:gd name="connsiteX61" fmla="*/ 3227321 w 3239679"/>
              <a:gd name="connsiteY61" fmla="*/ 48897 h 3496775"/>
              <a:gd name="connsiteX62" fmla="*/ 3119988 w 3239679"/>
              <a:gd name="connsiteY62" fmla="*/ 328453 h 3496775"/>
              <a:gd name="connsiteX63" fmla="*/ 3079371 w 3239679"/>
              <a:gd name="connsiteY63" fmla="*/ 38232 h 3496775"/>
              <a:gd name="connsiteX64" fmla="*/ 3059798 w 3239679"/>
              <a:gd name="connsiteY64" fmla="*/ 388642 h 3496775"/>
              <a:gd name="connsiteX65" fmla="*/ 2963023 w 3239679"/>
              <a:gd name="connsiteY65" fmla="*/ 482754 h 3496775"/>
              <a:gd name="connsiteX66" fmla="*/ 2822963 w 3239679"/>
              <a:gd name="connsiteY66" fmla="*/ 60189 h 3496775"/>
              <a:gd name="connsiteX67" fmla="*/ 2887119 w 3239679"/>
              <a:gd name="connsiteY67" fmla="*/ 521161 h 3496775"/>
              <a:gd name="connsiteX68" fmla="*/ 2715630 w 3239679"/>
              <a:gd name="connsiteY68" fmla="*/ 730601 h 3496775"/>
              <a:gd name="connsiteX69" fmla="*/ 2649828 w 3239679"/>
              <a:gd name="connsiteY69" fmla="*/ 620884 h 3496775"/>
              <a:gd name="connsiteX70" fmla="*/ 2633832 w 3239679"/>
              <a:gd name="connsiteY70" fmla="*/ 446449 h 3496775"/>
              <a:gd name="connsiteX71" fmla="*/ 2586971 w 3239679"/>
              <a:gd name="connsiteY71" fmla="*/ 643296 h 3496775"/>
              <a:gd name="connsiteX72" fmla="*/ 2650846 w 3239679"/>
              <a:gd name="connsiteY72" fmla="*/ 771218 h 3496775"/>
              <a:gd name="connsiteX73" fmla="*/ 2632922 w 3239679"/>
              <a:gd name="connsiteY73" fmla="*/ 854946 h 3496775"/>
              <a:gd name="connsiteX74" fmla="*/ 2481287 w 3239679"/>
              <a:gd name="connsiteY74" fmla="*/ 854665 h 3496775"/>
              <a:gd name="connsiteX75" fmla="*/ 2393982 w 3239679"/>
              <a:gd name="connsiteY75" fmla="*/ 753575 h 3496775"/>
              <a:gd name="connsiteX76" fmla="*/ 2447929 w 3239679"/>
              <a:gd name="connsiteY76" fmla="*/ 605344 h 3496775"/>
              <a:gd name="connsiteX77" fmla="*/ 2420079 w 3239679"/>
              <a:gd name="connsiteY77" fmla="*/ 458586 h 3496775"/>
              <a:gd name="connsiteX78" fmla="*/ 2330389 w 3239679"/>
              <a:gd name="connsiteY78" fmla="*/ 702575 h 3496775"/>
              <a:gd name="connsiteX79" fmla="*/ 2045501 w 3239679"/>
              <a:gd name="connsiteY79" fmla="*/ 470160 h 3496775"/>
              <a:gd name="connsiteX80" fmla="*/ 2079139 w 3239679"/>
              <a:gd name="connsiteY80" fmla="*/ 379171 h 3496775"/>
              <a:gd name="connsiteX81" fmla="*/ 2305379 w 3239679"/>
              <a:gd name="connsiteY81" fmla="*/ 238764 h 3496775"/>
              <a:gd name="connsiteX82" fmla="*/ 2167863 w 3239679"/>
              <a:gd name="connsiteY82" fmla="*/ 296731 h 3496775"/>
              <a:gd name="connsiteX83" fmla="*/ 2035574 w 3239679"/>
              <a:gd name="connsiteY83" fmla="*/ 307863 h 3496775"/>
              <a:gd name="connsiteX84" fmla="*/ 2047899 w 3239679"/>
              <a:gd name="connsiteY84" fmla="*/ 174099 h 3496775"/>
              <a:gd name="connsiteX85" fmla="*/ 2126456 w 3239679"/>
              <a:gd name="connsiteY85" fmla="*/ 0 h 3496775"/>
              <a:gd name="connsiteX86" fmla="*/ 1966650 w 3239679"/>
              <a:gd name="connsiteY86" fmla="*/ 257318 h 3496775"/>
              <a:gd name="connsiteX87" fmla="*/ 1936870 w 3239679"/>
              <a:gd name="connsiteY87" fmla="*/ 32164 h 3496775"/>
              <a:gd name="connsiteX88" fmla="*/ 1901275 w 3239679"/>
              <a:gd name="connsiteY88" fmla="*/ 208756 h 3496775"/>
              <a:gd name="connsiteX89" fmla="*/ 1931363 w 3239679"/>
              <a:gd name="connsiteY89" fmla="*/ 367315 h 3496775"/>
              <a:gd name="connsiteX90" fmla="*/ 1837294 w 3239679"/>
              <a:gd name="connsiteY90" fmla="*/ 288733 h 3496775"/>
              <a:gd name="connsiteX91" fmla="*/ 1776782 w 3239679"/>
              <a:gd name="connsiteY91" fmla="*/ 138130 h 3496775"/>
              <a:gd name="connsiteX92" fmla="*/ 1812524 w 3239679"/>
              <a:gd name="connsiteY92" fmla="*/ 363351 h 3496775"/>
              <a:gd name="connsiteX93" fmla="*/ 2358415 w 3239679"/>
              <a:gd name="connsiteY93" fmla="*/ 907420 h 3496775"/>
              <a:gd name="connsiteX94" fmla="*/ 2235543 w 3239679"/>
              <a:gd name="connsiteY94" fmla="*/ 830779 h 3496775"/>
              <a:gd name="connsiteX95" fmla="*/ 2065635 w 3239679"/>
              <a:gd name="connsiteY95" fmla="*/ 746314 h 3496775"/>
              <a:gd name="connsiteX96" fmla="*/ 2108531 w 3239679"/>
              <a:gd name="connsiteY96" fmla="*/ 998194 h 3496775"/>
              <a:gd name="connsiteX97" fmla="*/ 2259254 w 3239679"/>
              <a:gd name="connsiteY97" fmla="*/ 1067227 h 3496775"/>
              <a:gd name="connsiteX98" fmla="*/ 2285163 w 3239679"/>
              <a:gd name="connsiteY98" fmla="*/ 1144483 h 3496775"/>
              <a:gd name="connsiteX99" fmla="*/ 2187208 w 3239679"/>
              <a:gd name="connsiteY99" fmla="*/ 1396872 h 3496775"/>
              <a:gd name="connsiteX100" fmla="*/ 1962055 w 3239679"/>
              <a:gd name="connsiteY100" fmla="*/ 1419847 h 3496775"/>
              <a:gd name="connsiteX101" fmla="*/ 1658786 w 3239679"/>
              <a:gd name="connsiteY101" fmla="*/ 1452012 h 3496775"/>
              <a:gd name="connsiteX102" fmla="*/ 514638 w 3239679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6359"/>
              <a:gd name="connsiteY0" fmla="*/ 1433632 h 3496775"/>
              <a:gd name="connsiteX1" fmla="*/ 514638 w 3246359"/>
              <a:gd name="connsiteY1" fmla="*/ 1433632 h 3496775"/>
              <a:gd name="connsiteX2" fmla="*/ 202179 w 3246359"/>
              <a:gd name="connsiteY2" fmla="*/ 1603646 h 3496775"/>
              <a:gd name="connsiteX3" fmla="*/ 18380 w 3246359"/>
              <a:gd name="connsiteY3" fmla="*/ 1787445 h 3496775"/>
              <a:gd name="connsiteX4" fmla="*/ 0 w 3246359"/>
              <a:gd name="connsiteY4" fmla="*/ 2063143 h 3496775"/>
              <a:gd name="connsiteX5" fmla="*/ 151635 w 3246359"/>
              <a:gd name="connsiteY5" fmla="*/ 1952864 h 3496775"/>
              <a:gd name="connsiteX6" fmla="*/ 188394 w 3246359"/>
              <a:gd name="connsiteY6" fmla="*/ 2003409 h 3496775"/>
              <a:gd name="connsiteX7" fmla="*/ 202179 w 3246359"/>
              <a:gd name="connsiteY7" fmla="*/ 1856369 h 3496775"/>
              <a:gd name="connsiteX8" fmla="*/ 280294 w 3246359"/>
              <a:gd name="connsiteY8" fmla="*/ 2269917 h 3496775"/>
              <a:gd name="connsiteX9" fmla="*/ 36760 w 3246359"/>
              <a:gd name="connsiteY9" fmla="*/ 2550211 h 3496775"/>
              <a:gd name="connsiteX10" fmla="*/ 45950 w 3246359"/>
              <a:gd name="connsiteY10" fmla="*/ 3363521 h 3496775"/>
              <a:gd name="connsiteX11" fmla="*/ 105685 w 3246359"/>
              <a:gd name="connsiteY11" fmla="*/ 3326761 h 3496775"/>
              <a:gd name="connsiteX12" fmla="*/ 133255 w 3246359"/>
              <a:gd name="connsiteY12" fmla="*/ 3469206 h 3496775"/>
              <a:gd name="connsiteX13" fmla="*/ 298674 w 3246359"/>
              <a:gd name="connsiteY13" fmla="*/ 3464611 h 3496775"/>
              <a:gd name="connsiteX14" fmla="*/ 353813 w 3246359"/>
              <a:gd name="connsiteY14" fmla="*/ 3427851 h 3496775"/>
              <a:gd name="connsiteX15" fmla="*/ 174609 w 3246359"/>
              <a:gd name="connsiteY15" fmla="*/ 3276217 h 3496775"/>
              <a:gd name="connsiteX16" fmla="*/ 170014 w 3246359"/>
              <a:gd name="connsiteY16" fmla="*/ 2720225 h 3496775"/>
              <a:gd name="connsiteX17" fmla="*/ 390573 w 3246359"/>
              <a:gd name="connsiteY17" fmla="*/ 2605350 h 3496775"/>
              <a:gd name="connsiteX18" fmla="*/ 298674 w 3246359"/>
              <a:gd name="connsiteY18" fmla="*/ 2734010 h 3496775"/>
              <a:gd name="connsiteX19" fmla="*/ 680057 w 3246359"/>
              <a:gd name="connsiteY19" fmla="*/ 3294597 h 3496775"/>
              <a:gd name="connsiteX20" fmla="*/ 721411 w 3246359"/>
              <a:gd name="connsiteY20" fmla="*/ 3262432 h 3496775"/>
              <a:gd name="connsiteX21" fmla="*/ 735196 w 3246359"/>
              <a:gd name="connsiteY21" fmla="*/ 3363521 h 3496775"/>
              <a:gd name="connsiteX22" fmla="*/ 928185 w 3246359"/>
              <a:gd name="connsiteY22" fmla="*/ 3363521 h 3496775"/>
              <a:gd name="connsiteX23" fmla="*/ 974135 w 3246359"/>
              <a:gd name="connsiteY23" fmla="*/ 3331356 h 3496775"/>
              <a:gd name="connsiteX24" fmla="*/ 758171 w 3246359"/>
              <a:gd name="connsiteY24" fmla="*/ 3193507 h 3496775"/>
              <a:gd name="connsiteX25" fmla="*/ 510043 w 3246359"/>
              <a:gd name="connsiteY25" fmla="*/ 2821314 h 3496775"/>
              <a:gd name="connsiteX26" fmla="*/ 519233 w 3246359"/>
              <a:gd name="connsiteY26" fmla="*/ 2738605 h 3496775"/>
              <a:gd name="connsiteX27" fmla="*/ 914400 w 3246359"/>
              <a:gd name="connsiteY27" fmla="*/ 2334247 h 3496775"/>
              <a:gd name="connsiteX28" fmla="*/ 1709331 w 3246359"/>
              <a:gd name="connsiteY28" fmla="*/ 2380197 h 3496775"/>
              <a:gd name="connsiteX29" fmla="*/ 1585267 w 3246359"/>
              <a:gd name="connsiteY29" fmla="*/ 3248647 h 3496775"/>
              <a:gd name="connsiteX30" fmla="*/ 1622026 w 3246359"/>
              <a:gd name="connsiteY30" fmla="*/ 3239457 h 3496775"/>
              <a:gd name="connsiteX31" fmla="*/ 1617432 w 3246359"/>
              <a:gd name="connsiteY31" fmla="*/ 3386496 h 3496775"/>
              <a:gd name="connsiteX32" fmla="*/ 1824205 w 3246359"/>
              <a:gd name="connsiteY32" fmla="*/ 3450826 h 3496775"/>
              <a:gd name="connsiteX33" fmla="*/ 1856370 w 3246359"/>
              <a:gd name="connsiteY33" fmla="*/ 3391091 h 3496775"/>
              <a:gd name="connsiteX34" fmla="*/ 1718521 w 3246359"/>
              <a:gd name="connsiteY34" fmla="*/ 3303786 h 3496775"/>
              <a:gd name="connsiteX35" fmla="*/ 1746091 w 3246359"/>
              <a:gd name="connsiteY35" fmla="*/ 2908619 h 3496775"/>
              <a:gd name="connsiteX36" fmla="*/ 1870155 w 3246359"/>
              <a:gd name="connsiteY36" fmla="*/ 2623730 h 3496775"/>
              <a:gd name="connsiteX37" fmla="*/ 1975840 w 3246359"/>
              <a:gd name="connsiteY37" fmla="*/ 2844289 h 3496775"/>
              <a:gd name="connsiteX38" fmla="*/ 2058549 w 3246359"/>
              <a:gd name="connsiteY38" fmla="*/ 3060253 h 3496775"/>
              <a:gd name="connsiteX39" fmla="*/ 2104499 w 3246359"/>
              <a:gd name="connsiteY39" fmla="*/ 3358926 h 3496775"/>
              <a:gd name="connsiteX40" fmla="*/ 2141259 w 3246359"/>
              <a:gd name="connsiteY40" fmla="*/ 3326761 h 3496775"/>
              <a:gd name="connsiteX41" fmla="*/ 2168828 w 3246359"/>
              <a:gd name="connsiteY41" fmla="*/ 3496775 h 3496775"/>
              <a:gd name="connsiteX42" fmla="*/ 2325058 w 3246359"/>
              <a:gd name="connsiteY42" fmla="*/ 3496775 h 3496775"/>
              <a:gd name="connsiteX43" fmla="*/ 2380197 w 3246359"/>
              <a:gd name="connsiteY43" fmla="*/ 3455421 h 3496775"/>
              <a:gd name="connsiteX44" fmla="*/ 2219373 w 3246359"/>
              <a:gd name="connsiteY44" fmla="*/ 3358926 h 3496775"/>
              <a:gd name="connsiteX45" fmla="*/ 2145854 w 3246359"/>
              <a:gd name="connsiteY45" fmla="*/ 3087823 h 3496775"/>
              <a:gd name="connsiteX46" fmla="*/ 2072334 w 3246359"/>
              <a:gd name="connsiteY46" fmla="*/ 2609945 h 3496775"/>
              <a:gd name="connsiteX47" fmla="*/ 2072334 w 3246359"/>
              <a:gd name="connsiteY47" fmla="*/ 2357222 h 3496775"/>
              <a:gd name="connsiteX48" fmla="*/ 2348033 w 3246359"/>
              <a:gd name="connsiteY48" fmla="*/ 2173423 h 3496775"/>
              <a:gd name="connsiteX49" fmla="*/ 2609946 w 3246359"/>
              <a:gd name="connsiteY49" fmla="*/ 1787445 h 3496775"/>
              <a:gd name="connsiteX50" fmla="*/ 2651301 w 3246359"/>
              <a:gd name="connsiteY50" fmla="*/ 1438227 h 3496775"/>
              <a:gd name="connsiteX51" fmla="*/ 2798340 w 3246359"/>
              <a:gd name="connsiteY51" fmla="*/ 1387682 h 3496775"/>
              <a:gd name="connsiteX52" fmla="*/ 2779960 w 3246359"/>
              <a:gd name="connsiteY52" fmla="*/ 1291187 h 3496775"/>
              <a:gd name="connsiteX53" fmla="*/ 2770770 w 3246359"/>
              <a:gd name="connsiteY53" fmla="*/ 1231453 h 3496775"/>
              <a:gd name="connsiteX54" fmla="*/ 2775365 w 3246359"/>
              <a:gd name="connsiteY54" fmla="*/ 1102793 h 3496775"/>
              <a:gd name="connsiteX55" fmla="*/ 2853480 w 3246359"/>
              <a:gd name="connsiteY55" fmla="*/ 1185503 h 3496775"/>
              <a:gd name="connsiteX56" fmla="*/ 2807530 w 3246359"/>
              <a:gd name="connsiteY56" fmla="*/ 1066034 h 3496775"/>
              <a:gd name="connsiteX57" fmla="*/ 2835100 w 3246359"/>
              <a:gd name="connsiteY57" fmla="*/ 1020084 h 3496775"/>
              <a:gd name="connsiteX58" fmla="*/ 2986734 w 3246359"/>
              <a:gd name="connsiteY58" fmla="*/ 771955 h 3496775"/>
              <a:gd name="connsiteX59" fmla="*/ 2729415 w 3246359"/>
              <a:gd name="connsiteY59" fmla="*/ 868450 h 3496775"/>
              <a:gd name="connsiteX60" fmla="*/ 3074039 w 3246359"/>
              <a:gd name="connsiteY60" fmla="*/ 496257 h 3496775"/>
              <a:gd name="connsiteX61" fmla="*/ 3219323 w 3246359"/>
              <a:gd name="connsiteY61" fmla="*/ 46231 h 3496775"/>
              <a:gd name="connsiteX62" fmla="*/ 3119988 w 3246359"/>
              <a:gd name="connsiteY62" fmla="*/ 328453 h 3496775"/>
              <a:gd name="connsiteX63" fmla="*/ 3079371 w 3246359"/>
              <a:gd name="connsiteY63" fmla="*/ 38232 h 3496775"/>
              <a:gd name="connsiteX64" fmla="*/ 3059798 w 3246359"/>
              <a:gd name="connsiteY64" fmla="*/ 388642 h 3496775"/>
              <a:gd name="connsiteX65" fmla="*/ 2963023 w 3246359"/>
              <a:gd name="connsiteY65" fmla="*/ 482754 h 3496775"/>
              <a:gd name="connsiteX66" fmla="*/ 2822963 w 3246359"/>
              <a:gd name="connsiteY66" fmla="*/ 60189 h 3496775"/>
              <a:gd name="connsiteX67" fmla="*/ 2887119 w 3246359"/>
              <a:gd name="connsiteY67" fmla="*/ 521161 h 3496775"/>
              <a:gd name="connsiteX68" fmla="*/ 2715630 w 3246359"/>
              <a:gd name="connsiteY68" fmla="*/ 730601 h 3496775"/>
              <a:gd name="connsiteX69" fmla="*/ 2649828 w 3246359"/>
              <a:gd name="connsiteY69" fmla="*/ 620884 h 3496775"/>
              <a:gd name="connsiteX70" fmla="*/ 2633832 w 3246359"/>
              <a:gd name="connsiteY70" fmla="*/ 446449 h 3496775"/>
              <a:gd name="connsiteX71" fmla="*/ 2586971 w 3246359"/>
              <a:gd name="connsiteY71" fmla="*/ 643296 h 3496775"/>
              <a:gd name="connsiteX72" fmla="*/ 2650846 w 3246359"/>
              <a:gd name="connsiteY72" fmla="*/ 771218 h 3496775"/>
              <a:gd name="connsiteX73" fmla="*/ 2632922 w 3246359"/>
              <a:gd name="connsiteY73" fmla="*/ 854946 h 3496775"/>
              <a:gd name="connsiteX74" fmla="*/ 2481287 w 3246359"/>
              <a:gd name="connsiteY74" fmla="*/ 854665 h 3496775"/>
              <a:gd name="connsiteX75" fmla="*/ 2393982 w 3246359"/>
              <a:gd name="connsiteY75" fmla="*/ 753575 h 3496775"/>
              <a:gd name="connsiteX76" fmla="*/ 2447929 w 3246359"/>
              <a:gd name="connsiteY76" fmla="*/ 605344 h 3496775"/>
              <a:gd name="connsiteX77" fmla="*/ 2420079 w 3246359"/>
              <a:gd name="connsiteY77" fmla="*/ 458586 h 3496775"/>
              <a:gd name="connsiteX78" fmla="*/ 2330389 w 3246359"/>
              <a:gd name="connsiteY78" fmla="*/ 702575 h 3496775"/>
              <a:gd name="connsiteX79" fmla="*/ 2045501 w 3246359"/>
              <a:gd name="connsiteY79" fmla="*/ 470160 h 3496775"/>
              <a:gd name="connsiteX80" fmla="*/ 2079139 w 3246359"/>
              <a:gd name="connsiteY80" fmla="*/ 379171 h 3496775"/>
              <a:gd name="connsiteX81" fmla="*/ 2305379 w 3246359"/>
              <a:gd name="connsiteY81" fmla="*/ 238764 h 3496775"/>
              <a:gd name="connsiteX82" fmla="*/ 2167863 w 3246359"/>
              <a:gd name="connsiteY82" fmla="*/ 296731 h 3496775"/>
              <a:gd name="connsiteX83" fmla="*/ 2035574 w 3246359"/>
              <a:gd name="connsiteY83" fmla="*/ 307863 h 3496775"/>
              <a:gd name="connsiteX84" fmla="*/ 2047899 w 3246359"/>
              <a:gd name="connsiteY84" fmla="*/ 174099 h 3496775"/>
              <a:gd name="connsiteX85" fmla="*/ 2126456 w 3246359"/>
              <a:gd name="connsiteY85" fmla="*/ 0 h 3496775"/>
              <a:gd name="connsiteX86" fmla="*/ 1966650 w 3246359"/>
              <a:gd name="connsiteY86" fmla="*/ 257318 h 3496775"/>
              <a:gd name="connsiteX87" fmla="*/ 1936870 w 3246359"/>
              <a:gd name="connsiteY87" fmla="*/ 32164 h 3496775"/>
              <a:gd name="connsiteX88" fmla="*/ 1901275 w 3246359"/>
              <a:gd name="connsiteY88" fmla="*/ 208756 h 3496775"/>
              <a:gd name="connsiteX89" fmla="*/ 1931363 w 3246359"/>
              <a:gd name="connsiteY89" fmla="*/ 367315 h 3496775"/>
              <a:gd name="connsiteX90" fmla="*/ 1837294 w 3246359"/>
              <a:gd name="connsiteY90" fmla="*/ 288733 h 3496775"/>
              <a:gd name="connsiteX91" fmla="*/ 1776782 w 3246359"/>
              <a:gd name="connsiteY91" fmla="*/ 138130 h 3496775"/>
              <a:gd name="connsiteX92" fmla="*/ 1812524 w 3246359"/>
              <a:gd name="connsiteY92" fmla="*/ 363351 h 3496775"/>
              <a:gd name="connsiteX93" fmla="*/ 2358415 w 3246359"/>
              <a:gd name="connsiteY93" fmla="*/ 907420 h 3496775"/>
              <a:gd name="connsiteX94" fmla="*/ 2235543 w 3246359"/>
              <a:gd name="connsiteY94" fmla="*/ 830779 h 3496775"/>
              <a:gd name="connsiteX95" fmla="*/ 2065635 w 3246359"/>
              <a:gd name="connsiteY95" fmla="*/ 746314 h 3496775"/>
              <a:gd name="connsiteX96" fmla="*/ 2108531 w 3246359"/>
              <a:gd name="connsiteY96" fmla="*/ 998194 h 3496775"/>
              <a:gd name="connsiteX97" fmla="*/ 2259254 w 3246359"/>
              <a:gd name="connsiteY97" fmla="*/ 1067227 h 3496775"/>
              <a:gd name="connsiteX98" fmla="*/ 2285163 w 3246359"/>
              <a:gd name="connsiteY98" fmla="*/ 1144483 h 3496775"/>
              <a:gd name="connsiteX99" fmla="*/ 2187208 w 3246359"/>
              <a:gd name="connsiteY99" fmla="*/ 1396872 h 3496775"/>
              <a:gd name="connsiteX100" fmla="*/ 1962055 w 3246359"/>
              <a:gd name="connsiteY100" fmla="*/ 1419847 h 3496775"/>
              <a:gd name="connsiteX101" fmla="*/ 1658786 w 3246359"/>
              <a:gd name="connsiteY101" fmla="*/ 1452012 h 3496775"/>
              <a:gd name="connsiteX102" fmla="*/ 514638 w 3246359"/>
              <a:gd name="connsiteY102" fmla="*/ 1433632 h 3496775"/>
              <a:gd name="connsiteX0" fmla="*/ 514638 w 3241806"/>
              <a:gd name="connsiteY0" fmla="*/ 1433632 h 3496775"/>
              <a:gd name="connsiteX1" fmla="*/ 514638 w 3241806"/>
              <a:gd name="connsiteY1" fmla="*/ 1433632 h 3496775"/>
              <a:gd name="connsiteX2" fmla="*/ 202179 w 3241806"/>
              <a:gd name="connsiteY2" fmla="*/ 1603646 h 3496775"/>
              <a:gd name="connsiteX3" fmla="*/ 18380 w 3241806"/>
              <a:gd name="connsiteY3" fmla="*/ 1787445 h 3496775"/>
              <a:gd name="connsiteX4" fmla="*/ 0 w 3241806"/>
              <a:gd name="connsiteY4" fmla="*/ 2063143 h 3496775"/>
              <a:gd name="connsiteX5" fmla="*/ 151635 w 3241806"/>
              <a:gd name="connsiteY5" fmla="*/ 1952864 h 3496775"/>
              <a:gd name="connsiteX6" fmla="*/ 188394 w 3241806"/>
              <a:gd name="connsiteY6" fmla="*/ 2003409 h 3496775"/>
              <a:gd name="connsiteX7" fmla="*/ 202179 w 3241806"/>
              <a:gd name="connsiteY7" fmla="*/ 1856369 h 3496775"/>
              <a:gd name="connsiteX8" fmla="*/ 280294 w 3241806"/>
              <a:gd name="connsiteY8" fmla="*/ 2269917 h 3496775"/>
              <a:gd name="connsiteX9" fmla="*/ 36760 w 3241806"/>
              <a:gd name="connsiteY9" fmla="*/ 2550211 h 3496775"/>
              <a:gd name="connsiteX10" fmla="*/ 45950 w 3241806"/>
              <a:gd name="connsiteY10" fmla="*/ 3363521 h 3496775"/>
              <a:gd name="connsiteX11" fmla="*/ 105685 w 3241806"/>
              <a:gd name="connsiteY11" fmla="*/ 3326761 h 3496775"/>
              <a:gd name="connsiteX12" fmla="*/ 133255 w 3241806"/>
              <a:gd name="connsiteY12" fmla="*/ 3469206 h 3496775"/>
              <a:gd name="connsiteX13" fmla="*/ 298674 w 3241806"/>
              <a:gd name="connsiteY13" fmla="*/ 3464611 h 3496775"/>
              <a:gd name="connsiteX14" fmla="*/ 353813 w 3241806"/>
              <a:gd name="connsiteY14" fmla="*/ 3427851 h 3496775"/>
              <a:gd name="connsiteX15" fmla="*/ 174609 w 3241806"/>
              <a:gd name="connsiteY15" fmla="*/ 3276217 h 3496775"/>
              <a:gd name="connsiteX16" fmla="*/ 170014 w 3241806"/>
              <a:gd name="connsiteY16" fmla="*/ 2720225 h 3496775"/>
              <a:gd name="connsiteX17" fmla="*/ 390573 w 3241806"/>
              <a:gd name="connsiteY17" fmla="*/ 2605350 h 3496775"/>
              <a:gd name="connsiteX18" fmla="*/ 298674 w 3241806"/>
              <a:gd name="connsiteY18" fmla="*/ 2734010 h 3496775"/>
              <a:gd name="connsiteX19" fmla="*/ 680057 w 3241806"/>
              <a:gd name="connsiteY19" fmla="*/ 3294597 h 3496775"/>
              <a:gd name="connsiteX20" fmla="*/ 721411 w 3241806"/>
              <a:gd name="connsiteY20" fmla="*/ 3262432 h 3496775"/>
              <a:gd name="connsiteX21" fmla="*/ 735196 w 3241806"/>
              <a:gd name="connsiteY21" fmla="*/ 3363521 h 3496775"/>
              <a:gd name="connsiteX22" fmla="*/ 928185 w 3241806"/>
              <a:gd name="connsiteY22" fmla="*/ 3363521 h 3496775"/>
              <a:gd name="connsiteX23" fmla="*/ 974135 w 3241806"/>
              <a:gd name="connsiteY23" fmla="*/ 3331356 h 3496775"/>
              <a:gd name="connsiteX24" fmla="*/ 758171 w 3241806"/>
              <a:gd name="connsiteY24" fmla="*/ 3193507 h 3496775"/>
              <a:gd name="connsiteX25" fmla="*/ 510043 w 3241806"/>
              <a:gd name="connsiteY25" fmla="*/ 2821314 h 3496775"/>
              <a:gd name="connsiteX26" fmla="*/ 519233 w 3241806"/>
              <a:gd name="connsiteY26" fmla="*/ 2738605 h 3496775"/>
              <a:gd name="connsiteX27" fmla="*/ 914400 w 3241806"/>
              <a:gd name="connsiteY27" fmla="*/ 2334247 h 3496775"/>
              <a:gd name="connsiteX28" fmla="*/ 1709331 w 3241806"/>
              <a:gd name="connsiteY28" fmla="*/ 2380197 h 3496775"/>
              <a:gd name="connsiteX29" fmla="*/ 1585267 w 3241806"/>
              <a:gd name="connsiteY29" fmla="*/ 3248647 h 3496775"/>
              <a:gd name="connsiteX30" fmla="*/ 1622026 w 3241806"/>
              <a:gd name="connsiteY30" fmla="*/ 3239457 h 3496775"/>
              <a:gd name="connsiteX31" fmla="*/ 1617432 w 3241806"/>
              <a:gd name="connsiteY31" fmla="*/ 3386496 h 3496775"/>
              <a:gd name="connsiteX32" fmla="*/ 1824205 w 3241806"/>
              <a:gd name="connsiteY32" fmla="*/ 3450826 h 3496775"/>
              <a:gd name="connsiteX33" fmla="*/ 1856370 w 3241806"/>
              <a:gd name="connsiteY33" fmla="*/ 3391091 h 3496775"/>
              <a:gd name="connsiteX34" fmla="*/ 1718521 w 3241806"/>
              <a:gd name="connsiteY34" fmla="*/ 3303786 h 3496775"/>
              <a:gd name="connsiteX35" fmla="*/ 1746091 w 3241806"/>
              <a:gd name="connsiteY35" fmla="*/ 2908619 h 3496775"/>
              <a:gd name="connsiteX36" fmla="*/ 1870155 w 3241806"/>
              <a:gd name="connsiteY36" fmla="*/ 2623730 h 3496775"/>
              <a:gd name="connsiteX37" fmla="*/ 1975840 w 3241806"/>
              <a:gd name="connsiteY37" fmla="*/ 2844289 h 3496775"/>
              <a:gd name="connsiteX38" fmla="*/ 2058549 w 3241806"/>
              <a:gd name="connsiteY38" fmla="*/ 3060253 h 3496775"/>
              <a:gd name="connsiteX39" fmla="*/ 2104499 w 3241806"/>
              <a:gd name="connsiteY39" fmla="*/ 3358926 h 3496775"/>
              <a:gd name="connsiteX40" fmla="*/ 2141259 w 3241806"/>
              <a:gd name="connsiteY40" fmla="*/ 3326761 h 3496775"/>
              <a:gd name="connsiteX41" fmla="*/ 2168828 w 3241806"/>
              <a:gd name="connsiteY41" fmla="*/ 3496775 h 3496775"/>
              <a:gd name="connsiteX42" fmla="*/ 2325058 w 3241806"/>
              <a:gd name="connsiteY42" fmla="*/ 3496775 h 3496775"/>
              <a:gd name="connsiteX43" fmla="*/ 2380197 w 3241806"/>
              <a:gd name="connsiteY43" fmla="*/ 3455421 h 3496775"/>
              <a:gd name="connsiteX44" fmla="*/ 2219373 w 3241806"/>
              <a:gd name="connsiteY44" fmla="*/ 3358926 h 3496775"/>
              <a:gd name="connsiteX45" fmla="*/ 2145854 w 3241806"/>
              <a:gd name="connsiteY45" fmla="*/ 3087823 h 3496775"/>
              <a:gd name="connsiteX46" fmla="*/ 2072334 w 3241806"/>
              <a:gd name="connsiteY46" fmla="*/ 2609945 h 3496775"/>
              <a:gd name="connsiteX47" fmla="*/ 2072334 w 3241806"/>
              <a:gd name="connsiteY47" fmla="*/ 2357222 h 3496775"/>
              <a:gd name="connsiteX48" fmla="*/ 2348033 w 3241806"/>
              <a:gd name="connsiteY48" fmla="*/ 2173423 h 3496775"/>
              <a:gd name="connsiteX49" fmla="*/ 2609946 w 3241806"/>
              <a:gd name="connsiteY49" fmla="*/ 1787445 h 3496775"/>
              <a:gd name="connsiteX50" fmla="*/ 2651301 w 3241806"/>
              <a:gd name="connsiteY50" fmla="*/ 1438227 h 3496775"/>
              <a:gd name="connsiteX51" fmla="*/ 2798340 w 3241806"/>
              <a:gd name="connsiteY51" fmla="*/ 1387682 h 3496775"/>
              <a:gd name="connsiteX52" fmla="*/ 2779960 w 3241806"/>
              <a:gd name="connsiteY52" fmla="*/ 1291187 h 3496775"/>
              <a:gd name="connsiteX53" fmla="*/ 2770770 w 3241806"/>
              <a:gd name="connsiteY53" fmla="*/ 1231453 h 3496775"/>
              <a:gd name="connsiteX54" fmla="*/ 2775365 w 3241806"/>
              <a:gd name="connsiteY54" fmla="*/ 1102793 h 3496775"/>
              <a:gd name="connsiteX55" fmla="*/ 2853480 w 3241806"/>
              <a:gd name="connsiteY55" fmla="*/ 1185503 h 3496775"/>
              <a:gd name="connsiteX56" fmla="*/ 2807530 w 3241806"/>
              <a:gd name="connsiteY56" fmla="*/ 1066034 h 3496775"/>
              <a:gd name="connsiteX57" fmla="*/ 2835100 w 3241806"/>
              <a:gd name="connsiteY57" fmla="*/ 1020084 h 3496775"/>
              <a:gd name="connsiteX58" fmla="*/ 2986734 w 3241806"/>
              <a:gd name="connsiteY58" fmla="*/ 771955 h 3496775"/>
              <a:gd name="connsiteX59" fmla="*/ 2729415 w 3241806"/>
              <a:gd name="connsiteY59" fmla="*/ 868450 h 3496775"/>
              <a:gd name="connsiteX60" fmla="*/ 3074039 w 3241806"/>
              <a:gd name="connsiteY60" fmla="*/ 496257 h 3496775"/>
              <a:gd name="connsiteX61" fmla="*/ 3219323 w 3241806"/>
              <a:gd name="connsiteY61" fmla="*/ 46231 h 3496775"/>
              <a:gd name="connsiteX62" fmla="*/ 3119988 w 3241806"/>
              <a:gd name="connsiteY62" fmla="*/ 328453 h 3496775"/>
              <a:gd name="connsiteX63" fmla="*/ 3079371 w 3241806"/>
              <a:gd name="connsiteY63" fmla="*/ 38232 h 3496775"/>
              <a:gd name="connsiteX64" fmla="*/ 3059798 w 3241806"/>
              <a:gd name="connsiteY64" fmla="*/ 388642 h 3496775"/>
              <a:gd name="connsiteX65" fmla="*/ 2963023 w 3241806"/>
              <a:gd name="connsiteY65" fmla="*/ 482754 h 3496775"/>
              <a:gd name="connsiteX66" fmla="*/ 2822963 w 3241806"/>
              <a:gd name="connsiteY66" fmla="*/ 60189 h 3496775"/>
              <a:gd name="connsiteX67" fmla="*/ 2887119 w 3241806"/>
              <a:gd name="connsiteY67" fmla="*/ 521161 h 3496775"/>
              <a:gd name="connsiteX68" fmla="*/ 2715630 w 3241806"/>
              <a:gd name="connsiteY68" fmla="*/ 730601 h 3496775"/>
              <a:gd name="connsiteX69" fmla="*/ 2649828 w 3241806"/>
              <a:gd name="connsiteY69" fmla="*/ 620884 h 3496775"/>
              <a:gd name="connsiteX70" fmla="*/ 2633832 w 3241806"/>
              <a:gd name="connsiteY70" fmla="*/ 446449 h 3496775"/>
              <a:gd name="connsiteX71" fmla="*/ 2586971 w 3241806"/>
              <a:gd name="connsiteY71" fmla="*/ 643296 h 3496775"/>
              <a:gd name="connsiteX72" fmla="*/ 2650846 w 3241806"/>
              <a:gd name="connsiteY72" fmla="*/ 771218 h 3496775"/>
              <a:gd name="connsiteX73" fmla="*/ 2632922 w 3241806"/>
              <a:gd name="connsiteY73" fmla="*/ 854946 h 3496775"/>
              <a:gd name="connsiteX74" fmla="*/ 2481287 w 3241806"/>
              <a:gd name="connsiteY74" fmla="*/ 854665 h 3496775"/>
              <a:gd name="connsiteX75" fmla="*/ 2393982 w 3241806"/>
              <a:gd name="connsiteY75" fmla="*/ 753575 h 3496775"/>
              <a:gd name="connsiteX76" fmla="*/ 2447929 w 3241806"/>
              <a:gd name="connsiteY76" fmla="*/ 605344 h 3496775"/>
              <a:gd name="connsiteX77" fmla="*/ 2420079 w 3241806"/>
              <a:gd name="connsiteY77" fmla="*/ 458586 h 3496775"/>
              <a:gd name="connsiteX78" fmla="*/ 2330389 w 3241806"/>
              <a:gd name="connsiteY78" fmla="*/ 702575 h 3496775"/>
              <a:gd name="connsiteX79" fmla="*/ 2045501 w 3241806"/>
              <a:gd name="connsiteY79" fmla="*/ 470160 h 3496775"/>
              <a:gd name="connsiteX80" fmla="*/ 2079139 w 3241806"/>
              <a:gd name="connsiteY80" fmla="*/ 379171 h 3496775"/>
              <a:gd name="connsiteX81" fmla="*/ 2305379 w 3241806"/>
              <a:gd name="connsiteY81" fmla="*/ 238764 h 3496775"/>
              <a:gd name="connsiteX82" fmla="*/ 2167863 w 3241806"/>
              <a:gd name="connsiteY82" fmla="*/ 296731 h 3496775"/>
              <a:gd name="connsiteX83" fmla="*/ 2035574 w 3241806"/>
              <a:gd name="connsiteY83" fmla="*/ 307863 h 3496775"/>
              <a:gd name="connsiteX84" fmla="*/ 2047899 w 3241806"/>
              <a:gd name="connsiteY84" fmla="*/ 174099 h 3496775"/>
              <a:gd name="connsiteX85" fmla="*/ 2126456 w 3241806"/>
              <a:gd name="connsiteY85" fmla="*/ 0 h 3496775"/>
              <a:gd name="connsiteX86" fmla="*/ 1966650 w 3241806"/>
              <a:gd name="connsiteY86" fmla="*/ 257318 h 3496775"/>
              <a:gd name="connsiteX87" fmla="*/ 1936870 w 3241806"/>
              <a:gd name="connsiteY87" fmla="*/ 32164 h 3496775"/>
              <a:gd name="connsiteX88" fmla="*/ 1901275 w 3241806"/>
              <a:gd name="connsiteY88" fmla="*/ 208756 h 3496775"/>
              <a:gd name="connsiteX89" fmla="*/ 1931363 w 3241806"/>
              <a:gd name="connsiteY89" fmla="*/ 367315 h 3496775"/>
              <a:gd name="connsiteX90" fmla="*/ 1837294 w 3241806"/>
              <a:gd name="connsiteY90" fmla="*/ 288733 h 3496775"/>
              <a:gd name="connsiteX91" fmla="*/ 1776782 w 3241806"/>
              <a:gd name="connsiteY91" fmla="*/ 138130 h 3496775"/>
              <a:gd name="connsiteX92" fmla="*/ 1812524 w 3241806"/>
              <a:gd name="connsiteY92" fmla="*/ 363351 h 3496775"/>
              <a:gd name="connsiteX93" fmla="*/ 2358415 w 3241806"/>
              <a:gd name="connsiteY93" fmla="*/ 907420 h 3496775"/>
              <a:gd name="connsiteX94" fmla="*/ 2235543 w 3241806"/>
              <a:gd name="connsiteY94" fmla="*/ 830779 h 3496775"/>
              <a:gd name="connsiteX95" fmla="*/ 2065635 w 3241806"/>
              <a:gd name="connsiteY95" fmla="*/ 746314 h 3496775"/>
              <a:gd name="connsiteX96" fmla="*/ 2108531 w 3241806"/>
              <a:gd name="connsiteY96" fmla="*/ 998194 h 3496775"/>
              <a:gd name="connsiteX97" fmla="*/ 2259254 w 3241806"/>
              <a:gd name="connsiteY97" fmla="*/ 1067227 h 3496775"/>
              <a:gd name="connsiteX98" fmla="*/ 2285163 w 3241806"/>
              <a:gd name="connsiteY98" fmla="*/ 1144483 h 3496775"/>
              <a:gd name="connsiteX99" fmla="*/ 2187208 w 3241806"/>
              <a:gd name="connsiteY99" fmla="*/ 1396872 h 3496775"/>
              <a:gd name="connsiteX100" fmla="*/ 1962055 w 3241806"/>
              <a:gd name="connsiteY100" fmla="*/ 1419847 h 3496775"/>
              <a:gd name="connsiteX101" fmla="*/ 1658786 w 3241806"/>
              <a:gd name="connsiteY101" fmla="*/ 1452012 h 3496775"/>
              <a:gd name="connsiteX102" fmla="*/ 514638 w 3241806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35420"/>
              <a:gd name="connsiteY0" fmla="*/ 1433632 h 3496775"/>
              <a:gd name="connsiteX1" fmla="*/ 514638 w 3235420"/>
              <a:gd name="connsiteY1" fmla="*/ 1433632 h 3496775"/>
              <a:gd name="connsiteX2" fmla="*/ 202179 w 3235420"/>
              <a:gd name="connsiteY2" fmla="*/ 1603646 h 3496775"/>
              <a:gd name="connsiteX3" fmla="*/ 18380 w 3235420"/>
              <a:gd name="connsiteY3" fmla="*/ 1787445 h 3496775"/>
              <a:gd name="connsiteX4" fmla="*/ 0 w 3235420"/>
              <a:gd name="connsiteY4" fmla="*/ 2063143 h 3496775"/>
              <a:gd name="connsiteX5" fmla="*/ 151635 w 3235420"/>
              <a:gd name="connsiteY5" fmla="*/ 1952864 h 3496775"/>
              <a:gd name="connsiteX6" fmla="*/ 188394 w 3235420"/>
              <a:gd name="connsiteY6" fmla="*/ 2003409 h 3496775"/>
              <a:gd name="connsiteX7" fmla="*/ 202179 w 3235420"/>
              <a:gd name="connsiteY7" fmla="*/ 1856369 h 3496775"/>
              <a:gd name="connsiteX8" fmla="*/ 280294 w 3235420"/>
              <a:gd name="connsiteY8" fmla="*/ 2269917 h 3496775"/>
              <a:gd name="connsiteX9" fmla="*/ 36760 w 3235420"/>
              <a:gd name="connsiteY9" fmla="*/ 2550211 h 3496775"/>
              <a:gd name="connsiteX10" fmla="*/ 45950 w 3235420"/>
              <a:gd name="connsiteY10" fmla="*/ 3363521 h 3496775"/>
              <a:gd name="connsiteX11" fmla="*/ 105685 w 3235420"/>
              <a:gd name="connsiteY11" fmla="*/ 3326761 h 3496775"/>
              <a:gd name="connsiteX12" fmla="*/ 133255 w 3235420"/>
              <a:gd name="connsiteY12" fmla="*/ 3469206 h 3496775"/>
              <a:gd name="connsiteX13" fmla="*/ 298674 w 3235420"/>
              <a:gd name="connsiteY13" fmla="*/ 3464611 h 3496775"/>
              <a:gd name="connsiteX14" fmla="*/ 353813 w 3235420"/>
              <a:gd name="connsiteY14" fmla="*/ 3427851 h 3496775"/>
              <a:gd name="connsiteX15" fmla="*/ 174609 w 3235420"/>
              <a:gd name="connsiteY15" fmla="*/ 3276217 h 3496775"/>
              <a:gd name="connsiteX16" fmla="*/ 170014 w 3235420"/>
              <a:gd name="connsiteY16" fmla="*/ 2720225 h 3496775"/>
              <a:gd name="connsiteX17" fmla="*/ 390573 w 3235420"/>
              <a:gd name="connsiteY17" fmla="*/ 2605350 h 3496775"/>
              <a:gd name="connsiteX18" fmla="*/ 298674 w 3235420"/>
              <a:gd name="connsiteY18" fmla="*/ 2734010 h 3496775"/>
              <a:gd name="connsiteX19" fmla="*/ 680057 w 3235420"/>
              <a:gd name="connsiteY19" fmla="*/ 3294597 h 3496775"/>
              <a:gd name="connsiteX20" fmla="*/ 721411 w 3235420"/>
              <a:gd name="connsiteY20" fmla="*/ 3262432 h 3496775"/>
              <a:gd name="connsiteX21" fmla="*/ 735196 w 3235420"/>
              <a:gd name="connsiteY21" fmla="*/ 3363521 h 3496775"/>
              <a:gd name="connsiteX22" fmla="*/ 928185 w 3235420"/>
              <a:gd name="connsiteY22" fmla="*/ 3363521 h 3496775"/>
              <a:gd name="connsiteX23" fmla="*/ 974135 w 3235420"/>
              <a:gd name="connsiteY23" fmla="*/ 3331356 h 3496775"/>
              <a:gd name="connsiteX24" fmla="*/ 758171 w 3235420"/>
              <a:gd name="connsiteY24" fmla="*/ 3193507 h 3496775"/>
              <a:gd name="connsiteX25" fmla="*/ 510043 w 3235420"/>
              <a:gd name="connsiteY25" fmla="*/ 2821314 h 3496775"/>
              <a:gd name="connsiteX26" fmla="*/ 519233 w 3235420"/>
              <a:gd name="connsiteY26" fmla="*/ 2738605 h 3496775"/>
              <a:gd name="connsiteX27" fmla="*/ 914400 w 3235420"/>
              <a:gd name="connsiteY27" fmla="*/ 2334247 h 3496775"/>
              <a:gd name="connsiteX28" fmla="*/ 1709331 w 3235420"/>
              <a:gd name="connsiteY28" fmla="*/ 2380197 h 3496775"/>
              <a:gd name="connsiteX29" fmla="*/ 1585267 w 3235420"/>
              <a:gd name="connsiteY29" fmla="*/ 3248647 h 3496775"/>
              <a:gd name="connsiteX30" fmla="*/ 1622026 w 3235420"/>
              <a:gd name="connsiteY30" fmla="*/ 3239457 h 3496775"/>
              <a:gd name="connsiteX31" fmla="*/ 1617432 w 3235420"/>
              <a:gd name="connsiteY31" fmla="*/ 3386496 h 3496775"/>
              <a:gd name="connsiteX32" fmla="*/ 1824205 w 3235420"/>
              <a:gd name="connsiteY32" fmla="*/ 3450826 h 3496775"/>
              <a:gd name="connsiteX33" fmla="*/ 1856370 w 3235420"/>
              <a:gd name="connsiteY33" fmla="*/ 3391091 h 3496775"/>
              <a:gd name="connsiteX34" fmla="*/ 1718521 w 3235420"/>
              <a:gd name="connsiteY34" fmla="*/ 3303786 h 3496775"/>
              <a:gd name="connsiteX35" fmla="*/ 1746091 w 3235420"/>
              <a:gd name="connsiteY35" fmla="*/ 2908619 h 3496775"/>
              <a:gd name="connsiteX36" fmla="*/ 1870155 w 3235420"/>
              <a:gd name="connsiteY36" fmla="*/ 2623730 h 3496775"/>
              <a:gd name="connsiteX37" fmla="*/ 1975840 w 3235420"/>
              <a:gd name="connsiteY37" fmla="*/ 2844289 h 3496775"/>
              <a:gd name="connsiteX38" fmla="*/ 2058549 w 3235420"/>
              <a:gd name="connsiteY38" fmla="*/ 3060253 h 3496775"/>
              <a:gd name="connsiteX39" fmla="*/ 2104499 w 3235420"/>
              <a:gd name="connsiteY39" fmla="*/ 3358926 h 3496775"/>
              <a:gd name="connsiteX40" fmla="*/ 2141259 w 3235420"/>
              <a:gd name="connsiteY40" fmla="*/ 3326761 h 3496775"/>
              <a:gd name="connsiteX41" fmla="*/ 2168828 w 3235420"/>
              <a:gd name="connsiteY41" fmla="*/ 3496775 h 3496775"/>
              <a:gd name="connsiteX42" fmla="*/ 2325058 w 3235420"/>
              <a:gd name="connsiteY42" fmla="*/ 3496775 h 3496775"/>
              <a:gd name="connsiteX43" fmla="*/ 2380197 w 3235420"/>
              <a:gd name="connsiteY43" fmla="*/ 3455421 h 3496775"/>
              <a:gd name="connsiteX44" fmla="*/ 2219373 w 3235420"/>
              <a:gd name="connsiteY44" fmla="*/ 3358926 h 3496775"/>
              <a:gd name="connsiteX45" fmla="*/ 2145854 w 3235420"/>
              <a:gd name="connsiteY45" fmla="*/ 3087823 h 3496775"/>
              <a:gd name="connsiteX46" fmla="*/ 2072334 w 3235420"/>
              <a:gd name="connsiteY46" fmla="*/ 2609945 h 3496775"/>
              <a:gd name="connsiteX47" fmla="*/ 2072334 w 3235420"/>
              <a:gd name="connsiteY47" fmla="*/ 2357222 h 3496775"/>
              <a:gd name="connsiteX48" fmla="*/ 2348033 w 3235420"/>
              <a:gd name="connsiteY48" fmla="*/ 2173423 h 3496775"/>
              <a:gd name="connsiteX49" fmla="*/ 2609946 w 3235420"/>
              <a:gd name="connsiteY49" fmla="*/ 1787445 h 3496775"/>
              <a:gd name="connsiteX50" fmla="*/ 2651301 w 3235420"/>
              <a:gd name="connsiteY50" fmla="*/ 1438227 h 3496775"/>
              <a:gd name="connsiteX51" fmla="*/ 2798340 w 3235420"/>
              <a:gd name="connsiteY51" fmla="*/ 1387682 h 3496775"/>
              <a:gd name="connsiteX52" fmla="*/ 2779960 w 3235420"/>
              <a:gd name="connsiteY52" fmla="*/ 1291187 h 3496775"/>
              <a:gd name="connsiteX53" fmla="*/ 2770770 w 3235420"/>
              <a:gd name="connsiteY53" fmla="*/ 1231453 h 3496775"/>
              <a:gd name="connsiteX54" fmla="*/ 2775365 w 3235420"/>
              <a:gd name="connsiteY54" fmla="*/ 1102793 h 3496775"/>
              <a:gd name="connsiteX55" fmla="*/ 2853480 w 3235420"/>
              <a:gd name="connsiteY55" fmla="*/ 1185503 h 3496775"/>
              <a:gd name="connsiteX56" fmla="*/ 2807530 w 3235420"/>
              <a:gd name="connsiteY56" fmla="*/ 1066034 h 3496775"/>
              <a:gd name="connsiteX57" fmla="*/ 2835100 w 3235420"/>
              <a:gd name="connsiteY57" fmla="*/ 1020084 h 3496775"/>
              <a:gd name="connsiteX58" fmla="*/ 2986734 w 3235420"/>
              <a:gd name="connsiteY58" fmla="*/ 771955 h 3496775"/>
              <a:gd name="connsiteX59" fmla="*/ 2745410 w 3235420"/>
              <a:gd name="connsiteY59" fmla="*/ 865784 h 3496775"/>
              <a:gd name="connsiteX60" fmla="*/ 3074039 w 3235420"/>
              <a:gd name="connsiteY60" fmla="*/ 501589 h 3496775"/>
              <a:gd name="connsiteX61" fmla="*/ 3219323 w 3235420"/>
              <a:gd name="connsiteY61" fmla="*/ 46231 h 3496775"/>
              <a:gd name="connsiteX62" fmla="*/ 3119988 w 3235420"/>
              <a:gd name="connsiteY62" fmla="*/ 328453 h 3496775"/>
              <a:gd name="connsiteX63" fmla="*/ 3079371 w 3235420"/>
              <a:gd name="connsiteY63" fmla="*/ 38232 h 3496775"/>
              <a:gd name="connsiteX64" fmla="*/ 3059798 w 3235420"/>
              <a:gd name="connsiteY64" fmla="*/ 388642 h 3496775"/>
              <a:gd name="connsiteX65" fmla="*/ 2963023 w 3235420"/>
              <a:gd name="connsiteY65" fmla="*/ 482754 h 3496775"/>
              <a:gd name="connsiteX66" fmla="*/ 2822963 w 3235420"/>
              <a:gd name="connsiteY66" fmla="*/ 60189 h 3496775"/>
              <a:gd name="connsiteX67" fmla="*/ 2887119 w 3235420"/>
              <a:gd name="connsiteY67" fmla="*/ 521161 h 3496775"/>
              <a:gd name="connsiteX68" fmla="*/ 2715630 w 3235420"/>
              <a:gd name="connsiteY68" fmla="*/ 730601 h 3496775"/>
              <a:gd name="connsiteX69" fmla="*/ 2649828 w 3235420"/>
              <a:gd name="connsiteY69" fmla="*/ 620884 h 3496775"/>
              <a:gd name="connsiteX70" fmla="*/ 2633832 w 3235420"/>
              <a:gd name="connsiteY70" fmla="*/ 446449 h 3496775"/>
              <a:gd name="connsiteX71" fmla="*/ 2586971 w 3235420"/>
              <a:gd name="connsiteY71" fmla="*/ 643296 h 3496775"/>
              <a:gd name="connsiteX72" fmla="*/ 2650846 w 3235420"/>
              <a:gd name="connsiteY72" fmla="*/ 771218 h 3496775"/>
              <a:gd name="connsiteX73" fmla="*/ 2632922 w 3235420"/>
              <a:gd name="connsiteY73" fmla="*/ 854946 h 3496775"/>
              <a:gd name="connsiteX74" fmla="*/ 2481287 w 3235420"/>
              <a:gd name="connsiteY74" fmla="*/ 854665 h 3496775"/>
              <a:gd name="connsiteX75" fmla="*/ 2393982 w 3235420"/>
              <a:gd name="connsiteY75" fmla="*/ 753575 h 3496775"/>
              <a:gd name="connsiteX76" fmla="*/ 2447929 w 3235420"/>
              <a:gd name="connsiteY76" fmla="*/ 605344 h 3496775"/>
              <a:gd name="connsiteX77" fmla="*/ 2420079 w 3235420"/>
              <a:gd name="connsiteY77" fmla="*/ 458586 h 3496775"/>
              <a:gd name="connsiteX78" fmla="*/ 2330389 w 3235420"/>
              <a:gd name="connsiteY78" fmla="*/ 702575 h 3496775"/>
              <a:gd name="connsiteX79" fmla="*/ 2045501 w 3235420"/>
              <a:gd name="connsiteY79" fmla="*/ 470160 h 3496775"/>
              <a:gd name="connsiteX80" fmla="*/ 2079139 w 3235420"/>
              <a:gd name="connsiteY80" fmla="*/ 379171 h 3496775"/>
              <a:gd name="connsiteX81" fmla="*/ 2305379 w 3235420"/>
              <a:gd name="connsiteY81" fmla="*/ 238764 h 3496775"/>
              <a:gd name="connsiteX82" fmla="*/ 2167863 w 3235420"/>
              <a:gd name="connsiteY82" fmla="*/ 296731 h 3496775"/>
              <a:gd name="connsiteX83" fmla="*/ 2035574 w 3235420"/>
              <a:gd name="connsiteY83" fmla="*/ 307863 h 3496775"/>
              <a:gd name="connsiteX84" fmla="*/ 2047899 w 3235420"/>
              <a:gd name="connsiteY84" fmla="*/ 174099 h 3496775"/>
              <a:gd name="connsiteX85" fmla="*/ 2126456 w 3235420"/>
              <a:gd name="connsiteY85" fmla="*/ 0 h 3496775"/>
              <a:gd name="connsiteX86" fmla="*/ 1966650 w 3235420"/>
              <a:gd name="connsiteY86" fmla="*/ 257318 h 3496775"/>
              <a:gd name="connsiteX87" fmla="*/ 1936870 w 3235420"/>
              <a:gd name="connsiteY87" fmla="*/ 32164 h 3496775"/>
              <a:gd name="connsiteX88" fmla="*/ 1901275 w 3235420"/>
              <a:gd name="connsiteY88" fmla="*/ 208756 h 3496775"/>
              <a:gd name="connsiteX89" fmla="*/ 1931363 w 3235420"/>
              <a:gd name="connsiteY89" fmla="*/ 367315 h 3496775"/>
              <a:gd name="connsiteX90" fmla="*/ 1837294 w 3235420"/>
              <a:gd name="connsiteY90" fmla="*/ 288733 h 3496775"/>
              <a:gd name="connsiteX91" fmla="*/ 1776782 w 3235420"/>
              <a:gd name="connsiteY91" fmla="*/ 138130 h 3496775"/>
              <a:gd name="connsiteX92" fmla="*/ 1812524 w 3235420"/>
              <a:gd name="connsiteY92" fmla="*/ 363351 h 3496775"/>
              <a:gd name="connsiteX93" fmla="*/ 2358415 w 3235420"/>
              <a:gd name="connsiteY93" fmla="*/ 907420 h 3496775"/>
              <a:gd name="connsiteX94" fmla="*/ 2235543 w 3235420"/>
              <a:gd name="connsiteY94" fmla="*/ 830779 h 3496775"/>
              <a:gd name="connsiteX95" fmla="*/ 2065635 w 3235420"/>
              <a:gd name="connsiteY95" fmla="*/ 746314 h 3496775"/>
              <a:gd name="connsiteX96" fmla="*/ 2108531 w 3235420"/>
              <a:gd name="connsiteY96" fmla="*/ 998194 h 3496775"/>
              <a:gd name="connsiteX97" fmla="*/ 2259254 w 3235420"/>
              <a:gd name="connsiteY97" fmla="*/ 1067227 h 3496775"/>
              <a:gd name="connsiteX98" fmla="*/ 2285163 w 3235420"/>
              <a:gd name="connsiteY98" fmla="*/ 1144483 h 3496775"/>
              <a:gd name="connsiteX99" fmla="*/ 2187208 w 3235420"/>
              <a:gd name="connsiteY99" fmla="*/ 1396872 h 3496775"/>
              <a:gd name="connsiteX100" fmla="*/ 1962055 w 3235420"/>
              <a:gd name="connsiteY100" fmla="*/ 1419847 h 3496775"/>
              <a:gd name="connsiteX101" fmla="*/ 1658786 w 3235420"/>
              <a:gd name="connsiteY101" fmla="*/ 1452012 h 3496775"/>
              <a:gd name="connsiteX102" fmla="*/ 514638 w 3235420"/>
              <a:gd name="connsiteY102" fmla="*/ 1433632 h 3496775"/>
              <a:gd name="connsiteX0" fmla="*/ 514638 w 3243238"/>
              <a:gd name="connsiteY0" fmla="*/ 1433632 h 3496775"/>
              <a:gd name="connsiteX1" fmla="*/ 514638 w 3243238"/>
              <a:gd name="connsiteY1" fmla="*/ 1433632 h 3496775"/>
              <a:gd name="connsiteX2" fmla="*/ 202179 w 3243238"/>
              <a:gd name="connsiteY2" fmla="*/ 1603646 h 3496775"/>
              <a:gd name="connsiteX3" fmla="*/ 18380 w 3243238"/>
              <a:gd name="connsiteY3" fmla="*/ 1787445 h 3496775"/>
              <a:gd name="connsiteX4" fmla="*/ 0 w 3243238"/>
              <a:gd name="connsiteY4" fmla="*/ 2063143 h 3496775"/>
              <a:gd name="connsiteX5" fmla="*/ 151635 w 3243238"/>
              <a:gd name="connsiteY5" fmla="*/ 1952864 h 3496775"/>
              <a:gd name="connsiteX6" fmla="*/ 188394 w 3243238"/>
              <a:gd name="connsiteY6" fmla="*/ 2003409 h 3496775"/>
              <a:gd name="connsiteX7" fmla="*/ 202179 w 3243238"/>
              <a:gd name="connsiteY7" fmla="*/ 1856369 h 3496775"/>
              <a:gd name="connsiteX8" fmla="*/ 280294 w 3243238"/>
              <a:gd name="connsiteY8" fmla="*/ 2269917 h 3496775"/>
              <a:gd name="connsiteX9" fmla="*/ 36760 w 3243238"/>
              <a:gd name="connsiteY9" fmla="*/ 2550211 h 3496775"/>
              <a:gd name="connsiteX10" fmla="*/ 45950 w 3243238"/>
              <a:gd name="connsiteY10" fmla="*/ 3363521 h 3496775"/>
              <a:gd name="connsiteX11" fmla="*/ 105685 w 3243238"/>
              <a:gd name="connsiteY11" fmla="*/ 3326761 h 3496775"/>
              <a:gd name="connsiteX12" fmla="*/ 133255 w 3243238"/>
              <a:gd name="connsiteY12" fmla="*/ 3469206 h 3496775"/>
              <a:gd name="connsiteX13" fmla="*/ 298674 w 3243238"/>
              <a:gd name="connsiteY13" fmla="*/ 3464611 h 3496775"/>
              <a:gd name="connsiteX14" fmla="*/ 353813 w 3243238"/>
              <a:gd name="connsiteY14" fmla="*/ 3427851 h 3496775"/>
              <a:gd name="connsiteX15" fmla="*/ 174609 w 3243238"/>
              <a:gd name="connsiteY15" fmla="*/ 3276217 h 3496775"/>
              <a:gd name="connsiteX16" fmla="*/ 170014 w 3243238"/>
              <a:gd name="connsiteY16" fmla="*/ 2720225 h 3496775"/>
              <a:gd name="connsiteX17" fmla="*/ 390573 w 3243238"/>
              <a:gd name="connsiteY17" fmla="*/ 2605350 h 3496775"/>
              <a:gd name="connsiteX18" fmla="*/ 298674 w 3243238"/>
              <a:gd name="connsiteY18" fmla="*/ 2734010 h 3496775"/>
              <a:gd name="connsiteX19" fmla="*/ 680057 w 3243238"/>
              <a:gd name="connsiteY19" fmla="*/ 3294597 h 3496775"/>
              <a:gd name="connsiteX20" fmla="*/ 721411 w 3243238"/>
              <a:gd name="connsiteY20" fmla="*/ 3262432 h 3496775"/>
              <a:gd name="connsiteX21" fmla="*/ 735196 w 3243238"/>
              <a:gd name="connsiteY21" fmla="*/ 3363521 h 3496775"/>
              <a:gd name="connsiteX22" fmla="*/ 928185 w 3243238"/>
              <a:gd name="connsiteY22" fmla="*/ 3363521 h 3496775"/>
              <a:gd name="connsiteX23" fmla="*/ 974135 w 3243238"/>
              <a:gd name="connsiteY23" fmla="*/ 3331356 h 3496775"/>
              <a:gd name="connsiteX24" fmla="*/ 758171 w 3243238"/>
              <a:gd name="connsiteY24" fmla="*/ 3193507 h 3496775"/>
              <a:gd name="connsiteX25" fmla="*/ 510043 w 3243238"/>
              <a:gd name="connsiteY25" fmla="*/ 2821314 h 3496775"/>
              <a:gd name="connsiteX26" fmla="*/ 519233 w 3243238"/>
              <a:gd name="connsiteY26" fmla="*/ 2738605 h 3496775"/>
              <a:gd name="connsiteX27" fmla="*/ 914400 w 3243238"/>
              <a:gd name="connsiteY27" fmla="*/ 2334247 h 3496775"/>
              <a:gd name="connsiteX28" fmla="*/ 1709331 w 3243238"/>
              <a:gd name="connsiteY28" fmla="*/ 2380197 h 3496775"/>
              <a:gd name="connsiteX29" fmla="*/ 1585267 w 3243238"/>
              <a:gd name="connsiteY29" fmla="*/ 3248647 h 3496775"/>
              <a:gd name="connsiteX30" fmla="*/ 1622026 w 3243238"/>
              <a:gd name="connsiteY30" fmla="*/ 3239457 h 3496775"/>
              <a:gd name="connsiteX31" fmla="*/ 1617432 w 3243238"/>
              <a:gd name="connsiteY31" fmla="*/ 3386496 h 3496775"/>
              <a:gd name="connsiteX32" fmla="*/ 1824205 w 3243238"/>
              <a:gd name="connsiteY32" fmla="*/ 3450826 h 3496775"/>
              <a:gd name="connsiteX33" fmla="*/ 1856370 w 3243238"/>
              <a:gd name="connsiteY33" fmla="*/ 3391091 h 3496775"/>
              <a:gd name="connsiteX34" fmla="*/ 1718521 w 3243238"/>
              <a:gd name="connsiteY34" fmla="*/ 3303786 h 3496775"/>
              <a:gd name="connsiteX35" fmla="*/ 1746091 w 3243238"/>
              <a:gd name="connsiteY35" fmla="*/ 2908619 h 3496775"/>
              <a:gd name="connsiteX36" fmla="*/ 1870155 w 3243238"/>
              <a:gd name="connsiteY36" fmla="*/ 2623730 h 3496775"/>
              <a:gd name="connsiteX37" fmla="*/ 1975840 w 3243238"/>
              <a:gd name="connsiteY37" fmla="*/ 2844289 h 3496775"/>
              <a:gd name="connsiteX38" fmla="*/ 2058549 w 3243238"/>
              <a:gd name="connsiteY38" fmla="*/ 3060253 h 3496775"/>
              <a:gd name="connsiteX39" fmla="*/ 2104499 w 3243238"/>
              <a:gd name="connsiteY39" fmla="*/ 3358926 h 3496775"/>
              <a:gd name="connsiteX40" fmla="*/ 2141259 w 3243238"/>
              <a:gd name="connsiteY40" fmla="*/ 3326761 h 3496775"/>
              <a:gd name="connsiteX41" fmla="*/ 2168828 w 3243238"/>
              <a:gd name="connsiteY41" fmla="*/ 3496775 h 3496775"/>
              <a:gd name="connsiteX42" fmla="*/ 2325058 w 3243238"/>
              <a:gd name="connsiteY42" fmla="*/ 3496775 h 3496775"/>
              <a:gd name="connsiteX43" fmla="*/ 2380197 w 3243238"/>
              <a:gd name="connsiteY43" fmla="*/ 3455421 h 3496775"/>
              <a:gd name="connsiteX44" fmla="*/ 2219373 w 3243238"/>
              <a:gd name="connsiteY44" fmla="*/ 3358926 h 3496775"/>
              <a:gd name="connsiteX45" fmla="*/ 2145854 w 3243238"/>
              <a:gd name="connsiteY45" fmla="*/ 3087823 h 3496775"/>
              <a:gd name="connsiteX46" fmla="*/ 2072334 w 3243238"/>
              <a:gd name="connsiteY46" fmla="*/ 2609945 h 3496775"/>
              <a:gd name="connsiteX47" fmla="*/ 2072334 w 3243238"/>
              <a:gd name="connsiteY47" fmla="*/ 2357222 h 3496775"/>
              <a:gd name="connsiteX48" fmla="*/ 2348033 w 3243238"/>
              <a:gd name="connsiteY48" fmla="*/ 2173423 h 3496775"/>
              <a:gd name="connsiteX49" fmla="*/ 2609946 w 3243238"/>
              <a:gd name="connsiteY49" fmla="*/ 1787445 h 3496775"/>
              <a:gd name="connsiteX50" fmla="*/ 2651301 w 3243238"/>
              <a:gd name="connsiteY50" fmla="*/ 1438227 h 3496775"/>
              <a:gd name="connsiteX51" fmla="*/ 2798340 w 3243238"/>
              <a:gd name="connsiteY51" fmla="*/ 1387682 h 3496775"/>
              <a:gd name="connsiteX52" fmla="*/ 2779960 w 3243238"/>
              <a:gd name="connsiteY52" fmla="*/ 1291187 h 3496775"/>
              <a:gd name="connsiteX53" fmla="*/ 2770770 w 3243238"/>
              <a:gd name="connsiteY53" fmla="*/ 1231453 h 3496775"/>
              <a:gd name="connsiteX54" fmla="*/ 2775365 w 3243238"/>
              <a:gd name="connsiteY54" fmla="*/ 1102793 h 3496775"/>
              <a:gd name="connsiteX55" fmla="*/ 2853480 w 3243238"/>
              <a:gd name="connsiteY55" fmla="*/ 1185503 h 3496775"/>
              <a:gd name="connsiteX56" fmla="*/ 2807530 w 3243238"/>
              <a:gd name="connsiteY56" fmla="*/ 1066034 h 3496775"/>
              <a:gd name="connsiteX57" fmla="*/ 2835100 w 3243238"/>
              <a:gd name="connsiteY57" fmla="*/ 1020084 h 3496775"/>
              <a:gd name="connsiteX58" fmla="*/ 2986734 w 3243238"/>
              <a:gd name="connsiteY58" fmla="*/ 771955 h 3496775"/>
              <a:gd name="connsiteX59" fmla="*/ 2745410 w 3243238"/>
              <a:gd name="connsiteY59" fmla="*/ 865784 h 3496775"/>
              <a:gd name="connsiteX60" fmla="*/ 3074039 w 3243238"/>
              <a:gd name="connsiteY60" fmla="*/ 501589 h 3496775"/>
              <a:gd name="connsiteX61" fmla="*/ 3219323 w 3243238"/>
              <a:gd name="connsiteY61" fmla="*/ 46231 h 3496775"/>
              <a:gd name="connsiteX62" fmla="*/ 3119988 w 3243238"/>
              <a:gd name="connsiteY62" fmla="*/ 328453 h 3496775"/>
              <a:gd name="connsiteX63" fmla="*/ 3079371 w 3243238"/>
              <a:gd name="connsiteY63" fmla="*/ 38232 h 3496775"/>
              <a:gd name="connsiteX64" fmla="*/ 3059798 w 3243238"/>
              <a:gd name="connsiteY64" fmla="*/ 388642 h 3496775"/>
              <a:gd name="connsiteX65" fmla="*/ 2963023 w 3243238"/>
              <a:gd name="connsiteY65" fmla="*/ 482754 h 3496775"/>
              <a:gd name="connsiteX66" fmla="*/ 2822963 w 3243238"/>
              <a:gd name="connsiteY66" fmla="*/ 60189 h 3496775"/>
              <a:gd name="connsiteX67" fmla="*/ 2887119 w 3243238"/>
              <a:gd name="connsiteY67" fmla="*/ 521161 h 3496775"/>
              <a:gd name="connsiteX68" fmla="*/ 2715630 w 3243238"/>
              <a:gd name="connsiteY68" fmla="*/ 730601 h 3496775"/>
              <a:gd name="connsiteX69" fmla="*/ 2649828 w 3243238"/>
              <a:gd name="connsiteY69" fmla="*/ 620884 h 3496775"/>
              <a:gd name="connsiteX70" fmla="*/ 2633832 w 3243238"/>
              <a:gd name="connsiteY70" fmla="*/ 446449 h 3496775"/>
              <a:gd name="connsiteX71" fmla="*/ 2586971 w 3243238"/>
              <a:gd name="connsiteY71" fmla="*/ 643296 h 3496775"/>
              <a:gd name="connsiteX72" fmla="*/ 2650846 w 3243238"/>
              <a:gd name="connsiteY72" fmla="*/ 771218 h 3496775"/>
              <a:gd name="connsiteX73" fmla="*/ 2632922 w 3243238"/>
              <a:gd name="connsiteY73" fmla="*/ 854946 h 3496775"/>
              <a:gd name="connsiteX74" fmla="*/ 2481287 w 3243238"/>
              <a:gd name="connsiteY74" fmla="*/ 854665 h 3496775"/>
              <a:gd name="connsiteX75" fmla="*/ 2393982 w 3243238"/>
              <a:gd name="connsiteY75" fmla="*/ 753575 h 3496775"/>
              <a:gd name="connsiteX76" fmla="*/ 2447929 w 3243238"/>
              <a:gd name="connsiteY76" fmla="*/ 605344 h 3496775"/>
              <a:gd name="connsiteX77" fmla="*/ 2420079 w 3243238"/>
              <a:gd name="connsiteY77" fmla="*/ 458586 h 3496775"/>
              <a:gd name="connsiteX78" fmla="*/ 2330389 w 3243238"/>
              <a:gd name="connsiteY78" fmla="*/ 702575 h 3496775"/>
              <a:gd name="connsiteX79" fmla="*/ 2045501 w 3243238"/>
              <a:gd name="connsiteY79" fmla="*/ 470160 h 3496775"/>
              <a:gd name="connsiteX80" fmla="*/ 2079139 w 3243238"/>
              <a:gd name="connsiteY80" fmla="*/ 379171 h 3496775"/>
              <a:gd name="connsiteX81" fmla="*/ 2305379 w 3243238"/>
              <a:gd name="connsiteY81" fmla="*/ 238764 h 3496775"/>
              <a:gd name="connsiteX82" fmla="*/ 2167863 w 3243238"/>
              <a:gd name="connsiteY82" fmla="*/ 296731 h 3496775"/>
              <a:gd name="connsiteX83" fmla="*/ 2035574 w 3243238"/>
              <a:gd name="connsiteY83" fmla="*/ 307863 h 3496775"/>
              <a:gd name="connsiteX84" fmla="*/ 2047899 w 3243238"/>
              <a:gd name="connsiteY84" fmla="*/ 174099 h 3496775"/>
              <a:gd name="connsiteX85" fmla="*/ 2126456 w 3243238"/>
              <a:gd name="connsiteY85" fmla="*/ 0 h 3496775"/>
              <a:gd name="connsiteX86" fmla="*/ 1966650 w 3243238"/>
              <a:gd name="connsiteY86" fmla="*/ 257318 h 3496775"/>
              <a:gd name="connsiteX87" fmla="*/ 1936870 w 3243238"/>
              <a:gd name="connsiteY87" fmla="*/ 32164 h 3496775"/>
              <a:gd name="connsiteX88" fmla="*/ 1901275 w 3243238"/>
              <a:gd name="connsiteY88" fmla="*/ 208756 h 3496775"/>
              <a:gd name="connsiteX89" fmla="*/ 1931363 w 3243238"/>
              <a:gd name="connsiteY89" fmla="*/ 367315 h 3496775"/>
              <a:gd name="connsiteX90" fmla="*/ 1837294 w 3243238"/>
              <a:gd name="connsiteY90" fmla="*/ 288733 h 3496775"/>
              <a:gd name="connsiteX91" fmla="*/ 1776782 w 3243238"/>
              <a:gd name="connsiteY91" fmla="*/ 138130 h 3496775"/>
              <a:gd name="connsiteX92" fmla="*/ 1812524 w 3243238"/>
              <a:gd name="connsiteY92" fmla="*/ 363351 h 3496775"/>
              <a:gd name="connsiteX93" fmla="*/ 2358415 w 3243238"/>
              <a:gd name="connsiteY93" fmla="*/ 907420 h 3496775"/>
              <a:gd name="connsiteX94" fmla="*/ 2235543 w 3243238"/>
              <a:gd name="connsiteY94" fmla="*/ 830779 h 3496775"/>
              <a:gd name="connsiteX95" fmla="*/ 2065635 w 3243238"/>
              <a:gd name="connsiteY95" fmla="*/ 746314 h 3496775"/>
              <a:gd name="connsiteX96" fmla="*/ 2108531 w 3243238"/>
              <a:gd name="connsiteY96" fmla="*/ 998194 h 3496775"/>
              <a:gd name="connsiteX97" fmla="*/ 2259254 w 3243238"/>
              <a:gd name="connsiteY97" fmla="*/ 1067227 h 3496775"/>
              <a:gd name="connsiteX98" fmla="*/ 2285163 w 3243238"/>
              <a:gd name="connsiteY98" fmla="*/ 1144483 h 3496775"/>
              <a:gd name="connsiteX99" fmla="*/ 2187208 w 3243238"/>
              <a:gd name="connsiteY99" fmla="*/ 1396872 h 3496775"/>
              <a:gd name="connsiteX100" fmla="*/ 1962055 w 3243238"/>
              <a:gd name="connsiteY100" fmla="*/ 1419847 h 3496775"/>
              <a:gd name="connsiteX101" fmla="*/ 1658786 w 3243238"/>
              <a:gd name="connsiteY101" fmla="*/ 1452012 h 3496775"/>
              <a:gd name="connsiteX102" fmla="*/ 514638 w 3243238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9657 w 3248517"/>
              <a:gd name="connsiteY46" fmla="*/ 2820550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502107"/>
              <a:gd name="connsiteX1" fmla="*/ 514638 w 3248517"/>
              <a:gd name="connsiteY1" fmla="*/ 1433632 h 3502107"/>
              <a:gd name="connsiteX2" fmla="*/ 202179 w 3248517"/>
              <a:gd name="connsiteY2" fmla="*/ 1603646 h 3502107"/>
              <a:gd name="connsiteX3" fmla="*/ 18380 w 3248517"/>
              <a:gd name="connsiteY3" fmla="*/ 1787445 h 3502107"/>
              <a:gd name="connsiteX4" fmla="*/ 0 w 3248517"/>
              <a:gd name="connsiteY4" fmla="*/ 2063143 h 3502107"/>
              <a:gd name="connsiteX5" fmla="*/ 151635 w 3248517"/>
              <a:gd name="connsiteY5" fmla="*/ 1952864 h 3502107"/>
              <a:gd name="connsiteX6" fmla="*/ 188394 w 3248517"/>
              <a:gd name="connsiteY6" fmla="*/ 2003409 h 3502107"/>
              <a:gd name="connsiteX7" fmla="*/ 202179 w 3248517"/>
              <a:gd name="connsiteY7" fmla="*/ 1856369 h 3502107"/>
              <a:gd name="connsiteX8" fmla="*/ 280294 w 3248517"/>
              <a:gd name="connsiteY8" fmla="*/ 2269917 h 3502107"/>
              <a:gd name="connsiteX9" fmla="*/ 36760 w 3248517"/>
              <a:gd name="connsiteY9" fmla="*/ 2550211 h 3502107"/>
              <a:gd name="connsiteX10" fmla="*/ 45950 w 3248517"/>
              <a:gd name="connsiteY10" fmla="*/ 3363521 h 3502107"/>
              <a:gd name="connsiteX11" fmla="*/ 105685 w 3248517"/>
              <a:gd name="connsiteY11" fmla="*/ 3326761 h 3502107"/>
              <a:gd name="connsiteX12" fmla="*/ 133255 w 3248517"/>
              <a:gd name="connsiteY12" fmla="*/ 3469206 h 3502107"/>
              <a:gd name="connsiteX13" fmla="*/ 298674 w 3248517"/>
              <a:gd name="connsiteY13" fmla="*/ 3464611 h 3502107"/>
              <a:gd name="connsiteX14" fmla="*/ 353813 w 3248517"/>
              <a:gd name="connsiteY14" fmla="*/ 3427851 h 3502107"/>
              <a:gd name="connsiteX15" fmla="*/ 174609 w 3248517"/>
              <a:gd name="connsiteY15" fmla="*/ 3276217 h 3502107"/>
              <a:gd name="connsiteX16" fmla="*/ 170014 w 3248517"/>
              <a:gd name="connsiteY16" fmla="*/ 2720225 h 3502107"/>
              <a:gd name="connsiteX17" fmla="*/ 390573 w 3248517"/>
              <a:gd name="connsiteY17" fmla="*/ 2605350 h 3502107"/>
              <a:gd name="connsiteX18" fmla="*/ 298674 w 3248517"/>
              <a:gd name="connsiteY18" fmla="*/ 2734010 h 3502107"/>
              <a:gd name="connsiteX19" fmla="*/ 680057 w 3248517"/>
              <a:gd name="connsiteY19" fmla="*/ 3294597 h 3502107"/>
              <a:gd name="connsiteX20" fmla="*/ 721411 w 3248517"/>
              <a:gd name="connsiteY20" fmla="*/ 3262432 h 3502107"/>
              <a:gd name="connsiteX21" fmla="*/ 735196 w 3248517"/>
              <a:gd name="connsiteY21" fmla="*/ 3363521 h 3502107"/>
              <a:gd name="connsiteX22" fmla="*/ 928185 w 3248517"/>
              <a:gd name="connsiteY22" fmla="*/ 3363521 h 3502107"/>
              <a:gd name="connsiteX23" fmla="*/ 974135 w 3248517"/>
              <a:gd name="connsiteY23" fmla="*/ 3331356 h 3502107"/>
              <a:gd name="connsiteX24" fmla="*/ 758171 w 3248517"/>
              <a:gd name="connsiteY24" fmla="*/ 3193507 h 3502107"/>
              <a:gd name="connsiteX25" fmla="*/ 510043 w 3248517"/>
              <a:gd name="connsiteY25" fmla="*/ 2821314 h 3502107"/>
              <a:gd name="connsiteX26" fmla="*/ 519233 w 3248517"/>
              <a:gd name="connsiteY26" fmla="*/ 2738605 h 3502107"/>
              <a:gd name="connsiteX27" fmla="*/ 914400 w 3248517"/>
              <a:gd name="connsiteY27" fmla="*/ 2334247 h 3502107"/>
              <a:gd name="connsiteX28" fmla="*/ 1709331 w 3248517"/>
              <a:gd name="connsiteY28" fmla="*/ 2380197 h 3502107"/>
              <a:gd name="connsiteX29" fmla="*/ 1585267 w 3248517"/>
              <a:gd name="connsiteY29" fmla="*/ 3248647 h 3502107"/>
              <a:gd name="connsiteX30" fmla="*/ 1622026 w 3248517"/>
              <a:gd name="connsiteY30" fmla="*/ 3239457 h 3502107"/>
              <a:gd name="connsiteX31" fmla="*/ 1617432 w 3248517"/>
              <a:gd name="connsiteY31" fmla="*/ 3386496 h 3502107"/>
              <a:gd name="connsiteX32" fmla="*/ 1824205 w 3248517"/>
              <a:gd name="connsiteY32" fmla="*/ 3450826 h 3502107"/>
              <a:gd name="connsiteX33" fmla="*/ 1856370 w 3248517"/>
              <a:gd name="connsiteY33" fmla="*/ 3391091 h 3502107"/>
              <a:gd name="connsiteX34" fmla="*/ 1718521 w 3248517"/>
              <a:gd name="connsiteY34" fmla="*/ 3303786 h 3502107"/>
              <a:gd name="connsiteX35" fmla="*/ 1746091 w 3248517"/>
              <a:gd name="connsiteY35" fmla="*/ 2908619 h 3502107"/>
              <a:gd name="connsiteX36" fmla="*/ 1870155 w 3248517"/>
              <a:gd name="connsiteY36" fmla="*/ 2623730 h 3502107"/>
              <a:gd name="connsiteX37" fmla="*/ 1975840 w 3248517"/>
              <a:gd name="connsiteY37" fmla="*/ 2844289 h 3502107"/>
              <a:gd name="connsiteX38" fmla="*/ 2058549 w 3248517"/>
              <a:gd name="connsiteY38" fmla="*/ 3060253 h 3502107"/>
              <a:gd name="connsiteX39" fmla="*/ 2104499 w 3248517"/>
              <a:gd name="connsiteY39" fmla="*/ 3358926 h 3502107"/>
              <a:gd name="connsiteX40" fmla="*/ 2141259 w 3248517"/>
              <a:gd name="connsiteY40" fmla="*/ 3326761 h 3502107"/>
              <a:gd name="connsiteX41" fmla="*/ 2168828 w 3248517"/>
              <a:gd name="connsiteY41" fmla="*/ 3496775 h 3502107"/>
              <a:gd name="connsiteX42" fmla="*/ 2271740 w 3248517"/>
              <a:gd name="connsiteY42" fmla="*/ 3502107 h 3502107"/>
              <a:gd name="connsiteX43" fmla="*/ 2353539 w 3248517"/>
              <a:gd name="connsiteY43" fmla="*/ 3463419 h 3502107"/>
              <a:gd name="connsiteX44" fmla="*/ 2240700 w 3248517"/>
              <a:gd name="connsiteY44" fmla="*/ 3366924 h 3502107"/>
              <a:gd name="connsiteX45" fmla="*/ 2145854 w 3248517"/>
              <a:gd name="connsiteY45" fmla="*/ 3087823 h 3502107"/>
              <a:gd name="connsiteX46" fmla="*/ 2101660 w 3248517"/>
              <a:gd name="connsiteY46" fmla="*/ 2817884 h 3502107"/>
              <a:gd name="connsiteX47" fmla="*/ 2072334 w 3248517"/>
              <a:gd name="connsiteY47" fmla="*/ 2357222 h 3502107"/>
              <a:gd name="connsiteX48" fmla="*/ 2313376 w 3248517"/>
              <a:gd name="connsiteY48" fmla="*/ 2205413 h 3502107"/>
              <a:gd name="connsiteX49" fmla="*/ 2604615 w 3248517"/>
              <a:gd name="connsiteY49" fmla="*/ 1779447 h 3502107"/>
              <a:gd name="connsiteX50" fmla="*/ 2672628 w 3248517"/>
              <a:gd name="connsiteY50" fmla="*/ 1448891 h 3502107"/>
              <a:gd name="connsiteX51" fmla="*/ 2785010 w 3248517"/>
              <a:gd name="connsiteY51" fmla="*/ 1398346 h 3502107"/>
              <a:gd name="connsiteX52" fmla="*/ 2774628 w 3248517"/>
              <a:gd name="connsiteY52" fmla="*/ 1288521 h 3502107"/>
              <a:gd name="connsiteX53" fmla="*/ 2760106 w 3248517"/>
              <a:gd name="connsiteY53" fmla="*/ 1231453 h 3502107"/>
              <a:gd name="connsiteX54" fmla="*/ 2783362 w 3248517"/>
              <a:gd name="connsiteY54" fmla="*/ 1121454 h 3502107"/>
              <a:gd name="connsiteX55" fmla="*/ 2813492 w 3248517"/>
              <a:gd name="connsiteY55" fmla="*/ 1132185 h 3502107"/>
              <a:gd name="connsiteX56" fmla="*/ 2807530 w 3248517"/>
              <a:gd name="connsiteY56" fmla="*/ 1066034 h 3502107"/>
              <a:gd name="connsiteX57" fmla="*/ 2835100 w 3248517"/>
              <a:gd name="connsiteY57" fmla="*/ 1020084 h 3502107"/>
              <a:gd name="connsiteX58" fmla="*/ 2946306 w 3248517"/>
              <a:gd name="connsiteY58" fmla="*/ 872562 h 3502107"/>
              <a:gd name="connsiteX59" fmla="*/ 2986734 w 3248517"/>
              <a:gd name="connsiteY59" fmla="*/ 771955 h 3502107"/>
              <a:gd name="connsiteX60" fmla="*/ 2876992 w 3248517"/>
              <a:gd name="connsiteY60" fmla="*/ 819245 h 3502107"/>
              <a:gd name="connsiteX61" fmla="*/ 2742744 w 3248517"/>
              <a:gd name="connsiteY61" fmla="*/ 868450 h 3502107"/>
              <a:gd name="connsiteX62" fmla="*/ 3074039 w 3248517"/>
              <a:gd name="connsiteY62" fmla="*/ 501589 h 3502107"/>
              <a:gd name="connsiteX63" fmla="*/ 3219323 w 3248517"/>
              <a:gd name="connsiteY63" fmla="*/ 46231 h 3502107"/>
              <a:gd name="connsiteX64" fmla="*/ 3119988 w 3248517"/>
              <a:gd name="connsiteY64" fmla="*/ 328453 h 3502107"/>
              <a:gd name="connsiteX65" fmla="*/ 3079371 w 3248517"/>
              <a:gd name="connsiteY65" fmla="*/ 38232 h 3502107"/>
              <a:gd name="connsiteX66" fmla="*/ 3059798 w 3248517"/>
              <a:gd name="connsiteY66" fmla="*/ 388642 h 3502107"/>
              <a:gd name="connsiteX67" fmla="*/ 2963023 w 3248517"/>
              <a:gd name="connsiteY67" fmla="*/ 482754 h 3502107"/>
              <a:gd name="connsiteX68" fmla="*/ 2822963 w 3248517"/>
              <a:gd name="connsiteY68" fmla="*/ 60189 h 3502107"/>
              <a:gd name="connsiteX69" fmla="*/ 2887119 w 3248517"/>
              <a:gd name="connsiteY69" fmla="*/ 521161 h 3502107"/>
              <a:gd name="connsiteX70" fmla="*/ 2715630 w 3248517"/>
              <a:gd name="connsiteY70" fmla="*/ 730601 h 3502107"/>
              <a:gd name="connsiteX71" fmla="*/ 2649828 w 3248517"/>
              <a:gd name="connsiteY71" fmla="*/ 620884 h 3502107"/>
              <a:gd name="connsiteX72" fmla="*/ 2633832 w 3248517"/>
              <a:gd name="connsiteY72" fmla="*/ 446449 h 3502107"/>
              <a:gd name="connsiteX73" fmla="*/ 2586971 w 3248517"/>
              <a:gd name="connsiteY73" fmla="*/ 643296 h 3502107"/>
              <a:gd name="connsiteX74" fmla="*/ 2650846 w 3248517"/>
              <a:gd name="connsiteY74" fmla="*/ 771218 h 3502107"/>
              <a:gd name="connsiteX75" fmla="*/ 2632922 w 3248517"/>
              <a:gd name="connsiteY75" fmla="*/ 854946 h 3502107"/>
              <a:gd name="connsiteX76" fmla="*/ 2481287 w 3248517"/>
              <a:gd name="connsiteY76" fmla="*/ 854665 h 3502107"/>
              <a:gd name="connsiteX77" fmla="*/ 2393982 w 3248517"/>
              <a:gd name="connsiteY77" fmla="*/ 753575 h 3502107"/>
              <a:gd name="connsiteX78" fmla="*/ 2447929 w 3248517"/>
              <a:gd name="connsiteY78" fmla="*/ 605344 h 3502107"/>
              <a:gd name="connsiteX79" fmla="*/ 2420079 w 3248517"/>
              <a:gd name="connsiteY79" fmla="*/ 458586 h 3502107"/>
              <a:gd name="connsiteX80" fmla="*/ 2330389 w 3248517"/>
              <a:gd name="connsiteY80" fmla="*/ 702575 h 3502107"/>
              <a:gd name="connsiteX81" fmla="*/ 2045501 w 3248517"/>
              <a:gd name="connsiteY81" fmla="*/ 470160 h 3502107"/>
              <a:gd name="connsiteX82" fmla="*/ 2079139 w 3248517"/>
              <a:gd name="connsiteY82" fmla="*/ 379171 h 3502107"/>
              <a:gd name="connsiteX83" fmla="*/ 2305379 w 3248517"/>
              <a:gd name="connsiteY83" fmla="*/ 238764 h 3502107"/>
              <a:gd name="connsiteX84" fmla="*/ 2167863 w 3248517"/>
              <a:gd name="connsiteY84" fmla="*/ 296731 h 3502107"/>
              <a:gd name="connsiteX85" fmla="*/ 2035574 w 3248517"/>
              <a:gd name="connsiteY85" fmla="*/ 307863 h 3502107"/>
              <a:gd name="connsiteX86" fmla="*/ 2047899 w 3248517"/>
              <a:gd name="connsiteY86" fmla="*/ 174099 h 3502107"/>
              <a:gd name="connsiteX87" fmla="*/ 2126456 w 3248517"/>
              <a:gd name="connsiteY87" fmla="*/ 0 h 3502107"/>
              <a:gd name="connsiteX88" fmla="*/ 1966650 w 3248517"/>
              <a:gd name="connsiteY88" fmla="*/ 257318 h 3502107"/>
              <a:gd name="connsiteX89" fmla="*/ 1936870 w 3248517"/>
              <a:gd name="connsiteY89" fmla="*/ 32164 h 3502107"/>
              <a:gd name="connsiteX90" fmla="*/ 1901275 w 3248517"/>
              <a:gd name="connsiteY90" fmla="*/ 208756 h 3502107"/>
              <a:gd name="connsiteX91" fmla="*/ 1931363 w 3248517"/>
              <a:gd name="connsiteY91" fmla="*/ 367315 h 3502107"/>
              <a:gd name="connsiteX92" fmla="*/ 1837294 w 3248517"/>
              <a:gd name="connsiteY92" fmla="*/ 288733 h 3502107"/>
              <a:gd name="connsiteX93" fmla="*/ 1776782 w 3248517"/>
              <a:gd name="connsiteY93" fmla="*/ 138130 h 3502107"/>
              <a:gd name="connsiteX94" fmla="*/ 1812524 w 3248517"/>
              <a:gd name="connsiteY94" fmla="*/ 363351 h 3502107"/>
              <a:gd name="connsiteX95" fmla="*/ 2358415 w 3248517"/>
              <a:gd name="connsiteY95" fmla="*/ 907420 h 3502107"/>
              <a:gd name="connsiteX96" fmla="*/ 2235543 w 3248517"/>
              <a:gd name="connsiteY96" fmla="*/ 830779 h 3502107"/>
              <a:gd name="connsiteX97" fmla="*/ 2065635 w 3248517"/>
              <a:gd name="connsiteY97" fmla="*/ 746314 h 3502107"/>
              <a:gd name="connsiteX98" fmla="*/ 2108531 w 3248517"/>
              <a:gd name="connsiteY98" fmla="*/ 998194 h 3502107"/>
              <a:gd name="connsiteX99" fmla="*/ 2259254 w 3248517"/>
              <a:gd name="connsiteY99" fmla="*/ 1067227 h 3502107"/>
              <a:gd name="connsiteX100" fmla="*/ 2285163 w 3248517"/>
              <a:gd name="connsiteY100" fmla="*/ 1144483 h 3502107"/>
              <a:gd name="connsiteX101" fmla="*/ 2187208 w 3248517"/>
              <a:gd name="connsiteY101" fmla="*/ 1396872 h 3502107"/>
              <a:gd name="connsiteX102" fmla="*/ 1962055 w 3248517"/>
              <a:gd name="connsiteY102" fmla="*/ 1419847 h 3502107"/>
              <a:gd name="connsiteX103" fmla="*/ 1658786 w 3248517"/>
              <a:gd name="connsiteY103" fmla="*/ 1452012 h 3502107"/>
              <a:gd name="connsiteX104" fmla="*/ 514638 w 3248517"/>
              <a:gd name="connsiteY104" fmla="*/ 1433632 h 3502107"/>
              <a:gd name="connsiteX0" fmla="*/ 514638 w 3248517"/>
              <a:gd name="connsiteY0" fmla="*/ 1433632 h 3502803"/>
              <a:gd name="connsiteX1" fmla="*/ 514638 w 3248517"/>
              <a:gd name="connsiteY1" fmla="*/ 1433632 h 3502803"/>
              <a:gd name="connsiteX2" fmla="*/ 202179 w 3248517"/>
              <a:gd name="connsiteY2" fmla="*/ 1603646 h 3502803"/>
              <a:gd name="connsiteX3" fmla="*/ 18380 w 3248517"/>
              <a:gd name="connsiteY3" fmla="*/ 1787445 h 3502803"/>
              <a:gd name="connsiteX4" fmla="*/ 0 w 3248517"/>
              <a:gd name="connsiteY4" fmla="*/ 2063143 h 3502803"/>
              <a:gd name="connsiteX5" fmla="*/ 151635 w 3248517"/>
              <a:gd name="connsiteY5" fmla="*/ 1952864 h 3502803"/>
              <a:gd name="connsiteX6" fmla="*/ 188394 w 3248517"/>
              <a:gd name="connsiteY6" fmla="*/ 2003409 h 3502803"/>
              <a:gd name="connsiteX7" fmla="*/ 202179 w 3248517"/>
              <a:gd name="connsiteY7" fmla="*/ 1856369 h 3502803"/>
              <a:gd name="connsiteX8" fmla="*/ 280294 w 3248517"/>
              <a:gd name="connsiteY8" fmla="*/ 2269917 h 3502803"/>
              <a:gd name="connsiteX9" fmla="*/ 36760 w 3248517"/>
              <a:gd name="connsiteY9" fmla="*/ 2550211 h 3502803"/>
              <a:gd name="connsiteX10" fmla="*/ 45950 w 3248517"/>
              <a:gd name="connsiteY10" fmla="*/ 3363521 h 3502803"/>
              <a:gd name="connsiteX11" fmla="*/ 105685 w 3248517"/>
              <a:gd name="connsiteY11" fmla="*/ 3326761 h 3502803"/>
              <a:gd name="connsiteX12" fmla="*/ 133255 w 3248517"/>
              <a:gd name="connsiteY12" fmla="*/ 3469206 h 3502803"/>
              <a:gd name="connsiteX13" fmla="*/ 298674 w 3248517"/>
              <a:gd name="connsiteY13" fmla="*/ 3464611 h 3502803"/>
              <a:gd name="connsiteX14" fmla="*/ 353813 w 3248517"/>
              <a:gd name="connsiteY14" fmla="*/ 3427851 h 3502803"/>
              <a:gd name="connsiteX15" fmla="*/ 174609 w 3248517"/>
              <a:gd name="connsiteY15" fmla="*/ 3276217 h 3502803"/>
              <a:gd name="connsiteX16" fmla="*/ 170014 w 3248517"/>
              <a:gd name="connsiteY16" fmla="*/ 2720225 h 3502803"/>
              <a:gd name="connsiteX17" fmla="*/ 390573 w 3248517"/>
              <a:gd name="connsiteY17" fmla="*/ 2605350 h 3502803"/>
              <a:gd name="connsiteX18" fmla="*/ 298674 w 3248517"/>
              <a:gd name="connsiteY18" fmla="*/ 2734010 h 3502803"/>
              <a:gd name="connsiteX19" fmla="*/ 680057 w 3248517"/>
              <a:gd name="connsiteY19" fmla="*/ 3294597 h 3502803"/>
              <a:gd name="connsiteX20" fmla="*/ 721411 w 3248517"/>
              <a:gd name="connsiteY20" fmla="*/ 3262432 h 3502803"/>
              <a:gd name="connsiteX21" fmla="*/ 735196 w 3248517"/>
              <a:gd name="connsiteY21" fmla="*/ 3363521 h 3502803"/>
              <a:gd name="connsiteX22" fmla="*/ 928185 w 3248517"/>
              <a:gd name="connsiteY22" fmla="*/ 3363521 h 3502803"/>
              <a:gd name="connsiteX23" fmla="*/ 974135 w 3248517"/>
              <a:gd name="connsiteY23" fmla="*/ 3331356 h 3502803"/>
              <a:gd name="connsiteX24" fmla="*/ 758171 w 3248517"/>
              <a:gd name="connsiteY24" fmla="*/ 3193507 h 3502803"/>
              <a:gd name="connsiteX25" fmla="*/ 510043 w 3248517"/>
              <a:gd name="connsiteY25" fmla="*/ 2821314 h 3502803"/>
              <a:gd name="connsiteX26" fmla="*/ 519233 w 3248517"/>
              <a:gd name="connsiteY26" fmla="*/ 2738605 h 3502803"/>
              <a:gd name="connsiteX27" fmla="*/ 914400 w 3248517"/>
              <a:gd name="connsiteY27" fmla="*/ 2334247 h 3502803"/>
              <a:gd name="connsiteX28" fmla="*/ 1709331 w 3248517"/>
              <a:gd name="connsiteY28" fmla="*/ 2380197 h 3502803"/>
              <a:gd name="connsiteX29" fmla="*/ 1585267 w 3248517"/>
              <a:gd name="connsiteY29" fmla="*/ 3248647 h 3502803"/>
              <a:gd name="connsiteX30" fmla="*/ 1622026 w 3248517"/>
              <a:gd name="connsiteY30" fmla="*/ 3239457 h 3502803"/>
              <a:gd name="connsiteX31" fmla="*/ 1617432 w 3248517"/>
              <a:gd name="connsiteY31" fmla="*/ 3386496 h 3502803"/>
              <a:gd name="connsiteX32" fmla="*/ 1824205 w 3248517"/>
              <a:gd name="connsiteY32" fmla="*/ 3450826 h 3502803"/>
              <a:gd name="connsiteX33" fmla="*/ 1856370 w 3248517"/>
              <a:gd name="connsiteY33" fmla="*/ 3391091 h 3502803"/>
              <a:gd name="connsiteX34" fmla="*/ 1718521 w 3248517"/>
              <a:gd name="connsiteY34" fmla="*/ 3303786 h 3502803"/>
              <a:gd name="connsiteX35" fmla="*/ 1746091 w 3248517"/>
              <a:gd name="connsiteY35" fmla="*/ 2908619 h 3502803"/>
              <a:gd name="connsiteX36" fmla="*/ 1870155 w 3248517"/>
              <a:gd name="connsiteY36" fmla="*/ 2623730 h 3502803"/>
              <a:gd name="connsiteX37" fmla="*/ 1975840 w 3248517"/>
              <a:gd name="connsiteY37" fmla="*/ 2844289 h 3502803"/>
              <a:gd name="connsiteX38" fmla="*/ 2058549 w 3248517"/>
              <a:gd name="connsiteY38" fmla="*/ 3060253 h 3502803"/>
              <a:gd name="connsiteX39" fmla="*/ 2104499 w 3248517"/>
              <a:gd name="connsiteY39" fmla="*/ 3358926 h 3502803"/>
              <a:gd name="connsiteX40" fmla="*/ 2141259 w 3248517"/>
              <a:gd name="connsiteY40" fmla="*/ 3326761 h 3502803"/>
              <a:gd name="connsiteX41" fmla="*/ 2168828 w 3248517"/>
              <a:gd name="connsiteY41" fmla="*/ 3496775 h 3502803"/>
              <a:gd name="connsiteX42" fmla="*/ 2271740 w 3248517"/>
              <a:gd name="connsiteY42" fmla="*/ 3502107 h 3502803"/>
              <a:gd name="connsiteX43" fmla="*/ 2353539 w 3248517"/>
              <a:gd name="connsiteY43" fmla="*/ 3463419 h 3502803"/>
              <a:gd name="connsiteX44" fmla="*/ 2240700 w 3248517"/>
              <a:gd name="connsiteY44" fmla="*/ 3366924 h 3502803"/>
              <a:gd name="connsiteX45" fmla="*/ 2145854 w 3248517"/>
              <a:gd name="connsiteY45" fmla="*/ 3087823 h 3502803"/>
              <a:gd name="connsiteX46" fmla="*/ 2101660 w 3248517"/>
              <a:gd name="connsiteY46" fmla="*/ 2817884 h 3502803"/>
              <a:gd name="connsiteX47" fmla="*/ 2072334 w 3248517"/>
              <a:gd name="connsiteY47" fmla="*/ 2357222 h 3502803"/>
              <a:gd name="connsiteX48" fmla="*/ 2313376 w 3248517"/>
              <a:gd name="connsiteY48" fmla="*/ 2205413 h 3502803"/>
              <a:gd name="connsiteX49" fmla="*/ 2604615 w 3248517"/>
              <a:gd name="connsiteY49" fmla="*/ 1779447 h 3502803"/>
              <a:gd name="connsiteX50" fmla="*/ 2672628 w 3248517"/>
              <a:gd name="connsiteY50" fmla="*/ 1448891 h 3502803"/>
              <a:gd name="connsiteX51" fmla="*/ 2785010 w 3248517"/>
              <a:gd name="connsiteY51" fmla="*/ 1398346 h 3502803"/>
              <a:gd name="connsiteX52" fmla="*/ 2774628 w 3248517"/>
              <a:gd name="connsiteY52" fmla="*/ 1288521 h 3502803"/>
              <a:gd name="connsiteX53" fmla="*/ 2760106 w 3248517"/>
              <a:gd name="connsiteY53" fmla="*/ 1231453 h 3502803"/>
              <a:gd name="connsiteX54" fmla="*/ 2783362 w 3248517"/>
              <a:gd name="connsiteY54" fmla="*/ 1121454 h 3502803"/>
              <a:gd name="connsiteX55" fmla="*/ 2813492 w 3248517"/>
              <a:gd name="connsiteY55" fmla="*/ 1132185 h 3502803"/>
              <a:gd name="connsiteX56" fmla="*/ 2807530 w 3248517"/>
              <a:gd name="connsiteY56" fmla="*/ 1066034 h 3502803"/>
              <a:gd name="connsiteX57" fmla="*/ 2835100 w 3248517"/>
              <a:gd name="connsiteY57" fmla="*/ 1020084 h 3502803"/>
              <a:gd name="connsiteX58" fmla="*/ 2946306 w 3248517"/>
              <a:gd name="connsiteY58" fmla="*/ 872562 h 3502803"/>
              <a:gd name="connsiteX59" fmla="*/ 2986734 w 3248517"/>
              <a:gd name="connsiteY59" fmla="*/ 771955 h 3502803"/>
              <a:gd name="connsiteX60" fmla="*/ 2876992 w 3248517"/>
              <a:gd name="connsiteY60" fmla="*/ 819245 h 3502803"/>
              <a:gd name="connsiteX61" fmla="*/ 2742744 w 3248517"/>
              <a:gd name="connsiteY61" fmla="*/ 868450 h 3502803"/>
              <a:gd name="connsiteX62" fmla="*/ 3074039 w 3248517"/>
              <a:gd name="connsiteY62" fmla="*/ 501589 h 3502803"/>
              <a:gd name="connsiteX63" fmla="*/ 3219323 w 3248517"/>
              <a:gd name="connsiteY63" fmla="*/ 46231 h 3502803"/>
              <a:gd name="connsiteX64" fmla="*/ 3119988 w 3248517"/>
              <a:gd name="connsiteY64" fmla="*/ 328453 h 3502803"/>
              <a:gd name="connsiteX65" fmla="*/ 3079371 w 3248517"/>
              <a:gd name="connsiteY65" fmla="*/ 38232 h 3502803"/>
              <a:gd name="connsiteX66" fmla="*/ 3059798 w 3248517"/>
              <a:gd name="connsiteY66" fmla="*/ 388642 h 3502803"/>
              <a:gd name="connsiteX67" fmla="*/ 2963023 w 3248517"/>
              <a:gd name="connsiteY67" fmla="*/ 482754 h 3502803"/>
              <a:gd name="connsiteX68" fmla="*/ 2822963 w 3248517"/>
              <a:gd name="connsiteY68" fmla="*/ 60189 h 3502803"/>
              <a:gd name="connsiteX69" fmla="*/ 2887119 w 3248517"/>
              <a:gd name="connsiteY69" fmla="*/ 521161 h 3502803"/>
              <a:gd name="connsiteX70" fmla="*/ 2715630 w 3248517"/>
              <a:gd name="connsiteY70" fmla="*/ 730601 h 3502803"/>
              <a:gd name="connsiteX71" fmla="*/ 2649828 w 3248517"/>
              <a:gd name="connsiteY71" fmla="*/ 620884 h 3502803"/>
              <a:gd name="connsiteX72" fmla="*/ 2633832 w 3248517"/>
              <a:gd name="connsiteY72" fmla="*/ 446449 h 3502803"/>
              <a:gd name="connsiteX73" fmla="*/ 2586971 w 3248517"/>
              <a:gd name="connsiteY73" fmla="*/ 643296 h 3502803"/>
              <a:gd name="connsiteX74" fmla="*/ 2650846 w 3248517"/>
              <a:gd name="connsiteY74" fmla="*/ 771218 h 3502803"/>
              <a:gd name="connsiteX75" fmla="*/ 2632922 w 3248517"/>
              <a:gd name="connsiteY75" fmla="*/ 854946 h 3502803"/>
              <a:gd name="connsiteX76" fmla="*/ 2481287 w 3248517"/>
              <a:gd name="connsiteY76" fmla="*/ 854665 h 3502803"/>
              <a:gd name="connsiteX77" fmla="*/ 2393982 w 3248517"/>
              <a:gd name="connsiteY77" fmla="*/ 753575 h 3502803"/>
              <a:gd name="connsiteX78" fmla="*/ 2447929 w 3248517"/>
              <a:gd name="connsiteY78" fmla="*/ 605344 h 3502803"/>
              <a:gd name="connsiteX79" fmla="*/ 2420079 w 3248517"/>
              <a:gd name="connsiteY79" fmla="*/ 458586 h 3502803"/>
              <a:gd name="connsiteX80" fmla="*/ 2330389 w 3248517"/>
              <a:gd name="connsiteY80" fmla="*/ 702575 h 3502803"/>
              <a:gd name="connsiteX81" fmla="*/ 2045501 w 3248517"/>
              <a:gd name="connsiteY81" fmla="*/ 470160 h 3502803"/>
              <a:gd name="connsiteX82" fmla="*/ 2079139 w 3248517"/>
              <a:gd name="connsiteY82" fmla="*/ 379171 h 3502803"/>
              <a:gd name="connsiteX83" fmla="*/ 2305379 w 3248517"/>
              <a:gd name="connsiteY83" fmla="*/ 238764 h 3502803"/>
              <a:gd name="connsiteX84" fmla="*/ 2167863 w 3248517"/>
              <a:gd name="connsiteY84" fmla="*/ 296731 h 3502803"/>
              <a:gd name="connsiteX85" fmla="*/ 2035574 w 3248517"/>
              <a:gd name="connsiteY85" fmla="*/ 307863 h 3502803"/>
              <a:gd name="connsiteX86" fmla="*/ 2047899 w 3248517"/>
              <a:gd name="connsiteY86" fmla="*/ 174099 h 3502803"/>
              <a:gd name="connsiteX87" fmla="*/ 2126456 w 3248517"/>
              <a:gd name="connsiteY87" fmla="*/ 0 h 3502803"/>
              <a:gd name="connsiteX88" fmla="*/ 1966650 w 3248517"/>
              <a:gd name="connsiteY88" fmla="*/ 257318 h 3502803"/>
              <a:gd name="connsiteX89" fmla="*/ 1936870 w 3248517"/>
              <a:gd name="connsiteY89" fmla="*/ 32164 h 3502803"/>
              <a:gd name="connsiteX90" fmla="*/ 1901275 w 3248517"/>
              <a:gd name="connsiteY90" fmla="*/ 208756 h 3502803"/>
              <a:gd name="connsiteX91" fmla="*/ 1931363 w 3248517"/>
              <a:gd name="connsiteY91" fmla="*/ 367315 h 3502803"/>
              <a:gd name="connsiteX92" fmla="*/ 1837294 w 3248517"/>
              <a:gd name="connsiteY92" fmla="*/ 288733 h 3502803"/>
              <a:gd name="connsiteX93" fmla="*/ 1776782 w 3248517"/>
              <a:gd name="connsiteY93" fmla="*/ 138130 h 3502803"/>
              <a:gd name="connsiteX94" fmla="*/ 1812524 w 3248517"/>
              <a:gd name="connsiteY94" fmla="*/ 363351 h 3502803"/>
              <a:gd name="connsiteX95" fmla="*/ 2358415 w 3248517"/>
              <a:gd name="connsiteY95" fmla="*/ 907420 h 3502803"/>
              <a:gd name="connsiteX96" fmla="*/ 2235543 w 3248517"/>
              <a:gd name="connsiteY96" fmla="*/ 830779 h 3502803"/>
              <a:gd name="connsiteX97" fmla="*/ 2065635 w 3248517"/>
              <a:gd name="connsiteY97" fmla="*/ 746314 h 3502803"/>
              <a:gd name="connsiteX98" fmla="*/ 2108531 w 3248517"/>
              <a:gd name="connsiteY98" fmla="*/ 998194 h 3502803"/>
              <a:gd name="connsiteX99" fmla="*/ 2259254 w 3248517"/>
              <a:gd name="connsiteY99" fmla="*/ 1067227 h 3502803"/>
              <a:gd name="connsiteX100" fmla="*/ 2285163 w 3248517"/>
              <a:gd name="connsiteY100" fmla="*/ 1144483 h 3502803"/>
              <a:gd name="connsiteX101" fmla="*/ 2187208 w 3248517"/>
              <a:gd name="connsiteY101" fmla="*/ 1396872 h 3502803"/>
              <a:gd name="connsiteX102" fmla="*/ 1962055 w 3248517"/>
              <a:gd name="connsiteY102" fmla="*/ 1419847 h 3502803"/>
              <a:gd name="connsiteX103" fmla="*/ 1658786 w 3248517"/>
              <a:gd name="connsiteY103" fmla="*/ 1452012 h 3502803"/>
              <a:gd name="connsiteX104" fmla="*/ 514638 w 3248517"/>
              <a:gd name="connsiteY104" fmla="*/ 1433632 h 3502803"/>
              <a:gd name="connsiteX0" fmla="*/ 514638 w 3248517"/>
              <a:gd name="connsiteY0" fmla="*/ 1433632 h 3508045"/>
              <a:gd name="connsiteX1" fmla="*/ 514638 w 3248517"/>
              <a:gd name="connsiteY1" fmla="*/ 1433632 h 3508045"/>
              <a:gd name="connsiteX2" fmla="*/ 202179 w 3248517"/>
              <a:gd name="connsiteY2" fmla="*/ 1603646 h 3508045"/>
              <a:gd name="connsiteX3" fmla="*/ 18380 w 3248517"/>
              <a:gd name="connsiteY3" fmla="*/ 1787445 h 3508045"/>
              <a:gd name="connsiteX4" fmla="*/ 0 w 3248517"/>
              <a:gd name="connsiteY4" fmla="*/ 2063143 h 3508045"/>
              <a:gd name="connsiteX5" fmla="*/ 151635 w 3248517"/>
              <a:gd name="connsiteY5" fmla="*/ 1952864 h 3508045"/>
              <a:gd name="connsiteX6" fmla="*/ 188394 w 3248517"/>
              <a:gd name="connsiteY6" fmla="*/ 2003409 h 3508045"/>
              <a:gd name="connsiteX7" fmla="*/ 202179 w 3248517"/>
              <a:gd name="connsiteY7" fmla="*/ 1856369 h 3508045"/>
              <a:gd name="connsiteX8" fmla="*/ 280294 w 3248517"/>
              <a:gd name="connsiteY8" fmla="*/ 2269917 h 3508045"/>
              <a:gd name="connsiteX9" fmla="*/ 36760 w 3248517"/>
              <a:gd name="connsiteY9" fmla="*/ 2550211 h 3508045"/>
              <a:gd name="connsiteX10" fmla="*/ 45950 w 3248517"/>
              <a:gd name="connsiteY10" fmla="*/ 3363521 h 3508045"/>
              <a:gd name="connsiteX11" fmla="*/ 105685 w 3248517"/>
              <a:gd name="connsiteY11" fmla="*/ 3326761 h 3508045"/>
              <a:gd name="connsiteX12" fmla="*/ 133255 w 3248517"/>
              <a:gd name="connsiteY12" fmla="*/ 3469206 h 3508045"/>
              <a:gd name="connsiteX13" fmla="*/ 298674 w 3248517"/>
              <a:gd name="connsiteY13" fmla="*/ 3464611 h 3508045"/>
              <a:gd name="connsiteX14" fmla="*/ 353813 w 3248517"/>
              <a:gd name="connsiteY14" fmla="*/ 3427851 h 3508045"/>
              <a:gd name="connsiteX15" fmla="*/ 174609 w 3248517"/>
              <a:gd name="connsiteY15" fmla="*/ 3276217 h 3508045"/>
              <a:gd name="connsiteX16" fmla="*/ 170014 w 3248517"/>
              <a:gd name="connsiteY16" fmla="*/ 2720225 h 3508045"/>
              <a:gd name="connsiteX17" fmla="*/ 390573 w 3248517"/>
              <a:gd name="connsiteY17" fmla="*/ 2605350 h 3508045"/>
              <a:gd name="connsiteX18" fmla="*/ 298674 w 3248517"/>
              <a:gd name="connsiteY18" fmla="*/ 2734010 h 3508045"/>
              <a:gd name="connsiteX19" fmla="*/ 680057 w 3248517"/>
              <a:gd name="connsiteY19" fmla="*/ 3294597 h 3508045"/>
              <a:gd name="connsiteX20" fmla="*/ 721411 w 3248517"/>
              <a:gd name="connsiteY20" fmla="*/ 3262432 h 3508045"/>
              <a:gd name="connsiteX21" fmla="*/ 735196 w 3248517"/>
              <a:gd name="connsiteY21" fmla="*/ 3363521 h 3508045"/>
              <a:gd name="connsiteX22" fmla="*/ 928185 w 3248517"/>
              <a:gd name="connsiteY22" fmla="*/ 3363521 h 3508045"/>
              <a:gd name="connsiteX23" fmla="*/ 974135 w 3248517"/>
              <a:gd name="connsiteY23" fmla="*/ 3331356 h 3508045"/>
              <a:gd name="connsiteX24" fmla="*/ 758171 w 3248517"/>
              <a:gd name="connsiteY24" fmla="*/ 3193507 h 3508045"/>
              <a:gd name="connsiteX25" fmla="*/ 510043 w 3248517"/>
              <a:gd name="connsiteY25" fmla="*/ 2821314 h 3508045"/>
              <a:gd name="connsiteX26" fmla="*/ 519233 w 3248517"/>
              <a:gd name="connsiteY26" fmla="*/ 2738605 h 3508045"/>
              <a:gd name="connsiteX27" fmla="*/ 914400 w 3248517"/>
              <a:gd name="connsiteY27" fmla="*/ 2334247 h 3508045"/>
              <a:gd name="connsiteX28" fmla="*/ 1709331 w 3248517"/>
              <a:gd name="connsiteY28" fmla="*/ 2380197 h 3508045"/>
              <a:gd name="connsiteX29" fmla="*/ 1585267 w 3248517"/>
              <a:gd name="connsiteY29" fmla="*/ 3248647 h 3508045"/>
              <a:gd name="connsiteX30" fmla="*/ 1622026 w 3248517"/>
              <a:gd name="connsiteY30" fmla="*/ 3239457 h 3508045"/>
              <a:gd name="connsiteX31" fmla="*/ 1617432 w 3248517"/>
              <a:gd name="connsiteY31" fmla="*/ 3386496 h 3508045"/>
              <a:gd name="connsiteX32" fmla="*/ 1824205 w 3248517"/>
              <a:gd name="connsiteY32" fmla="*/ 3450826 h 3508045"/>
              <a:gd name="connsiteX33" fmla="*/ 1856370 w 3248517"/>
              <a:gd name="connsiteY33" fmla="*/ 3391091 h 3508045"/>
              <a:gd name="connsiteX34" fmla="*/ 1718521 w 3248517"/>
              <a:gd name="connsiteY34" fmla="*/ 3303786 h 3508045"/>
              <a:gd name="connsiteX35" fmla="*/ 1746091 w 3248517"/>
              <a:gd name="connsiteY35" fmla="*/ 2908619 h 3508045"/>
              <a:gd name="connsiteX36" fmla="*/ 1870155 w 3248517"/>
              <a:gd name="connsiteY36" fmla="*/ 2623730 h 3508045"/>
              <a:gd name="connsiteX37" fmla="*/ 1975840 w 3248517"/>
              <a:gd name="connsiteY37" fmla="*/ 2844289 h 3508045"/>
              <a:gd name="connsiteX38" fmla="*/ 2058549 w 3248517"/>
              <a:gd name="connsiteY38" fmla="*/ 3060253 h 3508045"/>
              <a:gd name="connsiteX39" fmla="*/ 2104499 w 3248517"/>
              <a:gd name="connsiteY39" fmla="*/ 3358926 h 3508045"/>
              <a:gd name="connsiteX40" fmla="*/ 2141259 w 3248517"/>
              <a:gd name="connsiteY40" fmla="*/ 3326761 h 3508045"/>
              <a:gd name="connsiteX41" fmla="*/ 2168828 w 3248517"/>
              <a:gd name="connsiteY41" fmla="*/ 3496775 h 3508045"/>
              <a:gd name="connsiteX42" fmla="*/ 2309062 w 3248517"/>
              <a:gd name="connsiteY42" fmla="*/ 3507439 h 3508045"/>
              <a:gd name="connsiteX43" fmla="*/ 2353539 w 3248517"/>
              <a:gd name="connsiteY43" fmla="*/ 3463419 h 3508045"/>
              <a:gd name="connsiteX44" fmla="*/ 2240700 w 3248517"/>
              <a:gd name="connsiteY44" fmla="*/ 3366924 h 3508045"/>
              <a:gd name="connsiteX45" fmla="*/ 2145854 w 3248517"/>
              <a:gd name="connsiteY45" fmla="*/ 3087823 h 3508045"/>
              <a:gd name="connsiteX46" fmla="*/ 2101660 w 3248517"/>
              <a:gd name="connsiteY46" fmla="*/ 2817884 h 3508045"/>
              <a:gd name="connsiteX47" fmla="*/ 2072334 w 3248517"/>
              <a:gd name="connsiteY47" fmla="*/ 2357222 h 3508045"/>
              <a:gd name="connsiteX48" fmla="*/ 2313376 w 3248517"/>
              <a:gd name="connsiteY48" fmla="*/ 2205413 h 3508045"/>
              <a:gd name="connsiteX49" fmla="*/ 2604615 w 3248517"/>
              <a:gd name="connsiteY49" fmla="*/ 1779447 h 3508045"/>
              <a:gd name="connsiteX50" fmla="*/ 2672628 w 3248517"/>
              <a:gd name="connsiteY50" fmla="*/ 1448891 h 3508045"/>
              <a:gd name="connsiteX51" fmla="*/ 2785010 w 3248517"/>
              <a:gd name="connsiteY51" fmla="*/ 1398346 h 3508045"/>
              <a:gd name="connsiteX52" fmla="*/ 2774628 w 3248517"/>
              <a:gd name="connsiteY52" fmla="*/ 1288521 h 3508045"/>
              <a:gd name="connsiteX53" fmla="*/ 2760106 w 3248517"/>
              <a:gd name="connsiteY53" fmla="*/ 1231453 h 3508045"/>
              <a:gd name="connsiteX54" fmla="*/ 2783362 w 3248517"/>
              <a:gd name="connsiteY54" fmla="*/ 1121454 h 3508045"/>
              <a:gd name="connsiteX55" fmla="*/ 2813492 w 3248517"/>
              <a:gd name="connsiteY55" fmla="*/ 1132185 h 3508045"/>
              <a:gd name="connsiteX56" fmla="*/ 2807530 w 3248517"/>
              <a:gd name="connsiteY56" fmla="*/ 1066034 h 3508045"/>
              <a:gd name="connsiteX57" fmla="*/ 2835100 w 3248517"/>
              <a:gd name="connsiteY57" fmla="*/ 1020084 h 3508045"/>
              <a:gd name="connsiteX58" fmla="*/ 2946306 w 3248517"/>
              <a:gd name="connsiteY58" fmla="*/ 872562 h 3508045"/>
              <a:gd name="connsiteX59" fmla="*/ 2986734 w 3248517"/>
              <a:gd name="connsiteY59" fmla="*/ 771955 h 3508045"/>
              <a:gd name="connsiteX60" fmla="*/ 2876992 w 3248517"/>
              <a:gd name="connsiteY60" fmla="*/ 819245 h 3508045"/>
              <a:gd name="connsiteX61" fmla="*/ 2742744 w 3248517"/>
              <a:gd name="connsiteY61" fmla="*/ 868450 h 3508045"/>
              <a:gd name="connsiteX62" fmla="*/ 3074039 w 3248517"/>
              <a:gd name="connsiteY62" fmla="*/ 501589 h 3508045"/>
              <a:gd name="connsiteX63" fmla="*/ 3219323 w 3248517"/>
              <a:gd name="connsiteY63" fmla="*/ 46231 h 3508045"/>
              <a:gd name="connsiteX64" fmla="*/ 3119988 w 3248517"/>
              <a:gd name="connsiteY64" fmla="*/ 328453 h 3508045"/>
              <a:gd name="connsiteX65" fmla="*/ 3079371 w 3248517"/>
              <a:gd name="connsiteY65" fmla="*/ 38232 h 3508045"/>
              <a:gd name="connsiteX66" fmla="*/ 3059798 w 3248517"/>
              <a:gd name="connsiteY66" fmla="*/ 388642 h 3508045"/>
              <a:gd name="connsiteX67" fmla="*/ 2963023 w 3248517"/>
              <a:gd name="connsiteY67" fmla="*/ 482754 h 3508045"/>
              <a:gd name="connsiteX68" fmla="*/ 2822963 w 3248517"/>
              <a:gd name="connsiteY68" fmla="*/ 60189 h 3508045"/>
              <a:gd name="connsiteX69" fmla="*/ 2887119 w 3248517"/>
              <a:gd name="connsiteY69" fmla="*/ 521161 h 3508045"/>
              <a:gd name="connsiteX70" fmla="*/ 2715630 w 3248517"/>
              <a:gd name="connsiteY70" fmla="*/ 730601 h 3508045"/>
              <a:gd name="connsiteX71" fmla="*/ 2649828 w 3248517"/>
              <a:gd name="connsiteY71" fmla="*/ 620884 h 3508045"/>
              <a:gd name="connsiteX72" fmla="*/ 2633832 w 3248517"/>
              <a:gd name="connsiteY72" fmla="*/ 446449 h 3508045"/>
              <a:gd name="connsiteX73" fmla="*/ 2586971 w 3248517"/>
              <a:gd name="connsiteY73" fmla="*/ 643296 h 3508045"/>
              <a:gd name="connsiteX74" fmla="*/ 2650846 w 3248517"/>
              <a:gd name="connsiteY74" fmla="*/ 771218 h 3508045"/>
              <a:gd name="connsiteX75" fmla="*/ 2632922 w 3248517"/>
              <a:gd name="connsiteY75" fmla="*/ 854946 h 3508045"/>
              <a:gd name="connsiteX76" fmla="*/ 2481287 w 3248517"/>
              <a:gd name="connsiteY76" fmla="*/ 854665 h 3508045"/>
              <a:gd name="connsiteX77" fmla="*/ 2393982 w 3248517"/>
              <a:gd name="connsiteY77" fmla="*/ 753575 h 3508045"/>
              <a:gd name="connsiteX78" fmla="*/ 2447929 w 3248517"/>
              <a:gd name="connsiteY78" fmla="*/ 605344 h 3508045"/>
              <a:gd name="connsiteX79" fmla="*/ 2420079 w 3248517"/>
              <a:gd name="connsiteY79" fmla="*/ 458586 h 3508045"/>
              <a:gd name="connsiteX80" fmla="*/ 2330389 w 3248517"/>
              <a:gd name="connsiteY80" fmla="*/ 702575 h 3508045"/>
              <a:gd name="connsiteX81" fmla="*/ 2045501 w 3248517"/>
              <a:gd name="connsiteY81" fmla="*/ 470160 h 3508045"/>
              <a:gd name="connsiteX82" fmla="*/ 2079139 w 3248517"/>
              <a:gd name="connsiteY82" fmla="*/ 379171 h 3508045"/>
              <a:gd name="connsiteX83" fmla="*/ 2305379 w 3248517"/>
              <a:gd name="connsiteY83" fmla="*/ 238764 h 3508045"/>
              <a:gd name="connsiteX84" fmla="*/ 2167863 w 3248517"/>
              <a:gd name="connsiteY84" fmla="*/ 296731 h 3508045"/>
              <a:gd name="connsiteX85" fmla="*/ 2035574 w 3248517"/>
              <a:gd name="connsiteY85" fmla="*/ 307863 h 3508045"/>
              <a:gd name="connsiteX86" fmla="*/ 2047899 w 3248517"/>
              <a:gd name="connsiteY86" fmla="*/ 174099 h 3508045"/>
              <a:gd name="connsiteX87" fmla="*/ 2126456 w 3248517"/>
              <a:gd name="connsiteY87" fmla="*/ 0 h 3508045"/>
              <a:gd name="connsiteX88" fmla="*/ 1966650 w 3248517"/>
              <a:gd name="connsiteY88" fmla="*/ 257318 h 3508045"/>
              <a:gd name="connsiteX89" fmla="*/ 1936870 w 3248517"/>
              <a:gd name="connsiteY89" fmla="*/ 32164 h 3508045"/>
              <a:gd name="connsiteX90" fmla="*/ 1901275 w 3248517"/>
              <a:gd name="connsiteY90" fmla="*/ 208756 h 3508045"/>
              <a:gd name="connsiteX91" fmla="*/ 1931363 w 3248517"/>
              <a:gd name="connsiteY91" fmla="*/ 367315 h 3508045"/>
              <a:gd name="connsiteX92" fmla="*/ 1837294 w 3248517"/>
              <a:gd name="connsiteY92" fmla="*/ 288733 h 3508045"/>
              <a:gd name="connsiteX93" fmla="*/ 1776782 w 3248517"/>
              <a:gd name="connsiteY93" fmla="*/ 138130 h 3508045"/>
              <a:gd name="connsiteX94" fmla="*/ 1812524 w 3248517"/>
              <a:gd name="connsiteY94" fmla="*/ 363351 h 3508045"/>
              <a:gd name="connsiteX95" fmla="*/ 2358415 w 3248517"/>
              <a:gd name="connsiteY95" fmla="*/ 907420 h 3508045"/>
              <a:gd name="connsiteX96" fmla="*/ 2235543 w 3248517"/>
              <a:gd name="connsiteY96" fmla="*/ 830779 h 3508045"/>
              <a:gd name="connsiteX97" fmla="*/ 2065635 w 3248517"/>
              <a:gd name="connsiteY97" fmla="*/ 746314 h 3508045"/>
              <a:gd name="connsiteX98" fmla="*/ 2108531 w 3248517"/>
              <a:gd name="connsiteY98" fmla="*/ 998194 h 3508045"/>
              <a:gd name="connsiteX99" fmla="*/ 2259254 w 3248517"/>
              <a:gd name="connsiteY99" fmla="*/ 1067227 h 3508045"/>
              <a:gd name="connsiteX100" fmla="*/ 2285163 w 3248517"/>
              <a:gd name="connsiteY100" fmla="*/ 1144483 h 3508045"/>
              <a:gd name="connsiteX101" fmla="*/ 2187208 w 3248517"/>
              <a:gd name="connsiteY101" fmla="*/ 1396872 h 3508045"/>
              <a:gd name="connsiteX102" fmla="*/ 1962055 w 3248517"/>
              <a:gd name="connsiteY102" fmla="*/ 1419847 h 3508045"/>
              <a:gd name="connsiteX103" fmla="*/ 1658786 w 3248517"/>
              <a:gd name="connsiteY103" fmla="*/ 1452012 h 3508045"/>
              <a:gd name="connsiteX104" fmla="*/ 514638 w 3248517"/>
              <a:gd name="connsiteY104" fmla="*/ 1433632 h 3508045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436174 w 3248517"/>
              <a:gd name="connsiteY0" fmla="*/ 1463810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436174 w 3248517"/>
              <a:gd name="connsiteY104" fmla="*/ 1463810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53654 w 3248517"/>
              <a:gd name="connsiteY4" fmla="*/ 177116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46239 w 3229523"/>
              <a:gd name="connsiteY0" fmla="*/ 1433906 h 3507439"/>
              <a:gd name="connsiteX1" fmla="*/ 827604 w 3229523"/>
              <a:gd name="connsiteY1" fmla="*/ 1430614 h 3507439"/>
              <a:gd name="connsiteX2" fmla="*/ 507353 w 3229523"/>
              <a:gd name="connsiteY2" fmla="*/ 1443019 h 3507439"/>
              <a:gd name="connsiteX3" fmla="*/ 183185 w 3229523"/>
              <a:gd name="connsiteY3" fmla="*/ 1603646 h 3507439"/>
              <a:gd name="connsiteX4" fmla="*/ 34660 w 3229523"/>
              <a:gd name="connsiteY4" fmla="*/ 1771165 h 3507439"/>
              <a:gd name="connsiteX5" fmla="*/ 0 w 3229523"/>
              <a:gd name="connsiteY5" fmla="*/ 2063143 h 3507439"/>
              <a:gd name="connsiteX6" fmla="*/ 132641 w 3229523"/>
              <a:gd name="connsiteY6" fmla="*/ 1952864 h 3507439"/>
              <a:gd name="connsiteX7" fmla="*/ 169400 w 3229523"/>
              <a:gd name="connsiteY7" fmla="*/ 2003409 h 3507439"/>
              <a:gd name="connsiteX8" fmla="*/ 183185 w 3229523"/>
              <a:gd name="connsiteY8" fmla="*/ 1856369 h 3507439"/>
              <a:gd name="connsiteX9" fmla="*/ 261300 w 3229523"/>
              <a:gd name="connsiteY9" fmla="*/ 2269917 h 3507439"/>
              <a:gd name="connsiteX10" fmla="*/ 17766 w 3229523"/>
              <a:gd name="connsiteY10" fmla="*/ 2550211 h 3507439"/>
              <a:gd name="connsiteX11" fmla="*/ 26956 w 3229523"/>
              <a:gd name="connsiteY11" fmla="*/ 3363521 h 3507439"/>
              <a:gd name="connsiteX12" fmla="*/ 86691 w 3229523"/>
              <a:gd name="connsiteY12" fmla="*/ 3326761 h 3507439"/>
              <a:gd name="connsiteX13" fmla="*/ 114261 w 3229523"/>
              <a:gd name="connsiteY13" fmla="*/ 3469206 h 3507439"/>
              <a:gd name="connsiteX14" fmla="*/ 279680 w 3229523"/>
              <a:gd name="connsiteY14" fmla="*/ 3464611 h 3507439"/>
              <a:gd name="connsiteX15" fmla="*/ 334819 w 3229523"/>
              <a:gd name="connsiteY15" fmla="*/ 3427851 h 3507439"/>
              <a:gd name="connsiteX16" fmla="*/ 155615 w 3229523"/>
              <a:gd name="connsiteY16" fmla="*/ 3276217 h 3507439"/>
              <a:gd name="connsiteX17" fmla="*/ 151020 w 3229523"/>
              <a:gd name="connsiteY17" fmla="*/ 2720225 h 3507439"/>
              <a:gd name="connsiteX18" fmla="*/ 371579 w 3229523"/>
              <a:gd name="connsiteY18" fmla="*/ 2605350 h 3507439"/>
              <a:gd name="connsiteX19" fmla="*/ 279680 w 3229523"/>
              <a:gd name="connsiteY19" fmla="*/ 2734010 h 3507439"/>
              <a:gd name="connsiteX20" fmla="*/ 661063 w 3229523"/>
              <a:gd name="connsiteY20" fmla="*/ 3294597 h 3507439"/>
              <a:gd name="connsiteX21" fmla="*/ 702417 w 3229523"/>
              <a:gd name="connsiteY21" fmla="*/ 3262432 h 3507439"/>
              <a:gd name="connsiteX22" fmla="*/ 716202 w 3229523"/>
              <a:gd name="connsiteY22" fmla="*/ 3363521 h 3507439"/>
              <a:gd name="connsiteX23" fmla="*/ 909191 w 3229523"/>
              <a:gd name="connsiteY23" fmla="*/ 3363521 h 3507439"/>
              <a:gd name="connsiteX24" fmla="*/ 955141 w 3229523"/>
              <a:gd name="connsiteY24" fmla="*/ 3331356 h 3507439"/>
              <a:gd name="connsiteX25" fmla="*/ 739177 w 3229523"/>
              <a:gd name="connsiteY25" fmla="*/ 3193507 h 3507439"/>
              <a:gd name="connsiteX26" fmla="*/ 491049 w 3229523"/>
              <a:gd name="connsiteY26" fmla="*/ 2821314 h 3507439"/>
              <a:gd name="connsiteX27" fmla="*/ 500239 w 3229523"/>
              <a:gd name="connsiteY27" fmla="*/ 2738605 h 3507439"/>
              <a:gd name="connsiteX28" fmla="*/ 895406 w 3229523"/>
              <a:gd name="connsiteY28" fmla="*/ 2334247 h 3507439"/>
              <a:gd name="connsiteX29" fmla="*/ 1690337 w 3229523"/>
              <a:gd name="connsiteY29" fmla="*/ 2380197 h 3507439"/>
              <a:gd name="connsiteX30" fmla="*/ 1566273 w 3229523"/>
              <a:gd name="connsiteY30" fmla="*/ 3248647 h 3507439"/>
              <a:gd name="connsiteX31" fmla="*/ 1603032 w 3229523"/>
              <a:gd name="connsiteY31" fmla="*/ 3239457 h 3507439"/>
              <a:gd name="connsiteX32" fmla="*/ 1598438 w 3229523"/>
              <a:gd name="connsiteY32" fmla="*/ 3386496 h 3507439"/>
              <a:gd name="connsiteX33" fmla="*/ 1805211 w 3229523"/>
              <a:gd name="connsiteY33" fmla="*/ 3450826 h 3507439"/>
              <a:gd name="connsiteX34" fmla="*/ 1837376 w 3229523"/>
              <a:gd name="connsiteY34" fmla="*/ 3391091 h 3507439"/>
              <a:gd name="connsiteX35" fmla="*/ 1699527 w 3229523"/>
              <a:gd name="connsiteY35" fmla="*/ 3303786 h 3507439"/>
              <a:gd name="connsiteX36" fmla="*/ 1727097 w 3229523"/>
              <a:gd name="connsiteY36" fmla="*/ 2908619 h 3507439"/>
              <a:gd name="connsiteX37" fmla="*/ 1851161 w 3229523"/>
              <a:gd name="connsiteY37" fmla="*/ 2623730 h 3507439"/>
              <a:gd name="connsiteX38" fmla="*/ 1956846 w 3229523"/>
              <a:gd name="connsiteY38" fmla="*/ 2844289 h 3507439"/>
              <a:gd name="connsiteX39" fmla="*/ 2039555 w 3229523"/>
              <a:gd name="connsiteY39" fmla="*/ 3060253 h 3507439"/>
              <a:gd name="connsiteX40" fmla="*/ 2074841 w 3229523"/>
              <a:gd name="connsiteY40" fmla="*/ 3350929 h 3507439"/>
              <a:gd name="connsiteX41" fmla="*/ 2119599 w 3229523"/>
              <a:gd name="connsiteY41" fmla="*/ 3345423 h 3507439"/>
              <a:gd name="connsiteX42" fmla="*/ 2136505 w 3229523"/>
              <a:gd name="connsiteY42" fmla="*/ 3478113 h 3507439"/>
              <a:gd name="connsiteX43" fmla="*/ 2290068 w 3229523"/>
              <a:gd name="connsiteY43" fmla="*/ 3507439 h 3507439"/>
              <a:gd name="connsiteX44" fmla="*/ 2334545 w 3229523"/>
              <a:gd name="connsiteY44" fmla="*/ 3463419 h 3507439"/>
              <a:gd name="connsiteX45" fmla="*/ 2221706 w 3229523"/>
              <a:gd name="connsiteY45" fmla="*/ 3366924 h 3507439"/>
              <a:gd name="connsiteX46" fmla="*/ 2126860 w 3229523"/>
              <a:gd name="connsiteY46" fmla="*/ 3087823 h 3507439"/>
              <a:gd name="connsiteX47" fmla="*/ 2082666 w 3229523"/>
              <a:gd name="connsiteY47" fmla="*/ 2817884 h 3507439"/>
              <a:gd name="connsiteX48" fmla="*/ 2053340 w 3229523"/>
              <a:gd name="connsiteY48" fmla="*/ 2357222 h 3507439"/>
              <a:gd name="connsiteX49" fmla="*/ 2294382 w 3229523"/>
              <a:gd name="connsiteY49" fmla="*/ 2205413 h 3507439"/>
              <a:gd name="connsiteX50" fmla="*/ 2585621 w 3229523"/>
              <a:gd name="connsiteY50" fmla="*/ 1779447 h 3507439"/>
              <a:gd name="connsiteX51" fmla="*/ 2653634 w 3229523"/>
              <a:gd name="connsiteY51" fmla="*/ 1448891 h 3507439"/>
              <a:gd name="connsiteX52" fmla="*/ 2766016 w 3229523"/>
              <a:gd name="connsiteY52" fmla="*/ 1398346 h 3507439"/>
              <a:gd name="connsiteX53" fmla="*/ 2755634 w 3229523"/>
              <a:gd name="connsiteY53" fmla="*/ 1288521 h 3507439"/>
              <a:gd name="connsiteX54" fmla="*/ 2741112 w 3229523"/>
              <a:gd name="connsiteY54" fmla="*/ 1231453 h 3507439"/>
              <a:gd name="connsiteX55" fmla="*/ 2764368 w 3229523"/>
              <a:gd name="connsiteY55" fmla="*/ 1121454 h 3507439"/>
              <a:gd name="connsiteX56" fmla="*/ 2794498 w 3229523"/>
              <a:gd name="connsiteY56" fmla="*/ 1132185 h 3507439"/>
              <a:gd name="connsiteX57" fmla="*/ 2788536 w 3229523"/>
              <a:gd name="connsiteY57" fmla="*/ 1066034 h 3507439"/>
              <a:gd name="connsiteX58" fmla="*/ 2816106 w 3229523"/>
              <a:gd name="connsiteY58" fmla="*/ 1020084 h 3507439"/>
              <a:gd name="connsiteX59" fmla="*/ 2927312 w 3229523"/>
              <a:gd name="connsiteY59" fmla="*/ 872562 h 3507439"/>
              <a:gd name="connsiteX60" fmla="*/ 2967740 w 3229523"/>
              <a:gd name="connsiteY60" fmla="*/ 771955 h 3507439"/>
              <a:gd name="connsiteX61" fmla="*/ 2857998 w 3229523"/>
              <a:gd name="connsiteY61" fmla="*/ 819245 h 3507439"/>
              <a:gd name="connsiteX62" fmla="*/ 2723750 w 3229523"/>
              <a:gd name="connsiteY62" fmla="*/ 868450 h 3507439"/>
              <a:gd name="connsiteX63" fmla="*/ 3055045 w 3229523"/>
              <a:gd name="connsiteY63" fmla="*/ 501589 h 3507439"/>
              <a:gd name="connsiteX64" fmla="*/ 3200329 w 3229523"/>
              <a:gd name="connsiteY64" fmla="*/ 46231 h 3507439"/>
              <a:gd name="connsiteX65" fmla="*/ 3100994 w 3229523"/>
              <a:gd name="connsiteY65" fmla="*/ 328453 h 3507439"/>
              <a:gd name="connsiteX66" fmla="*/ 3060377 w 3229523"/>
              <a:gd name="connsiteY66" fmla="*/ 38232 h 3507439"/>
              <a:gd name="connsiteX67" fmla="*/ 3040804 w 3229523"/>
              <a:gd name="connsiteY67" fmla="*/ 388642 h 3507439"/>
              <a:gd name="connsiteX68" fmla="*/ 2944029 w 3229523"/>
              <a:gd name="connsiteY68" fmla="*/ 482754 h 3507439"/>
              <a:gd name="connsiteX69" fmla="*/ 2803969 w 3229523"/>
              <a:gd name="connsiteY69" fmla="*/ 60189 h 3507439"/>
              <a:gd name="connsiteX70" fmla="*/ 2868125 w 3229523"/>
              <a:gd name="connsiteY70" fmla="*/ 521161 h 3507439"/>
              <a:gd name="connsiteX71" fmla="*/ 2696636 w 3229523"/>
              <a:gd name="connsiteY71" fmla="*/ 730601 h 3507439"/>
              <a:gd name="connsiteX72" fmla="*/ 2630834 w 3229523"/>
              <a:gd name="connsiteY72" fmla="*/ 620884 h 3507439"/>
              <a:gd name="connsiteX73" fmla="*/ 2614838 w 3229523"/>
              <a:gd name="connsiteY73" fmla="*/ 446449 h 3507439"/>
              <a:gd name="connsiteX74" fmla="*/ 2567977 w 3229523"/>
              <a:gd name="connsiteY74" fmla="*/ 643296 h 3507439"/>
              <a:gd name="connsiteX75" fmla="*/ 2631852 w 3229523"/>
              <a:gd name="connsiteY75" fmla="*/ 771218 h 3507439"/>
              <a:gd name="connsiteX76" fmla="*/ 2613928 w 3229523"/>
              <a:gd name="connsiteY76" fmla="*/ 854946 h 3507439"/>
              <a:gd name="connsiteX77" fmla="*/ 2462293 w 3229523"/>
              <a:gd name="connsiteY77" fmla="*/ 854665 h 3507439"/>
              <a:gd name="connsiteX78" fmla="*/ 2374988 w 3229523"/>
              <a:gd name="connsiteY78" fmla="*/ 753575 h 3507439"/>
              <a:gd name="connsiteX79" fmla="*/ 2428935 w 3229523"/>
              <a:gd name="connsiteY79" fmla="*/ 605344 h 3507439"/>
              <a:gd name="connsiteX80" fmla="*/ 2401085 w 3229523"/>
              <a:gd name="connsiteY80" fmla="*/ 458586 h 3507439"/>
              <a:gd name="connsiteX81" fmla="*/ 2311395 w 3229523"/>
              <a:gd name="connsiteY81" fmla="*/ 702575 h 3507439"/>
              <a:gd name="connsiteX82" fmla="*/ 2026507 w 3229523"/>
              <a:gd name="connsiteY82" fmla="*/ 470160 h 3507439"/>
              <a:gd name="connsiteX83" fmla="*/ 2060145 w 3229523"/>
              <a:gd name="connsiteY83" fmla="*/ 379171 h 3507439"/>
              <a:gd name="connsiteX84" fmla="*/ 2286385 w 3229523"/>
              <a:gd name="connsiteY84" fmla="*/ 238764 h 3507439"/>
              <a:gd name="connsiteX85" fmla="*/ 2148869 w 3229523"/>
              <a:gd name="connsiteY85" fmla="*/ 296731 h 3507439"/>
              <a:gd name="connsiteX86" fmla="*/ 2016580 w 3229523"/>
              <a:gd name="connsiteY86" fmla="*/ 307863 h 3507439"/>
              <a:gd name="connsiteX87" fmla="*/ 2028905 w 3229523"/>
              <a:gd name="connsiteY87" fmla="*/ 174099 h 3507439"/>
              <a:gd name="connsiteX88" fmla="*/ 2107462 w 3229523"/>
              <a:gd name="connsiteY88" fmla="*/ 0 h 3507439"/>
              <a:gd name="connsiteX89" fmla="*/ 1947656 w 3229523"/>
              <a:gd name="connsiteY89" fmla="*/ 257318 h 3507439"/>
              <a:gd name="connsiteX90" fmla="*/ 1917876 w 3229523"/>
              <a:gd name="connsiteY90" fmla="*/ 32164 h 3507439"/>
              <a:gd name="connsiteX91" fmla="*/ 1882281 w 3229523"/>
              <a:gd name="connsiteY91" fmla="*/ 208756 h 3507439"/>
              <a:gd name="connsiteX92" fmla="*/ 1912369 w 3229523"/>
              <a:gd name="connsiteY92" fmla="*/ 367315 h 3507439"/>
              <a:gd name="connsiteX93" fmla="*/ 1818300 w 3229523"/>
              <a:gd name="connsiteY93" fmla="*/ 288733 h 3507439"/>
              <a:gd name="connsiteX94" fmla="*/ 1757788 w 3229523"/>
              <a:gd name="connsiteY94" fmla="*/ 138130 h 3507439"/>
              <a:gd name="connsiteX95" fmla="*/ 1793530 w 3229523"/>
              <a:gd name="connsiteY95" fmla="*/ 363351 h 3507439"/>
              <a:gd name="connsiteX96" fmla="*/ 2339421 w 3229523"/>
              <a:gd name="connsiteY96" fmla="*/ 907420 h 3507439"/>
              <a:gd name="connsiteX97" fmla="*/ 2216549 w 3229523"/>
              <a:gd name="connsiteY97" fmla="*/ 830779 h 3507439"/>
              <a:gd name="connsiteX98" fmla="*/ 2046641 w 3229523"/>
              <a:gd name="connsiteY98" fmla="*/ 746314 h 3507439"/>
              <a:gd name="connsiteX99" fmla="*/ 2089537 w 3229523"/>
              <a:gd name="connsiteY99" fmla="*/ 998194 h 3507439"/>
              <a:gd name="connsiteX100" fmla="*/ 2240260 w 3229523"/>
              <a:gd name="connsiteY100" fmla="*/ 1067227 h 3507439"/>
              <a:gd name="connsiteX101" fmla="*/ 2266169 w 3229523"/>
              <a:gd name="connsiteY101" fmla="*/ 1144483 h 3507439"/>
              <a:gd name="connsiteX102" fmla="*/ 2168214 w 3229523"/>
              <a:gd name="connsiteY102" fmla="*/ 1396872 h 3507439"/>
              <a:gd name="connsiteX103" fmla="*/ 1825366 w 3229523"/>
              <a:gd name="connsiteY103" fmla="*/ 1398722 h 3507439"/>
              <a:gd name="connsiteX104" fmla="*/ 1546239 w 3229523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05621 w 3229637"/>
              <a:gd name="connsiteY6" fmla="*/ 192030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17591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202292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34161 w 3229637"/>
              <a:gd name="connsiteY10" fmla="*/ 253935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69204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72765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229637" h="3507439">
                <a:moveTo>
                  <a:pt x="1546353" y="1433906"/>
                </a:moveTo>
                <a:cubicBezTo>
                  <a:pt x="1264376" y="1403510"/>
                  <a:pt x="925128" y="1423449"/>
                  <a:pt x="827718" y="1430614"/>
                </a:cubicBezTo>
                <a:cubicBezTo>
                  <a:pt x="652559" y="1443198"/>
                  <a:pt x="599781" y="1417197"/>
                  <a:pt x="507467" y="1443019"/>
                </a:cubicBezTo>
                <a:cubicBezTo>
                  <a:pt x="400064" y="1480911"/>
                  <a:pt x="265948" y="1557307"/>
                  <a:pt x="183299" y="1603646"/>
                </a:cubicBezTo>
                <a:lnTo>
                  <a:pt x="34774" y="1771165"/>
                </a:lnTo>
                <a:cubicBezTo>
                  <a:pt x="23221" y="1868491"/>
                  <a:pt x="-1899" y="1976670"/>
                  <a:pt x="114" y="2063143"/>
                </a:cubicBezTo>
                <a:cubicBezTo>
                  <a:pt x="52468" y="2034523"/>
                  <a:pt x="112961" y="1995052"/>
                  <a:pt x="130041" y="1914878"/>
                </a:cubicBezTo>
                <a:lnTo>
                  <a:pt x="134241" y="1957282"/>
                </a:lnTo>
                <a:cubicBezTo>
                  <a:pt x="166875" y="1937211"/>
                  <a:pt x="175086" y="1876440"/>
                  <a:pt x="191439" y="1842802"/>
                </a:cubicBezTo>
                <a:cubicBezTo>
                  <a:pt x="195770" y="1982461"/>
                  <a:pt x="243514" y="2113978"/>
                  <a:pt x="283120" y="2256350"/>
                </a:cubicBezTo>
                <a:cubicBezTo>
                  <a:pt x="259827" y="2484546"/>
                  <a:pt x="92727" y="2476676"/>
                  <a:pt x="20594" y="2555637"/>
                </a:cubicBezTo>
                <a:cubicBezTo>
                  <a:pt x="26324" y="2711887"/>
                  <a:pt x="58648" y="3002221"/>
                  <a:pt x="48874" y="3136868"/>
                </a:cubicBezTo>
                <a:cubicBezTo>
                  <a:pt x="44526" y="3203682"/>
                  <a:pt x="398" y="3311521"/>
                  <a:pt x="43351" y="3349954"/>
                </a:cubicBezTo>
                <a:lnTo>
                  <a:pt x="86805" y="3307767"/>
                </a:lnTo>
                <a:cubicBezTo>
                  <a:pt x="79715" y="3372434"/>
                  <a:pt x="94332" y="3390973"/>
                  <a:pt x="103522" y="3444786"/>
                </a:cubicBezTo>
                <a:cubicBezTo>
                  <a:pt x="108011" y="3470388"/>
                  <a:pt x="234603" y="3474284"/>
                  <a:pt x="266227" y="3470038"/>
                </a:cubicBezTo>
                <a:lnTo>
                  <a:pt x="291519" y="3414284"/>
                </a:lnTo>
                <a:cubicBezTo>
                  <a:pt x="298714" y="3384542"/>
                  <a:pt x="162101" y="3330379"/>
                  <a:pt x="155729" y="3276217"/>
                </a:cubicBezTo>
                <a:cubicBezTo>
                  <a:pt x="135204" y="3093600"/>
                  <a:pt x="133673" y="2780742"/>
                  <a:pt x="148421" y="2703945"/>
                </a:cubicBezTo>
                <a:cubicBezTo>
                  <a:pt x="211992" y="2659323"/>
                  <a:pt x="297269" y="2633693"/>
                  <a:pt x="379833" y="2591783"/>
                </a:cubicBezTo>
                <a:cubicBezTo>
                  <a:pt x="345582" y="2657281"/>
                  <a:pt x="300479" y="2720065"/>
                  <a:pt x="306928" y="2747577"/>
                </a:cubicBezTo>
                <a:cubicBezTo>
                  <a:pt x="359398" y="2841590"/>
                  <a:pt x="536574" y="3017207"/>
                  <a:pt x="588832" y="3126014"/>
                </a:cubicBezTo>
                <a:cubicBezTo>
                  <a:pt x="649230" y="3218541"/>
                  <a:pt x="646298" y="3284975"/>
                  <a:pt x="669318" y="3302737"/>
                </a:cubicBezTo>
                <a:lnTo>
                  <a:pt x="702531" y="3262432"/>
                </a:lnTo>
                <a:cubicBezTo>
                  <a:pt x="707126" y="3323263"/>
                  <a:pt x="744281" y="3389519"/>
                  <a:pt x="811283" y="3396081"/>
                </a:cubicBezTo>
                <a:cubicBezTo>
                  <a:pt x="852097" y="3401508"/>
                  <a:pt x="879345" y="3396081"/>
                  <a:pt x="912019" y="3377088"/>
                </a:cubicBezTo>
                <a:cubicBezTo>
                  <a:pt x="909247" y="3350086"/>
                  <a:pt x="911901" y="3336651"/>
                  <a:pt x="930835" y="3317789"/>
                </a:cubicBezTo>
                <a:cubicBezTo>
                  <a:pt x="866083" y="3279979"/>
                  <a:pt x="823037" y="3261164"/>
                  <a:pt x="771852" y="3228780"/>
                </a:cubicBezTo>
                <a:cubicBezTo>
                  <a:pt x="746123" y="3128232"/>
                  <a:pt x="554879" y="2957137"/>
                  <a:pt x="480310" y="2810461"/>
                </a:cubicBezTo>
                <a:cubicBezTo>
                  <a:pt x="492418" y="2764802"/>
                  <a:pt x="493672" y="2762557"/>
                  <a:pt x="500353" y="2738605"/>
                </a:cubicBezTo>
                <a:cubicBezTo>
                  <a:pt x="653782" y="2620099"/>
                  <a:pt x="834344" y="2509733"/>
                  <a:pt x="879239" y="2336960"/>
                </a:cubicBezTo>
                <a:cubicBezTo>
                  <a:pt x="1133363" y="2424633"/>
                  <a:pt x="1425474" y="2392920"/>
                  <a:pt x="1704018" y="2366631"/>
                </a:cubicBezTo>
                <a:cubicBezTo>
                  <a:pt x="1655617" y="2542458"/>
                  <a:pt x="1631990" y="2873190"/>
                  <a:pt x="1609052" y="3020193"/>
                </a:cubicBezTo>
                <a:cubicBezTo>
                  <a:pt x="1596967" y="3140062"/>
                  <a:pt x="1543857" y="3227931"/>
                  <a:pt x="1571814" y="3267640"/>
                </a:cubicBezTo>
                <a:lnTo>
                  <a:pt x="1597719" y="3234030"/>
                </a:lnTo>
                <a:cubicBezTo>
                  <a:pt x="1606136" y="3322839"/>
                  <a:pt x="1565714" y="3376374"/>
                  <a:pt x="1590412" y="3394636"/>
                </a:cubicBezTo>
                <a:cubicBezTo>
                  <a:pt x="1632203" y="3445926"/>
                  <a:pt x="1673994" y="3426669"/>
                  <a:pt x="1745632" y="3445399"/>
                </a:cubicBezTo>
                <a:cubicBezTo>
                  <a:pt x="1797054" y="3430009"/>
                  <a:pt x="1769789" y="3409194"/>
                  <a:pt x="1802217" y="3382951"/>
                </a:cubicBezTo>
                <a:cubicBezTo>
                  <a:pt x="1765312" y="3348423"/>
                  <a:pt x="1755539" y="3316607"/>
                  <a:pt x="1699641" y="3279366"/>
                </a:cubicBezTo>
                <a:cubicBezTo>
                  <a:pt x="1684411" y="3109658"/>
                  <a:pt x="1709882" y="3010495"/>
                  <a:pt x="1729925" y="2911333"/>
                </a:cubicBezTo>
                <a:cubicBezTo>
                  <a:pt x="1754095" y="2826318"/>
                  <a:pt x="1810825" y="2719598"/>
                  <a:pt x="1851275" y="2623730"/>
                </a:cubicBezTo>
                <a:cubicBezTo>
                  <a:pt x="1932630" y="2705389"/>
                  <a:pt x="1932586" y="2773483"/>
                  <a:pt x="1970527" y="2855143"/>
                </a:cubicBezTo>
                <a:cubicBezTo>
                  <a:pt x="1974581" y="2904519"/>
                  <a:pt x="2016622" y="2991883"/>
                  <a:pt x="2039669" y="3060253"/>
                </a:cubicBezTo>
                <a:cubicBezTo>
                  <a:pt x="2064998" y="3195132"/>
                  <a:pt x="2052530" y="3339346"/>
                  <a:pt x="2074955" y="3350929"/>
                </a:cubicBezTo>
                <a:lnTo>
                  <a:pt x="2119713" y="3345423"/>
                </a:lnTo>
                <a:cubicBezTo>
                  <a:pt x="2153785" y="3398539"/>
                  <a:pt x="2115877" y="3430328"/>
                  <a:pt x="2136619" y="3478113"/>
                </a:cubicBezTo>
                <a:cubicBezTo>
                  <a:pt x="2201137" y="3506549"/>
                  <a:pt x="2238994" y="3497664"/>
                  <a:pt x="2290182" y="3507439"/>
                </a:cubicBezTo>
                <a:cubicBezTo>
                  <a:pt x="2312116" y="3489211"/>
                  <a:pt x="2307393" y="3476315"/>
                  <a:pt x="2334659" y="3463419"/>
                </a:cubicBezTo>
                <a:cubicBezTo>
                  <a:pt x="2334369" y="3441918"/>
                  <a:pt x="2259433" y="3399089"/>
                  <a:pt x="2221820" y="3366924"/>
                </a:cubicBezTo>
                <a:cubicBezTo>
                  <a:pt x="2197314" y="3276556"/>
                  <a:pt x="2183470" y="3215514"/>
                  <a:pt x="2126974" y="3087823"/>
                </a:cubicBezTo>
                <a:cubicBezTo>
                  <a:pt x="2106911" y="3008507"/>
                  <a:pt x="2094845" y="2931857"/>
                  <a:pt x="2082780" y="2817884"/>
                </a:cubicBezTo>
                <a:cubicBezTo>
                  <a:pt x="2066784" y="2709650"/>
                  <a:pt x="2021463" y="2449460"/>
                  <a:pt x="2053454" y="2357222"/>
                </a:cubicBezTo>
                <a:cubicBezTo>
                  <a:pt x="2125803" y="2341275"/>
                  <a:pt x="2259469" y="2266680"/>
                  <a:pt x="2294496" y="2205413"/>
                </a:cubicBezTo>
                <a:cubicBezTo>
                  <a:pt x="2375580" y="2071422"/>
                  <a:pt x="2509982" y="1916105"/>
                  <a:pt x="2585735" y="1779447"/>
                </a:cubicBezTo>
                <a:cubicBezTo>
                  <a:pt x="2622624" y="1738575"/>
                  <a:pt x="2646183" y="1543081"/>
                  <a:pt x="2653748" y="1448891"/>
                </a:cubicBezTo>
                <a:cubicBezTo>
                  <a:pt x="2698318" y="1435597"/>
                  <a:pt x="2716228" y="1438299"/>
                  <a:pt x="2766130" y="1398346"/>
                </a:cubicBezTo>
                <a:lnTo>
                  <a:pt x="2755748" y="1288521"/>
                </a:lnTo>
                <a:cubicBezTo>
                  <a:pt x="2749130" y="1268610"/>
                  <a:pt x="2731849" y="1264694"/>
                  <a:pt x="2741226" y="1231453"/>
                </a:cubicBezTo>
                <a:lnTo>
                  <a:pt x="2764482" y="1121454"/>
                </a:lnTo>
                <a:lnTo>
                  <a:pt x="2794612" y="1132185"/>
                </a:lnTo>
                <a:cubicBezTo>
                  <a:pt x="2792625" y="1110135"/>
                  <a:pt x="2779974" y="1085418"/>
                  <a:pt x="2788650" y="1066034"/>
                </a:cubicBezTo>
                <a:cubicBezTo>
                  <a:pt x="2797840" y="1050717"/>
                  <a:pt x="2778270" y="1031680"/>
                  <a:pt x="2816220" y="1020084"/>
                </a:cubicBezTo>
                <a:cubicBezTo>
                  <a:pt x="2860676" y="1006500"/>
                  <a:pt x="2907486" y="969900"/>
                  <a:pt x="2927426" y="872562"/>
                </a:cubicBezTo>
                <a:cubicBezTo>
                  <a:pt x="2928705" y="852534"/>
                  <a:pt x="2989181" y="799948"/>
                  <a:pt x="2967854" y="771955"/>
                </a:cubicBezTo>
                <a:cubicBezTo>
                  <a:pt x="2949066" y="764252"/>
                  <a:pt x="2898777" y="792499"/>
                  <a:pt x="2858112" y="819245"/>
                </a:cubicBezTo>
                <a:cubicBezTo>
                  <a:pt x="2790789" y="832661"/>
                  <a:pt x="2777221" y="853857"/>
                  <a:pt x="2723864" y="868450"/>
                </a:cubicBezTo>
                <a:cubicBezTo>
                  <a:pt x="2756096" y="736388"/>
                  <a:pt x="2916290" y="604326"/>
                  <a:pt x="3055159" y="501589"/>
                </a:cubicBezTo>
                <a:cubicBezTo>
                  <a:pt x="3225330" y="382681"/>
                  <a:pt x="3264871" y="66500"/>
                  <a:pt x="3200443" y="46231"/>
                </a:cubicBezTo>
                <a:cubicBezTo>
                  <a:pt x="3146892" y="34559"/>
                  <a:pt x="3175986" y="321464"/>
                  <a:pt x="3101108" y="328453"/>
                </a:cubicBezTo>
                <a:cubicBezTo>
                  <a:pt x="3044914" y="303691"/>
                  <a:pt x="3095357" y="62994"/>
                  <a:pt x="3060491" y="38232"/>
                </a:cubicBezTo>
                <a:cubicBezTo>
                  <a:pt x="3008647" y="12855"/>
                  <a:pt x="3015451" y="270061"/>
                  <a:pt x="3040918" y="388642"/>
                </a:cubicBezTo>
                <a:cubicBezTo>
                  <a:pt x="3013103" y="420901"/>
                  <a:pt x="3001283" y="426502"/>
                  <a:pt x="2944143" y="482754"/>
                </a:cubicBezTo>
                <a:cubicBezTo>
                  <a:pt x="2930335" y="342788"/>
                  <a:pt x="2844550" y="29538"/>
                  <a:pt x="2804083" y="60189"/>
                </a:cubicBezTo>
                <a:cubicBezTo>
                  <a:pt x="2785480" y="78774"/>
                  <a:pt x="2900171" y="473252"/>
                  <a:pt x="2868239" y="521161"/>
                </a:cubicBezTo>
                <a:cubicBezTo>
                  <a:pt x="2806634" y="587420"/>
                  <a:pt x="2737028" y="706996"/>
                  <a:pt x="2696750" y="730601"/>
                </a:cubicBezTo>
                <a:cubicBezTo>
                  <a:pt x="2664152" y="742015"/>
                  <a:pt x="2652882" y="657456"/>
                  <a:pt x="2630948" y="620884"/>
                </a:cubicBezTo>
                <a:cubicBezTo>
                  <a:pt x="2603401" y="545856"/>
                  <a:pt x="2669158" y="465494"/>
                  <a:pt x="2614952" y="446449"/>
                </a:cubicBezTo>
                <a:cubicBezTo>
                  <a:pt x="2571784" y="441863"/>
                  <a:pt x="2544612" y="602562"/>
                  <a:pt x="2568091" y="643296"/>
                </a:cubicBezTo>
                <a:lnTo>
                  <a:pt x="2631966" y="771218"/>
                </a:lnTo>
                <a:cubicBezTo>
                  <a:pt x="2646430" y="800016"/>
                  <a:pt x="2639566" y="831480"/>
                  <a:pt x="2614042" y="854946"/>
                </a:cubicBezTo>
                <a:cubicBezTo>
                  <a:pt x="2566163" y="869071"/>
                  <a:pt x="2520950" y="869866"/>
                  <a:pt x="2462407" y="854665"/>
                </a:cubicBezTo>
                <a:cubicBezTo>
                  <a:pt x="2425307" y="842295"/>
                  <a:pt x="2382876" y="805934"/>
                  <a:pt x="2375102" y="753575"/>
                </a:cubicBezTo>
                <a:cubicBezTo>
                  <a:pt x="2369090" y="704165"/>
                  <a:pt x="2424397" y="646757"/>
                  <a:pt x="2429049" y="605344"/>
                </a:cubicBezTo>
                <a:cubicBezTo>
                  <a:pt x="2427763" y="535098"/>
                  <a:pt x="2434475" y="451520"/>
                  <a:pt x="2401199" y="458586"/>
                </a:cubicBezTo>
                <a:cubicBezTo>
                  <a:pt x="2365082" y="452830"/>
                  <a:pt x="2424936" y="548378"/>
                  <a:pt x="2311509" y="702575"/>
                </a:cubicBezTo>
                <a:cubicBezTo>
                  <a:pt x="2220989" y="632212"/>
                  <a:pt x="2071821" y="553853"/>
                  <a:pt x="2026621" y="470160"/>
                </a:cubicBezTo>
                <a:cubicBezTo>
                  <a:pt x="1999623" y="443385"/>
                  <a:pt x="2025942" y="381953"/>
                  <a:pt x="2060259" y="379171"/>
                </a:cubicBezTo>
                <a:cubicBezTo>
                  <a:pt x="2204986" y="353695"/>
                  <a:pt x="2304392" y="256241"/>
                  <a:pt x="2286499" y="238764"/>
                </a:cubicBezTo>
                <a:cubicBezTo>
                  <a:pt x="2243525" y="181926"/>
                  <a:pt x="2207280" y="277218"/>
                  <a:pt x="2148983" y="296731"/>
                </a:cubicBezTo>
                <a:cubicBezTo>
                  <a:pt x="2104016" y="308247"/>
                  <a:pt x="2032245" y="325191"/>
                  <a:pt x="2016694" y="307863"/>
                </a:cubicBezTo>
                <a:cubicBezTo>
                  <a:pt x="1994664" y="296198"/>
                  <a:pt x="2013872" y="225410"/>
                  <a:pt x="2029019" y="174099"/>
                </a:cubicBezTo>
                <a:cubicBezTo>
                  <a:pt x="2044166" y="122789"/>
                  <a:pt x="2157107" y="19899"/>
                  <a:pt x="2107576" y="0"/>
                </a:cubicBezTo>
                <a:cubicBezTo>
                  <a:pt x="1955669" y="37787"/>
                  <a:pt x="1963716" y="256853"/>
                  <a:pt x="1947770" y="257318"/>
                </a:cubicBezTo>
                <a:cubicBezTo>
                  <a:pt x="1916516" y="251580"/>
                  <a:pt x="1941247" y="43233"/>
                  <a:pt x="1917990" y="32164"/>
                </a:cubicBezTo>
                <a:cubicBezTo>
                  <a:pt x="1888433" y="26736"/>
                  <a:pt x="1880202" y="152898"/>
                  <a:pt x="1882395" y="208756"/>
                </a:cubicBezTo>
                <a:cubicBezTo>
                  <a:pt x="1881922" y="261948"/>
                  <a:pt x="1928478" y="361984"/>
                  <a:pt x="1912483" y="367315"/>
                </a:cubicBezTo>
                <a:cubicBezTo>
                  <a:pt x="1891889" y="385195"/>
                  <a:pt x="1844622" y="326931"/>
                  <a:pt x="1818414" y="288733"/>
                </a:cubicBezTo>
                <a:cubicBezTo>
                  <a:pt x="1792206" y="250536"/>
                  <a:pt x="1795354" y="143466"/>
                  <a:pt x="1757902" y="138130"/>
                </a:cubicBezTo>
                <a:cubicBezTo>
                  <a:pt x="1723607" y="136782"/>
                  <a:pt x="1755960" y="314047"/>
                  <a:pt x="1793644" y="363351"/>
                </a:cubicBezTo>
                <a:cubicBezTo>
                  <a:pt x="1916958" y="503831"/>
                  <a:pt x="2378839" y="844252"/>
                  <a:pt x="2339535" y="907420"/>
                </a:cubicBezTo>
                <a:cubicBezTo>
                  <a:pt x="2313684" y="938745"/>
                  <a:pt x="2261175" y="855437"/>
                  <a:pt x="2216663" y="830779"/>
                </a:cubicBezTo>
                <a:cubicBezTo>
                  <a:pt x="2186686" y="803512"/>
                  <a:pt x="2074067" y="768249"/>
                  <a:pt x="2046755" y="746314"/>
                </a:cubicBezTo>
                <a:cubicBezTo>
                  <a:pt x="1985520" y="708531"/>
                  <a:pt x="2046916" y="937338"/>
                  <a:pt x="2089651" y="998194"/>
                </a:cubicBezTo>
                <a:cubicBezTo>
                  <a:pt x="2167440" y="1068302"/>
                  <a:pt x="2174507" y="1061100"/>
                  <a:pt x="2240374" y="1067227"/>
                </a:cubicBezTo>
                <a:cubicBezTo>
                  <a:pt x="2274256" y="1056064"/>
                  <a:pt x="2290732" y="1098873"/>
                  <a:pt x="2266283" y="1144483"/>
                </a:cubicBezTo>
                <a:cubicBezTo>
                  <a:pt x="2239168" y="1208754"/>
                  <a:pt x="2222179" y="1354533"/>
                  <a:pt x="2168328" y="1396872"/>
                </a:cubicBezTo>
                <a:cubicBezTo>
                  <a:pt x="2090259" y="1443762"/>
                  <a:pt x="1921655" y="1400117"/>
                  <a:pt x="1825480" y="1398722"/>
                </a:cubicBezTo>
                <a:cubicBezTo>
                  <a:pt x="1742496" y="1401396"/>
                  <a:pt x="1638389" y="1449339"/>
                  <a:pt x="1546353" y="14339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="" xmlns:a16="http://schemas.microsoft.com/office/drawing/2014/main" id="{EDEA81B9-0A10-42A7-8D21-C356C9A9E3A3}"/>
              </a:ext>
            </a:extLst>
          </p:cNvPr>
          <p:cNvSpPr/>
          <p:nvPr/>
        </p:nvSpPr>
        <p:spPr>
          <a:xfrm rot="4848296" flipH="1">
            <a:off x="3870009" y="5702460"/>
            <a:ext cx="571484" cy="620641"/>
          </a:xfrm>
          <a:custGeom>
            <a:avLst/>
            <a:gdLst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187208 w 3248648"/>
              <a:gd name="connsiteY94" fmla="*/ 1396872 h 3496775"/>
              <a:gd name="connsiteX95" fmla="*/ 1962055 w 3248648"/>
              <a:gd name="connsiteY95" fmla="*/ 1419847 h 3496775"/>
              <a:gd name="connsiteX96" fmla="*/ 1658786 w 3248648"/>
              <a:gd name="connsiteY96" fmla="*/ 1452012 h 3496775"/>
              <a:gd name="connsiteX97" fmla="*/ 514638 w 3248648"/>
              <a:gd name="connsiteY97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69918 w 3248648"/>
              <a:gd name="connsiteY93" fmla="*/ 1075224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45854 w 3248648"/>
              <a:gd name="connsiteY92" fmla="*/ 105684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30979 w 3248648"/>
              <a:gd name="connsiteY91" fmla="*/ 748980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51538 w 3248648"/>
              <a:gd name="connsiteY90" fmla="*/ 804120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6412 w 3248648"/>
              <a:gd name="connsiteY89" fmla="*/ 891425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69078 w 3248648"/>
              <a:gd name="connsiteY89" fmla="*/ 904754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5865 w 3248648"/>
              <a:gd name="connsiteY92" fmla="*/ 1008858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47180 w 3248648"/>
              <a:gd name="connsiteY88" fmla="*/ 427332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87446 w 3248648"/>
              <a:gd name="connsiteY87" fmla="*/ 119469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0700 w 3248648"/>
              <a:gd name="connsiteY86" fmla="*/ 385977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23366 w 3248648"/>
              <a:gd name="connsiteY86" fmla="*/ 375313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776782 w 3248648"/>
              <a:gd name="connsiteY87" fmla="*/ 138130 h 3496775"/>
              <a:gd name="connsiteX88" fmla="*/ 1812524 w 3248648"/>
              <a:gd name="connsiteY88" fmla="*/ 363351 h 3496775"/>
              <a:gd name="connsiteX89" fmla="*/ 2358415 w 3248648"/>
              <a:gd name="connsiteY89" fmla="*/ 907420 h 3496775"/>
              <a:gd name="connsiteX90" fmla="*/ 2235543 w 3248648"/>
              <a:gd name="connsiteY90" fmla="*/ 830779 h 3496775"/>
              <a:gd name="connsiteX91" fmla="*/ 2065635 w 3248648"/>
              <a:gd name="connsiteY91" fmla="*/ 746314 h 3496775"/>
              <a:gd name="connsiteX92" fmla="*/ 2108531 w 3248648"/>
              <a:gd name="connsiteY92" fmla="*/ 998194 h 3496775"/>
              <a:gd name="connsiteX93" fmla="*/ 2259254 w 3248648"/>
              <a:gd name="connsiteY93" fmla="*/ 1067227 h 3496775"/>
              <a:gd name="connsiteX94" fmla="*/ 2285163 w 3248648"/>
              <a:gd name="connsiteY94" fmla="*/ 1144483 h 3496775"/>
              <a:gd name="connsiteX95" fmla="*/ 2187208 w 3248648"/>
              <a:gd name="connsiteY95" fmla="*/ 1396872 h 3496775"/>
              <a:gd name="connsiteX96" fmla="*/ 1962055 w 3248648"/>
              <a:gd name="connsiteY96" fmla="*/ 1419847 h 3496775"/>
              <a:gd name="connsiteX97" fmla="*/ 1658786 w 3248648"/>
              <a:gd name="connsiteY97" fmla="*/ 1452012 h 3496775"/>
              <a:gd name="connsiteX98" fmla="*/ 514638 w 3248648"/>
              <a:gd name="connsiteY98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34029 w 3248648"/>
              <a:gd name="connsiteY86" fmla="*/ 367315 h 3496775"/>
              <a:gd name="connsiteX87" fmla="*/ 1837294 w 3248648"/>
              <a:gd name="connsiteY87" fmla="*/ 288733 h 3496775"/>
              <a:gd name="connsiteX88" fmla="*/ 1776782 w 3248648"/>
              <a:gd name="connsiteY88" fmla="*/ 138130 h 3496775"/>
              <a:gd name="connsiteX89" fmla="*/ 1812524 w 3248648"/>
              <a:gd name="connsiteY89" fmla="*/ 363351 h 3496775"/>
              <a:gd name="connsiteX90" fmla="*/ 2358415 w 3248648"/>
              <a:gd name="connsiteY90" fmla="*/ 907420 h 3496775"/>
              <a:gd name="connsiteX91" fmla="*/ 2235543 w 3248648"/>
              <a:gd name="connsiteY91" fmla="*/ 830779 h 3496775"/>
              <a:gd name="connsiteX92" fmla="*/ 2065635 w 3248648"/>
              <a:gd name="connsiteY92" fmla="*/ 746314 h 3496775"/>
              <a:gd name="connsiteX93" fmla="*/ 2108531 w 3248648"/>
              <a:gd name="connsiteY93" fmla="*/ 998194 h 3496775"/>
              <a:gd name="connsiteX94" fmla="*/ 2259254 w 3248648"/>
              <a:gd name="connsiteY94" fmla="*/ 1067227 h 3496775"/>
              <a:gd name="connsiteX95" fmla="*/ 2285163 w 3248648"/>
              <a:gd name="connsiteY95" fmla="*/ 1144483 h 3496775"/>
              <a:gd name="connsiteX96" fmla="*/ 2187208 w 3248648"/>
              <a:gd name="connsiteY96" fmla="*/ 1396872 h 3496775"/>
              <a:gd name="connsiteX97" fmla="*/ 1962055 w 3248648"/>
              <a:gd name="connsiteY97" fmla="*/ 1419847 h 3496775"/>
              <a:gd name="connsiteX98" fmla="*/ 1658786 w 3248648"/>
              <a:gd name="connsiteY98" fmla="*/ 1452012 h 3496775"/>
              <a:gd name="connsiteX99" fmla="*/ 514638 w 3248648"/>
              <a:gd name="connsiteY99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52865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26206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4029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50449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126456 w 3248648"/>
              <a:gd name="connsiteY83" fmla="*/ 0 h 3496775"/>
              <a:gd name="connsiteX84" fmla="*/ 1966650 w 3248648"/>
              <a:gd name="connsiteY84" fmla="*/ 257318 h 3496775"/>
              <a:gd name="connsiteX85" fmla="*/ 1936870 w 3248648"/>
              <a:gd name="connsiteY85" fmla="*/ 32164 h 3496775"/>
              <a:gd name="connsiteX86" fmla="*/ 1901275 w 3248648"/>
              <a:gd name="connsiteY86" fmla="*/ 208756 h 3496775"/>
              <a:gd name="connsiteX87" fmla="*/ 1931363 w 3248648"/>
              <a:gd name="connsiteY87" fmla="*/ 367315 h 3496775"/>
              <a:gd name="connsiteX88" fmla="*/ 1837294 w 3248648"/>
              <a:gd name="connsiteY88" fmla="*/ 288733 h 3496775"/>
              <a:gd name="connsiteX89" fmla="*/ 1776782 w 3248648"/>
              <a:gd name="connsiteY89" fmla="*/ 138130 h 3496775"/>
              <a:gd name="connsiteX90" fmla="*/ 1812524 w 3248648"/>
              <a:gd name="connsiteY90" fmla="*/ 363351 h 3496775"/>
              <a:gd name="connsiteX91" fmla="*/ 2358415 w 3248648"/>
              <a:gd name="connsiteY91" fmla="*/ 907420 h 3496775"/>
              <a:gd name="connsiteX92" fmla="*/ 2235543 w 3248648"/>
              <a:gd name="connsiteY92" fmla="*/ 830779 h 3496775"/>
              <a:gd name="connsiteX93" fmla="*/ 2065635 w 3248648"/>
              <a:gd name="connsiteY93" fmla="*/ 746314 h 3496775"/>
              <a:gd name="connsiteX94" fmla="*/ 2108531 w 3248648"/>
              <a:gd name="connsiteY94" fmla="*/ 998194 h 3496775"/>
              <a:gd name="connsiteX95" fmla="*/ 2259254 w 3248648"/>
              <a:gd name="connsiteY95" fmla="*/ 1067227 h 3496775"/>
              <a:gd name="connsiteX96" fmla="*/ 2285163 w 3248648"/>
              <a:gd name="connsiteY96" fmla="*/ 1144483 h 3496775"/>
              <a:gd name="connsiteX97" fmla="*/ 2187208 w 3248648"/>
              <a:gd name="connsiteY97" fmla="*/ 1396872 h 3496775"/>
              <a:gd name="connsiteX98" fmla="*/ 1962055 w 3248648"/>
              <a:gd name="connsiteY98" fmla="*/ 1419847 h 3496775"/>
              <a:gd name="connsiteX99" fmla="*/ 1658786 w 3248648"/>
              <a:gd name="connsiteY99" fmla="*/ 1452012 h 3496775"/>
              <a:gd name="connsiteX100" fmla="*/ 514638 w 3248648"/>
              <a:gd name="connsiteY100" fmla="*/ 1433632 h 3496775"/>
              <a:gd name="connsiteX0" fmla="*/ 514638 w 3248648"/>
              <a:gd name="connsiteY0" fmla="*/ 1434590 h 3497733"/>
              <a:gd name="connsiteX1" fmla="*/ 514638 w 3248648"/>
              <a:gd name="connsiteY1" fmla="*/ 1434590 h 3497733"/>
              <a:gd name="connsiteX2" fmla="*/ 202179 w 3248648"/>
              <a:gd name="connsiteY2" fmla="*/ 1604604 h 3497733"/>
              <a:gd name="connsiteX3" fmla="*/ 18380 w 3248648"/>
              <a:gd name="connsiteY3" fmla="*/ 1788403 h 3497733"/>
              <a:gd name="connsiteX4" fmla="*/ 0 w 3248648"/>
              <a:gd name="connsiteY4" fmla="*/ 2064101 h 3497733"/>
              <a:gd name="connsiteX5" fmla="*/ 151635 w 3248648"/>
              <a:gd name="connsiteY5" fmla="*/ 1953822 h 3497733"/>
              <a:gd name="connsiteX6" fmla="*/ 188394 w 3248648"/>
              <a:gd name="connsiteY6" fmla="*/ 2004367 h 3497733"/>
              <a:gd name="connsiteX7" fmla="*/ 202179 w 3248648"/>
              <a:gd name="connsiteY7" fmla="*/ 1857327 h 3497733"/>
              <a:gd name="connsiteX8" fmla="*/ 280294 w 3248648"/>
              <a:gd name="connsiteY8" fmla="*/ 2270875 h 3497733"/>
              <a:gd name="connsiteX9" fmla="*/ 36760 w 3248648"/>
              <a:gd name="connsiteY9" fmla="*/ 2551169 h 3497733"/>
              <a:gd name="connsiteX10" fmla="*/ 45950 w 3248648"/>
              <a:gd name="connsiteY10" fmla="*/ 3364479 h 3497733"/>
              <a:gd name="connsiteX11" fmla="*/ 105685 w 3248648"/>
              <a:gd name="connsiteY11" fmla="*/ 3327719 h 3497733"/>
              <a:gd name="connsiteX12" fmla="*/ 133255 w 3248648"/>
              <a:gd name="connsiteY12" fmla="*/ 3470164 h 3497733"/>
              <a:gd name="connsiteX13" fmla="*/ 298674 w 3248648"/>
              <a:gd name="connsiteY13" fmla="*/ 3465569 h 3497733"/>
              <a:gd name="connsiteX14" fmla="*/ 353813 w 3248648"/>
              <a:gd name="connsiteY14" fmla="*/ 3428809 h 3497733"/>
              <a:gd name="connsiteX15" fmla="*/ 174609 w 3248648"/>
              <a:gd name="connsiteY15" fmla="*/ 3277175 h 3497733"/>
              <a:gd name="connsiteX16" fmla="*/ 170014 w 3248648"/>
              <a:gd name="connsiteY16" fmla="*/ 2721183 h 3497733"/>
              <a:gd name="connsiteX17" fmla="*/ 390573 w 3248648"/>
              <a:gd name="connsiteY17" fmla="*/ 2606308 h 3497733"/>
              <a:gd name="connsiteX18" fmla="*/ 298674 w 3248648"/>
              <a:gd name="connsiteY18" fmla="*/ 2734968 h 3497733"/>
              <a:gd name="connsiteX19" fmla="*/ 680057 w 3248648"/>
              <a:gd name="connsiteY19" fmla="*/ 3295555 h 3497733"/>
              <a:gd name="connsiteX20" fmla="*/ 721411 w 3248648"/>
              <a:gd name="connsiteY20" fmla="*/ 3263390 h 3497733"/>
              <a:gd name="connsiteX21" fmla="*/ 735196 w 3248648"/>
              <a:gd name="connsiteY21" fmla="*/ 3364479 h 3497733"/>
              <a:gd name="connsiteX22" fmla="*/ 928185 w 3248648"/>
              <a:gd name="connsiteY22" fmla="*/ 3364479 h 3497733"/>
              <a:gd name="connsiteX23" fmla="*/ 974135 w 3248648"/>
              <a:gd name="connsiteY23" fmla="*/ 3332314 h 3497733"/>
              <a:gd name="connsiteX24" fmla="*/ 758171 w 3248648"/>
              <a:gd name="connsiteY24" fmla="*/ 3194465 h 3497733"/>
              <a:gd name="connsiteX25" fmla="*/ 510043 w 3248648"/>
              <a:gd name="connsiteY25" fmla="*/ 2822272 h 3497733"/>
              <a:gd name="connsiteX26" fmla="*/ 519233 w 3248648"/>
              <a:gd name="connsiteY26" fmla="*/ 2739563 h 3497733"/>
              <a:gd name="connsiteX27" fmla="*/ 914400 w 3248648"/>
              <a:gd name="connsiteY27" fmla="*/ 2335205 h 3497733"/>
              <a:gd name="connsiteX28" fmla="*/ 1709331 w 3248648"/>
              <a:gd name="connsiteY28" fmla="*/ 2381155 h 3497733"/>
              <a:gd name="connsiteX29" fmla="*/ 1585267 w 3248648"/>
              <a:gd name="connsiteY29" fmla="*/ 3249605 h 3497733"/>
              <a:gd name="connsiteX30" fmla="*/ 1622026 w 3248648"/>
              <a:gd name="connsiteY30" fmla="*/ 3240415 h 3497733"/>
              <a:gd name="connsiteX31" fmla="*/ 1617432 w 3248648"/>
              <a:gd name="connsiteY31" fmla="*/ 3387454 h 3497733"/>
              <a:gd name="connsiteX32" fmla="*/ 1824205 w 3248648"/>
              <a:gd name="connsiteY32" fmla="*/ 3451784 h 3497733"/>
              <a:gd name="connsiteX33" fmla="*/ 1856370 w 3248648"/>
              <a:gd name="connsiteY33" fmla="*/ 3392049 h 3497733"/>
              <a:gd name="connsiteX34" fmla="*/ 1718521 w 3248648"/>
              <a:gd name="connsiteY34" fmla="*/ 3304744 h 3497733"/>
              <a:gd name="connsiteX35" fmla="*/ 1746091 w 3248648"/>
              <a:gd name="connsiteY35" fmla="*/ 2909577 h 3497733"/>
              <a:gd name="connsiteX36" fmla="*/ 1870155 w 3248648"/>
              <a:gd name="connsiteY36" fmla="*/ 2624688 h 3497733"/>
              <a:gd name="connsiteX37" fmla="*/ 1975840 w 3248648"/>
              <a:gd name="connsiteY37" fmla="*/ 2845247 h 3497733"/>
              <a:gd name="connsiteX38" fmla="*/ 2058549 w 3248648"/>
              <a:gd name="connsiteY38" fmla="*/ 3061211 h 3497733"/>
              <a:gd name="connsiteX39" fmla="*/ 2104499 w 3248648"/>
              <a:gd name="connsiteY39" fmla="*/ 3359884 h 3497733"/>
              <a:gd name="connsiteX40" fmla="*/ 2141259 w 3248648"/>
              <a:gd name="connsiteY40" fmla="*/ 3327719 h 3497733"/>
              <a:gd name="connsiteX41" fmla="*/ 2168828 w 3248648"/>
              <a:gd name="connsiteY41" fmla="*/ 3497733 h 3497733"/>
              <a:gd name="connsiteX42" fmla="*/ 2325058 w 3248648"/>
              <a:gd name="connsiteY42" fmla="*/ 3497733 h 3497733"/>
              <a:gd name="connsiteX43" fmla="*/ 2380197 w 3248648"/>
              <a:gd name="connsiteY43" fmla="*/ 3456379 h 3497733"/>
              <a:gd name="connsiteX44" fmla="*/ 2219373 w 3248648"/>
              <a:gd name="connsiteY44" fmla="*/ 3359884 h 3497733"/>
              <a:gd name="connsiteX45" fmla="*/ 2145854 w 3248648"/>
              <a:gd name="connsiteY45" fmla="*/ 3088781 h 3497733"/>
              <a:gd name="connsiteX46" fmla="*/ 2072334 w 3248648"/>
              <a:gd name="connsiteY46" fmla="*/ 2610903 h 3497733"/>
              <a:gd name="connsiteX47" fmla="*/ 2072334 w 3248648"/>
              <a:gd name="connsiteY47" fmla="*/ 2358180 h 3497733"/>
              <a:gd name="connsiteX48" fmla="*/ 2348033 w 3248648"/>
              <a:gd name="connsiteY48" fmla="*/ 2174381 h 3497733"/>
              <a:gd name="connsiteX49" fmla="*/ 2609946 w 3248648"/>
              <a:gd name="connsiteY49" fmla="*/ 1788403 h 3497733"/>
              <a:gd name="connsiteX50" fmla="*/ 2651301 w 3248648"/>
              <a:gd name="connsiteY50" fmla="*/ 1439185 h 3497733"/>
              <a:gd name="connsiteX51" fmla="*/ 2798340 w 3248648"/>
              <a:gd name="connsiteY51" fmla="*/ 1388640 h 3497733"/>
              <a:gd name="connsiteX52" fmla="*/ 2779960 w 3248648"/>
              <a:gd name="connsiteY52" fmla="*/ 1292145 h 3497733"/>
              <a:gd name="connsiteX53" fmla="*/ 2770770 w 3248648"/>
              <a:gd name="connsiteY53" fmla="*/ 1232411 h 3497733"/>
              <a:gd name="connsiteX54" fmla="*/ 2775365 w 3248648"/>
              <a:gd name="connsiteY54" fmla="*/ 1103751 h 3497733"/>
              <a:gd name="connsiteX55" fmla="*/ 2853480 w 3248648"/>
              <a:gd name="connsiteY55" fmla="*/ 1186461 h 3497733"/>
              <a:gd name="connsiteX56" fmla="*/ 2807530 w 3248648"/>
              <a:gd name="connsiteY56" fmla="*/ 1066992 h 3497733"/>
              <a:gd name="connsiteX57" fmla="*/ 2835100 w 3248648"/>
              <a:gd name="connsiteY57" fmla="*/ 1021042 h 3497733"/>
              <a:gd name="connsiteX58" fmla="*/ 2986734 w 3248648"/>
              <a:gd name="connsiteY58" fmla="*/ 772913 h 3497733"/>
              <a:gd name="connsiteX59" fmla="*/ 2729415 w 3248648"/>
              <a:gd name="connsiteY59" fmla="*/ 869408 h 3497733"/>
              <a:gd name="connsiteX60" fmla="*/ 3074039 w 3248648"/>
              <a:gd name="connsiteY60" fmla="*/ 497215 h 3497733"/>
              <a:gd name="connsiteX61" fmla="*/ 3248648 w 3248648"/>
              <a:gd name="connsiteY61" fmla="*/ 28527 h 3497733"/>
              <a:gd name="connsiteX62" fmla="*/ 3119988 w 3248648"/>
              <a:gd name="connsiteY62" fmla="*/ 313416 h 3497733"/>
              <a:gd name="connsiteX63" fmla="*/ 3074039 w 3248648"/>
              <a:gd name="connsiteY63" fmla="*/ 28527 h 3497733"/>
              <a:gd name="connsiteX64" fmla="*/ 3046469 w 3248648"/>
              <a:gd name="connsiteY64" fmla="*/ 386935 h 3497733"/>
              <a:gd name="connsiteX65" fmla="*/ 2968354 w 3248648"/>
              <a:gd name="connsiteY65" fmla="*/ 465050 h 3497733"/>
              <a:gd name="connsiteX66" fmla="*/ 2844290 w 3248648"/>
              <a:gd name="connsiteY66" fmla="*/ 74477 h 3497733"/>
              <a:gd name="connsiteX67" fmla="*/ 2876455 w 3248648"/>
              <a:gd name="connsiteY67" fmla="*/ 524785 h 3497733"/>
              <a:gd name="connsiteX68" fmla="*/ 2715630 w 3248648"/>
              <a:gd name="connsiteY68" fmla="*/ 731559 h 3497733"/>
              <a:gd name="connsiteX69" fmla="*/ 2660491 w 3248648"/>
              <a:gd name="connsiteY69" fmla="*/ 584519 h 3497733"/>
              <a:gd name="connsiteX70" fmla="*/ 2660491 w 3248648"/>
              <a:gd name="connsiteY70" fmla="*/ 442075 h 3497733"/>
              <a:gd name="connsiteX71" fmla="*/ 2586971 w 3248648"/>
              <a:gd name="connsiteY71" fmla="*/ 644254 h 3497733"/>
              <a:gd name="connsiteX72" fmla="*/ 2637516 w 3248648"/>
              <a:gd name="connsiteY72" fmla="*/ 777508 h 3497733"/>
              <a:gd name="connsiteX73" fmla="*/ 2632921 w 3248648"/>
              <a:gd name="connsiteY73" fmla="*/ 837243 h 3497733"/>
              <a:gd name="connsiteX74" fmla="*/ 2481287 w 3248648"/>
              <a:gd name="connsiteY74" fmla="*/ 855623 h 3497733"/>
              <a:gd name="connsiteX75" fmla="*/ 2393982 w 3248648"/>
              <a:gd name="connsiteY75" fmla="*/ 754533 h 3497733"/>
              <a:gd name="connsiteX76" fmla="*/ 2439932 w 3248648"/>
              <a:gd name="connsiteY76" fmla="*/ 598304 h 3497733"/>
              <a:gd name="connsiteX77" fmla="*/ 2430742 w 3248648"/>
              <a:gd name="connsiteY77" fmla="*/ 432885 h 3497733"/>
              <a:gd name="connsiteX78" fmla="*/ 2325058 w 3248648"/>
              <a:gd name="connsiteY78" fmla="*/ 690204 h 3497733"/>
              <a:gd name="connsiteX79" fmla="*/ 2040169 w 3248648"/>
              <a:gd name="connsiteY79" fmla="*/ 460455 h 3497733"/>
              <a:gd name="connsiteX80" fmla="*/ 2063144 w 3248648"/>
              <a:gd name="connsiteY80" fmla="*/ 396125 h 3497733"/>
              <a:gd name="connsiteX81" fmla="*/ 2348033 w 3248648"/>
              <a:gd name="connsiteY81" fmla="*/ 207731 h 3497733"/>
              <a:gd name="connsiteX82" fmla="*/ 2035574 w 3248648"/>
              <a:gd name="connsiteY82" fmla="*/ 308821 h 3497733"/>
              <a:gd name="connsiteX83" fmla="*/ 2126456 w 3248648"/>
              <a:gd name="connsiteY83" fmla="*/ 958 h 3497733"/>
              <a:gd name="connsiteX84" fmla="*/ 1966650 w 3248648"/>
              <a:gd name="connsiteY84" fmla="*/ 258276 h 3497733"/>
              <a:gd name="connsiteX85" fmla="*/ 1936870 w 3248648"/>
              <a:gd name="connsiteY85" fmla="*/ 33122 h 3497733"/>
              <a:gd name="connsiteX86" fmla="*/ 1901275 w 3248648"/>
              <a:gd name="connsiteY86" fmla="*/ 209714 h 3497733"/>
              <a:gd name="connsiteX87" fmla="*/ 1931363 w 3248648"/>
              <a:gd name="connsiteY87" fmla="*/ 368273 h 3497733"/>
              <a:gd name="connsiteX88" fmla="*/ 1837294 w 3248648"/>
              <a:gd name="connsiteY88" fmla="*/ 289691 h 3497733"/>
              <a:gd name="connsiteX89" fmla="*/ 1776782 w 3248648"/>
              <a:gd name="connsiteY89" fmla="*/ 139088 h 3497733"/>
              <a:gd name="connsiteX90" fmla="*/ 1812524 w 3248648"/>
              <a:gd name="connsiteY90" fmla="*/ 364309 h 3497733"/>
              <a:gd name="connsiteX91" fmla="*/ 2358415 w 3248648"/>
              <a:gd name="connsiteY91" fmla="*/ 908378 h 3497733"/>
              <a:gd name="connsiteX92" fmla="*/ 2235543 w 3248648"/>
              <a:gd name="connsiteY92" fmla="*/ 831737 h 3497733"/>
              <a:gd name="connsiteX93" fmla="*/ 2065635 w 3248648"/>
              <a:gd name="connsiteY93" fmla="*/ 747272 h 3497733"/>
              <a:gd name="connsiteX94" fmla="*/ 2108531 w 3248648"/>
              <a:gd name="connsiteY94" fmla="*/ 999152 h 3497733"/>
              <a:gd name="connsiteX95" fmla="*/ 2259254 w 3248648"/>
              <a:gd name="connsiteY95" fmla="*/ 1068185 h 3497733"/>
              <a:gd name="connsiteX96" fmla="*/ 2285163 w 3248648"/>
              <a:gd name="connsiteY96" fmla="*/ 1145441 h 3497733"/>
              <a:gd name="connsiteX97" fmla="*/ 2187208 w 3248648"/>
              <a:gd name="connsiteY97" fmla="*/ 1397830 h 3497733"/>
              <a:gd name="connsiteX98" fmla="*/ 1962055 w 3248648"/>
              <a:gd name="connsiteY98" fmla="*/ 1420805 h 3497733"/>
              <a:gd name="connsiteX99" fmla="*/ 1658786 w 3248648"/>
              <a:gd name="connsiteY99" fmla="*/ 1452970 h 3497733"/>
              <a:gd name="connsiteX100" fmla="*/ 514638 w 3248648"/>
              <a:gd name="connsiteY100" fmla="*/ 1434590 h 3497733"/>
              <a:gd name="connsiteX0" fmla="*/ 514638 w 3248648"/>
              <a:gd name="connsiteY0" fmla="*/ 1434733 h 3497876"/>
              <a:gd name="connsiteX1" fmla="*/ 514638 w 3248648"/>
              <a:gd name="connsiteY1" fmla="*/ 1434733 h 3497876"/>
              <a:gd name="connsiteX2" fmla="*/ 202179 w 3248648"/>
              <a:gd name="connsiteY2" fmla="*/ 1604747 h 3497876"/>
              <a:gd name="connsiteX3" fmla="*/ 18380 w 3248648"/>
              <a:gd name="connsiteY3" fmla="*/ 1788546 h 3497876"/>
              <a:gd name="connsiteX4" fmla="*/ 0 w 3248648"/>
              <a:gd name="connsiteY4" fmla="*/ 2064244 h 3497876"/>
              <a:gd name="connsiteX5" fmla="*/ 151635 w 3248648"/>
              <a:gd name="connsiteY5" fmla="*/ 1953965 h 3497876"/>
              <a:gd name="connsiteX6" fmla="*/ 188394 w 3248648"/>
              <a:gd name="connsiteY6" fmla="*/ 2004510 h 3497876"/>
              <a:gd name="connsiteX7" fmla="*/ 202179 w 3248648"/>
              <a:gd name="connsiteY7" fmla="*/ 1857470 h 3497876"/>
              <a:gd name="connsiteX8" fmla="*/ 280294 w 3248648"/>
              <a:gd name="connsiteY8" fmla="*/ 2271018 h 3497876"/>
              <a:gd name="connsiteX9" fmla="*/ 36760 w 3248648"/>
              <a:gd name="connsiteY9" fmla="*/ 2551312 h 3497876"/>
              <a:gd name="connsiteX10" fmla="*/ 45950 w 3248648"/>
              <a:gd name="connsiteY10" fmla="*/ 3364622 h 3497876"/>
              <a:gd name="connsiteX11" fmla="*/ 105685 w 3248648"/>
              <a:gd name="connsiteY11" fmla="*/ 3327862 h 3497876"/>
              <a:gd name="connsiteX12" fmla="*/ 133255 w 3248648"/>
              <a:gd name="connsiteY12" fmla="*/ 3470307 h 3497876"/>
              <a:gd name="connsiteX13" fmla="*/ 298674 w 3248648"/>
              <a:gd name="connsiteY13" fmla="*/ 3465712 h 3497876"/>
              <a:gd name="connsiteX14" fmla="*/ 353813 w 3248648"/>
              <a:gd name="connsiteY14" fmla="*/ 3428952 h 3497876"/>
              <a:gd name="connsiteX15" fmla="*/ 174609 w 3248648"/>
              <a:gd name="connsiteY15" fmla="*/ 3277318 h 3497876"/>
              <a:gd name="connsiteX16" fmla="*/ 170014 w 3248648"/>
              <a:gd name="connsiteY16" fmla="*/ 2721326 h 3497876"/>
              <a:gd name="connsiteX17" fmla="*/ 390573 w 3248648"/>
              <a:gd name="connsiteY17" fmla="*/ 2606451 h 3497876"/>
              <a:gd name="connsiteX18" fmla="*/ 298674 w 3248648"/>
              <a:gd name="connsiteY18" fmla="*/ 2735111 h 3497876"/>
              <a:gd name="connsiteX19" fmla="*/ 680057 w 3248648"/>
              <a:gd name="connsiteY19" fmla="*/ 3295698 h 3497876"/>
              <a:gd name="connsiteX20" fmla="*/ 721411 w 3248648"/>
              <a:gd name="connsiteY20" fmla="*/ 3263533 h 3497876"/>
              <a:gd name="connsiteX21" fmla="*/ 735196 w 3248648"/>
              <a:gd name="connsiteY21" fmla="*/ 3364622 h 3497876"/>
              <a:gd name="connsiteX22" fmla="*/ 928185 w 3248648"/>
              <a:gd name="connsiteY22" fmla="*/ 3364622 h 3497876"/>
              <a:gd name="connsiteX23" fmla="*/ 974135 w 3248648"/>
              <a:gd name="connsiteY23" fmla="*/ 3332457 h 3497876"/>
              <a:gd name="connsiteX24" fmla="*/ 758171 w 3248648"/>
              <a:gd name="connsiteY24" fmla="*/ 3194608 h 3497876"/>
              <a:gd name="connsiteX25" fmla="*/ 510043 w 3248648"/>
              <a:gd name="connsiteY25" fmla="*/ 2822415 h 3497876"/>
              <a:gd name="connsiteX26" fmla="*/ 519233 w 3248648"/>
              <a:gd name="connsiteY26" fmla="*/ 2739706 h 3497876"/>
              <a:gd name="connsiteX27" fmla="*/ 914400 w 3248648"/>
              <a:gd name="connsiteY27" fmla="*/ 2335348 h 3497876"/>
              <a:gd name="connsiteX28" fmla="*/ 1709331 w 3248648"/>
              <a:gd name="connsiteY28" fmla="*/ 2381298 h 3497876"/>
              <a:gd name="connsiteX29" fmla="*/ 1585267 w 3248648"/>
              <a:gd name="connsiteY29" fmla="*/ 3249748 h 3497876"/>
              <a:gd name="connsiteX30" fmla="*/ 1622026 w 3248648"/>
              <a:gd name="connsiteY30" fmla="*/ 3240558 h 3497876"/>
              <a:gd name="connsiteX31" fmla="*/ 1617432 w 3248648"/>
              <a:gd name="connsiteY31" fmla="*/ 3387597 h 3497876"/>
              <a:gd name="connsiteX32" fmla="*/ 1824205 w 3248648"/>
              <a:gd name="connsiteY32" fmla="*/ 3451927 h 3497876"/>
              <a:gd name="connsiteX33" fmla="*/ 1856370 w 3248648"/>
              <a:gd name="connsiteY33" fmla="*/ 3392192 h 3497876"/>
              <a:gd name="connsiteX34" fmla="*/ 1718521 w 3248648"/>
              <a:gd name="connsiteY34" fmla="*/ 3304887 h 3497876"/>
              <a:gd name="connsiteX35" fmla="*/ 1746091 w 3248648"/>
              <a:gd name="connsiteY35" fmla="*/ 2909720 h 3497876"/>
              <a:gd name="connsiteX36" fmla="*/ 1870155 w 3248648"/>
              <a:gd name="connsiteY36" fmla="*/ 2624831 h 3497876"/>
              <a:gd name="connsiteX37" fmla="*/ 1975840 w 3248648"/>
              <a:gd name="connsiteY37" fmla="*/ 2845390 h 3497876"/>
              <a:gd name="connsiteX38" fmla="*/ 2058549 w 3248648"/>
              <a:gd name="connsiteY38" fmla="*/ 3061354 h 3497876"/>
              <a:gd name="connsiteX39" fmla="*/ 2104499 w 3248648"/>
              <a:gd name="connsiteY39" fmla="*/ 3360027 h 3497876"/>
              <a:gd name="connsiteX40" fmla="*/ 2141259 w 3248648"/>
              <a:gd name="connsiteY40" fmla="*/ 3327862 h 3497876"/>
              <a:gd name="connsiteX41" fmla="*/ 2168828 w 3248648"/>
              <a:gd name="connsiteY41" fmla="*/ 3497876 h 3497876"/>
              <a:gd name="connsiteX42" fmla="*/ 2325058 w 3248648"/>
              <a:gd name="connsiteY42" fmla="*/ 3497876 h 3497876"/>
              <a:gd name="connsiteX43" fmla="*/ 2380197 w 3248648"/>
              <a:gd name="connsiteY43" fmla="*/ 3456522 h 3497876"/>
              <a:gd name="connsiteX44" fmla="*/ 2219373 w 3248648"/>
              <a:gd name="connsiteY44" fmla="*/ 3360027 h 3497876"/>
              <a:gd name="connsiteX45" fmla="*/ 2145854 w 3248648"/>
              <a:gd name="connsiteY45" fmla="*/ 3088924 h 3497876"/>
              <a:gd name="connsiteX46" fmla="*/ 2072334 w 3248648"/>
              <a:gd name="connsiteY46" fmla="*/ 2611046 h 3497876"/>
              <a:gd name="connsiteX47" fmla="*/ 2072334 w 3248648"/>
              <a:gd name="connsiteY47" fmla="*/ 2358323 h 3497876"/>
              <a:gd name="connsiteX48" fmla="*/ 2348033 w 3248648"/>
              <a:gd name="connsiteY48" fmla="*/ 2174524 h 3497876"/>
              <a:gd name="connsiteX49" fmla="*/ 2609946 w 3248648"/>
              <a:gd name="connsiteY49" fmla="*/ 1788546 h 3497876"/>
              <a:gd name="connsiteX50" fmla="*/ 2651301 w 3248648"/>
              <a:gd name="connsiteY50" fmla="*/ 1439328 h 3497876"/>
              <a:gd name="connsiteX51" fmla="*/ 2798340 w 3248648"/>
              <a:gd name="connsiteY51" fmla="*/ 1388783 h 3497876"/>
              <a:gd name="connsiteX52" fmla="*/ 2779960 w 3248648"/>
              <a:gd name="connsiteY52" fmla="*/ 1292288 h 3497876"/>
              <a:gd name="connsiteX53" fmla="*/ 2770770 w 3248648"/>
              <a:gd name="connsiteY53" fmla="*/ 1232554 h 3497876"/>
              <a:gd name="connsiteX54" fmla="*/ 2775365 w 3248648"/>
              <a:gd name="connsiteY54" fmla="*/ 1103894 h 3497876"/>
              <a:gd name="connsiteX55" fmla="*/ 2853480 w 3248648"/>
              <a:gd name="connsiteY55" fmla="*/ 1186604 h 3497876"/>
              <a:gd name="connsiteX56" fmla="*/ 2807530 w 3248648"/>
              <a:gd name="connsiteY56" fmla="*/ 1067135 h 3497876"/>
              <a:gd name="connsiteX57" fmla="*/ 2835100 w 3248648"/>
              <a:gd name="connsiteY57" fmla="*/ 1021185 h 3497876"/>
              <a:gd name="connsiteX58" fmla="*/ 2986734 w 3248648"/>
              <a:gd name="connsiteY58" fmla="*/ 773056 h 3497876"/>
              <a:gd name="connsiteX59" fmla="*/ 2729415 w 3248648"/>
              <a:gd name="connsiteY59" fmla="*/ 869551 h 3497876"/>
              <a:gd name="connsiteX60" fmla="*/ 3074039 w 3248648"/>
              <a:gd name="connsiteY60" fmla="*/ 497358 h 3497876"/>
              <a:gd name="connsiteX61" fmla="*/ 3248648 w 3248648"/>
              <a:gd name="connsiteY61" fmla="*/ 28670 h 3497876"/>
              <a:gd name="connsiteX62" fmla="*/ 3119988 w 3248648"/>
              <a:gd name="connsiteY62" fmla="*/ 313559 h 3497876"/>
              <a:gd name="connsiteX63" fmla="*/ 3074039 w 3248648"/>
              <a:gd name="connsiteY63" fmla="*/ 28670 h 3497876"/>
              <a:gd name="connsiteX64" fmla="*/ 3046469 w 3248648"/>
              <a:gd name="connsiteY64" fmla="*/ 387078 h 3497876"/>
              <a:gd name="connsiteX65" fmla="*/ 2968354 w 3248648"/>
              <a:gd name="connsiteY65" fmla="*/ 465193 h 3497876"/>
              <a:gd name="connsiteX66" fmla="*/ 2844290 w 3248648"/>
              <a:gd name="connsiteY66" fmla="*/ 74620 h 3497876"/>
              <a:gd name="connsiteX67" fmla="*/ 2876455 w 3248648"/>
              <a:gd name="connsiteY67" fmla="*/ 524928 h 3497876"/>
              <a:gd name="connsiteX68" fmla="*/ 2715630 w 3248648"/>
              <a:gd name="connsiteY68" fmla="*/ 731702 h 3497876"/>
              <a:gd name="connsiteX69" fmla="*/ 2660491 w 3248648"/>
              <a:gd name="connsiteY69" fmla="*/ 584662 h 3497876"/>
              <a:gd name="connsiteX70" fmla="*/ 2660491 w 3248648"/>
              <a:gd name="connsiteY70" fmla="*/ 442218 h 3497876"/>
              <a:gd name="connsiteX71" fmla="*/ 2586971 w 3248648"/>
              <a:gd name="connsiteY71" fmla="*/ 644397 h 3497876"/>
              <a:gd name="connsiteX72" fmla="*/ 2637516 w 3248648"/>
              <a:gd name="connsiteY72" fmla="*/ 777651 h 3497876"/>
              <a:gd name="connsiteX73" fmla="*/ 2632921 w 3248648"/>
              <a:gd name="connsiteY73" fmla="*/ 837386 h 3497876"/>
              <a:gd name="connsiteX74" fmla="*/ 2481287 w 3248648"/>
              <a:gd name="connsiteY74" fmla="*/ 855766 h 3497876"/>
              <a:gd name="connsiteX75" fmla="*/ 2393982 w 3248648"/>
              <a:gd name="connsiteY75" fmla="*/ 754676 h 3497876"/>
              <a:gd name="connsiteX76" fmla="*/ 2439932 w 3248648"/>
              <a:gd name="connsiteY76" fmla="*/ 598447 h 3497876"/>
              <a:gd name="connsiteX77" fmla="*/ 2430742 w 3248648"/>
              <a:gd name="connsiteY77" fmla="*/ 433028 h 3497876"/>
              <a:gd name="connsiteX78" fmla="*/ 2325058 w 3248648"/>
              <a:gd name="connsiteY78" fmla="*/ 690347 h 3497876"/>
              <a:gd name="connsiteX79" fmla="*/ 2040169 w 3248648"/>
              <a:gd name="connsiteY79" fmla="*/ 460598 h 3497876"/>
              <a:gd name="connsiteX80" fmla="*/ 2063144 w 3248648"/>
              <a:gd name="connsiteY80" fmla="*/ 396268 h 3497876"/>
              <a:gd name="connsiteX81" fmla="*/ 2348033 w 3248648"/>
              <a:gd name="connsiteY81" fmla="*/ 207874 h 3497876"/>
              <a:gd name="connsiteX82" fmla="*/ 2035574 w 3248648"/>
              <a:gd name="connsiteY82" fmla="*/ 308964 h 3497876"/>
              <a:gd name="connsiteX83" fmla="*/ 2047899 w 3248648"/>
              <a:gd name="connsiteY83" fmla="*/ 175200 h 3497876"/>
              <a:gd name="connsiteX84" fmla="*/ 2126456 w 3248648"/>
              <a:gd name="connsiteY84" fmla="*/ 1101 h 3497876"/>
              <a:gd name="connsiteX85" fmla="*/ 1966650 w 3248648"/>
              <a:gd name="connsiteY85" fmla="*/ 258419 h 3497876"/>
              <a:gd name="connsiteX86" fmla="*/ 1936870 w 3248648"/>
              <a:gd name="connsiteY86" fmla="*/ 33265 h 3497876"/>
              <a:gd name="connsiteX87" fmla="*/ 1901275 w 3248648"/>
              <a:gd name="connsiteY87" fmla="*/ 209857 h 3497876"/>
              <a:gd name="connsiteX88" fmla="*/ 1931363 w 3248648"/>
              <a:gd name="connsiteY88" fmla="*/ 368416 h 3497876"/>
              <a:gd name="connsiteX89" fmla="*/ 1837294 w 3248648"/>
              <a:gd name="connsiteY89" fmla="*/ 289834 h 3497876"/>
              <a:gd name="connsiteX90" fmla="*/ 1776782 w 3248648"/>
              <a:gd name="connsiteY90" fmla="*/ 139231 h 3497876"/>
              <a:gd name="connsiteX91" fmla="*/ 1812524 w 3248648"/>
              <a:gd name="connsiteY91" fmla="*/ 364452 h 3497876"/>
              <a:gd name="connsiteX92" fmla="*/ 2358415 w 3248648"/>
              <a:gd name="connsiteY92" fmla="*/ 908521 h 3497876"/>
              <a:gd name="connsiteX93" fmla="*/ 2235543 w 3248648"/>
              <a:gd name="connsiteY93" fmla="*/ 831880 h 3497876"/>
              <a:gd name="connsiteX94" fmla="*/ 2065635 w 3248648"/>
              <a:gd name="connsiteY94" fmla="*/ 747415 h 3497876"/>
              <a:gd name="connsiteX95" fmla="*/ 2108531 w 3248648"/>
              <a:gd name="connsiteY95" fmla="*/ 999295 h 3497876"/>
              <a:gd name="connsiteX96" fmla="*/ 2259254 w 3248648"/>
              <a:gd name="connsiteY96" fmla="*/ 1068328 h 3497876"/>
              <a:gd name="connsiteX97" fmla="*/ 2285163 w 3248648"/>
              <a:gd name="connsiteY97" fmla="*/ 1145584 h 3497876"/>
              <a:gd name="connsiteX98" fmla="*/ 2187208 w 3248648"/>
              <a:gd name="connsiteY98" fmla="*/ 1397973 h 3497876"/>
              <a:gd name="connsiteX99" fmla="*/ 1962055 w 3248648"/>
              <a:gd name="connsiteY99" fmla="*/ 1420948 h 3497876"/>
              <a:gd name="connsiteX100" fmla="*/ 1658786 w 3248648"/>
              <a:gd name="connsiteY100" fmla="*/ 1453113 h 3497876"/>
              <a:gd name="connsiteX101" fmla="*/ 514638 w 3248648"/>
              <a:gd name="connsiteY101" fmla="*/ 1434733 h 3497876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48033 w 3248648"/>
              <a:gd name="connsiteY81" fmla="*/ 206773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63144 w 3248648"/>
              <a:gd name="connsiteY80" fmla="*/ 395167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035574 w 3248648"/>
              <a:gd name="connsiteY82" fmla="*/ 307863 h 3496775"/>
              <a:gd name="connsiteX83" fmla="*/ 2047899 w 3248648"/>
              <a:gd name="connsiteY83" fmla="*/ 174099 h 3496775"/>
              <a:gd name="connsiteX84" fmla="*/ 2126456 w 3248648"/>
              <a:gd name="connsiteY84" fmla="*/ 0 h 3496775"/>
              <a:gd name="connsiteX85" fmla="*/ 1966650 w 3248648"/>
              <a:gd name="connsiteY85" fmla="*/ 257318 h 3496775"/>
              <a:gd name="connsiteX86" fmla="*/ 1936870 w 3248648"/>
              <a:gd name="connsiteY86" fmla="*/ 32164 h 3496775"/>
              <a:gd name="connsiteX87" fmla="*/ 1901275 w 3248648"/>
              <a:gd name="connsiteY87" fmla="*/ 208756 h 3496775"/>
              <a:gd name="connsiteX88" fmla="*/ 1931363 w 3248648"/>
              <a:gd name="connsiteY88" fmla="*/ 367315 h 3496775"/>
              <a:gd name="connsiteX89" fmla="*/ 1837294 w 3248648"/>
              <a:gd name="connsiteY89" fmla="*/ 288733 h 3496775"/>
              <a:gd name="connsiteX90" fmla="*/ 1776782 w 3248648"/>
              <a:gd name="connsiteY90" fmla="*/ 138130 h 3496775"/>
              <a:gd name="connsiteX91" fmla="*/ 1812524 w 3248648"/>
              <a:gd name="connsiteY91" fmla="*/ 363351 h 3496775"/>
              <a:gd name="connsiteX92" fmla="*/ 2358415 w 3248648"/>
              <a:gd name="connsiteY92" fmla="*/ 907420 h 3496775"/>
              <a:gd name="connsiteX93" fmla="*/ 2235543 w 3248648"/>
              <a:gd name="connsiteY93" fmla="*/ 830779 h 3496775"/>
              <a:gd name="connsiteX94" fmla="*/ 2065635 w 3248648"/>
              <a:gd name="connsiteY94" fmla="*/ 746314 h 3496775"/>
              <a:gd name="connsiteX95" fmla="*/ 2108531 w 3248648"/>
              <a:gd name="connsiteY95" fmla="*/ 998194 h 3496775"/>
              <a:gd name="connsiteX96" fmla="*/ 2259254 w 3248648"/>
              <a:gd name="connsiteY96" fmla="*/ 1067227 h 3496775"/>
              <a:gd name="connsiteX97" fmla="*/ 2285163 w 3248648"/>
              <a:gd name="connsiteY97" fmla="*/ 1144483 h 3496775"/>
              <a:gd name="connsiteX98" fmla="*/ 2187208 w 3248648"/>
              <a:gd name="connsiteY98" fmla="*/ 1396872 h 3496775"/>
              <a:gd name="connsiteX99" fmla="*/ 1962055 w 3248648"/>
              <a:gd name="connsiteY99" fmla="*/ 1419847 h 3496775"/>
              <a:gd name="connsiteX100" fmla="*/ 1658786 w 3248648"/>
              <a:gd name="connsiteY100" fmla="*/ 1452012 h 3496775"/>
              <a:gd name="connsiteX101" fmla="*/ 514638 w 3248648"/>
              <a:gd name="connsiteY101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59866 w 3248648"/>
              <a:gd name="connsiteY82" fmla="*/ 286067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0169 w 3248648"/>
              <a:gd name="connsiteY79" fmla="*/ 459497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25058 w 3248648"/>
              <a:gd name="connsiteY78" fmla="*/ 689246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30742 w 3248648"/>
              <a:gd name="connsiteY77" fmla="*/ 431927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39932 w 3248648"/>
              <a:gd name="connsiteY76" fmla="*/ 597346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1 w 3248648"/>
              <a:gd name="connsiteY73" fmla="*/ 836285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48917 w 3248648"/>
              <a:gd name="connsiteY73" fmla="*/ 846949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37516 w 3248648"/>
              <a:gd name="connsiteY72" fmla="*/ 776550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60491 w 3248648"/>
              <a:gd name="connsiteY70" fmla="*/ 441117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60491 w 3248648"/>
              <a:gd name="connsiteY69" fmla="*/ 583561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76455 w 3248648"/>
              <a:gd name="connsiteY67" fmla="*/ 523827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44290 w 3248648"/>
              <a:gd name="connsiteY66" fmla="*/ 7351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92451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8354 w 3248648"/>
              <a:gd name="connsiteY65" fmla="*/ 464092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46469 w 3248648"/>
              <a:gd name="connsiteY64" fmla="*/ 385977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70462 w 3248648"/>
              <a:gd name="connsiteY64" fmla="*/ 375313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4039 w 3248648"/>
              <a:gd name="connsiteY63" fmla="*/ 27569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12458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25320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48648"/>
              <a:gd name="connsiteY0" fmla="*/ 1433632 h 3496775"/>
              <a:gd name="connsiteX1" fmla="*/ 514638 w 3248648"/>
              <a:gd name="connsiteY1" fmla="*/ 1433632 h 3496775"/>
              <a:gd name="connsiteX2" fmla="*/ 202179 w 3248648"/>
              <a:gd name="connsiteY2" fmla="*/ 1603646 h 3496775"/>
              <a:gd name="connsiteX3" fmla="*/ 18380 w 3248648"/>
              <a:gd name="connsiteY3" fmla="*/ 1787445 h 3496775"/>
              <a:gd name="connsiteX4" fmla="*/ 0 w 3248648"/>
              <a:gd name="connsiteY4" fmla="*/ 2063143 h 3496775"/>
              <a:gd name="connsiteX5" fmla="*/ 151635 w 3248648"/>
              <a:gd name="connsiteY5" fmla="*/ 1952864 h 3496775"/>
              <a:gd name="connsiteX6" fmla="*/ 188394 w 3248648"/>
              <a:gd name="connsiteY6" fmla="*/ 2003409 h 3496775"/>
              <a:gd name="connsiteX7" fmla="*/ 202179 w 3248648"/>
              <a:gd name="connsiteY7" fmla="*/ 1856369 h 3496775"/>
              <a:gd name="connsiteX8" fmla="*/ 280294 w 3248648"/>
              <a:gd name="connsiteY8" fmla="*/ 2269917 h 3496775"/>
              <a:gd name="connsiteX9" fmla="*/ 36760 w 3248648"/>
              <a:gd name="connsiteY9" fmla="*/ 2550211 h 3496775"/>
              <a:gd name="connsiteX10" fmla="*/ 45950 w 3248648"/>
              <a:gd name="connsiteY10" fmla="*/ 3363521 h 3496775"/>
              <a:gd name="connsiteX11" fmla="*/ 105685 w 3248648"/>
              <a:gd name="connsiteY11" fmla="*/ 3326761 h 3496775"/>
              <a:gd name="connsiteX12" fmla="*/ 133255 w 3248648"/>
              <a:gd name="connsiteY12" fmla="*/ 3469206 h 3496775"/>
              <a:gd name="connsiteX13" fmla="*/ 298674 w 3248648"/>
              <a:gd name="connsiteY13" fmla="*/ 3464611 h 3496775"/>
              <a:gd name="connsiteX14" fmla="*/ 353813 w 3248648"/>
              <a:gd name="connsiteY14" fmla="*/ 3427851 h 3496775"/>
              <a:gd name="connsiteX15" fmla="*/ 174609 w 3248648"/>
              <a:gd name="connsiteY15" fmla="*/ 3276217 h 3496775"/>
              <a:gd name="connsiteX16" fmla="*/ 170014 w 3248648"/>
              <a:gd name="connsiteY16" fmla="*/ 2720225 h 3496775"/>
              <a:gd name="connsiteX17" fmla="*/ 390573 w 3248648"/>
              <a:gd name="connsiteY17" fmla="*/ 2605350 h 3496775"/>
              <a:gd name="connsiteX18" fmla="*/ 298674 w 3248648"/>
              <a:gd name="connsiteY18" fmla="*/ 2734010 h 3496775"/>
              <a:gd name="connsiteX19" fmla="*/ 680057 w 3248648"/>
              <a:gd name="connsiteY19" fmla="*/ 3294597 h 3496775"/>
              <a:gd name="connsiteX20" fmla="*/ 721411 w 3248648"/>
              <a:gd name="connsiteY20" fmla="*/ 3262432 h 3496775"/>
              <a:gd name="connsiteX21" fmla="*/ 735196 w 3248648"/>
              <a:gd name="connsiteY21" fmla="*/ 3363521 h 3496775"/>
              <a:gd name="connsiteX22" fmla="*/ 928185 w 3248648"/>
              <a:gd name="connsiteY22" fmla="*/ 3363521 h 3496775"/>
              <a:gd name="connsiteX23" fmla="*/ 974135 w 3248648"/>
              <a:gd name="connsiteY23" fmla="*/ 3331356 h 3496775"/>
              <a:gd name="connsiteX24" fmla="*/ 758171 w 3248648"/>
              <a:gd name="connsiteY24" fmla="*/ 3193507 h 3496775"/>
              <a:gd name="connsiteX25" fmla="*/ 510043 w 3248648"/>
              <a:gd name="connsiteY25" fmla="*/ 2821314 h 3496775"/>
              <a:gd name="connsiteX26" fmla="*/ 519233 w 3248648"/>
              <a:gd name="connsiteY26" fmla="*/ 2738605 h 3496775"/>
              <a:gd name="connsiteX27" fmla="*/ 914400 w 3248648"/>
              <a:gd name="connsiteY27" fmla="*/ 2334247 h 3496775"/>
              <a:gd name="connsiteX28" fmla="*/ 1709331 w 3248648"/>
              <a:gd name="connsiteY28" fmla="*/ 2380197 h 3496775"/>
              <a:gd name="connsiteX29" fmla="*/ 1585267 w 3248648"/>
              <a:gd name="connsiteY29" fmla="*/ 3248647 h 3496775"/>
              <a:gd name="connsiteX30" fmla="*/ 1622026 w 3248648"/>
              <a:gd name="connsiteY30" fmla="*/ 3239457 h 3496775"/>
              <a:gd name="connsiteX31" fmla="*/ 1617432 w 3248648"/>
              <a:gd name="connsiteY31" fmla="*/ 3386496 h 3496775"/>
              <a:gd name="connsiteX32" fmla="*/ 1824205 w 3248648"/>
              <a:gd name="connsiteY32" fmla="*/ 3450826 h 3496775"/>
              <a:gd name="connsiteX33" fmla="*/ 1856370 w 3248648"/>
              <a:gd name="connsiteY33" fmla="*/ 3391091 h 3496775"/>
              <a:gd name="connsiteX34" fmla="*/ 1718521 w 3248648"/>
              <a:gd name="connsiteY34" fmla="*/ 3303786 h 3496775"/>
              <a:gd name="connsiteX35" fmla="*/ 1746091 w 3248648"/>
              <a:gd name="connsiteY35" fmla="*/ 2908619 h 3496775"/>
              <a:gd name="connsiteX36" fmla="*/ 1870155 w 3248648"/>
              <a:gd name="connsiteY36" fmla="*/ 2623730 h 3496775"/>
              <a:gd name="connsiteX37" fmla="*/ 1975840 w 3248648"/>
              <a:gd name="connsiteY37" fmla="*/ 2844289 h 3496775"/>
              <a:gd name="connsiteX38" fmla="*/ 2058549 w 3248648"/>
              <a:gd name="connsiteY38" fmla="*/ 3060253 h 3496775"/>
              <a:gd name="connsiteX39" fmla="*/ 2104499 w 3248648"/>
              <a:gd name="connsiteY39" fmla="*/ 3358926 h 3496775"/>
              <a:gd name="connsiteX40" fmla="*/ 2141259 w 3248648"/>
              <a:gd name="connsiteY40" fmla="*/ 3326761 h 3496775"/>
              <a:gd name="connsiteX41" fmla="*/ 2168828 w 3248648"/>
              <a:gd name="connsiteY41" fmla="*/ 3496775 h 3496775"/>
              <a:gd name="connsiteX42" fmla="*/ 2325058 w 3248648"/>
              <a:gd name="connsiteY42" fmla="*/ 3496775 h 3496775"/>
              <a:gd name="connsiteX43" fmla="*/ 2380197 w 3248648"/>
              <a:gd name="connsiteY43" fmla="*/ 3455421 h 3496775"/>
              <a:gd name="connsiteX44" fmla="*/ 2219373 w 3248648"/>
              <a:gd name="connsiteY44" fmla="*/ 3358926 h 3496775"/>
              <a:gd name="connsiteX45" fmla="*/ 2145854 w 3248648"/>
              <a:gd name="connsiteY45" fmla="*/ 3087823 h 3496775"/>
              <a:gd name="connsiteX46" fmla="*/ 2072334 w 3248648"/>
              <a:gd name="connsiteY46" fmla="*/ 2609945 h 3496775"/>
              <a:gd name="connsiteX47" fmla="*/ 2072334 w 3248648"/>
              <a:gd name="connsiteY47" fmla="*/ 2357222 h 3496775"/>
              <a:gd name="connsiteX48" fmla="*/ 2348033 w 3248648"/>
              <a:gd name="connsiteY48" fmla="*/ 2173423 h 3496775"/>
              <a:gd name="connsiteX49" fmla="*/ 2609946 w 3248648"/>
              <a:gd name="connsiteY49" fmla="*/ 1787445 h 3496775"/>
              <a:gd name="connsiteX50" fmla="*/ 2651301 w 3248648"/>
              <a:gd name="connsiteY50" fmla="*/ 1438227 h 3496775"/>
              <a:gd name="connsiteX51" fmla="*/ 2798340 w 3248648"/>
              <a:gd name="connsiteY51" fmla="*/ 1387682 h 3496775"/>
              <a:gd name="connsiteX52" fmla="*/ 2779960 w 3248648"/>
              <a:gd name="connsiteY52" fmla="*/ 1291187 h 3496775"/>
              <a:gd name="connsiteX53" fmla="*/ 2770770 w 3248648"/>
              <a:gd name="connsiteY53" fmla="*/ 1231453 h 3496775"/>
              <a:gd name="connsiteX54" fmla="*/ 2775365 w 3248648"/>
              <a:gd name="connsiteY54" fmla="*/ 1102793 h 3496775"/>
              <a:gd name="connsiteX55" fmla="*/ 2853480 w 3248648"/>
              <a:gd name="connsiteY55" fmla="*/ 1185503 h 3496775"/>
              <a:gd name="connsiteX56" fmla="*/ 2807530 w 3248648"/>
              <a:gd name="connsiteY56" fmla="*/ 1066034 h 3496775"/>
              <a:gd name="connsiteX57" fmla="*/ 2835100 w 3248648"/>
              <a:gd name="connsiteY57" fmla="*/ 1020084 h 3496775"/>
              <a:gd name="connsiteX58" fmla="*/ 2986734 w 3248648"/>
              <a:gd name="connsiteY58" fmla="*/ 771955 h 3496775"/>
              <a:gd name="connsiteX59" fmla="*/ 2729415 w 3248648"/>
              <a:gd name="connsiteY59" fmla="*/ 868450 h 3496775"/>
              <a:gd name="connsiteX60" fmla="*/ 3074039 w 3248648"/>
              <a:gd name="connsiteY60" fmla="*/ 496257 h 3496775"/>
              <a:gd name="connsiteX61" fmla="*/ 3248648 w 3248648"/>
              <a:gd name="connsiteY61" fmla="*/ 27569 h 3496775"/>
              <a:gd name="connsiteX62" fmla="*/ 3119988 w 3248648"/>
              <a:gd name="connsiteY62" fmla="*/ 328453 h 3496775"/>
              <a:gd name="connsiteX63" fmla="*/ 3079371 w 3248648"/>
              <a:gd name="connsiteY63" fmla="*/ 38232 h 3496775"/>
              <a:gd name="connsiteX64" fmla="*/ 3059798 w 3248648"/>
              <a:gd name="connsiteY64" fmla="*/ 388642 h 3496775"/>
              <a:gd name="connsiteX65" fmla="*/ 2963023 w 3248648"/>
              <a:gd name="connsiteY65" fmla="*/ 482754 h 3496775"/>
              <a:gd name="connsiteX66" fmla="*/ 2822963 w 3248648"/>
              <a:gd name="connsiteY66" fmla="*/ 60189 h 3496775"/>
              <a:gd name="connsiteX67" fmla="*/ 2887119 w 3248648"/>
              <a:gd name="connsiteY67" fmla="*/ 521161 h 3496775"/>
              <a:gd name="connsiteX68" fmla="*/ 2715630 w 3248648"/>
              <a:gd name="connsiteY68" fmla="*/ 730601 h 3496775"/>
              <a:gd name="connsiteX69" fmla="*/ 2649828 w 3248648"/>
              <a:gd name="connsiteY69" fmla="*/ 620884 h 3496775"/>
              <a:gd name="connsiteX70" fmla="*/ 2633832 w 3248648"/>
              <a:gd name="connsiteY70" fmla="*/ 446449 h 3496775"/>
              <a:gd name="connsiteX71" fmla="*/ 2586971 w 3248648"/>
              <a:gd name="connsiteY71" fmla="*/ 643296 h 3496775"/>
              <a:gd name="connsiteX72" fmla="*/ 2650846 w 3248648"/>
              <a:gd name="connsiteY72" fmla="*/ 771218 h 3496775"/>
              <a:gd name="connsiteX73" fmla="*/ 2632922 w 3248648"/>
              <a:gd name="connsiteY73" fmla="*/ 854946 h 3496775"/>
              <a:gd name="connsiteX74" fmla="*/ 2481287 w 3248648"/>
              <a:gd name="connsiteY74" fmla="*/ 854665 h 3496775"/>
              <a:gd name="connsiteX75" fmla="*/ 2393982 w 3248648"/>
              <a:gd name="connsiteY75" fmla="*/ 753575 h 3496775"/>
              <a:gd name="connsiteX76" fmla="*/ 2447929 w 3248648"/>
              <a:gd name="connsiteY76" fmla="*/ 605344 h 3496775"/>
              <a:gd name="connsiteX77" fmla="*/ 2420079 w 3248648"/>
              <a:gd name="connsiteY77" fmla="*/ 458586 h 3496775"/>
              <a:gd name="connsiteX78" fmla="*/ 2330389 w 3248648"/>
              <a:gd name="connsiteY78" fmla="*/ 702575 h 3496775"/>
              <a:gd name="connsiteX79" fmla="*/ 2045501 w 3248648"/>
              <a:gd name="connsiteY79" fmla="*/ 470160 h 3496775"/>
              <a:gd name="connsiteX80" fmla="*/ 2079139 w 3248648"/>
              <a:gd name="connsiteY80" fmla="*/ 379171 h 3496775"/>
              <a:gd name="connsiteX81" fmla="*/ 2305379 w 3248648"/>
              <a:gd name="connsiteY81" fmla="*/ 238764 h 3496775"/>
              <a:gd name="connsiteX82" fmla="*/ 2167863 w 3248648"/>
              <a:gd name="connsiteY82" fmla="*/ 296731 h 3496775"/>
              <a:gd name="connsiteX83" fmla="*/ 2035574 w 3248648"/>
              <a:gd name="connsiteY83" fmla="*/ 307863 h 3496775"/>
              <a:gd name="connsiteX84" fmla="*/ 2047899 w 3248648"/>
              <a:gd name="connsiteY84" fmla="*/ 174099 h 3496775"/>
              <a:gd name="connsiteX85" fmla="*/ 2126456 w 3248648"/>
              <a:gd name="connsiteY85" fmla="*/ 0 h 3496775"/>
              <a:gd name="connsiteX86" fmla="*/ 1966650 w 3248648"/>
              <a:gd name="connsiteY86" fmla="*/ 257318 h 3496775"/>
              <a:gd name="connsiteX87" fmla="*/ 1936870 w 3248648"/>
              <a:gd name="connsiteY87" fmla="*/ 32164 h 3496775"/>
              <a:gd name="connsiteX88" fmla="*/ 1901275 w 3248648"/>
              <a:gd name="connsiteY88" fmla="*/ 208756 h 3496775"/>
              <a:gd name="connsiteX89" fmla="*/ 1931363 w 3248648"/>
              <a:gd name="connsiteY89" fmla="*/ 367315 h 3496775"/>
              <a:gd name="connsiteX90" fmla="*/ 1837294 w 3248648"/>
              <a:gd name="connsiteY90" fmla="*/ 288733 h 3496775"/>
              <a:gd name="connsiteX91" fmla="*/ 1776782 w 3248648"/>
              <a:gd name="connsiteY91" fmla="*/ 138130 h 3496775"/>
              <a:gd name="connsiteX92" fmla="*/ 1812524 w 3248648"/>
              <a:gd name="connsiteY92" fmla="*/ 363351 h 3496775"/>
              <a:gd name="connsiteX93" fmla="*/ 2358415 w 3248648"/>
              <a:gd name="connsiteY93" fmla="*/ 907420 h 3496775"/>
              <a:gd name="connsiteX94" fmla="*/ 2235543 w 3248648"/>
              <a:gd name="connsiteY94" fmla="*/ 830779 h 3496775"/>
              <a:gd name="connsiteX95" fmla="*/ 2065635 w 3248648"/>
              <a:gd name="connsiteY95" fmla="*/ 746314 h 3496775"/>
              <a:gd name="connsiteX96" fmla="*/ 2108531 w 3248648"/>
              <a:gd name="connsiteY96" fmla="*/ 998194 h 3496775"/>
              <a:gd name="connsiteX97" fmla="*/ 2259254 w 3248648"/>
              <a:gd name="connsiteY97" fmla="*/ 1067227 h 3496775"/>
              <a:gd name="connsiteX98" fmla="*/ 2285163 w 3248648"/>
              <a:gd name="connsiteY98" fmla="*/ 1144483 h 3496775"/>
              <a:gd name="connsiteX99" fmla="*/ 2187208 w 3248648"/>
              <a:gd name="connsiteY99" fmla="*/ 1396872 h 3496775"/>
              <a:gd name="connsiteX100" fmla="*/ 1962055 w 3248648"/>
              <a:gd name="connsiteY100" fmla="*/ 1419847 h 3496775"/>
              <a:gd name="connsiteX101" fmla="*/ 1658786 w 3248648"/>
              <a:gd name="connsiteY101" fmla="*/ 1452012 h 3496775"/>
              <a:gd name="connsiteX102" fmla="*/ 514638 w 3248648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39679"/>
              <a:gd name="connsiteY0" fmla="*/ 1433632 h 3496775"/>
              <a:gd name="connsiteX1" fmla="*/ 514638 w 3239679"/>
              <a:gd name="connsiteY1" fmla="*/ 1433632 h 3496775"/>
              <a:gd name="connsiteX2" fmla="*/ 202179 w 3239679"/>
              <a:gd name="connsiteY2" fmla="*/ 1603646 h 3496775"/>
              <a:gd name="connsiteX3" fmla="*/ 18380 w 3239679"/>
              <a:gd name="connsiteY3" fmla="*/ 1787445 h 3496775"/>
              <a:gd name="connsiteX4" fmla="*/ 0 w 3239679"/>
              <a:gd name="connsiteY4" fmla="*/ 2063143 h 3496775"/>
              <a:gd name="connsiteX5" fmla="*/ 151635 w 3239679"/>
              <a:gd name="connsiteY5" fmla="*/ 1952864 h 3496775"/>
              <a:gd name="connsiteX6" fmla="*/ 188394 w 3239679"/>
              <a:gd name="connsiteY6" fmla="*/ 2003409 h 3496775"/>
              <a:gd name="connsiteX7" fmla="*/ 202179 w 3239679"/>
              <a:gd name="connsiteY7" fmla="*/ 1856369 h 3496775"/>
              <a:gd name="connsiteX8" fmla="*/ 280294 w 3239679"/>
              <a:gd name="connsiteY8" fmla="*/ 2269917 h 3496775"/>
              <a:gd name="connsiteX9" fmla="*/ 36760 w 3239679"/>
              <a:gd name="connsiteY9" fmla="*/ 2550211 h 3496775"/>
              <a:gd name="connsiteX10" fmla="*/ 45950 w 3239679"/>
              <a:gd name="connsiteY10" fmla="*/ 3363521 h 3496775"/>
              <a:gd name="connsiteX11" fmla="*/ 105685 w 3239679"/>
              <a:gd name="connsiteY11" fmla="*/ 3326761 h 3496775"/>
              <a:gd name="connsiteX12" fmla="*/ 133255 w 3239679"/>
              <a:gd name="connsiteY12" fmla="*/ 3469206 h 3496775"/>
              <a:gd name="connsiteX13" fmla="*/ 298674 w 3239679"/>
              <a:gd name="connsiteY13" fmla="*/ 3464611 h 3496775"/>
              <a:gd name="connsiteX14" fmla="*/ 353813 w 3239679"/>
              <a:gd name="connsiteY14" fmla="*/ 3427851 h 3496775"/>
              <a:gd name="connsiteX15" fmla="*/ 174609 w 3239679"/>
              <a:gd name="connsiteY15" fmla="*/ 3276217 h 3496775"/>
              <a:gd name="connsiteX16" fmla="*/ 170014 w 3239679"/>
              <a:gd name="connsiteY16" fmla="*/ 2720225 h 3496775"/>
              <a:gd name="connsiteX17" fmla="*/ 390573 w 3239679"/>
              <a:gd name="connsiteY17" fmla="*/ 2605350 h 3496775"/>
              <a:gd name="connsiteX18" fmla="*/ 298674 w 3239679"/>
              <a:gd name="connsiteY18" fmla="*/ 2734010 h 3496775"/>
              <a:gd name="connsiteX19" fmla="*/ 680057 w 3239679"/>
              <a:gd name="connsiteY19" fmla="*/ 3294597 h 3496775"/>
              <a:gd name="connsiteX20" fmla="*/ 721411 w 3239679"/>
              <a:gd name="connsiteY20" fmla="*/ 3262432 h 3496775"/>
              <a:gd name="connsiteX21" fmla="*/ 735196 w 3239679"/>
              <a:gd name="connsiteY21" fmla="*/ 3363521 h 3496775"/>
              <a:gd name="connsiteX22" fmla="*/ 928185 w 3239679"/>
              <a:gd name="connsiteY22" fmla="*/ 3363521 h 3496775"/>
              <a:gd name="connsiteX23" fmla="*/ 974135 w 3239679"/>
              <a:gd name="connsiteY23" fmla="*/ 3331356 h 3496775"/>
              <a:gd name="connsiteX24" fmla="*/ 758171 w 3239679"/>
              <a:gd name="connsiteY24" fmla="*/ 3193507 h 3496775"/>
              <a:gd name="connsiteX25" fmla="*/ 510043 w 3239679"/>
              <a:gd name="connsiteY25" fmla="*/ 2821314 h 3496775"/>
              <a:gd name="connsiteX26" fmla="*/ 519233 w 3239679"/>
              <a:gd name="connsiteY26" fmla="*/ 2738605 h 3496775"/>
              <a:gd name="connsiteX27" fmla="*/ 914400 w 3239679"/>
              <a:gd name="connsiteY27" fmla="*/ 2334247 h 3496775"/>
              <a:gd name="connsiteX28" fmla="*/ 1709331 w 3239679"/>
              <a:gd name="connsiteY28" fmla="*/ 2380197 h 3496775"/>
              <a:gd name="connsiteX29" fmla="*/ 1585267 w 3239679"/>
              <a:gd name="connsiteY29" fmla="*/ 3248647 h 3496775"/>
              <a:gd name="connsiteX30" fmla="*/ 1622026 w 3239679"/>
              <a:gd name="connsiteY30" fmla="*/ 3239457 h 3496775"/>
              <a:gd name="connsiteX31" fmla="*/ 1617432 w 3239679"/>
              <a:gd name="connsiteY31" fmla="*/ 3386496 h 3496775"/>
              <a:gd name="connsiteX32" fmla="*/ 1824205 w 3239679"/>
              <a:gd name="connsiteY32" fmla="*/ 3450826 h 3496775"/>
              <a:gd name="connsiteX33" fmla="*/ 1856370 w 3239679"/>
              <a:gd name="connsiteY33" fmla="*/ 3391091 h 3496775"/>
              <a:gd name="connsiteX34" fmla="*/ 1718521 w 3239679"/>
              <a:gd name="connsiteY34" fmla="*/ 3303786 h 3496775"/>
              <a:gd name="connsiteX35" fmla="*/ 1746091 w 3239679"/>
              <a:gd name="connsiteY35" fmla="*/ 2908619 h 3496775"/>
              <a:gd name="connsiteX36" fmla="*/ 1870155 w 3239679"/>
              <a:gd name="connsiteY36" fmla="*/ 2623730 h 3496775"/>
              <a:gd name="connsiteX37" fmla="*/ 1975840 w 3239679"/>
              <a:gd name="connsiteY37" fmla="*/ 2844289 h 3496775"/>
              <a:gd name="connsiteX38" fmla="*/ 2058549 w 3239679"/>
              <a:gd name="connsiteY38" fmla="*/ 3060253 h 3496775"/>
              <a:gd name="connsiteX39" fmla="*/ 2104499 w 3239679"/>
              <a:gd name="connsiteY39" fmla="*/ 3358926 h 3496775"/>
              <a:gd name="connsiteX40" fmla="*/ 2141259 w 3239679"/>
              <a:gd name="connsiteY40" fmla="*/ 3326761 h 3496775"/>
              <a:gd name="connsiteX41" fmla="*/ 2168828 w 3239679"/>
              <a:gd name="connsiteY41" fmla="*/ 3496775 h 3496775"/>
              <a:gd name="connsiteX42" fmla="*/ 2325058 w 3239679"/>
              <a:gd name="connsiteY42" fmla="*/ 3496775 h 3496775"/>
              <a:gd name="connsiteX43" fmla="*/ 2380197 w 3239679"/>
              <a:gd name="connsiteY43" fmla="*/ 3455421 h 3496775"/>
              <a:gd name="connsiteX44" fmla="*/ 2219373 w 3239679"/>
              <a:gd name="connsiteY44" fmla="*/ 3358926 h 3496775"/>
              <a:gd name="connsiteX45" fmla="*/ 2145854 w 3239679"/>
              <a:gd name="connsiteY45" fmla="*/ 3087823 h 3496775"/>
              <a:gd name="connsiteX46" fmla="*/ 2072334 w 3239679"/>
              <a:gd name="connsiteY46" fmla="*/ 2609945 h 3496775"/>
              <a:gd name="connsiteX47" fmla="*/ 2072334 w 3239679"/>
              <a:gd name="connsiteY47" fmla="*/ 2357222 h 3496775"/>
              <a:gd name="connsiteX48" fmla="*/ 2348033 w 3239679"/>
              <a:gd name="connsiteY48" fmla="*/ 2173423 h 3496775"/>
              <a:gd name="connsiteX49" fmla="*/ 2609946 w 3239679"/>
              <a:gd name="connsiteY49" fmla="*/ 1787445 h 3496775"/>
              <a:gd name="connsiteX50" fmla="*/ 2651301 w 3239679"/>
              <a:gd name="connsiteY50" fmla="*/ 1438227 h 3496775"/>
              <a:gd name="connsiteX51" fmla="*/ 2798340 w 3239679"/>
              <a:gd name="connsiteY51" fmla="*/ 1387682 h 3496775"/>
              <a:gd name="connsiteX52" fmla="*/ 2779960 w 3239679"/>
              <a:gd name="connsiteY52" fmla="*/ 1291187 h 3496775"/>
              <a:gd name="connsiteX53" fmla="*/ 2770770 w 3239679"/>
              <a:gd name="connsiteY53" fmla="*/ 1231453 h 3496775"/>
              <a:gd name="connsiteX54" fmla="*/ 2775365 w 3239679"/>
              <a:gd name="connsiteY54" fmla="*/ 1102793 h 3496775"/>
              <a:gd name="connsiteX55" fmla="*/ 2853480 w 3239679"/>
              <a:gd name="connsiteY55" fmla="*/ 1185503 h 3496775"/>
              <a:gd name="connsiteX56" fmla="*/ 2807530 w 3239679"/>
              <a:gd name="connsiteY56" fmla="*/ 1066034 h 3496775"/>
              <a:gd name="connsiteX57" fmla="*/ 2835100 w 3239679"/>
              <a:gd name="connsiteY57" fmla="*/ 1020084 h 3496775"/>
              <a:gd name="connsiteX58" fmla="*/ 2986734 w 3239679"/>
              <a:gd name="connsiteY58" fmla="*/ 771955 h 3496775"/>
              <a:gd name="connsiteX59" fmla="*/ 2729415 w 3239679"/>
              <a:gd name="connsiteY59" fmla="*/ 868450 h 3496775"/>
              <a:gd name="connsiteX60" fmla="*/ 3074039 w 3239679"/>
              <a:gd name="connsiteY60" fmla="*/ 496257 h 3496775"/>
              <a:gd name="connsiteX61" fmla="*/ 3227321 w 3239679"/>
              <a:gd name="connsiteY61" fmla="*/ 48897 h 3496775"/>
              <a:gd name="connsiteX62" fmla="*/ 3119988 w 3239679"/>
              <a:gd name="connsiteY62" fmla="*/ 328453 h 3496775"/>
              <a:gd name="connsiteX63" fmla="*/ 3079371 w 3239679"/>
              <a:gd name="connsiteY63" fmla="*/ 38232 h 3496775"/>
              <a:gd name="connsiteX64" fmla="*/ 3059798 w 3239679"/>
              <a:gd name="connsiteY64" fmla="*/ 388642 h 3496775"/>
              <a:gd name="connsiteX65" fmla="*/ 2963023 w 3239679"/>
              <a:gd name="connsiteY65" fmla="*/ 482754 h 3496775"/>
              <a:gd name="connsiteX66" fmla="*/ 2822963 w 3239679"/>
              <a:gd name="connsiteY66" fmla="*/ 60189 h 3496775"/>
              <a:gd name="connsiteX67" fmla="*/ 2887119 w 3239679"/>
              <a:gd name="connsiteY67" fmla="*/ 521161 h 3496775"/>
              <a:gd name="connsiteX68" fmla="*/ 2715630 w 3239679"/>
              <a:gd name="connsiteY68" fmla="*/ 730601 h 3496775"/>
              <a:gd name="connsiteX69" fmla="*/ 2649828 w 3239679"/>
              <a:gd name="connsiteY69" fmla="*/ 620884 h 3496775"/>
              <a:gd name="connsiteX70" fmla="*/ 2633832 w 3239679"/>
              <a:gd name="connsiteY70" fmla="*/ 446449 h 3496775"/>
              <a:gd name="connsiteX71" fmla="*/ 2586971 w 3239679"/>
              <a:gd name="connsiteY71" fmla="*/ 643296 h 3496775"/>
              <a:gd name="connsiteX72" fmla="*/ 2650846 w 3239679"/>
              <a:gd name="connsiteY72" fmla="*/ 771218 h 3496775"/>
              <a:gd name="connsiteX73" fmla="*/ 2632922 w 3239679"/>
              <a:gd name="connsiteY73" fmla="*/ 854946 h 3496775"/>
              <a:gd name="connsiteX74" fmla="*/ 2481287 w 3239679"/>
              <a:gd name="connsiteY74" fmla="*/ 854665 h 3496775"/>
              <a:gd name="connsiteX75" fmla="*/ 2393982 w 3239679"/>
              <a:gd name="connsiteY75" fmla="*/ 753575 h 3496775"/>
              <a:gd name="connsiteX76" fmla="*/ 2447929 w 3239679"/>
              <a:gd name="connsiteY76" fmla="*/ 605344 h 3496775"/>
              <a:gd name="connsiteX77" fmla="*/ 2420079 w 3239679"/>
              <a:gd name="connsiteY77" fmla="*/ 458586 h 3496775"/>
              <a:gd name="connsiteX78" fmla="*/ 2330389 w 3239679"/>
              <a:gd name="connsiteY78" fmla="*/ 702575 h 3496775"/>
              <a:gd name="connsiteX79" fmla="*/ 2045501 w 3239679"/>
              <a:gd name="connsiteY79" fmla="*/ 470160 h 3496775"/>
              <a:gd name="connsiteX80" fmla="*/ 2079139 w 3239679"/>
              <a:gd name="connsiteY80" fmla="*/ 379171 h 3496775"/>
              <a:gd name="connsiteX81" fmla="*/ 2305379 w 3239679"/>
              <a:gd name="connsiteY81" fmla="*/ 238764 h 3496775"/>
              <a:gd name="connsiteX82" fmla="*/ 2167863 w 3239679"/>
              <a:gd name="connsiteY82" fmla="*/ 296731 h 3496775"/>
              <a:gd name="connsiteX83" fmla="*/ 2035574 w 3239679"/>
              <a:gd name="connsiteY83" fmla="*/ 307863 h 3496775"/>
              <a:gd name="connsiteX84" fmla="*/ 2047899 w 3239679"/>
              <a:gd name="connsiteY84" fmla="*/ 174099 h 3496775"/>
              <a:gd name="connsiteX85" fmla="*/ 2126456 w 3239679"/>
              <a:gd name="connsiteY85" fmla="*/ 0 h 3496775"/>
              <a:gd name="connsiteX86" fmla="*/ 1966650 w 3239679"/>
              <a:gd name="connsiteY86" fmla="*/ 257318 h 3496775"/>
              <a:gd name="connsiteX87" fmla="*/ 1936870 w 3239679"/>
              <a:gd name="connsiteY87" fmla="*/ 32164 h 3496775"/>
              <a:gd name="connsiteX88" fmla="*/ 1901275 w 3239679"/>
              <a:gd name="connsiteY88" fmla="*/ 208756 h 3496775"/>
              <a:gd name="connsiteX89" fmla="*/ 1931363 w 3239679"/>
              <a:gd name="connsiteY89" fmla="*/ 367315 h 3496775"/>
              <a:gd name="connsiteX90" fmla="*/ 1837294 w 3239679"/>
              <a:gd name="connsiteY90" fmla="*/ 288733 h 3496775"/>
              <a:gd name="connsiteX91" fmla="*/ 1776782 w 3239679"/>
              <a:gd name="connsiteY91" fmla="*/ 138130 h 3496775"/>
              <a:gd name="connsiteX92" fmla="*/ 1812524 w 3239679"/>
              <a:gd name="connsiteY92" fmla="*/ 363351 h 3496775"/>
              <a:gd name="connsiteX93" fmla="*/ 2358415 w 3239679"/>
              <a:gd name="connsiteY93" fmla="*/ 907420 h 3496775"/>
              <a:gd name="connsiteX94" fmla="*/ 2235543 w 3239679"/>
              <a:gd name="connsiteY94" fmla="*/ 830779 h 3496775"/>
              <a:gd name="connsiteX95" fmla="*/ 2065635 w 3239679"/>
              <a:gd name="connsiteY95" fmla="*/ 746314 h 3496775"/>
              <a:gd name="connsiteX96" fmla="*/ 2108531 w 3239679"/>
              <a:gd name="connsiteY96" fmla="*/ 998194 h 3496775"/>
              <a:gd name="connsiteX97" fmla="*/ 2259254 w 3239679"/>
              <a:gd name="connsiteY97" fmla="*/ 1067227 h 3496775"/>
              <a:gd name="connsiteX98" fmla="*/ 2285163 w 3239679"/>
              <a:gd name="connsiteY98" fmla="*/ 1144483 h 3496775"/>
              <a:gd name="connsiteX99" fmla="*/ 2187208 w 3239679"/>
              <a:gd name="connsiteY99" fmla="*/ 1396872 h 3496775"/>
              <a:gd name="connsiteX100" fmla="*/ 1962055 w 3239679"/>
              <a:gd name="connsiteY100" fmla="*/ 1419847 h 3496775"/>
              <a:gd name="connsiteX101" fmla="*/ 1658786 w 3239679"/>
              <a:gd name="connsiteY101" fmla="*/ 1452012 h 3496775"/>
              <a:gd name="connsiteX102" fmla="*/ 514638 w 3239679"/>
              <a:gd name="connsiteY102" fmla="*/ 1433632 h 3496775"/>
              <a:gd name="connsiteX0" fmla="*/ 514638 w 3227321"/>
              <a:gd name="connsiteY0" fmla="*/ 1433632 h 3496775"/>
              <a:gd name="connsiteX1" fmla="*/ 514638 w 3227321"/>
              <a:gd name="connsiteY1" fmla="*/ 1433632 h 3496775"/>
              <a:gd name="connsiteX2" fmla="*/ 202179 w 3227321"/>
              <a:gd name="connsiteY2" fmla="*/ 1603646 h 3496775"/>
              <a:gd name="connsiteX3" fmla="*/ 18380 w 3227321"/>
              <a:gd name="connsiteY3" fmla="*/ 1787445 h 3496775"/>
              <a:gd name="connsiteX4" fmla="*/ 0 w 3227321"/>
              <a:gd name="connsiteY4" fmla="*/ 2063143 h 3496775"/>
              <a:gd name="connsiteX5" fmla="*/ 151635 w 3227321"/>
              <a:gd name="connsiteY5" fmla="*/ 1952864 h 3496775"/>
              <a:gd name="connsiteX6" fmla="*/ 188394 w 3227321"/>
              <a:gd name="connsiteY6" fmla="*/ 2003409 h 3496775"/>
              <a:gd name="connsiteX7" fmla="*/ 202179 w 3227321"/>
              <a:gd name="connsiteY7" fmla="*/ 1856369 h 3496775"/>
              <a:gd name="connsiteX8" fmla="*/ 280294 w 3227321"/>
              <a:gd name="connsiteY8" fmla="*/ 2269917 h 3496775"/>
              <a:gd name="connsiteX9" fmla="*/ 36760 w 3227321"/>
              <a:gd name="connsiteY9" fmla="*/ 2550211 h 3496775"/>
              <a:gd name="connsiteX10" fmla="*/ 45950 w 3227321"/>
              <a:gd name="connsiteY10" fmla="*/ 3363521 h 3496775"/>
              <a:gd name="connsiteX11" fmla="*/ 105685 w 3227321"/>
              <a:gd name="connsiteY11" fmla="*/ 3326761 h 3496775"/>
              <a:gd name="connsiteX12" fmla="*/ 133255 w 3227321"/>
              <a:gd name="connsiteY12" fmla="*/ 3469206 h 3496775"/>
              <a:gd name="connsiteX13" fmla="*/ 298674 w 3227321"/>
              <a:gd name="connsiteY13" fmla="*/ 3464611 h 3496775"/>
              <a:gd name="connsiteX14" fmla="*/ 353813 w 3227321"/>
              <a:gd name="connsiteY14" fmla="*/ 3427851 h 3496775"/>
              <a:gd name="connsiteX15" fmla="*/ 174609 w 3227321"/>
              <a:gd name="connsiteY15" fmla="*/ 3276217 h 3496775"/>
              <a:gd name="connsiteX16" fmla="*/ 170014 w 3227321"/>
              <a:gd name="connsiteY16" fmla="*/ 2720225 h 3496775"/>
              <a:gd name="connsiteX17" fmla="*/ 390573 w 3227321"/>
              <a:gd name="connsiteY17" fmla="*/ 2605350 h 3496775"/>
              <a:gd name="connsiteX18" fmla="*/ 298674 w 3227321"/>
              <a:gd name="connsiteY18" fmla="*/ 2734010 h 3496775"/>
              <a:gd name="connsiteX19" fmla="*/ 680057 w 3227321"/>
              <a:gd name="connsiteY19" fmla="*/ 3294597 h 3496775"/>
              <a:gd name="connsiteX20" fmla="*/ 721411 w 3227321"/>
              <a:gd name="connsiteY20" fmla="*/ 3262432 h 3496775"/>
              <a:gd name="connsiteX21" fmla="*/ 735196 w 3227321"/>
              <a:gd name="connsiteY21" fmla="*/ 3363521 h 3496775"/>
              <a:gd name="connsiteX22" fmla="*/ 928185 w 3227321"/>
              <a:gd name="connsiteY22" fmla="*/ 3363521 h 3496775"/>
              <a:gd name="connsiteX23" fmla="*/ 974135 w 3227321"/>
              <a:gd name="connsiteY23" fmla="*/ 3331356 h 3496775"/>
              <a:gd name="connsiteX24" fmla="*/ 758171 w 3227321"/>
              <a:gd name="connsiteY24" fmla="*/ 3193507 h 3496775"/>
              <a:gd name="connsiteX25" fmla="*/ 510043 w 3227321"/>
              <a:gd name="connsiteY25" fmla="*/ 2821314 h 3496775"/>
              <a:gd name="connsiteX26" fmla="*/ 519233 w 3227321"/>
              <a:gd name="connsiteY26" fmla="*/ 2738605 h 3496775"/>
              <a:gd name="connsiteX27" fmla="*/ 914400 w 3227321"/>
              <a:gd name="connsiteY27" fmla="*/ 2334247 h 3496775"/>
              <a:gd name="connsiteX28" fmla="*/ 1709331 w 3227321"/>
              <a:gd name="connsiteY28" fmla="*/ 2380197 h 3496775"/>
              <a:gd name="connsiteX29" fmla="*/ 1585267 w 3227321"/>
              <a:gd name="connsiteY29" fmla="*/ 3248647 h 3496775"/>
              <a:gd name="connsiteX30" fmla="*/ 1622026 w 3227321"/>
              <a:gd name="connsiteY30" fmla="*/ 3239457 h 3496775"/>
              <a:gd name="connsiteX31" fmla="*/ 1617432 w 3227321"/>
              <a:gd name="connsiteY31" fmla="*/ 3386496 h 3496775"/>
              <a:gd name="connsiteX32" fmla="*/ 1824205 w 3227321"/>
              <a:gd name="connsiteY32" fmla="*/ 3450826 h 3496775"/>
              <a:gd name="connsiteX33" fmla="*/ 1856370 w 3227321"/>
              <a:gd name="connsiteY33" fmla="*/ 3391091 h 3496775"/>
              <a:gd name="connsiteX34" fmla="*/ 1718521 w 3227321"/>
              <a:gd name="connsiteY34" fmla="*/ 3303786 h 3496775"/>
              <a:gd name="connsiteX35" fmla="*/ 1746091 w 3227321"/>
              <a:gd name="connsiteY35" fmla="*/ 2908619 h 3496775"/>
              <a:gd name="connsiteX36" fmla="*/ 1870155 w 3227321"/>
              <a:gd name="connsiteY36" fmla="*/ 2623730 h 3496775"/>
              <a:gd name="connsiteX37" fmla="*/ 1975840 w 3227321"/>
              <a:gd name="connsiteY37" fmla="*/ 2844289 h 3496775"/>
              <a:gd name="connsiteX38" fmla="*/ 2058549 w 3227321"/>
              <a:gd name="connsiteY38" fmla="*/ 3060253 h 3496775"/>
              <a:gd name="connsiteX39" fmla="*/ 2104499 w 3227321"/>
              <a:gd name="connsiteY39" fmla="*/ 3358926 h 3496775"/>
              <a:gd name="connsiteX40" fmla="*/ 2141259 w 3227321"/>
              <a:gd name="connsiteY40" fmla="*/ 3326761 h 3496775"/>
              <a:gd name="connsiteX41" fmla="*/ 2168828 w 3227321"/>
              <a:gd name="connsiteY41" fmla="*/ 3496775 h 3496775"/>
              <a:gd name="connsiteX42" fmla="*/ 2325058 w 3227321"/>
              <a:gd name="connsiteY42" fmla="*/ 3496775 h 3496775"/>
              <a:gd name="connsiteX43" fmla="*/ 2380197 w 3227321"/>
              <a:gd name="connsiteY43" fmla="*/ 3455421 h 3496775"/>
              <a:gd name="connsiteX44" fmla="*/ 2219373 w 3227321"/>
              <a:gd name="connsiteY44" fmla="*/ 3358926 h 3496775"/>
              <a:gd name="connsiteX45" fmla="*/ 2145854 w 3227321"/>
              <a:gd name="connsiteY45" fmla="*/ 3087823 h 3496775"/>
              <a:gd name="connsiteX46" fmla="*/ 2072334 w 3227321"/>
              <a:gd name="connsiteY46" fmla="*/ 2609945 h 3496775"/>
              <a:gd name="connsiteX47" fmla="*/ 2072334 w 3227321"/>
              <a:gd name="connsiteY47" fmla="*/ 2357222 h 3496775"/>
              <a:gd name="connsiteX48" fmla="*/ 2348033 w 3227321"/>
              <a:gd name="connsiteY48" fmla="*/ 2173423 h 3496775"/>
              <a:gd name="connsiteX49" fmla="*/ 2609946 w 3227321"/>
              <a:gd name="connsiteY49" fmla="*/ 1787445 h 3496775"/>
              <a:gd name="connsiteX50" fmla="*/ 2651301 w 3227321"/>
              <a:gd name="connsiteY50" fmla="*/ 1438227 h 3496775"/>
              <a:gd name="connsiteX51" fmla="*/ 2798340 w 3227321"/>
              <a:gd name="connsiteY51" fmla="*/ 1387682 h 3496775"/>
              <a:gd name="connsiteX52" fmla="*/ 2779960 w 3227321"/>
              <a:gd name="connsiteY52" fmla="*/ 1291187 h 3496775"/>
              <a:gd name="connsiteX53" fmla="*/ 2770770 w 3227321"/>
              <a:gd name="connsiteY53" fmla="*/ 1231453 h 3496775"/>
              <a:gd name="connsiteX54" fmla="*/ 2775365 w 3227321"/>
              <a:gd name="connsiteY54" fmla="*/ 1102793 h 3496775"/>
              <a:gd name="connsiteX55" fmla="*/ 2853480 w 3227321"/>
              <a:gd name="connsiteY55" fmla="*/ 1185503 h 3496775"/>
              <a:gd name="connsiteX56" fmla="*/ 2807530 w 3227321"/>
              <a:gd name="connsiteY56" fmla="*/ 1066034 h 3496775"/>
              <a:gd name="connsiteX57" fmla="*/ 2835100 w 3227321"/>
              <a:gd name="connsiteY57" fmla="*/ 1020084 h 3496775"/>
              <a:gd name="connsiteX58" fmla="*/ 2986734 w 3227321"/>
              <a:gd name="connsiteY58" fmla="*/ 771955 h 3496775"/>
              <a:gd name="connsiteX59" fmla="*/ 2729415 w 3227321"/>
              <a:gd name="connsiteY59" fmla="*/ 868450 h 3496775"/>
              <a:gd name="connsiteX60" fmla="*/ 3074039 w 3227321"/>
              <a:gd name="connsiteY60" fmla="*/ 496257 h 3496775"/>
              <a:gd name="connsiteX61" fmla="*/ 3227321 w 3227321"/>
              <a:gd name="connsiteY61" fmla="*/ 48897 h 3496775"/>
              <a:gd name="connsiteX62" fmla="*/ 3119988 w 3227321"/>
              <a:gd name="connsiteY62" fmla="*/ 328453 h 3496775"/>
              <a:gd name="connsiteX63" fmla="*/ 3079371 w 3227321"/>
              <a:gd name="connsiteY63" fmla="*/ 38232 h 3496775"/>
              <a:gd name="connsiteX64" fmla="*/ 3059798 w 3227321"/>
              <a:gd name="connsiteY64" fmla="*/ 388642 h 3496775"/>
              <a:gd name="connsiteX65" fmla="*/ 2963023 w 3227321"/>
              <a:gd name="connsiteY65" fmla="*/ 482754 h 3496775"/>
              <a:gd name="connsiteX66" fmla="*/ 2822963 w 3227321"/>
              <a:gd name="connsiteY66" fmla="*/ 60189 h 3496775"/>
              <a:gd name="connsiteX67" fmla="*/ 2887119 w 3227321"/>
              <a:gd name="connsiteY67" fmla="*/ 521161 h 3496775"/>
              <a:gd name="connsiteX68" fmla="*/ 2715630 w 3227321"/>
              <a:gd name="connsiteY68" fmla="*/ 730601 h 3496775"/>
              <a:gd name="connsiteX69" fmla="*/ 2649828 w 3227321"/>
              <a:gd name="connsiteY69" fmla="*/ 620884 h 3496775"/>
              <a:gd name="connsiteX70" fmla="*/ 2633832 w 3227321"/>
              <a:gd name="connsiteY70" fmla="*/ 446449 h 3496775"/>
              <a:gd name="connsiteX71" fmla="*/ 2586971 w 3227321"/>
              <a:gd name="connsiteY71" fmla="*/ 643296 h 3496775"/>
              <a:gd name="connsiteX72" fmla="*/ 2650846 w 3227321"/>
              <a:gd name="connsiteY72" fmla="*/ 771218 h 3496775"/>
              <a:gd name="connsiteX73" fmla="*/ 2632922 w 3227321"/>
              <a:gd name="connsiteY73" fmla="*/ 854946 h 3496775"/>
              <a:gd name="connsiteX74" fmla="*/ 2481287 w 3227321"/>
              <a:gd name="connsiteY74" fmla="*/ 854665 h 3496775"/>
              <a:gd name="connsiteX75" fmla="*/ 2393982 w 3227321"/>
              <a:gd name="connsiteY75" fmla="*/ 753575 h 3496775"/>
              <a:gd name="connsiteX76" fmla="*/ 2447929 w 3227321"/>
              <a:gd name="connsiteY76" fmla="*/ 605344 h 3496775"/>
              <a:gd name="connsiteX77" fmla="*/ 2420079 w 3227321"/>
              <a:gd name="connsiteY77" fmla="*/ 458586 h 3496775"/>
              <a:gd name="connsiteX78" fmla="*/ 2330389 w 3227321"/>
              <a:gd name="connsiteY78" fmla="*/ 702575 h 3496775"/>
              <a:gd name="connsiteX79" fmla="*/ 2045501 w 3227321"/>
              <a:gd name="connsiteY79" fmla="*/ 470160 h 3496775"/>
              <a:gd name="connsiteX80" fmla="*/ 2079139 w 3227321"/>
              <a:gd name="connsiteY80" fmla="*/ 379171 h 3496775"/>
              <a:gd name="connsiteX81" fmla="*/ 2305379 w 3227321"/>
              <a:gd name="connsiteY81" fmla="*/ 238764 h 3496775"/>
              <a:gd name="connsiteX82" fmla="*/ 2167863 w 3227321"/>
              <a:gd name="connsiteY82" fmla="*/ 296731 h 3496775"/>
              <a:gd name="connsiteX83" fmla="*/ 2035574 w 3227321"/>
              <a:gd name="connsiteY83" fmla="*/ 307863 h 3496775"/>
              <a:gd name="connsiteX84" fmla="*/ 2047899 w 3227321"/>
              <a:gd name="connsiteY84" fmla="*/ 174099 h 3496775"/>
              <a:gd name="connsiteX85" fmla="*/ 2126456 w 3227321"/>
              <a:gd name="connsiteY85" fmla="*/ 0 h 3496775"/>
              <a:gd name="connsiteX86" fmla="*/ 1966650 w 3227321"/>
              <a:gd name="connsiteY86" fmla="*/ 257318 h 3496775"/>
              <a:gd name="connsiteX87" fmla="*/ 1936870 w 3227321"/>
              <a:gd name="connsiteY87" fmla="*/ 32164 h 3496775"/>
              <a:gd name="connsiteX88" fmla="*/ 1901275 w 3227321"/>
              <a:gd name="connsiteY88" fmla="*/ 208756 h 3496775"/>
              <a:gd name="connsiteX89" fmla="*/ 1931363 w 3227321"/>
              <a:gd name="connsiteY89" fmla="*/ 367315 h 3496775"/>
              <a:gd name="connsiteX90" fmla="*/ 1837294 w 3227321"/>
              <a:gd name="connsiteY90" fmla="*/ 288733 h 3496775"/>
              <a:gd name="connsiteX91" fmla="*/ 1776782 w 3227321"/>
              <a:gd name="connsiteY91" fmla="*/ 138130 h 3496775"/>
              <a:gd name="connsiteX92" fmla="*/ 1812524 w 3227321"/>
              <a:gd name="connsiteY92" fmla="*/ 363351 h 3496775"/>
              <a:gd name="connsiteX93" fmla="*/ 2358415 w 3227321"/>
              <a:gd name="connsiteY93" fmla="*/ 907420 h 3496775"/>
              <a:gd name="connsiteX94" fmla="*/ 2235543 w 3227321"/>
              <a:gd name="connsiteY94" fmla="*/ 830779 h 3496775"/>
              <a:gd name="connsiteX95" fmla="*/ 2065635 w 3227321"/>
              <a:gd name="connsiteY95" fmla="*/ 746314 h 3496775"/>
              <a:gd name="connsiteX96" fmla="*/ 2108531 w 3227321"/>
              <a:gd name="connsiteY96" fmla="*/ 998194 h 3496775"/>
              <a:gd name="connsiteX97" fmla="*/ 2259254 w 3227321"/>
              <a:gd name="connsiteY97" fmla="*/ 1067227 h 3496775"/>
              <a:gd name="connsiteX98" fmla="*/ 2285163 w 3227321"/>
              <a:gd name="connsiteY98" fmla="*/ 1144483 h 3496775"/>
              <a:gd name="connsiteX99" fmla="*/ 2187208 w 3227321"/>
              <a:gd name="connsiteY99" fmla="*/ 1396872 h 3496775"/>
              <a:gd name="connsiteX100" fmla="*/ 1962055 w 3227321"/>
              <a:gd name="connsiteY100" fmla="*/ 1419847 h 3496775"/>
              <a:gd name="connsiteX101" fmla="*/ 1658786 w 3227321"/>
              <a:gd name="connsiteY101" fmla="*/ 1452012 h 3496775"/>
              <a:gd name="connsiteX102" fmla="*/ 514638 w 3227321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9906"/>
              <a:gd name="connsiteY0" fmla="*/ 1433632 h 3496775"/>
              <a:gd name="connsiteX1" fmla="*/ 514638 w 3249906"/>
              <a:gd name="connsiteY1" fmla="*/ 1433632 h 3496775"/>
              <a:gd name="connsiteX2" fmla="*/ 202179 w 3249906"/>
              <a:gd name="connsiteY2" fmla="*/ 1603646 h 3496775"/>
              <a:gd name="connsiteX3" fmla="*/ 18380 w 3249906"/>
              <a:gd name="connsiteY3" fmla="*/ 1787445 h 3496775"/>
              <a:gd name="connsiteX4" fmla="*/ 0 w 3249906"/>
              <a:gd name="connsiteY4" fmla="*/ 2063143 h 3496775"/>
              <a:gd name="connsiteX5" fmla="*/ 151635 w 3249906"/>
              <a:gd name="connsiteY5" fmla="*/ 1952864 h 3496775"/>
              <a:gd name="connsiteX6" fmla="*/ 188394 w 3249906"/>
              <a:gd name="connsiteY6" fmla="*/ 2003409 h 3496775"/>
              <a:gd name="connsiteX7" fmla="*/ 202179 w 3249906"/>
              <a:gd name="connsiteY7" fmla="*/ 1856369 h 3496775"/>
              <a:gd name="connsiteX8" fmla="*/ 280294 w 3249906"/>
              <a:gd name="connsiteY8" fmla="*/ 2269917 h 3496775"/>
              <a:gd name="connsiteX9" fmla="*/ 36760 w 3249906"/>
              <a:gd name="connsiteY9" fmla="*/ 2550211 h 3496775"/>
              <a:gd name="connsiteX10" fmla="*/ 45950 w 3249906"/>
              <a:gd name="connsiteY10" fmla="*/ 3363521 h 3496775"/>
              <a:gd name="connsiteX11" fmla="*/ 105685 w 3249906"/>
              <a:gd name="connsiteY11" fmla="*/ 3326761 h 3496775"/>
              <a:gd name="connsiteX12" fmla="*/ 133255 w 3249906"/>
              <a:gd name="connsiteY12" fmla="*/ 3469206 h 3496775"/>
              <a:gd name="connsiteX13" fmla="*/ 298674 w 3249906"/>
              <a:gd name="connsiteY13" fmla="*/ 3464611 h 3496775"/>
              <a:gd name="connsiteX14" fmla="*/ 353813 w 3249906"/>
              <a:gd name="connsiteY14" fmla="*/ 3427851 h 3496775"/>
              <a:gd name="connsiteX15" fmla="*/ 174609 w 3249906"/>
              <a:gd name="connsiteY15" fmla="*/ 3276217 h 3496775"/>
              <a:gd name="connsiteX16" fmla="*/ 170014 w 3249906"/>
              <a:gd name="connsiteY16" fmla="*/ 2720225 h 3496775"/>
              <a:gd name="connsiteX17" fmla="*/ 390573 w 3249906"/>
              <a:gd name="connsiteY17" fmla="*/ 2605350 h 3496775"/>
              <a:gd name="connsiteX18" fmla="*/ 298674 w 3249906"/>
              <a:gd name="connsiteY18" fmla="*/ 2734010 h 3496775"/>
              <a:gd name="connsiteX19" fmla="*/ 680057 w 3249906"/>
              <a:gd name="connsiteY19" fmla="*/ 3294597 h 3496775"/>
              <a:gd name="connsiteX20" fmla="*/ 721411 w 3249906"/>
              <a:gd name="connsiteY20" fmla="*/ 3262432 h 3496775"/>
              <a:gd name="connsiteX21" fmla="*/ 735196 w 3249906"/>
              <a:gd name="connsiteY21" fmla="*/ 3363521 h 3496775"/>
              <a:gd name="connsiteX22" fmla="*/ 928185 w 3249906"/>
              <a:gd name="connsiteY22" fmla="*/ 3363521 h 3496775"/>
              <a:gd name="connsiteX23" fmla="*/ 974135 w 3249906"/>
              <a:gd name="connsiteY23" fmla="*/ 3331356 h 3496775"/>
              <a:gd name="connsiteX24" fmla="*/ 758171 w 3249906"/>
              <a:gd name="connsiteY24" fmla="*/ 3193507 h 3496775"/>
              <a:gd name="connsiteX25" fmla="*/ 510043 w 3249906"/>
              <a:gd name="connsiteY25" fmla="*/ 2821314 h 3496775"/>
              <a:gd name="connsiteX26" fmla="*/ 519233 w 3249906"/>
              <a:gd name="connsiteY26" fmla="*/ 2738605 h 3496775"/>
              <a:gd name="connsiteX27" fmla="*/ 914400 w 3249906"/>
              <a:gd name="connsiteY27" fmla="*/ 2334247 h 3496775"/>
              <a:gd name="connsiteX28" fmla="*/ 1709331 w 3249906"/>
              <a:gd name="connsiteY28" fmla="*/ 2380197 h 3496775"/>
              <a:gd name="connsiteX29" fmla="*/ 1585267 w 3249906"/>
              <a:gd name="connsiteY29" fmla="*/ 3248647 h 3496775"/>
              <a:gd name="connsiteX30" fmla="*/ 1622026 w 3249906"/>
              <a:gd name="connsiteY30" fmla="*/ 3239457 h 3496775"/>
              <a:gd name="connsiteX31" fmla="*/ 1617432 w 3249906"/>
              <a:gd name="connsiteY31" fmla="*/ 3386496 h 3496775"/>
              <a:gd name="connsiteX32" fmla="*/ 1824205 w 3249906"/>
              <a:gd name="connsiteY32" fmla="*/ 3450826 h 3496775"/>
              <a:gd name="connsiteX33" fmla="*/ 1856370 w 3249906"/>
              <a:gd name="connsiteY33" fmla="*/ 3391091 h 3496775"/>
              <a:gd name="connsiteX34" fmla="*/ 1718521 w 3249906"/>
              <a:gd name="connsiteY34" fmla="*/ 3303786 h 3496775"/>
              <a:gd name="connsiteX35" fmla="*/ 1746091 w 3249906"/>
              <a:gd name="connsiteY35" fmla="*/ 2908619 h 3496775"/>
              <a:gd name="connsiteX36" fmla="*/ 1870155 w 3249906"/>
              <a:gd name="connsiteY36" fmla="*/ 2623730 h 3496775"/>
              <a:gd name="connsiteX37" fmla="*/ 1975840 w 3249906"/>
              <a:gd name="connsiteY37" fmla="*/ 2844289 h 3496775"/>
              <a:gd name="connsiteX38" fmla="*/ 2058549 w 3249906"/>
              <a:gd name="connsiteY38" fmla="*/ 3060253 h 3496775"/>
              <a:gd name="connsiteX39" fmla="*/ 2104499 w 3249906"/>
              <a:gd name="connsiteY39" fmla="*/ 3358926 h 3496775"/>
              <a:gd name="connsiteX40" fmla="*/ 2141259 w 3249906"/>
              <a:gd name="connsiteY40" fmla="*/ 3326761 h 3496775"/>
              <a:gd name="connsiteX41" fmla="*/ 2168828 w 3249906"/>
              <a:gd name="connsiteY41" fmla="*/ 3496775 h 3496775"/>
              <a:gd name="connsiteX42" fmla="*/ 2325058 w 3249906"/>
              <a:gd name="connsiteY42" fmla="*/ 3496775 h 3496775"/>
              <a:gd name="connsiteX43" fmla="*/ 2380197 w 3249906"/>
              <a:gd name="connsiteY43" fmla="*/ 3455421 h 3496775"/>
              <a:gd name="connsiteX44" fmla="*/ 2219373 w 3249906"/>
              <a:gd name="connsiteY44" fmla="*/ 3358926 h 3496775"/>
              <a:gd name="connsiteX45" fmla="*/ 2145854 w 3249906"/>
              <a:gd name="connsiteY45" fmla="*/ 3087823 h 3496775"/>
              <a:gd name="connsiteX46" fmla="*/ 2072334 w 3249906"/>
              <a:gd name="connsiteY46" fmla="*/ 2609945 h 3496775"/>
              <a:gd name="connsiteX47" fmla="*/ 2072334 w 3249906"/>
              <a:gd name="connsiteY47" fmla="*/ 2357222 h 3496775"/>
              <a:gd name="connsiteX48" fmla="*/ 2348033 w 3249906"/>
              <a:gd name="connsiteY48" fmla="*/ 2173423 h 3496775"/>
              <a:gd name="connsiteX49" fmla="*/ 2609946 w 3249906"/>
              <a:gd name="connsiteY49" fmla="*/ 1787445 h 3496775"/>
              <a:gd name="connsiteX50" fmla="*/ 2651301 w 3249906"/>
              <a:gd name="connsiteY50" fmla="*/ 1438227 h 3496775"/>
              <a:gd name="connsiteX51" fmla="*/ 2798340 w 3249906"/>
              <a:gd name="connsiteY51" fmla="*/ 1387682 h 3496775"/>
              <a:gd name="connsiteX52" fmla="*/ 2779960 w 3249906"/>
              <a:gd name="connsiteY52" fmla="*/ 1291187 h 3496775"/>
              <a:gd name="connsiteX53" fmla="*/ 2770770 w 3249906"/>
              <a:gd name="connsiteY53" fmla="*/ 1231453 h 3496775"/>
              <a:gd name="connsiteX54" fmla="*/ 2775365 w 3249906"/>
              <a:gd name="connsiteY54" fmla="*/ 1102793 h 3496775"/>
              <a:gd name="connsiteX55" fmla="*/ 2853480 w 3249906"/>
              <a:gd name="connsiteY55" fmla="*/ 1185503 h 3496775"/>
              <a:gd name="connsiteX56" fmla="*/ 2807530 w 3249906"/>
              <a:gd name="connsiteY56" fmla="*/ 1066034 h 3496775"/>
              <a:gd name="connsiteX57" fmla="*/ 2835100 w 3249906"/>
              <a:gd name="connsiteY57" fmla="*/ 1020084 h 3496775"/>
              <a:gd name="connsiteX58" fmla="*/ 2986734 w 3249906"/>
              <a:gd name="connsiteY58" fmla="*/ 771955 h 3496775"/>
              <a:gd name="connsiteX59" fmla="*/ 2729415 w 3249906"/>
              <a:gd name="connsiteY59" fmla="*/ 868450 h 3496775"/>
              <a:gd name="connsiteX60" fmla="*/ 3074039 w 3249906"/>
              <a:gd name="connsiteY60" fmla="*/ 496257 h 3496775"/>
              <a:gd name="connsiteX61" fmla="*/ 3227321 w 3249906"/>
              <a:gd name="connsiteY61" fmla="*/ 48897 h 3496775"/>
              <a:gd name="connsiteX62" fmla="*/ 3119988 w 3249906"/>
              <a:gd name="connsiteY62" fmla="*/ 328453 h 3496775"/>
              <a:gd name="connsiteX63" fmla="*/ 3079371 w 3249906"/>
              <a:gd name="connsiteY63" fmla="*/ 38232 h 3496775"/>
              <a:gd name="connsiteX64" fmla="*/ 3059798 w 3249906"/>
              <a:gd name="connsiteY64" fmla="*/ 388642 h 3496775"/>
              <a:gd name="connsiteX65" fmla="*/ 2963023 w 3249906"/>
              <a:gd name="connsiteY65" fmla="*/ 482754 h 3496775"/>
              <a:gd name="connsiteX66" fmla="*/ 2822963 w 3249906"/>
              <a:gd name="connsiteY66" fmla="*/ 60189 h 3496775"/>
              <a:gd name="connsiteX67" fmla="*/ 2887119 w 3249906"/>
              <a:gd name="connsiteY67" fmla="*/ 521161 h 3496775"/>
              <a:gd name="connsiteX68" fmla="*/ 2715630 w 3249906"/>
              <a:gd name="connsiteY68" fmla="*/ 730601 h 3496775"/>
              <a:gd name="connsiteX69" fmla="*/ 2649828 w 3249906"/>
              <a:gd name="connsiteY69" fmla="*/ 620884 h 3496775"/>
              <a:gd name="connsiteX70" fmla="*/ 2633832 w 3249906"/>
              <a:gd name="connsiteY70" fmla="*/ 446449 h 3496775"/>
              <a:gd name="connsiteX71" fmla="*/ 2586971 w 3249906"/>
              <a:gd name="connsiteY71" fmla="*/ 643296 h 3496775"/>
              <a:gd name="connsiteX72" fmla="*/ 2650846 w 3249906"/>
              <a:gd name="connsiteY72" fmla="*/ 771218 h 3496775"/>
              <a:gd name="connsiteX73" fmla="*/ 2632922 w 3249906"/>
              <a:gd name="connsiteY73" fmla="*/ 854946 h 3496775"/>
              <a:gd name="connsiteX74" fmla="*/ 2481287 w 3249906"/>
              <a:gd name="connsiteY74" fmla="*/ 854665 h 3496775"/>
              <a:gd name="connsiteX75" fmla="*/ 2393982 w 3249906"/>
              <a:gd name="connsiteY75" fmla="*/ 753575 h 3496775"/>
              <a:gd name="connsiteX76" fmla="*/ 2447929 w 3249906"/>
              <a:gd name="connsiteY76" fmla="*/ 605344 h 3496775"/>
              <a:gd name="connsiteX77" fmla="*/ 2420079 w 3249906"/>
              <a:gd name="connsiteY77" fmla="*/ 458586 h 3496775"/>
              <a:gd name="connsiteX78" fmla="*/ 2330389 w 3249906"/>
              <a:gd name="connsiteY78" fmla="*/ 702575 h 3496775"/>
              <a:gd name="connsiteX79" fmla="*/ 2045501 w 3249906"/>
              <a:gd name="connsiteY79" fmla="*/ 470160 h 3496775"/>
              <a:gd name="connsiteX80" fmla="*/ 2079139 w 3249906"/>
              <a:gd name="connsiteY80" fmla="*/ 379171 h 3496775"/>
              <a:gd name="connsiteX81" fmla="*/ 2305379 w 3249906"/>
              <a:gd name="connsiteY81" fmla="*/ 238764 h 3496775"/>
              <a:gd name="connsiteX82" fmla="*/ 2167863 w 3249906"/>
              <a:gd name="connsiteY82" fmla="*/ 296731 h 3496775"/>
              <a:gd name="connsiteX83" fmla="*/ 2035574 w 3249906"/>
              <a:gd name="connsiteY83" fmla="*/ 307863 h 3496775"/>
              <a:gd name="connsiteX84" fmla="*/ 2047899 w 3249906"/>
              <a:gd name="connsiteY84" fmla="*/ 174099 h 3496775"/>
              <a:gd name="connsiteX85" fmla="*/ 2126456 w 3249906"/>
              <a:gd name="connsiteY85" fmla="*/ 0 h 3496775"/>
              <a:gd name="connsiteX86" fmla="*/ 1966650 w 3249906"/>
              <a:gd name="connsiteY86" fmla="*/ 257318 h 3496775"/>
              <a:gd name="connsiteX87" fmla="*/ 1936870 w 3249906"/>
              <a:gd name="connsiteY87" fmla="*/ 32164 h 3496775"/>
              <a:gd name="connsiteX88" fmla="*/ 1901275 w 3249906"/>
              <a:gd name="connsiteY88" fmla="*/ 208756 h 3496775"/>
              <a:gd name="connsiteX89" fmla="*/ 1931363 w 3249906"/>
              <a:gd name="connsiteY89" fmla="*/ 367315 h 3496775"/>
              <a:gd name="connsiteX90" fmla="*/ 1837294 w 3249906"/>
              <a:gd name="connsiteY90" fmla="*/ 288733 h 3496775"/>
              <a:gd name="connsiteX91" fmla="*/ 1776782 w 3249906"/>
              <a:gd name="connsiteY91" fmla="*/ 138130 h 3496775"/>
              <a:gd name="connsiteX92" fmla="*/ 1812524 w 3249906"/>
              <a:gd name="connsiteY92" fmla="*/ 363351 h 3496775"/>
              <a:gd name="connsiteX93" fmla="*/ 2358415 w 3249906"/>
              <a:gd name="connsiteY93" fmla="*/ 907420 h 3496775"/>
              <a:gd name="connsiteX94" fmla="*/ 2235543 w 3249906"/>
              <a:gd name="connsiteY94" fmla="*/ 830779 h 3496775"/>
              <a:gd name="connsiteX95" fmla="*/ 2065635 w 3249906"/>
              <a:gd name="connsiteY95" fmla="*/ 746314 h 3496775"/>
              <a:gd name="connsiteX96" fmla="*/ 2108531 w 3249906"/>
              <a:gd name="connsiteY96" fmla="*/ 998194 h 3496775"/>
              <a:gd name="connsiteX97" fmla="*/ 2259254 w 3249906"/>
              <a:gd name="connsiteY97" fmla="*/ 1067227 h 3496775"/>
              <a:gd name="connsiteX98" fmla="*/ 2285163 w 3249906"/>
              <a:gd name="connsiteY98" fmla="*/ 1144483 h 3496775"/>
              <a:gd name="connsiteX99" fmla="*/ 2187208 w 3249906"/>
              <a:gd name="connsiteY99" fmla="*/ 1396872 h 3496775"/>
              <a:gd name="connsiteX100" fmla="*/ 1962055 w 3249906"/>
              <a:gd name="connsiteY100" fmla="*/ 1419847 h 3496775"/>
              <a:gd name="connsiteX101" fmla="*/ 1658786 w 3249906"/>
              <a:gd name="connsiteY101" fmla="*/ 1452012 h 3496775"/>
              <a:gd name="connsiteX102" fmla="*/ 514638 w 3249906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3991"/>
              <a:gd name="connsiteY0" fmla="*/ 1433632 h 3496775"/>
              <a:gd name="connsiteX1" fmla="*/ 514638 w 3243991"/>
              <a:gd name="connsiteY1" fmla="*/ 1433632 h 3496775"/>
              <a:gd name="connsiteX2" fmla="*/ 202179 w 3243991"/>
              <a:gd name="connsiteY2" fmla="*/ 1603646 h 3496775"/>
              <a:gd name="connsiteX3" fmla="*/ 18380 w 3243991"/>
              <a:gd name="connsiteY3" fmla="*/ 1787445 h 3496775"/>
              <a:gd name="connsiteX4" fmla="*/ 0 w 3243991"/>
              <a:gd name="connsiteY4" fmla="*/ 2063143 h 3496775"/>
              <a:gd name="connsiteX5" fmla="*/ 151635 w 3243991"/>
              <a:gd name="connsiteY5" fmla="*/ 1952864 h 3496775"/>
              <a:gd name="connsiteX6" fmla="*/ 188394 w 3243991"/>
              <a:gd name="connsiteY6" fmla="*/ 2003409 h 3496775"/>
              <a:gd name="connsiteX7" fmla="*/ 202179 w 3243991"/>
              <a:gd name="connsiteY7" fmla="*/ 1856369 h 3496775"/>
              <a:gd name="connsiteX8" fmla="*/ 280294 w 3243991"/>
              <a:gd name="connsiteY8" fmla="*/ 2269917 h 3496775"/>
              <a:gd name="connsiteX9" fmla="*/ 36760 w 3243991"/>
              <a:gd name="connsiteY9" fmla="*/ 2550211 h 3496775"/>
              <a:gd name="connsiteX10" fmla="*/ 45950 w 3243991"/>
              <a:gd name="connsiteY10" fmla="*/ 3363521 h 3496775"/>
              <a:gd name="connsiteX11" fmla="*/ 105685 w 3243991"/>
              <a:gd name="connsiteY11" fmla="*/ 3326761 h 3496775"/>
              <a:gd name="connsiteX12" fmla="*/ 133255 w 3243991"/>
              <a:gd name="connsiteY12" fmla="*/ 3469206 h 3496775"/>
              <a:gd name="connsiteX13" fmla="*/ 298674 w 3243991"/>
              <a:gd name="connsiteY13" fmla="*/ 3464611 h 3496775"/>
              <a:gd name="connsiteX14" fmla="*/ 353813 w 3243991"/>
              <a:gd name="connsiteY14" fmla="*/ 3427851 h 3496775"/>
              <a:gd name="connsiteX15" fmla="*/ 174609 w 3243991"/>
              <a:gd name="connsiteY15" fmla="*/ 3276217 h 3496775"/>
              <a:gd name="connsiteX16" fmla="*/ 170014 w 3243991"/>
              <a:gd name="connsiteY16" fmla="*/ 2720225 h 3496775"/>
              <a:gd name="connsiteX17" fmla="*/ 390573 w 3243991"/>
              <a:gd name="connsiteY17" fmla="*/ 2605350 h 3496775"/>
              <a:gd name="connsiteX18" fmla="*/ 298674 w 3243991"/>
              <a:gd name="connsiteY18" fmla="*/ 2734010 h 3496775"/>
              <a:gd name="connsiteX19" fmla="*/ 680057 w 3243991"/>
              <a:gd name="connsiteY19" fmla="*/ 3294597 h 3496775"/>
              <a:gd name="connsiteX20" fmla="*/ 721411 w 3243991"/>
              <a:gd name="connsiteY20" fmla="*/ 3262432 h 3496775"/>
              <a:gd name="connsiteX21" fmla="*/ 735196 w 3243991"/>
              <a:gd name="connsiteY21" fmla="*/ 3363521 h 3496775"/>
              <a:gd name="connsiteX22" fmla="*/ 928185 w 3243991"/>
              <a:gd name="connsiteY22" fmla="*/ 3363521 h 3496775"/>
              <a:gd name="connsiteX23" fmla="*/ 974135 w 3243991"/>
              <a:gd name="connsiteY23" fmla="*/ 3331356 h 3496775"/>
              <a:gd name="connsiteX24" fmla="*/ 758171 w 3243991"/>
              <a:gd name="connsiteY24" fmla="*/ 3193507 h 3496775"/>
              <a:gd name="connsiteX25" fmla="*/ 510043 w 3243991"/>
              <a:gd name="connsiteY25" fmla="*/ 2821314 h 3496775"/>
              <a:gd name="connsiteX26" fmla="*/ 519233 w 3243991"/>
              <a:gd name="connsiteY26" fmla="*/ 2738605 h 3496775"/>
              <a:gd name="connsiteX27" fmla="*/ 914400 w 3243991"/>
              <a:gd name="connsiteY27" fmla="*/ 2334247 h 3496775"/>
              <a:gd name="connsiteX28" fmla="*/ 1709331 w 3243991"/>
              <a:gd name="connsiteY28" fmla="*/ 2380197 h 3496775"/>
              <a:gd name="connsiteX29" fmla="*/ 1585267 w 3243991"/>
              <a:gd name="connsiteY29" fmla="*/ 3248647 h 3496775"/>
              <a:gd name="connsiteX30" fmla="*/ 1622026 w 3243991"/>
              <a:gd name="connsiteY30" fmla="*/ 3239457 h 3496775"/>
              <a:gd name="connsiteX31" fmla="*/ 1617432 w 3243991"/>
              <a:gd name="connsiteY31" fmla="*/ 3386496 h 3496775"/>
              <a:gd name="connsiteX32" fmla="*/ 1824205 w 3243991"/>
              <a:gd name="connsiteY32" fmla="*/ 3450826 h 3496775"/>
              <a:gd name="connsiteX33" fmla="*/ 1856370 w 3243991"/>
              <a:gd name="connsiteY33" fmla="*/ 3391091 h 3496775"/>
              <a:gd name="connsiteX34" fmla="*/ 1718521 w 3243991"/>
              <a:gd name="connsiteY34" fmla="*/ 3303786 h 3496775"/>
              <a:gd name="connsiteX35" fmla="*/ 1746091 w 3243991"/>
              <a:gd name="connsiteY35" fmla="*/ 2908619 h 3496775"/>
              <a:gd name="connsiteX36" fmla="*/ 1870155 w 3243991"/>
              <a:gd name="connsiteY36" fmla="*/ 2623730 h 3496775"/>
              <a:gd name="connsiteX37" fmla="*/ 1975840 w 3243991"/>
              <a:gd name="connsiteY37" fmla="*/ 2844289 h 3496775"/>
              <a:gd name="connsiteX38" fmla="*/ 2058549 w 3243991"/>
              <a:gd name="connsiteY38" fmla="*/ 3060253 h 3496775"/>
              <a:gd name="connsiteX39" fmla="*/ 2104499 w 3243991"/>
              <a:gd name="connsiteY39" fmla="*/ 3358926 h 3496775"/>
              <a:gd name="connsiteX40" fmla="*/ 2141259 w 3243991"/>
              <a:gd name="connsiteY40" fmla="*/ 3326761 h 3496775"/>
              <a:gd name="connsiteX41" fmla="*/ 2168828 w 3243991"/>
              <a:gd name="connsiteY41" fmla="*/ 3496775 h 3496775"/>
              <a:gd name="connsiteX42" fmla="*/ 2325058 w 3243991"/>
              <a:gd name="connsiteY42" fmla="*/ 3496775 h 3496775"/>
              <a:gd name="connsiteX43" fmla="*/ 2380197 w 3243991"/>
              <a:gd name="connsiteY43" fmla="*/ 3455421 h 3496775"/>
              <a:gd name="connsiteX44" fmla="*/ 2219373 w 3243991"/>
              <a:gd name="connsiteY44" fmla="*/ 3358926 h 3496775"/>
              <a:gd name="connsiteX45" fmla="*/ 2145854 w 3243991"/>
              <a:gd name="connsiteY45" fmla="*/ 3087823 h 3496775"/>
              <a:gd name="connsiteX46" fmla="*/ 2072334 w 3243991"/>
              <a:gd name="connsiteY46" fmla="*/ 2609945 h 3496775"/>
              <a:gd name="connsiteX47" fmla="*/ 2072334 w 3243991"/>
              <a:gd name="connsiteY47" fmla="*/ 2357222 h 3496775"/>
              <a:gd name="connsiteX48" fmla="*/ 2348033 w 3243991"/>
              <a:gd name="connsiteY48" fmla="*/ 2173423 h 3496775"/>
              <a:gd name="connsiteX49" fmla="*/ 2609946 w 3243991"/>
              <a:gd name="connsiteY49" fmla="*/ 1787445 h 3496775"/>
              <a:gd name="connsiteX50" fmla="*/ 2651301 w 3243991"/>
              <a:gd name="connsiteY50" fmla="*/ 1438227 h 3496775"/>
              <a:gd name="connsiteX51" fmla="*/ 2798340 w 3243991"/>
              <a:gd name="connsiteY51" fmla="*/ 1387682 h 3496775"/>
              <a:gd name="connsiteX52" fmla="*/ 2779960 w 3243991"/>
              <a:gd name="connsiteY52" fmla="*/ 1291187 h 3496775"/>
              <a:gd name="connsiteX53" fmla="*/ 2770770 w 3243991"/>
              <a:gd name="connsiteY53" fmla="*/ 1231453 h 3496775"/>
              <a:gd name="connsiteX54" fmla="*/ 2775365 w 3243991"/>
              <a:gd name="connsiteY54" fmla="*/ 1102793 h 3496775"/>
              <a:gd name="connsiteX55" fmla="*/ 2853480 w 3243991"/>
              <a:gd name="connsiteY55" fmla="*/ 1185503 h 3496775"/>
              <a:gd name="connsiteX56" fmla="*/ 2807530 w 3243991"/>
              <a:gd name="connsiteY56" fmla="*/ 1066034 h 3496775"/>
              <a:gd name="connsiteX57" fmla="*/ 2835100 w 3243991"/>
              <a:gd name="connsiteY57" fmla="*/ 1020084 h 3496775"/>
              <a:gd name="connsiteX58" fmla="*/ 2986734 w 3243991"/>
              <a:gd name="connsiteY58" fmla="*/ 771955 h 3496775"/>
              <a:gd name="connsiteX59" fmla="*/ 2729415 w 3243991"/>
              <a:gd name="connsiteY59" fmla="*/ 868450 h 3496775"/>
              <a:gd name="connsiteX60" fmla="*/ 3074039 w 3243991"/>
              <a:gd name="connsiteY60" fmla="*/ 496257 h 3496775"/>
              <a:gd name="connsiteX61" fmla="*/ 3219323 w 3243991"/>
              <a:gd name="connsiteY61" fmla="*/ 46231 h 3496775"/>
              <a:gd name="connsiteX62" fmla="*/ 3119988 w 3243991"/>
              <a:gd name="connsiteY62" fmla="*/ 328453 h 3496775"/>
              <a:gd name="connsiteX63" fmla="*/ 3079371 w 3243991"/>
              <a:gd name="connsiteY63" fmla="*/ 38232 h 3496775"/>
              <a:gd name="connsiteX64" fmla="*/ 3059798 w 3243991"/>
              <a:gd name="connsiteY64" fmla="*/ 388642 h 3496775"/>
              <a:gd name="connsiteX65" fmla="*/ 2963023 w 3243991"/>
              <a:gd name="connsiteY65" fmla="*/ 482754 h 3496775"/>
              <a:gd name="connsiteX66" fmla="*/ 2822963 w 3243991"/>
              <a:gd name="connsiteY66" fmla="*/ 60189 h 3496775"/>
              <a:gd name="connsiteX67" fmla="*/ 2887119 w 3243991"/>
              <a:gd name="connsiteY67" fmla="*/ 521161 h 3496775"/>
              <a:gd name="connsiteX68" fmla="*/ 2715630 w 3243991"/>
              <a:gd name="connsiteY68" fmla="*/ 730601 h 3496775"/>
              <a:gd name="connsiteX69" fmla="*/ 2649828 w 3243991"/>
              <a:gd name="connsiteY69" fmla="*/ 620884 h 3496775"/>
              <a:gd name="connsiteX70" fmla="*/ 2633832 w 3243991"/>
              <a:gd name="connsiteY70" fmla="*/ 446449 h 3496775"/>
              <a:gd name="connsiteX71" fmla="*/ 2586971 w 3243991"/>
              <a:gd name="connsiteY71" fmla="*/ 643296 h 3496775"/>
              <a:gd name="connsiteX72" fmla="*/ 2650846 w 3243991"/>
              <a:gd name="connsiteY72" fmla="*/ 771218 h 3496775"/>
              <a:gd name="connsiteX73" fmla="*/ 2632922 w 3243991"/>
              <a:gd name="connsiteY73" fmla="*/ 854946 h 3496775"/>
              <a:gd name="connsiteX74" fmla="*/ 2481287 w 3243991"/>
              <a:gd name="connsiteY74" fmla="*/ 854665 h 3496775"/>
              <a:gd name="connsiteX75" fmla="*/ 2393982 w 3243991"/>
              <a:gd name="connsiteY75" fmla="*/ 753575 h 3496775"/>
              <a:gd name="connsiteX76" fmla="*/ 2447929 w 3243991"/>
              <a:gd name="connsiteY76" fmla="*/ 605344 h 3496775"/>
              <a:gd name="connsiteX77" fmla="*/ 2420079 w 3243991"/>
              <a:gd name="connsiteY77" fmla="*/ 458586 h 3496775"/>
              <a:gd name="connsiteX78" fmla="*/ 2330389 w 3243991"/>
              <a:gd name="connsiteY78" fmla="*/ 702575 h 3496775"/>
              <a:gd name="connsiteX79" fmla="*/ 2045501 w 3243991"/>
              <a:gd name="connsiteY79" fmla="*/ 470160 h 3496775"/>
              <a:gd name="connsiteX80" fmla="*/ 2079139 w 3243991"/>
              <a:gd name="connsiteY80" fmla="*/ 379171 h 3496775"/>
              <a:gd name="connsiteX81" fmla="*/ 2305379 w 3243991"/>
              <a:gd name="connsiteY81" fmla="*/ 238764 h 3496775"/>
              <a:gd name="connsiteX82" fmla="*/ 2167863 w 3243991"/>
              <a:gd name="connsiteY82" fmla="*/ 296731 h 3496775"/>
              <a:gd name="connsiteX83" fmla="*/ 2035574 w 3243991"/>
              <a:gd name="connsiteY83" fmla="*/ 307863 h 3496775"/>
              <a:gd name="connsiteX84" fmla="*/ 2047899 w 3243991"/>
              <a:gd name="connsiteY84" fmla="*/ 174099 h 3496775"/>
              <a:gd name="connsiteX85" fmla="*/ 2126456 w 3243991"/>
              <a:gd name="connsiteY85" fmla="*/ 0 h 3496775"/>
              <a:gd name="connsiteX86" fmla="*/ 1966650 w 3243991"/>
              <a:gd name="connsiteY86" fmla="*/ 257318 h 3496775"/>
              <a:gd name="connsiteX87" fmla="*/ 1936870 w 3243991"/>
              <a:gd name="connsiteY87" fmla="*/ 32164 h 3496775"/>
              <a:gd name="connsiteX88" fmla="*/ 1901275 w 3243991"/>
              <a:gd name="connsiteY88" fmla="*/ 208756 h 3496775"/>
              <a:gd name="connsiteX89" fmla="*/ 1931363 w 3243991"/>
              <a:gd name="connsiteY89" fmla="*/ 367315 h 3496775"/>
              <a:gd name="connsiteX90" fmla="*/ 1837294 w 3243991"/>
              <a:gd name="connsiteY90" fmla="*/ 288733 h 3496775"/>
              <a:gd name="connsiteX91" fmla="*/ 1776782 w 3243991"/>
              <a:gd name="connsiteY91" fmla="*/ 138130 h 3496775"/>
              <a:gd name="connsiteX92" fmla="*/ 1812524 w 3243991"/>
              <a:gd name="connsiteY92" fmla="*/ 363351 h 3496775"/>
              <a:gd name="connsiteX93" fmla="*/ 2358415 w 3243991"/>
              <a:gd name="connsiteY93" fmla="*/ 907420 h 3496775"/>
              <a:gd name="connsiteX94" fmla="*/ 2235543 w 3243991"/>
              <a:gd name="connsiteY94" fmla="*/ 830779 h 3496775"/>
              <a:gd name="connsiteX95" fmla="*/ 2065635 w 3243991"/>
              <a:gd name="connsiteY95" fmla="*/ 746314 h 3496775"/>
              <a:gd name="connsiteX96" fmla="*/ 2108531 w 3243991"/>
              <a:gd name="connsiteY96" fmla="*/ 998194 h 3496775"/>
              <a:gd name="connsiteX97" fmla="*/ 2259254 w 3243991"/>
              <a:gd name="connsiteY97" fmla="*/ 1067227 h 3496775"/>
              <a:gd name="connsiteX98" fmla="*/ 2285163 w 3243991"/>
              <a:gd name="connsiteY98" fmla="*/ 1144483 h 3496775"/>
              <a:gd name="connsiteX99" fmla="*/ 2187208 w 3243991"/>
              <a:gd name="connsiteY99" fmla="*/ 1396872 h 3496775"/>
              <a:gd name="connsiteX100" fmla="*/ 1962055 w 3243991"/>
              <a:gd name="connsiteY100" fmla="*/ 1419847 h 3496775"/>
              <a:gd name="connsiteX101" fmla="*/ 1658786 w 3243991"/>
              <a:gd name="connsiteY101" fmla="*/ 1452012 h 3496775"/>
              <a:gd name="connsiteX102" fmla="*/ 514638 w 3243991"/>
              <a:gd name="connsiteY102" fmla="*/ 1433632 h 3496775"/>
              <a:gd name="connsiteX0" fmla="*/ 514638 w 3246359"/>
              <a:gd name="connsiteY0" fmla="*/ 1433632 h 3496775"/>
              <a:gd name="connsiteX1" fmla="*/ 514638 w 3246359"/>
              <a:gd name="connsiteY1" fmla="*/ 1433632 h 3496775"/>
              <a:gd name="connsiteX2" fmla="*/ 202179 w 3246359"/>
              <a:gd name="connsiteY2" fmla="*/ 1603646 h 3496775"/>
              <a:gd name="connsiteX3" fmla="*/ 18380 w 3246359"/>
              <a:gd name="connsiteY3" fmla="*/ 1787445 h 3496775"/>
              <a:gd name="connsiteX4" fmla="*/ 0 w 3246359"/>
              <a:gd name="connsiteY4" fmla="*/ 2063143 h 3496775"/>
              <a:gd name="connsiteX5" fmla="*/ 151635 w 3246359"/>
              <a:gd name="connsiteY5" fmla="*/ 1952864 h 3496775"/>
              <a:gd name="connsiteX6" fmla="*/ 188394 w 3246359"/>
              <a:gd name="connsiteY6" fmla="*/ 2003409 h 3496775"/>
              <a:gd name="connsiteX7" fmla="*/ 202179 w 3246359"/>
              <a:gd name="connsiteY7" fmla="*/ 1856369 h 3496775"/>
              <a:gd name="connsiteX8" fmla="*/ 280294 w 3246359"/>
              <a:gd name="connsiteY8" fmla="*/ 2269917 h 3496775"/>
              <a:gd name="connsiteX9" fmla="*/ 36760 w 3246359"/>
              <a:gd name="connsiteY9" fmla="*/ 2550211 h 3496775"/>
              <a:gd name="connsiteX10" fmla="*/ 45950 w 3246359"/>
              <a:gd name="connsiteY10" fmla="*/ 3363521 h 3496775"/>
              <a:gd name="connsiteX11" fmla="*/ 105685 w 3246359"/>
              <a:gd name="connsiteY11" fmla="*/ 3326761 h 3496775"/>
              <a:gd name="connsiteX12" fmla="*/ 133255 w 3246359"/>
              <a:gd name="connsiteY12" fmla="*/ 3469206 h 3496775"/>
              <a:gd name="connsiteX13" fmla="*/ 298674 w 3246359"/>
              <a:gd name="connsiteY13" fmla="*/ 3464611 h 3496775"/>
              <a:gd name="connsiteX14" fmla="*/ 353813 w 3246359"/>
              <a:gd name="connsiteY14" fmla="*/ 3427851 h 3496775"/>
              <a:gd name="connsiteX15" fmla="*/ 174609 w 3246359"/>
              <a:gd name="connsiteY15" fmla="*/ 3276217 h 3496775"/>
              <a:gd name="connsiteX16" fmla="*/ 170014 w 3246359"/>
              <a:gd name="connsiteY16" fmla="*/ 2720225 h 3496775"/>
              <a:gd name="connsiteX17" fmla="*/ 390573 w 3246359"/>
              <a:gd name="connsiteY17" fmla="*/ 2605350 h 3496775"/>
              <a:gd name="connsiteX18" fmla="*/ 298674 w 3246359"/>
              <a:gd name="connsiteY18" fmla="*/ 2734010 h 3496775"/>
              <a:gd name="connsiteX19" fmla="*/ 680057 w 3246359"/>
              <a:gd name="connsiteY19" fmla="*/ 3294597 h 3496775"/>
              <a:gd name="connsiteX20" fmla="*/ 721411 w 3246359"/>
              <a:gd name="connsiteY20" fmla="*/ 3262432 h 3496775"/>
              <a:gd name="connsiteX21" fmla="*/ 735196 w 3246359"/>
              <a:gd name="connsiteY21" fmla="*/ 3363521 h 3496775"/>
              <a:gd name="connsiteX22" fmla="*/ 928185 w 3246359"/>
              <a:gd name="connsiteY22" fmla="*/ 3363521 h 3496775"/>
              <a:gd name="connsiteX23" fmla="*/ 974135 w 3246359"/>
              <a:gd name="connsiteY23" fmla="*/ 3331356 h 3496775"/>
              <a:gd name="connsiteX24" fmla="*/ 758171 w 3246359"/>
              <a:gd name="connsiteY24" fmla="*/ 3193507 h 3496775"/>
              <a:gd name="connsiteX25" fmla="*/ 510043 w 3246359"/>
              <a:gd name="connsiteY25" fmla="*/ 2821314 h 3496775"/>
              <a:gd name="connsiteX26" fmla="*/ 519233 w 3246359"/>
              <a:gd name="connsiteY26" fmla="*/ 2738605 h 3496775"/>
              <a:gd name="connsiteX27" fmla="*/ 914400 w 3246359"/>
              <a:gd name="connsiteY27" fmla="*/ 2334247 h 3496775"/>
              <a:gd name="connsiteX28" fmla="*/ 1709331 w 3246359"/>
              <a:gd name="connsiteY28" fmla="*/ 2380197 h 3496775"/>
              <a:gd name="connsiteX29" fmla="*/ 1585267 w 3246359"/>
              <a:gd name="connsiteY29" fmla="*/ 3248647 h 3496775"/>
              <a:gd name="connsiteX30" fmla="*/ 1622026 w 3246359"/>
              <a:gd name="connsiteY30" fmla="*/ 3239457 h 3496775"/>
              <a:gd name="connsiteX31" fmla="*/ 1617432 w 3246359"/>
              <a:gd name="connsiteY31" fmla="*/ 3386496 h 3496775"/>
              <a:gd name="connsiteX32" fmla="*/ 1824205 w 3246359"/>
              <a:gd name="connsiteY32" fmla="*/ 3450826 h 3496775"/>
              <a:gd name="connsiteX33" fmla="*/ 1856370 w 3246359"/>
              <a:gd name="connsiteY33" fmla="*/ 3391091 h 3496775"/>
              <a:gd name="connsiteX34" fmla="*/ 1718521 w 3246359"/>
              <a:gd name="connsiteY34" fmla="*/ 3303786 h 3496775"/>
              <a:gd name="connsiteX35" fmla="*/ 1746091 w 3246359"/>
              <a:gd name="connsiteY35" fmla="*/ 2908619 h 3496775"/>
              <a:gd name="connsiteX36" fmla="*/ 1870155 w 3246359"/>
              <a:gd name="connsiteY36" fmla="*/ 2623730 h 3496775"/>
              <a:gd name="connsiteX37" fmla="*/ 1975840 w 3246359"/>
              <a:gd name="connsiteY37" fmla="*/ 2844289 h 3496775"/>
              <a:gd name="connsiteX38" fmla="*/ 2058549 w 3246359"/>
              <a:gd name="connsiteY38" fmla="*/ 3060253 h 3496775"/>
              <a:gd name="connsiteX39" fmla="*/ 2104499 w 3246359"/>
              <a:gd name="connsiteY39" fmla="*/ 3358926 h 3496775"/>
              <a:gd name="connsiteX40" fmla="*/ 2141259 w 3246359"/>
              <a:gd name="connsiteY40" fmla="*/ 3326761 h 3496775"/>
              <a:gd name="connsiteX41" fmla="*/ 2168828 w 3246359"/>
              <a:gd name="connsiteY41" fmla="*/ 3496775 h 3496775"/>
              <a:gd name="connsiteX42" fmla="*/ 2325058 w 3246359"/>
              <a:gd name="connsiteY42" fmla="*/ 3496775 h 3496775"/>
              <a:gd name="connsiteX43" fmla="*/ 2380197 w 3246359"/>
              <a:gd name="connsiteY43" fmla="*/ 3455421 h 3496775"/>
              <a:gd name="connsiteX44" fmla="*/ 2219373 w 3246359"/>
              <a:gd name="connsiteY44" fmla="*/ 3358926 h 3496775"/>
              <a:gd name="connsiteX45" fmla="*/ 2145854 w 3246359"/>
              <a:gd name="connsiteY45" fmla="*/ 3087823 h 3496775"/>
              <a:gd name="connsiteX46" fmla="*/ 2072334 w 3246359"/>
              <a:gd name="connsiteY46" fmla="*/ 2609945 h 3496775"/>
              <a:gd name="connsiteX47" fmla="*/ 2072334 w 3246359"/>
              <a:gd name="connsiteY47" fmla="*/ 2357222 h 3496775"/>
              <a:gd name="connsiteX48" fmla="*/ 2348033 w 3246359"/>
              <a:gd name="connsiteY48" fmla="*/ 2173423 h 3496775"/>
              <a:gd name="connsiteX49" fmla="*/ 2609946 w 3246359"/>
              <a:gd name="connsiteY49" fmla="*/ 1787445 h 3496775"/>
              <a:gd name="connsiteX50" fmla="*/ 2651301 w 3246359"/>
              <a:gd name="connsiteY50" fmla="*/ 1438227 h 3496775"/>
              <a:gd name="connsiteX51" fmla="*/ 2798340 w 3246359"/>
              <a:gd name="connsiteY51" fmla="*/ 1387682 h 3496775"/>
              <a:gd name="connsiteX52" fmla="*/ 2779960 w 3246359"/>
              <a:gd name="connsiteY52" fmla="*/ 1291187 h 3496775"/>
              <a:gd name="connsiteX53" fmla="*/ 2770770 w 3246359"/>
              <a:gd name="connsiteY53" fmla="*/ 1231453 h 3496775"/>
              <a:gd name="connsiteX54" fmla="*/ 2775365 w 3246359"/>
              <a:gd name="connsiteY54" fmla="*/ 1102793 h 3496775"/>
              <a:gd name="connsiteX55" fmla="*/ 2853480 w 3246359"/>
              <a:gd name="connsiteY55" fmla="*/ 1185503 h 3496775"/>
              <a:gd name="connsiteX56" fmla="*/ 2807530 w 3246359"/>
              <a:gd name="connsiteY56" fmla="*/ 1066034 h 3496775"/>
              <a:gd name="connsiteX57" fmla="*/ 2835100 w 3246359"/>
              <a:gd name="connsiteY57" fmla="*/ 1020084 h 3496775"/>
              <a:gd name="connsiteX58" fmla="*/ 2986734 w 3246359"/>
              <a:gd name="connsiteY58" fmla="*/ 771955 h 3496775"/>
              <a:gd name="connsiteX59" fmla="*/ 2729415 w 3246359"/>
              <a:gd name="connsiteY59" fmla="*/ 868450 h 3496775"/>
              <a:gd name="connsiteX60" fmla="*/ 3074039 w 3246359"/>
              <a:gd name="connsiteY60" fmla="*/ 496257 h 3496775"/>
              <a:gd name="connsiteX61" fmla="*/ 3219323 w 3246359"/>
              <a:gd name="connsiteY61" fmla="*/ 46231 h 3496775"/>
              <a:gd name="connsiteX62" fmla="*/ 3119988 w 3246359"/>
              <a:gd name="connsiteY62" fmla="*/ 328453 h 3496775"/>
              <a:gd name="connsiteX63" fmla="*/ 3079371 w 3246359"/>
              <a:gd name="connsiteY63" fmla="*/ 38232 h 3496775"/>
              <a:gd name="connsiteX64" fmla="*/ 3059798 w 3246359"/>
              <a:gd name="connsiteY64" fmla="*/ 388642 h 3496775"/>
              <a:gd name="connsiteX65" fmla="*/ 2963023 w 3246359"/>
              <a:gd name="connsiteY65" fmla="*/ 482754 h 3496775"/>
              <a:gd name="connsiteX66" fmla="*/ 2822963 w 3246359"/>
              <a:gd name="connsiteY66" fmla="*/ 60189 h 3496775"/>
              <a:gd name="connsiteX67" fmla="*/ 2887119 w 3246359"/>
              <a:gd name="connsiteY67" fmla="*/ 521161 h 3496775"/>
              <a:gd name="connsiteX68" fmla="*/ 2715630 w 3246359"/>
              <a:gd name="connsiteY68" fmla="*/ 730601 h 3496775"/>
              <a:gd name="connsiteX69" fmla="*/ 2649828 w 3246359"/>
              <a:gd name="connsiteY69" fmla="*/ 620884 h 3496775"/>
              <a:gd name="connsiteX70" fmla="*/ 2633832 w 3246359"/>
              <a:gd name="connsiteY70" fmla="*/ 446449 h 3496775"/>
              <a:gd name="connsiteX71" fmla="*/ 2586971 w 3246359"/>
              <a:gd name="connsiteY71" fmla="*/ 643296 h 3496775"/>
              <a:gd name="connsiteX72" fmla="*/ 2650846 w 3246359"/>
              <a:gd name="connsiteY72" fmla="*/ 771218 h 3496775"/>
              <a:gd name="connsiteX73" fmla="*/ 2632922 w 3246359"/>
              <a:gd name="connsiteY73" fmla="*/ 854946 h 3496775"/>
              <a:gd name="connsiteX74" fmla="*/ 2481287 w 3246359"/>
              <a:gd name="connsiteY74" fmla="*/ 854665 h 3496775"/>
              <a:gd name="connsiteX75" fmla="*/ 2393982 w 3246359"/>
              <a:gd name="connsiteY75" fmla="*/ 753575 h 3496775"/>
              <a:gd name="connsiteX76" fmla="*/ 2447929 w 3246359"/>
              <a:gd name="connsiteY76" fmla="*/ 605344 h 3496775"/>
              <a:gd name="connsiteX77" fmla="*/ 2420079 w 3246359"/>
              <a:gd name="connsiteY77" fmla="*/ 458586 h 3496775"/>
              <a:gd name="connsiteX78" fmla="*/ 2330389 w 3246359"/>
              <a:gd name="connsiteY78" fmla="*/ 702575 h 3496775"/>
              <a:gd name="connsiteX79" fmla="*/ 2045501 w 3246359"/>
              <a:gd name="connsiteY79" fmla="*/ 470160 h 3496775"/>
              <a:gd name="connsiteX80" fmla="*/ 2079139 w 3246359"/>
              <a:gd name="connsiteY80" fmla="*/ 379171 h 3496775"/>
              <a:gd name="connsiteX81" fmla="*/ 2305379 w 3246359"/>
              <a:gd name="connsiteY81" fmla="*/ 238764 h 3496775"/>
              <a:gd name="connsiteX82" fmla="*/ 2167863 w 3246359"/>
              <a:gd name="connsiteY82" fmla="*/ 296731 h 3496775"/>
              <a:gd name="connsiteX83" fmla="*/ 2035574 w 3246359"/>
              <a:gd name="connsiteY83" fmla="*/ 307863 h 3496775"/>
              <a:gd name="connsiteX84" fmla="*/ 2047899 w 3246359"/>
              <a:gd name="connsiteY84" fmla="*/ 174099 h 3496775"/>
              <a:gd name="connsiteX85" fmla="*/ 2126456 w 3246359"/>
              <a:gd name="connsiteY85" fmla="*/ 0 h 3496775"/>
              <a:gd name="connsiteX86" fmla="*/ 1966650 w 3246359"/>
              <a:gd name="connsiteY86" fmla="*/ 257318 h 3496775"/>
              <a:gd name="connsiteX87" fmla="*/ 1936870 w 3246359"/>
              <a:gd name="connsiteY87" fmla="*/ 32164 h 3496775"/>
              <a:gd name="connsiteX88" fmla="*/ 1901275 w 3246359"/>
              <a:gd name="connsiteY88" fmla="*/ 208756 h 3496775"/>
              <a:gd name="connsiteX89" fmla="*/ 1931363 w 3246359"/>
              <a:gd name="connsiteY89" fmla="*/ 367315 h 3496775"/>
              <a:gd name="connsiteX90" fmla="*/ 1837294 w 3246359"/>
              <a:gd name="connsiteY90" fmla="*/ 288733 h 3496775"/>
              <a:gd name="connsiteX91" fmla="*/ 1776782 w 3246359"/>
              <a:gd name="connsiteY91" fmla="*/ 138130 h 3496775"/>
              <a:gd name="connsiteX92" fmla="*/ 1812524 w 3246359"/>
              <a:gd name="connsiteY92" fmla="*/ 363351 h 3496775"/>
              <a:gd name="connsiteX93" fmla="*/ 2358415 w 3246359"/>
              <a:gd name="connsiteY93" fmla="*/ 907420 h 3496775"/>
              <a:gd name="connsiteX94" fmla="*/ 2235543 w 3246359"/>
              <a:gd name="connsiteY94" fmla="*/ 830779 h 3496775"/>
              <a:gd name="connsiteX95" fmla="*/ 2065635 w 3246359"/>
              <a:gd name="connsiteY95" fmla="*/ 746314 h 3496775"/>
              <a:gd name="connsiteX96" fmla="*/ 2108531 w 3246359"/>
              <a:gd name="connsiteY96" fmla="*/ 998194 h 3496775"/>
              <a:gd name="connsiteX97" fmla="*/ 2259254 w 3246359"/>
              <a:gd name="connsiteY97" fmla="*/ 1067227 h 3496775"/>
              <a:gd name="connsiteX98" fmla="*/ 2285163 w 3246359"/>
              <a:gd name="connsiteY98" fmla="*/ 1144483 h 3496775"/>
              <a:gd name="connsiteX99" fmla="*/ 2187208 w 3246359"/>
              <a:gd name="connsiteY99" fmla="*/ 1396872 h 3496775"/>
              <a:gd name="connsiteX100" fmla="*/ 1962055 w 3246359"/>
              <a:gd name="connsiteY100" fmla="*/ 1419847 h 3496775"/>
              <a:gd name="connsiteX101" fmla="*/ 1658786 w 3246359"/>
              <a:gd name="connsiteY101" fmla="*/ 1452012 h 3496775"/>
              <a:gd name="connsiteX102" fmla="*/ 514638 w 3246359"/>
              <a:gd name="connsiteY102" fmla="*/ 1433632 h 3496775"/>
              <a:gd name="connsiteX0" fmla="*/ 514638 w 3241806"/>
              <a:gd name="connsiteY0" fmla="*/ 1433632 h 3496775"/>
              <a:gd name="connsiteX1" fmla="*/ 514638 w 3241806"/>
              <a:gd name="connsiteY1" fmla="*/ 1433632 h 3496775"/>
              <a:gd name="connsiteX2" fmla="*/ 202179 w 3241806"/>
              <a:gd name="connsiteY2" fmla="*/ 1603646 h 3496775"/>
              <a:gd name="connsiteX3" fmla="*/ 18380 w 3241806"/>
              <a:gd name="connsiteY3" fmla="*/ 1787445 h 3496775"/>
              <a:gd name="connsiteX4" fmla="*/ 0 w 3241806"/>
              <a:gd name="connsiteY4" fmla="*/ 2063143 h 3496775"/>
              <a:gd name="connsiteX5" fmla="*/ 151635 w 3241806"/>
              <a:gd name="connsiteY5" fmla="*/ 1952864 h 3496775"/>
              <a:gd name="connsiteX6" fmla="*/ 188394 w 3241806"/>
              <a:gd name="connsiteY6" fmla="*/ 2003409 h 3496775"/>
              <a:gd name="connsiteX7" fmla="*/ 202179 w 3241806"/>
              <a:gd name="connsiteY7" fmla="*/ 1856369 h 3496775"/>
              <a:gd name="connsiteX8" fmla="*/ 280294 w 3241806"/>
              <a:gd name="connsiteY8" fmla="*/ 2269917 h 3496775"/>
              <a:gd name="connsiteX9" fmla="*/ 36760 w 3241806"/>
              <a:gd name="connsiteY9" fmla="*/ 2550211 h 3496775"/>
              <a:gd name="connsiteX10" fmla="*/ 45950 w 3241806"/>
              <a:gd name="connsiteY10" fmla="*/ 3363521 h 3496775"/>
              <a:gd name="connsiteX11" fmla="*/ 105685 w 3241806"/>
              <a:gd name="connsiteY11" fmla="*/ 3326761 h 3496775"/>
              <a:gd name="connsiteX12" fmla="*/ 133255 w 3241806"/>
              <a:gd name="connsiteY12" fmla="*/ 3469206 h 3496775"/>
              <a:gd name="connsiteX13" fmla="*/ 298674 w 3241806"/>
              <a:gd name="connsiteY13" fmla="*/ 3464611 h 3496775"/>
              <a:gd name="connsiteX14" fmla="*/ 353813 w 3241806"/>
              <a:gd name="connsiteY14" fmla="*/ 3427851 h 3496775"/>
              <a:gd name="connsiteX15" fmla="*/ 174609 w 3241806"/>
              <a:gd name="connsiteY15" fmla="*/ 3276217 h 3496775"/>
              <a:gd name="connsiteX16" fmla="*/ 170014 w 3241806"/>
              <a:gd name="connsiteY16" fmla="*/ 2720225 h 3496775"/>
              <a:gd name="connsiteX17" fmla="*/ 390573 w 3241806"/>
              <a:gd name="connsiteY17" fmla="*/ 2605350 h 3496775"/>
              <a:gd name="connsiteX18" fmla="*/ 298674 w 3241806"/>
              <a:gd name="connsiteY18" fmla="*/ 2734010 h 3496775"/>
              <a:gd name="connsiteX19" fmla="*/ 680057 w 3241806"/>
              <a:gd name="connsiteY19" fmla="*/ 3294597 h 3496775"/>
              <a:gd name="connsiteX20" fmla="*/ 721411 w 3241806"/>
              <a:gd name="connsiteY20" fmla="*/ 3262432 h 3496775"/>
              <a:gd name="connsiteX21" fmla="*/ 735196 w 3241806"/>
              <a:gd name="connsiteY21" fmla="*/ 3363521 h 3496775"/>
              <a:gd name="connsiteX22" fmla="*/ 928185 w 3241806"/>
              <a:gd name="connsiteY22" fmla="*/ 3363521 h 3496775"/>
              <a:gd name="connsiteX23" fmla="*/ 974135 w 3241806"/>
              <a:gd name="connsiteY23" fmla="*/ 3331356 h 3496775"/>
              <a:gd name="connsiteX24" fmla="*/ 758171 w 3241806"/>
              <a:gd name="connsiteY24" fmla="*/ 3193507 h 3496775"/>
              <a:gd name="connsiteX25" fmla="*/ 510043 w 3241806"/>
              <a:gd name="connsiteY25" fmla="*/ 2821314 h 3496775"/>
              <a:gd name="connsiteX26" fmla="*/ 519233 w 3241806"/>
              <a:gd name="connsiteY26" fmla="*/ 2738605 h 3496775"/>
              <a:gd name="connsiteX27" fmla="*/ 914400 w 3241806"/>
              <a:gd name="connsiteY27" fmla="*/ 2334247 h 3496775"/>
              <a:gd name="connsiteX28" fmla="*/ 1709331 w 3241806"/>
              <a:gd name="connsiteY28" fmla="*/ 2380197 h 3496775"/>
              <a:gd name="connsiteX29" fmla="*/ 1585267 w 3241806"/>
              <a:gd name="connsiteY29" fmla="*/ 3248647 h 3496775"/>
              <a:gd name="connsiteX30" fmla="*/ 1622026 w 3241806"/>
              <a:gd name="connsiteY30" fmla="*/ 3239457 h 3496775"/>
              <a:gd name="connsiteX31" fmla="*/ 1617432 w 3241806"/>
              <a:gd name="connsiteY31" fmla="*/ 3386496 h 3496775"/>
              <a:gd name="connsiteX32" fmla="*/ 1824205 w 3241806"/>
              <a:gd name="connsiteY32" fmla="*/ 3450826 h 3496775"/>
              <a:gd name="connsiteX33" fmla="*/ 1856370 w 3241806"/>
              <a:gd name="connsiteY33" fmla="*/ 3391091 h 3496775"/>
              <a:gd name="connsiteX34" fmla="*/ 1718521 w 3241806"/>
              <a:gd name="connsiteY34" fmla="*/ 3303786 h 3496775"/>
              <a:gd name="connsiteX35" fmla="*/ 1746091 w 3241806"/>
              <a:gd name="connsiteY35" fmla="*/ 2908619 h 3496775"/>
              <a:gd name="connsiteX36" fmla="*/ 1870155 w 3241806"/>
              <a:gd name="connsiteY36" fmla="*/ 2623730 h 3496775"/>
              <a:gd name="connsiteX37" fmla="*/ 1975840 w 3241806"/>
              <a:gd name="connsiteY37" fmla="*/ 2844289 h 3496775"/>
              <a:gd name="connsiteX38" fmla="*/ 2058549 w 3241806"/>
              <a:gd name="connsiteY38" fmla="*/ 3060253 h 3496775"/>
              <a:gd name="connsiteX39" fmla="*/ 2104499 w 3241806"/>
              <a:gd name="connsiteY39" fmla="*/ 3358926 h 3496775"/>
              <a:gd name="connsiteX40" fmla="*/ 2141259 w 3241806"/>
              <a:gd name="connsiteY40" fmla="*/ 3326761 h 3496775"/>
              <a:gd name="connsiteX41" fmla="*/ 2168828 w 3241806"/>
              <a:gd name="connsiteY41" fmla="*/ 3496775 h 3496775"/>
              <a:gd name="connsiteX42" fmla="*/ 2325058 w 3241806"/>
              <a:gd name="connsiteY42" fmla="*/ 3496775 h 3496775"/>
              <a:gd name="connsiteX43" fmla="*/ 2380197 w 3241806"/>
              <a:gd name="connsiteY43" fmla="*/ 3455421 h 3496775"/>
              <a:gd name="connsiteX44" fmla="*/ 2219373 w 3241806"/>
              <a:gd name="connsiteY44" fmla="*/ 3358926 h 3496775"/>
              <a:gd name="connsiteX45" fmla="*/ 2145854 w 3241806"/>
              <a:gd name="connsiteY45" fmla="*/ 3087823 h 3496775"/>
              <a:gd name="connsiteX46" fmla="*/ 2072334 w 3241806"/>
              <a:gd name="connsiteY46" fmla="*/ 2609945 h 3496775"/>
              <a:gd name="connsiteX47" fmla="*/ 2072334 w 3241806"/>
              <a:gd name="connsiteY47" fmla="*/ 2357222 h 3496775"/>
              <a:gd name="connsiteX48" fmla="*/ 2348033 w 3241806"/>
              <a:gd name="connsiteY48" fmla="*/ 2173423 h 3496775"/>
              <a:gd name="connsiteX49" fmla="*/ 2609946 w 3241806"/>
              <a:gd name="connsiteY49" fmla="*/ 1787445 h 3496775"/>
              <a:gd name="connsiteX50" fmla="*/ 2651301 w 3241806"/>
              <a:gd name="connsiteY50" fmla="*/ 1438227 h 3496775"/>
              <a:gd name="connsiteX51" fmla="*/ 2798340 w 3241806"/>
              <a:gd name="connsiteY51" fmla="*/ 1387682 h 3496775"/>
              <a:gd name="connsiteX52" fmla="*/ 2779960 w 3241806"/>
              <a:gd name="connsiteY52" fmla="*/ 1291187 h 3496775"/>
              <a:gd name="connsiteX53" fmla="*/ 2770770 w 3241806"/>
              <a:gd name="connsiteY53" fmla="*/ 1231453 h 3496775"/>
              <a:gd name="connsiteX54" fmla="*/ 2775365 w 3241806"/>
              <a:gd name="connsiteY54" fmla="*/ 1102793 h 3496775"/>
              <a:gd name="connsiteX55" fmla="*/ 2853480 w 3241806"/>
              <a:gd name="connsiteY55" fmla="*/ 1185503 h 3496775"/>
              <a:gd name="connsiteX56" fmla="*/ 2807530 w 3241806"/>
              <a:gd name="connsiteY56" fmla="*/ 1066034 h 3496775"/>
              <a:gd name="connsiteX57" fmla="*/ 2835100 w 3241806"/>
              <a:gd name="connsiteY57" fmla="*/ 1020084 h 3496775"/>
              <a:gd name="connsiteX58" fmla="*/ 2986734 w 3241806"/>
              <a:gd name="connsiteY58" fmla="*/ 771955 h 3496775"/>
              <a:gd name="connsiteX59" fmla="*/ 2729415 w 3241806"/>
              <a:gd name="connsiteY59" fmla="*/ 868450 h 3496775"/>
              <a:gd name="connsiteX60" fmla="*/ 3074039 w 3241806"/>
              <a:gd name="connsiteY60" fmla="*/ 496257 h 3496775"/>
              <a:gd name="connsiteX61" fmla="*/ 3219323 w 3241806"/>
              <a:gd name="connsiteY61" fmla="*/ 46231 h 3496775"/>
              <a:gd name="connsiteX62" fmla="*/ 3119988 w 3241806"/>
              <a:gd name="connsiteY62" fmla="*/ 328453 h 3496775"/>
              <a:gd name="connsiteX63" fmla="*/ 3079371 w 3241806"/>
              <a:gd name="connsiteY63" fmla="*/ 38232 h 3496775"/>
              <a:gd name="connsiteX64" fmla="*/ 3059798 w 3241806"/>
              <a:gd name="connsiteY64" fmla="*/ 388642 h 3496775"/>
              <a:gd name="connsiteX65" fmla="*/ 2963023 w 3241806"/>
              <a:gd name="connsiteY65" fmla="*/ 482754 h 3496775"/>
              <a:gd name="connsiteX66" fmla="*/ 2822963 w 3241806"/>
              <a:gd name="connsiteY66" fmla="*/ 60189 h 3496775"/>
              <a:gd name="connsiteX67" fmla="*/ 2887119 w 3241806"/>
              <a:gd name="connsiteY67" fmla="*/ 521161 h 3496775"/>
              <a:gd name="connsiteX68" fmla="*/ 2715630 w 3241806"/>
              <a:gd name="connsiteY68" fmla="*/ 730601 h 3496775"/>
              <a:gd name="connsiteX69" fmla="*/ 2649828 w 3241806"/>
              <a:gd name="connsiteY69" fmla="*/ 620884 h 3496775"/>
              <a:gd name="connsiteX70" fmla="*/ 2633832 w 3241806"/>
              <a:gd name="connsiteY70" fmla="*/ 446449 h 3496775"/>
              <a:gd name="connsiteX71" fmla="*/ 2586971 w 3241806"/>
              <a:gd name="connsiteY71" fmla="*/ 643296 h 3496775"/>
              <a:gd name="connsiteX72" fmla="*/ 2650846 w 3241806"/>
              <a:gd name="connsiteY72" fmla="*/ 771218 h 3496775"/>
              <a:gd name="connsiteX73" fmla="*/ 2632922 w 3241806"/>
              <a:gd name="connsiteY73" fmla="*/ 854946 h 3496775"/>
              <a:gd name="connsiteX74" fmla="*/ 2481287 w 3241806"/>
              <a:gd name="connsiteY74" fmla="*/ 854665 h 3496775"/>
              <a:gd name="connsiteX75" fmla="*/ 2393982 w 3241806"/>
              <a:gd name="connsiteY75" fmla="*/ 753575 h 3496775"/>
              <a:gd name="connsiteX76" fmla="*/ 2447929 w 3241806"/>
              <a:gd name="connsiteY76" fmla="*/ 605344 h 3496775"/>
              <a:gd name="connsiteX77" fmla="*/ 2420079 w 3241806"/>
              <a:gd name="connsiteY77" fmla="*/ 458586 h 3496775"/>
              <a:gd name="connsiteX78" fmla="*/ 2330389 w 3241806"/>
              <a:gd name="connsiteY78" fmla="*/ 702575 h 3496775"/>
              <a:gd name="connsiteX79" fmla="*/ 2045501 w 3241806"/>
              <a:gd name="connsiteY79" fmla="*/ 470160 h 3496775"/>
              <a:gd name="connsiteX80" fmla="*/ 2079139 w 3241806"/>
              <a:gd name="connsiteY80" fmla="*/ 379171 h 3496775"/>
              <a:gd name="connsiteX81" fmla="*/ 2305379 w 3241806"/>
              <a:gd name="connsiteY81" fmla="*/ 238764 h 3496775"/>
              <a:gd name="connsiteX82" fmla="*/ 2167863 w 3241806"/>
              <a:gd name="connsiteY82" fmla="*/ 296731 h 3496775"/>
              <a:gd name="connsiteX83" fmla="*/ 2035574 w 3241806"/>
              <a:gd name="connsiteY83" fmla="*/ 307863 h 3496775"/>
              <a:gd name="connsiteX84" fmla="*/ 2047899 w 3241806"/>
              <a:gd name="connsiteY84" fmla="*/ 174099 h 3496775"/>
              <a:gd name="connsiteX85" fmla="*/ 2126456 w 3241806"/>
              <a:gd name="connsiteY85" fmla="*/ 0 h 3496775"/>
              <a:gd name="connsiteX86" fmla="*/ 1966650 w 3241806"/>
              <a:gd name="connsiteY86" fmla="*/ 257318 h 3496775"/>
              <a:gd name="connsiteX87" fmla="*/ 1936870 w 3241806"/>
              <a:gd name="connsiteY87" fmla="*/ 32164 h 3496775"/>
              <a:gd name="connsiteX88" fmla="*/ 1901275 w 3241806"/>
              <a:gd name="connsiteY88" fmla="*/ 208756 h 3496775"/>
              <a:gd name="connsiteX89" fmla="*/ 1931363 w 3241806"/>
              <a:gd name="connsiteY89" fmla="*/ 367315 h 3496775"/>
              <a:gd name="connsiteX90" fmla="*/ 1837294 w 3241806"/>
              <a:gd name="connsiteY90" fmla="*/ 288733 h 3496775"/>
              <a:gd name="connsiteX91" fmla="*/ 1776782 w 3241806"/>
              <a:gd name="connsiteY91" fmla="*/ 138130 h 3496775"/>
              <a:gd name="connsiteX92" fmla="*/ 1812524 w 3241806"/>
              <a:gd name="connsiteY92" fmla="*/ 363351 h 3496775"/>
              <a:gd name="connsiteX93" fmla="*/ 2358415 w 3241806"/>
              <a:gd name="connsiteY93" fmla="*/ 907420 h 3496775"/>
              <a:gd name="connsiteX94" fmla="*/ 2235543 w 3241806"/>
              <a:gd name="connsiteY94" fmla="*/ 830779 h 3496775"/>
              <a:gd name="connsiteX95" fmla="*/ 2065635 w 3241806"/>
              <a:gd name="connsiteY95" fmla="*/ 746314 h 3496775"/>
              <a:gd name="connsiteX96" fmla="*/ 2108531 w 3241806"/>
              <a:gd name="connsiteY96" fmla="*/ 998194 h 3496775"/>
              <a:gd name="connsiteX97" fmla="*/ 2259254 w 3241806"/>
              <a:gd name="connsiteY97" fmla="*/ 1067227 h 3496775"/>
              <a:gd name="connsiteX98" fmla="*/ 2285163 w 3241806"/>
              <a:gd name="connsiteY98" fmla="*/ 1144483 h 3496775"/>
              <a:gd name="connsiteX99" fmla="*/ 2187208 w 3241806"/>
              <a:gd name="connsiteY99" fmla="*/ 1396872 h 3496775"/>
              <a:gd name="connsiteX100" fmla="*/ 1962055 w 3241806"/>
              <a:gd name="connsiteY100" fmla="*/ 1419847 h 3496775"/>
              <a:gd name="connsiteX101" fmla="*/ 1658786 w 3241806"/>
              <a:gd name="connsiteY101" fmla="*/ 1452012 h 3496775"/>
              <a:gd name="connsiteX102" fmla="*/ 514638 w 3241806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496257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29415 w 3241295"/>
              <a:gd name="connsiteY59" fmla="*/ 868450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41295"/>
              <a:gd name="connsiteY0" fmla="*/ 1433632 h 3496775"/>
              <a:gd name="connsiteX1" fmla="*/ 514638 w 3241295"/>
              <a:gd name="connsiteY1" fmla="*/ 1433632 h 3496775"/>
              <a:gd name="connsiteX2" fmla="*/ 202179 w 3241295"/>
              <a:gd name="connsiteY2" fmla="*/ 1603646 h 3496775"/>
              <a:gd name="connsiteX3" fmla="*/ 18380 w 3241295"/>
              <a:gd name="connsiteY3" fmla="*/ 1787445 h 3496775"/>
              <a:gd name="connsiteX4" fmla="*/ 0 w 3241295"/>
              <a:gd name="connsiteY4" fmla="*/ 2063143 h 3496775"/>
              <a:gd name="connsiteX5" fmla="*/ 151635 w 3241295"/>
              <a:gd name="connsiteY5" fmla="*/ 1952864 h 3496775"/>
              <a:gd name="connsiteX6" fmla="*/ 188394 w 3241295"/>
              <a:gd name="connsiteY6" fmla="*/ 2003409 h 3496775"/>
              <a:gd name="connsiteX7" fmla="*/ 202179 w 3241295"/>
              <a:gd name="connsiteY7" fmla="*/ 1856369 h 3496775"/>
              <a:gd name="connsiteX8" fmla="*/ 280294 w 3241295"/>
              <a:gd name="connsiteY8" fmla="*/ 2269917 h 3496775"/>
              <a:gd name="connsiteX9" fmla="*/ 36760 w 3241295"/>
              <a:gd name="connsiteY9" fmla="*/ 2550211 h 3496775"/>
              <a:gd name="connsiteX10" fmla="*/ 45950 w 3241295"/>
              <a:gd name="connsiteY10" fmla="*/ 3363521 h 3496775"/>
              <a:gd name="connsiteX11" fmla="*/ 105685 w 3241295"/>
              <a:gd name="connsiteY11" fmla="*/ 3326761 h 3496775"/>
              <a:gd name="connsiteX12" fmla="*/ 133255 w 3241295"/>
              <a:gd name="connsiteY12" fmla="*/ 3469206 h 3496775"/>
              <a:gd name="connsiteX13" fmla="*/ 298674 w 3241295"/>
              <a:gd name="connsiteY13" fmla="*/ 3464611 h 3496775"/>
              <a:gd name="connsiteX14" fmla="*/ 353813 w 3241295"/>
              <a:gd name="connsiteY14" fmla="*/ 3427851 h 3496775"/>
              <a:gd name="connsiteX15" fmla="*/ 174609 w 3241295"/>
              <a:gd name="connsiteY15" fmla="*/ 3276217 h 3496775"/>
              <a:gd name="connsiteX16" fmla="*/ 170014 w 3241295"/>
              <a:gd name="connsiteY16" fmla="*/ 2720225 h 3496775"/>
              <a:gd name="connsiteX17" fmla="*/ 390573 w 3241295"/>
              <a:gd name="connsiteY17" fmla="*/ 2605350 h 3496775"/>
              <a:gd name="connsiteX18" fmla="*/ 298674 w 3241295"/>
              <a:gd name="connsiteY18" fmla="*/ 2734010 h 3496775"/>
              <a:gd name="connsiteX19" fmla="*/ 680057 w 3241295"/>
              <a:gd name="connsiteY19" fmla="*/ 3294597 h 3496775"/>
              <a:gd name="connsiteX20" fmla="*/ 721411 w 3241295"/>
              <a:gd name="connsiteY20" fmla="*/ 3262432 h 3496775"/>
              <a:gd name="connsiteX21" fmla="*/ 735196 w 3241295"/>
              <a:gd name="connsiteY21" fmla="*/ 3363521 h 3496775"/>
              <a:gd name="connsiteX22" fmla="*/ 928185 w 3241295"/>
              <a:gd name="connsiteY22" fmla="*/ 3363521 h 3496775"/>
              <a:gd name="connsiteX23" fmla="*/ 974135 w 3241295"/>
              <a:gd name="connsiteY23" fmla="*/ 3331356 h 3496775"/>
              <a:gd name="connsiteX24" fmla="*/ 758171 w 3241295"/>
              <a:gd name="connsiteY24" fmla="*/ 3193507 h 3496775"/>
              <a:gd name="connsiteX25" fmla="*/ 510043 w 3241295"/>
              <a:gd name="connsiteY25" fmla="*/ 2821314 h 3496775"/>
              <a:gd name="connsiteX26" fmla="*/ 519233 w 3241295"/>
              <a:gd name="connsiteY26" fmla="*/ 2738605 h 3496775"/>
              <a:gd name="connsiteX27" fmla="*/ 914400 w 3241295"/>
              <a:gd name="connsiteY27" fmla="*/ 2334247 h 3496775"/>
              <a:gd name="connsiteX28" fmla="*/ 1709331 w 3241295"/>
              <a:gd name="connsiteY28" fmla="*/ 2380197 h 3496775"/>
              <a:gd name="connsiteX29" fmla="*/ 1585267 w 3241295"/>
              <a:gd name="connsiteY29" fmla="*/ 3248647 h 3496775"/>
              <a:gd name="connsiteX30" fmla="*/ 1622026 w 3241295"/>
              <a:gd name="connsiteY30" fmla="*/ 3239457 h 3496775"/>
              <a:gd name="connsiteX31" fmla="*/ 1617432 w 3241295"/>
              <a:gd name="connsiteY31" fmla="*/ 3386496 h 3496775"/>
              <a:gd name="connsiteX32" fmla="*/ 1824205 w 3241295"/>
              <a:gd name="connsiteY32" fmla="*/ 3450826 h 3496775"/>
              <a:gd name="connsiteX33" fmla="*/ 1856370 w 3241295"/>
              <a:gd name="connsiteY33" fmla="*/ 3391091 h 3496775"/>
              <a:gd name="connsiteX34" fmla="*/ 1718521 w 3241295"/>
              <a:gd name="connsiteY34" fmla="*/ 3303786 h 3496775"/>
              <a:gd name="connsiteX35" fmla="*/ 1746091 w 3241295"/>
              <a:gd name="connsiteY35" fmla="*/ 2908619 h 3496775"/>
              <a:gd name="connsiteX36" fmla="*/ 1870155 w 3241295"/>
              <a:gd name="connsiteY36" fmla="*/ 2623730 h 3496775"/>
              <a:gd name="connsiteX37" fmla="*/ 1975840 w 3241295"/>
              <a:gd name="connsiteY37" fmla="*/ 2844289 h 3496775"/>
              <a:gd name="connsiteX38" fmla="*/ 2058549 w 3241295"/>
              <a:gd name="connsiteY38" fmla="*/ 3060253 h 3496775"/>
              <a:gd name="connsiteX39" fmla="*/ 2104499 w 3241295"/>
              <a:gd name="connsiteY39" fmla="*/ 3358926 h 3496775"/>
              <a:gd name="connsiteX40" fmla="*/ 2141259 w 3241295"/>
              <a:gd name="connsiteY40" fmla="*/ 3326761 h 3496775"/>
              <a:gd name="connsiteX41" fmla="*/ 2168828 w 3241295"/>
              <a:gd name="connsiteY41" fmla="*/ 3496775 h 3496775"/>
              <a:gd name="connsiteX42" fmla="*/ 2325058 w 3241295"/>
              <a:gd name="connsiteY42" fmla="*/ 3496775 h 3496775"/>
              <a:gd name="connsiteX43" fmla="*/ 2380197 w 3241295"/>
              <a:gd name="connsiteY43" fmla="*/ 3455421 h 3496775"/>
              <a:gd name="connsiteX44" fmla="*/ 2219373 w 3241295"/>
              <a:gd name="connsiteY44" fmla="*/ 3358926 h 3496775"/>
              <a:gd name="connsiteX45" fmla="*/ 2145854 w 3241295"/>
              <a:gd name="connsiteY45" fmla="*/ 3087823 h 3496775"/>
              <a:gd name="connsiteX46" fmla="*/ 2072334 w 3241295"/>
              <a:gd name="connsiteY46" fmla="*/ 2609945 h 3496775"/>
              <a:gd name="connsiteX47" fmla="*/ 2072334 w 3241295"/>
              <a:gd name="connsiteY47" fmla="*/ 2357222 h 3496775"/>
              <a:gd name="connsiteX48" fmla="*/ 2348033 w 3241295"/>
              <a:gd name="connsiteY48" fmla="*/ 2173423 h 3496775"/>
              <a:gd name="connsiteX49" fmla="*/ 2609946 w 3241295"/>
              <a:gd name="connsiteY49" fmla="*/ 1787445 h 3496775"/>
              <a:gd name="connsiteX50" fmla="*/ 2651301 w 3241295"/>
              <a:gd name="connsiteY50" fmla="*/ 1438227 h 3496775"/>
              <a:gd name="connsiteX51" fmla="*/ 2798340 w 3241295"/>
              <a:gd name="connsiteY51" fmla="*/ 1387682 h 3496775"/>
              <a:gd name="connsiteX52" fmla="*/ 2779960 w 3241295"/>
              <a:gd name="connsiteY52" fmla="*/ 1291187 h 3496775"/>
              <a:gd name="connsiteX53" fmla="*/ 2770770 w 3241295"/>
              <a:gd name="connsiteY53" fmla="*/ 1231453 h 3496775"/>
              <a:gd name="connsiteX54" fmla="*/ 2775365 w 3241295"/>
              <a:gd name="connsiteY54" fmla="*/ 1102793 h 3496775"/>
              <a:gd name="connsiteX55" fmla="*/ 2853480 w 3241295"/>
              <a:gd name="connsiteY55" fmla="*/ 1185503 h 3496775"/>
              <a:gd name="connsiteX56" fmla="*/ 2807530 w 3241295"/>
              <a:gd name="connsiteY56" fmla="*/ 1066034 h 3496775"/>
              <a:gd name="connsiteX57" fmla="*/ 2835100 w 3241295"/>
              <a:gd name="connsiteY57" fmla="*/ 1020084 h 3496775"/>
              <a:gd name="connsiteX58" fmla="*/ 2986734 w 3241295"/>
              <a:gd name="connsiteY58" fmla="*/ 771955 h 3496775"/>
              <a:gd name="connsiteX59" fmla="*/ 2745410 w 3241295"/>
              <a:gd name="connsiteY59" fmla="*/ 865784 h 3496775"/>
              <a:gd name="connsiteX60" fmla="*/ 3074039 w 3241295"/>
              <a:gd name="connsiteY60" fmla="*/ 501589 h 3496775"/>
              <a:gd name="connsiteX61" fmla="*/ 3219323 w 3241295"/>
              <a:gd name="connsiteY61" fmla="*/ 46231 h 3496775"/>
              <a:gd name="connsiteX62" fmla="*/ 3119988 w 3241295"/>
              <a:gd name="connsiteY62" fmla="*/ 328453 h 3496775"/>
              <a:gd name="connsiteX63" fmla="*/ 3079371 w 3241295"/>
              <a:gd name="connsiteY63" fmla="*/ 38232 h 3496775"/>
              <a:gd name="connsiteX64" fmla="*/ 3059798 w 3241295"/>
              <a:gd name="connsiteY64" fmla="*/ 388642 h 3496775"/>
              <a:gd name="connsiteX65" fmla="*/ 2963023 w 3241295"/>
              <a:gd name="connsiteY65" fmla="*/ 482754 h 3496775"/>
              <a:gd name="connsiteX66" fmla="*/ 2822963 w 3241295"/>
              <a:gd name="connsiteY66" fmla="*/ 60189 h 3496775"/>
              <a:gd name="connsiteX67" fmla="*/ 2887119 w 3241295"/>
              <a:gd name="connsiteY67" fmla="*/ 521161 h 3496775"/>
              <a:gd name="connsiteX68" fmla="*/ 2715630 w 3241295"/>
              <a:gd name="connsiteY68" fmla="*/ 730601 h 3496775"/>
              <a:gd name="connsiteX69" fmla="*/ 2649828 w 3241295"/>
              <a:gd name="connsiteY69" fmla="*/ 620884 h 3496775"/>
              <a:gd name="connsiteX70" fmla="*/ 2633832 w 3241295"/>
              <a:gd name="connsiteY70" fmla="*/ 446449 h 3496775"/>
              <a:gd name="connsiteX71" fmla="*/ 2586971 w 3241295"/>
              <a:gd name="connsiteY71" fmla="*/ 643296 h 3496775"/>
              <a:gd name="connsiteX72" fmla="*/ 2650846 w 3241295"/>
              <a:gd name="connsiteY72" fmla="*/ 771218 h 3496775"/>
              <a:gd name="connsiteX73" fmla="*/ 2632922 w 3241295"/>
              <a:gd name="connsiteY73" fmla="*/ 854946 h 3496775"/>
              <a:gd name="connsiteX74" fmla="*/ 2481287 w 3241295"/>
              <a:gd name="connsiteY74" fmla="*/ 854665 h 3496775"/>
              <a:gd name="connsiteX75" fmla="*/ 2393982 w 3241295"/>
              <a:gd name="connsiteY75" fmla="*/ 753575 h 3496775"/>
              <a:gd name="connsiteX76" fmla="*/ 2447929 w 3241295"/>
              <a:gd name="connsiteY76" fmla="*/ 605344 h 3496775"/>
              <a:gd name="connsiteX77" fmla="*/ 2420079 w 3241295"/>
              <a:gd name="connsiteY77" fmla="*/ 458586 h 3496775"/>
              <a:gd name="connsiteX78" fmla="*/ 2330389 w 3241295"/>
              <a:gd name="connsiteY78" fmla="*/ 702575 h 3496775"/>
              <a:gd name="connsiteX79" fmla="*/ 2045501 w 3241295"/>
              <a:gd name="connsiteY79" fmla="*/ 470160 h 3496775"/>
              <a:gd name="connsiteX80" fmla="*/ 2079139 w 3241295"/>
              <a:gd name="connsiteY80" fmla="*/ 379171 h 3496775"/>
              <a:gd name="connsiteX81" fmla="*/ 2305379 w 3241295"/>
              <a:gd name="connsiteY81" fmla="*/ 238764 h 3496775"/>
              <a:gd name="connsiteX82" fmla="*/ 2167863 w 3241295"/>
              <a:gd name="connsiteY82" fmla="*/ 296731 h 3496775"/>
              <a:gd name="connsiteX83" fmla="*/ 2035574 w 3241295"/>
              <a:gd name="connsiteY83" fmla="*/ 307863 h 3496775"/>
              <a:gd name="connsiteX84" fmla="*/ 2047899 w 3241295"/>
              <a:gd name="connsiteY84" fmla="*/ 174099 h 3496775"/>
              <a:gd name="connsiteX85" fmla="*/ 2126456 w 3241295"/>
              <a:gd name="connsiteY85" fmla="*/ 0 h 3496775"/>
              <a:gd name="connsiteX86" fmla="*/ 1966650 w 3241295"/>
              <a:gd name="connsiteY86" fmla="*/ 257318 h 3496775"/>
              <a:gd name="connsiteX87" fmla="*/ 1936870 w 3241295"/>
              <a:gd name="connsiteY87" fmla="*/ 32164 h 3496775"/>
              <a:gd name="connsiteX88" fmla="*/ 1901275 w 3241295"/>
              <a:gd name="connsiteY88" fmla="*/ 208756 h 3496775"/>
              <a:gd name="connsiteX89" fmla="*/ 1931363 w 3241295"/>
              <a:gd name="connsiteY89" fmla="*/ 367315 h 3496775"/>
              <a:gd name="connsiteX90" fmla="*/ 1837294 w 3241295"/>
              <a:gd name="connsiteY90" fmla="*/ 288733 h 3496775"/>
              <a:gd name="connsiteX91" fmla="*/ 1776782 w 3241295"/>
              <a:gd name="connsiteY91" fmla="*/ 138130 h 3496775"/>
              <a:gd name="connsiteX92" fmla="*/ 1812524 w 3241295"/>
              <a:gd name="connsiteY92" fmla="*/ 363351 h 3496775"/>
              <a:gd name="connsiteX93" fmla="*/ 2358415 w 3241295"/>
              <a:gd name="connsiteY93" fmla="*/ 907420 h 3496775"/>
              <a:gd name="connsiteX94" fmla="*/ 2235543 w 3241295"/>
              <a:gd name="connsiteY94" fmla="*/ 830779 h 3496775"/>
              <a:gd name="connsiteX95" fmla="*/ 2065635 w 3241295"/>
              <a:gd name="connsiteY95" fmla="*/ 746314 h 3496775"/>
              <a:gd name="connsiteX96" fmla="*/ 2108531 w 3241295"/>
              <a:gd name="connsiteY96" fmla="*/ 998194 h 3496775"/>
              <a:gd name="connsiteX97" fmla="*/ 2259254 w 3241295"/>
              <a:gd name="connsiteY97" fmla="*/ 1067227 h 3496775"/>
              <a:gd name="connsiteX98" fmla="*/ 2285163 w 3241295"/>
              <a:gd name="connsiteY98" fmla="*/ 1144483 h 3496775"/>
              <a:gd name="connsiteX99" fmla="*/ 2187208 w 3241295"/>
              <a:gd name="connsiteY99" fmla="*/ 1396872 h 3496775"/>
              <a:gd name="connsiteX100" fmla="*/ 1962055 w 3241295"/>
              <a:gd name="connsiteY100" fmla="*/ 1419847 h 3496775"/>
              <a:gd name="connsiteX101" fmla="*/ 1658786 w 3241295"/>
              <a:gd name="connsiteY101" fmla="*/ 1452012 h 3496775"/>
              <a:gd name="connsiteX102" fmla="*/ 514638 w 3241295"/>
              <a:gd name="connsiteY102" fmla="*/ 1433632 h 3496775"/>
              <a:gd name="connsiteX0" fmla="*/ 514638 w 3235420"/>
              <a:gd name="connsiteY0" fmla="*/ 1433632 h 3496775"/>
              <a:gd name="connsiteX1" fmla="*/ 514638 w 3235420"/>
              <a:gd name="connsiteY1" fmla="*/ 1433632 h 3496775"/>
              <a:gd name="connsiteX2" fmla="*/ 202179 w 3235420"/>
              <a:gd name="connsiteY2" fmla="*/ 1603646 h 3496775"/>
              <a:gd name="connsiteX3" fmla="*/ 18380 w 3235420"/>
              <a:gd name="connsiteY3" fmla="*/ 1787445 h 3496775"/>
              <a:gd name="connsiteX4" fmla="*/ 0 w 3235420"/>
              <a:gd name="connsiteY4" fmla="*/ 2063143 h 3496775"/>
              <a:gd name="connsiteX5" fmla="*/ 151635 w 3235420"/>
              <a:gd name="connsiteY5" fmla="*/ 1952864 h 3496775"/>
              <a:gd name="connsiteX6" fmla="*/ 188394 w 3235420"/>
              <a:gd name="connsiteY6" fmla="*/ 2003409 h 3496775"/>
              <a:gd name="connsiteX7" fmla="*/ 202179 w 3235420"/>
              <a:gd name="connsiteY7" fmla="*/ 1856369 h 3496775"/>
              <a:gd name="connsiteX8" fmla="*/ 280294 w 3235420"/>
              <a:gd name="connsiteY8" fmla="*/ 2269917 h 3496775"/>
              <a:gd name="connsiteX9" fmla="*/ 36760 w 3235420"/>
              <a:gd name="connsiteY9" fmla="*/ 2550211 h 3496775"/>
              <a:gd name="connsiteX10" fmla="*/ 45950 w 3235420"/>
              <a:gd name="connsiteY10" fmla="*/ 3363521 h 3496775"/>
              <a:gd name="connsiteX11" fmla="*/ 105685 w 3235420"/>
              <a:gd name="connsiteY11" fmla="*/ 3326761 h 3496775"/>
              <a:gd name="connsiteX12" fmla="*/ 133255 w 3235420"/>
              <a:gd name="connsiteY12" fmla="*/ 3469206 h 3496775"/>
              <a:gd name="connsiteX13" fmla="*/ 298674 w 3235420"/>
              <a:gd name="connsiteY13" fmla="*/ 3464611 h 3496775"/>
              <a:gd name="connsiteX14" fmla="*/ 353813 w 3235420"/>
              <a:gd name="connsiteY14" fmla="*/ 3427851 h 3496775"/>
              <a:gd name="connsiteX15" fmla="*/ 174609 w 3235420"/>
              <a:gd name="connsiteY15" fmla="*/ 3276217 h 3496775"/>
              <a:gd name="connsiteX16" fmla="*/ 170014 w 3235420"/>
              <a:gd name="connsiteY16" fmla="*/ 2720225 h 3496775"/>
              <a:gd name="connsiteX17" fmla="*/ 390573 w 3235420"/>
              <a:gd name="connsiteY17" fmla="*/ 2605350 h 3496775"/>
              <a:gd name="connsiteX18" fmla="*/ 298674 w 3235420"/>
              <a:gd name="connsiteY18" fmla="*/ 2734010 h 3496775"/>
              <a:gd name="connsiteX19" fmla="*/ 680057 w 3235420"/>
              <a:gd name="connsiteY19" fmla="*/ 3294597 h 3496775"/>
              <a:gd name="connsiteX20" fmla="*/ 721411 w 3235420"/>
              <a:gd name="connsiteY20" fmla="*/ 3262432 h 3496775"/>
              <a:gd name="connsiteX21" fmla="*/ 735196 w 3235420"/>
              <a:gd name="connsiteY21" fmla="*/ 3363521 h 3496775"/>
              <a:gd name="connsiteX22" fmla="*/ 928185 w 3235420"/>
              <a:gd name="connsiteY22" fmla="*/ 3363521 h 3496775"/>
              <a:gd name="connsiteX23" fmla="*/ 974135 w 3235420"/>
              <a:gd name="connsiteY23" fmla="*/ 3331356 h 3496775"/>
              <a:gd name="connsiteX24" fmla="*/ 758171 w 3235420"/>
              <a:gd name="connsiteY24" fmla="*/ 3193507 h 3496775"/>
              <a:gd name="connsiteX25" fmla="*/ 510043 w 3235420"/>
              <a:gd name="connsiteY25" fmla="*/ 2821314 h 3496775"/>
              <a:gd name="connsiteX26" fmla="*/ 519233 w 3235420"/>
              <a:gd name="connsiteY26" fmla="*/ 2738605 h 3496775"/>
              <a:gd name="connsiteX27" fmla="*/ 914400 w 3235420"/>
              <a:gd name="connsiteY27" fmla="*/ 2334247 h 3496775"/>
              <a:gd name="connsiteX28" fmla="*/ 1709331 w 3235420"/>
              <a:gd name="connsiteY28" fmla="*/ 2380197 h 3496775"/>
              <a:gd name="connsiteX29" fmla="*/ 1585267 w 3235420"/>
              <a:gd name="connsiteY29" fmla="*/ 3248647 h 3496775"/>
              <a:gd name="connsiteX30" fmla="*/ 1622026 w 3235420"/>
              <a:gd name="connsiteY30" fmla="*/ 3239457 h 3496775"/>
              <a:gd name="connsiteX31" fmla="*/ 1617432 w 3235420"/>
              <a:gd name="connsiteY31" fmla="*/ 3386496 h 3496775"/>
              <a:gd name="connsiteX32" fmla="*/ 1824205 w 3235420"/>
              <a:gd name="connsiteY32" fmla="*/ 3450826 h 3496775"/>
              <a:gd name="connsiteX33" fmla="*/ 1856370 w 3235420"/>
              <a:gd name="connsiteY33" fmla="*/ 3391091 h 3496775"/>
              <a:gd name="connsiteX34" fmla="*/ 1718521 w 3235420"/>
              <a:gd name="connsiteY34" fmla="*/ 3303786 h 3496775"/>
              <a:gd name="connsiteX35" fmla="*/ 1746091 w 3235420"/>
              <a:gd name="connsiteY35" fmla="*/ 2908619 h 3496775"/>
              <a:gd name="connsiteX36" fmla="*/ 1870155 w 3235420"/>
              <a:gd name="connsiteY36" fmla="*/ 2623730 h 3496775"/>
              <a:gd name="connsiteX37" fmla="*/ 1975840 w 3235420"/>
              <a:gd name="connsiteY37" fmla="*/ 2844289 h 3496775"/>
              <a:gd name="connsiteX38" fmla="*/ 2058549 w 3235420"/>
              <a:gd name="connsiteY38" fmla="*/ 3060253 h 3496775"/>
              <a:gd name="connsiteX39" fmla="*/ 2104499 w 3235420"/>
              <a:gd name="connsiteY39" fmla="*/ 3358926 h 3496775"/>
              <a:gd name="connsiteX40" fmla="*/ 2141259 w 3235420"/>
              <a:gd name="connsiteY40" fmla="*/ 3326761 h 3496775"/>
              <a:gd name="connsiteX41" fmla="*/ 2168828 w 3235420"/>
              <a:gd name="connsiteY41" fmla="*/ 3496775 h 3496775"/>
              <a:gd name="connsiteX42" fmla="*/ 2325058 w 3235420"/>
              <a:gd name="connsiteY42" fmla="*/ 3496775 h 3496775"/>
              <a:gd name="connsiteX43" fmla="*/ 2380197 w 3235420"/>
              <a:gd name="connsiteY43" fmla="*/ 3455421 h 3496775"/>
              <a:gd name="connsiteX44" fmla="*/ 2219373 w 3235420"/>
              <a:gd name="connsiteY44" fmla="*/ 3358926 h 3496775"/>
              <a:gd name="connsiteX45" fmla="*/ 2145854 w 3235420"/>
              <a:gd name="connsiteY45" fmla="*/ 3087823 h 3496775"/>
              <a:gd name="connsiteX46" fmla="*/ 2072334 w 3235420"/>
              <a:gd name="connsiteY46" fmla="*/ 2609945 h 3496775"/>
              <a:gd name="connsiteX47" fmla="*/ 2072334 w 3235420"/>
              <a:gd name="connsiteY47" fmla="*/ 2357222 h 3496775"/>
              <a:gd name="connsiteX48" fmla="*/ 2348033 w 3235420"/>
              <a:gd name="connsiteY48" fmla="*/ 2173423 h 3496775"/>
              <a:gd name="connsiteX49" fmla="*/ 2609946 w 3235420"/>
              <a:gd name="connsiteY49" fmla="*/ 1787445 h 3496775"/>
              <a:gd name="connsiteX50" fmla="*/ 2651301 w 3235420"/>
              <a:gd name="connsiteY50" fmla="*/ 1438227 h 3496775"/>
              <a:gd name="connsiteX51" fmla="*/ 2798340 w 3235420"/>
              <a:gd name="connsiteY51" fmla="*/ 1387682 h 3496775"/>
              <a:gd name="connsiteX52" fmla="*/ 2779960 w 3235420"/>
              <a:gd name="connsiteY52" fmla="*/ 1291187 h 3496775"/>
              <a:gd name="connsiteX53" fmla="*/ 2770770 w 3235420"/>
              <a:gd name="connsiteY53" fmla="*/ 1231453 h 3496775"/>
              <a:gd name="connsiteX54" fmla="*/ 2775365 w 3235420"/>
              <a:gd name="connsiteY54" fmla="*/ 1102793 h 3496775"/>
              <a:gd name="connsiteX55" fmla="*/ 2853480 w 3235420"/>
              <a:gd name="connsiteY55" fmla="*/ 1185503 h 3496775"/>
              <a:gd name="connsiteX56" fmla="*/ 2807530 w 3235420"/>
              <a:gd name="connsiteY56" fmla="*/ 1066034 h 3496775"/>
              <a:gd name="connsiteX57" fmla="*/ 2835100 w 3235420"/>
              <a:gd name="connsiteY57" fmla="*/ 1020084 h 3496775"/>
              <a:gd name="connsiteX58" fmla="*/ 2986734 w 3235420"/>
              <a:gd name="connsiteY58" fmla="*/ 771955 h 3496775"/>
              <a:gd name="connsiteX59" fmla="*/ 2745410 w 3235420"/>
              <a:gd name="connsiteY59" fmla="*/ 865784 h 3496775"/>
              <a:gd name="connsiteX60" fmla="*/ 3074039 w 3235420"/>
              <a:gd name="connsiteY60" fmla="*/ 501589 h 3496775"/>
              <a:gd name="connsiteX61" fmla="*/ 3219323 w 3235420"/>
              <a:gd name="connsiteY61" fmla="*/ 46231 h 3496775"/>
              <a:gd name="connsiteX62" fmla="*/ 3119988 w 3235420"/>
              <a:gd name="connsiteY62" fmla="*/ 328453 h 3496775"/>
              <a:gd name="connsiteX63" fmla="*/ 3079371 w 3235420"/>
              <a:gd name="connsiteY63" fmla="*/ 38232 h 3496775"/>
              <a:gd name="connsiteX64" fmla="*/ 3059798 w 3235420"/>
              <a:gd name="connsiteY64" fmla="*/ 388642 h 3496775"/>
              <a:gd name="connsiteX65" fmla="*/ 2963023 w 3235420"/>
              <a:gd name="connsiteY65" fmla="*/ 482754 h 3496775"/>
              <a:gd name="connsiteX66" fmla="*/ 2822963 w 3235420"/>
              <a:gd name="connsiteY66" fmla="*/ 60189 h 3496775"/>
              <a:gd name="connsiteX67" fmla="*/ 2887119 w 3235420"/>
              <a:gd name="connsiteY67" fmla="*/ 521161 h 3496775"/>
              <a:gd name="connsiteX68" fmla="*/ 2715630 w 3235420"/>
              <a:gd name="connsiteY68" fmla="*/ 730601 h 3496775"/>
              <a:gd name="connsiteX69" fmla="*/ 2649828 w 3235420"/>
              <a:gd name="connsiteY69" fmla="*/ 620884 h 3496775"/>
              <a:gd name="connsiteX70" fmla="*/ 2633832 w 3235420"/>
              <a:gd name="connsiteY70" fmla="*/ 446449 h 3496775"/>
              <a:gd name="connsiteX71" fmla="*/ 2586971 w 3235420"/>
              <a:gd name="connsiteY71" fmla="*/ 643296 h 3496775"/>
              <a:gd name="connsiteX72" fmla="*/ 2650846 w 3235420"/>
              <a:gd name="connsiteY72" fmla="*/ 771218 h 3496775"/>
              <a:gd name="connsiteX73" fmla="*/ 2632922 w 3235420"/>
              <a:gd name="connsiteY73" fmla="*/ 854946 h 3496775"/>
              <a:gd name="connsiteX74" fmla="*/ 2481287 w 3235420"/>
              <a:gd name="connsiteY74" fmla="*/ 854665 h 3496775"/>
              <a:gd name="connsiteX75" fmla="*/ 2393982 w 3235420"/>
              <a:gd name="connsiteY75" fmla="*/ 753575 h 3496775"/>
              <a:gd name="connsiteX76" fmla="*/ 2447929 w 3235420"/>
              <a:gd name="connsiteY76" fmla="*/ 605344 h 3496775"/>
              <a:gd name="connsiteX77" fmla="*/ 2420079 w 3235420"/>
              <a:gd name="connsiteY77" fmla="*/ 458586 h 3496775"/>
              <a:gd name="connsiteX78" fmla="*/ 2330389 w 3235420"/>
              <a:gd name="connsiteY78" fmla="*/ 702575 h 3496775"/>
              <a:gd name="connsiteX79" fmla="*/ 2045501 w 3235420"/>
              <a:gd name="connsiteY79" fmla="*/ 470160 h 3496775"/>
              <a:gd name="connsiteX80" fmla="*/ 2079139 w 3235420"/>
              <a:gd name="connsiteY80" fmla="*/ 379171 h 3496775"/>
              <a:gd name="connsiteX81" fmla="*/ 2305379 w 3235420"/>
              <a:gd name="connsiteY81" fmla="*/ 238764 h 3496775"/>
              <a:gd name="connsiteX82" fmla="*/ 2167863 w 3235420"/>
              <a:gd name="connsiteY82" fmla="*/ 296731 h 3496775"/>
              <a:gd name="connsiteX83" fmla="*/ 2035574 w 3235420"/>
              <a:gd name="connsiteY83" fmla="*/ 307863 h 3496775"/>
              <a:gd name="connsiteX84" fmla="*/ 2047899 w 3235420"/>
              <a:gd name="connsiteY84" fmla="*/ 174099 h 3496775"/>
              <a:gd name="connsiteX85" fmla="*/ 2126456 w 3235420"/>
              <a:gd name="connsiteY85" fmla="*/ 0 h 3496775"/>
              <a:gd name="connsiteX86" fmla="*/ 1966650 w 3235420"/>
              <a:gd name="connsiteY86" fmla="*/ 257318 h 3496775"/>
              <a:gd name="connsiteX87" fmla="*/ 1936870 w 3235420"/>
              <a:gd name="connsiteY87" fmla="*/ 32164 h 3496775"/>
              <a:gd name="connsiteX88" fmla="*/ 1901275 w 3235420"/>
              <a:gd name="connsiteY88" fmla="*/ 208756 h 3496775"/>
              <a:gd name="connsiteX89" fmla="*/ 1931363 w 3235420"/>
              <a:gd name="connsiteY89" fmla="*/ 367315 h 3496775"/>
              <a:gd name="connsiteX90" fmla="*/ 1837294 w 3235420"/>
              <a:gd name="connsiteY90" fmla="*/ 288733 h 3496775"/>
              <a:gd name="connsiteX91" fmla="*/ 1776782 w 3235420"/>
              <a:gd name="connsiteY91" fmla="*/ 138130 h 3496775"/>
              <a:gd name="connsiteX92" fmla="*/ 1812524 w 3235420"/>
              <a:gd name="connsiteY92" fmla="*/ 363351 h 3496775"/>
              <a:gd name="connsiteX93" fmla="*/ 2358415 w 3235420"/>
              <a:gd name="connsiteY93" fmla="*/ 907420 h 3496775"/>
              <a:gd name="connsiteX94" fmla="*/ 2235543 w 3235420"/>
              <a:gd name="connsiteY94" fmla="*/ 830779 h 3496775"/>
              <a:gd name="connsiteX95" fmla="*/ 2065635 w 3235420"/>
              <a:gd name="connsiteY95" fmla="*/ 746314 h 3496775"/>
              <a:gd name="connsiteX96" fmla="*/ 2108531 w 3235420"/>
              <a:gd name="connsiteY96" fmla="*/ 998194 h 3496775"/>
              <a:gd name="connsiteX97" fmla="*/ 2259254 w 3235420"/>
              <a:gd name="connsiteY97" fmla="*/ 1067227 h 3496775"/>
              <a:gd name="connsiteX98" fmla="*/ 2285163 w 3235420"/>
              <a:gd name="connsiteY98" fmla="*/ 1144483 h 3496775"/>
              <a:gd name="connsiteX99" fmla="*/ 2187208 w 3235420"/>
              <a:gd name="connsiteY99" fmla="*/ 1396872 h 3496775"/>
              <a:gd name="connsiteX100" fmla="*/ 1962055 w 3235420"/>
              <a:gd name="connsiteY100" fmla="*/ 1419847 h 3496775"/>
              <a:gd name="connsiteX101" fmla="*/ 1658786 w 3235420"/>
              <a:gd name="connsiteY101" fmla="*/ 1452012 h 3496775"/>
              <a:gd name="connsiteX102" fmla="*/ 514638 w 3235420"/>
              <a:gd name="connsiteY102" fmla="*/ 1433632 h 3496775"/>
              <a:gd name="connsiteX0" fmla="*/ 514638 w 3243238"/>
              <a:gd name="connsiteY0" fmla="*/ 1433632 h 3496775"/>
              <a:gd name="connsiteX1" fmla="*/ 514638 w 3243238"/>
              <a:gd name="connsiteY1" fmla="*/ 1433632 h 3496775"/>
              <a:gd name="connsiteX2" fmla="*/ 202179 w 3243238"/>
              <a:gd name="connsiteY2" fmla="*/ 1603646 h 3496775"/>
              <a:gd name="connsiteX3" fmla="*/ 18380 w 3243238"/>
              <a:gd name="connsiteY3" fmla="*/ 1787445 h 3496775"/>
              <a:gd name="connsiteX4" fmla="*/ 0 w 3243238"/>
              <a:gd name="connsiteY4" fmla="*/ 2063143 h 3496775"/>
              <a:gd name="connsiteX5" fmla="*/ 151635 w 3243238"/>
              <a:gd name="connsiteY5" fmla="*/ 1952864 h 3496775"/>
              <a:gd name="connsiteX6" fmla="*/ 188394 w 3243238"/>
              <a:gd name="connsiteY6" fmla="*/ 2003409 h 3496775"/>
              <a:gd name="connsiteX7" fmla="*/ 202179 w 3243238"/>
              <a:gd name="connsiteY7" fmla="*/ 1856369 h 3496775"/>
              <a:gd name="connsiteX8" fmla="*/ 280294 w 3243238"/>
              <a:gd name="connsiteY8" fmla="*/ 2269917 h 3496775"/>
              <a:gd name="connsiteX9" fmla="*/ 36760 w 3243238"/>
              <a:gd name="connsiteY9" fmla="*/ 2550211 h 3496775"/>
              <a:gd name="connsiteX10" fmla="*/ 45950 w 3243238"/>
              <a:gd name="connsiteY10" fmla="*/ 3363521 h 3496775"/>
              <a:gd name="connsiteX11" fmla="*/ 105685 w 3243238"/>
              <a:gd name="connsiteY11" fmla="*/ 3326761 h 3496775"/>
              <a:gd name="connsiteX12" fmla="*/ 133255 w 3243238"/>
              <a:gd name="connsiteY12" fmla="*/ 3469206 h 3496775"/>
              <a:gd name="connsiteX13" fmla="*/ 298674 w 3243238"/>
              <a:gd name="connsiteY13" fmla="*/ 3464611 h 3496775"/>
              <a:gd name="connsiteX14" fmla="*/ 353813 w 3243238"/>
              <a:gd name="connsiteY14" fmla="*/ 3427851 h 3496775"/>
              <a:gd name="connsiteX15" fmla="*/ 174609 w 3243238"/>
              <a:gd name="connsiteY15" fmla="*/ 3276217 h 3496775"/>
              <a:gd name="connsiteX16" fmla="*/ 170014 w 3243238"/>
              <a:gd name="connsiteY16" fmla="*/ 2720225 h 3496775"/>
              <a:gd name="connsiteX17" fmla="*/ 390573 w 3243238"/>
              <a:gd name="connsiteY17" fmla="*/ 2605350 h 3496775"/>
              <a:gd name="connsiteX18" fmla="*/ 298674 w 3243238"/>
              <a:gd name="connsiteY18" fmla="*/ 2734010 h 3496775"/>
              <a:gd name="connsiteX19" fmla="*/ 680057 w 3243238"/>
              <a:gd name="connsiteY19" fmla="*/ 3294597 h 3496775"/>
              <a:gd name="connsiteX20" fmla="*/ 721411 w 3243238"/>
              <a:gd name="connsiteY20" fmla="*/ 3262432 h 3496775"/>
              <a:gd name="connsiteX21" fmla="*/ 735196 w 3243238"/>
              <a:gd name="connsiteY21" fmla="*/ 3363521 h 3496775"/>
              <a:gd name="connsiteX22" fmla="*/ 928185 w 3243238"/>
              <a:gd name="connsiteY22" fmla="*/ 3363521 h 3496775"/>
              <a:gd name="connsiteX23" fmla="*/ 974135 w 3243238"/>
              <a:gd name="connsiteY23" fmla="*/ 3331356 h 3496775"/>
              <a:gd name="connsiteX24" fmla="*/ 758171 w 3243238"/>
              <a:gd name="connsiteY24" fmla="*/ 3193507 h 3496775"/>
              <a:gd name="connsiteX25" fmla="*/ 510043 w 3243238"/>
              <a:gd name="connsiteY25" fmla="*/ 2821314 h 3496775"/>
              <a:gd name="connsiteX26" fmla="*/ 519233 w 3243238"/>
              <a:gd name="connsiteY26" fmla="*/ 2738605 h 3496775"/>
              <a:gd name="connsiteX27" fmla="*/ 914400 w 3243238"/>
              <a:gd name="connsiteY27" fmla="*/ 2334247 h 3496775"/>
              <a:gd name="connsiteX28" fmla="*/ 1709331 w 3243238"/>
              <a:gd name="connsiteY28" fmla="*/ 2380197 h 3496775"/>
              <a:gd name="connsiteX29" fmla="*/ 1585267 w 3243238"/>
              <a:gd name="connsiteY29" fmla="*/ 3248647 h 3496775"/>
              <a:gd name="connsiteX30" fmla="*/ 1622026 w 3243238"/>
              <a:gd name="connsiteY30" fmla="*/ 3239457 h 3496775"/>
              <a:gd name="connsiteX31" fmla="*/ 1617432 w 3243238"/>
              <a:gd name="connsiteY31" fmla="*/ 3386496 h 3496775"/>
              <a:gd name="connsiteX32" fmla="*/ 1824205 w 3243238"/>
              <a:gd name="connsiteY32" fmla="*/ 3450826 h 3496775"/>
              <a:gd name="connsiteX33" fmla="*/ 1856370 w 3243238"/>
              <a:gd name="connsiteY33" fmla="*/ 3391091 h 3496775"/>
              <a:gd name="connsiteX34" fmla="*/ 1718521 w 3243238"/>
              <a:gd name="connsiteY34" fmla="*/ 3303786 h 3496775"/>
              <a:gd name="connsiteX35" fmla="*/ 1746091 w 3243238"/>
              <a:gd name="connsiteY35" fmla="*/ 2908619 h 3496775"/>
              <a:gd name="connsiteX36" fmla="*/ 1870155 w 3243238"/>
              <a:gd name="connsiteY36" fmla="*/ 2623730 h 3496775"/>
              <a:gd name="connsiteX37" fmla="*/ 1975840 w 3243238"/>
              <a:gd name="connsiteY37" fmla="*/ 2844289 h 3496775"/>
              <a:gd name="connsiteX38" fmla="*/ 2058549 w 3243238"/>
              <a:gd name="connsiteY38" fmla="*/ 3060253 h 3496775"/>
              <a:gd name="connsiteX39" fmla="*/ 2104499 w 3243238"/>
              <a:gd name="connsiteY39" fmla="*/ 3358926 h 3496775"/>
              <a:gd name="connsiteX40" fmla="*/ 2141259 w 3243238"/>
              <a:gd name="connsiteY40" fmla="*/ 3326761 h 3496775"/>
              <a:gd name="connsiteX41" fmla="*/ 2168828 w 3243238"/>
              <a:gd name="connsiteY41" fmla="*/ 3496775 h 3496775"/>
              <a:gd name="connsiteX42" fmla="*/ 2325058 w 3243238"/>
              <a:gd name="connsiteY42" fmla="*/ 3496775 h 3496775"/>
              <a:gd name="connsiteX43" fmla="*/ 2380197 w 3243238"/>
              <a:gd name="connsiteY43" fmla="*/ 3455421 h 3496775"/>
              <a:gd name="connsiteX44" fmla="*/ 2219373 w 3243238"/>
              <a:gd name="connsiteY44" fmla="*/ 3358926 h 3496775"/>
              <a:gd name="connsiteX45" fmla="*/ 2145854 w 3243238"/>
              <a:gd name="connsiteY45" fmla="*/ 3087823 h 3496775"/>
              <a:gd name="connsiteX46" fmla="*/ 2072334 w 3243238"/>
              <a:gd name="connsiteY46" fmla="*/ 2609945 h 3496775"/>
              <a:gd name="connsiteX47" fmla="*/ 2072334 w 3243238"/>
              <a:gd name="connsiteY47" fmla="*/ 2357222 h 3496775"/>
              <a:gd name="connsiteX48" fmla="*/ 2348033 w 3243238"/>
              <a:gd name="connsiteY48" fmla="*/ 2173423 h 3496775"/>
              <a:gd name="connsiteX49" fmla="*/ 2609946 w 3243238"/>
              <a:gd name="connsiteY49" fmla="*/ 1787445 h 3496775"/>
              <a:gd name="connsiteX50" fmla="*/ 2651301 w 3243238"/>
              <a:gd name="connsiteY50" fmla="*/ 1438227 h 3496775"/>
              <a:gd name="connsiteX51" fmla="*/ 2798340 w 3243238"/>
              <a:gd name="connsiteY51" fmla="*/ 1387682 h 3496775"/>
              <a:gd name="connsiteX52" fmla="*/ 2779960 w 3243238"/>
              <a:gd name="connsiteY52" fmla="*/ 1291187 h 3496775"/>
              <a:gd name="connsiteX53" fmla="*/ 2770770 w 3243238"/>
              <a:gd name="connsiteY53" fmla="*/ 1231453 h 3496775"/>
              <a:gd name="connsiteX54" fmla="*/ 2775365 w 3243238"/>
              <a:gd name="connsiteY54" fmla="*/ 1102793 h 3496775"/>
              <a:gd name="connsiteX55" fmla="*/ 2853480 w 3243238"/>
              <a:gd name="connsiteY55" fmla="*/ 1185503 h 3496775"/>
              <a:gd name="connsiteX56" fmla="*/ 2807530 w 3243238"/>
              <a:gd name="connsiteY56" fmla="*/ 1066034 h 3496775"/>
              <a:gd name="connsiteX57" fmla="*/ 2835100 w 3243238"/>
              <a:gd name="connsiteY57" fmla="*/ 1020084 h 3496775"/>
              <a:gd name="connsiteX58" fmla="*/ 2986734 w 3243238"/>
              <a:gd name="connsiteY58" fmla="*/ 771955 h 3496775"/>
              <a:gd name="connsiteX59" fmla="*/ 2745410 w 3243238"/>
              <a:gd name="connsiteY59" fmla="*/ 865784 h 3496775"/>
              <a:gd name="connsiteX60" fmla="*/ 3074039 w 3243238"/>
              <a:gd name="connsiteY60" fmla="*/ 501589 h 3496775"/>
              <a:gd name="connsiteX61" fmla="*/ 3219323 w 3243238"/>
              <a:gd name="connsiteY61" fmla="*/ 46231 h 3496775"/>
              <a:gd name="connsiteX62" fmla="*/ 3119988 w 3243238"/>
              <a:gd name="connsiteY62" fmla="*/ 328453 h 3496775"/>
              <a:gd name="connsiteX63" fmla="*/ 3079371 w 3243238"/>
              <a:gd name="connsiteY63" fmla="*/ 38232 h 3496775"/>
              <a:gd name="connsiteX64" fmla="*/ 3059798 w 3243238"/>
              <a:gd name="connsiteY64" fmla="*/ 388642 h 3496775"/>
              <a:gd name="connsiteX65" fmla="*/ 2963023 w 3243238"/>
              <a:gd name="connsiteY65" fmla="*/ 482754 h 3496775"/>
              <a:gd name="connsiteX66" fmla="*/ 2822963 w 3243238"/>
              <a:gd name="connsiteY66" fmla="*/ 60189 h 3496775"/>
              <a:gd name="connsiteX67" fmla="*/ 2887119 w 3243238"/>
              <a:gd name="connsiteY67" fmla="*/ 521161 h 3496775"/>
              <a:gd name="connsiteX68" fmla="*/ 2715630 w 3243238"/>
              <a:gd name="connsiteY68" fmla="*/ 730601 h 3496775"/>
              <a:gd name="connsiteX69" fmla="*/ 2649828 w 3243238"/>
              <a:gd name="connsiteY69" fmla="*/ 620884 h 3496775"/>
              <a:gd name="connsiteX70" fmla="*/ 2633832 w 3243238"/>
              <a:gd name="connsiteY70" fmla="*/ 446449 h 3496775"/>
              <a:gd name="connsiteX71" fmla="*/ 2586971 w 3243238"/>
              <a:gd name="connsiteY71" fmla="*/ 643296 h 3496775"/>
              <a:gd name="connsiteX72" fmla="*/ 2650846 w 3243238"/>
              <a:gd name="connsiteY72" fmla="*/ 771218 h 3496775"/>
              <a:gd name="connsiteX73" fmla="*/ 2632922 w 3243238"/>
              <a:gd name="connsiteY73" fmla="*/ 854946 h 3496775"/>
              <a:gd name="connsiteX74" fmla="*/ 2481287 w 3243238"/>
              <a:gd name="connsiteY74" fmla="*/ 854665 h 3496775"/>
              <a:gd name="connsiteX75" fmla="*/ 2393982 w 3243238"/>
              <a:gd name="connsiteY75" fmla="*/ 753575 h 3496775"/>
              <a:gd name="connsiteX76" fmla="*/ 2447929 w 3243238"/>
              <a:gd name="connsiteY76" fmla="*/ 605344 h 3496775"/>
              <a:gd name="connsiteX77" fmla="*/ 2420079 w 3243238"/>
              <a:gd name="connsiteY77" fmla="*/ 458586 h 3496775"/>
              <a:gd name="connsiteX78" fmla="*/ 2330389 w 3243238"/>
              <a:gd name="connsiteY78" fmla="*/ 702575 h 3496775"/>
              <a:gd name="connsiteX79" fmla="*/ 2045501 w 3243238"/>
              <a:gd name="connsiteY79" fmla="*/ 470160 h 3496775"/>
              <a:gd name="connsiteX80" fmla="*/ 2079139 w 3243238"/>
              <a:gd name="connsiteY80" fmla="*/ 379171 h 3496775"/>
              <a:gd name="connsiteX81" fmla="*/ 2305379 w 3243238"/>
              <a:gd name="connsiteY81" fmla="*/ 238764 h 3496775"/>
              <a:gd name="connsiteX82" fmla="*/ 2167863 w 3243238"/>
              <a:gd name="connsiteY82" fmla="*/ 296731 h 3496775"/>
              <a:gd name="connsiteX83" fmla="*/ 2035574 w 3243238"/>
              <a:gd name="connsiteY83" fmla="*/ 307863 h 3496775"/>
              <a:gd name="connsiteX84" fmla="*/ 2047899 w 3243238"/>
              <a:gd name="connsiteY84" fmla="*/ 174099 h 3496775"/>
              <a:gd name="connsiteX85" fmla="*/ 2126456 w 3243238"/>
              <a:gd name="connsiteY85" fmla="*/ 0 h 3496775"/>
              <a:gd name="connsiteX86" fmla="*/ 1966650 w 3243238"/>
              <a:gd name="connsiteY86" fmla="*/ 257318 h 3496775"/>
              <a:gd name="connsiteX87" fmla="*/ 1936870 w 3243238"/>
              <a:gd name="connsiteY87" fmla="*/ 32164 h 3496775"/>
              <a:gd name="connsiteX88" fmla="*/ 1901275 w 3243238"/>
              <a:gd name="connsiteY88" fmla="*/ 208756 h 3496775"/>
              <a:gd name="connsiteX89" fmla="*/ 1931363 w 3243238"/>
              <a:gd name="connsiteY89" fmla="*/ 367315 h 3496775"/>
              <a:gd name="connsiteX90" fmla="*/ 1837294 w 3243238"/>
              <a:gd name="connsiteY90" fmla="*/ 288733 h 3496775"/>
              <a:gd name="connsiteX91" fmla="*/ 1776782 w 3243238"/>
              <a:gd name="connsiteY91" fmla="*/ 138130 h 3496775"/>
              <a:gd name="connsiteX92" fmla="*/ 1812524 w 3243238"/>
              <a:gd name="connsiteY92" fmla="*/ 363351 h 3496775"/>
              <a:gd name="connsiteX93" fmla="*/ 2358415 w 3243238"/>
              <a:gd name="connsiteY93" fmla="*/ 907420 h 3496775"/>
              <a:gd name="connsiteX94" fmla="*/ 2235543 w 3243238"/>
              <a:gd name="connsiteY94" fmla="*/ 830779 h 3496775"/>
              <a:gd name="connsiteX95" fmla="*/ 2065635 w 3243238"/>
              <a:gd name="connsiteY95" fmla="*/ 746314 h 3496775"/>
              <a:gd name="connsiteX96" fmla="*/ 2108531 w 3243238"/>
              <a:gd name="connsiteY96" fmla="*/ 998194 h 3496775"/>
              <a:gd name="connsiteX97" fmla="*/ 2259254 w 3243238"/>
              <a:gd name="connsiteY97" fmla="*/ 1067227 h 3496775"/>
              <a:gd name="connsiteX98" fmla="*/ 2285163 w 3243238"/>
              <a:gd name="connsiteY98" fmla="*/ 1144483 h 3496775"/>
              <a:gd name="connsiteX99" fmla="*/ 2187208 w 3243238"/>
              <a:gd name="connsiteY99" fmla="*/ 1396872 h 3496775"/>
              <a:gd name="connsiteX100" fmla="*/ 1962055 w 3243238"/>
              <a:gd name="connsiteY100" fmla="*/ 1419847 h 3496775"/>
              <a:gd name="connsiteX101" fmla="*/ 1658786 w 3243238"/>
              <a:gd name="connsiteY101" fmla="*/ 1452012 h 3496775"/>
              <a:gd name="connsiteX102" fmla="*/ 514638 w 3243238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5410 w 3248517"/>
              <a:gd name="connsiteY59" fmla="*/ 865784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742744 w 3248517"/>
              <a:gd name="connsiteY59" fmla="*/ 868450 h 3496775"/>
              <a:gd name="connsiteX60" fmla="*/ 3074039 w 3248517"/>
              <a:gd name="connsiteY60" fmla="*/ 501589 h 3496775"/>
              <a:gd name="connsiteX61" fmla="*/ 3219323 w 3248517"/>
              <a:gd name="connsiteY61" fmla="*/ 46231 h 3496775"/>
              <a:gd name="connsiteX62" fmla="*/ 3119988 w 3248517"/>
              <a:gd name="connsiteY62" fmla="*/ 328453 h 3496775"/>
              <a:gd name="connsiteX63" fmla="*/ 3079371 w 3248517"/>
              <a:gd name="connsiteY63" fmla="*/ 38232 h 3496775"/>
              <a:gd name="connsiteX64" fmla="*/ 3059798 w 3248517"/>
              <a:gd name="connsiteY64" fmla="*/ 388642 h 3496775"/>
              <a:gd name="connsiteX65" fmla="*/ 2963023 w 3248517"/>
              <a:gd name="connsiteY65" fmla="*/ 482754 h 3496775"/>
              <a:gd name="connsiteX66" fmla="*/ 2822963 w 3248517"/>
              <a:gd name="connsiteY66" fmla="*/ 60189 h 3496775"/>
              <a:gd name="connsiteX67" fmla="*/ 2887119 w 3248517"/>
              <a:gd name="connsiteY67" fmla="*/ 521161 h 3496775"/>
              <a:gd name="connsiteX68" fmla="*/ 2715630 w 3248517"/>
              <a:gd name="connsiteY68" fmla="*/ 730601 h 3496775"/>
              <a:gd name="connsiteX69" fmla="*/ 2649828 w 3248517"/>
              <a:gd name="connsiteY69" fmla="*/ 620884 h 3496775"/>
              <a:gd name="connsiteX70" fmla="*/ 2633832 w 3248517"/>
              <a:gd name="connsiteY70" fmla="*/ 446449 h 3496775"/>
              <a:gd name="connsiteX71" fmla="*/ 2586971 w 3248517"/>
              <a:gd name="connsiteY71" fmla="*/ 643296 h 3496775"/>
              <a:gd name="connsiteX72" fmla="*/ 2650846 w 3248517"/>
              <a:gd name="connsiteY72" fmla="*/ 771218 h 3496775"/>
              <a:gd name="connsiteX73" fmla="*/ 2632922 w 3248517"/>
              <a:gd name="connsiteY73" fmla="*/ 854946 h 3496775"/>
              <a:gd name="connsiteX74" fmla="*/ 2481287 w 3248517"/>
              <a:gd name="connsiteY74" fmla="*/ 854665 h 3496775"/>
              <a:gd name="connsiteX75" fmla="*/ 2393982 w 3248517"/>
              <a:gd name="connsiteY75" fmla="*/ 753575 h 3496775"/>
              <a:gd name="connsiteX76" fmla="*/ 2447929 w 3248517"/>
              <a:gd name="connsiteY76" fmla="*/ 605344 h 3496775"/>
              <a:gd name="connsiteX77" fmla="*/ 2420079 w 3248517"/>
              <a:gd name="connsiteY77" fmla="*/ 458586 h 3496775"/>
              <a:gd name="connsiteX78" fmla="*/ 2330389 w 3248517"/>
              <a:gd name="connsiteY78" fmla="*/ 702575 h 3496775"/>
              <a:gd name="connsiteX79" fmla="*/ 2045501 w 3248517"/>
              <a:gd name="connsiteY79" fmla="*/ 470160 h 3496775"/>
              <a:gd name="connsiteX80" fmla="*/ 2079139 w 3248517"/>
              <a:gd name="connsiteY80" fmla="*/ 379171 h 3496775"/>
              <a:gd name="connsiteX81" fmla="*/ 2305379 w 3248517"/>
              <a:gd name="connsiteY81" fmla="*/ 238764 h 3496775"/>
              <a:gd name="connsiteX82" fmla="*/ 2167863 w 3248517"/>
              <a:gd name="connsiteY82" fmla="*/ 296731 h 3496775"/>
              <a:gd name="connsiteX83" fmla="*/ 2035574 w 3248517"/>
              <a:gd name="connsiteY83" fmla="*/ 307863 h 3496775"/>
              <a:gd name="connsiteX84" fmla="*/ 2047899 w 3248517"/>
              <a:gd name="connsiteY84" fmla="*/ 174099 h 3496775"/>
              <a:gd name="connsiteX85" fmla="*/ 2126456 w 3248517"/>
              <a:gd name="connsiteY85" fmla="*/ 0 h 3496775"/>
              <a:gd name="connsiteX86" fmla="*/ 1966650 w 3248517"/>
              <a:gd name="connsiteY86" fmla="*/ 257318 h 3496775"/>
              <a:gd name="connsiteX87" fmla="*/ 1936870 w 3248517"/>
              <a:gd name="connsiteY87" fmla="*/ 32164 h 3496775"/>
              <a:gd name="connsiteX88" fmla="*/ 1901275 w 3248517"/>
              <a:gd name="connsiteY88" fmla="*/ 208756 h 3496775"/>
              <a:gd name="connsiteX89" fmla="*/ 1931363 w 3248517"/>
              <a:gd name="connsiteY89" fmla="*/ 367315 h 3496775"/>
              <a:gd name="connsiteX90" fmla="*/ 1837294 w 3248517"/>
              <a:gd name="connsiteY90" fmla="*/ 288733 h 3496775"/>
              <a:gd name="connsiteX91" fmla="*/ 1776782 w 3248517"/>
              <a:gd name="connsiteY91" fmla="*/ 138130 h 3496775"/>
              <a:gd name="connsiteX92" fmla="*/ 1812524 w 3248517"/>
              <a:gd name="connsiteY92" fmla="*/ 363351 h 3496775"/>
              <a:gd name="connsiteX93" fmla="*/ 2358415 w 3248517"/>
              <a:gd name="connsiteY93" fmla="*/ 907420 h 3496775"/>
              <a:gd name="connsiteX94" fmla="*/ 2235543 w 3248517"/>
              <a:gd name="connsiteY94" fmla="*/ 830779 h 3496775"/>
              <a:gd name="connsiteX95" fmla="*/ 2065635 w 3248517"/>
              <a:gd name="connsiteY95" fmla="*/ 746314 h 3496775"/>
              <a:gd name="connsiteX96" fmla="*/ 2108531 w 3248517"/>
              <a:gd name="connsiteY96" fmla="*/ 998194 h 3496775"/>
              <a:gd name="connsiteX97" fmla="*/ 2259254 w 3248517"/>
              <a:gd name="connsiteY97" fmla="*/ 1067227 h 3496775"/>
              <a:gd name="connsiteX98" fmla="*/ 2285163 w 3248517"/>
              <a:gd name="connsiteY98" fmla="*/ 1144483 h 3496775"/>
              <a:gd name="connsiteX99" fmla="*/ 2187208 w 3248517"/>
              <a:gd name="connsiteY99" fmla="*/ 1396872 h 3496775"/>
              <a:gd name="connsiteX100" fmla="*/ 1962055 w 3248517"/>
              <a:gd name="connsiteY100" fmla="*/ 1419847 h 3496775"/>
              <a:gd name="connsiteX101" fmla="*/ 1658786 w 3248517"/>
              <a:gd name="connsiteY101" fmla="*/ 1452012 h 3496775"/>
              <a:gd name="connsiteX102" fmla="*/ 514638 w 3248517"/>
              <a:gd name="connsiteY102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86734 w 3248517"/>
              <a:gd name="connsiteY58" fmla="*/ 771955 h 3496775"/>
              <a:gd name="connsiteX59" fmla="*/ 2876992 w 3248517"/>
              <a:gd name="connsiteY59" fmla="*/ 819245 h 3496775"/>
              <a:gd name="connsiteX60" fmla="*/ 2742744 w 3248517"/>
              <a:gd name="connsiteY60" fmla="*/ 868450 h 3496775"/>
              <a:gd name="connsiteX61" fmla="*/ 3074039 w 3248517"/>
              <a:gd name="connsiteY61" fmla="*/ 501589 h 3496775"/>
              <a:gd name="connsiteX62" fmla="*/ 3219323 w 3248517"/>
              <a:gd name="connsiteY62" fmla="*/ 46231 h 3496775"/>
              <a:gd name="connsiteX63" fmla="*/ 3119988 w 3248517"/>
              <a:gd name="connsiteY63" fmla="*/ 328453 h 3496775"/>
              <a:gd name="connsiteX64" fmla="*/ 3079371 w 3248517"/>
              <a:gd name="connsiteY64" fmla="*/ 38232 h 3496775"/>
              <a:gd name="connsiteX65" fmla="*/ 3059798 w 3248517"/>
              <a:gd name="connsiteY65" fmla="*/ 388642 h 3496775"/>
              <a:gd name="connsiteX66" fmla="*/ 2963023 w 3248517"/>
              <a:gd name="connsiteY66" fmla="*/ 482754 h 3496775"/>
              <a:gd name="connsiteX67" fmla="*/ 2822963 w 3248517"/>
              <a:gd name="connsiteY67" fmla="*/ 60189 h 3496775"/>
              <a:gd name="connsiteX68" fmla="*/ 2887119 w 3248517"/>
              <a:gd name="connsiteY68" fmla="*/ 521161 h 3496775"/>
              <a:gd name="connsiteX69" fmla="*/ 2715630 w 3248517"/>
              <a:gd name="connsiteY69" fmla="*/ 730601 h 3496775"/>
              <a:gd name="connsiteX70" fmla="*/ 2649828 w 3248517"/>
              <a:gd name="connsiteY70" fmla="*/ 620884 h 3496775"/>
              <a:gd name="connsiteX71" fmla="*/ 2633832 w 3248517"/>
              <a:gd name="connsiteY71" fmla="*/ 446449 h 3496775"/>
              <a:gd name="connsiteX72" fmla="*/ 2586971 w 3248517"/>
              <a:gd name="connsiteY72" fmla="*/ 643296 h 3496775"/>
              <a:gd name="connsiteX73" fmla="*/ 2650846 w 3248517"/>
              <a:gd name="connsiteY73" fmla="*/ 771218 h 3496775"/>
              <a:gd name="connsiteX74" fmla="*/ 2632922 w 3248517"/>
              <a:gd name="connsiteY74" fmla="*/ 854946 h 3496775"/>
              <a:gd name="connsiteX75" fmla="*/ 2481287 w 3248517"/>
              <a:gd name="connsiteY75" fmla="*/ 854665 h 3496775"/>
              <a:gd name="connsiteX76" fmla="*/ 2393982 w 3248517"/>
              <a:gd name="connsiteY76" fmla="*/ 753575 h 3496775"/>
              <a:gd name="connsiteX77" fmla="*/ 2447929 w 3248517"/>
              <a:gd name="connsiteY77" fmla="*/ 605344 h 3496775"/>
              <a:gd name="connsiteX78" fmla="*/ 2420079 w 3248517"/>
              <a:gd name="connsiteY78" fmla="*/ 458586 h 3496775"/>
              <a:gd name="connsiteX79" fmla="*/ 2330389 w 3248517"/>
              <a:gd name="connsiteY79" fmla="*/ 702575 h 3496775"/>
              <a:gd name="connsiteX80" fmla="*/ 2045501 w 3248517"/>
              <a:gd name="connsiteY80" fmla="*/ 470160 h 3496775"/>
              <a:gd name="connsiteX81" fmla="*/ 2079139 w 3248517"/>
              <a:gd name="connsiteY81" fmla="*/ 379171 h 3496775"/>
              <a:gd name="connsiteX82" fmla="*/ 2305379 w 3248517"/>
              <a:gd name="connsiteY82" fmla="*/ 238764 h 3496775"/>
              <a:gd name="connsiteX83" fmla="*/ 2167863 w 3248517"/>
              <a:gd name="connsiteY83" fmla="*/ 296731 h 3496775"/>
              <a:gd name="connsiteX84" fmla="*/ 2035574 w 3248517"/>
              <a:gd name="connsiteY84" fmla="*/ 307863 h 3496775"/>
              <a:gd name="connsiteX85" fmla="*/ 2047899 w 3248517"/>
              <a:gd name="connsiteY85" fmla="*/ 174099 h 3496775"/>
              <a:gd name="connsiteX86" fmla="*/ 2126456 w 3248517"/>
              <a:gd name="connsiteY86" fmla="*/ 0 h 3496775"/>
              <a:gd name="connsiteX87" fmla="*/ 1966650 w 3248517"/>
              <a:gd name="connsiteY87" fmla="*/ 257318 h 3496775"/>
              <a:gd name="connsiteX88" fmla="*/ 1936870 w 3248517"/>
              <a:gd name="connsiteY88" fmla="*/ 32164 h 3496775"/>
              <a:gd name="connsiteX89" fmla="*/ 1901275 w 3248517"/>
              <a:gd name="connsiteY89" fmla="*/ 208756 h 3496775"/>
              <a:gd name="connsiteX90" fmla="*/ 1931363 w 3248517"/>
              <a:gd name="connsiteY90" fmla="*/ 367315 h 3496775"/>
              <a:gd name="connsiteX91" fmla="*/ 1837294 w 3248517"/>
              <a:gd name="connsiteY91" fmla="*/ 288733 h 3496775"/>
              <a:gd name="connsiteX92" fmla="*/ 1776782 w 3248517"/>
              <a:gd name="connsiteY92" fmla="*/ 138130 h 3496775"/>
              <a:gd name="connsiteX93" fmla="*/ 1812524 w 3248517"/>
              <a:gd name="connsiteY93" fmla="*/ 363351 h 3496775"/>
              <a:gd name="connsiteX94" fmla="*/ 2358415 w 3248517"/>
              <a:gd name="connsiteY94" fmla="*/ 907420 h 3496775"/>
              <a:gd name="connsiteX95" fmla="*/ 2235543 w 3248517"/>
              <a:gd name="connsiteY95" fmla="*/ 830779 h 3496775"/>
              <a:gd name="connsiteX96" fmla="*/ 2065635 w 3248517"/>
              <a:gd name="connsiteY96" fmla="*/ 746314 h 3496775"/>
              <a:gd name="connsiteX97" fmla="*/ 2108531 w 3248517"/>
              <a:gd name="connsiteY97" fmla="*/ 998194 h 3496775"/>
              <a:gd name="connsiteX98" fmla="*/ 2259254 w 3248517"/>
              <a:gd name="connsiteY98" fmla="*/ 1067227 h 3496775"/>
              <a:gd name="connsiteX99" fmla="*/ 2285163 w 3248517"/>
              <a:gd name="connsiteY99" fmla="*/ 1144483 h 3496775"/>
              <a:gd name="connsiteX100" fmla="*/ 2187208 w 3248517"/>
              <a:gd name="connsiteY100" fmla="*/ 1396872 h 3496775"/>
              <a:gd name="connsiteX101" fmla="*/ 1962055 w 3248517"/>
              <a:gd name="connsiteY101" fmla="*/ 1419847 h 3496775"/>
              <a:gd name="connsiteX102" fmla="*/ 1658786 w 3248517"/>
              <a:gd name="connsiteY102" fmla="*/ 1452012 h 3496775"/>
              <a:gd name="connsiteX103" fmla="*/ 514638 w 3248517"/>
              <a:gd name="connsiteY103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53480 w 3248517"/>
              <a:gd name="connsiteY55" fmla="*/ 1185503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75365 w 3248517"/>
              <a:gd name="connsiteY54" fmla="*/ 1102793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70770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9960 w 3248517"/>
              <a:gd name="connsiteY52" fmla="*/ 1291187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98340 w 3248517"/>
              <a:gd name="connsiteY51" fmla="*/ 1387682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51301 w 3248517"/>
              <a:gd name="connsiteY50" fmla="*/ 1438227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9946 w 3248517"/>
              <a:gd name="connsiteY49" fmla="*/ 1787445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48033 w 3248517"/>
              <a:gd name="connsiteY48" fmla="*/ 217342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72334 w 3248517"/>
              <a:gd name="connsiteY46" fmla="*/ 2609945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098993 w 3248517"/>
              <a:gd name="connsiteY46" fmla="*/ 2839211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9657 w 3248517"/>
              <a:gd name="connsiteY46" fmla="*/ 2820550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19373 w 3248517"/>
              <a:gd name="connsiteY44" fmla="*/ 3358926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80197 w 3248517"/>
              <a:gd name="connsiteY43" fmla="*/ 3455421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496775"/>
              <a:gd name="connsiteX1" fmla="*/ 514638 w 3248517"/>
              <a:gd name="connsiteY1" fmla="*/ 1433632 h 3496775"/>
              <a:gd name="connsiteX2" fmla="*/ 202179 w 3248517"/>
              <a:gd name="connsiteY2" fmla="*/ 1603646 h 3496775"/>
              <a:gd name="connsiteX3" fmla="*/ 18380 w 3248517"/>
              <a:gd name="connsiteY3" fmla="*/ 1787445 h 3496775"/>
              <a:gd name="connsiteX4" fmla="*/ 0 w 3248517"/>
              <a:gd name="connsiteY4" fmla="*/ 2063143 h 3496775"/>
              <a:gd name="connsiteX5" fmla="*/ 151635 w 3248517"/>
              <a:gd name="connsiteY5" fmla="*/ 1952864 h 3496775"/>
              <a:gd name="connsiteX6" fmla="*/ 188394 w 3248517"/>
              <a:gd name="connsiteY6" fmla="*/ 2003409 h 3496775"/>
              <a:gd name="connsiteX7" fmla="*/ 202179 w 3248517"/>
              <a:gd name="connsiteY7" fmla="*/ 1856369 h 3496775"/>
              <a:gd name="connsiteX8" fmla="*/ 280294 w 3248517"/>
              <a:gd name="connsiteY8" fmla="*/ 2269917 h 3496775"/>
              <a:gd name="connsiteX9" fmla="*/ 36760 w 3248517"/>
              <a:gd name="connsiteY9" fmla="*/ 2550211 h 3496775"/>
              <a:gd name="connsiteX10" fmla="*/ 45950 w 3248517"/>
              <a:gd name="connsiteY10" fmla="*/ 3363521 h 3496775"/>
              <a:gd name="connsiteX11" fmla="*/ 105685 w 3248517"/>
              <a:gd name="connsiteY11" fmla="*/ 3326761 h 3496775"/>
              <a:gd name="connsiteX12" fmla="*/ 133255 w 3248517"/>
              <a:gd name="connsiteY12" fmla="*/ 3469206 h 3496775"/>
              <a:gd name="connsiteX13" fmla="*/ 298674 w 3248517"/>
              <a:gd name="connsiteY13" fmla="*/ 3464611 h 3496775"/>
              <a:gd name="connsiteX14" fmla="*/ 353813 w 3248517"/>
              <a:gd name="connsiteY14" fmla="*/ 3427851 h 3496775"/>
              <a:gd name="connsiteX15" fmla="*/ 174609 w 3248517"/>
              <a:gd name="connsiteY15" fmla="*/ 3276217 h 3496775"/>
              <a:gd name="connsiteX16" fmla="*/ 170014 w 3248517"/>
              <a:gd name="connsiteY16" fmla="*/ 2720225 h 3496775"/>
              <a:gd name="connsiteX17" fmla="*/ 390573 w 3248517"/>
              <a:gd name="connsiteY17" fmla="*/ 2605350 h 3496775"/>
              <a:gd name="connsiteX18" fmla="*/ 298674 w 3248517"/>
              <a:gd name="connsiteY18" fmla="*/ 2734010 h 3496775"/>
              <a:gd name="connsiteX19" fmla="*/ 680057 w 3248517"/>
              <a:gd name="connsiteY19" fmla="*/ 3294597 h 3496775"/>
              <a:gd name="connsiteX20" fmla="*/ 721411 w 3248517"/>
              <a:gd name="connsiteY20" fmla="*/ 3262432 h 3496775"/>
              <a:gd name="connsiteX21" fmla="*/ 735196 w 3248517"/>
              <a:gd name="connsiteY21" fmla="*/ 3363521 h 3496775"/>
              <a:gd name="connsiteX22" fmla="*/ 928185 w 3248517"/>
              <a:gd name="connsiteY22" fmla="*/ 3363521 h 3496775"/>
              <a:gd name="connsiteX23" fmla="*/ 974135 w 3248517"/>
              <a:gd name="connsiteY23" fmla="*/ 3331356 h 3496775"/>
              <a:gd name="connsiteX24" fmla="*/ 758171 w 3248517"/>
              <a:gd name="connsiteY24" fmla="*/ 3193507 h 3496775"/>
              <a:gd name="connsiteX25" fmla="*/ 510043 w 3248517"/>
              <a:gd name="connsiteY25" fmla="*/ 2821314 h 3496775"/>
              <a:gd name="connsiteX26" fmla="*/ 519233 w 3248517"/>
              <a:gd name="connsiteY26" fmla="*/ 2738605 h 3496775"/>
              <a:gd name="connsiteX27" fmla="*/ 914400 w 3248517"/>
              <a:gd name="connsiteY27" fmla="*/ 2334247 h 3496775"/>
              <a:gd name="connsiteX28" fmla="*/ 1709331 w 3248517"/>
              <a:gd name="connsiteY28" fmla="*/ 2380197 h 3496775"/>
              <a:gd name="connsiteX29" fmla="*/ 1585267 w 3248517"/>
              <a:gd name="connsiteY29" fmla="*/ 3248647 h 3496775"/>
              <a:gd name="connsiteX30" fmla="*/ 1622026 w 3248517"/>
              <a:gd name="connsiteY30" fmla="*/ 3239457 h 3496775"/>
              <a:gd name="connsiteX31" fmla="*/ 1617432 w 3248517"/>
              <a:gd name="connsiteY31" fmla="*/ 3386496 h 3496775"/>
              <a:gd name="connsiteX32" fmla="*/ 1824205 w 3248517"/>
              <a:gd name="connsiteY32" fmla="*/ 3450826 h 3496775"/>
              <a:gd name="connsiteX33" fmla="*/ 1856370 w 3248517"/>
              <a:gd name="connsiteY33" fmla="*/ 3391091 h 3496775"/>
              <a:gd name="connsiteX34" fmla="*/ 1718521 w 3248517"/>
              <a:gd name="connsiteY34" fmla="*/ 3303786 h 3496775"/>
              <a:gd name="connsiteX35" fmla="*/ 1746091 w 3248517"/>
              <a:gd name="connsiteY35" fmla="*/ 2908619 h 3496775"/>
              <a:gd name="connsiteX36" fmla="*/ 1870155 w 3248517"/>
              <a:gd name="connsiteY36" fmla="*/ 2623730 h 3496775"/>
              <a:gd name="connsiteX37" fmla="*/ 1975840 w 3248517"/>
              <a:gd name="connsiteY37" fmla="*/ 2844289 h 3496775"/>
              <a:gd name="connsiteX38" fmla="*/ 2058549 w 3248517"/>
              <a:gd name="connsiteY38" fmla="*/ 3060253 h 3496775"/>
              <a:gd name="connsiteX39" fmla="*/ 2104499 w 3248517"/>
              <a:gd name="connsiteY39" fmla="*/ 3358926 h 3496775"/>
              <a:gd name="connsiteX40" fmla="*/ 2141259 w 3248517"/>
              <a:gd name="connsiteY40" fmla="*/ 3326761 h 3496775"/>
              <a:gd name="connsiteX41" fmla="*/ 2168828 w 3248517"/>
              <a:gd name="connsiteY41" fmla="*/ 3496775 h 3496775"/>
              <a:gd name="connsiteX42" fmla="*/ 2325058 w 3248517"/>
              <a:gd name="connsiteY42" fmla="*/ 3496775 h 3496775"/>
              <a:gd name="connsiteX43" fmla="*/ 2353539 w 3248517"/>
              <a:gd name="connsiteY43" fmla="*/ 3463419 h 3496775"/>
              <a:gd name="connsiteX44" fmla="*/ 2240700 w 3248517"/>
              <a:gd name="connsiteY44" fmla="*/ 3366924 h 3496775"/>
              <a:gd name="connsiteX45" fmla="*/ 2145854 w 3248517"/>
              <a:gd name="connsiteY45" fmla="*/ 3087823 h 3496775"/>
              <a:gd name="connsiteX46" fmla="*/ 2101660 w 3248517"/>
              <a:gd name="connsiteY46" fmla="*/ 2817884 h 3496775"/>
              <a:gd name="connsiteX47" fmla="*/ 2072334 w 3248517"/>
              <a:gd name="connsiteY47" fmla="*/ 2357222 h 3496775"/>
              <a:gd name="connsiteX48" fmla="*/ 2313376 w 3248517"/>
              <a:gd name="connsiteY48" fmla="*/ 2205413 h 3496775"/>
              <a:gd name="connsiteX49" fmla="*/ 2604615 w 3248517"/>
              <a:gd name="connsiteY49" fmla="*/ 1779447 h 3496775"/>
              <a:gd name="connsiteX50" fmla="*/ 2672628 w 3248517"/>
              <a:gd name="connsiteY50" fmla="*/ 1448891 h 3496775"/>
              <a:gd name="connsiteX51" fmla="*/ 2785010 w 3248517"/>
              <a:gd name="connsiteY51" fmla="*/ 1398346 h 3496775"/>
              <a:gd name="connsiteX52" fmla="*/ 2774628 w 3248517"/>
              <a:gd name="connsiteY52" fmla="*/ 1288521 h 3496775"/>
              <a:gd name="connsiteX53" fmla="*/ 2760106 w 3248517"/>
              <a:gd name="connsiteY53" fmla="*/ 1231453 h 3496775"/>
              <a:gd name="connsiteX54" fmla="*/ 2783362 w 3248517"/>
              <a:gd name="connsiteY54" fmla="*/ 1121454 h 3496775"/>
              <a:gd name="connsiteX55" fmla="*/ 2813492 w 3248517"/>
              <a:gd name="connsiteY55" fmla="*/ 1132185 h 3496775"/>
              <a:gd name="connsiteX56" fmla="*/ 2807530 w 3248517"/>
              <a:gd name="connsiteY56" fmla="*/ 1066034 h 3496775"/>
              <a:gd name="connsiteX57" fmla="*/ 2835100 w 3248517"/>
              <a:gd name="connsiteY57" fmla="*/ 1020084 h 3496775"/>
              <a:gd name="connsiteX58" fmla="*/ 2946306 w 3248517"/>
              <a:gd name="connsiteY58" fmla="*/ 872562 h 3496775"/>
              <a:gd name="connsiteX59" fmla="*/ 2986734 w 3248517"/>
              <a:gd name="connsiteY59" fmla="*/ 771955 h 3496775"/>
              <a:gd name="connsiteX60" fmla="*/ 2876992 w 3248517"/>
              <a:gd name="connsiteY60" fmla="*/ 819245 h 3496775"/>
              <a:gd name="connsiteX61" fmla="*/ 2742744 w 3248517"/>
              <a:gd name="connsiteY61" fmla="*/ 868450 h 3496775"/>
              <a:gd name="connsiteX62" fmla="*/ 3074039 w 3248517"/>
              <a:gd name="connsiteY62" fmla="*/ 501589 h 3496775"/>
              <a:gd name="connsiteX63" fmla="*/ 3219323 w 3248517"/>
              <a:gd name="connsiteY63" fmla="*/ 46231 h 3496775"/>
              <a:gd name="connsiteX64" fmla="*/ 3119988 w 3248517"/>
              <a:gd name="connsiteY64" fmla="*/ 328453 h 3496775"/>
              <a:gd name="connsiteX65" fmla="*/ 3079371 w 3248517"/>
              <a:gd name="connsiteY65" fmla="*/ 38232 h 3496775"/>
              <a:gd name="connsiteX66" fmla="*/ 3059798 w 3248517"/>
              <a:gd name="connsiteY66" fmla="*/ 388642 h 3496775"/>
              <a:gd name="connsiteX67" fmla="*/ 2963023 w 3248517"/>
              <a:gd name="connsiteY67" fmla="*/ 482754 h 3496775"/>
              <a:gd name="connsiteX68" fmla="*/ 2822963 w 3248517"/>
              <a:gd name="connsiteY68" fmla="*/ 60189 h 3496775"/>
              <a:gd name="connsiteX69" fmla="*/ 2887119 w 3248517"/>
              <a:gd name="connsiteY69" fmla="*/ 521161 h 3496775"/>
              <a:gd name="connsiteX70" fmla="*/ 2715630 w 3248517"/>
              <a:gd name="connsiteY70" fmla="*/ 730601 h 3496775"/>
              <a:gd name="connsiteX71" fmla="*/ 2649828 w 3248517"/>
              <a:gd name="connsiteY71" fmla="*/ 620884 h 3496775"/>
              <a:gd name="connsiteX72" fmla="*/ 2633832 w 3248517"/>
              <a:gd name="connsiteY72" fmla="*/ 446449 h 3496775"/>
              <a:gd name="connsiteX73" fmla="*/ 2586971 w 3248517"/>
              <a:gd name="connsiteY73" fmla="*/ 643296 h 3496775"/>
              <a:gd name="connsiteX74" fmla="*/ 2650846 w 3248517"/>
              <a:gd name="connsiteY74" fmla="*/ 771218 h 3496775"/>
              <a:gd name="connsiteX75" fmla="*/ 2632922 w 3248517"/>
              <a:gd name="connsiteY75" fmla="*/ 854946 h 3496775"/>
              <a:gd name="connsiteX76" fmla="*/ 2481287 w 3248517"/>
              <a:gd name="connsiteY76" fmla="*/ 854665 h 3496775"/>
              <a:gd name="connsiteX77" fmla="*/ 2393982 w 3248517"/>
              <a:gd name="connsiteY77" fmla="*/ 753575 h 3496775"/>
              <a:gd name="connsiteX78" fmla="*/ 2447929 w 3248517"/>
              <a:gd name="connsiteY78" fmla="*/ 605344 h 3496775"/>
              <a:gd name="connsiteX79" fmla="*/ 2420079 w 3248517"/>
              <a:gd name="connsiteY79" fmla="*/ 458586 h 3496775"/>
              <a:gd name="connsiteX80" fmla="*/ 2330389 w 3248517"/>
              <a:gd name="connsiteY80" fmla="*/ 702575 h 3496775"/>
              <a:gd name="connsiteX81" fmla="*/ 2045501 w 3248517"/>
              <a:gd name="connsiteY81" fmla="*/ 470160 h 3496775"/>
              <a:gd name="connsiteX82" fmla="*/ 2079139 w 3248517"/>
              <a:gd name="connsiteY82" fmla="*/ 379171 h 3496775"/>
              <a:gd name="connsiteX83" fmla="*/ 2305379 w 3248517"/>
              <a:gd name="connsiteY83" fmla="*/ 238764 h 3496775"/>
              <a:gd name="connsiteX84" fmla="*/ 2167863 w 3248517"/>
              <a:gd name="connsiteY84" fmla="*/ 296731 h 3496775"/>
              <a:gd name="connsiteX85" fmla="*/ 2035574 w 3248517"/>
              <a:gd name="connsiteY85" fmla="*/ 307863 h 3496775"/>
              <a:gd name="connsiteX86" fmla="*/ 2047899 w 3248517"/>
              <a:gd name="connsiteY86" fmla="*/ 174099 h 3496775"/>
              <a:gd name="connsiteX87" fmla="*/ 2126456 w 3248517"/>
              <a:gd name="connsiteY87" fmla="*/ 0 h 3496775"/>
              <a:gd name="connsiteX88" fmla="*/ 1966650 w 3248517"/>
              <a:gd name="connsiteY88" fmla="*/ 257318 h 3496775"/>
              <a:gd name="connsiteX89" fmla="*/ 1936870 w 3248517"/>
              <a:gd name="connsiteY89" fmla="*/ 32164 h 3496775"/>
              <a:gd name="connsiteX90" fmla="*/ 1901275 w 3248517"/>
              <a:gd name="connsiteY90" fmla="*/ 208756 h 3496775"/>
              <a:gd name="connsiteX91" fmla="*/ 1931363 w 3248517"/>
              <a:gd name="connsiteY91" fmla="*/ 367315 h 3496775"/>
              <a:gd name="connsiteX92" fmla="*/ 1837294 w 3248517"/>
              <a:gd name="connsiteY92" fmla="*/ 288733 h 3496775"/>
              <a:gd name="connsiteX93" fmla="*/ 1776782 w 3248517"/>
              <a:gd name="connsiteY93" fmla="*/ 138130 h 3496775"/>
              <a:gd name="connsiteX94" fmla="*/ 1812524 w 3248517"/>
              <a:gd name="connsiteY94" fmla="*/ 363351 h 3496775"/>
              <a:gd name="connsiteX95" fmla="*/ 2358415 w 3248517"/>
              <a:gd name="connsiteY95" fmla="*/ 907420 h 3496775"/>
              <a:gd name="connsiteX96" fmla="*/ 2235543 w 3248517"/>
              <a:gd name="connsiteY96" fmla="*/ 830779 h 3496775"/>
              <a:gd name="connsiteX97" fmla="*/ 2065635 w 3248517"/>
              <a:gd name="connsiteY97" fmla="*/ 746314 h 3496775"/>
              <a:gd name="connsiteX98" fmla="*/ 2108531 w 3248517"/>
              <a:gd name="connsiteY98" fmla="*/ 998194 h 3496775"/>
              <a:gd name="connsiteX99" fmla="*/ 2259254 w 3248517"/>
              <a:gd name="connsiteY99" fmla="*/ 1067227 h 3496775"/>
              <a:gd name="connsiteX100" fmla="*/ 2285163 w 3248517"/>
              <a:gd name="connsiteY100" fmla="*/ 1144483 h 3496775"/>
              <a:gd name="connsiteX101" fmla="*/ 2187208 w 3248517"/>
              <a:gd name="connsiteY101" fmla="*/ 1396872 h 3496775"/>
              <a:gd name="connsiteX102" fmla="*/ 1962055 w 3248517"/>
              <a:gd name="connsiteY102" fmla="*/ 1419847 h 3496775"/>
              <a:gd name="connsiteX103" fmla="*/ 1658786 w 3248517"/>
              <a:gd name="connsiteY103" fmla="*/ 1452012 h 3496775"/>
              <a:gd name="connsiteX104" fmla="*/ 514638 w 3248517"/>
              <a:gd name="connsiteY104" fmla="*/ 1433632 h 3496775"/>
              <a:gd name="connsiteX0" fmla="*/ 514638 w 3248517"/>
              <a:gd name="connsiteY0" fmla="*/ 1433632 h 3502107"/>
              <a:gd name="connsiteX1" fmla="*/ 514638 w 3248517"/>
              <a:gd name="connsiteY1" fmla="*/ 1433632 h 3502107"/>
              <a:gd name="connsiteX2" fmla="*/ 202179 w 3248517"/>
              <a:gd name="connsiteY2" fmla="*/ 1603646 h 3502107"/>
              <a:gd name="connsiteX3" fmla="*/ 18380 w 3248517"/>
              <a:gd name="connsiteY3" fmla="*/ 1787445 h 3502107"/>
              <a:gd name="connsiteX4" fmla="*/ 0 w 3248517"/>
              <a:gd name="connsiteY4" fmla="*/ 2063143 h 3502107"/>
              <a:gd name="connsiteX5" fmla="*/ 151635 w 3248517"/>
              <a:gd name="connsiteY5" fmla="*/ 1952864 h 3502107"/>
              <a:gd name="connsiteX6" fmla="*/ 188394 w 3248517"/>
              <a:gd name="connsiteY6" fmla="*/ 2003409 h 3502107"/>
              <a:gd name="connsiteX7" fmla="*/ 202179 w 3248517"/>
              <a:gd name="connsiteY7" fmla="*/ 1856369 h 3502107"/>
              <a:gd name="connsiteX8" fmla="*/ 280294 w 3248517"/>
              <a:gd name="connsiteY8" fmla="*/ 2269917 h 3502107"/>
              <a:gd name="connsiteX9" fmla="*/ 36760 w 3248517"/>
              <a:gd name="connsiteY9" fmla="*/ 2550211 h 3502107"/>
              <a:gd name="connsiteX10" fmla="*/ 45950 w 3248517"/>
              <a:gd name="connsiteY10" fmla="*/ 3363521 h 3502107"/>
              <a:gd name="connsiteX11" fmla="*/ 105685 w 3248517"/>
              <a:gd name="connsiteY11" fmla="*/ 3326761 h 3502107"/>
              <a:gd name="connsiteX12" fmla="*/ 133255 w 3248517"/>
              <a:gd name="connsiteY12" fmla="*/ 3469206 h 3502107"/>
              <a:gd name="connsiteX13" fmla="*/ 298674 w 3248517"/>
              <a:gd name="connsiteY13" fmla="*/ 3464611 h 3502107"/>
              <a:gd name="connsiteX14" fmla="*/ 353813 w 3248517"/>
              <a:gd name="connsiteY14" fmla="*/ 3427851 h 3502107"/>
              <a:gd name="connsiteX15" fmla="*/ 174609 w 3248517"/>
              <a:gd name="connsiteY15" fmla="*/ 3276217 h 3502107"/>
              <a:gd name="connsiteX16" fmla="*/ 170014 w 3248517"/>
              <a:gd name="connsiteY16" fmla="*/ 2720225 h 3502107"/>
              <a:gd name="connsiteX17" fmla="*/ 390573 w 3248517"/>
              <a:gd name="connsiteY17" fmla="*/ 2605350 h 3502107"/>
              <a:gd name="connsiteX18" fmla="*/ 298674 w 3248517"/>
              <a:gd name="connsiteY18" fmla="*/ 2734010 h 3502107"/>
              <a:gd name="connsiteX19" fmla="*/ 680057 w 3248517"/>
              <a:gd name="connsiteY19" fmla="*/ 3294597 h 3502107"/>
              <a:gd name="connsiteX20" fmla="*/ 721411 w 3248517"/>
              <a:gd name="connsiteY20" fmla="*/ 3262432 h 3502107"/>
              <a:gd name="connsiteX21" fmla="*/ 735196 w 3248517"/>
              <a:gd name="connsiteY21" fmla="*/ 3363521 h 3502107"/>
              <a:gd name="connsiteX22" fmla="*/ 928185 w 3248517"/>
              <a:gd name="connsiteY22" fmla="*/ 3363521 h 3502107"/>
              <a:gd name="connsiteX23" fmla="*/ 974135 w 3248517"/>
              <a:gd name="connsiteY23" fmla="*/ 3331356 h 3502107"/>
              <a:gd name="connsiteX24" fmla="*/ 758171 w 3248517"/>
              <a:gd name="connsiteY24" fmla="*/ 3193507 h 3502107"/>
              <a:gd name="connsiteX25" fmla="*/ 510043 w 3248517"/>
              <a:gd name="connsiteY25" fmla="*/ 2821314 h 3502107"/>
              <a:gd name="connsiteX26" fmla="*/ 519233 w 3248517"/>
              <a:gd name="connsiteY26" fmla="*/ 2738605 h 3502107"/>
              <a:gd name="connsiteX27" fmla="*/ 914400 w 3248517"/>
              <a:gd name="connsiteY27" fmla="*/ 2334247 h 3502107"/>
              <a:gd name="connsiteX28" fmla="*/ 1709331 w 3248517"/>
              <a:gd name="connsiteY28" fmla="*/ 2380197 h 3502107"/>
              <a:gd name="connsiteX29" fmla="*/ 1585267 w 3248517"/>
              <a:gd name="connsiteY29" fmla="*/ 3248647 h 3502107"/>
              <a:gd name="connsiteX30" fmla="*/ 1622026 w 3248517"/>
              <a:gd name="connsiteY30" fmla="*/ 3239457 h 3502107"/>
              <a:gd name="connsiteX31" fmla="*/ 1617432 w 3248517"/>
              <a:gd name="connsiteY31" fmla="*/ 3386496 h 3502107"/>
              <a:gd name="connsiteX32" fmla="*/ 1824205 w 3248517"/>
              <a:gd name="connsiteY32" fmla="*/ 3450826 h 3502107"/>
              <a:gd name="connsiteX33" fmla="*/ 1856370 w 3248517"/>
              <a:gd name="connsiteY33" fmla="*/ 3391091 h 3502107"/>
              <a:gd name="connsiteX34" fmla="*/ 1718521 w 3248517"/>
              <a:gd name="connsiteY34" fmla="*/ 3303786 h 3502107"/>
              <a:gd name="connsiteX35" fmla="*/ 1746091 w 3248517"/>
              <a:gd name="connsiteY35" fmla="*/ 2908619 h 3502107"/>
              <a:gd name="connsiteX36" fmla="*/ 1870155 w 3248517"/>
              <a:gd name="connsiteY36" fmla="*/ 2623730 h 3502107"/>
              <a:gd name="connsiteX37" fmla="*/ 1975840 w 3248517"/>
              <a:gd name="connsiteY37" fmla="*/ 2844289 h 3502107"/>
              <a:gd name="connsiteX38" fmla="*/ 2058549 w 3248517"/>
              <a:gd name="connsiteY38" fmla="*/ 3060253 h 3502107"/>
              <a:gd name="connsiteX39" fmla="*/ 2104499 w 3248517"/>
              <a:gd name="connsiteY39" fmla="*/ 3358926 h 3502107"/>
              <a:gd name="connsiteX40" fmla="*/ 2141259 w 3248517"/>
              <a:gd name="connsiteY40" fmla="*/ 3326761 h 3502107"/>
              <a:gd name="connsiteX41" fmla="*/ 2168828 w 3248517"/>
              <a:gd name="connsiteY41" fmla="*/ 3496775 h 3502107"/>
              <a:gd name="connsiteX42" fmla="*/ 2271740 w 3248517"/>
              <a:gd name="connsiteY42" fmla="*/ 3502107 h 3502107"/>
              <a:gd name="connsiteX43" fmla="*/ 2353539 w 3248517"/>
              <a:gd name="connsiteY43" fmla="*/ 3463419 h 3502107"/>
              <a:gd name="connsiteX44" fmla="*/ 2240700 w 3248517"/>
              <a:gd name="connsiteY44" fmla="*/ 3366924 h 3502107"/>
              <a:gd name="connsiteX45" fmla="*/ 2145854 w 3248517"/>
              <a:gd name="connsiteY45" fmla="*/ 3087823 h 3502107"/>
              <a:gd name="connsiteX46" fmla="*/ 2101660 w 3248517"/>
              <a:gd name="connsiteY46" fmla="*/ 2817884 h 3502107"/>
              <a:gd name="connsiteX47" fmla="*/ 2072334 w 3248517"/>
              <a:gd name="connsiteY47" fmla="*/ 2357222 h 3502107"/>
              <a:gd name="connsiteX48" fmla="*/ 2313376 w 3248517"/>
              <a:gd name="connsiteY48" fmla="*/ 2205413 h 3502107"/>
              <a:gd name="connsiteX49" fmla="*/ 2604615 w 3248517"/>
              <a:gd name="connsiteY49" fmla="*/ 1779447 h 3502107"/>
              <a:gd name="connsiteX50" fmla="*/ 2672628 w 3248517"/>
              <a:gd name="connsiteY50" fmla="*/ 1448891 h 3502107"/>
              <a:gd name="connsiteX51" fmla="*/ 2785010 w 3248517"/>
              <a:gd name="connsiteY51" fmla="*/ 1398346 h 3502107"/>
              <a:gd name="connsiteX52" fmla="*/ 2774628 w 3248517"/>
              <a:gd name="connsiteY52" fmla="*/ 1288521 h 3502107"/>
              <a:gd name="connsiteX53" fmla="*/ 2760106 w 3248517"/>
              <a:gd name="connsiteY53" fmla="*/ 1231453 h 3502107"/>
              <a:gd name="connsiteX54" fmla="*/ 2783362 w 3248517"/>
              <a:gd name="connsiteY54" fmla="*/ 1121454 h 3502107"/>
              <a:gd name="connsiteX55" fmla="*/ 2813492 w 3248517"/>
              <a:gd name="connsiteY55" fmla="*/ 1132185 h 3502107"/>
              <a:gd name="connsiteX56" fmla="*/ 2807530 w 3248517"/>
              <a:gd name="connsiteY56" fmla="*/ 1066034 h 3502107"/>
              <a:gd name="connsiteX57" fmla="*/ 2835100 w 3248517"/>
              <a:gd name="connsiteY57" fmla="*/ 1020084 h 3502107"/>
              <a:gd name="connsiteX58" fmla="*/ 2946306 w 3248517"/>
              <a:gd name="connsiteY58" fmla="*/ 872562 h 3502107"/>
              <a:gd name="connsiteX59" fmla="*/ 2986734 w 3248517"/>
              <a:gd name="connsiteY59" fmla="*/ 771955 h 3502107"/>
              <a:gd name="connsiteX60" fmla="*/ 2876992 w 3248517"/>
              <a:gd name="connsiteY60" fmla="*/ 819245 h 3502107"/>
              <a:gd name="connsiteX61" fmla="*/ 2742744 w 3248517"/>
              <a:gd name="connsiteY61" fmla="*/ 868450 h 3502107"/>
              <a:gd name="connsiteX62" fmla="*/ 3074039 w 3248517"/>
              <a:gd name="connsiteY62" fmla="*/ 501589 h 3502107"/>
              <a:gd name="connsiteX63" fmla="*/ 3219323 w 3248517"/>
              <a:gd name="connsiteY63" fmla="*/ 46231 h 3502107"/>
              <a:gd name="connsiteX64" fmla="*/ 3119988 w 3248517"/>
              <a:gd name="connsiteY64" fmla="*/ 328453 h 3502107"/>
              <a:gd name="connsiteX65" fmla="*/ 3079371 w 3248517"/>
              <a:gd name="connsiteY65" fmla="*/ 38232 h 3502107"/>
              <a:gd name="connsiteX66" fmla="*/ 3059798 w 3248517"/>
              <a:gd name="connsiteY66" fmla="*/ 388642 h 3502107"/>
              <a:gd name="connsiteX67" fmla="*/ 2963023 w 3248517"/>
              <a:gd name="connsiteY67" fmla="*/ 482754 h 3502107"/>
              <a:gd name="connsiteX68" fmla="*/ 2822963 w 3248517"/>
              <a:gd name="connsiteY68" fmla="*/ 60189 h 3502107"/>
              <a:gd name="connsiteX69" fmla="*/ 2887119 w 3248517"/>
              <a:gd name="connsiteY69" fmla="*/ 521161 h 3502107"/>
              <a:gd name="connsiteX70" fmla="*/ 2715630 w 3248517"/>
              <a:gd name="connsiteY70" fmla="*/ 730601 h 3502107"/>
              <a:gd name="connsiteX71" fmla="*/ 2649828 w 3248517"/>
              <a:gd name="connsiteY71" fmla="*/ 620884 h 3502107"/>
              <a:gd name="connsiteX72" fmla="*/ 2633832 w 3248517"/>
              <a:gd name="connsiteY72" fmla="*/ 446449 h 3502107"/>
              <a:gd name="connsiteX73" fmla="*/ 2586971 w 3248517"/>
              <a:gd name="connsiteY73" fmla="*/ 643296 h 3502107"/>
              <a:gd name="connsiteX74" fmla="*/ 2650846 w 3248517"/>
              <a:gd name="connsiteY74" fmla="*/ 771218 h 3502107"/>
              <a:gd name="connsiteX75" fmla="*/ 2632922 w 3248517"/>
              <a:gd name="connsiteY75" fmla="*/ 854946 h 3502107"/>
              <a:gd name="connsiteX76" fmla="*/ 2481287 w 3248517"/>
              <a:gd name="connsiteY76" fmla="*/ 854665 h 3502107"/>
              <a:gd name="connsiteX77" fmla="*/ 2393982 w 3248517"/>
              <a:gd name="connsiteY77" fmla="*/ 753575 h 3502107"/>
              <a:gd name="connsiteX78" fmla="*/ 2447929 w 3248517"/>
              <a:gd name="connsiteY78" fmla="*/ 605344 h 3502107"/>
              <a:gd name="connsiteX79" fmla="*/ 2420079 w 3248517"/>
              <a:gd name="connsiteY79" fmla="*/ 458586 h 3502107"/>
              <a:gd name="connsiteX80" fmla="*/ 2330389 w 3248517"/>
              <a:gd name="connsiteY80" fmla="*/ 702575 h 3502107"/>
              <a:gd name="connsiteX81" fmla="*/ 2045501 w 3248517"/>
              <a:gd name="connsiteY81" fmla="*/ 470160 h 3502107"/>
              <a:gd name="connsiteX82" fmla="*/ 2079139 w 3248517"/>
              <a:gd name="connsiteY82" fmla="*/ 379171 h 3502107"/>
              <a:gd name="connsiteX83" fmla="*/ 2305379 w 3248517"/>
              <a:gd name="connsiteY83" fmla="*/ 238764 h 3502107"/>
              <a:gd name="connsiteX84" fmla="*/ 2167863 w 3248517"/>
              <a:gd name="connsiteY84" fmla="*/ 296731 h 3502107"/>
              <a:gd name="connsiteX85" fmla="*/ 2035574 w 3248517"/>
              <a:gd name="connsiteY85" fmla="*/ 307863 h 3502107"/>
              <a:gd name="connsiteX86" fmla="*/ 2047899 w 3248517"/>
              <a:gd name="connsiteY86" fmla="*/ 174099 h 3502107"/>
              <a:gd name="connsiteX87" fmla="*/ 2126456 w 3248517"/>
              <a:gd name="connsiteY87" fmla="*/ 0 h 3502107"/>
              <a:gd name="connsiteX88" fmla="*/ 1966650 w 3248517"/>
              <a:gd name="connsiteY88" fmla="*/ 257318 h 3502107"/>
              <a:gd name="connsiteX89" fmla="*/ 1936870 w 3248517"/>
              <a:gd name="connsiteY89" fmla="*/ 32164 h 3502107"/>
              <a:gd name="connsiteX90" fmla="*/ 1901275 w 3248517"/>
              <a:gd name="connsiteY90" fmla="*/ 208756 h 3502107"/>
              <a:gd name="connsiteX91" fmla="*/ 1931363 w 3248517"/>
              <a:gd name="connsiteY91" fmla="*/ 367315 h 3502107"/>
              <a:gd name="connsiteX92" fmla="*/ 1837294 w 3248517"/>
              <a:gd name="connsiteY92" fmla="*/ 288733 h 3502107"/>
              <a:gd name="connsiteX93" fmla="*/ 1776782 w 3248517"/>
              <a:gd name="connsiteY93" fmla="*/ 138130 h 3502107"/>
              <a:gd name="connsiteX94" fmla="*/ 1812524 w 3248517"/>
              <a:gd name="connsiteY94" fmla="*/ 363351 h 3502107"/>
              <a:gd name="connsiteX95" fmla="*/ 2358415 w 3248517"/>
              <a:gd name="connsiteY95" fmla="*/ 907420 h 3502107"/>
              <a:gd name="connsiteX96" fmla="*/ 2235543 w 3248517"/>
              <a:gd name="connsiteY96" fmla="*/ 830779 h 3502107"/>
              <a:gd name="connsiteX97" fmla="*/ 2065635 w 3248517"/>
              <a:gd name="connsiteY97" fmla="*/ 746314 h 3502107"/>
              <a:gd name="connsiteX98" fmla="*/ 2108531 w 3248517"/>
              <a:gd name="connsiteY98" fmla="*/ 998194 h 3502107"/>
              <a:gd name="connsiteX99" fmla="*/ 2259254 w 3248517"/>
              <a:gd name="connsiteY99" fmla="*/ 1067227 h 3502107"/>
              <a:gd name="connsiteX100" fmla="*/ 2285163 w 3248517"/>
              <a:gd name="connsiteY100" fmla="*/ 1144483 h 3502107"/>
              <a:gd name="connsiteX101" fmla="*/ 2187208 w 3248517"/>
              <a:gd name="connsiteY101" fmla="*/ 1396872 h 3502107"/>
              <a:gd name="connsiteX102" fmla="*/ 1962055 w 3248517"/>
              <a:gd name="connsiteY102" fmla="*/ 1419847 h 3502107"/>
              <a:gd name="connsiteX103" fmla="*/ 1658786 w 3248517"/>
              <a:gd name="connsiteY103" fmla="*/ 1452012 h 3502107"/>
              <a:gd name="connsiteX104" fmla="*/ 514638 w 3248517"/>
              <a:gd name="connsiteY104" fmla="*/ 1433632 h 3502107"/>
              <a:gd name="connsiteX0" fmla="*/ 514638 w 3248517"/>
              <a:gd name="connsiteY0" fmla="*/ 1433632 h 3502803"/>
              <a:gd name="connsiteX1" fmla="*/ 514638 w 3248517"/>
              <a:gd name="connsiteY1" fmla="*/ 1433632 h 3502803"/>
              <a:gd name="connsiteX2" fmla="*/ 202179 w 3248517"/>
              <a:gd name="connsiteY2" fmla="*/ 1603646 h 3502803"/>
              <a:gd name="connsiteX3" fmla="*/ 18380 w 3248517"/>
              <a:gd name="connsiteY3" fmla="*/ 1787445 h 3502803"/>
              <a:gd name="connsiteX4" fmla="*/ 0 w 3248517"/>
              <a:gd name="connsiteY4" fmla="*/ 2063143 h 3502803"/>
              <a:gd name="connsiteX5" fmla="*/ 151635 w 3248517"/>
              <a:gd name="connsiteY5" fmla="*/ 1952864 h 3502803"/>
              <a:gd name="connsiteX6" fmla="*/ 188394 w 3248517"/>
              <a:gd name="connsiteY6" fmla="*/ 2003409 h 3502803"/>
              <a:gd name="connsiteX7" fmla="*/ 202179 w 3248517"/>
              <a:gd name="connsiteY7" fmla="*/ 1856369 h 3502803"/>
              <a:gd name="connsiteX8" fmla="*/ 280294 w 3248517"/>
              <a:gd name="connsiteY8" fmla="*/ 2269917 h 3502803"/>
              <a:gd name="connsiteX9" fmla="*/ 36760 w 3248517"/>
              <a:gd name="connsiteY9" fmla="*/ 2550211 h 3502803"/>
              <a:gd name="connsiteX10" fmla="*/ 45950 w 3248517"/>
              <a:gd name="connsiteY10" fmla="*/ 3363521 h 3502803"/>
              <a:gd name="connsiteX11" fmla="*/ 105685 w 3248517"/>
              <a:gd name="connsiteY11" fmla="*/ 3326761 h 3502803"/>
              <a:gd name="connsiteX12" fmla="*/ 133255 w 3248517"/>
              <a:gd name="connsiteY12" fmla="*/ 3469206 h 3502803"/>
              <a:gd name="connsiteX13" fmla="*/ 298674 w 3248517"/>
              <a:gd name="connsiteY13" fmla="*/ 3464611 h 3502803"/>
              <a:gd name="connsiteX14" fmla="*/ 353813 w 3248517"/>
              <a:gd name="connsiteY14" fmla="*/ 3427851 h 3502803"/>
              <a:gd name="connsiteX15" fmla="*/ 174609 w 3248517"/>
              <a:gd name="connsiteY15" fmla="*/ 3276217 h 3502803"/>
              <a:gd name="connsiteX16" fmla="*/ 170014 w 3248517"/>
              <a:gd name="connsiteY16" fmla="*/ 2720225 h 3502803"/>
              <a:gd name="connsiteX17" fmla="*/ 390573 w 3248517"/>
              <a:gd name="connsiteY17" fmla="*/ 2605350 h 3502803"/>
              <a:gd name="connsiteX18" fmla="*/ 298674 w 3248517"/>
              <a:gd name="connsiteY18" fmla="*/ 2734010 h 3502803"/>
              <a:gd name="connsiteX19" fmla="*/ 680057 w 3248517"/>
              <a:gd name="connsiteY19" fmla="*/ 3294597 h 3502803"/>
              <a:gd name="connsiteX20" fmla="*/ 721411 w 3248517"/>
              <a:gd name="connsiteY20" fmla="*/ 3262432 h 3502803"/>
              <a:gd name="connsiteX21" fmla="*/ 735196 w 3248517"/>
              <a:gd name="connsiteY21" fmla="*/ 3363521 h 3502803"/>
              <a:gd name="connsiteX22" fmla="*/ 928185 w 3248517"/>
              <a:gd name="connsiteY22" fmla="*/ 3363521 h 3502803"/>
              <a:gd name="connsiteX23" fmla="*/ 974135 w 3248517"/>
              <a:gd name="connsiteY23" fmla="*/ 3331356 h 3502803"/>
              <a:gd name="connsiteX24" fmla="*/ 758171 w 3248517"/>
              <a:gd name="connsiteY24" fmla="*/ 3193507 h 3502803"/>
              <a:gd name="connsiteX25" fmla="*/ 510043 w 3248517"/>
              <a:gd name="connsiteY25" fmla="*/ 2821314 h 3502803"/>
              <a:gd name="connsiteX26" fmla="*/ 519233 w 3248517"/>
              <a:gd name="connsiteY26" fmla="*/ 2738605 h 3502803"/>
              <a:gd name="connsiteX27" fmla="*/ 914400 w 3248517"/>
              <a:gd name="connsiteY27" fmla="*/ 2334247 h 3502803"/>
              <a:gd name="connsiteX28" fmla="*/ 1709331 w 3248517"/>
              <a:gd name="connsiteY28" fmla="*/ 2380197 h 3502803"/>
              <a:gd name="connsiteX29" fmla="*/ 1585267 w 3248517"/>
              <a:gd name="connsiteY29" fmla="*/ 3248647 h 3502803"/>
              <a:gd name="connsiteX30" fmla="*/ 1622026 w 3248517"/>
              <a:gd name="connsiteY30" fmla="*/ 3239457 h 3502803"/>
              <a:gd name="connsiteX31" fmla="*/ 1617432 w 3248517"/>
              <a:gd name="connsiteY31" fmla="*/ 3386496 h 3502803"/>
              <a:gd name="connsiteX32" fmla="*/ 1824205 w 3248517"/>
              <a:gd name="connsiteY32" fmla="*/ 3450826 h 3502803"/>
              <a:gd name="connsiteX33" fmla="*/ 1856370 w 3248517"/>
              <a:gd name="connsiteY33" fmla="*/ 3391091 h 3502803"/>
              <a:gd name="connsiteX34" fmla="*/ 1718521 w 3248517"/>
              <a:gd name="connsiteY34" fmla="*/ 3303786 h 3502803"/>
              <a:gd name="connsiteX35" fmla="*/ 1746091 w 3248517"/>
              <a:gd name="connsiteY35" fmla="*/ 2908619 h 3502803"/>
              <a:gd name="connsiteX36" fmla="*/ 1870155 w 3248517"/>
              <a:gd name="connsiteY36" fmla="*/ 2623730 h 3502803"/>
              <a:gd name="connsiteX37" fmla="*/ 1975840 w 3248517"/>
              <a:gd name="connsiteY37" fmla="*/ 2844289 h 3502803"/>
              <a:gd name="connsiteX38" fmla="*/ 2058549 w 3248517"/>
              <a:gd name="connsiteY38" fmla="*/ 3060253 h 3502803"/>
              <a:gd name="connsiteX39" fmla="*/ 2104499 w 3248517"/>
              <a:gd name="connsiteY39" fmla="*/ 3358926 h 3502803"/>
              <a:gd name="connsiteX40" fmla="*/ 2141259 w 3248517"/>
              <a:gd name="connsiteY40" fmla="*/ 3326761 h 3502803"/>
              <a:gd name="connsiteX41" fmla="*/ 2168828 w 3248517"/>
              <a:gd name="connsiteY41" fmla="*/ 3496775 h 3502803"/>
              <a:gd name="connsiteX42" fmla="*/ 2271740 w 3248517"/>
              <a:gd name="connsiteY42" fmla="*/ 3502107 h 3502803"/>
              <a:gd name="connsiteX43" fmla="*/ 2353539 w 3248517"/>
              <a:gd name="connsiteY43" fmla="*/ 3463419 h 3502803"/>
              <a:gd name="connsiteX44" fmla="*/ 2240700 w 3248517"/>
              <a:gd name="connsiteY44" fmla="*/ 3366924 h 3502803"/>
              <a:gd name="connsiteX45" fmla="*/ 2145854 w 3248517"/>
              <a:gd name="connsiteY45" fmla="*/ 3087823 h 3502803"/>
              <a:gd name="connsiteX46" fmla="*/ 2101660 w 3248517"/>
              <a:gd name="connsiteY46" fmla="*/ 2817884 h 3502803"/>
              <a:gd name="connsiteX47" fmla="*/ 2072334 w 3248517"/>
              <a:gd name="connsiteY47" fmla="*/ 2357222 h 3502803"/>
              <a:gd name="connsiteX48" fmla="*/ 2313376 w 3248517"/>
              <a:gd name="connsiteY48" fmla="*/ 2205413 h 3502803"/>
              <a:gd name="connsiteX49" fmla="*/ 2604615 w 3248517"/>
              <a:gd name="connsiteY49" fmla="*/ 1779447 h 3502803"/>
              <a:gd name="connsiteX50" fmla="*/ 2672628 w 3248517"/>
              <a:gd name="connsiteY50" fmla="*/ 1448891 h 3502803"/>
              <a:gd name="connsiteX51" fmla="*/ 2785010 w 3248517"/>
              <a:gd name="connsiteY51" fmla="*/ 1398346 h 3502803"/>
              <a:gd name="connsiteX52" fmla="*/ 2774628 w 3248517"/>
              <a:gd name="connsiteY52" fmla="*/ 1288521 h 3502803"/>
              <a:gd name="connsiteX53" fmla="*/ 2760106 w 3248517"/>
              <a:gd name="connsiteY53" fmla="*/ 1231453 h 3502803"/>
              <a:gd name="connsiteX54" fmla="*/ 2783362 w 3248517"/>
              <a:gd name="connsiteY54" fmla="*/ 1121454 h 3502803"/>
              <a:gd name="connsiteX55" fmla="*/ 2813492 w 3248517"/>
              <a:gd name="connsiteY55" fmla="*/ 1132185 h 3502803"/>
              <a:gd name="connsiteX56" fmla="*/ 2807530 w 3248517"/>
              <a:gd name="connsiteY56" fmla="*/ 1066034 h 3502803"/>
              <a:gd name="connsiteX57" fmla="*/ 2835100 w 3248517"/>
              <a:gd name="connsiteY57" fmla="*/ 1020084 h 3502803"/>
              <a:gd name="connsiteX58" fmla="*/ 2946306 w 3248517"/>
              <a:gd name="connsiteY58" fmla="*/ 872562 h 3502803"/>
              <a:gd name="connsiteX59" fmla="*/ 2986734 w 3248517"/>
              <a:gd name="connsiteY59" fmla="*/ 771955 h 3502803"/>
              <a:gd name="connsiteX60" fmla="*/ 2876992 w 3248517"/>
              <a:gd name="connsiteY60" fmla="*/ 819245 h 3502803"/>
              <a:gd name="connsiteX61" fmla="*/ 2742744 w 3248517"/>
              <a:gd name="connsiteY61" fmla="*/ 868450 h 3502803"/>
              <a:gd name="connsiteX62" fmla="*/ 3074039 w 3248517"/>
              <a:gd name="connsiteY62" fmla="*/ 501589 h 3502803"/>
              <a:gd name="connsiteX63" fmla="*/ 3219323 w 3248517"/>
              <a:gd name="connsiteY63" fmla="*/ 46231 h 3502803"/>
              <a:gd name="connsiteX64" fmla="*/ 3119988 w 3248517"/>
              <a:gd name="connsiteY64" fmla="*/ 328453 h 3502803"/>
              <a:gd name="connsiteX65" fmla="*/ 3079371 w 3248517"/>
              <a:gd name="connsiteY65" fmla="*/ 38232 h 3502803"/>
              <a:gd name="connsiteX66" fmla="*/ 3059798 w 3248517"/>
              <a:gd name="connsiteY66" fmla="*/ 388642 h 3502803"/>
              <a:gd name="connsiteX67" fmla="*/ 2963023 w 3248517"/>
              <a:gd name="connsiteY67" fmla="*/ 482754 h 3502803"/>
              <a:gd name="connsiteX68" fmla="*/ 2822963 w 3248517"/>
              <a:gd name="connsiteY68" fmla="*/ 60189 h 3502803"/>
              <a:gd name="connsiteX69" fmla="*/ 2887119 w 3248517"/>
              <a:gd name="connsiteY69" fmla="*/ 521161 h 3502803"/>
              <a:gd name="connsiteX70" fmla="*/ 2715630 w 3248517"/>
              <a:gd name="connsiteY70" fmla="*/ 730601 h 3502803"/>
              <a:gd name="connsiteX71" fmla="*/ 2649828 w 3248517"/>
              <a:gd name="connsiteY71" fmla="*/ 620884 h 3502803"/>
              <a:gd name="connsiteX72" fmla="*/ 2633832 w 3248517"/>
              <a:gd name="connsiteY72" fmla="*/ 446449 h 3502803"/>
              <a:gd name="connsiteX73" fmla="*/ 2586971 w 3248517"/>
              <a:gd name="connsiteY73" fmla="*/ 643296 h 3502803"/>
              <a:gd name="connsiteX74" fmla="*/ 2650846 w 3248517"/>
              <a:gd name="connsiteY74" fmla="*/ 771218 h 3502803"/>
              <a:gd name="connsiteX75" fmla="*/ 2632922 w 3248517"/>
              <a:gd name="connsiteY75" fmla="*/ 854946 h 3502803"/>
              <a:gd name="connsiteX76" fmla="*/ 2481287 w 3248517"/>
              <a:gd name="connsiteY76" fmla="*/ 854665 h 3502803"/>
              <a:gd name="connsiteX77" fmla="*/ 2393982 w 3248517"/>
              <a:gd name="connsiteY77" fmla="*/ 753575 h 3502803"/>
              <a:gd name="connsiteX78" fmla="*/ 2447929 w 3248517"/>
              <a:gd name="connsiteY78" fmla="*/ 605344 h 3502803"/>
              <a:gd name="connsiteX79" fmla="*/ 2420079 w 3248517"/>
              <a:gd name="connsiteY79" fmla="*/ 458586 h 3502803"/>
              <a:gd name="connsiteX80" fmla="*/ 2330389 w 3248517"/>
              <a:gd name="connsiteY80" fmla="*/ 702575 h 3502803"/>
              <a:gd name="connsiteX81" fmla="*/ 2045501 w 3248517"/>
              <a:gd name="connsiteY81" fmla="*/ 470160 h 3502803"/>
              <a:gd name="connsiteX82" fmla="*/ 2079139 w 3248517"/>
              <a:gd name="connsiteY82" fmla="*/ 379171 h 3502803"/>
              <a:gd name="connsiteX83" fmla="*/ 2305379 w 3248517"/>
              <a:gd name="connsiteY83" fmla="*/ 238764 h 3502803"/>
              <a:gd name="connsiteX84" fmla="*/ 2167863 w 3248517"/>
              <a:gd name="connsiteY84" fmla="*/ 296731 h 3502803"/>
              <a:gd name="connsiteX85" fmla="*/ 2035574 w 3248517"/>
              <a:gd name="connsiteY85" fmla="*/ 307863 h 3502803"/>
              <a:gd name="connsiteX86" fmla="*/ 2047899 w 3248517"/>
              <a:gd name="connsiteY86" fmla="*/ 174099 h 3502803"/>
              <a:gd name="connsiteX87" fmla="*/ 2126456 w 3248517"/>
              <a:gd name="connsiteY87" fmla="*/ 0 h 3502803"/>
              <a:gd name="connsiteX88" fmla="*/ 1966650 w 3248517"/>
              <a:gd name="connsiteY88" fmla="*/ 257318 h 3502803"/>
              <a:gd name="connsiteX89" fmla="*/ 1936870 w 3248517"/>
              <a:gd name="connsiteY89" fmla="*/ 32164 h 3502803"/>
              <a:gd name="connsiteX90" fmla="*/ 1901275 w 3248517"/>
              <a:gd name="connsiteY90" fmla="*/ 208756 h 3502803"/>
              <a:gd name="connsiteX91" fmla="*/ 1931363 w 3248517"/>
              <a:gd name="connsiteY91" fmla="*/ 367315 h 3502803"/>
              <a:gd name="connsiteX92" fmla="*/ 1837294 w 3248517"/>
              <a:gd name="connsiteY92" fmla="*/ 288733 h 3502803"/>
              <a:gd name="connsiteX93" fmla="*/ 1776782 w 3248517"/>
              <a:gd name="connsiteY93" fmla="*/ 138130 h 3502803"/>
              <a:gd name="connsiteX94" fmla="*/ 1812524 w 3248517"/>
              <a:gd name="connsiteY94" fmla="*/ 363351 h 3502803"/>
              <a:gd name="connsiteX95" fmla="*/ 2358415 w 3248517"/>
              <a:gd name="connsiteY95" fmla="*/ 907420 h 3502803"/>
              <a:gd name="connsiteX96" fmla="*/ 2235543 w 3248517"/>
              <a:gd name="connsiteY96" fmla="*/ 830779 h 3502803"/>
              <a:gd name="connsiteX97" fmla="*/ 2065635 w 3248517"/>
              <a:gd name="connsiteY97" fmla="*/ 746314 h 3502803"/>
              <a:gd name="connsiteX98" fmla="*/ 2108531 w 3248517"/>
              <a:gd name="connsiteY98" fmla="*/ 998194 h 3502803"/>
              <a:gd name="connsiteX99" fmla="*/ 2259254 w 3248517"/>
              <a:gd name="connsiteY99" fmla="*/ 1067227 h 3502803"/>
              <a:gd name="connsiteX100" fmla="*/ 2285163 w 3248517"/>
              <a:gd name="connsiteY100" fmla="*/ 1144483 h 3502803"/>
              <a:gd name="connsiteX101" fmla="*/ 2187208 w 3248517"/>
              <a:gd name="connsiteY101" fmla="*/ 1396872 h 3502803"/>
              <a:gd name="connsiteX102" fmla="*/ 1962055 w 3248517"/>
              <a:gd name="connsiteY102" fmla="*/ 1419847 h 3502803"/>
              <a:gd name="connsiteX103" fmla="*/ 1658786 w 3248517"/>
              <a:gd name="connsiteY103" fmla="*/ 1452012 h 3502803"/>
              <a:gd name="connsiteX104" fmla="*/ 514638 w 3248517"/>
              <a:gd name="connsiteY104" fmla="*/ 1433632 h 3502803"/>
              <a:gd name="connsiteX0" fmla="*/ 514638 w 3248517"/>
              <a:gd name="connsiteY0" fmla="*/ 1433632 h 3508045"/>
              <a:gd name="connsiteX1" fmla="*/ 514638 w 3248517"/>
              <a:gd name="connsiteY1" fmla="*/ 1433632 h 3508045"/>
              <a:gd name="connsiteX2" fmla="*/ 202179 w 3248517"/>
              <a:gd name="connsiteY2" fmla="*/ 1603646 h 3508045"/>
              <a:gd name="connsiteX3" fmla="*/ 18380 w 3248517"/>
              <a:gd name="connsiteY3" fmla="*/ 1787445 h 3508045"/>
              <a:gd name="connsiteX4" fmla="*/ 0 w 3248517"/>
              <a:gd name="connsiteY4" fmla="*/ 2063143 h 3508045"/>
              <a:gd name="connsiteX5" fmla="*/ 151635 w 3248517"/>
              <a:gd name="connsiteY5" fmla="*/ 1952864 h 3508045"/>
              <a:gd name="connsiteX6" fmla="*/ 188394 w 3248517"/>
              <a:gd name="connsiteY6" fmla="*/ 2003409 h 3508045"/>
              <a:gd name="connsiteX7" fmla="*/ 202179 w 3248517"/>
              <a:gd name="connsiteY7" fmla="*/ 1856369 h 3508045"/>
              <a:gd name="connsiteX8" fmla="*/ 280294 w 3248517"/>
              <a:gd name="connsiteY8" fmla="*/ 2269917 h 3508045"/>
              <a:gd name="connsiteX9" fmla="*/ 36760 w 3248517"/>
              <a:gd name="connsiteY9" fmla="*/ 2550211 h 3508045"/>
              <a:gd name="connsiteX10" fmla="*/ 45950 w 3248517"/>
              <a:gd name="connsiteY10" fmla="*/ 3363521 h 3508045"/>
              <a:gd name="connsiteX11" fmla="*/ 105685 w 3248517"/>
              <a:gd name="connsiteY11" fmla="*/ 3326761 h 3508045"/>
              <a:gd name="connsiteX12" fmla="*/ 133255 w 3248517"/>
              <a:gd name="connsiteY12" fmla="*/ 3469206 h 3508045"/>
              <a:gd name="connsiteX13" fmla="*/ 298674 w 3248517"/>
              <a:gd name="connsiteY13" fmla="*/ 3464611 h 3508045"/>
              <a:gd name="connsiteX14" fmla="*/ 353813 w 3248517"/>
              <a:gd name="connsiteY14" fmla="*/ 3427851 h 3508045"/>
              <a:gd name="connsiteX15" fmla="*/ 174609 w 3248517"/>
              <a:gd name="connsiteY15" fmla="*/ 3276217 h 3508045"/>
              <a:gd name="connsiteX16" fmla="*/ 170014 w 3248517"/>
              <a:gd name="connsiteY16" fmla="*/ 2720225 h 3508045"/>
              <a:gd name="connsiteX17" fmla="*/ 390573 w 3248517"/>
              <a:gd name="connsiteY17" fmla="*/ 2605350 h 3508045"/>
              <a:gd name="connsiteX18" fmla="*/ 298674 w 3248517"/>
              <a:gd name="connsiteY18" fmla="*/ 2734010 h 3508045"/>
              <a:gd name="connsiteX19" fmla="*/ 680057 w 3248517"/>
              <a:gd name="connsiteY19" fmla="*/ 3294597 h 3508045"/>
              <a:gd name="connsiteX20" fmla="*/ 721411 w 3248517"/>
              <a:gd name="connsiteY20" fmla="*/ 3262432 h 3508045"/>
              <a:gd name="connsiteX21" fmla="*/ 735196 w 3248517"/>
              <a:gd name="connsiteY21" fmla="*/ 3363521 h 3508045"/>
              <a:gd name="connsiteX22" fmla="*/ 928185 w 3248517"/>
              <a:gd name="connsiteY22" fmla="*/ 3363521 h 3508045"/>
              <a:gd name="connsiteX23" fmla="*/ 974135 w 3248517"/>
              <a:gd name="connsiteY23" fmla="*/ 3331356 h 3508045"/>
              <a:gd name="connsiteX24" fmla="*/ 758171 w 3248517"/>
              <a:gd name="connsiteY24" fmla="*/ 3193507 h 3508045"/>
              <a:gd name="connsiteX25" fmla="*/ 510043 w 3248517"/>
              <a:gd name="connsiteY25" fmla="*/ 2821314 h 3508045"/>
              <a:gd name="connsiteX26" fmla="*/ 519233 w 3248517"/>
              <a:gd name="connsiteY26" fmla="*/ 2738605 h 3508045"/>
              <a:gd name="connsiteX27" fmla="*/ 914400 w 3248517"/>
              <a:gd name="connsiteY27" fmla="*/ 2334247 h 3508045"/>
              <a:gd name="connsiteX28" fmla="*/ 1709331 w 3248517"/>
              <a:gd name="connsiteY28" fmla="*/ 2380197 h 3508045"/>
              <a:gd name="connsiteX29" fmla="*/ 1585267 w 3248517"/>
              <a:gd name="connsiteY29" fmla="*/ 3248647 h 3508045"/>
              <a:gd name="connsiteX30" fmla="*/ 1622026 w 3248517"/>
              <a:gd name="connsiteY30" fmla="*/ 3239457 h 3508045"/>
              <a:gd name="connsiteX31" fmla="*/ 1617432 w 3248517"/>
              <a:gd name="connsiteY31" fmla="*/ 3386496 h 3508045"/>
              <a:gd name="connsiteX32" fmla="*/ 1824205 w 3248517"/>
              <a:gd name="connsiteY32" fmla="*/ 3450826 h 3508045"/>
              <a:gd name="connsiteX33" fmla="*/ 1856370 w 3248517"/>
              <a:gd name="connsiteY33" fmla="*/ 3391091 h 3508045"/>
              <a:gd name="connsiteX34" fmla="*/ 1718521 w 3248517"/>
              <a:gd name="connsiteY34" fmla="*/ 3303786 h 3508045"/>
              <a:gd name="connsiteX35" fmla="*/ 1746091 w 3248517"/>
              <a:gd name="connsiteY35" fmla="*/ 2908619 h 3508045"/>
              <a:gd name="connsiteX36" fmla="*/ 1870155 w 3248517"/>
              <a:gd name="connsiteY36" fmla="*/ 2623730 h 3508045"/>
              <a:gd name="connsiteX37" fmla="*/ 1975840 w 3248517"/>
              <a:gd name="connsiteY37" fmla="*/ 2844289 h 3508045"/>
              <a:gd name="connsiteX38" fmla="*/ 2058549 w 3248517"/>
              <a:gd name="connsiteY38" fmla="*/ 3060253 h 3508045"/>
              <a:gd name="connsiteX39" fmla="*/ 2104499 w 3248517"/>
              <a:gd name="connsiteY39" fmla="*/ 3358926 h 3508045"/>
              <a:gd name="connsiteX40" fmla="*/ 2141259 w 3248517"/>
              <a:gd name="connsiteY40" fmla="*/ 3326761 h 3508045"/>
              <a:gd name="connsiteX41" fmla="*/ 2168828 w 3248517"/>
              <a:gd name="connsiteY41" fmla="*/ 3496775 h 3508045"/>
              <a:gd name="connsiteX42" fmla="*/ 2309062 w 3248517"/>
              <a:gd name="connsiteY42" fmla="*/ 3507439 h 3508045"/>
              <a:gd name="connsiteX43" fmla="*/ 2353539 w 3248517"/>
              <a:gd name="connsiteY43" fmla="*/ 3463419 h 3508045"/>
              <a:gd name="connsiteX44" fmla="*/ 2240700 w 3248517"/>
              <a:gd name="connsiteY44" fmla="*/ 3366924 h 3508045"/>
              <a:gd name="connsiteX45" fmla="*/ 2145854 w 3248517"/>
              <a:gd name="connsiteY45" fmla="*/ 3087823 h 3508045"/>
              <a:gd name="connsiteX46" fmla="*/ 2101660 w 3248517"/>
              <a:gd name="connsiteY46" fmla="*/ 2817884 h 3508045"/>
              <a:gd name="connsiteX47" fmla="*/ 2072334 w 3248517"/>
              <a:gd name="connsiteY47" fmla="*/ 2357222 h 3508045"/>
              <a:gd name="connsiteX48" fmla="*/ 2313376 w 3248517"/>
              <a:gd name="connsiteY48" fmla="*/ 2205413 h 3508045"/>
              <a:gd name="connsiteX49" fmla="*/ 2604615 w 3248517"/>
              <a:gd name="connsiteY49" fmla="*/ 1779447 h 3508045"/>
              <a:gd name="connsiteX50" fmla="*/ 2672628 w 3248517"/>
              <a:gd name="connsiteY50" fmla="*/ 1448891 h 3508045"/>
              <a:gd name="connsiteX51" fmla="*/ 2785010 w 3248517"/>
              <a:gd name="connsiteY51" fmla="*/ 1398346 h 3508045"/>
              <a:gd name="connsiteX52" fmla="*/ 2774628 w 3248517"/>
              <a:gd name="connsiteY52" fmla="*/ 1288521 h 3508045"/>
              <a:gd name="connsiteX53" fmla="*/ 2760106 w 3248517"/>
              <a:gd name="connsiteY53" fmla="*/ 1231453 h 3508045"/>
              <a:gd name="connsiteX54" fmla="*/ 2783362 w 3248517"/>
              <a:gd name="connsiteY54" fmla="*/ 1121454 h 3508045"/>
              <a:gd name="connsiteX55" fmla="*/ 2813492 w 3248517"/>
              <a:gd name="connsiteY55" fmla="*/ 1132185 h 3508045"/>
              <a:gd name="connsiteX56" fmla="*/ 2807530 w 3248517"/>
              <a:gd name="connsiteY56" fmla="*/ 1066034 h 3508045"/>
              <a:gd name="connsiteX57" fmla="*/ 2835100 w 3248517"/>
              <a:gd name="connsiteY57" fmla="*/ 1020084 h 3508045"/>
              <a:gd name="connsiteX58" fmla="*/ 2946306 w 3248517"/>
              <a:gd name="connsiteY58" fmla="*/ 872562 h 3508045"/>
              <a:gd name="connsiteX59" fmla="*/ 2986734 w 3248517"/>
              <a:gd name="connsiteY59" fmla="*/ 771955 h 3508045"/>
              <a:gd name="connsiteX60" fmla="*/ 2876992 w 3248517"/>
              <a:gd name="connsiteY60" fmla="*/ 819245 h 3508045"/>
              <a:gd name="connsiteX61" fmla="*/ 2742744 w 3248517"/>
              <a:gd name="connsiteY61" fmla="*/ 868450 h 3508045"/>
              <a:gd name="connsiteX62" fmla="*/ 3074039 w 3248517"/>
              <a:gd name="connsiteY62" fmla="*/ 501589 h 3508045"/>
              <a:gd name="connsiteX63" fmla="*/ 3219323 w 3248517"/>
              <a:gd name="connsiteY63" fmla="*/ 46231 h 3508045"/>
              <a:gd name="connsiteX64" fmla="*/ 3119988 w 3248517"/>
              <a:gd name="connsiteY64" fmla="*/ 328453 h 3508045"/>
              <a:gd name="connsiteX65" fmla="*/ 3079371 w 3248517"/>
              <a:gd name="connsiteY65" fmla="*/ 38232 h 3508045"/>
              <a:gd name="connsiteX66" fmla="*/ 3059798 w 3248517"/>
              <a:gd name="connsiteY66" fmla="*/ 388642 h 3508045"/>
              <a:gd name="connsiteX67" fmla="*/ 2963023 w 3248517"/>
              <a:gd name="connsiteY67" fmla="*/ 482754 h 3508045"/>
              <a:gd name="connsiteX68" fmla="*/ 2822963 w 3248517"/>
              <a:gd name="connsiteY68" fmla="*/ 60189 h 3508045"/>
              <a:gd name="connsiteX69" fmla="*/ 2887119 w 3248517"/>
              <a:gd name="connsiteY69" fmla="*/ 521161 h 3508045"/>
              <a:gd name="connsiteX70" fmla="*/ 2715630 w 3248517"/>
              <a:gd name="connsiteY70" fmla="*/ 730601 h 3508045"/>
              <a:gd name="connsiteX71" fmla="*/ 2649828 w 3248517"/>
              <a:gd name="connsiteY71" fmla="*/ 620884 h 3508045"/>
              <a:gd name="connsiteX72" fmla="*/ 2633832 w 3248517"/>
              <a:gd name="connsiteY72" fmla="*/ 446449 h 3508045"/>
              <a:gd name="connsiteX73" fmla="*/ 2586971 w 3248517"/>
              <a:gd name="connsiteY73" fmla="*/ 643296 h 3508045"/>
              <a:gd name="connsiteX74" fmla="*/ 2650846 w 3248517"/>
              <a:gd name="connsiteY74" fmla="*/ 771218 h 3508045"/>
              <a:gd name="connsiteX75" fmla="*/ 2632922 w 3248517"/>
              <a:gd name="connsiteY75" fmla="*/ 854946 h 3508045"/>
              <a:gd name="connsiteX76" fmla="*/ 2481287 w 3248517"/>
              <a:gd name="connsiteY76" fmla="*/ 854665 h 3508045"/>
              <a:gd name="connsiteX77" fmla="*/ 2393982 w 3248517"/>
              <a:gd name="connsiteY77" fmla="*/ 753575 h 3508045"/>
              <a:gd name="connsiteX78" fmla="*/ 2447929 w 3248517"/>
              <a:gd name="connsiteY78" fmla="*/ 605344 h 3508045"/>
              <a:gd name="connsiteX79" fmla="*/ 2420079 w 3248517"/>
              <a:gd name="connsiteY79" fmla="*/ 458586 h 3508045"/>
              <a:gd name="connsiteX80" fmla="*/ 2330389 w 3248517"/>
              <a:gd name="connsiteY80" fmla="*/ 702575 h 3508045"/>
              <a:gd name="connsiteX81" fmla="*/ 2045501 w 3248517"/>
              <a:gd name="connsiteY81" fmla="*/ 470160 h 3508045"/>
              <a:gd name="connsiteX82" fmla="*/ 2079139 w 3248517"/>
              <a:gd name="connsiteY82" fmla="*/ 379171 h 3508045"/>
              <a:gd name="connsiteX83" fmla="*/ 2305379 w 3248517"/>
              <a:gd name="connsiteY83" fmla="*/ 238764 h 3508045"/>
              <a:gd name="connsiteX84" fmla="*/ 2167863 w 3248517"/>
              <a:gd name="connsiteY84" fmla="*/ 296731 h 3508045"/>
              <a:gd name="connsiteX85" fmla="*/ 2035574 w 3248517"/>
              <a:gd name="connsiteY85" fmla="*/ 307863 h 3508045"/>
              <a:gd name="connsiteX86" fmla="*/ 2047899 w 3248517"/>
              <a:gd name="connsiteY86" fmla="*/ 174099 h 3508045"/>
              <a:gd name="connsiteX87" fmla="*/ 2126456 w 3248517"/>
              <a:gd name="connsiteY87" fmla="*/ 0 h 3508045"/>
              <a:gd name="connsiteX88" fmla="*/ 1966650 w 3248517"/>
              <a:gd name="connsiteY88" fmla="*/ 257318 h 3508045"/>
              <a:gd name="connsiteX89" fmla="*/ 1936870 w 3248517"/>
              <a:gd name="connsiteY89" fmla="*/ 32164 h 3508045"/>
              <a:gd name="connsiteX90" fmla="*/ 1901275 w 3248517"/>
              <a:gd name="connsiteY90" fmla="*/ 208756 h 3508045"/>
              <a:gd name="connsiteX91" fmla="*/ 1931363 w 3248517"/>
              <a:gd name="connsiteY91" fmla="*/ 367315 h 3508045"/>
              <a:gd name="connsiteX92" fmla="*/ 1837294 w 3248517"/>
              <a:gd name="connsiteY92" fmla="*/ 288733 h 3508045"/>
              <a:gd name="connsiteX93" fmla="*/ 1776782 w 3248517"/>
              <a:gd name="connsiteY93" fmla="*/ 138130 h 3508045"/>
              <a:gd name="connsiteX94" fmla="*/ 1812524 w 3248517"/>
              <a:gd name="connsiteY94" fmla="*/ 363351 h 3508045"/>
              <a:gd name="connsiteX95" fmla="*/ 2358415 w 3248517"/>
              <a:gd name="connsiteY95" fmla="*/ 907420 h 3508045"/>
              <a:gd name="connsiteX96" fmla="*/ 2235543 w 3248517"/>
              <a:gd name="connsiteY96" fmla="*/ 830779 h 3508045"/>
              <a:gd name="connsiteX97" fmla="*/ 2065635 w 3248517"/>
              <a:gd name="connsiteY97" fmla="*/ 746314 h 3508045"/>
              <a:gd name="connsiteX98" fmla="*/ 2108531 w 3248517"/>
              <a:gd name="connsiteY98" fmla="*/ 998194 h 3508045"/>
              <a:gd name="connsiteX99" fmla="*/ 2259254 w 3248517"/>
              <a:gd name="connsiteY99" fmla="*/ 1067227 h 3508045"/>
              <a:gd name="connsiteX100" fmla="*/ 2285163 w 3248517"/>
              <a:gd name="connsiteY100" fmla="*/ 1144483 h 3508045"/>
              <a:gd name="connsiteX101" fmla="*/ 2187208 w 3248517"/>
              <a:gd name="connsiteY101" fmla="*/ 1396872 h 3508045"/>
              <a:gd name="connsiteX102" fmla="*/ 1962055 w 3248517"/>
              <a:gd name="connsiteY102" fmla="*/ 1419847 h 3508045"/>
              <a:gd name="connsiteX103" fmla="*/ 1658786 w 3248517"/>
              <a:gd name="connsiteY103" fmla="*/ 1452012 h 3508045"/>
              <a:gd name="connsiteX104" fmla="*/ 514638 w 3248517"/>
              <a:gd name="connsiteY104" fmla="*/ 1433632 h 3508045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68828 w 3248517"/>
              <a:gd name="connsiteY41" fmla="*/ 3496775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773"/>
              <a:gd name="connsiteX1" fmla="*/ 514638 w 3248517"/>
              <a:gd name="connsiteY1" fmla="*/ 1433632 h 3507773"/>
              <a:gd name="connsiteX2" fmla="*/ 202179 w 3248517"/>
              <a:gd name="connsiteY2" fmla="*/ 1603646 h 3507773"/>
              <a:gd name="connsiteX3" fmla="*/ 18380 w 3248517"/>
              <a:gd name="connsiteY3" fmla="*/ 1787445 h 3507773"/>
              <a:gd name="connsiteX4" fmla="*/ 0 w 3248517"/>
              <a:gd name="connsiteY4" fmla="*/ 2063143 h 3507773"/>
              <a:gd name="connsiteX5" fmla="*/ 151635 w 3248517"/>
              <a:gd name="connsiteY5" fmla="*/ 1952864 h 3507773"/>
              <a:gd name="connsiteX6" fmla="*/ 188394 w 3248517"/>
              <a:gd name="connsiteY6" fmla="*/ 2003409 h 3507773"/>
              <a:gd name="connsiteX7" fmla="*/ 202179 w 3248517"/>
              <a:gd name="connsiteY7" fmla="*/ 1856369 h 3507773"/>
              <a:gd name="connsiteX8" fmla="*/ 280294 w 3248517"/>
              <a:gd name="connsiteY8" fmla="*/ 2269917 h 3507773"/>
              <a:gd name="connsiteX9" fmla="*/ 36760 w 3248517"/>
              <a:gd name="connsiteY9" fmla="*/ 2550211 h 3507773"/>
              <a:gd name="connsiteX10" fmla="*/ 45950 w 3248517"/>
              <a:gd name="connsiteY10" fmla="*/ 3363521 h 3507773"/>
              <a:gd name="connsiteX11" fmla="*/ 105685 w 3248517"/>
              <a:gd name="connsiteY11" fmla="*/ 3326761 h 3507773"/>
              <a:gd name="connsiteX12" fmla="*/ 133255 w 3248517"/>
              <a:gd name="connsiteY12" fmla="*/ 3469206 h 3507773"/>
              <a:gd name="connsiteX13" fmla="*/ 298674 w 3248517"/>
              <a:gd name="connsiteY13" fmla="*/ 3464611 h 3507773"/>
              <a:gd name="connsiteX14" fmla="*/ 353813 w 3248517"/>
              <a:gd name="connsiteY14" fmla="*/ 3427851 h 3507773"/>
              <a:gd name="connsiteX15" fmla="*/ 174609 w 3248517"/>
              <a:gd name="connsiteY15" fmla="*/ 3276217 h 3507773"/>
              <a:gd name="connsiteX16" fmla="*/ 170014 w 3248517"/>
              <a:gd name="connsiteY16" fmla="*/ 2720225 h 3507773"/>
              <a:gd name="connsiteX17" fmla="*/ 390573 w 3248517"/>
              <a:gd name="connsiteY17" fmla="*/ 2605350 h 3507773"/>
              <a:gd name="connsiteX18" fmla="*/ 298674 w 3248517"/>
              <a:gd name="connsiteY18" fmla="*/ 2734010 h 3507773"/>
              <a:gd name="connsiteX19" fmla="*/ 680057 w 3248517"/>
              <a:gd name="connsiteY19" fmla="*/ 3294597 h 3507773"/>
              <a:gd name="connsiteX20" fmla="*/ 721411 w 3248517"/>
              <a:gd name="connsiteY20" fmla="*/ 3262432 h 3507773"/>
              <a:gd name="connsiteX21" fmla="*/ 735196 w 3248517"/>
              <a:gd name="connsiteY21" fmla="*/ 3363521 h 3507773"/>
              <a:gd name="connsiteX22" fmla="*/ 928185 w 3248517"/>
              <a:gd name="connsiteY22" fmla="*/ 3363521 h 3507773"/>
              <a:gd name="connsiteX23" fmla="*/ 974135 w 3248517"/>
              <a:gd name="connsiteY23" fmla="*/ 3331356 h 3507773"/>
              <a:gd name="connsiteX24" fmla="*/ 758171 w 3248517"/>
              <a:gd name="connsiteY24" fmla="*/ 3193507 h 3507773"/>
              <a:gd name="connsiteX25" fmla="*/ 510043 w 3248517"/>
              <a:gd name="connsiteY25" fmla="*/ 2821314 h 3507773"/>
              <a:gd name="connsiteX26" fmla="*/ 519233 w 3248517"/>
              <a:gd name="connsiteY26" fmla="*/ 2738605 h 3507773"/>
              <a:gd name="connsiteX27" fmla="*/ 914400 w 3248517"/>
              <a:gd name="connsiteY27" fmla="*/ 2334247 h 3507773"/>
              <a:gd name="connsiteX28" fmla="*/ 1709331 w 3248517"/>
              <a:gd name="connsiteY28" fmla="*/ 2380197 h 3507773"/>
              <a:gd name="connsiteX29" fmla="*/ 1585267 w 3248517"/>
              <a:gd name="connsiteY29" fmla="*/ 3248647 h 3507773"/>
              <a:gd name="connsiteX30" fmla="*/ 1622026 w 3248517"/>
              <a:gd name="connsiteY30" fmla="*/ 3239457 h 3507773"/>
              <a:gd name="connsiteX31" fmla="*/ 1617432 w 3248517"/>
              <a:gd name="connsiteY31" fmla="*/ 3386496 h 3507773"/>
              <a:gd name="connsiteX32" fmla="*/ 1824205 w 3248517"/>
              <a:gd name="connsiteY32" fmla="*/ 3450826 h 3507773"/>
              <a:gd name="connsiteX33" fmla="*/ 1856370 w 3248517"/>
              <a:gd name="connsiteY33" fmla="*/ 3391091 h 3507773"/>
              <a:gd name="connsiteX34" fmla="*/ 1718521 w 3248517"/>
              <a:gd name="connsiteY34" fmla="*/ 3303786 h 3507773"/>
              <a:gd name="connsiteX35" fmla="*/ 1746091 w 3248517"/>
              <a:gd name="connsiteY35" fmla="*/ 2908619 h 3507773"/>
              <a:gd name="connsiteX36" fmla="*/ 1870155 w 3248517"/>
              <a:gd name="connsiteY36" fmla="*/ 2623730 h 3507773"/>
              <a:gd name="connsiteX37" fmla="*/ 1975840 w 3248517"/>
              <a:gd name="connsiteY37" fmla="*/ 2844289 h 3507773"/>
              <a:gd name="connsiteX38" fmla="*/ 2058549 w 3248517"/>
              <a:gd name="connsiteY38" fmla="*/ 3060253 h 3507773"/>
              <a:gd name="connsiteX39" fmla="*/ 2104499 w 3248517"/>
              <a:gd name="connsiteY39" fmla="*/ 3358926 h 3507773"/>
              <a:gd name="connsiteX40" fmla="*/ 2141259 w 3248517"/>
              <a:gd name="connsiteY40" fmla="*/ 3326761 h 3507773"/>
              <a:gd name="connsiteX41" fmla="*/ 2155499 w 3248517"/>
              <a:gd name="connsiteY41" fmla="*/ 3478113 h 3507773"/>
              <a:gd name="connsiteX42" fmla="*/ 2309062 w 3248517"/>
              <a:gd name="connsiteY42" fmla="*/ 3507439 h 3507773"/>
              <a:gd name="connsiteX43" fmla="*/ 2353539 w 3248517"/>
              <a:gd name="connsiteY43" fmla="*/ 3463419 h 3507773"/>
              <a:gd name="connsiteX44" fmla="*/ 2240700 w 3248517"/>
              <a:gd name="connsiteY44" fmla="*/ 3366924 h 3507773"/>
              <a:gd name="connsiteX45" fmla="*/ 2145854 w 3248517"/>
              <a:gd name="connsiteY45" fmla="*/ 3087823 h 3507773"/>
              <a:gd name="connsiteX46" fmla="*/ 2101660 w 3248517"/>
              <a:gd name="connsiteY46" fmla="*/ 2817884 h 3507773"/>
              <a:gd name="connsiteX47" fmla="*/ 2072334 w 3248517"/>
              <a:gd name="connsiteY47" fmla="*/ 2357222 h 3507773"/>
              <a:gd name="connsiteX48" fmla="*/ 2313376 w 3248517"/>
              <a:gd name="connsiteY48" fmla="*/ 2205413 h 3507773"/>
              <a:gd name="connsiteX49" fmla="*/ 2604615 w 3248517"/>
              <a:gd name="connsiteY49" fmla="*/ 1779447 h 3507773"/>
              <a:gd name="connsiteX50" fmla="*/ 2672628 w 3248517"/>
              <a:gd name="connsiteY50" fmla="*/ 1448891 h 3507773"/>
              <a:gd name="connsiteX51" fmla="*/ 2785010 w 3248517"/>
              <a:gd name="connsiteY51" fmla="*/ 1398346 h 3507773"/>
              <a:gd name="connsiteX52" fmla="*/ 2774628 w 3248517"/>
              <a:gd name="connsiteY52" fmla="*/ 1288521 h 3507773"/>
              <a:gd name="connsiteX53" fmla="*/ 2760106 w 3248517"/>
              <a:gd name="connsiteY53" fmla="*/ 1231453 h 3507773"/>
              <a:gd name="connsiteX54" fmla="*/ 2783362 w 3248517"/>
              <a:gd name="connsiteY54" fmla="*/ 1121454 h 3507773"/>
              <a:gd name="connsiteX55" fmla="*/ 2813492 w 3248517"/>
              <a:gd name="connsiteY55" fmla="*/ 1132185 h 3507773"/>
              <a:gd name="connsiteX56" fmla="*/ 2807530 w 3248517"/>
              <a:gd name="connsiteY56" fmla="*/ 1066034 h 3507773"/>
              <a:gd name="connsiteX57" fmla="*/ 2835100 w 3248517"/>
              <a:gd name="connsiteY57" fmla="*/ 1020084 h 3507773"/>
              <a:gd name="connsiteX58" fmla="*/ 2946306 w 3248517"/>
              <a:gd name="connsiteY58" fmla="*/ 872562 h 3507773"/>
              <a:gd name="connsiteX59" fmla="*/ 2986734 w 3248517"/>
              <a:gd name="connsiteY59" fmla="*/ 771955 h 3507773"/>
              <a:gd name="connsiteX60" fmla="*/ 2876992 w 3248517"/>
              <a:gd name="connsiteY60" fmla="*/ 819245 h 3507773"/>
              <a:gd name="connsiteX61" fmla="*/ 2742744 w 3248517"/>
              <a:gd name="connsiteY61" fmla="*/ 868450 h 3507773"/>
              <a:gd name="connsiteX62" fmla="*/ 3074039 w 3248517"/>
              <a:gd name="connsiteY62" fmla="*/ 501589 h 3507773"/>
              <a:gd name="connsiteX63" fmla="*/ 3219323 w 3248517"/>
              <a:gd name="connsiteY63" fmla="*/ 46231 h 3507773"/>
              <a:gd name="connsiteX64" fmla="*/ 3119988 w 3248517"/>
              <a:gd name="connsiteY64" fmla="*/ 328453 h 3507773"/>
              <a:gd name="connsiteX65" fmla="*/ 3079371 w 3248517"/>
              <a:gd name="connsiteY65" fmla="*/ 38232 h 3507773"/>
              <a:gd name="connsiteX66" fmla="*/ 3059798 w 3248517"/>
              <a:gd name="connsiteY66" fmla="*/ 388642 h 3507773"/>
              <a:gd name="connsiteX67" fmla="*/ 2963023 w 3248517"/>
              <a:gd name="connsiteY67" fmla="*/ 482754 h 3507773"/>
              <a:gd name="connsiteX68" fmla="*/ 2822963 w 3248517"/>
              <a:gd name="connsiteY68" fmla="*/ 60189 h 3507773"/>
              <a:gd name="connsiteX69" fmla="*/ 2887119 w 3248517"/>
              <a:gd name="connsiteY69" fmla="*/ 521161 h 3507773"/>
              <a:gd name="connsiteX70" fmla="*/ 2715630 w 3248517"/>
              <a:gd name="connsiteY70" fmla="*/ 730601 h 3507773"/>
              <a:gd name="connsiteX71" fmla="*/ 2649828 w 3248517"/>
              <a:gd name="connsiteY71" fmla="*/ 620884 h 3507773"/>
              <a:gd name="connsiteX72" fmla="*/ 2633832 w 3248517"/>
              <a:gd name="connsiteY72" fmla="*/ 446449 h 3507773"/>
              <a:gd name="connsiteX73" fmla="*/ 2586971 w 3248517"/>
              <a:gd name="connsiteY73" fmla="*/ 643296 h 3507773"/>
              <a:gd name="connsiteX74" fmla="*/ 2650846 w 3248517"/>
              <a:gd name="connsiteY74" fmla="*/ 771218 h 3507773"/>
              <a:gd name="connsiteX75" fmla="*/ 2632922 w 3248517"/>
              <a:gd name="connsiteY75" fmla="*/ 854946 h 3507773"/>
              <a:gd name="connsiteX76" fmla="*/ 2481287 w 3248517"/>
              <a:gd name="connsiteY76" fmla="*/ 854665 h 3507773"/>
              <a:gd name="connsiteX77" fmla="*/ 2393982 w 3248517"/>
              <a:gd name="connsiteY77" fmla="*/ 753575 h 3507773"/>
              <a:gd name="connsiteX78" fmla="*/ 2447929 w 3248517"/>
              <a:gd name="connsiteY78" fmla="*/ 605344 h 3507773"/>
              <a:gd name="connsiteX79" fmla="*/ 2420079 w 3248517"/>
              <a:gd name="connsiteY79" fmla="*/ 458586 h 3507773"/>
              <a:gd name="connsiteX80" fmla="*/ 2330389 w 3248517"/>
              <a:gd name="connsiteY80" fmla="*/ 702575 h 3507773"/>
              <a:gd name="connsiteX81" fmla="*/ 2045501 w 3248517"/>
              <a:gd name="connsiteY81" fmla="*/ 470160 h 3507773"/>
              <a:gd name="connsiteX82" fmla="*/ 2079139 w 3248517"/>
              <a:gd name="connsiteY82" fmla="*/ 379171 h 3507773"/>
              <a:gd name="connsiteX83" fmla="*/ 2305379 w 3248517"/>
              <a:gd name="connsiteY83" fmla="*/ 238764 h 3507773"/>
              <a:gd name="connsiteX84" fmla="*/ 2167863 w 3248517"/>
              <a:gd name="connsiteY84" fmla="*/ 296731 h 3507773"/>
              <a:gd name="connsiteX85" fmla="*/ 2035574 w 3248517"/>
              <a:gd name="connsiteY85" fmla="*/ 307863 h 3507773"/>
              <a:gd name="connsiteX86" fmla="*/ 2047899 w 3248517"/>
              <a:gd name="connsiteY86" fmla="*/ 174099 h 3507773"/>
              <a:gd name="connsiteX87" fmla="*/ 2126456 w 3248517"/>
              <a:gd name="connsiteY87" fmla="*/ 0 h 3507773"/>
              <a:gd name="connsiteX88" fmla="*/ 1966650 w 3248517"/>
              <a:gd name="connsiteY88" fmla="*/ 257318 h 3507773"/>
              <a:gd name="connsiteX89" fmla="*/ 1936870 w 3248517"/>
              <a:gd name="connsiteY89" fmla="*/ 32164 h 3507773"/>
              <a:gd name="connsiteX90" fmla="*/ 1901275 w 3248517"/>
              <a:gd name="connsiteY90" fmla="*/ 208756 h 3507773"/>
              <a:gd name="connsiteX91" fmla="*/ 1931363 w 3248517"/>
              <a:gd name="connsiteY91" fmla="*/ 367315 h 3507773"/>
              <a:gd name="connsiteX92" fmla="*/ 1837294 w 3248517"/>
              <a:gd name="connsiteY92" fmla="*/ 288733 h 3507773"/>
              <a:gd name="connsiteX93" fmla="*/ 1776782 w 3248517"/>
              <a:gd name="connsiteY93" fmla="*/ 138130 h 3507773"/>
              <a:gd name="connsiteX94" fmla="*/ 1812524 w 3248517"/>
              <a:gd name="connsiteY94" fmla="*/ 363351 h 3507773"/>
              <a:gd name="connsiteX95" fmla="*/ 2358415 w 3248517"/>
              <a:gd name="connsiteY95" fmla="*/ 907420 h 3507773"/>
              <a:gd name="connsiteX96" fmla="*/ 2235543 w 3248517"/>
              <a:gd name="connsiteY96" fmla="*/ 830779 h 3507773"/>
              <a:gd name="connsiteX97" fmla="*/ 2065635 w 3248517"/>
              <a:gd name="connsiteY97" fmla="*/ 746314 h 3507773"/>
              <a:gd name="connsiteX98" fmla="*/ 2108531 w 3248517"/>
              <a:gd name="connsiteY98" fmla="*/ 998194 h 3507773"/>
              <a:gd name="connsiteX99" fmla="*/ 2259254 w 3248517"/>
              <a:gd name="connsiteY99" fmla="*/ 1067227 h 3507773"/>
              <a:gd name="connsiteX100" fmla="*/ 2285163 w 3248517"/>
              <a:gd name="connsiteY100" fmla="*/ 1144483 h 3507773"/>
              <a:gd name="connsiteX101" fmla="*/ 2187208 w 3248517"/>
              <a:gd name="connsiteY101" fmla="*/ 1396872 h 3507773"/>
              <a:gd name="connsiteX102" fmla="*/ 1962055 w 3248517"/>
              <a:gd name="connsiteY102" fmla="*/ 1419847 h 3507773"/>
              <a:gd name="connsiteX103" fmla="*/ 1658786 w 3248517"/>
              <a:gd name="connsiteY103" fmla="*/ 1452012 h 3507773"/>
              <a:gd name="connsiteX104" fmla="*/ 514638 w 3248517"/>
              <a:gd name="connsiteY104" fmla="*/ 1433632 h 3507773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41259 w 3248517"/>
              <a:gd name="connsiteY40" fmla="*/ 3326761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104499 w 3248517"/>
              <a:gd name="connsiteY39" fmla="*/ 3358926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962055 w 3248517"/>
              <a:gd name="connsiteY102" fmla="*/ 1419847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658786 w 3248517"/>
              <a:gd name="connsiteY103" fmla="*/ 1452012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8251 w 3248517"/>
              <a:gd name="connsiteY103" fmla="*/ 1439941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4638 w 3248517"/>
              <a:gd name="connsiteY0" fmla="*/ 1433632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4638 w 3248517"/>
              <a:gd name="connsiteY104" fmla="*/ 1433632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511620 w 3248517"/>
              <a:gd name="connsiteY0" fmla="*/ 1445703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511620 w 3248517"/>
              <a:gd name="connsiteY104" fmla="*/ 1445703 h 3507439"/>
              <a:gd name="connsiteX0" fmla="*/ 436174 w 3248517"/>
              <a:gd name="connsiteY0" fmla="*/ 1463810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104" fmla="*/ 436174 w 3248517"/>
              <a:gd name="connsiteY104" fmla="*/ 1463810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514638 w 3248517"/>
              <a:gd name="connsiteY1" fmla="*/ 1433632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202179 w 3248517"/>
              <a:gd name="connsiteY2" fmla="*/ 1603646 h 3507439"/>
              <a:gd name="connsiteX3" fmla="*/ 18380 w 3248517"/>
              <a:gd name="connsiteY3" fmla="*/ 1787445 h 3507439"/>
              <a:gd name="connsiteX4" fmla="*/ 0 w 3248517"/>
              <a:gd name="connsiteY4" fmla="*/ 2063143 h 3507439"/>
              <a:gd name="connsiteX5" fmla="*/ 151635 w 3248517"/>
              <a:gd name="connsiteY5" fmla="*/ 1952864 h 3507439"/>
              <a:gd name="connsiteX6" fmla="*/ 188394 w 3248517"/>
              <a:gd name="connsiteY6" fmla="*/ 2003409 h 3507439"/>
              <a:gd name="connsiteX7" fmla="*/ 202179 w 3248517"/>
              <a:gd name="connsiteY7" fmla="*/ 1856369 h 3507439"/>
              <a:gd name="connsiteX8" fmla="*/ 280294 w 3248517"/>
              <a:gd name="connsiteY8" fmla="*/ 2269917 h 3507439"/>
              <a:gd name="connsiteX9" fmla="*/ 36760 w 3248517"/>
              <a:gd name="connsiteY9" fmla="*/ 2550211 h 3507439"/>
              <a:gd name="connsiteX10" fmla="*/ 45950 w 3248517"/>
              <a:gd name="connsiteY10" fmla="*/ 3363521 h 3507439"/>
              <a:gd name="connsiteX11" fmla="*/ 105685 w 3248517"/>
              <a:gd name="connsiteY11" fmla="*/ 3326761 h 3507439"/>
              <a:gd name="connsiteX12" fmla="*/ 133255 w 3248517"/>
              <a:gd name="connsiteY12" fmla="*/ 3469206 h 3507439"/>
              <a:gd name="connsiteX13" fmla="*/ 298674 w 3248517"/>
              <a:gd name="connsiteY13" fmla="*/ 3464611 h 3507439"/>
              <a:gd name="connsiteX14" fmla="*/ 353813 w 3248517"/>
              <a:gd name="connsiteY14" fmla="*/ 3427851 h 3507439"/>
              <a:gd name="connsiteX15" fmla="*/ 174609 w 3248517"/>
              <a:gd name="connsiteY15" fmla="*/ 3276217 h 3507439"/>
              <a:gd name="connsiteX16" fmla="*/ 170014 w 3248517"/>
              <a:gd name="connsiteY16" fmla="*/ 2720225 h 3507439"/>
              <a:gd name="connsiteX17" fmla="*/ 390573 w 3248517"/>
              <a:gd name="connsiteY17" fmla="*/ 2605350 h 3507439"/>
              <a:gd name="connsiteX18" fmla="*/ 298674 w 3248517"/>
              <a:gd name="connsiteY18" fmla="*/ 2734010 h 3507439"/>
              <a:gd name="connsiteX19" fmla="*/ 680057 w 3248517"/>
              <a:gd name="connsiteY19" fmla="*/ 3294597 h 3507439"/>
              <a:gd name="connsiteX20" fmla="*/ 721411 w 3248517"/>
              <a:gd name="connsiteY20" fmla="*/ 3262432 h 3507439"/>
              <a:gd name="connsiteX21" fmla="*/ 735196 w 3248517"/>
              <a:gd name="connsiteY21" fmla="*/ 3363521 h 3507439"/>
              <a:gd name="connsiteX22" fmla="*/ 928185 w 3248517"/>
              <a:gd name="connsiteY22" fmla="*/ 3363521 h 3507439"/>
              <a:gd name="connsiteX23" fmla="*/ 974135 w 3248517"/>
              <a:gd name="connsiteY23" fmla="*/ 3331356 h 3507439"/>
              <a:gd name="connsiteX24" fmla="*/ 758171 w 3248517"/>
              <a:gd name="connsiteY24" fmla="*/ 3193507 h 3507439"/>
              <a:gd name="connsiteX25" fmla="*/ 510043 w 3248517"/>
              <a:gd name="connsiteY25" fmla="*/ 2821314 h 3507439"/>
              <a:gd name="connsiteX26" fmla="*/ 519233 w 3248517"/>
              <a:gd name="connsiteY26" fmla="*/ 2738605 h 3507439"/>
              <a:gd name="connsiteX27" fmla="*/ 914400 w 3248517"/>
              <a:gd name="connsiteY27" fmla="*/ 2334247 h 3507439"/>
              <a:gd name="connsiteX28" fmla="*/ 1709331 w 3248517"/>
              <a:gd name="connsiteY28" fmla="*/ 2380197 h 3507439"/>
              <a:gd name="connsiteX29" fmla="*/ 1585267 w 3248517"/>
              <a:gd name="connsiteY29" fmla="*/ 3248647 h 3507439"/>
              <a:gd name="connsiteX30" fmla="*/ 1622026 w 3248517"/>
              <a:gd name="connsiteY30" fmla="*/ 3239457 h 3507439"/>
              <a:gd name="connsiteX31" fmla="*/ 1617432 w 3248517"/>
              <a:gd name="connsiteY31" fmla="*/ 3386496 h 3507439"/>
              <a:gd name="connsiteX32" fmla="*/ 1824205 w 3248517"/>
              <a:gd name="connsiteY32" fmla="*/ 3450826 h 3507439"/>
              <a:gd name="connsiteX33" fmla="*/ 1856370 w 3248517"/>
              <a:gd name="connsiteY33" fmla="*/ 3391091 h 3507439"/>
              <a:gd name="connsiteX34" fmla="*/ 1718521 w 3248517"/>
              <a:gd name="connsiteY34" fmla="*/ 3303786 h 3507439"/>
              <a:gd name="connsiteX35" fmla="*/ 1746091 w 3248517"/>
              <a:gd name="connsiteY35" fmla="*/ 2908619 h 3507439"/>
              <a:gd name="connsiteX36" fmla="*/ 1870155 w 3248517"/>
              <a:gd name="connsiteY36" fmla="*/ 2623730 h 3507439"/>
              <a:gd name="connsiteX37" fmla="*/ 1975840 w 3248517"/>
              <a:gd name="connsiteY37" fmla="*/ 2844289 h 3507439"/>
              <a:gd name="connsiteX38" fmla="*/ 2058549 w 3248517"/>
              <a:gd name="connsiteY38" fmla="*/ 3060253 h 3507439"/>
              <a:gd name="connsiteX39" fmla="*/ 2093835 w 3248517"/>
              <a:gd name="connsiteY39" fmla="*/ 3350929 h 3507439"/>
              <a:gd name="connsiteX40" fmla="*/ 2138593 w 3248517"/>
              <a:gd name="connsiteY40" fmla="*/ 3345423 h 3507439"/>
              <a:gd name="connsiteX41" fmla="*/ 2155499 w 3248517"/>
              <a:gd name="connsiteY41" fmla="*/ 3478113 h 3507439"/>
              <a:gd name="connsiteX42" fmla="*/ 2309062 w 3248517"/>
              <a:gd name="connsiteY42" fmla="*/ 3507439 h 3507439"/>
              <a:gd name="connsiteX43" fmla="*/ 2353539 w 3248517"/>
              <a:gd name="connsiteY43" fmla="*/ 3463419 h 3507439"/>
              <a:gd name="connsiteX44" fmla="*/ 2240700 w 3248517"/>
              <a:gd name="connsiteY44" fmla="*/ 3366924 h 3507439"/>
              <a:gd name="connsiteX45" fmla="*/ 2145854 w 3248517"/>
              <a:gd name="connsiteY45" fmla="*/ 3087823 h 3507439"/>
              <a:gd name="connsiteX46" fmla="*/ 2101660 w 3248517"/>
              <a:gd name="connsiteY46" fmla="*/ 2817884 h 3507439"/>
              <a:gd name="connsiteX47" fmla="*/ 2072334 w 3248517"/>
              <a:gd name="connsiteY47" fmla="*/ 2357222 h 3507439"/>
              <a:gd name="connsiteX48" fmla="*/ 2313376 w 3248517"/>
              <a:gd name="connsiteY48" fmla="*/ 2205413 h 3507439"/>
              <a:gd name="connsiteX49" fmla="*/ 2604615 w 3248517"/>
              <a:gd name="connsiteY49" fmla="*/ 1779447 h 3507439"/>
              <a:gd name="connsiteX50" fmla="*/ 2672628 w 3248517"/>
              <a:gd name="connsiteY50" fmla="*/ 1448891 h 3507439"/>
              <a:gd name="connsiteX51" fmla="*/ 2785010 w 3248517"/>
              <a:gd name="connsiteY51" fmla="*/ 1398346 h 3507439"/>
              <a:gd name="connsiteX52" fmla="*/ 2774628 w 3248517"/>
              <a:gd name="connsiteY52" fmla="*/ 1288521 h 3507439"/>
              <a:gd name="connsiteX53" fmla="*/ 2760106 w 3248517"/>
              <a:gd name="connsiteY53" fmla="*/ 1231453 h 3507439"/>
              <a:gd name="connsiteX54" fmla="*/ 2783362 w 3248517"/>
              <a:gd name="connsiteY54" fmla="*/ 1121454 h 3507439"/>
              <a:gd name="connsiteX55" fmla="*/ 2813492 w 3248517"/>
              <a:gd name="connsiteY55" fmla="*/ 1132185 h 3507439"/>
              <a:gd name="connsiteX56" fmla="*/ 2807530 w 3248517"/>
              <a:gd name="connsiteY56" fmla="*/ 1066034 h 3507439"/>
              <a:gd name="connsiteX57" fmla="*/ 2835100 w 3248517"/>
              <a:gd name="connsiteY57" fmla="*/ 1020084 h 3507439"/>
              <a:gd name="connsiteX58" fmla="*/ 2946306 w 3248517"/>
              <a:gd name="connsiteY58" fmla="*/ 872562 h 3507439"/>
              <a:gd name="connsiteX59" fmla="*/ 2986734 w 3248517"/>
              <a:gd name="connsiteY59" fmla="*/ 771955 h 3507439"/>
              <a:gd name="connsiteX60" fmla="*/ 2876992 w 3248517"/>
              <a:gd name="connsiteY60" fmla="*/ 819245 h 3507439"/>
              <a:gd name="connsiteX61" fmla="*/ 2742744 w 3248517"/>
              <a:gd name="connsiteY61" fmla="*/ 868450 h 3507439"/>
              <a:gd name="connsiteX62" fmla="*/ 3074039 w 3248517"/>
              <a:gd name="connsiteY62" fmla="*/ 501589 h 3507439"/>
              <a:gd name="connsiteX63" fmla="*/ 3219323 w 3248517"/>
              <a:gd name="connsiteY63" fmla="*/ 46231 h 3507439"/>
              <a:gd name="connsiteX64" fmla="*/ 3119988 w 3248517"/>
              <a:gd name="connsiteY64" fmla="*/ 328453 h 3507439"/>
              <a:gd name="connsiteX65" fmla="*/ 3079371 w 3248517"/>
              <a:gd name="connsiteY65" fmla="*/ 38232 h 3507439"/>
              <a:gd name="connsiteX66" fmla="*/ 3059798 w 3248517"/>
              <a:gd name="connsiteY66" fmla="*/ 388642 h 3507439"/>
              <a:gd name="connsiteX67" fmla="*/ 2963023 w 3248517"/>
              <a:gd name="connsiteY67" fmla="*/ 482754 h 3507439"/>
              <a:gd name="connsiteX68" fmla="*/ 2822963 w 3248517"/>
              <a:gd name="connsiteY68" fmla="*/ 60189 h 3507439"/>
              <a:gd name="connsiteX69" fmla="*/ 2887119 w 3248517"/>
              <a:gd name="connsiteY69" fmla="*/ 521161 h 3507439"/>
              <a:gd name="connsiteX70" fmla="*/ 2715630 w 3248517"/>
              <a:gd name="connsiteY70" fmla="*/ 730601 h 3507439"/>
              <a:gd name="connsiteX71" fmla="*/ 2649828 w 3248517"/>
              <a:gd name="connsiteY71" fmla="*/ 620884 h 3507439"/>
              <a:gd name="connsiteX72" fmla="*/ 2633832 w 3248517"/>
              <a:gd name="connsiteY72" fmla="*/ 446449 h 3507439"/>
              <a:gd name="connsiteX73" fmla="*/ 2586971 w 3248517"/>
              <a:gd name="connsiteY73" fmla="*/ 643296 h 3507439"/>
              <a:gd name="connsiteX74" fmla="*/ 2650846 w 3248517"/>
              <a:gd name="connsiteY74" fmla="*/ 771218 h 3507439"/>
              <a:gd name="connsiteX75" fmla="*/ 2632922 w 3248517"/>
              <a:gd name="connsiteY75" fmla="*/ 854946 h 3507439"/>
              <a:gd name="connsiteX76" fmla="*/ 2481287 w 3248517"/>
              <a:gd name="connsiteY76" fmla="*/ 854665 h 3507439"/>
              <a:gd name="connsiteX77" fmla="*/ 2393982 w 3248517"/>
              <a:gd name="connsiteY77" fmla="*/ 753575 h 3507439"/>
              <a:gd name="connsiteX78" fmla="*/ 2447929 w 3248517"/>
              <a:gd name="connsiteY78" fmla="*/ 605344 h 3507439"/>
              <a:gd name="connsiteX79" fmla="*/ 2420079 w 3248517"/>
              <a:gd name="connsiteY79" fmla="*/ 458586 h 3507439"/>
              <a:gd name="connsiteX80" fmla="*/ 2330389 w 3248517"/>
              <a:gd name="connsiteY80" fmla="*/ 702575 h 3507439"/>
              <a:gd name="connsiteX81" fmla="*/ 2045501 w 3248517"/>
              <a:gd name="connsiteY81" fmla="*/ 470160 h 3507439"/>
              <a:gd name="connsiteX82" fmla="*/ 2079139 w 3248517"/>
              <a:gd name="connsiteY82" fmla="*/ 379171 h 3507439"/>
              <a:gd name="connsiteX83" fmla="*/ 2305379 w 3248517"/>
              <a:gd name="connsiteY83" fmla="*/ 238764 h 3507439"/>
              <a:gd name="connsiteX84" fmla="*/ 2167863 w 3248517"/>
              <a:gd name="connsiteY84" fmla="*/ 296731 h 3507439"/>
              <a:gd name="connsiteX85" fmla="*/ 2035574 w 3248517"/>
              <a:gd name="connsiteY85" fmla="*/ 307863 h 3507439"/>
              <a:gd name="connsiteX86" fmla="*/ 2047899 w 3248517"/>
              <a:gd name="connsiteY86" fmla="*/ 174099 h 3507439"/>
              <a:gd name="connsiteX87" fmla="*/ 2126456 w 3248517"/>
              <a:gd name="connsiteY87" fmla="*/ 0 h 3507439"/>
              <a:gd name="connsiteX88" fmla="*/ 1966650 w 3248517"/>
              <a:gd name="connsiteY88" fmla="*/ 257318 h 3507439"/>
              <a:gd name="connsiteX89" fmla="*/ 1936870 w 3248517"/>
              <a:gd name="connsiteY89" fmla="*/ 32164 h 3507439"/>
              <a:gd name="connsiteX90" fmla="*/ 1901275 w 3248517"/>
              <a:gd name="connsiteY90" fmla="*/ 208756 h 3507439"/>
              <a:gd name="connsiteX91" fmla="*/ 1931363 w 3248517"/>
              <a:gd name="connsiteY91" fmla="*/ 367315 h 3507439"/>
              <a:gd name="connsiteX92" fmla="*/ 1837294 w 3248517"/>
              <a:gd name="connsiteY92" fmla="*/ 288733 h 3507439"/>
              <a:gd name="connsiteX93" fmla="*/ 1776782 w 3248517"/>
              <a:gd name="connsiteY93" fmla="*/ 138130 h 3507439"/>
              <a:gd name="connsiteX94" fmla="*/ 1812524 w 3248517"/>
              <a:gd name="connsiteY94" fmla="*/ 363351 h 3507439"/>
              <a:gd name="connsiteX95" fmla="*/ 2358415 w 3248517"/>
              <a:gd name="connsiteY95" fmla="*/ 907420 h 3507439"/>
              <a:gd name="connsiteX96" fmla="*/ 2235543 w 3248517"/>
              <a:gd name="connsiteY96" fmla="*/ 830779 h 3507439"/>
              <a:gd name="connsiteX97" fmla="*/ 2065635 w 3248517"/>
              <a:gd name="connsiteY97" fmla="*/ 746314 h 3507439"/>
              <a:gd name="connsiteX98" fmla="*/ 2108531 w 3248517"/>
              <a:gd name="connsiteY98" fmla="*/ 998194 h 3507439"/>
              <a:gd name="connsiteX99" fmla="*/ 2259254 w 3248517"/>
              <a:gd name="connsiteY99" fmla="*/ 1067227 h 3507439"/>
              <a:gd name="connsiteX100" fmla="*/ 2285163 w 3248517"/>
              <a:gd name="connsiteY100" fmla="*/ 1144483 h 3507439"/>
              <a:gd name="connsiteX101" fmla="*/ 2187208 w 3248517"/>
              <a:gd name="connsiteY101" fmla="*/ 1396872 h 3507439"/>
              <a:gd name="connsiteX102" fmla="*/ 1844360 w 3248517"/>
              <a:gd name="connsiteY102" fmla="*/ 1398722 h 3507439"/>
              <a:gd name="connsiteX103" fmla="*/ 1565233 w 3248517"/>
              <a:gd name="connsiteY103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18380 w 3248517"/>
              <a:gd name="connsiteY4" fmla="*/ 178744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65233 w 3248517"/>
              <a:gd name="connsiteY0" fmla="*/ 1433906 h 3507439"/>
              <a:gd name="connsiteX1" fmla="*/ 846598 w 3248517"/>
              <a:gd name="connsiteY1" fmla="*/ 1430614 h 3507439"/>
              <a:gd name="connsiteX2" fmla="*/ 526347 w 3248517"/>
              <a:gd name="connsiteY2" fmla="*/ 1443019 h 3507439"/>
              <a:gd name="connsiteX3" fmla="*/ 202179 w 3248517"/>
              <a:gd name="connsiteY3" fmla="*/ 1603646 h 3507439"/>
              <a:gd name="connsiteX4" fmla="*/ 53654 w 3248517"/>
              <a:gd name="connsiteY4" fmla="*/ 1771165 h 3507439"/>
              <a:gd name="connsiteX5" fmla="*/ 0 w 3248517"/>
              <a:gd name="connsiteY5" fmla="*/ 2063143 h 3507439"/>
              <a:gd name="connsiteX6" fmla="*/ 151635 w 3248517"/>
              <a:gd name="connsiteY6" fmla="*/ 1952864 h 3507439"/>
              <a:gd name="connsiteX7" fmla="*/ 188394 w 3248517"/>
              <a:gd name="connsiteY7" fmla="*/ 2003409 h 3507439"/>
              <a:gd name="connsiteX8" fmla="*/ 202179 w 3248517"/>
              <a:gd name="connsiteY8" fmla="*/ 1856369 h 3507439"/>
              <a:gd name="connsiteX9" fmla="*/ 280294 w 3248517"/>
              <a:gd name="connsiteY9" fmla="*/ 2269917 h 3507439"/>
              <a:gd name="connsiteX10" fmla="*/ 36760 w 3248517"/>
              <a:gd name="connsiteY10" fmla="*/ 2550211 h 3507439"/>
              <a:gd name="connsiteX11" fmla="*/ 45950 w 3248517"/>
              <a:gd name="connsiteY11" fmla="*/ 3363521 h 3507439"/>
              <a:gd name="connsiteX12" fmla="*/ 105685 w 3248517"/>
              <a:gd name="connsiteY12" fmla="*/ 3326761 h 3507439"/>
              <a:gd name="connsiteX13" fmla="*/ 133255 w 3248517"/>
              <a:gd name="connsiteY13" fmla="*/ 3469206 h 3507439"/>
              <a:gd name="connsiteX14" fmla="*/ 298674 w 3248517"/>
              <a:gd name="connsiteY14" fmla="*/ 3464611 h 3507439"/>
              <a:gd name="connsiteX15" fmla="*/ 353813 w 3248517"/>
              <a:gd name="connsiteY15" fmla="*/ 3427851 h 3507439"/>
              <a:gd name="connsiteX16" fmla="*/ 174609 w 3248517"/>
              <a:gd name="connsiteY16" fmla="*/ 3276217 h 3507439"/>
              <a:gd name="connsiteX17" fmla="*/ 170014 w 3248517"/>
              <a:gd name="connsiteY17" fmla="*/ 2720225 h 3507439"/>
              <a:gd name="connsiteX18" fmla="*/ 390573 w 3248517"/>
              <a:gd name="connsiteY18" fmla="*/ 2605350 h 3507439"/>
              <a:gd name="connsiteX19" fmla="*/ 298674 w 3248517"/>
              <a:gd name="connsiteY19" fmla="*/ 2734010 h 3507439"/>
              <a:gd name="connsiteX20" fmla="*/ 680057 w 3248517"/>
              <a:gd name="connsiteY20" fmla="*/ 3294597 h 3507439"/>
              <a:gd name="connsiteX21" fmla="*/ 721411 w 3248517"/>
              <a:gd name="connsiteY21" fmla="*/ 3262432 h 3507439"/>
              <a:gd name="connsiteX22" fmla="*/ 735196 w 3248517"/>
              <a:gd name="connsiteY22" fmla="*/ 3363521 h 3507439"/>
              <a:gd name="connsiteX23" fmla="*/ 928185 w 3248517"/>
              <a:gd name="connsiteY23" fmla="*/ 3363521 h 3507439"/>
              <a:gd name="connsiteX24" fmla="*/ 974135 w 3248517"/>
              <a:gd name="connsiteY24" fmla="*/ 3331356 h 3507439"/>
              <a:gd name="connsiteX25" fmla="*/ 758171 w 3248517"/>
              <a:gd name="connsiteY25" fmla="*/ 3193507 h 3507439"/>
              <a:gd name="connsiteX26" fmla="*/ 510043 w 3248517"/>
              <a:gd name="connsiteY26" fmla="*/ 2821314 h 3507439"/>
              <a:gd name="connsiteX27" fmla="*/ 519233 w 3248517"/>
              <a:gd name="connsiteY27" fmla="*/ 2738605 h 3507439"/>
              <a:gd name="connsiteX28" fmla="*/ 914400 w 3248517"/>
              <a:gd name="connsiteY28" fmla="*/ 2334247 h 3507439"/>
              <a:gd name="connsiteX29" fmla="*/ 1709331 w 3248517"/>
              <a:gd name="connsiteY29" fmla="*/ 2380197 h 3507439"/>
              <a:gd name="connsiteX30" fmla="*/ 1585267 w 3248517"/>
              <a:gd name="connsiteY30" fmla="*/ 3248647 h 3507439"/>
              <a:gd name="connsiteX31" fmla="*/ 1622026 w 3248517"/>
              <a:gd name="connsiteY31" fmla="*/ 3239457 h 3507439"/>
              <a:gd name="connsiteX32" fmla="*/ 1617432 w 3248517"/>
              <a:gd name="connsiteY32" fmla="*/ 3386496 h 3507439"/>
              <a:gd name="connsiteX33" fmla="*/ 1824205 w 3248517"/>
              <a:gd name="connsiteY33" fmla="*/ 3450826 h 3507439"/>
              <a:gd name="connsiteX34" fmla="*/ 1856370 w 3248517"/>
              <a:gd name="connsiteY34" fmla="*/ 3391091 h 3507439"/>
              <a:gd name="connsiteX35" fmla="*/ 1718521 w 3248517"/>
              <a:gd name="connsiteY35" fmla="*/ 3303786 h 3507439"/>
              <a:gd name="connsiteX36" fmla="*/ 1746091 w 3248517"/>
              <a:gd name="connsiteY36" fmla="*/ 2908619 h 3507439"/>
              <a:gd name="connsiteX37" fmla="*/ 1870155 w 3248517"/>
              <a:gd name="connsiteY37" fmla="*/ 2623730 h 3507439"/>
              <a:gd name="connsiteX38" fmla="*/ 1975840 w 3248517"/>
              <a:gd name="connsiteY38" fmla="*/ 2844289 h 3507439"/>
              <a:gd name="connsiteX39" fmla="*/ 2058549 w 3248517"/>
              <a:gd name="connsiteY39" fmla="*/ 3060253 h 3507439"/>
              <a:gd name="connsiteX40" fmla="*/ 2093835 w 3248517"/>
              <a:gd name="connsiteY40" fmla="*/ 3350929 h 3507439"/>
              <a:gd name="connsiteX41" fmla="*/ 2138593 w 3248517"/>
              <a:gd name="connsiteY41" fmla="*/ 3345423 h 3507439"/>
              <a:gd name="connsiteX42" fmla="*/ 2155499 w 3248517"/>
              <a:gd name="connsiteY42" fmla="*/ 3478113 h 3507439"/>
              <a:gd name="connsiteX43" fmla="*/ 2309062 w 3248517"/>
              <a:gd name="connsiteY43" fmla="*/ 3507439 h 3507439"/>
              <a:gd name="connsiteX44" fmla="*/ 2353539 w 3248517"/>
              <a:gd name="connsiteY44" fmla="*/ 3463419 h 3507439"/>
              <a:gd name="connsiteX45" fmla="*/ 2240700 w 3248517"/>
              <a:gd name="connsiteY45" fmla="*/ 3366924 h 3507439"/>
              <a:gd name="connsiteX46" fmla="*/ 2145854 w 3248517"/>
              <a:gd name="connsiteY46" fmla="*/ 3087823 h 3507439"/>
              <a:gd name="connsiteX47" fmla="*/ 2101660 w 3248517"/>
              <a:gd name="connsiteY47" fmla="*/ 2817884 h 3507439"/>
              <a:gd name="connsiteX48" fmla="*/ 2072334 w 3248517"/>
              <a:gd name="connsiteY48" fmla="*/ 2357222 h 3507439"/>
              <a:gd name="connsiteX49" fmla="*/ 2313376 w 3248517"/>
              <a:gd name="connsiteY49" fmla="*/ 2205413 h 3507439"/>
              <a:gd name="connsiteX50" fmla="*/ 2604615 w 3248517"/>
              <a:gd name="connsiteY50" fmla="*/ 1779447 h 3507439"/>
              <a:gd name="connsiteX51" fmla="*/ 2672628 w 3248517"/>
              <a:gd name="connsiteY51" fmla="*/ 1448891 h 3507439"/>
              <a:gd name="connsiteX52" fmla="*/ 2785010 w 3248517"/>
              <a:gd name="connsiteY52" fmla="*/ 1398346 h 3507439"/>
              <a:gd name="connsiteX53" fmla="*/ 2774628 w 3248517"/>
              <a:gd name="connsiteY53" fmla="*/ 1288521 h 3507439"/>
              <a:gd name="connsiteX54" fmla="*/ 2760106 w 3248517"/>
              <a:gd name="connsiteY54" fmla="*/ 1231453 h 3507439"/>
              <a:gd name="connsiteX55" fmla="*/ 2783362 w 3248517"/>
              <a:gd name="connsiteY55" fmla="*/ 1121454 h 3507439"/>
              <a:gd name="connsiteX56" fmla="*/ 2813492 w 3248517"/>
              <a:gd name="connsiteY56" fmla="*/ 1132185 h 3507439"/>
              <a:gd name="connsiteX57" fmla="*/ 2807530 w 3248517"/>
              <a:gd name="connsiteY57" fmla="*/ 1066034 h 3507439"/>
              <a:gd name="connsiteX58" fmla="*/ 2835100 w 3248517"/>
              <a:gd name="connsiteY58" fmla="*/ 1020084 h 3507439"/>
              <a:gd name="connsiteX59" fmla="*/ 2946306 w 3248517"/>
              <a:gd name="connsiteY59" fmla="*/ 872562 h 3507439"/>
              <a:gd name="connsiteX60" fmla="*/ 2986734 w 3248517"/>
              <a:gd name="connsiteY60" fmla="*/ 771955 h 3507439"/>
              <a:gd name="connsiteX61" fmla="*/ 2876992 w 3248517"/>
              <a:gd name="connsiteY61" fmla="*/ 819245 h 3507439"/>
              <a:gd name="connsiteX62" fmla="*/ 2742744 w 3248517"/>
              <a:gd name="connsiteY62" fmla="*/ 868450 h 3507439"/>
              <a:gd name="connsiteX63" fmla="*/ 3074039 w 3248517"/>
              <a:gd name="connsiteY63" fmla="*/ 501589 h 3507439"/>
              <a:gd name="connsiteX64" fmla="*/ 3219323 w 3248517"/>
              <a:gd name="connsiteY64" fmla="*/ 46231 h 3507439"/>
              <a:gd name="connsiteX65" fmla="*/ 3119988 w 3248517"/>
              <a:gd name="connsiteY65" fmla="*/ 328453 h 3507439"/>
              <a:gd name="connsiteX66" fmla="*/ 3079371 w 3248517"/>
              <a:gd name="connsiteY66" fmla="*/ 38232 h 3507439"/>
              <a:gd name="connsiteX67" fmla="*/ 3059798 w 3248517"/>
              <a:gd name="connsiteY67" fmla="*/ 388642 h 3507439"/>
              <a:gd name="connsiteX68" fmla="*/ 2963023 w 3248517"/>
              <a:gd name="connsiteY68" fmla="*/ 482754 h 3507439"/>
              <a:gd name="connsiteX69" fmla="*/ 2822963 w 3248517"/>
              <a:gd name="connsiteY69" fmla="*/ 60189 h 3507439"/>
              <a:gd name="connsiteX70" fmla="*/ 2887119 w 3248517"/>
              <a:gd name="connsiteY70" fmla="*/ 521161 h 3507439"/>
              <a:gd name="connsiteX71" fmla="*/ 2715630 w 3248517"/>
              <a:gd name="connsiteY71" fmla="*/ 730601 h 3507439"/>
              <a:gd name="connsiteX72" fmla="*/ 2649828 w 3248517"/>
              <a:gd name="connsiteY72" fmla="*/ 620884 h 3507439"/>
              <a:gd name="connsiteX73" fmla="*/ 2633832 w 3248517"/>
              <a:gd name="connsiteY73" fmla="*/ 446449 h 3507439"/>
              <a:gd name="connsiteX74" fmla="*/ 2586971 w 3248517"/>
              <a:gd name="connsiteY74" fmla="*/ 643296 h 3507439"/>
              <a:gd name="connsiteX75" fmla="*/ 2650846 w 3248517"/>
              <a:gd name="connsiteY75" fmla="*/ 771218 h 3507439"/>
              <a:gd name="connsiteX76" fmla="*/ 2632922 w 3248517"/>
              <a:gd name="connsiteY76" fmla="*/ 854946 h 3507439"/>
              <a:gd name="connsiteX77" fmla="*/ 2481287 w 3248517"/>
              <a:gd name="connsiteY77" fmla="*/ 854665 h 3507439"/>
              <a:gd name="connsiteX78" fmla="*/ 2393982 w 3248517"/>
              <a:gd name="connsiteY78" fmla="*/ 753575 h 3507439"/>
              <a:gd name="connsiteX79" fmla="*/ 2447929 w 3248517"/>
              <a:gd name="connsiteY79" fmla="*/ 605344 h 3507439"/>
              <a:gd name="connsiteX80" fmla="*/ 2420079 w 3248517"/>
              <a:gd name="connsiteY80" fmla="*/ 458586 h 3507439"/>
              <a:gd name="connsiteX81" fmla="*/ 2330389 w 3248517"/>
              <a:gd name="connsiteY81" fmla="*/ 702575 h 3507439"/>
              <a:gd name="connsiteX82" fmla="*/ 2045501 w 3248517"/>
              <a:gd name="connsiteY82" fmla="*/ 470160 h 3507439"/>
              <a:gd name="connsiteX83" fmla="*/ 2079139 w 3248517"/>
              <a:gd name="connsiteY83" fmla="*/ 379171 h 3507439"/>
              <a:gd name="connsiteX84" fmla="*/ 2305379 w 3248517"/>
              <a:gd name="connsiteY84" fmla="*/ 238764 h 3507439"/>
              <a:gd name="connsiteX85" fmla="*/ 2167863 w 3248517"/>
              <a:gd name="connsiteY85" fmla="*/ 296731 h 3507439"/>
              <a:gd name="connsiteX86" fmla="*/ 2035574 w 3248517"/>
              <a:gd name="connsiteY86" fmla="*/ 307863 h 3507439"/>
              <a:gd name="connsiteX87" fmla="*/ 2047899 w 3248517"/>
              <a:gd name="connsiteY87" fmla="*/ 174099 h 3507439"/>
              <a:gd name="connsiteX88" fmla="*/ 2126456 w 3248517"/>
              <a:gd name="connsiteY88" fmla="*/ 0 h 3507439"/>
              <a:gd name="connsiteX89" fmla="*/ 1966650 w 3248517"/>
              <a:gd name="connsiteY89" fmla="*/ 257318 h 3507439"/>
              <a:gd name="connsiteX90" fmla="*/ 1936870 w 3248517"/>
              <a:gd name="connsiteY90" fmla="*/ 32164 h 3507439"/>
              <a:gd name="connsiteX91" fmla="*/ 1901275 w 3248517"/>
              <a:gd name="connsiteY91" fmla="*/ 208756 h 3507439"/>
              <a:gd name="connsiteX92" fmla="*/ 1931363 w 3248517"/>
              <a:gd name="connsiteY92" fmla="*/ 367315 h 3507439"/>
              <a:gd name="connsiteX93" fmla="*/ 1837294 w 3248517"/>
              <a:gd name="connsiteY93" fmla="*/ 288733 h 3507439"/>
              <a:gd name="connsiteX94" fmla="*/ 1776782 w 3248517"/>
              <a:gd name="connsiteY94" fmla="*/ 138130 h 3507439"/>
              <a:gd name="connsiteX95" fmla="*/ 1812524 w 3248517"/>
              <a:gd name="connsiteY95" fmla="*/ 363351 h 3507439"/>
              <a:gd name="connsiteX96" fmla="*/ 2358415 w 3248517"/>
              <a:gd name="connsiteY96" fmla="*/ 907420 h 3507439"/>
              <a:gd name="connsiteX97" fmla="*/ 2235543 w 3248517"/>
              <a:gd name="connsiteY97" fmla="*/ 830779 h 3507439"/>
              <a:gd name="connsiteX98" fmla="*/ 2065635 w 3248517"/>
              <a:gd name="connsiteY98" fmla="*/ 746314 h 3507439"/>
              <a:gd name="connsiteX99" fmla="*/ 2108531 w 3248517"/>
              <a:gd name="connsiteY99" fmla="*/ 998194 h 3507439"/>
              <a:gd name="connsiteX100" fmla="*/ 2259254 w 3248517"/>
              <a:gd name="connsiteY100" fmla="*/ 1067227 h 3507439"/>
              <a:gd name="connsiteX101" fmla="*/ 2285163 w 3248517"/>
              <a:gd name="connsiteY101" fmla="*/ 1144483 h 3507439"/>
              <a:gd name="connsiteX102" fmla="*/ 2187208 w 3248517"/>
              <a:gd name="connsiteY102" fmla="*/ 1396872 h 3507439"/>
              <a:gd name="connsiteX103" fmla="*/ 1844360 w 3248517"/>
              <a:gd name="connsiteY103" fmla="*/ 1398722 h 3507439"/>
              <a:gd name="connsiteX104" fmla="*/ 1565233 w 3248517"/>
              <a:gd name="connsiteY104" fmla="*/ 1433906 h 3507439"/>
              <a:gd name="connsiteX0" fmla="*/ 1546239 w 3229523"/>
              <a:gd name="connsiteY0" fmla="*/ 1433906 h 3507439"/>
              <a:gd name="connsiteX1" fmla="*/ 827604 w 3229523"/>
              <a:gd name="connsiteY1" fmla="*/ 1430614 h 3507439"/>
              <a:gd name="connsiteX2" fmla="*/ 507353 w 3229523"/>
              <a:gd name="connsiteY2" fmla="*/ 1443019 h 3507439"/>
              <a:gd name="connsiteX3" fmla="*/ 183185 w 3229523"/>
              <a:gd name="connsiteY3" fmla="*/ 1603646 h 3507439"/>
              <a:gd name="connsiteX4" fmla="*/ 34660 w 3229523"/>
              <a:gd name="connsiteY4" fmla="*/ 1771165 h 3507439"/>
              <a:gd name="connsiteX5" fmla="*/ 0 w 3229523"/>
              <a:gd name="connsiteY5" fmla="*/ 2063143 h 3507439"/>
              <a:gd name="connsiteX6" fmla="*/ 132641 w 3229523"/>
              <a:gd name="connsiteY6" fmla="*/ 1952864 h 3507439"/>
              <a:gd name="connsiteX7" fmla="*/ 169400 w 3229523"/>
              <a:gd name="connsiteY7" fmla="*/ 2003409 h 3507439"/>
              <a:gd name="connsiteX8" fmla="*/ 183185 w 3229523"/>
              <a:gd name="connsiteY8" fmla="*/ 1856369 h 3507439"/>
              <a:gd name="connsiteX9" fmla="*/ 261300 w 3229523"/>
              <a:gd name="connsiteY9" fmla="*/ 2269917 h 3507439"/>
              <a:gd name="connsiteX10" fmla="*/ 17766 w 3229523"/>
              <a:gd name="connsiteY10" fmla="*/ 2550211 h 3507439"/>
              <a:gd name="connsiteX11" fmla="*/ 26956 w 3229523"/>
              <a:gd name="connsiteY11" fmla="*/ 3363521 h 3507439"/>
              <a:gd name="connsiteX12" fmla="*/ 86691 w 3229523"/>
              <a:gd name="connsiteY12" fmla="*/ 3326761 h 3507439"/>
              <a:gd name="connsiteX13" fmla="*/ 114261 w 3229523"/>
              <a:gd name="connsiteY13" fmla="*/ 3469206 h 3507439"/>
              <a:gd name="connsiteX14" fmla="*/ 279680 w 3229523"/>
              <a:gd name="connsiteY14" fmla="*/ 3464611 h 3507439"/>
              <a:gd name="connsiteX15" fmla="*/ 334819 w 3229523"/>
              <a:gd name="connsiteY15" fmla="*/ 3427851 h 3507439"/>
              <a:gd name="connsiteX16" fmla="*/ 155615 w 3229523"/>
              <a:gd name="connsiteY16" fmla="*/ 3276217 h 3507439"/>
              <a:gd name="connsiteX17" fmla="*/ 151020 w 3229523"/>
              <a:gd name="connsiteY17" fmla="*/ 2720225 h 3507439"/>
              <a:gd name="connsiteX18" fmla="*/ 371579 w 3229523"/>
              <a:gd name="connsiteY18" fmla="*/ 2605350 h 3507439"/>
              <a:gd name="connsiteX19" fmla="*/ 279680 w 3229523"/>
              <a:gd name="connsiteY19" fmla="*/ 2734010 h 3507439"/>
              <a:gd name="connsiteX20" fmla="*/ 661063 w 3229523"/>
              <a:gd name="connsiteY20" fmla="*/ 3294597 h 3507439"/>
              <a:gd name="connsiteX21" fmla="*/ 702417 w 3229523"/>
              <a:gd name="connsiteY21" fmla="*/ 3262432 h 3507439"/>
              <a:gd name="connsiteX22" fmla="*/ 716202 w 3229523"/>
              <a:gd name="connsiteY22" fmla="*/ 3363521 h 3507439"/>
              <a:gd name="connsiteX23" fmla="*/ 909191 w 3229523"/>
              <a:gd name="connsiteY23" fmla="*/ 3363521 h 3507439"/>
              <a:gd name="connsiteX24" fmla="*/ 955141 w 3229523"/>
              <a:gd name="connsiteY24" fmla="*/ 3331356 h 3507439"/>
              <a:gd name="connsiteX25" fmla="*/ 739177 w 3229523"/>
              <a:gd name="connsiteY25" fmla="*/ 3193507 h 3507439"/>
              <a:gd name="connsiteX26" fmla="*/ 491049 w 3229523"/>
              <a:gd name="connsiteY26" fmla="*/ 2821314 h 3507439"/>
              <a:gd name="connsiteX27" fmla="*/ 500239 w 3229523"/>
              <a:gd name="connsiteY27" fmla="*/ 2738605 h 3507439"/>
              <a:gd name="connsiteX28" fmla="*/ 895406 w 3229523"/>
              <a:gd name="connsiteY28" fmla="*/ 2334247 h 3507439"/>
              <a:gd name="connsiteX29" fmla="*/ 1690337 w 3229523"/>
              <a:gd name="connsiteY29" fmla="*/ 2380197 h 3507439"/>
              <a:gd name="connsiteX30" fmla="*/ 1566273 w 3229523"/>
              <a:gd name="connsiteY30" fmla="*/ 3248647 h 3507439"/>
              <a:gd name="connsiteX31" fmla="*/ 1603032 w 3229523"/>
              <a:gd name="connsiteY31" fmla="*/ 3239457 h 3507439"/>
              <a:gd name="connsiteX32" fmla="*/ 1598438 w 3229523"/>
              <a:gd name="connsiteY32" fmla="*/ 3386496 h 3507439"/>
              <a:gd name="connsiteX33" fmla="*/ 1805211 w 3229523"/>
              <a:gd name="connsiteY33" fmla="*/ 3450826 h 3507439"/>
              <a:gd name="connsiteX34" fmla="*/ 1837376 w 3229523"/>
              <a:gd name="connsiteY34" fmla="*/ 3391091 h 3507439"/>
              <a:gd name="connsiteX35" fmla="*/ 1699527 w 3229523"/>
              <a:gd name="connsiteY35" fmla="*/ 3303786 h 3507439"/>
              <a:gd name="connsiteX36" fmla="*/ 1727097 w 3229523"/>
              <a:gd name="connsiteY36" fmla="*/ 2908619 h 3507439"/>
              <a:gd name="connsiteX37" fmla="*/ 1851161 w 3229523"/>
              <a:gd name="connsiteY37" fmla="*/ 2623730 h 3507439"/>
              <a:gd name="connsiteX38" fmla="*/ 1956846 w 3229523"/>
              <a:gd name="connsiteY38" fmla="*/ 2844289 h 3507439"/>
              <a:gd name="connsiteX39" fmla="*/ 2039555 w 3229523"/>
              <a:gd name="connsiteY39" fmla="*/ 3060253 h 3507439"/>
              <a:gd name="connsiteX40" fmla="*/ 2074841 w 3229523"/>
              <a:gd name="connsiteY40" fmla="*/ 3350929 h 3507439"/>
              <a:gd name="connsiteX41" fmla="*/ 2119599 w 3229523"/>
              <a:gd name="connsiteY41" fmla="*/ 3345423 h 3507439"/>
              <a:gd name="connsiteX42" fmla="*/ 2136505 w 3229523"/>
              <a:gd name="connsiteY42" fmla="*/ 3478113 h 3507439"/>
              <a:gd name="connsiteX43" fmla="*/ 2290068 w 3229523"/>
              <a:gd name="connsiteY43" fmla="*/ 3507439 h 3507439"/>
              <a:gd name="connsiteX44" fmla="*/ 2334545 w 3229523"/>
              <a:gd name="connsiteY44" fmla="*/ 3463419 h 3507439"/>
              <a:gd name="connsiteX45" fmla="*/ 2221706 w 3229523"/>
              <a:gd name="connsiteY45" fmla="*/ 3366924 h 3507439"/>
              <a:gd name="connsiteX46" fmla="*/ 2126860 w 3229523"/>
              <a:gd name="connsiteY46" fmla="*/ 3087823 h 3507439"/>
              <a:gd name="connsiteX47" fmla="*/ 2082666 w 3229523"/>
              <a:gd name="connsiteY47" fmla="*/ 2817884 h 3507439"/>
              <a:gd name="connsiteX48" fmla="*/ 2053340 w 3229523"/>
              <a:gd name="connsiteY48" fmla="*/ 2357222 h 3507439"/>
              <a:gd name="connsiteX49" fmla="*/ 2294382 w 3229523"/>
              <a:gd name="connsiteY49" fmla="*/ 2205413 h 3507439"/>
              <a:gd name="connsiteX50" fmla="*/ 2585621 w 3229523"/>
              <a:gd name="connsiteY50" fmla="*/ 1779447 h 3507439"/>
              <a:gd name="connsiteX51" fmla="*/ 2653634 w 3229523"/>
              <a:gd name="connsiteY51" fmla="*/ 1448891 h 3507439"/>
              <a:gd name="connsiteX52" fmla="*/ 2766016 w 3229523"/>
              <a:gd name="connsiteY52" fmla="*/ 1398346 h 3507439"/>
              <a:gd name="connsiteX53" fmla="*/ 2755634 w 3229523"/>
              <a:gd name="connsiteY53" fmla="*/ 1288521 h 3507439"/>
              <a:gd name="connsiteX54" fmla="*/ 2741112 w 3229523"/>
              <a:gd name="connsiteY54" fmla="*/ 1231453 h 3507439"/>
              <a:gd name="connsiteX55" fmla="*/ 2764368 w 3229523"/>
              <a:gd name="connsiteY55" fmla="*/ 1121454 h 3507439"/>
              <a:gd name="connsiteX56" fmla="*/ 2794498 w 3229523"/>
              <a:gd name="connsiteY56" fmla="*/ 1132185 h 3507439"/>
              <a:gd name="connsiteX57" fmla="*/ 2788536 w 3229523"/>
              <a:gd name="connsiteY57" fmla="*/ 1066034 h 3507439"/>
              <a:gd name="connsiteX58" fmla="*/ 2816106 w 3229523"/>
              <a:gd name="connsiteY58" fmla="*/ 1020084 h 3507439"/>
              <a:gd name="connsiteX59" fmla="*/ 2927312 w 3229523"/>
              <a:gd name="connsiteY59" fmla="*/ 872562 h 3507439"/>
              <a:gd name="connsiteX60" fmla="*/ 2967740 w 3229523"/>
              <a:gd name="connsiteY60" fmla="*/ 771955 h 3507439"/>
              <a:gd name="connsiteX61" fmla="*/ 2857998 w 3229523"/>
              <a:gd name="connsiteY61" fmla="*/ 819245 h 3507439"/>
              <a:gd name="connsiteX62" fmla="*/ 2723750 w 3229523"/>
              <a:gd name="connsiteY62" fmla="*/ 868450 h 3507439"/>
              <a:gd name="connsiteX63" fmla="*/ 3055045 w 3229523"/>
              <a:gd name="connsiteY63" fmla="*/ 501589 h 3507439"/>
              <a:gd name="connsiteX64" fmla="*/ 3200329 w 3229523"/>
              <a:gd name="connsiteY64" fmla="*/ 46231 h 3507439"/>
              <a:gd name="connsiteX65" fmla="*/ 3100994 w 3229523"/>
              <a:gd name="connsiteY65" fmla="*/ 328453 h 3507439"/>
              <a:gd name="connsiteX66" fmla="*/ 3060377 w 3229523"/>
              <a:gd name="connsiteY66" fmla="*/ 38232 h 3507439"/>
              <a:gd name="connsiteX67" fmla="*/ 3040804 w 3229523"/>
              <a:gd name="connsiteY67" fmla="*/ 388642 h 3507439"/>
              <a:gd name="connsiteX68" fmla="*/ 2944029 w 3229523"/>
              <a:gd name="connsiteY68" fmla="*/ 482754 h 3507439"/>
              <a:gd name="connsiteX69" fmla="*/ 2803969 w 3229523"/>
              <a:gd name="connsiteY69" fmla="*/ 60189 h 3507439"/>
              <a:gd name="connsiteX70" fmla="*/ 2868125 w 3229523"/>
              <a:gd name="connsiteY70" fmla="*/ 521161 h 3507439"/>
              <a:gd name="connsiteX71" fmla="*/ 2696636 w 3229523"/>
              <a:gd name="connsiteY71" fmla="*/ 730601 h 3507439"/>
              <a:gd name="connsiteX72" fmla="*/ 2630834 w 3229523"/>
              <a:gd name="connsiteY72" fmla="*/ 620884 h 3507439"/>
              <a:gd name="connsiteX73" fmla="*/ 2614838 w 3229523"/>
              <a:gd name="connsiteY73" fmla="*/ 446449 h 3507439"/>
              <a:gd name="connsiteX74" fmla="*/ 2567977 w 3229523"/>
              <a:gd name="connsiteY74" fmla="*/ 643296 h 3507439"/>
              <a:gd name="connsiteX75" fmla="*/ 2631852 w 3229523"/>
              <a:gd name="connsiteY75" fmla="*/ 771218 h 3507439"/>
              <a:gd name="connsiteX76" fmla="*/ 2613928 w 3229523"/>
              <a:gd name="connsiteY76" fmla="*/ 854946 h 3507439"/>
              <a:gd name="connsiteX77" fmla="*/ 2462293 w 3229523"/>
              <a:gd name="connsiteY77" fmla="*/ 854665 h 3507439"/>
              <a:gd name="connsiteX78" fmla="*/ 2374988 w 3229523"/>
              <a:gd name="connsiteY78" fmla="*/ 753575 h 3507439"/>
              <a:gd name="connsiteX79" fmla="*/ 2428935 w 3229523"/>
              <a:gd name="connsiteY79" fmla="*/ 605344 h 3507439"/>
              <a:gd name="connsiteX80" fmla="*/ 2401085 w 3229523"/>
              <a:gd name="connsiteY80" fmla="*/ 458586 h 3507439"/>
              <a:gd name="connsiteX81" fmla="*/ 2311395 w 3229523"/>
              <a:gd name="connsiteY81" fmla="*/ 702575 h 3507439"/>
              <a:gd name="connsiteX82" fmla="*/ 2026507 w 3229523"/>
              <a:gd name="connsiteY82" fmla="*/ 470160 h 3507439"/>
              <a:gd name="connsiteX83" fmla="*/ 2060145 w 3229523"/>
              <a:gd name="connsiteY83" fmla="*/ 379171 h 3507439"/>
              <a:gd name="connsiteX84" fmla="*/ 2286385 w 3229523"/>
              <a:gd name="connsiteY84" fmla="*/ 238764 h 3507439"/>
              <a:gd name="connsiteX85" fmla="*/ 2148869 w 3229523"/>
              <a:gd name="connsiteY85" fmla="*/ 296731 h 3507439"/>
              <a:gd name="connsiteX86" fmla="*/ 2016580 w 3229523"/>
              <a:gd name="connsiteY86" fmla="*/ 307863 h 3507439"/>
              <a:gd name="connsiteX87" fmla="*/ 2028905 w 3229523"/>
              <a:gd name="connsiteY87" fmla="*/ 174099 h 3507439"/>
              <a:gd name="connsiteX88" fmla="*/ 2107462 w 3229523"/>
              <a:gd name="connsiteY88" fmla="*/ 0 h 3507439"/>
              <a:gd name="connsiteX89" fmla="*/ 1947656 w 3229523"/>
              <a:gd name="connsiteY89" fmla="*/ 257318 h 3507439"/>
              <a:gd name="connsiteX90" fmla="*/ 1917876 w 3229523"/>
              <a:gd name="connsiteY90" fmla="*/ 32164 h 3507439"/>
              <a:gd name="connsiteX91" fmla="*/ 1882281 w 3229523"/>
              <a:gd name="connsiteY91" fmla="*/ 208756 h 3507439"/>
              <a:gd name="connsiteX92" fmla="*/ 1912369 w 3229523"/>
              <a:gd name="connsiteY92" fmla="*/ 367315 h 3507439"/>
              <a:gd name="connsiteX93" fmla="*/ 1818300 w 3229523"/>
              <a:gd name="connsiteY93" fmla="*/ 288733 h 3507439"/>
              <a:gd name="connsiteX94" fmla="*/ 1757788 w 3229523"/>
              <a:gd name="connsiteY94" fmla="*/ 138130 h 3507439"/>
              <a:gd name="connsiteX95" fmla="*/ 1793530 w 3229523"/>
              <a:gd name="connsiteY95" fmla="*/ 363351 h 3507439"/>
              <a:gd name="connsiteX96" fmla="*/ 2339421 w 3229523"/>
              <a:gd name="connsiteY96" fmla="*/ 907420 h 3507439"/>
              <a:gd name="connsiteX97" fmla="*/ 2216549 w 3229523"/>
              <a:gd name="connsiteY97" fmla="*/ 830779 h 3507439"/>
              <a:gd name="connsiteX98" fmla="*/ 2046641 w 3229523"/>
              <a:gd name="connsiteY98" fmla="*/ 746314 h 3507439"/>
              <a:gd name="connsiteX99" fmla="*/ 2089537 w 3229523"/>
              <a:gd name="connsiteY99" fmla="*/ 998194 h 3507439"/>
              <a:gd name="connsiteX100" fmla="*/ 2240260 w 3229523"/>
              <a:gd name="connsiteY100" fmla="*/ 1067227 h 3507439"/>
              <a:gd name="connsiteX101" fmla="*/ 2266169 w 3229523"/>
              <a:gd name="connsiteY101" fmla="*/ 1144483 h 3507439"/>
              <a:gd name="connsiteX102" fmla="*/ 2168214 w 3229523"/>
              <a:gd name="connsiteY102" fmla="*/ 1396872 h 3507439"/>
              <a:gd name="connsiteX103" fmla="*/ 1825366 w 3229523"/>
              <a:gd name="connsiteY103" fmla="*/ 1398722 h 3507439"/>
              <a:gd name="connsiteX104" fmla="*/ 1546239 w 3229523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5286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19188 w 3229637"/>
              <a:gd name="connsiteY6" fmla="*/ 193658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05621 w 3229637"/>
              <a:gd name="connsiteY6" fmla="*/ 1920304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2755 w 3229637"/>
              <a:gd name="connsiteY6" fmla="*/ 1917591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69514 w 3229637"/>
              <a:gd name="connsiteY7" fmla="*/ 2003409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83299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202292 w 3229637"/>
              <a:gd name="connsiteY8" fmla="*/ 1856369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61414 w 3229637"/>
              <a:gd name="connsiteY9" fmla="*/ 2269917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17880 w 3229637"/>
              <a:gd name="connsiteY10" fmla="*/ 2550211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34161 w 3229637"/>
              <a:gd name="connsiteY10" fmla="*/ 253935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69204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27070 w 3229637"/>
              <a:gd name="connsiteY11" fmla="*/ 3363521 h 3507439"/>
              <a:gd name="connsiteX12" fmla="*/ 86805 w 3229637"/>
              <a:gd name="connsiteY12" fmla="*/ 3326761 h 3507439"/>
              <a:gd name="connsiteX13" fmla="*/ 114375 w 3229637"/>
              <a:gd name="connsiteY13" fmla="*/ 3469206 h 3507439"/>
              <a:gd name="connsiteX14" fmla="*/ 279794 w 3229637"/>
              <a:gd name="connsiteY14" fmla="*/ 3464611 h 3507439"/>
              <a:gd name="connsiteX15" fmla="*/ 334933 w 3229637"/>
              <a:gd name="connsiteY15" fmla="*/ 3427851 h 3507439"/>
              <a:gd name="connsiteX16" fmla="*/ 155729 w 3229637"/>
              <a:gd name="connsiteY16" fmla="*/ 3276217 h 3507439"/>
              <a:gd name="connsiteX17" fmla="*/ 151134 w 3229637"/>
              <a:gd name="connsiteY17" fmla="*/ 2720225 h 3507439"/>
              <a:gd name="connsiteX18" fmla="*/ 371693 w 3229637"/>
              <a:gd name="connsiteY18" fmla="*/ 2605350 h 3507439"/>
              <a:gd name="connsiteX19" fmla="*/ 279794 w 3229637"/>
              <a:gd name="connsiteY19" fmla="*/ 2734010 h 3507439"/>
              <a:gd name="connsiteX20" fmla="*/ 661177 w 3229637"/>
              <a:gd name="connsiteY20" fmla="*/ 3294597 h 3507439"/>
              <a:gd name="connsiteX21" fmla="*/ 702531 w 3229637"/>
              <a:gd name="connsiteY21" fmla="*/ 3262432 h 3507439"/>
              <a:gd name="connsiteX22" fmla="*/ 716316 w 3229637"/>
              <a:gd name="connsiteY22" fmla="*/ 3363521 h 3507439"/>
              <a:gd name="connsiteX23" fmla="*/ 909305 w 3229637"/>
              <a:gd name="connsiteY23" fmla="*/ 3363521 h 3507439"/>
              <a:gd name="connsiteX24" fmla="*/ 955255 w 3229637"/>
              <a:gd name="connsiteY24" fmla="*/ 3331356 h 3507439"/>
              <a:gd name="connsiteX25" fmla="*/ 739291 w 3229637"/>
              <a:gd name="connsiteY25" fmla="*/ 3193507 h 3507439"/>
              <a:gd name="connsiteX26" fmla="*/ 491163 w 3229637"/>
              <a:gd name="connsiteY26" fmla="*/ 2821314 h 3507439"/>
              <a:gd name="connsiteX27" fmla="*/ 500353 w 3229637"/>
              <a:gd name="connsiteY27" fmla="*/ 2738605 h 3507439"/>
              <a:gd name="connsiteX28" fmla="*/ 895520 w 3229637"/>
              <a:gd name="connsiteY28" fmla="*/ 2334247 h 3507439"/>
              <a:gd name="connsiteX29" fmla="*/ 1690451 w 3229637"/>
              <a:gd name="connsiteY29" fmla="*/ 2380197 h 3507439"/>
              <a:gd name="connsiteX30" fmla="*/ 1566387 w 3229637"/>
              <a:gd name="connsiteY30" fmla="*/ 3248647 h 3507439"/>
              <a:gd name="connsiteX31" fmla="*/ 1603146 w 3229637"/>
              <a:gd name="connsiteY31" fmla="*/ 3239457 h 3507439"/>
              <a:gd name="connsiteX32" fmla="*/ 1598552 w 3229637"/>
              <a:gd name="connsiteY32" fmla="*/ 3386496 h 3507439"/>
              <a:gd name="connsiteX33" fmla="*/ 1805325 w 3229637"/>
              <a:gd name="connsiteY33" fmla="*/ 3450826 h 3507439"/>
              <a:gd name="connsiteX34" fmla="*/ 1837490 w 3229637"/>
              <a:gd name="connsiteY34" fmla="*/ 3391091 h 3507439"/>
              <a:gd name="connsiteX35" fmla="*/ 1699641 w 3229637"/>
              <a:gd name="connsiteY35" fmla="*/ 3303786 h 3507439"/>
              <a:gd name="connsiteX36" fmla="*/ 1727211 w 3229637"/>
              <a:gd name="connsiteY36" fmla="*/ 2908619 h 3507439"/>
              <a:gd name="connsiteX37" fmla="*/ 1851275 w 3229637"/>
              <a:gd name="connsiteY37" fmla="*/ 2623730 h 3507439"/>
              <a:gd name="connsiteX38" fmla="*/ 1956960 w 3229637"/>
              <a:gd name="connsiteY38" fmla="*/ 2844289 h 3507439"/>
              <a:gd name="connsiteX39" fmla="*/ 2039669 w 3229637"/>
              <a:gd name="connsiteY39" fmla="*/ 3060253 h 3507439"/>
              <a:gd name="connsiteX40" fmla="*/ 2074955 w 3229637"/>
              <a:gd name="connsiteY40" fmla="*/ 3350929 h 3507439"/>
              <a:gd name="connsiteX41" fmla="*/ 2119713 w 3229637"/>
              <a:gd name="connsiteY41" fmla="*/ 3345423 h 3507439"/>
              <a:gd name="connsiteX42" fmla="*/ 2136619 w 3229637"/>
              <a:gd name="connsiteY42" fmla="*/ 3478113 h 3507439"/>
              <a:gd name="connsiteX43" fmla="*/ 2290182 w 3229637"/>
              <a:gd name="connsiteY43" fmla="*/ 3507439 h 3507439"/>
              <a:gd name="connsiteX44" fmla="*/ 2334659 w 3229637"/>
              <a:gd name="connsiteY44" fmla="*/ 3463419 h 3507439"/>
              <a:gd name="connsiteX45" fmla="*/ 2221820 w 3229637"/>
              <a:gd name="connsiteY45" fmla="*/ 3366924 h 3507439"/>
              <a:gd name="connsiteX46" fmla="*/ 2126974 w 3229637"/>
              <a:gd name="connsiteY46" fmla="*/ 3087823 h 3507439"/>
              <a:gd name="connsiteX47" fmla="*/ 2082780 w 3229637"/>
              <a:gd name="connsiteY47" fmla="*/ 2817884 h 3507439"/>
              <a:gd name="connsiteX48" fmla="*/ 2053454 w 3229637"/>
              <a:gd name="connsiteY48" fmla="*/ 2357222 h 3507439"/>
              <a:gd name="connsiteX49" fmla="*/ 2294496 w 3229637"/>
              <a:gd name="connsiteY49" fmla="*/ 2205413 h 3507439"/>
              <a:gd name="connsiteX50" fmla="*/ 2585735 w 3229637"/>
              <a:gd name="connsiteY50" fmla="*/ 1779447 h 3507439"/>
              <a:gd name="connsiteX51" fmla="*/ 2653748 w 3229637"/>
              <a:gd name="connsiteY51" fmla="*/ 1448891 h 3507439"/>
              <a:gd name="connsiteX52" fmla="*/ 2766130 w 3229637"/>
              <a:gd name="connsiteY52" fmla="*/ 1398346 h 3507439"/>
              <a:gd name="connsiteX53" fmla="*/ 2755748 w 3229637"/>
              <a:gd name="connsiteY53" fmla="*/ 1288521 h 3507439"/>
              <a:gd name="connsiteX54" fmla="*/ 2741226 w 3229637"/>
              <a:gd name="connsiteY54" fmla="*/ 1231453 h 3507439"/>
              <a:gd name="connsiteX55" fmla="*/ 2764482 w 3229637"/>
              <a:gd name="connsiteY55" fmla="*/ 1121454 h 3507439"/>
              <a:gd name="connsiteX56" fmla="*/ 2794612 w 3229637"/>
              <a:gd name="connsiteY56" fmla="*/ 1132185 h 3507439"/>
              <a:gd name="connsiteX57" fmla="*/ 2788650 w 3229637"/>
              <a:gd name="connsiteY57" fmla="*/ 1066034 h 3507439"/>
              <a:gd name="connsiteX58" fmla="*/ 2816220 w 3229637"/>
              <a:gd name="connsiteY58" fmla="*/ 1020084 h 3507439"/>
              <a:gd name="connsiteX59" fmla="*/ 2927426 w 3229637"/>
              <a:gd name="connsiteY59" fmla="*/ 872562 h 3507439"/>
              <a:gd name="connsiteX60" fmla="*/ 2967854 w 3229637"/>
              <a:gd name="connsiteY60" fmla="*/ 771955 h 3507439"/>
              <a:gd name="connsiteX61" fmla="*/ 2858112 w 3229637"/>
              <a:gd name="connsiteY61" fmla="*/ 819245 h 3507439"/>
              <a:gd name="connsiteX62" fmla="*/ 2723864 w 3229637"/>
              <a:gd name="connsiteY62" fmla="*/ 868450 h 3507439"/>
              <a:gd name="connsiteX63" fmla="*/ 3055159 w 3229637"/>
              <a:gd name="connsiteY63" fmla="*/ 501589 h 3507439"/>
              <a:gd name="connsiteX64" fmla="*/ 3200443 w 3229637"/>
              <a:gd name="connsiteY64" fmla="*/ 46231 h 3507439"/>
              <a:gd name="connsiteX65" fmla="*/ 3101108 w 3229637"/>
              <a:gd name="connsiteY65" fmla="*/ 328453 h 3507439"/>
              <a:gd name="connsiteX66" fmla="*/ 3060491 w 3229637"/>
              <a:gd name="connsiteY66" fmla="*/ 38232 h 3507439"/>
              <a:gd name="connsiteX67" fmla="*/ 3040918 w 3229637"/>
              <a:gd name="connsiteY67" fmla="*/ 388642 h 3507439"/>
              <a:gd name="connsiteX68" fmla="*/ 2944143 w 3229637"/>
              <a:gd name="connsiteY68" fmla="*/ 482754 h 3507439"/>
              <a:gd name="connsiteX69" fmla="*/ 2804083 w 3229637"/>
              <a:gd name="connsiteY69" fmla="*/ 60189 h 3507439"/>
              <a:gd name="connsiteX70" fmla="*/ 2868239 w 3229637"/>
              <a:gd name="connsiteY70" fmla="*/ 521161 h 3507439"/>
              <a:gd name="connsiteX71" fmla="*/ 2696750 w 3229637"/>
              <a:gd name="connsiteY71" fmla="*/ 730601 h 3507439"/>
              <a:gd name="connsiteX72" fmla="*/ 2630948 w 3229637"/>
              <a:gd name="connsiteY72" fmla="*/ 620884 h 3507439"/>
              <a:gd name="connsiteX73" fmla="*/ 2614952 w 3229637"/>
              <a:gd name="connsiteY73" fmla="*/ 446449 h 3507439"/>
              <a:gd name="connsiteX74" fmla="*/ 2568091 w 3229637"/>
              <a:gd name="connsiteY74" fmla="*/ 643296 h 3507439"/>
              <a:gd name="connsiteX75" fmla="*/ 2631966 w 3229637"/>
              <a:gd name="connsiteY75" fmla="*/ 771218 h 3507439"/>
              <a:gd name="connsiteX76" fmla="*/ 2614042 w 3229637"/>
              <a:gd name="connsiteY76" fmla="*/ 854946 h 3507439"/>
              <a:gd name="connsiteX77" fmla="*/ 2462407 w 3229637"/>
              <a:gd name="connsiteY77" fmla="*/ 854665 h 3507439"/>
              <a:gd name="connsiteX78" fmla="*/ 2375102 w 3229637"/>
              <a:gd name="connsiteY78" fmla="*/ 753575 h 3507439"/>
              <a:gd name="connsiteX79" fmla="*/ 2429049 w 3229637"/>
              <a:gd name="connsiteY79" fmla="*/ 605344 h 3507439"/>
              <a:gd name="connsiteX80" fmla="*/ 2401199 w 3229637"/>
              <a:gd name="connsiteY80" fmla="*/ 458586 h 3507439"/>
              <a:gd name="connsiteX81" fmla="*/ 2311509 w 3229637"/>
              <a:gd name="connsiteY81" fmla="*/ 702575 h 3507439"/>
              <a:gd name="connsiteX82" fmla="*/ 2026621 w 3229637"/>
              <a:gd name="connsiteY82" fmla="*/ 470160 h 3507439"/>
              <a:gd name="connsiteX83" fmla="*/ 2060259 w 3229637"/>
              <a:gd name="connsiteY83" fmla="*/ 379171 h 3507439"/>
              <a:gd name="connsiteX84" fmla="*/ 2286499 w 3229637"/>
              <a:gd name="connsiteY84" fmla="*/ 238764 h 3507439"/>
              <a:gd name="connsiteX85" fmla="*/ 2148983 w 3229637"/>
              <a:gd name="connsiteY85" fmla="*/ 296731 h 3507439"/>
              <a:gd name="connsiteX86" fmla="*/ 2016694 w 3229637"/>
              <a:gd name="connsiteY86" fmla="*/ 307863 h 3507439"/>
              <a:gd name="connsiteX87" fmla="*/ 2029019 w 3229637"/>
              <a:gd name="connsiteY87" fmla="*/ 174099 h 3507439"/>
              <a:gd name="connsiteX88" fmla="*/ 2107576 w 3229637"/>
              <a:gd name="connsiteY88" fmla="*/ 0 h 3507439"/>
              <a:gd name="connsiteX89" fmla="*/ 1947770 w 3229637"/>
              <a:gd name="connsiteY89" fmla="*/ 257318 h 3507439"/>
              <a:gd name="connsiteX90" fmla="*/ 1917990 w 3229637"/>
              <a:gd name="connsiteY90" fmla="*/ 32164 h 3507439"/>
              <a:gd name="connsiteX91" fmla="*/ 1882395 w 3229637"/>
              <a:gd name="connsiteY91" fmla="*/ 208756 h 3507439"/>
              <a:gd name="connsiteX92" fmla="*/ 1912483 w 3229637"/>
              <a:gd name="connsiteY92" fmla="*/ 367315 h 3507439"/>
              <a:gd name="connsiteX93" fmla="*/ 1818414 w 3229637"/>
              <a:gd name="connsiteY93" fmla="*/ 288733 h 3507439"/>
              <a:gd name="connsiteX94" fmla="*/ 1757902 w 3229637"/>
              <a:gd name="connsiteY94" fmla="*/ 138130 h 3507439"/>
              <a:gd name="connsiteX95" fmla="*/ 1793644 w 3229637"/>
              <a:gd name="connsiteY95" fmla="*/ 363351 h 3507439"/>
              <a:gd name="connsiteX96" fmla="*/ 2339535 w 3229637"/>
              <a:gd name="connsiteY96" fmla="*/ 907420 h 3507439"/>
              <a:gd name="connsiteX97" fmla="*/ 2216663 w 3229637"/>
              <a:gd name="connsiteY97" fmla="*/ 830779 h 3507439"/>
              <a:gd name="connsiteX98" fmla="*/ 2046755 w 3229637"/>
              <a:gd name="connsiteY98" fmla="*/ 746314 h 3507439"/>
              <a:gd name="connsiteX99" fmla="*/ 2089651 w 3229637"/>
              <a:gd name="connsiteY99" fmla="*/ 998194 h 3507439"/>
              <a:gd name="connsiteX100" fmla="*/ 2240374 w 3229637"/>
              <a:gd name="connsiteY100" fmla="*/ 1067227 h 3507439"/>
              <a:gd name="connsiteX101" fmla="*/ 2266283 w 3229637"/>
              <a:gd name="connsiteY101" fmla="*/ 1144483 h 3507439"/>
              <a:gd name="connsiteX102" fmla="*/ 2168328 w 3229637"/>
              <a:gd name="connsiteY102" fmla="*/ 1396872 h 3507439"/>
              <a:gd name="connsiteX103" fmla="*/ 1825480 w 3229637"/>
              <a:gd name="connsiteY103" fmla="*/ 1398722 h 3507439"/>
              <a:gd name="connsiteX104" fmla="*/ 1546353 w 3229637"/>
              <a:gd name="connsiteY104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27070 w 3229637"/>
              <a:gd name="connsiteY12" fmla="*/ 3363521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26761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14375 w 3229637"/>
              <a:gd name="connsiteY14" fmla="*/ 346920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79794 w 3229637"/>
              <a:gd name="connsiteY15" fmla="*/ 3464611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34933 w 3229637"/>
              <a:gd name="connsiteY16" fmla="*/ 3427851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10513 w 3229637"/>
              <a:gd name="connsiteY16" fmla="*/ 343056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305086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51134 w 3229637"/>
              <a:gd name="connsiteY18" fmla="*/ 272022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698518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1693 w 3229637"/>
              <a:gd name="connsiteY19" fmla="*/ 2605350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279794 w 3229637"/>
              <a:gd name="connsiteY20" fmla="*/ 2734010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9641 w 3229637"/>
              <a:gd name="connsiteY20" fmla="*/ 273943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1177 w 3229637"/>
              <a:gd name="connsiteY21" fmla="*/ 329459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669318 w 3229637"/>
              <a:gd name="connsiteY21" fmla="*/ 3302737 h 3507439"/>
              <a:gd name="connsiteX22" fmla="*/ 702531 w 3229637"/>
              <a:gd name="connsiteY22" fmla="*/ 3262432 h 3507439"/>
              <a:gd name="connsiteX23" fmla="*/ 716316 w 3229637"/>
              <a:gd name="connsiteY23" fmla="*/ 3363521 h 3507439"/>
              <a:gd name="connsiteX24" fmla="*/ 909305 w 3229637"/>
              <a:gd name="connsiteY24" fmla="*/ 3363521 h 3507439"/>
              <a:gd name="connsiteX25" fmla="*/ 955255 w 3229637"/>
              <a:gd name="connsiteY25" fmla="*/ 3331356 h 3507439"/>
              <a:gd name="connsiteX26" fmla="*/ 739291 w 3229637"/>
              <a:gd name="connsiteY26" fmla="*/ 3193507 h 3507439"/>
              <a:gd name="connsiteX27" fmla="*/ 491163 w 3229637"/>
              <a:gd name="connsiteY27" fmla="*/ 2821314 h 3507439"/>
              <a:gd name="connsiteX28" fmla="*/ 500353 w 3229637"/>
              <a:gd name="connsiteY28" fmla="*/ 2738605 h 3507439"/>
              <a:gd name="connsiteX29" fmla="*/ 895520 w 3229637"/>
              <a:gd name="connsiteY29" fmla="*/ 2334247 h 3507439"/>
              <a:gd name="connsiteX30" fmla="*/ 1690451 w 3229637"/>
              <a:gd name="connsiteY30" fmla="*/ 2380197 h 3507439"/>
              <a:gd name="connsiteX31" fmla="*/ 1566387 w 3229637"/>
              <a:gd name="connsiteY31" fmla="*/ 3248647 h 3507439"/>
              <a:gd name="connsiteX32" fmla="*/ 1603146 w 3229637"/>
              <a:gd name="connsiteY32" fmla="*/ 3239457 h 3507439"/>
              <a:gd name="connsiteX33" fmla="*/ 1598552 w 3229637"/>
              <a:gd name="connsiteY33" fmla="*/ 3386496 h 3507439"/>
              <a:gd name="connsiteX34" fmla="*/ 1805325 w 3229637"/>
              <a:gd name="connsiteY34" fmla="*/ 3450826 h 3507439"/>
              <a:gd name="connsiteX35" fmla="*/ 1837490 w 3229637"/>
              <a:gd name="connsiteY35" fmla="*/ 3391091 h 3507439"/>
              <a:gd name="connsiteX36" fmla="*/ 1699641 w 3229637"/>
              <a:gd name="connsiteY36" fmla="*/ 3303786 h 3507439"/>
              <a:gd name="connsiteX37" fmla="*/ 1727211 w 3229637"/>
              <a:gd name="connsiteY37" fmla="*/ 2908619 h 3507439"/>
              <a:gd name="connsiteX38" fmla="*/ 1851275 w 3229637"/>
              <a:gd name="connsiteY38" fmla="*/ 2623730 h 3507439"/>
              <a:gd name="connsiteX39" fmla="*/ 1956960 w 3229637"/>
              <a:gd name="connsiteY39" fmla="*/ 2844289 h 3507439"/>
              <a:gd name="connsiteX40" fmla="*/ 2039669 w 3229637"/>
              <a:gd name="connsiteY40" fmla="*/ 3060253 h 3507439"/>
              <a:gd name="connsiteX41" fmla="*/ 2074955 w 3229637"/>
              <a:gd name="connsiteY41" fmla="*/ 3350929 h 3507439"/>
              <a:gd name="connsiteX42" fmla="*/ 2119713 w 3229637"/>
              <a:gd name="connsiteY42" fmla="*/ 3345423 h 3507439"/>
              <a:gd name="connsiteX43" fmla="*/ 2136619 w 3229637"/>
              <a:gd name="connsiteY43" fmla="*/ 3478113 h 3507439"/>
              <a:gd name="connsiteX44" fmla="*/ 2290182 w 3229637"/>
              <a:gd name="connsiteY44" fmla="*/ 3507439 h 3507439"/>
              <a:gd name="connsiteX45" fmla="*/ 2334659 w 3229637"/>
              <a:gd name="connsiteY45" fmla="*/ 3463419 h 3507439"/>
              <a:gd name="connsiteX46" fmla="*/ 2221820 w 3229637"/>
              <a:gd name="connsiteY46" fmla="*/ 3366924 h 3507439"/>
              <a:gd name="connsiteX47" fmla="*/ 2126974 w 3229637"/>
              <a:gd name="connsiteY47" fmla="*/ 3087823 h 3507439"/>
              <a:gd name="connsiteX48" fmla="*/ 2082780 w 3229637"/>
              <a:gd name="connsiteY48" fmla="*/ 2817884 h 3507439"/>
              <a:gd name="connsiteX49" fmla="*/ 2053454 w 3229637"/>
              <a:gd name="connsiteY49" fmla="*/ 2357222 h 3507439"/>
              <a:gd name="connsiteX50" fmla="*/ 2294496 w 3229637"/>
              <a:gd name="connsiteY50" fmla="*/ 2205413 h 3507439"/>
              <a:gd name="connsiteX51" fmla="*/ 2585735 w 3229637"/>
              <a:gd name="connsiteY51" fmla="*/ 1779447 h 3507439"/>
              <a:gd name="connsiteX52" fmla="*/ 2653748 w 3229637"/>
              <a:gd name="connsiteY52" fmla="*/ 1448891 h 3507439"/>
              <a:gd name="connsiteX53" fmla="*/ 2766130 w 3229637"/>
              <a:gd name="connsiteY53" fmla="*/ 1398346 h 3507439"/>
              <a:gd name="connsiteX54" fmla="*/ 2755748 w 3229637"/>
              <a:gd name="connsiteY54" fmla="*/ 1288521 h 3507439"/>
              <a:gd name="connsiteX55" fmla="*/ 2741226 w 3229637"/>
              <a:gd name="connsiteY55" fmla="*/ 1231453 h 3507439"/>
              <a:gd name="connsiteX56" fmla="*/ 2764482 w 3229637"/>
              <a:gd name="connsiteY56" fmla="*/ 1121454 h 3507439"/>
              <a:gd name="connsiteX57" fmla="*/ 2794612 w 3229637"/>
              <a:gd name="connsiteY57" fmla="*/ 1132185 h 3507439"/>
              <a:gd name="connsiteX58" fmla="*/ 2788650 w 3229637"/>
              <a:gd name="connsiteY58" fmla="*/ 1066034 h 3507439"/>
              <a:gd name="connsiteX59" fmla="*/ 2816220 w 3229637"/>
              <a:gd name="connsiteY59" fmla="*/ 1020084 h 3507439"/>
              <a:gd name="connsiteX60" fmla="*/ 2927426 w 3229637"/>
              <a:gd name="connsiteY60" fmla="*/ 872562 h 3507439"/>
              <a:gd name="connsiteX61" fmla="*/ 2967854 w 3229637"/>
              <a:gd name="connsiteY61" fmla="*/ 771955 h 3507439"/>
              <a:gd name="connsiteX62" fmla="*/ 2858112 w 3229637"/>
              <a:gd name="connsiteY62" fmla="*/ 819245 h 3507439"/>
              <a:gd name="connsiteX63" fmla="*/ 2723864 w 3229637"/>
              <a:gd name="connsiteY63" fmla="*/ 868450 h 3507439"/>
              <a:gd name="connsiteX64" fmla="*/ 3055159 w 3229637"/>
              <a:gd name="connsiteY64" fmla="*/ 501589 h 3507439"/>
              <a:gd name="connsiteX65" fmla="*/ 3200443 w 3229637"/>
              <a:gd name="connsiteY65" fmla="*/ 46231 h 3507439"/>
              <a:gd name="connsiteX66" fmla="*/ 3101108 w 3229637"/>
              <a:gd name="connsiteY66" fmla="*/ 328453 h 3507439"/>
              <a:gd name="connsiteX67" fmla="*/ 3060491 w 3229637"/>
              <a:gd name="connsiteY67" fmla="*/ 38232 h 3507439"/>
              <a:gd name="connsiteX68" fmla="*/ 3040918 w 3229637"/>
              <a:gd name="connsiteY68" fmla="*/ 388642 h 3507439"/>
              <a:gd name="connsiteX69" fmla="*/ 2944143 w 3229637"/>
              <a:gd name="connsiteY69" fmla="*/ 482754 h 3507439"/>
              <a:gd name="connsiteX70" fmla="*/ 2804083 w 3229637"/>
              <a:gd name="connsiteY70" fmla="*/ 60189 h 3507439"/>
              <a:gd name="connsiteX71" fmla="*/ 2868239 w 3229637"/>
              <a:gd name="connsiteY71" fmla="*/ 521161 h 3507439"/>
              <a:gd name="connsiteX72" fmla="*/ 2696750 w 3229637"/>
              <a:gd name="connsiteY72" fmla="*/ 730601 h 3507439"/>
              <a:gd name="connsiteX73" fmla="*/ 2630948 w 3229637"/>
              <a:gd name="connsiteY73" fmla="*/ 620884 h 3507439"/>
              <a:gd name="connsiteX74" fmla="*/ 2614952 w 3229637"/>
              <a:gd name="connsiteY74" fmla="*/ 446449 h 3507439"/>
              <a:gd name="connsiteX75" fmla="*/ 2568091 w 3229637"/>
              <a:gd name="connsiteY75" fmla="*/ 643296 h 3507439"/>
              <a:gd name="connsiteX76" fmla="*/ 2631966 w 3229637"/>
              <a:gd name="connsiteY76" fmla="*/ 771218 h 3507439"/>
              <a:gd name="connsiteX77" fmla="*/ 2614042 w 3229637"/>
              <a:gd name="connsiteY77" fmla="*/ 854946 h 3507439"/>
              <a:gd name="connsiteX78" fmla="*/ 2462407 w 3229637"/>
              <a:gd name="connsiteY78" fmla="*/ 854665 h 3507439"/>
              <a:gd name="connsiteX79" fmla="*/ 2375102 w 3229637"/>
              <a:gd name="connsiteY79" fmla="*/ 753575 h 3507439"/>
              <a:gd name="connsiteX80" fmla="*/ 2429049 w 3229637"/>
              <a:gd name="connsiteY80" fmla="*/ 605344 h 3507439"/>
              <a:gd name="connsiteX81" fmla="*/ 2401199 w 3229637"/>
              <a:gd name="connsiteY81" fmla="*/ 458586 h 3507439"/>
              <a:gd name="connsiteX82" fmla="*/ 2311509 w 3229637"/>
              <a:gd name="connsiteY82" fmla="*/ 702575 h 3507439"/>
              <a:gd name="connsiteX83" fmla="*/ 2026621 w 3229637"/>
              <a:gd name="connsiteY83" fmla="*/ 470160 h 3507439"/>
              <a:gd name="connsiteX84" fmla="*/ 2060259 w 3229637"/>
              <a:gd name="connsiteY84" fmla="*/ 379171 h 3507439"/>
              <a:gd name="connsiteX85" fmla="*/ 2286499 w 3229637"/>
              <a:gd name="connsiteY85" fmla="*/ 238764 h 3507439"/>
              <a:gd name="connsiteX86" fmla="*/ 2148983 w 3229637"/>
              <a:gd name="connsiteY86" fmla="*/ 296731 h 3507439"/>
              <a:gd name="connsiteX87" fmla="*/ 2016694 w 3229637"/>
              <a:gd name="connsiteY87" fmla="*/ 307863 h 3507439"/>
              <a:gd name="connsiteX88" fmla="*/ 2029019 w 3229637"/>
              <a:gd name="connsiteY88" fmla="*/ 174099 h 3507439"/>
              <a:gd name="connsiteX89" fmla="*/ 2107576 w 3229637"/>
              <a:gd name="connsiteY89" fmla="*/ 0 h 3507439"/>
              <a:gd name="connsiteX90" fmla="*/ 1947770 w 3229637"/>
              <a:gd name="connsiteY90" fmla="*/ 257318 h 3507439"/>
              <a:gd name="connsiteX91" fmla="*/ 1917990 w 3229637"/>
              <a:gd name="connsiteY91" fmla="*/ 32164 h 3507439"/>
              <a:gd name="connsiteX92" fmla="*/ 1882395 w 3229637"/>
              <a:gd name="connsiteY92" fmla="*/ 208756 h 3507439"/>
              <a:gd name="connsiteX93" fmla="*/ 1912483 w 3229637"/>
              <a:gd name="connsiteY93" fmla="*/ 367315 h 3507439"/>
              <a:gd name="connsiteX94" fmla="*/ 1818414 w 3229637"/>
              <a:gd name="connsiteY94" fmla="*/ 288733 h 3507439"/>
              <a:gd name="connsiteX95" fmla="*/ 1757902 w 3229637"/>
              <a:gd name="connsiteY95" fmla="*/ 138130 h 3507439"/>
              <a:gd name="connsiteX96" fmla="*/ 1793644 w 3229637"/>
              <a:gd name="connsiteY96" fmla="*/ 363351 h 3507439"/>
              <a:gd name="connsiteX97" fmla="*/ 2339535 w 3229637"/>
              <a:gd name="connsiteY97" fmla="*/ 907420 h 3507439"/>
              <a:gd name="connsiteX98" fmla="*/ 2216663 w 3229637"/>
              <a:gd name="connsiteY98" fmla="*/ 830779 h 3507439"/>
              <a:gd name="connsiteX99" fmla="*/ 2046755 w 3229637"/>
              <a:gd name="connsiteY99" fmla="*/ 746314 h 3507439"/>
              <a:gd name="connsiteX100" fmla="*/ 2089651 w 3229637"/>
              <a:gd name="connsiteY100" fmla="*/ 998194 h 3507439"/>
              <a:gd name="connsiteX101" fmla="*/ 2240374 w 3229637"/>
              <a:gd name="connsiteY101" fmla="*/ 1067227 h 3507439"/>
              <a:gd name="connsiteX102" fmla="*/ 2266283 w 3229637"/>
              <a:gd name="connsiteY102" fmla="*/ 1144483 h 3507439"/>
              <a:gd name="connsiteX103" fmla="*/ 2168328 w 3229637"/>
              <a:gd name="connsiteY103" fmla="*/ 1396872 h 3507439"/>
              <a:gd name="connsiteX104" fmla="*/ 1825480 w 3229637"/>
              <a:gd name="connsiteY104" fmla="*/ 1398722 h 3507439"/>
              <a:gd name="connsiteX105" fmla="*/ 1546353 w 3229637"/>
              <a:gd name="connsiteY105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716316 w 3229637"/>
              <a:gd name="connsiteY24" fmla="*/ 336352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09305 w 3229637"/>
              <a:gd name="connsiteY25" fmla="*/ 3363521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55255 w 3229637"/>
              <a:gd name="connsiteY26" fmla="*/ 3331356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7445 w 3229637"/>
              <a:gd name="connsiteY25" fmla="*/ 3374374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39291 w 3229637"/>
              <a:gd name="connsiteY27" fmla="*/ 3193507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3548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21314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91163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95520 w 3229637"/>
              <a:gd name="connsiteY30" fmla="*/ 2334247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6526 w 3229637"/>
              <a:gd name="connsiteY30" fmla="*/ 2339674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0451 w 3229637"/>
              <a:gd name="connsiteY31" fmla="*/ 2380197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69587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566387 w 3229637"/>
              <a:gd name="connsiteY32" fmla="*/ 3248647 h 3507439"/>
              <a:gd name="connsiteX33" fmla="*/ 1603146 w 3229637"/>
              <a:gd name="connsiteY33" fmla="*/ 3239457 h 3507439"/>
              <a:gd name="connsiteX34" fmla="*/ 1598552 w 3229637"/>
              <a:gd name="connsiteY34" fmla="*/ 3386496 h 3507439"/>
              <a:gd name="connsiteX35" fmla="*/ 1805325 w 3229637"/>
              <a:gd name="connsiteY35" fmla="*/ 3450826 h 3507439"/>
              <a:gd name="connsiteX36" fmla="*/ 1837490 w 3229637"/>
              <a:gd name="connsiteY36" fmla="*/ 3391091 h 3507439"/>
              <a:gd name="connsiteX37" fmla="*/ 1699641 w 3229637"/>
              <a:gd name="connsiteY37" fmla="*/ 3303786 h 3507439"/>
              <a:gd name="connsiteX38" fmla="*/ 1727211 w 3229637"/>
              <a:gd name="connsiteY38" fmla="*/ 2908619 h 3507439"/>
              <a:gd name="connsiteX39" fmla="*/ 1851275 w 3229637"/>
              <a:gd name="connsiteY39" fmla="*/ 2623730 h 3507439"/>
              <a:gd name="connsiteX40" fmla="*/ 1956960 w 3229637"/>
              <a:gd name="connsiteY40" fmla="*/ 2844289 h 3507439"/>
              <a:gd name="connsiteX41" fmla="*/ 2039669 w 3229637"/>
              <a:gd name="connsiteY41" fmla="*/ 3060253 h 3507439"/>
              <a:gd name="connsiteX42" fmla="*/ 2074955 w 3229637"/>
              <a:gd name="connsiteY42" fmla="*/ 3350929 h 3507439"/>
              <a:gd name="connsiteX43" fmla="*/ 2119713 w 3229637"/>
              <a:gd name="connsiteY43" fmla="*/ 3345423 h 3507439"/>
              <a:gd name="connsiteX44" fmla="*/ 2136619 w 3229637"/>
              <a:gd name="connsiteY44" fmla="*/ 3478113 h 3507439"/>
              <a:gd name="connsiteX45" fmla="*/ 2290182 w 3229637"/>
              <a:gd name="connsiteY45" fmla="*/ 3507439 h 3507439"/>
              <a:gd name="connsiteX46" fmla="*/ 2334659 w 3229637"/>
              <a:gd name="connsiteY46" fmla="*/ 3463419 h 3507439"/>
              <a:gd name="connsiteX47" fmla="*/ 2221820 w 3229637"/>
              <a:gd name="connsiteY47" fmla="*/ 3366924 h 3507439"/>
              <a:gd name="connsiteX48" fmla="*/ 2126974 w 3229637"/>
              <a:gd name="connsiteY48" fmla="*/ 3087823 h 3507439"/>
              <a:gd name="connsiteX49" fmla="*/ 2082780 w 3229637"/>
              <a:gd name="connsiteY49" fmla="*/ 2817884 h 3507439"/>
              <a:gd name="connsiteX50" fmla="*/ 2053454 w 3229637"/>
              <a:gd name="connsiteY50" fmla="*/ 2357222 h 3507439"/>
              <a:gd name="connsiteX51" fmla="*/ 2294496 w 3229637"/>
              <a:gd name="connsiteY51" fmla="*/ 2205413 h 3507439"/>
              <a:gd name="connsiteX52" fmla="*/ 2585735 w 3229637"/>
              <a:gd name="connsiteY52" fmla="*/ 1779447 h 3507439"/>
              <a:gd name="connsiteX53" fmla="*/ 2653748 w 3229637"/>
              <a:gd name="connsiteY53" fmla="*/ 1448891 h 3507439"/>
              <a:gd name="connsiteX54" fmla="*/ 2766130 w 3229637"/>
              <a:gd name="connsiteY54" fmla="*/ 1398346 h 3507439"/>
              <a:gd name="connsiteX55" fmla="*/ 2755748 w 3229637"/>
              <a:gd name="connsiteY55" fmla="*/ 1288521 h 3507439"/>
              <a:gd name="connsiteX56" fmla="*/ 2741226 w 3229637"/>
              <a:gd name="connsiteY56" fmla="*/ 1231453 h 3507439"/>
              <a:gd name="connsiteX57" fmla="*/ 2764482 w 3229637"/>
              <a:gd name="connsiteY57" fmla="*/ 1121454 h 3507439"/>
              <a:gd name="connsiteX58" fmla="*/ 2794612 w 3229637"/>
              <a:gd name="connsiteY58" fmla="*/ 1132185 h 3507439"/>
              <a:gd name="connsiteX59" fmla="*/ 2788650 w 3229637"/>
              <a:gd name="connsiteY59" fmla="*/ 1066034 h 3507439"/>
              <a:gd name="connsiteX60" fmla="*/ 2816220 w 3229637"/>
              <a:gd name="connsiteY60" fmla="*/ 1020084 h 3507439"/>
              <a:gd name="connsiteX61" fmla="*/ 2927426 w 3229637"/>
              <a:gd name="connsiteY61" fmla="*/ 872562 h 3507439"/>
              <a:gd name="connsiteX62" fmla="*/ 2967854 w 3229637"/>
              <a:gd name="connsiteY62" fmla="*/ 771955 h 3507439"/>
              <a:gd name="connsiteX63" fmla="*/ 2858112 w 3229637"/>
              <a:gd name="connsiteY63" fmla="*/ 819245 h 3507439"/>
              <a:gd name="connsiteX64" fmla="*/ 2723864 w 3229637"/>
              <a:gd name="connsiteY64" fmla="*/ 868450 h 3507439"/>
              <a:gd name="connsiteX65" fmla="*/ 3055159 w 3229637"/>
              <a:gd name="connsiteY65" fmla="*/ 501589 h 3507439"/>
              <a:gd name="connsiteX66" fmla="*/ 3200443 w 3229637"/>
              <a:gd name="connsiteY66" fmla="*/ 46231 h 3507439"/>
              <a:gd name="connsiteX67" fmla="*/ 3101108 w 3229637"/>
              <a:gd name="connsiteY67" fmla="*/ 328453 h 3507439"/>
              <a:gd name="connsiteX68" fmla="*/ 3060491 w 3229637"/>
              <a:gd name="connsiteY68" fmla="*/ 38232 h 3507439"/>
              <a:gd name="connsiteX69" fmla="*/ 3040918 w 3229637"/>
              <a:gd name="connsiteY69" fmla="*/ 388642 h 3507439"/>
              <a:gd name="connsiteX70" fmla="*/ 2944143 w 3229637"/>
              <a:gd name="connsiteY70" fmla="*/ 482754 h 3507439"/>
              <a:gd name="connsiteX71" fmla="*/ 2804083 w 3229637"/>
              <a:gd name="connsiteY71" fmla="*/ 60189 h 3507439"/>
              <a:gd name="connsiteX72" fmla="*/ 2868239 w 3229637"/>
              <a:gd name="connsiteY72" fmla="*/ 521161 h 3507439"/>
              <a:gd name="connsiteX73" fmla="*/ 2696750 w 3229637"/>
              <a:gd name="connsiteY73" fmla="*/ 730601 h 3507439"/>
              <a:gd name="connsiteX74" fmla="*/ 2630948 w 3229637"/>
              <a:gd name="connsiteY74" fmla="*/ 620884 h 3507439"/>
              <a:gd name="connsiteX75" fmla="*/ 2614952 w 3229637"/>
              <a:gd name="connsiteY75" fmla="*/ 446449 h 3507439"/>
              <a:gd name="connsiteX76" fmla="*/ 2568091 w 3229637"/>
              <a:gd name="connsiteY76" fmla="*/ 643296 h 3507439"/>
              <a:gd name="connsiteX77" fmla="*/ 2631966 w 3229637"/>
              <a:gd name="connsiteY77" fmla="*/ 771218 h 3507439"/>
              <a:gd name="connsiteX78" fmla="*/ 2614042 w 3229637"/>
              <a:gd name="connsiteY78" fmla="*/ 854946 h 3507439"/>
              <a:gd name="connsiteX79" fmla="*/ 2462407 w 3229637"/>
              <a:gd name="connsiteY79" fmla="*/ 854665 h 3507439"/>
              <a:gd name="connsiteX80" fmla="*/ 2375102 w 3229637"/>
              <a:gd name="connsiteY80" fmla="*/ 753575 h 3507439"/>
              <a:gd name="connsiteX81" fmla="*/ 2429049 w 3229637"/>
              <a:gd name="connsiteY81" fmla="*/ 605344 h 3507439"/>
              <a:gd name="connsiteX82" fmla="*/ 2401199 w 3229637"/>
              <a:gd name="connsiteY82" fmla="*/ 458586 h 3507439"/>
              <a:gd name="connsiteX83" fmla="*/ 2311509 w 3229637"/>
              <a:gd name="connsiteY83" fmla="*/ 702575 h 3507439"/>
              <a:gd name="connsiteX84" fmla="*/ 2026621 w 3229637"/>
              <a:gd name="connsiteY84" fmla="*/ 470160 h 3507439"/>
              <a:gd name="connsiteX85" fmla="*/ 2060259 w 3229637"/>
              <a:gd name="connsiteY85" fmla="*/ 379171 h 3507439"/>
              <a:gd name="connsiteX86" fmla="*/ 2286499 w 3229637"/>
              <a:gd name="connsiteY86" fmla="*/ 238764 h 3507439"/>
              <a:gd name="connsiteX87" fmla="*/ 2148983 w 3229637"/>
              <a:gd name="connsiteY87" fmla="*/ 296731 h 3507439"/>
              <a:gd name="connsiteX88" fmla="*/ 2016694 w 3229637"/>
              <a:gd name="connsiteY88" fmla="*/ 307863 h 3507439"/>
              <a:gd name="connsiteX89" fmla="*/ 2029019 w 3229637"/>
              <a:gd name="connsiteY89" fmla="*/ 174099 h 3507439"/>
              <a:gd name="connsiteX90" fmla="*/ 2107576 w 3229637"/>
              <a:gd name="connsiteY90" fmla="*/ 0 h 3507439"/>
              <a:gd name="connsiteX91" fmla="*/ 1947770 w 3229637"/>
              <a:gd name="connsiteY91" fmla="*/ 257318 h 3507439"/>
              <a:gd name="connsiteX92" fmla="*/ 1917990 w 3229637"/>
              <a:gd name="connsiteY92" fmla="*/ 32164 h 3507439"/>
              <a:gd name="connsiteX93" fmla="*/ 1882395 w 3229637"/>
              <a:gd name="connsiteY93" fmla="*/ 208756 h 3507439"/>
              <a:gd name="connsiteX94" fmla="*/ 1912483 w 3229637"/>
              <a:gd name="connsiteY94" fmla="*/ 367315 h 3507439"/>
              <a:gd name="connsiteX95" fmla="*/ 1818414 w 3229637"/>
              <a:gd name="connsiteY95" fmla="*/ 288733 h 3507439"/>
              <a:gd name="connsiteX96" fmla="*/ 1757902 w 3229637"/>
              <a:gd name="connsiteY96" fmla="*/ 138130 h 3507439"/>
              <a:gd name="connsiteX97" fmla="*/ 1793644 w 3229637"/>
              <a:gd name="connsiteY97" fmla="*/ 363351 h 3507439"/>
              <a:gd name="connsiteX98" fmla="*/ 2339535 w 3229637"/>
              <a:gd name="connsiteY98" fmla="*/ 907420 h 3507439"/>
              <a:gd name="connsiteX99" fmla="*/ 2216663 w 3229637"/>
              <a:gd name="connsiteY99" fmla="*/ 830779 h 3507439"/>
              <a:gd name="connsiteX100" fmla="*/ 2046755 w 3229637"/>
              <a:gd name="connsiteY100" fmla="*/ 746314 h 3507439"/>
              <a:gd name="connsiteX101" fmla="*/ 2089651 w 3229637"/>
              <a:gd name="connsiteY101" fmla="*/ 998194 h 3507439"/>
              <a:gd name="connsiteX102" fmla="*/ 2240374 w 3229637"/>
              <a:gd name="connsiteY102" fmla="*/ 1067227 h 3507439"/>
              <a:gd name="connsiteX103" fmla="*/ 2266283 w 3229637"/>
              <a:gd name="connsiteY103" fmla="*/ 1144483 h 3507439"/>
              <a:gd name="connsiteX104" fmla="*/ 2168328 w 3229637"/>
              <a:gd name="connsiteY104" fmla="*/ 1396872 h 3507439"/>
              <a:gd name="connsiteX105" fmla="*/ 1825480 w 3229637"/>
              <a:gd name="connsiteY105" fmla="*/ 1398722 h 3507439"/>
              <a:gd name="connsiteX106" fmla="*/ 1546353 w 3229637"/>
              <a:gd name="connsiteY106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66387 w 3229637"/>
              <a:gd name="connsiteY33" fmla="*/ 3248647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3146 w 3229637"/>
              <a:gd name="connsiteY34" fmla="*/ 3239457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8552 w 3229637"/>
              <a:gd name="connsiteY35" fmla="*/ 338649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605859 w 3229637"/>
              <a:gd name="connsiteY34" fmla="*/ 321775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805325 w 3229637"/>
              <a:gd name="connsiteY36" fmla="*/ 3450826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72765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37490 w 3229637"/>
              <a:gd name="connsiteY37" fmla="*/ 339109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30378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150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7211 w 3229637"/>
              <a:gd name="connsiteY39" fmla="*/ 2908619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56960 w 3229637"/>
              <a:gd name="connsiteY41" fmla="*/ 2844289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  <a:gd name="connsiteX0" fmla="*/ 1546353 w 3229637"/>
              <a:gd name="connsiteY0" fmla="*/ 1433906 h 3507439"/>
              <a:gd name="connsiteX1" fmla="*/ 827718 w 3229637"/>
              <a:gd name="connsiteY1" fmla="*/ 1430614 h 3507439"/>
              <a:gd name="connsiteX2" fmla="*/ 507467 w 3229637"/>
              <a:gd name="connsiteY2" fmla="*/ 1443019 h 3507439"/>
              <a:gd name="connsiteX3" fmla="*/ 183299 w 3229637"/>
              <a:gd name="connsiteY3" fmla="*/ 1603646 h 3507439"/>
              <a:gd name="connsiteX4" fmla="*/ 34774 w 3229637"/>
              <a:gd name="connsiteY4" fmla="*/ 1771165 h 3507439"/>
              <a:gd name="connsiteX5" fmla="*/ 114 w 3229637"/>
              <a:gd name="connsiteY5" fmla="*/ 2063143 h 3507439"/>
              <a:gd name="connsiteX6" fmla="*/ 130041 w 3229637"/>
              <a:gd name="connsiteY6" fmla="*/ 1914878 h 3507439"/>
              <a:gd name="connsiteX7" fmla="*/ 134241 w 3229637"/>
              <a:gd name="connsiteY7" fmla="*/ 1957282 h 3507439"/>
              <a:gd name="connsiteX8" fmla="*/ 191439 w 3229637"/>
              <a:gd name="connsiteY8" fmla="*/ 1842802 h 3507439"/>
              <a:gd name="connsiteX9" fmla="*/ 283120 w 3229637"/>
              <a:gd name="connsiteY9" fmla="*/ 2256350 h 3507439"/>
              <a:gd name="connsiteX10" fmla="*/ 20594 w 3229637"/>
              <a:gd name="connsiteY10" fmla="*/ 2555637 h 3507439"/>
              <a:gd name="connsiteX11" fmla="*/ 48874 w 3229637"/>
              <a:gd name="connsiteY11" fmla="*/ 3136868 h 3507439"/>
              <a:gd name="connsiteX12" fmla="*/ 43351 w 3229637"/>
              <a:gd name="connsiteY12" fmla="*/ 3349954 h 3507439"/>
              <a:gd name="connsiteX13" fmla="*/ 86805 w 3229637"/>
              <a:gd name="connsiteY13" fmla="*/ 3307767 h 3507439"/>
              <a:gd name="connsiteX14" fmla="*/ 103522 w 3229637"/>
              <a:gd name="connsiteY14" fmla="*/ 3444786 h 3507439"/>
              <a:gd name="connsiteX15" fmla="*/ 266227 w 3229637"/>
              <a:gd name="connsiteY15" fmla="*/ 3470038 h 3507439"/>
              <a:gd name="connsiteX16" fmla="*/ 291519 w 3229637"/>
              <a:gd name="connsiteY16" fmla="*/ 3414284 h 3507439"/>
              <a:gd name="connsiteX17" fmla="*/ 155729 w 3229637"/>
              <a:gd name="connsiteY17" fmla="*/ 3276217 h 3507439"/>
              <a:gd name="connsiteX18" fmla="*/ 148421 w 3229637"/>
              <a:gd name="connsiteY18" fmla="*/ 2703945 h 3507439"/>
              <a:gd name="connsiteX19" fmla="*/ 379833 w 3229637"/>
              <a:gd name="connsiteY19" fmla="*/ 2591783 h 3507439"/>
              <a:gd name="connsiteX20" fmla="*/ 306928 w 3229637"/>
              <a:gd name="connsiteY20" fmla="*/ 2747577 h 3507439"/>
              <a:gd name="connsiteX21" fmla="*/ 588832 w 3229637"/>
              <a:gd name="connsiteY21" fmla="*/ 3126014 h 3507439"/>
              <a:gd name="connsiteX22" fmla="*/ 669318 w 3229637"/>
              <a:gd name="connsiteY22" fmla="*/ 3302737 h 3507439"/>
              <a:gd name="connsiteX23" fmla="*/ 702531 w 3229637"/>
              <a:gd name="connsiteY23" fmla="*/ 3262432 h 3507439"/>
              <a:gd name="connsiteX24" fmla="*/ 811283 w 3229637"/>
              <a:gd name="connsiteY24" fmla="*/ 3396081 h 3507439"/>
              <a:gd name="connsiteX25" fmla="*/ 912019 w 3229637"/>
              <a:gd name="connsiteY25" fmla="*/ 3377088 h 3507439"/>
              <a:gd name="connsiteX26" fmla="*/ 930835 w 3229637"/>
              <a:gd name="connsiteY26" fmla="*/ 3317789 h 3507439"/>
              <a:gd name="connsiteX27" fmla="*/ 771852 w 3229637"/>
              <a:gd name="connsiteY27" fmla="*/ 3228780 h 3507439"/>
              <a:gd name="connsiteX28" fmla="*/ 480310 w 3229637"/>
              <a:gd name="connsiteY28" fmla="*/ 2810461 h 3507439"/>
              <a:gd name="connsiteX29" fmla="*/ 500353 w 3229637"/>
              <a:gd name="connsiteY29" fmla="*/ 2738605 h 3507439"/>
              <a:gd name="connsiteX30" fmla="*/ 879239 w 3229637"/>
              <a:gd name="connsiteY30" fmla="*/ 2336960 h 3507439"/>
              <a:gd name="connsiteX31" fmla="*/ 1704018 w 3229637"/>
              <a:gd name="connsiteY31" fmla="*/ 2366631 h 3507439"/>
              <a:gd name="connsiteX32" fmla="*/ 1609052 w 3229637"/>
              <a:gd name="connsiteY32" fmla="*/ 3020193 h 3507439"/>
              <a:gd name="connsiteX33" fmla="*/ 1571814 w 3229637"/>
              <a:gd name="connsiteY33" fmla="*/ 3267640 h 3507439"/>
              <a:gd name="connsiteX34" fmla="*/ 1597719 w 3229637"/>
              <a:gd name="connsiteY34" fmla="*/ 3234030 h 3507439"/>
              <a:gd name="connsiteX35" fmla="*/ 1590412 w 3229637"/>
              <a:gd name="connsiteY35" fmla="*/ 3394636 h 3507439"/>
              <a:gd name="connsiteX36" fmla="*/ 1745632 w 3229637"/>
              <a:gd name="connsiteY36" fmla="*/ 3445399 h 3507439"/>
              <a:gd name="connsiteX37" fmla="*/ 1802217 w 3229637"/>
              <a:gd name="connsiteY37" fmla="*/ 3382951 h 3507439"/>
              <a:gd name="connsiteX38" fmla="*/ 1699641 w 3229637"/>
              <a:gd name="connsiteY38" fmla="*/ 3279366 h 3507439"/>
              <a:gd name="connsiteX39" fmla="*/ 1729925 w 3229637"/>
              <a:gd name="connsiteY39" fmla="*/ 2911333 h 3507439"/>
              <a:gd name="connsiteX40" fmla="*/ 1851275 w 3229637"/>
              <a:gd name="connsiteY40" fmla="*/ 2623730 h 3507439"/>
              <a:gd name="connsiteX41" fmla="*/ 1970527 w 3229637"/>
              <a:gd name="connsiteY41" fmla="*/ 2855143 h 3507439"/>
              <a:gd name="connsiteX42" fmla="*/ 2039669 w 3229637"/>
              <a:gd name="connsiteY42" fmla="*/ 3060253 h 3507439"/>
              <a:gd name="connsiteX43" fmla="*/ 2074955 w 3229637"/>
              <a:gd name="connsiteY43" fmla="*/ 3350929 h 3507439"/>
              <a:gd name="connsiteX44" fmla="*/ 2119713 w 3229637"/>
              <a:gd name="connsiteY44" fmla="*/ 3345423 h 3507439"/>
              <a:gd name="connsiteX45" fmla="*/ 2136619 w 3229637"/>
              <a:gd name="connsiteY45" fmla="*/ 3478113 h 3507439"/>
              <a:gd name="connsiteX46" fmla="*/ 2290182 w 3229637"/>
              <a:gd name="connsiteY46" fmla="*/ 3507439 h 3507439"/>
              <a:gd name="connsiteX47" fmla="*/ 2334659 w 3229637"/>
              <a:gd name="connsiteY47" fmla="*/ 3463419 h 3507439"/>
              <a:gd name="connsiteX48" fmla="*/ 2221820 w 3229637"/>
              <a:gd name="connsiteY48" fmla="*/ 3366924 h 3507439"/>
              <a:gd name="connsiteX49" fmla="*/ 2126974 w 3229637"/>
              <a:gd name="connsiteY49" fmla="*/ 3087823 h 3507439"/>
              <a:gd name="connsiteX50" fmla="*/ 2082780 w 3229637"/>
              <a:gd name="connsiteY50" fmla="*/ 2817884 h 3507439"/>
              <a:gd name="connsiteX51" fmla="*/ 2053454 w 3229637"/>
              <a:gd name="connsiteY51" fmla="*/ 2357222 h 3507439"/>
              <a:gd name="connsiteX52" fmla="*/ 2294496 w 3229637"/>
              <a:gd name="connsiteY52" fmla="*/ 2205413 h 3507439"/>
              <a:gd name="connsiteX53" fmla="*/ 2585735 w 3229637"/>
              <a:gd name="connsiteY53" fmla="*/ 1779447 h 3507439"/>
              <a:gd name="connsiteX54" fmla="*/ 2653748 w 3229637"/>
              <a:gd name="connsiteY54" fmla="*/ 1448891 h 3507439"/>
              <a:gd name="connsiteX55" fmla="*/ 2766130 w 3229637"/>
              <a:gd name="connsiteY55" fmla="*/ 1398346 h 3507439"/>
              <a:gd name="connsiteX56" fmla="*/ 2755748 w 3229637"/>
              <a:gd name="connsiteY56" fmla="*/ 1288521 h 3507439"/>
              <a:gd name="connsiteX57" fmla="*/ 2741226 w 3229637"/>
              <a:gd name="connsiteY57" fmla="*/ 1231453 h 3507439"/>
              <a:gd name="connsiteX58" fmla="*/ 2764482 w 3229637"/>
              <a:gd name="connsiteY58" fmla="*/ 1121454 h 3507439"/>
              <a:gd name="connsiteX59" fmla="*/ 2794612 w 3229637"/>
              <a:gd name="connsiteY59" fmla="*/ 1132185 h 3507439"/>
              <a:gd name="connsiteX60" fmla="*/ 2788650 w 3229637"/>
              <a:gd name="connsiteY60" fmla="*/ 1066034 h 3507439"/>
              <a:gd name="connsiteX61" fmla="*/ 2816220 w 3229637"/>
              <a:gd name="connsiteY61" fmla="*/ 1020084 h 3507439"/>
              <a:gd name="connsiteX62" fmla="*/ 2927426 w 3229637"/>
              <a:gd name="connsiteY62" fmla="*/ 872562 h 3507439"/>
              <a:gd name="connsiteX63" fmla="*/ 2967854 w 3229637"/>
              <a:gd name="connsiteY63" fmla="*/ 771955 h 3507439"/>
              <a:gd name="connsiteX64" fmla="*/ 2858112 w 3229637"/>
              <a:gd name="connsiteY64" fmla="*/ 819245 h 3507439"/>
              <a:gd name="connsiteX65" fmla="*/ 2723864 w 3229637"/>
              <a:gd name="connsiteY65" fmla="*/ 868450 h 3507439"/>
              <a:gd name="connsiteX66" fmla="*/ 3055159 w 3229637"/>
              <a:gd name="connsiteY66" fmla="*/ 501589 h 3507439"/>
              <a:gd name="connsiteX67" fmla="*/ 3200443 w 3229637"/>
              <a:gd name="connsiteY67" fmla="*/ 46231 h 3507439"/>
              <a:gd name="connsiteX68" fmla="*/ 3101108 w 3229637"/>
              <a:gd name="connsiteY68" fmla="*/ 328453 h 3507439"/>
              <a:gd name="connsiteX69" fmla="*/ 3060491 w 3229637"/>
              <a:gd name="connsiteY69" fmla="*/ 38232 h 3507439"/>
              <a:gd name="connsiteX70" fmla="*/ 3040918 w 3229637"/>
              <a:gd name="connsiteY70" fmla="*/ 388642 h 3507439"/>
              <a:gd name="connsiteX71" fmla="*/ 2944143 w 3229637"/>
              <a:gd name="connsiteY71" fmla="*/ 482754 h 3507439"/>
              <a:gd name="connsiteX72" fmla="*/ 2804083 w 3229637"/>
              <a:gd name="connsiteY72" fmla="*/ 60189 h 3507439"/>
              <a:gd name="connsiteX73" fmla="*/ 2868239 w 3229637"/>
              <a:gd name="connsiteY73" fmla="*/ 521161 h 3507439"/>
              <a:gd name="connsiteX74" fmla="*/ 2696750 w 3229637"/>
              <a:gd name="connsiteY74" fmla="*/ 730601 h 3507439"/>
              <a:gd name="connsiteX75" fmla="*/ 2630948 w 3229637"/>
              <a:gd name="connsiteY75" fmla="*/ 620884 h 3507439"/>
              <a:gd name="connsiteX76" fmla="*/ 2614952 w 3229637"/>
              <a:gd name="connsiteY76" fmla="*/ 446449 h 3507439"/>
              <a:gd name="connsiteX77" fmla="*/ 2568091 w 3229637"/>
              <a:gd name="connsiteY77" fmla="*/ 643296 h 3507439"/>
              <a:gd name="connsiteX78" fmla="*/ 2631966 w 3229637"/>
              <a:gd name="connsiteY78" fmla="*/ 771218 h 3507439"/>
              <a:gd name="connsiteX79" fmla="*/ 2614042 w 3229637"/>
              <a:gd name="connsiteY79" fmla="*/ 854946 h 3507439"/>
              <a:gd name="connsiteX80" fmla="*/ 2462407 w 3229637"/>
              <a:gd name="connsiteY80" fmla="*/ 854665 h 3507439"/>
              <a:gd name="connsiteX81" fmla="*/ 2375102 w 3229637"/>
              <a:gd name="connsiteY81" fmla="*/ 753575 h 3507439"/>
              <a:gd name="connsiteX82" fmla="*/ 2429049 w 3229637"/>
              <a:gd name="connsiteY82" fmla="*/ 605344 h 3507439"/>
              <a:gd name="connsiteX83" fmla="*/ 2401199 w 3229637"/>
              <a:gd name="connsiteY83" fmla="*/ 458586 h 3507439"/>
              <a:gd name="connsiteX84" fmla="*/ 2311509 w 3229637"/>
              <a:gd name="connsiteY84" fmla="*/ 702575 h 3507439"/>
              <a:gd name="connsiteX85" fmla="*/ 2026621 w 3229637"/>
              <a:gd name="connsiteY85" fmla="*/ 470160 h 3507439"/>
              <a:gd name="connsiteX86" fmla="*/ 2060259 w 3229637"/>
              <a:gd name="connsiteY86" fmla="*/ 379171 h 3507439"/>
              <a:gd name="connsiteX87" fmla="*/ 2286499 w 3229637"/>
              <a:gd name="connsiteY87" fmla="*/ 238764 h 3507439"/>
              <a:gd name="connsiteX88" fmla="*/ 2148983 w 3229637"/>
              <a:gd name="connsiteY88" fmla="*/ 296731 h 3507439"/>
              <a:gd name="connsiteX89" fmla="*/ 2016694 w 3229637"/>
              <a:gd name="connsiteY89" fmla="*/ 307863 h 3507439"/>
              <a:gd name="connsiteX90" fmla="*/ 2029019 w 3229637"/>
              <a:gd name="connsiteY90" fmla="*/ 174099 h 3507439"/>
              <a:gd name="connsiteX91" fmla="*/ 2107576 w 3229637"/>
              <a:gd name="connsiteY91" fmla="*/ 0 h 3507439"/>
              <a:gd name="connsiteX92" fmla="*/ 1947770 w 3229637"/>
              <a:gd name="connsiteY92" fmla="*/ 257318 h 3507439"/>
              <a:gd name="connsiteX93" fmla="*/ 1917990 w 3229637"/>
              <a:gd name="connsiteY93" fmla="*/ 32164 h 3507439"/>
              <a:gd name="connsiteX94" fmla="*/ 1882395 w 3229637"/>
              <a:gd name="connsiteY94" fmla="*/ 208756 h 3507439"/>
              <a:gd name="connsiteX95" fmla="*/ 1912483 w 3229637"/>
              <a:gd name="connsiteY95" fmla="*/ 367315 h 3507439"/>
              <a:gd name="connsiteX96" fmla="*/ 1818414 w 3229637"/>
              <a:gd name="connsiteY96" fmla="*/ 288733 h 3507439"/>
              <a:gd name="connsiteX97" fmla="*/ 1757902 w 3229637"/>
              <a:gd name="connsiteY97" fmla="*/ 138130 h 3507439"/>
              <a:gd name="connsiteX98" fmla="*/ 1793644 w 3229637"/>
              <a:gd name="connsiteY98" fmla="*/ 363351 h 3507439"/>
              <a:gd name="connsiteX99" fmla="*/ 2339535 w 3229637"/>
              <a:gd name="connsiteY99" fmla="*/ 907420 h 3507439"/>
              <a:gd name="connsiteX100" fmla="*/ 2216663 w 3229637"/>
              <a:gd name="connsiteY100" fmla="*/ 830779 h 3507439"/>
              <a:gd name="connsiteX101" fmla="*/ 2046755 w 3229637"/>
              <a:gd name="connsiteY101" fmla="*/ 746314 h 3507439"/>
              <a:gd name="connsiteX102" fmla="*/ 2089651 w 3229637"/>
              <a:gd name="connsiteY102" fmla="*/ 998194 h 3507439"/>
              <a:gd name="connsiteX103" fmla="*/ 2240374 w 3229637"/>
              <a:gd name="connsiteY103" fmla="*/ 1067227 h 3507439"/>
              <a:gd name="connsiteX104" fmla="*/ 2266283 w 3229637"/>
              <a:gd name="connsiteY104" fmla="*/ 1144483 h 3507439"/>
              <a:gd name="connsiteX105" fmla="*/ 2168328 w 3229637"/>
              <a:gd name="connsiteY105" fmla="*/ 1396872 h 3507439"/>
              <a:gd name="connsiteX106" fmla="*/ 1825480 w 3229637"/>
              <a:gd name="connsiteY106" fmla="*/ 1398722 h 3507439"/>
              <a:gd name="connsiteX107" fmla="*/ 1546353 w 3229637"/>
              <a:gd name="connsiteY107" fmla="*/ 1433906 h 350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229637" h="3507439">
                <a:moveTo>
                  <a:pt x="1546353" y="1433906"/>
                </a:moveTo>
                <a:cubicBezTo>
                  <a:pt x="1264376" y="1403510"/>
                  <a:pt x="925128" y="1423449"/>
                  <a:pt x="827718" y="1430614"/>
                </a:cubicBezTo>
                <a:cubicBezTo>
                  <a:pt x="652559" y="1443198"/>
                  <a:pt x="599781" y="1417197"/>
                  <a:pt x="507467" y="1443019"/>
                </a:cubicBezTo>
                <a:cubicBezTo>
                  <a:pt x="400064" y="1480911"/>
                  <a:pt x="265948" y="1557307"/>
                  <a:pt x="183299" y="1603646"/>
                </a:cubicBezTo>
                <a:lnTo>
                  <a:pt x="34774" y="1771165"/>
                </a:lnTo>
                <a:cubicBezTo>
                  <a:pt x="23221" y="1868491"/>
                  <a:pt x="-1899" y="1976670"/>
                  <a:pt x="114" y="2063143"/>
                </a:cubicBezTo>
                <a:cubicBezTo>
                  <a:pt x="52468" y="2034523"/>
                  <a:pt x="112961" y="1995052"/>
                  <a:pt x="130041" y="1914878"/>
                </a:cubicBezTo>
                <a:lnTo>
                  <a:pt x="134241" y="1957282"/>
                </a:lnTo>
                <a:cubicBezTo>
                  <a:pt x="166875" y="1937211"/>
                  <a:pt x="175086" y="1876440"/>
                  <a:pt x="191439" y="1842802"/>
                </a:cubicBezTo>
                <a:cubicBezTo>
                  <a:pt x="195770" y="1982461"/>
                  <a:pt x="243514" y="2113978"/>
                  <a:pt x="283120" y="2256350"/>
                </a:cubicBezTo>
                <a:cubicBezTo>
                  <a:pt x="259827" y="2484546"/>
                  <a:pt x="92727" y="2476676"/>
                  <a:pt x="20594" y="2555637"/>
                </a:cubicBezTo>
                <a:cubicBezTo>
                  <a:pt x="26324" y="2711887"/>
                  <a:pt x="58648" y="3002221"/>
                  <a:pt x="48874" y="3136868"/>
                </a:cubicBezTo>
                <a:cubicBezTo>
                  <a:pt x="44526" y="3203682"/>
                  <a:pt x="398" y="3311521"/>
                  <a:pt x="43351" y="3349954"/>
                </a:cubicBezTo>
                <a:lnTo>
                  <a:pt x="86805" y="3307767"/>
                </a:lnTo>
                <a:cubicBezTo>
                  <a:pt x="79715" y="3372434"/>
                  <a:pt x="94332" y="3390973"/>
                  <a:pt x="103522" y="3444786"/>
                </a:cubicBezTo>
                <a:cubicBezTo>
                  <a:pt x="108011" y="3470388"/>
                  <a:pt x="234603" y="3474284"/>
                  <a:pt x="266227" y="3470038"/>
                </a:cubicBezTo>
                <a:lnTo>
                  <a:pt x="291519" y="3414284"/>
                </a:lnTo>
                <a:cubicBezTo>
                  <a:pt x="298714" y="3384542"/>
                  <a:pt x="162101" y="3330379"/>
                  <a:pt x="155729" y="3276217"/>
                </a:cubicBezTo>
                <a:cubicBezTo>
                  <a:pt x="135204" y="3093600"/>
                  <a:pt x="133673" y="2780742"/>
                  <a:pt x="148421" y="2703945"/>
                </a:cubicBezTo>
                <a:cubicBezTo>
                  <a:pt x="211992" y="2659323"/>
                  <a:pt x="297269" y="2633693"/>
                  <a:pt x="379833" y="2591783"/>
                </a:cubicBezTo>
                <a:cubicBezTo>
                  <a:pt x="345582" y="2657281"/>
                  <a:pt x="300479" y="2720065"/>
                  <a:pt x="306928" y="2747577"/>
                </a:cubicBezTo>
                <a:cubicBezTo>
                  <a:pt x="359398" y="2841590"/>
                  <a:pt x="536574" y="3017207"/>
                  <a:pt x="588832" y="3126014"/>
                </a:cubicBezTo>
                <a:cubicBezTo>
                  <a:pt x="649230" y="3218541"/>
                  <a:pt x="646298" y="3284975"/>
                  <a:pt x="669318" y="3302737"/>
                </a:cubicBezTo>
                <a:lnTo>
                  <a:pt x="702531" y="3262432"/>
                </a:lnTo>
                <a:cubicBezTo>
                  <a:pt x="707126" y="3323263"/>
                  <a:pt x="744281" y="3389519"/>
                  <a:pt x="811283" y="3396081"/>
                </a:cubicBezTo>
                <a:cubicBezTo>
                  <a:pt x="852097" y="3401508"/>
                  <a:pt x="879345" y="3396081"/>
                  <a:pt x="912019" y="3377088"/>
                </a:cubicBezTo>
                <a:cubicBezTo>
                  <a:pt x="909247" y="3350086"/>
                  <a:pt x="911901" y="3336651"/>
                  <a:pt x="930835" y="3317789"/>
                </a:cubicBezTo>
                <a:cubicBezTo>
                  <a:pt x="866083" y="3279979"/>
                  <a:pt x="823037" y="3261164"/>
                  <a:pt x="771852" y="3228780"/>
                </a:cubicBezTo>
                <a:cubicBezTo>
                  <a:pt x="746123" y="3128232"/>
                  <a:pt x="554879" y="2957137"/>
                  <a:pt x="480310" y="2810461"/>
                </a:cubicBezTo>
                <a:cubicBezTo>
                  <a:pt x="492418" y="2764802"/>
                  <a:pt x="493672" y="2762557"/>
                  <a:pt x="500353" y="2738605"/>
                </a:cubicBezTo>
                <a:cubicBezTo>
                  <a:pt x="653782" y="2620099"/>
                  <a:pt x="834344" y="2509733"/>
                  <a:pt x="879239" y="2336960"/>
                </a:cubicBezTo>
                <a:cubicBezTo>
                  <a:pt x="1133363" y="2424633"/>
                  <a:pt x="1425474" y="2392920"/>
                  <a:pt x="1704018" y="2366631"/>
                </a:cubicBezTo>
                <a:cubicBezTo>
                  <a:pt x="1655617" y="2542458"/>
                  <a:pt x="1631990" y="2873190"/>
                  <a:pt x="1609052" y="3020193"/>
                </a:cubicBezTo>
                <a:cubicBezTo>
                  <a:pt x="1596967" y="3140062"/>
                  <a:pt x="1543857" y="3227931"/>
                  <a:pt x="1571814" y="3267640"/>
                </a:cubicBezTo>
                <a:lnTo>
                  <a:pt x="1597719" y="3234030"/>
                </a:lnTo>
                <a:cubicBezTo>
                  <a:pt x="1606136" y="3322839"/>
                  <a:pt x="1565714" y="3376374"/>
                  <a:pt x="1590412" y="3394636"/>
                </a:cubicBezTo>
                <a:cubicBezTo>
                  <a:pt x="1632203" y="3445926"/>
                  <a:pt x="1673994" y="3426669"/>
                  <a:pt x="1745632" y="3445399"/>
                </a:cubicBezTo>
                <a:cubicBezTo>
                  <a:pt x="1797054" y="3430009"/>
                  <a:pt x="1769789" y="3409194"/>
                  <a:pt x="1802217" y="3382951"/>
                </a:cubicBezTo>
                <a:cubicBezTo>
                  <a:pt x="1765312" y="3348423"/>
                  <a:pt x="1755539" y="3316607"/>
                  <a:pt x="1699641" y="3279366"/>
                </a:cubicBezTo>
                <a:cubicBezTo>
                  <a:pt x="1684411" y="3109658"/>
                  <a:pt x="1709882" y="3010495"/>
                  <a:pt x="1729925" y="2911333"/>
                </a:cubicBezTo>
                <a:cubicBezTo>
                  <a:pt x="1754095" y="2826318"/>
                  <a:pt x="1810825" y="2719598"/>
                  <a:pt x="1851275" y="2623730"/>
                </a:cubicBezTo>
                <a:cubicBezTo>
                  <a:pt x="1932630" y="2705389"/>
                  <a:pt x="1932586" y="2773483"/>
                  <a:pt x="1970527" y="2855143"/>
                </a:cubicBezTo>
                <a:cubicBezTo>
                  <a:pt x="1974581" y="2904519"/>
                  <a:pt x="2016622" y="2991883"/>
                  <a:pt x="2039669" y="3060253"/>
                </a:cubicBezTo>
                <a:cubicBezTo>
                  <a:pt x="2064998" y="3195132"/>
                  <a:pt x="2052530" y="3339346"/>
                  <a:pt x="2074955" y="3350929"/>
                </a:cubicBezTo>
                <a:lnTo>
                  <a:pt x="2119713" y="3345423"/>
                </a:lnTo>
                <a:cubicBezTo>
                  <a:pt x="2153785" y="3398539"/>
                  <a:pt x="2115877" y="3430328"/>
                  <a:pt x="2136619" y="3478113"/>
                </a:cubicBezTo>
                <a:cubicBezTo>
                  <a:pt x="2201137" y="3506549"/>
                  <a:pt x="2238994" y="3497664"/>
                  <a:pt x="2290182" y="3507439"/>
                </a:cubicBezTo>
                <a:cubicBezTo>
                  <a:pt x="2312116" y="3489211"/>
                  <a:pt x="2307393" y="3476315"/>
                  <a:pt x="2334659" y="3463419"/>
                </a:cubicBezTo>
                <a:cubicBezTo>
                  <a:pt x="2334369" y="3441918"/>
                  <a:pt x="2259433" y="3399089"/>
                  <a:pt x="2221820" y="3366924"/>
                </a:cubicBezTo>
                <a:cubicBezTo>
                  <a:pt x="2197314" y="3276556"/>
                  <a:pt x="2183470" y="3215514"/>
                  <a:pt x="2126974" y="3087823"/>
                </a:cubicBezTo>
                <a:cubicBezTo>
                  <a:pt x="2106911" y="3008507"/>
                  <a:pt x="2094845" y="2931857"/>
                  <a:pt x="2082780" y="2817884"/>
                </a:cubicBezTo>
                <a:cubicBezTo>
                  <a:pt x="2066784" y="2709650"/>
                  <a:pt x="2021463" y="2449460"/>
                  <a:pt x="2053454" y="2357222"/>
                </a:cubicBezTo>
                <a:cubicBezTo>
                  <a:pt x="2125803" y="2341275"/>
                  <a:pt x="2259469" y="2266680"/>
                  <a:pt x="2294496" y="2205413"/>
                </a:cubicBezTo>
                <a:cubicBezTo>
                  <a:pt x="2375580" y="2071422"/>
                  <a:pt x="2509982" y="1916105"/>
                  <a:pt x="2585735" y="1779447"/>
                </a:cubicBezTo>
                <a:cubicBezTo>
                  <a:pt x="2622624" y="1738575"/>
                  <a:pt x="2646183" y="1543081"/>
                  <a:pt x="2653748" y="1448891"/>
                </a:cubicBezTo>
                <a:cubicBezTo>
                  <a:pt x="2698318" y="1435597"/>
                  <a:pt x="2716228" y="1438299"/>
                  <a:pt x="2766130" y="1398346"/>
                </a:cubicBezTo>
                <a:lnTo>
                  <a:pt x="2755748" y="1288521"/>
                </a:lnTo>
                <a:cubicBezTo>
                  <a:pt x="2749130" y="1268610"/>
                  <a:pt x="2731849" y="1264694"/>
                  <a:pt x="2741226" y="1231453"/>
                </a:cubicBezTo>
                <a:lnTo>
                  <a:pt x="2764482" y="1121454"/>
                </a:lnTo>
                <a:lnTo>
                  <a:pt x="2794612" y="1132185"/>
                </a:lnTo>
                <a:cubicBezTo>
                  <a:pt x="2792625" y="1110135"/>
                  <a:pt x="2779974" y="1085418"/>
                  <a:pt x="2788650" y="1066034"/>
                </a:cubicBezTo>
                <a:cubicBezTo>
                  <a:pt x="2797840" y="1050717"/>
                  <a:pt x="2778270" y="1031680"/>
                  <a:pt x="2816220" y="1020084"/>
                </a:cubicBezTo>
                <a:cubicBezTo>
                  <a:pt x="2860676" y="1006500"/>
                  <a:pt x="2907486" y="969900"/>
                  <a:pt x="2927426" y="872562"/>
                </a:cubicBezTo>
                <a:cubicBezTo>
                  <a:pt x="2928705" y="852534"/>
                  <a:pt x="2989181" y="799948"/>
                  <a:pt x="2967854" y="771955"/>
                </a:cubicBezTo>
                <a:cubicBezTo>
                  <a:pt x="2949066" y="764252"/>
                  <a:pt x="2898777" y="792499"/>
                  <a:pt x="2858112" y="819245"/>
                </a:cubicBezTo>
                <a:cubicBezTo>
                  <a:pt x="2790789" y="832661"/>
                  <a:pt x="2777221" y="853857"/>
                  <a:pt x="2723864" y="868450"/>
                </a:cubicBezTo>
                <a:cubicBezTo>
                  <a:pt x="2756096" y="736388"/>
                  <a:pt x="2916290" y="604326"/>
                  <a:pt x="3055159" y="501589"/>
                </a:cubicBezTo>
                <a:cubicBezTo>
                  <a:pt x="3225330" y="382681"/>
                  <a:pt x="3264871" y="66500"/>
                  <a:pt x="3200443" y="46231"/>
                </a:cubicBezTo>
                <a:cubicBezTo>
                  <a:pt x="3146892" y="34559"/>
                  <a:pt x="3175986" y="321464"/>
                  <a:pt x="3101108" y="328453"/>
                </a:cubicBezTo>
                <a:cubicBezTo>
                  <a:pt x="3044914" y="303691"/>
                  <a:pt x="3095357" y="62994"/>
                  <a:pt x="3060491" y="38232"/>
                </a:cubicBezTo>
                <a:cubicBezTo>
                  <a:pt x="3008647" y="12855"/>
                  <a:pt x="3015451" y="270061"/>
                  <a:pt x="3040918" y="388642"/>
                </a:cubicBezTo>
                <a:cubicBezTo>
                  <a:pt x="3013103" y="420901"/>
                  <a:pt x="3001283" y="426502"/>
                  <a:pt x="2944143" y="482754"/>
                </a:cubicBezTo>
                <a:cubicBezTo>
                  <a:pt x="2930335" y="342788"/>
                  <a:pt x="2844550" y="29538"/>
                  <a:pt x="2804083" y="60189"/>
                </a:cubicBezTo>
                <a:cubicBezTo>
                  <a:pt x="2785480" y="78774"/>
                  <a:pt x="2900171" y="473252"/>
                  <a:pt x="2868239" y="521161"/>
                </a:cubicBezTo>
                <a:cubicBezTo>
                  <a:pt x="2806634" y="587420"/>
                  <a:pt x="2737028" y="706996"/>
                  <a:pt x="2696750" y="730601"/>
                </a:cubicBezTo>
                <a:cubicBezTo>
                  <a:pt x="2664152" y="742015"/>
                  <a:pt x="2652882" y="657456"/>
                  <a:pt x="2630948" y="620884"/>
                </a:cubicBezTo>
                <a:cubicBezTo>
                  <a:pt x="2603401" y="545856"/>
                  <a:pt x="2669158" y="465494"/>
                  <a:pt x="2614952" y="446449"/>
                </a:cubicBezTo>
                <a:cubicBezTo>
                  <a:pt x="2571784" y="441863"/>
                  <a:pt x="2544612" y="602562"/>
                  <a:pt x="2568091" y="643296"/>
                </a:cubicBezTo>
                <a:lnTo>
                  <a:pt x="2631966" y="771218"/>
                </a:lnTo>
                <a:cubicBezTo>
                  <a:pt x="2646430" y="800016"/>
                  <a:pt x="2639566" y="831480"/>
                  <a:pt x="2614042" y="854946"/>
                </a:cubicBezTo>
                <a:cubicBezTo>
                  <a:pt x="2566163" y="869071"/>
                  <a:pt x="2520950" y="869866"/>
                  <a:pt x="2462407" y="854665"/>
                </a:cubicBezTo>
                <a:cubicBezTo>
                  <a:pt x="2425307" y="842295"/>
                  <a:pt x="2382876" y="805934"/>
                  <a:pt x="2375102" y="753575"/>
                </a:cubicBezTo>
                <a:cubicBezTo>
                  <a:pt x="2369090" y="704165"/>
                  <a:pt x="2424397" y="646757"/>
                  <a:pt x="2429049" y="605344"/>
                </a:cubicBezTo>
                <a:cubicBezTo>
                  <a:pt x="2427763" y="535098"/>
                  <a:pt x="2434475" y="451520"/>
                  <a:pt x="2401199" y="458586"/>
                </a:cubicBezTo>
                <a:cubicBezTo>
                  <a:pt x="2365082" y="452830"/>
                  <a:pt x="2424936" y="548378"/>
                  <a:pt x="2311509" y="702575"/>
                </a:cubicBezTo>
                <a:cubicBezTo>
                  <a:pt x="2220989" y="632212"/>
                  <a:pt x="2071821" y="553853"/>
                  <a:pt x="2026621" y="470160"/>
                </a:cubicBezTo>
                <a:cubicBezTo>
                  <a:pt x="1999623" y="443385"/>
                  <a:pt x="2025942" y="381953"/>
                  <a:pt x="2060259" y="379171"/>
                </a:cubicBezTo>
                <a:cubicBezTo>
                  <a:pt x="2204986" y="353695"/>
                  <a:pt x="2304392" y="256241"/>
                  <a:pt x="2286499" y="238764"/>
                </a:cubicBezTo>
                <a:cubicBezTo>
                  <a:pt x="2243525" y="181926"/>
                  <a:pt x="2207280" y="277218"/>
                  <a:pt x="2148983" y="296731"/>
                </a:cubicBezTo>
                <a:cubicBezTo>
                  <a:pt x="2104016" y="308247"/>
                  <a:pt x="2032245" y="325191"/>
                  <a:pt x="2016694" y="307863"/>
                </a:cubicBezTo>
                <a:cubicBezTo>
                  <a:pt x="1994664" y="296198"/>
                  <a:pt x="2013872" y="225410"/>
                  <a:pt x="2029019" y="174099"/>
                </a:cubicBezTo>
                <a:cubicBezTo>
                  <a:pt x="2044166" y="122789"/>
                  <a:pt x="2157107" y="19899"/>
                  <a:pt x="2107576" y="0"/>
                </a:cubicBezTo>
                <a:cubicBezTo>
                  <a:pt x="1955669" y="37787"/>
                  <a:pt x="1963716" y="256853"/>
                  <a:pt x="1947770" y="257318"/>
                </a:cubicBezTo>
                <a:cubicBezTo>
                  <a:pt x="1916516" y="251580"/>
                  <a:pt x="1941247" y="43233"/>
                  <a:pt x="1917990" y="32164"/>
                </a:cubicBezTo>
                <a:cubicBezTo>
                  <a:pt x="1888433" y="26736"/>
                  <a:pt x="1880202" y="152898"/>
                  <a:pt x="1882395" y="208756"/>
                </a:cubicBezTo>
                <a:cubicBezTo>
                  <a:pt x="1881922" y="261948"/>
                  <a:pt x="1928478" y="361984"/>
                  <a:pt x="1912483" y="367315"/>
                </a:cubicBezTo>
                <a:cubicBezTo>
                  <a:pt x="1891889" y="385195"/>
                  <a:pt x="1844622" y="326931"/>
                  <a:pt x="1818414" y="288733"/>
                </a:cubicBezTo>
                <a:cubicBezTo>
                  <a:pt x="1792206" y="250536"/>
                  <a:pt x="1795354" y="143466"/>
                  <a:pt x="1757902" y="138130"/>
                </a:cubicBezTo>
                <a:cubicBezTo>
                  <a:pt x="1723607" y="136782"/>
                  <a:pt x="1755960" y="314047"/>
                  <a:pt x="1793644" y="363351"/>
                </a:cubicBezTo>
                <a:cubicBezTo>
                  <a:pt x="1916958" y="503831"/>
                  <a:pt x="2378839" y="844252"/>
                  <a:pt x="2339535" y="907420"/>
                </a:cubicBezTo>
                <a:cubicBezTo>
                  <a:pt x="2313684" y="938745"/>
                  <a:pt x="2261175" y="855437"/>
                  <a:pt x="2216663" y="830779"/>
                </a:cubicBezTo>
                <a:cubicBezTo>
                  <a:pt x="2186686" y="803512"/>
                  <a:pt x="2074067" y="768249"/>
                  <a:pt x="2046755" y="746314"/>
                </a:cubicBezTo>
                <a:cubicBezTo>
                  <a:pt x="1985520" y="708531"/>
                  <a:pt x="2046916" y="937338"/>
                  <a:pt x="2089651" y="998194"/>
                </a:cubicBezTo>
                <a:cubicBezTo>
                  <a:pt x="2167440" y="1068302"/>
                  <a:pt x="2174507" y="1061100"/>
                  <a:pt x="2240374" y="1067227"/>
                </a:cubicBezTo>
                <a:cubicBezTo>
                  <a:pt x="2274256" y="1056064"/>
                  <a:pt x="2290732" y="1098873"/>
                  <a:pt x="2266283" y="1144483"/>
                </a:cubicBezTo>
                <a:cubicBezTo>
                  <a:pt x="2239168" y="1208754"/>
                  <a:pt x="2222179" y="1354533"/>
                  <a:pt x="2168328" y="1396872"/>
                </a:cubicBezTo>
                <a:cubicBezTo>
                  <a:pt x="2090259" y="1443762"/>
                  <a:pt x="1921655" y="1400117"/>
                  <a:pt x="1825480" y="1398722"/>
                </a:cubicBezTo>
                <a:cubicBezTo>
                  <a:pt x="1742496" y="1401396"/>
                  <a:pt x="1638389" y="1449339"/>
                  <a:pt x="1546353" y="14339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0145CE97-D504-41B4-840A-16612B7C5EDE}"/>
              </a:ext>
            </a:extLst>
          </p:cNvPr>
          <p:cNvGrpSpPr/>
          <p:nvPr/>
        </p:nvGrpSpPr>
        <p:grpSpPr>
          <a:xfrm rot="759127">
            <a:off x="-61868" y="1324512"/>
            <a:ext cx="1752229" cy="1639043"/>
            <a:chOff x="4800500" y="1180556"/>
            <a:chExt cx="2203394" cy="2061065"/>
          </a:xfrm>
        </p:grpSpPr>
        <p:sp>
          <p:nvSpPr>
            <p:cNvPr id="51" name="Freeform 18">
              <a:extLst>
                <a:ext uri="{FF2B5EF4-FFF2-40B4-BE49-F238E27FC236}">
                  <a16:creationId xmlns="" xmlns:a16="http://schemas.microsoft.com/office/drawing/2014/main" id="{68232CC9-74A7-47AC-A5D9-A72E68531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9545" y="1477329"/>
              <a:ext cx="1574285" cy="1764292"/>
            </a:xfrm>
            <a:custGeom>
              <a:avLst/>
              <a:gdLst>
                <a:gd name="T0" fmla="*/ 1131 w 2400"/>
                <a:gd name="T1" fmla="*/ 40 h 3356"/>
                <a:gd name="T2" fmla="*/ 1129 w 2400"/>
                <a:gd name="T3" fmla="*/ 60 h 3356"/>
                <a:gd name="T4" fmla="*/ 1071 w 2400"/>
                <a:gd name="T5" fmla="*/ 253 h 3356"/>
                <a:gd name="T6" fmla="*/ 1006 w 2400"/>
                <a:gd name="T7" fmla="*/ 665 h 3356"/>
                <a:gd name="T8" fmla="*/ 1020 w 2400"/>
                <a:gd name="T9" fmla="*/ 853 h 3356"/>
                <a:gd name="T10" fmla="*/ 1289 w 2400"/>
                <a:gd name="T11" fmla="*/ 678 h 3356"/>
                <a:gd name="T12" fmla="*/ 1480 w 2400"/>
                <a:gd name="T13" fmla="*/ 327 h 3356"/>
                <a:gd name="T14" fmla="*/ 1409 w 2400"/>
                <a:gd name="T15" fmla="*/ 565 h 3356"/>
                <a:gd name="T16" fmla="*/ 1226 w 2400"/>
                <a:gd name="T17" fmla="*/ 845 h 3356"/>
                <a:gd name="T18" fmla="*/ 1022 w 2400"/>
                <a:gd name="T19" fmla="*/ 1149 h 3356"/>
                <a:gd name="T20" fmla="*/ 1171 w 2400"/>
                <a:gd name="T21" fmla="*/ 1656 h 3356"/>
                <a:gd name="T22" fmla="*/ 1237 w 2400"/>
                <a:gd name="T23" fmla="*/ 1789 h 3356"/>
                <a:gd name="T24" fmla="*/ 1409 w 2400"/>
                <a:gd name="T25" fmla="*/ 1784 h 3356"/>
                <a:gd name="T26" fmla="*/ 1588 w 2400"/>
                <a:gd name="T27" fmla="*/ 1556 h 3356"/>
                <a:gd name="T28" fmla="*/ 1851 w 2400"/>
                <a:gd name="T29" fmla="*/ 893 h 3356"/>
                <a:gd name="T30" fmla="*/ 1953 w 2400"/>
                <a:gd name="T31" fmla="*/ 344 h 3356"/>
                <a:gd name="T32" fmla="*/ 1962 w 2400"/>
                <a:gd name="T33" fmla="*/ 582 h 3356"/>
                <a:gd name="T34" fmla="*/ 1935 w 2400"/>
                <a:gd name="T35" fmla="*/ 882 h 3356"/>
                <a:gd name="T36" fmla="*/ 1960 w 2400"/>
                <a:gd name="T37" fmla="*/ 1240 h 3356"/>
                <a:gd name="T38" fmla="*/ 2217 w 2400"/>
                <a:gd name="T39" fmla="*/ 1069 h 3356"/>
                <a:gd name="T40" fmla="*/ 1993 w 2400"/>
                <a:gd name="T41" fmla="*/ 1294 h 3356"/>
                <a:gd name="T42" fmla="*/ 1757 w 2400"/>
                <a:gd name="T43" fmla="*/ 1500 h 3356"/>
                <a:gd name="T44" fmla="*/ 1584 w 2400"/>
                <a:gd name="T45" fmla="*/ 1814 h 3356"/>
                <a:gd name="T46" fmla="*/ 1555 w 2400"/>
                <a:gd name="T47" fmla="*/ 1931 h 3356"/>
                <a:gd name="T48" fmla="*/ 1824 w 2400"/>
                <a:gd name="T49" fmla="*/ 1924 h 3356"/>
                <a:gd name="T50" fmla="*/ 2244 w 2400"/>
                <a:gd name="T51" fmla="*/ 1718 h 3356"/>
                <a:gd name="T52" fmla="*/ 2377 w 2400"/>
                <a:gd name="T53" fmla="*/ 1620 h 3356"/>
                <a:gd name="T54" fmla="*/ 2089 w 2400"/>
                <a:gd name="T55" fmla="*/ 1947 h 3356"/>
                <a:gd name="T56" fmla="*/ 1815 w 2400"/>
                <a:gd name="T57" fmla="*/ 2073 h 3356"/>
                <a:gd name="T58" fmla="*/ 1564 w 2400"/>
                <a:gd name="T59" fmla="*/ 2124 h 3356"/>
                <a:gd name="T60" fmla="*/ 1426 w 2400"/>
                <a:gd name="T61" fmla="*/ 2360 h 3356"/>
                <a:gd name="T62" fmla="*/ 1422 w 2400"/>
                <a:gd name="T63" fmla="*/ 2785 h 3356"/>
                <a:gd name="T64" fmla="*/ 1400 w 2400"/>
                <a:gd name="T65" fmla="*/ 3356 h 3356"/>
                <a:gd name="T66" fmla="*/ 1144 w 2400"/>
                <a:gd name="T67" fmla="*/ 3124 h 3356"/>
                <a:gd name="T68" fmla="*/ 1200 w 2400"/>
                <a:gd name="T69" fmla="*/ 2647 h 3356"/>
                <a:gd name="T70" fmla="*/ 1166 w 2400"/>
                <a:gd name="T71" fmla="*/ 2158 h 3356"/>
                <a:gd name="T72" fmla="*/ 1011 w 2400"/>
                <a:gd name="T73" fmla="*/ 1822 h 3356"/>
                <a:gd name="T74" fmla="*/ 779 w 2400"/>
                <a:gd name="T75" fmla="*/ 1782 h 3356"/>
                <a:gd name="T76" fmla="*/ 462 w 2400"/>
                <a:gd name="T77" fmla="*/ 1816 h 3356"/>
                <a:gd name="T78" fmla="*/ 124 w 2400"/>
                <a:gd name="T79" fmla="*/ 1724 h 3356"/>
                <a:gd name="T80" fmla="*/ 609 w 2400"/>
                <a:gd name="T81" fmla="*/ 1716 h 3356"/>
                <a:gd name="T82" fmla="*/ 451 w 2400"/>
                <a:gd name="T83" fmla="*/ 1322 h 3356"/>
                <a:gd name="T84" fmla="*/ 71 w 2400"/>
                <a:gd name="T85" fmla="*/ 1191 h 3356"/>
                <a:gd name="T86" fmla="*/ 59 w 2400"/>
                <a:gd name="T87" fmla="*/ 1154 h 3356"/>
                <a:gd name="T88" fmla="*/ 319 w 2400"/>
                <a:gd name="T89" fmla="*/ 1254 h 3356"/>
                <a:gd name="T90" fmla="*/ 477 w 2400"/>
                <a:gd name="T91" fmla="*/ 1229 h 3356"/>
                <a:gd name="T92" fmla="*/ 251 w 2400"/>
                <a:gd name="T93" fmla="*/ 644 h 3356"/>
                <a:gd name="T94" fmla="*/ 220 w 2400"/>
                <a:gd name="T95" fmla="*/ 469 h 3356"/>
                <a:gd name="T96" fmla="*/ 266 w 2400"/>
                <a:gd name="T97" fmla="*/ 604 h 3356"/>
                <a:gd name="T98" fmla="*/ 391 w 2400"/>
                <a:gd name="T99" fmla="*/ 942 h 3356"/>
                <a:gd name="T100" fmla="*/ 404 w 2400"/>
                <a:gd name="T101" fmla="*/ 956 h 3356"/>
                <a:gd name="T102" fmla="*/ 442 w 2400"/>
                <a:gd name="T103" fmla="*/ 889 h 3356"/>
                <a:gd name="T104" fmla="*/ 546 w 2400"/>
                <a:gd name="T105" fmla="*/ 605 h 3356"/>
                <a:gd name="T106" fmla="*/ 517 w 2400"/>
                <a:gd name="T107" fmla="*/ 847 h 3356"/>
                <a:gd name="T108" fmla="*/ 711 w 2400"/>
                <a:gd name="T109" fmla="*/ 1353 h 3356"/>
                <a:gd name="T110" fmla="*/ 937 w 2400"/>
                <a:gd name="T111" fmla="*/ 1160 h 3356"/>
                <a:gd name="T112" fmla="*/ 971 w 2400"/>
                <a:gd name="T113" fmla="*/ 511 h 3356"/>
                <a:gd name="T114" fmla="*/ 1137 w 2400"/>
                <a:gd name="T115" fmla="*/ 0 h 3356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4463 w 10000"/>
                <a:gd name="connsiteY199" fmla="*/ 999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68"/>
                <a:gd name="connsiteX1" fmla="*/ 4721 w 10000"/>
                <a:gd name="connsiteY1" fmla="*/ 48 h 10768"/>
                <a:gd name="connsiteX2" fmla="*/ 4713 w 10000"/>
                <a:gd name="connsiteY2" fmla="*/ 80 h 10768"/>
                <a:gd name="connsiteX3" fmla="*/ 4704 w 10000"/>
                <a:gd name="connsiteY3" fmla="*/ 101 h 10768"/>
                <a:gd name="connsiteX4" fmla="*/ 4704 w 10000"/>
                <a:gd name="connsiteY4" fmla="*/ 113 h 10768"/>
                <a:gd name="connsiteX5" fmla="*/ 4713 w 10000"/>
                <a:gd name="connsiteY5" fmla="*/ 119 h 10768"/>
                <a:gd name="connsiteX6" fmla="*/ 4713 w 10000"/>
                <a:gd name="connsiteY6" fmla="*/ 125 h 10768"/>
                <a:gd name="connsiteX7" fmla="*/ 4721 w 10000"/>
                <a:gd name="connsiteY7" fmla="*/ 125 h 10768"/>
                <a:gd name="connsiteX8" fmla="*/ 4721 w 10000"/>
                <a:gd name="connsiteY8" fmla="*/ 125 h 10768"/>
                <a:gd name="connsiteX9" fmla="*/ 4721 w 10000"/>
                <a:gd name="connsiteY9" fmla="*/ 134 h 10768"/>
                <a:gd name="connsiteX10" fmla="*/ 4713 w 10000"/>
                <a:gd name="connsiteY10" fmla="*/ 152 h 10768"/>
                <a:gd name="connsiteX11" fmla="*/ 4704 w 10000"/>
                <a:gd name="connsiteY11" fmla="*/ 179 h 10768"/>
                <a:gd name="connsiteX12" fmla="*/ 4692 w 10000"/>
                <a:gd name="connsiteY12" fmla="*/ 221 h 10768"/>
                <a:gd name="connsiteX13" fmla="*/ 4667 w 10000"/>
                <a:gd name="connsiteY13" fmla="*/ 280 h 10768"/>
                <a:gd name="connsiteX14" fmla="*/ 4629 w 10000"/>
                <a:gd name="connsiteY14" fmla="*/ 364 h 10768"/>
                <a:gd name="connsiteX15" fmla="*/ 4592 w 10000"/>
                <a:gd name="connsiteY15" fmla="*/ 465 h 10768"/>
                <a:gd name="connsiteX16" fmla="*/ 4533 w 10000"/>
                <a:gd name="connsiteY16" fmla="*/ 596 h 10768"/>
                <a:gd name="connsiteX17" fmla="*/ 4463 w 10000"/>
                <a:gd name="connsiteY17" fmla="*/ 754 h 10768"/>
                <a:gd name="connsiteX18" fmla="*/ 4379 w 10000"/>
                <a:gd name="connsiteY18" fmla="*/ 1001 h 10768"/>
                <a:gd name="connsiteX19" fmla="*/ 4321 w 10000"/>
                <a:gd name="connsiteY19" fmla="*/ 1266 h 10768"/>
                <a:gd name="connsiteX20" fmla="*/ 4275 w 10000"/>
                <a:gd name="connsiteY20" fmla="*/ 1538 h 10768"/>
                <a:gd name="connsiteX21" fmla="*/ 4213 w 10000"/>
                <a:gd name="connsiteY21" fmla="*/ 1827 h 10768"/>
                <a:gd name="connsiteX22" fmla="*/ 4204 w 10000"/>
                <a:gd name="connsiteY22" fmla="*/ 1889 h 10768"/>
                <a:gd name="connsiteX23" fmla="*/ 4192 w 10000"/>
                <a:gd name="connsiteY23" fmla="*/ 1982 h 10768"/>
                <a:gd name="connsiteX24" fmla="*/ 4183 w 10000"/>
                <a:gd name="connsiteY24" fmla="*/ 2080 h 10768"/>
                <a:gd name="connsiteX25" fmla="*/ 4175 w 10000"/>
                <a:gd name="connsiteY25" fmla="*/ 2187 h 10768"/>
                <a:gd name="connsiteX26" fmla="*/ 4175 w 10000"/>
                <a:gd name="connsiteY26" fmla="*/ 2297 h 10768"/>
                <a:gd name="connsiteX27" fmla="*/ 4192 w 10000"/>
                <a:gd name="connsiteY27" fmla="*/ 2396 h 10768"/>
                <a:gd name="connsiteX28" fmla="*/ 4213 w 10000"/>
                <a:gd name="connsiteY28" fmla="*/ 2482 h 10768"/>
                <a:gd name="connsiteX29" fmla="*/ 4250 w 10000"/>
                <a:gd name="connsiteY29" fmla="*/ 2542 h 10768"/>
                <a:gd name="connsiteX30" fmla="*/ 4450 w 10000"/>
                <a:gd name="connsiteY30" fmla="*/ 2530 h 10768"/>
                <a:gd name="connsiteX31" fmla="*/ 4646 w 10000"/>
                <a:gd name="connsiteY31" fmla="*/ 2482 h 10768"/>
                <a:gd name="connsiteX32" fmla="*/ 4833 w 10000"/>
                <a:gd name="connsiteY32" fmla="*/ 2405 h 10768"/>
                <a:gd name="connsiteX33" fmla="*/ 5025 w 10000"/>
                <a:gd name="connsiteY33" fmla="*/ 2297 h 10768"/>
                <a:gd name="connsiteX34" fmla="*/ 5200 w 10000"/>
                <a:gd name="connsiteY34" fmla="*/ 2172 h 10768"/>
                <a:gd name="connsiteX35" fmla="*/ 5371 w 10000"/>
                <a:gd name="connsiteY35" fmla="*/ 2020 h 10768"/>
                <a:gd name="connsiteX36" fmla="*/ 5533 w 10000"/>
                <a:gd name="connsiteY36" fmla="*/ 1859 h 10768"/>
                <a:gd name="connsiteX37" fmla="*/ 5683 w 10000"/>
                <a:gd name="connsiteY37" fmla="*/ 1690 h 10768"/>
                <a:gd name="connsiteX38" fmla="*/ 5829 w 10000"/>
                <a:gd name="connsiteY38" fmla="*/ 1511 h 10768"/>
                <a:gd name="connsiteX39" fmla="*/ 5954 w 10000"/>
                <a:gd name="connsiteY39" fmla="*/ 1326 h 10768"/>
                <a:gd name="connsiteX40" fmla="*/ 6071 w 10000"/>
                <a:gd name="connsiteY40" fmla="*/ 1147 h 10768"/>
                <a:gd name="connsiteX41" fmla="*/ 6167 w 10000"/>
                <a:gd name="connsiteY41" fmla="*/ 974 h 10768"/>
                <a:gd name="connsiteX42" fmla="*/ 6213 w 10000"/>
                <a:gd name="connsiteY42" fmla="*/ 974 h 10768"/>
                <a:gd name="connsiteX43" fmla="*/ 6213 w 10000"/>
                <a:gd name="connsiteY43" fmla="*/ 992 h 10768"/>
                <a:gd name="connsiteX44" fmla="*/ 6138 w 10000"/>
                <a:gd name="connsiteY44" fmla="*/ 1165 h 10768"/>
                <a:gd name="connsiteX45" fmla="*/ 6054 w 10000"/>
                <a:gd name="connsiteY45" fmla="*/ 1344 h 10768"/>
                <a:gd name="connsiteX46" fmla="*/ 5963 w 10000"/>
                <a:gd name="connsiteY46" fmla="*/ 1517 h 10768"/>
                <a:gd name="connsiteX47" fmla="*/ 5871 w 10000"/>
                <a:gd name="connsiteY47" fmla="*/ 1684 h 10768"/>
                <a:gd name="connsiteX48" fmla="*/ 5775 w 10000"/>
                <a:gd name="connsiteY48" fmla="*/ 1847 h 10768"/>
                <a:gd name="connsiteX49" fmla="*/ 5667 w 10000"/>
                <a:gd name="connsiteY49" fmla="*/ 1999 h 10768"/>
                <a:gd name="connsiteX50" fmla="*/ 5554 w 10000"/>
                <a:gd name="connsiteY50" fmla="*/ 2145 h 10768"/>
                <a:gd name="connsiteX51" fmla="*/ 5417 w 10000"/>
                <a:gd name="connsiteY51" fmla="*/ 2279 h 10768"/>
                <a:gd name="connsiteX52" fmla="*/ 5275 w 10000"/>
                <a:gd name="connsiteY52" fmla="*/ 2411 h 10768"/>
                <a:gd name="connsiteX53" fmla="*/ 5108 w 10000"/>
                <a:gd name="connsiteY53" fmla="*/ 2518 h 10768"/>
                <a:gd name="connsiteX54" fmla="*/ 4917 w 10000"/>
                <a:gd name="connsiteY54" fmla="*/ 2616 h 10768"/>
                <a:gd name="connsiteX55" fmla="*/ 4704 w 10000"/>
                <a:gd name="connsiteY55" fmla="*/ 2703 h 10768"/>
                <a:gd name="connsiteX56" fmla="*/ 4479 w 10000"/>
                <a:gd name="connsiteY56" fmla="*/ 2768 h 10768"/>
                <a:gd name="connsiteX57" fmla="*/ 4213 w 10000"/>
                <a:gd name="connsiteY57" fmla="*/ 2813 h 10768"/>
                <a:gd name="connsiteX58" fmla="*/ 4221 w 10000"/>
                <a:gd name="connsiteY58" fmla="*/ 3126 h 10768"/>
                <a:gd name="connsiteX59" fmla="*/ 4258 w 10000"/>
                <a:gd name="connsiteY59" fmla="*/ 3424 h 10768"/>
                <a:gd name="connsiteX60" fmla="*/ 4321 w 10000"/>
                <a:gd name="connsiteY60" fmla="*/ 3707 h 10768"/>
                <a:gd name="connsiteX61" fmla="*/ 4404 w 10000"/>
                <a:gd name="connsiteY61" fmla="*/ 3975 h 10768"/>
                <a:gd name="connsiteX62" fmla="*/ 4508 w 10000"/>
                <a:gd name="connsiteY62" fmla="*/ 4231 h 10768"/>
                <a:gd name="connsiteX63" fmla="*/ 4621 w 10000"/>
                <a:gd name="connsiteY63" fmla="*/ 4476 h 10768"/>
                <a:gd name="connsiteX64" fmla="*/ 4750 w 10000"/>
                <a:gd name="connsiteY64" fmla="*/ 4708 h 10768"/>
                <a:gd name="connsiteX65" fmla="*/ 4879 w 10000"/>
                <a:gd name="connsiteY65" fmla="*/ 4934 h 10768"/>
                <a:gd name="connsiteX66" fmla="*/ 4917 w 10000"/>
                <a:gd name="connsiteY66" fmla="*/ 4988 h 10768"/>
                <a:gd name="connsiteX67" fmla="*/ 4950 w 10000"/>
                <a:gd name="connsiteY67" fmla="*/ 5054 h 10768"/>
                <a:gd name="connsiteX68" fmla="*/ 4996 w 10000"/>
                <a:gd name="connsiteY68" fmla="*/ 5125 h 10768"/>
                <a:gd name="connsiteX69" fmla="*/ 5038 w 10000"/>
                <a:gd name="connsiteY69" fmla="*/ 5200 h 10768"/>
                <a:gd name="connsiteX70" fmla="*/ 5092 w 10000"/>
                <a:gd name="connsiteY70" fmla="*/ 5271 h 10768"/>
                <a:gd name="connsiteX71" fmla="*/ 5154 w 10000"/>
                <a:gd name="connsiteY71" fmla="*/ 5331 h 10768"/>
                <a:gd name="connsiteX72" fmla="*/ 5229 w 10000"/>
                <a:gd name="connsiteY72" fmla="*/ 5384 h 10768"/>
                <a:gd name="connsiteX73" fmla="*/ 5313 w 10000"/>
                <a:gd name="connsiteY73" fmla="*/ 5423 h 10768"/>
                <a:gd name="connsiteX74" fmla="*/ 5413 w 10000"/>
                <a:gd name="connsiteY74" fmla="*/ 5438 h 10768"/>
                <a:gd name="connsiteX75" fmla="*/ 5517 w 10000"/>
                <a:gd name="connsiteY75" fmla="*/ 5435 h 10768"/>
                <a:gd name="connsiteX76" fmla="*/ 5704 w 10000"/>
                <a:gd name="connsiteY76" fmla="*/ 5390 h 10768"/>
                <a:gd name="connsiteX77" fmla="*/ 5871 w 10000"/>
                <a:gd name="connsiteY77" fmla="*/ 5316 h 10768"/>
                <a:gd name="connsiteX78" fmla="*/ 6033 w 10000"/>
                <a:gd name="connsiteY78" fmla="*/ 5223 h 10768"/>
                <a:gd name="connsiteX79" fmla="*/ 6167 w 10000"/>
                <a:gd name="connsiteY79" fmla="*/ 5113 h 10768"/>
                <a:gd name="connsiteX80" fmla="*/ 6296 w 10000"/>
                <a:gd name="connsiteY80" fmla="*/ 4994 h 10768"/>
                <a:gd name="connsiteX81" fmla="*/ 6417 w 10000"/>
                <a:gd name="connsiteY81" fmla="*/ 4869 h 10768"/>
                <a:gd name="connsiteX82" fmla="*/ 6525 w 10000"/>
                <a:gd name="connsiteY82" fmla="*/ 4750 h 10768"/>
                <a:gd name="connsiteX83" fmla="*/ 6617 w 10000"/>
                <a:gd name="connsiteY83" fmla="*/ 4636 h 10768"/>
                <a:gd name="connsiteX84" fmla="*/ 6821 w 10000"/>
                <a:gd name="connsiteY84" fmla="*/ 4377 h 10768"/>
                <a:gd name="connsiteX85" fmla="*/ 7017 w 10000"/>
                <a:gd name="connsiteY85" fmla="*/ 4085 h 10768"/>
                <a:gd name="connsiteX86" fmla="*/ 7213 w 10000"/>
                <a:gd name="connsiteY86" fmla="*/ 3766 h 10768"/>
                <a:gd name="connsiteX87" fmla="*/ 7396 w 10000"/>
                <a:gd name="connsiteY87" fmla="*/ 3418 h 10768"/>
                <a:gd name="connsiteX88" fmla="*/ 7563 w 10000"/>
                <a:gd name="connsiteY88" fmla="*/ 3051 h 10768"/>
                <a:gd name="connsiteX89" fmla="*/ 7713 w 10000"/>
                <a:gd name="connsiteY89" fmla="*/ 2661 h 10768"/>
                <a:gd name="connsiteX90" fmla="*/ 7850 w 10000"/>
                <a:gd name="connsiteY90" fmla="*/ 2253 h 10768"/>
                <a:gd name="connsiteX91" fmla="*/ 7950 w 10000"/>
                <a:gd name="connsiteY91" fmla="*/ 1830 h 10768"/>
                <a:gd name="connsiteX92" fmla="*/ 8025 w 10000"/>
                <a:gd name="connsiteY92" fmla="*/ 1397 h 10768"/>
                <a:gd name="connsiteX93" fmla="*/ 8071 w 10000"/>
                <a:gd name="connsiteY93" fmla="*/ 954 h 10768"/>
                <a:gd name="connsiteX94" fmla="*/ 8108 w 10000"/>
                <a:gd name="connsiteY94" fmla="*/ 974 h 10768"/>
                <a:gd name="connsiteX95" fmla="*/ 8138 w 10000"/>
                <a:gd name="connsiteY95" fmla="*/ 1025 h 10768"/>
                <a:gd name="connsiteX96" fmla="*/ 8163 w 10000"/>
                <a:gd name="connsiteY96" fmla="*/ 1100 h 10768"/>
                <a:gd name="connsiteX97" fmla="*/ 8175 w 10000"/>
                <a:gd name="connsiteY97" fmla="*/ 1198 h 10768"/>
                <a:gd name="connsiteX98" fmla="*/ 8183 w 10000"/>
                <a:gd name="connsiteY98" fmla="*/ 1311 h 10768"/>
                <a:gd name="connsiteX99" fmla="*/ 8183 w 10000"/>
                <a:gd name="connsiteY99" fmla="*/ 1442 h 10768"/>
                <a:gd name="connsiteX100" fmla="*/ 8183 w 10000"/>
                <a:gd name="connsiteY100" fmla="*/ 1582 h 10768"/>
                <a:gd name="connsiteX101" fmla="*/ 8175 w 10000"/>
                <a:gd name="connsiteY101" fmla="*/ 1734 h 10768"/>
                <a:gd name="connsiteX102" fmla="*/ 8163 w 10000"/>
                <a:gd name="connsiteY102" fmla="*/ 1889 h 10768"/>
                <a:gd name="connsiteX103" fmla="*/ 8146 w 10000"/>
                <a:gd name="connsiteY103" fmla="*/ 2047 h 10768"/>
                <a:gd name="connsiteX104" fmla="*/ 8121 w 10000"/>
                <a:gd name="connsiteY104" fmla="*/ 2205 h 10768"/>
                <a:gd name="connsiteX105" fmla="*/ 8108 w 10000"/>
                <a:gd name="connsiteY105" fmla="*/ 2357 h 10768"/>
                <a:gd name="connsiteX106" fmla="*/ 8083 w 10000"/>
                <a:gd name="connsiteY106" fmla="*/ 2497 h 10768"/>
                <a:gd name="connsiteX107" fmla="*/ 8063 w 10000"/>
                <a:gd name="connsiteY107" fmla="*/ 2628 h 10768"/>
                <a:gd name="connsiteX108" fmla="*/ 8038 w 10000"/>
                <a:gd name="connsiteY108" fmla="*/ 2741 h 10768"/>
                <a:gd name="connsiteX109" fmla="*/ 8017 w 10000"/>
                <a:gd name="connsiteY109" fmla="*/ 2834 h 10768"/>
                <a:gd name="connsiteX110" fmla="*/ 8000 w 10000"/>
                <a:gd name="connsiteY110" fmla="*/ 2908 h 10768"/>
                <a:gd name="connsiteX111" fmla="*/ 7700 w 10000"/>
                <a:gd name="connsiteY111" fmla="*/ 3754 h 10768"/>
                <a:gd name="connsiteX112" fmla="*/ 7942 w 10000"/>
                <a:gd name="connsiteY112" fmla="*/ 3737 h 10768"/>
                <a:gd name="connsiteX113" fmla="*/ 8167 w 10000"/>
                <a:gd name="connsiteY113" fmla="*/ 3695 h 10768"/>
                <a:gd name="connsiteX114" fmla="*/ 8379 w 10000"/>
                <a:gd name="connsiteY114" fmla="*/ 3635 h 10768"/>
                <a:gd name="connsiteX115" fmla="*/ 8583 w 10000"/>
                <a:gd name="connsiteY115" fmla="*/ 3558 h 10768"/>
                <a:gd name="connsiteX116" fmla="*/ 8767 w 10000"/>
                <a:gd name="connsiteY116" fmla="*/ 3471 h 10768"/>
                <a:gd name="connsiteX117" fmla="*/ 8933 w 10000"/>
                <a:gd name="connsiteY117" fmla="*/ 3376 h 10768"/>
                <a:gd name="connsiteX118" fmla="*/ 9092 w 10000"/>
                <a:gd name="connsiteY118" fmla="*/ 3278 h 10768"/>
                <a:gd name="connsiteX119" fmla="*/ 9238 w 10000"/>
                <a:gd name="connsiteY119" fmla="*/ 3185 h 10768"/>
                <a:gd name="connsiteX120" fmla="*/ 9250 w 10000"/>
                <a:gd name="connsiteY120" fmla="*/ 3230 h 10768"/>
                <a:gd name="connsiteX121" fmla="*/ 9117 w 10000"/>
                <a:gd name="connsiteY121" fmla="*/ 3376 h 10768"/>
                <a:gd name="connsiteX122" fmla="*/ 8954 w 10000"/>
                <a:gd name="connsiteY122" fmla="*/ 3516 h 10768"/>
                <a:gd name="connsiteX123" fmla="*/ 8758 w 10000"/>
                <a:gd name="connsiteY123" fmla="*/ 3641 h 10768"/>
                <a:gd name="connsiteX124" fmla="*/ 8538 w 10000"/>
                <a:gd name="connsiteY124" fmla="*/ 3754 h 10768"/>
                <a:gd name="connsiteX125" fmla="*/ 8304 w 10000"/>
                <a:gd name="connsiteY125" fmla="*/ 3856 h 10768"/>
                <a:gd name="connsiteX126" fmla="*/ 8054 w 10000"/>
                <a:gd name="connsiteY126" fmla="*/ 3945 h 10768"/>
                <a:gd name="connsiteX127" fmla="*/ 7796 w 10000"/>
                <a:gd name="connsiteY127" fmla="*/ 4014 h 10768"/>
                <a:gd name="connsiteX128" fmla="*/ 7533 w 10000"/>
                <a:gd name="connsiteY128" fmla="*/ 4064 h 10768"/>
                <a:gd name="connsiteX129" fmla="*/ 7479 w 10000"/>
                <a:gd name="connsiteY129" fmla="*/ 4184 h 10768"/>
                <a:gd name="connsiteX130" fmla="*/ 7404 w 10000"/>
                <a:gd name="connsiteY130" fmla="*/ 4324 h 10768"/>
                <a:gd name="connsiteX131" fmla="*/ 7321 w 10000"/>
                <a:gd name="connsiteY131" fmla="*/ 4470 h 10768"/>
                <a:gd name="connsiteX132" fmla="*/ 7213 w 10000"/>
                <a:gd name="connsiteY132" fmla="*/ 4628 h 10768"/>
                <a:gd name="connsiteX133" fmla="*/ 7100 w 10000"/>
                <a:gd name="connsiteY133" fmla="*/ 4794 h 10768"/>
                <a:gd name="connsiteX134" fmla="*/ 6979 w 10000"/>
                <a:gd name="connsiteY134" fmla="*/ 4958 h 10768"/>
                <a:gd name="connsiteX135" fmla="*/ 6850 w 10000"/>
                <a:gd name="connsiteY135" fmla="*/ 5113 h 10768"/>
                <a:gd name="connsiteX136" fmla="*/ 6721 w 10000"/>
                <a:gd name="connsiteY136" fmla="*/ 5265 h 10768"/>
                <a:gd name="connsiteX137" fmla="*/ 6600 w 10000"/>
                <a:gd name="connsiteY137" fmla="*/ 5405 h 10768"/>
                <a:gd name="connsiteX138" fmla="*/ 6471 w 10000"/>
                <a:gd name="connsiteY138" fmla="*/ 5530 h 10768"/>
                <a:gd name="connsiteX139" fmla="*/ 6358 w 10000"/>
                <a:gd name="connsiteY139" fmla="*/ 5641 h 10768"/>
                <a:gd name="connsiteX140" fmla="*/ 6250 w 10000"/>
                <a:gd name="connsiteY140" fmla="*/ 5721 h 10768"/>
                <a:gd name="connsiteX141" fmla="*/ 6267 w 10000"/>
                <a:gd name="connsiteY141" fmla="*/ 5781 h 10768"/>
                <a:gd name="connsiteX142" fmla="*/ 6296 w 10000"/>
                <a:gd name="connsiteY142" fmla="*/ 5793 h 10768"/>
                <a:gd name="connsiteX143" fmla="*/ 6479 w 10000"/>
                <a:gd name="connsiteY143" fmla="*/ 5754 h 10768"/>
                <a:gd name="connsiteX144" fmla="*/ 6663 w 10000"/>
                <a:gd name="connsiteY144" fmla="*/ 5736 h 10768"/>
                <a:gd name="connsiteX145" fmla="*/ 6858 w 10000"/>
                <a:gd name="connsiteY145" fmla="*/ 5736 h 10768"/>
                <a:gd name="connsiteX146" fmla="*/ 7046 w 10000"/>
                <a:gd name="connsiteY146" fmla="*/ 5742 h 10768"/>
                <a:gd name="connsiteX147" fmla="*/ 7246 w 10000"/>
                <a:gd name="connsiteY147" fmla="*/ 5748 h 10768"/>
                <a:gd name="connsiteX148" fmla="*/ 7425 w 10000"/>
                <a:gd name="connsiteY148" fmla="*/ 5748 h 10768"/>
                <a:gd name="connsiteX149" fmla="*/ 7600 w 10000"/>
                <a:gd name="connsiteY149" fmla="*/ 5733 h 10768"/>
                <a:gd name="connsiteX150" fmla="*/ 7950 w 10000"/>
                <a:gd name="connsiteY150" fmla="*/ 5673 h 10768"/>
                <a:gd name="connsiteX151" fmla="*/ 8275 w 10000"/>
                <a:gd name="connsiteY151" fmla="*/ 5596 h 10768"/>
                <a:gd name="connsiteX152" fmla="*/ 8579 w 10000"/>
                <a:gd name="connsiteY152" fmla="*/ 5504 h 10768"/>
                <a:gd name="connsiteX153" fmla="*/ 8858 w 10000"/>
                <a:gd name="connsiteY153" fmla="*/ 5390 h 10768"/>
                <a:gd name="connsiteX154" fmla="*/ 9117 w 10000"/>
                <a:gd name="connsiteY154" fmla="*/ 5265 h 10768"/>
                <a:gd name="connsiteX155" fmla="*/ 9350 w 10000"/>
                <a:gd name="connsiteY155" fmla="*/ 5119 h 10768"/>
                <a:gd name="connsiteX156" fmla="*/ 9563 w 10000"/>
                <a:gd name="connsiteY156" fmla="*/ 4967 h 10768"/>
                <a:gd name="connsiteX157" fmla="*/ 9758 w 10000"/>
                <a:gd name="connsiteY157" fmla="*/ 4794 h 10768"/>
                <a:gd name="connsiteX158" fmla="*/ 9933 w 10000"/>
                <a:gd name="connsiteY158" fmla="*/ 4610 h 10768"/>
                <a:gd name="connsiteX159" fmla="*/ 10000 w 10000"/>
                <a:gd name="connsiteY159" fmla="*/ 4648 h 10768"/>
                <a:gd name="connsiteX160" fmla="*/ 10000 w 10000"/>
                <a:gd name="connsiteY160" fmla="*/ 4660 h 10768"/>
                <a:gd name="connsiteX161" fmla="*/ 9904 w 10000"/>
                <a:gd name="connsiteY161" fmla="*/ 4827 h 10768"/>
                <a:gd name="connsiteX162" fmla="*/ 9767 w 10000"/>
                <a:gd name="connsiteY162" fmla="*/ 5000 h 10768"/>
                <a:gd name="connsiteX163" fmla="*/ 9600 w 10000"/>
                <a:gd name="connsiteY163" fmla="*/ 5173 h 10768"/>
                <a:gd name="connsiteX164" fmla="*/ 9404 w 10000"/>
                <a:gd name="connsiteY164" fmla="*/ 5343 h 10768"/>
                <a:gd name="connsiteX165" fmla="*/ 9183 w 10000"/>
                <a:gd name="connsiteY165" fmla="*/ 5504 h 10768"/>
                <a:gd name="connsiteX166" fmla="*/ 8950 w 10000"/>
                <a:gd name="connsiteY166" fmla="*/ 5662 h 10768"/>
                <a:gd name="connsiteX167" fmla="*/ 8704 w 10000"/>
                <a:gd name="connsiteY167" fmla="*/ 5802 h 10768"/>
                <a:gd name="connsiteX168" fmla="*/ 8463 w 10000"/>
                <a:gd name="connsiteY168" fmla="*/ 5927 h 10768"/>
                <a:gd name="connsiteX169" fmla="*/ 8229 w 10000"/>
                <a:gd name="connsiteY169" fmla="*/ 6025 h 10768"/>
                <a:gd name="connsiteX170" fmla="*/ 8000 w 10000"/>
                <a:gd name="connsiteY170" fmla="*/ 6105 h 10768"/>
                <a:gd name="connsiteX171" fmla="*/ 7879 w 10000"/>
                <a:gd name="connsiteY171" fmla="*/ 6132 h 10768"/>
                <a:gd name="connsiteX172" fmla="*/ 7729 w 10000"/>
                <a:gd name="connsiteY172" fmla="*/ 6153 h 10768"/>
                <a:gd name="connsiteX173" fmla="*/ 7563 w 10000"/>
                <a:gd name="connsiteY173" fmla="*/ 6177 h 10768"/>
                <a:gd name="connsiteX174" fmla="*/ 7388 w 10000"/>
                <a:gd name="connsiteY174" fmla="*/ 6198 h 10768"/>
                <a:gd name="connsiteX175" fmla="*/ 7204 w 10000"/>
                <a:gd name="connsiteY175" fmla="*/ 6219 h 10768"/>
                <a:gd name="connsiteX176" fmla="*/ 7017 w 10000"/>
                <a:gd name="connsiteY176" fmla="*/ 6240 h 10768"/>
                <a:gd name="connsiteX177" fmla="*/ 6842 w 10000"/>
                <a:gd name="connsiteY177" fmla="*/ 6263 h 10768"/>
                <a:gd name="connsiteX178" fmla="*/ 6675 w 10000"/>
                <a:gd name="connsiteY178" fmla="*/ 6290 h 10768"/>
                <a:gd name="connsiteX179" fmla="*/ 6517 w 10000"/>
                <a:gd name="connsiteY179" fmla="*/ 6329 h 10768"/>
                <a:gd name="connsiteX180" fmla="*/ 6388 w 10000"/>
                <a:gd name="connsiteY180" fmla="*/ 6365 h 10768"/>
                <a:gd name="connsiteX181" fmla="*/ 6288 w 10000"/>
                <a:gd name="connsiteY181" fmla="*/ 6415 h 10768"/>
                <a:gd name="connsiteX182" fmla="*/ 6213 w 10000"/>
                <a:gd name="connsiteY182" fmla="*/ 6475 h 10768"/>
                <a:gd name="connsiteX183" fmla="*/ 6092 w 10000"/>
                <a:gd name="connsiteY183" fmla="*/ 6648 h 10768"/>
                <a:gd name="connsiteX184" fmla="*/ 6008 w 10000"/>
                <a:gd name="connsiteY184" fmla="*/ 6836 h 10768"/>
                <a:gd name="connsiteX185" fmla="*/ 5942 w 10000"/>
                <a:gd name="connsiteY185" fmla="*/ 7032 h 10768"/>
                <a:gd name="connsiteX186" fmla="*/ 5904 w 10000"/>
                <a:gd name="connsiteY186" fmla="*/ 7232 h 10768"/>
                <a:gd name="connsiteX187" fmla="*/ 5888 w 10000"/>
                <a:gd name="connsiteY187" fmla="*/ 7443 h 10768"/>
                <a:gd name="connsiteX188" fmla="*/ 5879 w 10000"/>
                <a:gd name="connsiteY188" fmla="*/ 7655 h 10768"/>
                <a:gd name="connsiteX189" fmla="*/ 5888 w 10000"/>
                <a:gd name="connsiteY189" fmla="*/ 7867 h 10768"/>
                <a:gd name="connsiteX190" fmla="*/ 5904 w 10000"/>
                <a:gd name="connsiteY190" fmla="*/ 8084 h 10768"/>
                <a:gd name="connsiteX191" fmla="*/ 5925 w 10000"/>
                <a:gd name="connsiteY191" fmla="*/ 8299 h 10768"/>
                <a:gd name="connsiteX192" fmla="*/ 5950 w 10000"/>
                <a:gd name="connsiteY192" fmla="*/ 8510 h 10768"/>
                <a:gd name="connsiteX193" fmla="*/ 5954 w 10000"/>
                <a:gd name="connsiteY193" fmla="*/ 8820 h 10768"/>
                <a:gd name="connsiteX194" fmla="*/ 5933 w 10000"/>
                <a:gd name="connsiteY194" fmla="*/ 9130 h 10768"/>
                <a:gd name="connsiteX195" fmla="*/ 5896 w 10000"/>
                <a:gd name="connsiteY195" fmla="*/ 9428 h 10768"/>
                <a:gd name="connsiteX196" fmla="*/ 5850 w 10000"/>
                <a:gd name="connsiteY196" fmla="*/ 9720 h 10768"/>
                <a:gd name="connsiteX197" fmla="*/ 5756 w 10000"/>
                <a:gd name="connsiteY197" fmla="*/ 10714 h 10768"/>
                <a:gd name="connsiteX198" fmla="*/ 3964 w 10000"/>
                <a:gd name="connsiteY198" fmla="*/ 10768 h 10768"/>
                <a:gd name="connsiteX199" fmla="*/ 3043 w 10000"/>
                <a:gd name="connsiteY199" fmla="*/ 9881 h 10768"/>
                <a:gd name="connsiteX200" fmla="*/ 4546 w 10000"/>
                <a:gd name="connsiteY200" fmla="*/ 9848 h 10768"/>
                <a:gd name="connsiteX201" fmla="*/ 4629 w 10000"/>
                <a:gd name="connsiteY201" fmla="*/ 9687 h 10768"/>
                <a:gd name="connsiteX202" fmla="*/ 4700 w 10000"/>
                <a:gd name="connsiteY202" fmla="*/ 9508 h 10768"/>
                <a:gd name="connsiteX203" fmla="*/ 4767 w 10000"/>
                <a:gd name="connsiteY203" fmla="*/ 9309 h 10768"/>
                <a:gd name="connsiteX204" fmla="*/ 4829 w 10000"/>
                <a:gd name="connsiteY204" fmla="*/ 9097 h 10768"/>
                <a:gd name="connsiteX205" fmla="*/ 4879 w 10000"/>
                <a:gd name="connsiteY205" fmla="*/ 8868 h 10768"/>
                <a:gd name="connsiteX206" fmla="*/ 4917 w 10000"/>
                <a:gd name="connsiteY206" fmla="*/ 8635 h 10768"/>
                <a:gd name="connsiteX207" fmla="*/ 4954 w 10000"/>
                <a:gd name="connsiteY207" fmla="*/ 8391 h 10768"/>
                <a:gd name="connsiteX208" fmla="*/ 4979 w 10000"/>
                <a:gd name="connsiteY208" fmla="*/ 8144 h 10768"/>
                <a:gd name="connsiteX209" fmla="*/ 5000 w 10000"/>
                <a:gd name="connsiteY209" fmla="*/ 7887 h 10768"/>
                <a:gd name="connsiteX210" fmla="*/ 5000 w 10000"/>
                <a:gd name="connsiteY210" fmla="*/ 7634 h 10768"/>
                <a:gd name="connsiteX211" fmla="*/ 5000 w 10000"/>
                <a:gd name="connsiteY211" fmla="*/ 7384 h 10768"/>
                <a:gd name="connsiteX212" fmla="*/ 4979 w 10000"/>
                <a:gd name="connsiteY212" fmla="*/ 7133 h 10768"/>
                <a:gd name="connsiteX213" fmla="*/ 4950 w 10000"/>
                <a:gd name="connsiteY213" fmla="*/ 6892 h 10768"/>
                <a:gd name="connsiteX214" fmla="*/ 4913 w 10000"/>
                <a:gd name="connsiteY214" fmla="*/ 6657 h 10768"/>
                <a:gd name="connsiteX215" fmla="*/ 4858 w 10000"/>
                <a:gd name="connsiteY215" fmla="*/ 6430 h 10768"/>
                <a:gd name="connsiteX216" fmla="*/ 4783 w 10000"/>
                <a:gd name="connsiteY216" fmla="*/ 6219 h 10768"/>
                <a:gd name="connsiteX217" fmla="*/ 4700 w 10000"/>
                <a:gd name="connsiteY217" fmla="*/ 6019 h 10768"/>
                <a:gd name="connsiteX218" fmla="*/ 4600 w 10000"/>
                <a:gd name="connsiteY218" fmla="*/ 5840 h 10768"/>
                <a:gd name="connsiteX219" fmla="*/ 4488 w 10000"/>
                <a:gd name="connsiteY219" fmla="*/ 5682 h 10768"/>
                <a:gd name="connsiteX220" fmla="*/ 4358 w 10000"/>
                <a:gd name="connsiteY220" fmla="*/ 5542 h 10768"/>
                <a:gd name="connsiteX221" fmla="*/ 4213 w 10000"/>
                <a:gd name="connsiteY221" fmla="*/ 5429 h 10768"/>
                <a:gd name="connsiteX222" fmla="*/ 4046 w 10000"/>
                <a:gd name="connsiteY222" fmla="*/ 5343 h 10768"/>
                <a:gd name="connsiteX223" fmla="*/ 3904 w 10000"/>
                <a:gd name="connsiteY223" fmla="*/ 5292 h 10768"/>
                <a:gd name="connsiteX224" fmla="*/ 3746 w 10000"/>
                <a:gd name="connsiteY224" fmla="*/ 5271 h 10768"/>
                <a:gd name="connsiteX225" fmla="*/ 3583 w 10000"/>
                <a:gd name="connsiteY225" fmla="*/ 5271 h 10768"/>
                <a:gd name="connsiteX226" fmla="*/ 3413 w 10000"/>
                <a:gd name="connsiteY226" fmla="*/ 5286 h 10768"/>
                <a:gd name="connsiteX227" fmla="*/ 3246 w 10000"/>
                <a:gd name="connsiteY227" fmla="*/ 5310 h 10768"/>
                <a:gd name="connsiteX228" fmla="*/ 3079 w 10000"/>
                <a:gd name="connsiteY228" fmla="*/ 5343 h 10768"/>
                <a:gd name="connsiteX229" fmla="*/ 2913 w 10000"/>
                <a:gd name="connsiteY229" fmla="*/ 5369 h 10768"/>
                <a:gd name="connsiteX230" fmla="*/ 2750 w 10000"/>
                <a:gd name="connsiteY230" fmla="*/ 5396 h 10768"/>
                <a:gd name="connsiteX231" fmla="*/ 2600 w 10000"/>
                <a:gd name="connsiteY231" fmla="*/ 5411 h 10768"/>
                <a:gd name="connsiteX232" fmla="*/ 2258 w 10000"/>
                <a:gd name="connsiteY232" fmla="*/ 5423 h 10768"/>
                <a:gd name="connsiteX233" fmla="*/ 1925 w 10000"/>
                <a:gd name="connsiteY233" fmla="*/ 5411 h 10768"/>
                <a:gd name="connsiteX234" fmla="*/ 1617 w 10000"/>
                <a:gd name="connsiteY234" fmla="*/ 5384 h 10768"/>
                <a:gd name="connsiteX235" fmla="*/ 1321 w 10000"/>
                <a:gd name="connsiteY235" fmla="*/ 5346 h 10768"/>
                <a:gd name="connsiteX236" fmla="*/ 1033 w 10000"/>
                <a:gd name="connsiteY236" fmla="*/ 5298 h 10768"/>
                <a:gd name="connsiteX237" fmla="*/ 758 w 10000"/>
                <a:gd name="connsiteY237" fmla="*/ 5250 h 10768"/>
                <a:gd name="connsiteX238" fmla="*/ 500 w 10000"/>
                <a:gd name="connsiteY238" fmla="*/ 5197 h 10768"/>
                <a:gd name="connsiteX239" fmla="*/ 517 w 10000"/>
                <a:gd name="connsiteY239" fmla="*/ 5137 h 10768"/>
                <a:gd name="connsiteX240" fmla="*/ 871 w 10000"/>
                <a:gd name="connsiteY240" fmla="*/ 5173 h 10768"/>
                <a:gd name="connsiteX241" fmla="*/ 1221 w 10000"/>
                <a:gd name="connsiteY241" fmla="*/ 5197 h 10768"/>
                <a:gd name="connsiteX242" fmla="*/ 1563 w 10000"/>
                <a:gd name="connsiteY242" fmla="*/ 5206 h 10768"/>
                <a:gd name="connsiteX243" fmla="*/ 1896 w 10000"/>
                <a:gd name="connsiteY243" fmla="*/ 5197 h 10768"/>
                <a:gd name="connsiteX244" fmla="*/ 2221 w 10000"/>
                <a:gd name="connsiteY244" fmla="*/ 5164 h 10768"/>
                <a:gd name="connsiteX245" fmla="*/ 2538 w 10000"/>
                <a:gd name="connsiteY245" fmla="*/ 5113 h 10768"/>
                <a:gd name="connsiteX246" fmla="*/ 2842 w 10000"/>
                <a:gd name="connsiteY246" fmla="*/ 5045 h 10768"/>
                <a:gd name="connsiteX247" fmla="*/ 3129 w 10000"/>
                <a:gd name="connsiteY247" fmla="*/ 4946 h 10768"/>
                <a:gd name="connsiteX248" fmla="*/ 3500 w 10000"/>
                <a:gd name="connsiteY248" fmla="*/ 4815 h 10768"/>
                <a:gd name="connsiteX249" fmla="*/ 2821 w 10000"/>
                <a:gd name="connsiteY249" fmla="*/ 4389 h 10768"/>
                <a:gd name="connsiteX250" fmla="*/ 2213 w 10000"/>
                <a:gd name="connsiteY250" fmla="*/ 3912 h 10768"/>
                <a:gd name="connsiteX251" fmla="*/ 1879 w 10000"/>
                <a:gd name="connsiteY251" fmla="*/ 3939 h 10768"/>
                <a:gd name="connsiteX252" fmla="*/ 1554 w 10000"/>
                <a:gd name="connsiteY252" fmla="*/ 3939 h 10768"/>
                <a:gd name="connsiteX253" fmla="*/ 1258 w 10000"/>
                <a:gd name="connsiteY253" fmla="*/ 3912 h 10768"/>
                <a:gd name="connsiteX254" fmla="*/ 979 w 10000"/>
                <a:gd name="connsiteY254" fmla="*/ 3856 h 10768"/>
                <a:gd name="connsiteX255" fmla="*/ 721 w 10000"/>
                <a:gd name="connsiteY255" fmla="*/ 3775 h 10768"/>
                <a:gd name="connsiteX256" fmla="*/ 496 w 10000"/>
                <a:gd name="connsiteY256" fmla="*/ 3674 h 10768"/>
                <a:gd name="connsiteX257" fmla="*/ 296 w 10000"/>
                <a:gd name="connsiteY257" fmla="*/ 3549 h 10768"/>
                <a:gd name="connsiteX258" fmla="*/ 129 w 10000"/>
                <a:gd name="connsiteY258" fmla="*/ 3403 h 10768"/>
                <a:gd name="connsiteX259" fmla="*/ 0 w 10000"/>
                <a:gd name="connsiteY259" fmla="*/ 3245 h 10768"/>
                <a:gd name="connsiteX260" fmla="*/ 17 w 10000"/>
                <a:gd name="connsiteY260" fmla="*/ 3218 h 10768"/>
                <a:gd name="connsiteX261" fmla="*/ 71 w 10000"/>
                <a:gd name="connsiteY261" fmla="*/ 3245 h 10768"/>
                <a:gd name="connsiteX262" fmla="*/ 138 w 10000"/>
                <a:gd name="connsiteY262" fmla="*/ 3349 h 10768"/>
                <a:gd name="connsiteX263" fmla="*/ 246 w 10000"/>
                <a:gd name="connsiteY263" fmla="*/ 3439 h 10768"/>
                <a:gd name="connsiteX264" fmla="*/ 379 w 10000"/>
                <a:gd name="connsiteY264" fmla="*/ 3528 h 10768"/>
                <a:gd name="connsiteX265" fmla="*/ 538 w 10000"/>
                <a:gd name="connsiteY265" fmla="*/ 3597 h 10768"/>
                <a:gd name="connsiteX266" fmla="*/ 721 w 10000"/>
                <a:gd name="connsiteY266" fmla="*/ 3656 h 10768"/>
                <a:gd name="connsiteX267" fmla="*/ 913 w 10000"/>
                <a:gd name="connsiteY267" fmla="*/ 3701 h 10768"/>
                <a:gd name="connsiteX268" fmla="*/ 1117 w 10000"/>
                <a:gd name="connsiteY268" fmla="*/ 3728 h 10768"/>
                <a:gd name="connsiteX269" fmla="*/ 1329 w 10000"/>
                <a:gd name="connsiteY269" fmla="*/ 3737 h 10768"/>
                <a:gd name="connsiteX270" fmla="*/ 1533 w 10000"/>
                <a:gd name="connsiteY270" fmla="*/ 3734 h 10768"/>
                <a:gd name="connsiteX271" fmla="*/ 1646 w 10000"/>
                <a:gd name="connsiteY271" fmla="*/ 3722 h 10768"/>
                <a:gd name="connsiteX272" fmla="*/ 1746 w 10000"/>
                <a:gd name="connsiteY272" fmla="*/ 3722 h 10768"/>
                <a:gd name="connsiteX273" fmla="*/ 1833 w 10000"/>
                <a:gd name="connsiteY273" fmla="*/ 3710 h 10768"/>
                <a:gd name="connsiteX274" fmla="*/ 1917 w 10000"/>
                <a:gd name="connsiteY274" fmla="*/ 3695 h 10768"/>
                <a:gd name="connsiteX275" fmla="*/ 1988 w 10000"/>
                <a:gd name="connsiteY275" fmla="*/ 3662 h 10768"/>
                <a:gd name="connsiteX276" fmla="*/ 1788 w 10000"/>
                <a:gd name="connsiteY276" fmla="*/ 3391 h 10768"/>
                <a:gd name="connsiteX277" fmla="*/ 1617 w 10000"/>
                <a:gd name="connsiteY277" fmla="*/ 3126 h 10768"/>
                <a:gd name="connsiteX278" fmla="*/ 1454 w 10000"/>
                <a:gd name="connsiteY278" fmla="*/ 2849 h 10768"/>
                <a:gd name="connsiteX279" fmla="*/ 1313 w 10000"/>
                <a:gd name="connsiteY279" fmla="*/ 2563 h 10768"/>
                <a:gd name="connsiteX280" fmla="*/ 1175 w 10000"/>
                <a:gd name="connsiteY280" fmla="*/ 2253 h 10768"/>
                <a:gd name="connsiteX281" fmla="*/ 1046 w 10000"/>
                <a:gd name="connsiteY281" fmla="*/ 1919 h 10768"/>
                <a:gd name="connsiteX282" fmla="*/ 1033 w 10000"/>
                <a:gd name="connsiteY282" fmla="*/ 1859 h 10768"/>
                <a:gd name="connsiteX283" fmla="*/ 1000 w 10000"/>
                <a:gd name="connsiteY283" fmla="*/ 1776 h 10768"/>
                <a:gd name="connsiteX284" fmla="*/ 979 w 10000"/>
                <a:gd name="connsiteY284" fmla="*/ 1684 h 10768"/>
                <a:gd name="connsiteX285" fmla="*/ 950 w 10000"/>
                <a:gd name="connsiteY285" fmla="*/ 1591 h 10768"/>
                <a:gd name="connsiteX286" fmla="*/ 925 w 10000"/>
                <a:gd name="connsiteY286" fmla="*/ 1490 h 10768"/>
                <a:gd name="connsiteX287" fmla="*/ 917 w 10000"/>
                <a:gd name="connsiteY287" fmla="*/ 1397 h 10768"/>
                <a:gd name="connsiteX288" fmla="*/ 917 w 10000"/>
                <a:gd name="connsiteY288" fmla="*/ 1311 h 10768"/>
                <a:gd name="connsiteX289" fmla="*/ 933 w 10000"/>
                <a:gd name="connsiteY289" fmla="*/ 1234 h 10768"/>
                <a:gd name="connsiteX290" fmla="*/ 963 w 10000"/>
                <a:gd name="connsiteY290" fmla="*/ 1180 h 10768"/>
                <a:gd name="connsiteX291" fmla="*/ 1000 w 10000"/>
                <a:gd name="connsiteY291" fmla="*/ 1192 h 10768"/>
                <a:gd name="connsiteX292" fmla="*/ 1033 w 10000"/>
                <a:gd name="connsiteY292" fmla="*/ 1496 h 10768"/>
                <a:gd name="connsiteX293" fmla="*/ 1108 w 10000"/>
                <a:gd name="connsiteY293" fmla="*/ 1800 h 10768"/>
                <a:gd name="connsiteX294" fmla="*/ 1221 w 10000"/>
                <a:gd name="connsiteY294" fmla="*/ 2098 h 10768"/>
                <a:gd name="connsiteX295" fmla="*/ 1358 w 10000"/>
                <a:gd name="connsiteY295" fmla="*/ 2372 h 10768"/>
                <a:gd name="connsiteX296" fmla="*/ 1508 w 10000"/>
                <a:gd name="connsiteY296" fmla="*/ 2628 h 10768"/>
                <a:gd name="connsiteX297" fmla="*/ 1646 w 10000"/>
                <a:gd name="connsiteY297" fmla="*/ 2795 h 10768"/>
                <a:gd name="connsiteX298" fmla="*/ 1629 w 10000"/>
                <a:gd name="connsiteY298" fmla="*/ 2801 h 10768"/>
                <a:gd name="connsiteX299" fmla="*/ 1629 w 10000"/>
                <a:gd name="connsiteY299" fmla="*/ 2807 h 10768"/>
                <a:gd name="connsiteX300" fmla="*/ 1638 w 10000"/>
                <a:gd name="connsiteY300" fmla="*/ 2813 h 10768"/>
                <a:gd name="connsiteX301" fmla="*/ 1646 w 10000"/>
                <a:gd name="connsiteY301" fmla="*/ 2816 h 10768"/>
                <a:gd name="connsiteX302" fmla="*/ 1663 w 10000"/>
                <a:gd name="connsiteY302" fmla="*/ 2822 h 10768"/>
                <a:gd name="connsiteX303" fmla="*/ 1667 w 10000"/>
                <a:gd name="connsiteY303" fmla="*/ 2834 h 10768"/>
                <a:gd name="connsiteX304" fmla="*/ 1675 w 10000"/>
                <a:gd name="connsiteY304" fmla="*/ 2840 h 10768"/>
                <a:gd name="connsiteX305" fmla="*/ 1683 w 10000"/>
                <a:gd name="connsiteY305" fmla="*/ 2849 h 10768"/>
                <a:gd name="connsiteX306" fmla="*/ 1683 w 10000"/>
                <a:gd name="connsiteY306" fmla="*/ 2843 h 10768"/>
                <a:gd name="connsiteX307" fmla="*/ 1675 w 10000"/>
                <a:gd name="connsiteY307" fmla="*/ 2840 h 10768"/>
                <a:gd name="connsiteX308" fmla="*/ 1675 w 10000"/>
                <a:gd name="connsiteY308" fmla="*/ 2840 h 10768"/>
                <a:gd name="connsiteX309" fmla="*/ 1646 w 10000"/>
                <a:gd name="connsiteY309" fmla="*/ 2795 h 10768"/>
                <a:gd name="connsiteX310" fmla="*/ 1746 w 10000"/>
                <a:gd name="connsiteY310" fmla="*/ 2741 h 10768"/>
                <a:gd name="connsiteX311" fmla="*/ 1842 w 10000"/>
                <a:gd name="connsiteY311" fmla="*/ 2649 h 10768"/>
                <a:gd name="connsiteX312" fmla="*/ 1933 w 10000"/>
                <a:gd name="connsiteY312" fmla="*/ 2542 h 10768"/>
                <a:gd name="connsiteX313" fmla="*/ 2017 w 10000"/>
                <a:gd name="connsiteY313" fmla="*/ 2411 h 10768"/>
                <a:gd name="connsiteX314" fmla="*/ 2092 w 10000"/>
                <a:gd name="connsiteY314" fmla="*/ 2265 h 10768"/>
                <a:gd name="connsiteX315" fmla="*/ 2163 w 10000"/>
                <a:gd name="connsiteY315" fmla="*/ 2113 h 10768"/>
                <a:gd name="connsiteX316" fmla="*/ 2221 w 10000"/>
                <a:gd name="connsiteY316" fmla="*/ 1955 h 10768"/>
                <a:gd name="connsiteX317" fmla="*/ 2275 w 10000"/>
                <a:gd name="connsiteY317" fmla="*/ 1803 h 10768"/>
                <a:gd name="connsiteX318" fmla="*/ 2321 w 10000"/>
                <a:gd name="connsiteY318" fmla="*/ 1657 h 10768"/>
                <a:gd name="connsiteX319" fmla="*/ 2329 w 10000"/>
                <a:gd name="connsiteY319" fmla="*/ 1853 h 10768"/>
                <a:gd name="connsiteX320" fmla="*/ 2321 w 10000"/>
                <a:gd name="connsiteY320" fmla="*/ 2032 h 10768"/>
                <a:gd name="connsiteX321" fmla="*/ 2283 w 10000"/>
                <a:gd name="connsiteY321" fmla="*/ 2199 h 10768"/>
                <a:gd name="connsiteX322" fmla="*/ 2229 w 10000"/>
                <a:gd name="connsiteY322" fmla="*/ 2366 h 10768"/>
                <a:gd name="connsiteX323" fmla="*/ 2154 w 10000"/>
                <a:gd name="connsiteY323" fmla="*/ 2524 h 10768"/>
                <a:gd name="connsiteX324" fmla="*/ 2046 w 10000"/>
                <a:gd name="connsiteY324" fmla="*/ 2682 h 10768"/>
                <a:gd name="connsiteX325" fmla="*/ 1796 w 10000"/>
                <a:gd name="connsiteY325" fmla="*/ 3027 h 10768"/>
                <a:gd name="connsiteX326" fmla="*/ 2054 w 10000"/>
                <a:gd name="connsiteY326" fmla="*/ 3305 h 10768"/>
                <a:gd name="connsiteX327" fmla="*/ 2333 w 10000"/>
                <a:gd name="connsiteY327" fmla="*/ 3564 h 10768"/>
                <a:gd name="connsiteX328" fmla="*/ 2638 w 10000"/>
                <a:gd name="connsiteY328" fmla="*/ 3808 h 10768"/>
                <a:gd name="connsiteX329" fmla="*/ 2963 w 10000"/>
                <a:gd name="connsiteY329" fmla="*/ 4032 h 10768"/>
                <a:gd name="connsiteX330" fmla="*/ 4129 w 10000"/>
                <a:gd name="connsiteY330" fmla="*/ 4610 h 10768"/>
                <a:gd name="connsiteX331" fmla="*/ 4167 w 10000"/>
                <a:gd name="connsiteY331" fmla="*/ 4589 h 10768"/>
                <a:gd name="connsiteX332" fmla="*/ 4071 w 10000"/>
                <a:gd name="connsiteY332" fmla="*/ 4333 h 10768"/>
                <a:gd name="connsiteX333" fmla="*/ 3996 w 10000"/>
                <a:gd name="connsiteY333" fmla="*/ 4058 h 10768"/>
                <a:gd name="connsiteX334" fmla="*/ 3933 w 10000"/>
                <a:gd name="connsiteY334" fmla="*/ 3760 h 10768"/>
                <a:gd name="connsiteX335" fmla="*/ 3904 w 10000"/>
                <a:gd name="connsiteY335" fmla="*/ 3456 h 10768"/>
                <a:gd name="connsiteX336" fmla="*/ 3879 w 10000"/>
                <a:gd name="connsiteY336" fmla="*/ 3138 h 10768"/>
                <a:gd name="connsiteX337" fmla="*/ 3879 w 10000"/>
                <a:gd name="connsiteY337" fmla="*/ 2813 h 10768"/>
                <a:gd name="connsiteX338" fmla="*/ 3896 w 10000"/>
                <a:gd name="connsiteY338" fmla="*/ 2485 h 10768"/>
                <a:gd name="connsiteX339" fmla="*/ 3933 w 10000"/>
                <a:gd name="connsiteY339" fmla="*/ 2160 h 10768"/>
                <a:gd name="connsiteX340" fmla="*/ 3988 w 10000"/>
                <a:gd name="connsiteY340" fmla="*/ 1836 h 10768"/>
                <a:gd name="connsiteX341" fmla="*/ 4046 w 10000"/>
                <a:gd name="connsiteY341" fmla="*/ 1523 h 10768"/>
                <a:gd name="connsiteX342" fmla="*/ 4129 w 10000"/>
                <a:gd name="connsiteY342" fmla="*/ 1219 h 10768"/>
                <a:gd name="connsiteX343" fmla="*/ 4229 w 10000"/>
                <a:gd name="connsiteY343" fmla="*/ 933 h 10768"/>
                <a:gd name="connsiteX344" fmla="*/ 4333 w 10000"/>
                <a:gd name="connsiteY344" fmla="*/ 662 h 10768"/>
                <a:gd name="connsiteX345" fmla="*/ 4454 w 10000"/>
                <a:gd name="connsiteY345" fmla="*/ 417 h 10768"/>
                <a:gd name="connsiteX346" fmla="*/ 4583 w 10000"/>
                <a:gd name="connsiteY346" fmla="*/ 194 h 10768"/>
                <a:gd name="connsiteX347" fmla="*/ 4738 w 10000"/>
                <a:gd name="connsiteY347" fmla="*/ 0 h 10768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4309 w 10000"/>
                <a:gd name="connsiteY199" fmla="*/ 10293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41"/>
                <a:gd name="connsiteX1" fmla="*/ 4721 w 10000"/>
                <a:gd name="connsiteY1" fmla="*/ 48 h 10741"/>
                <a:gd name="connsiteX2" fmla="*/ 4713 w 10000"/>
                <a:gd name="connsiteY2" fmla="*/ 80 h 10741"/>
                <a:gd name="connsiteX3" fmla="*/ 4704 w 10000"/>
                <a:gd name="connsiteY3" fmla="*/ 101 h 10741"/>
                <a:gd name="connsiteX4" fmla="*/ 4704 w 10000"/>
                <a:gd name="connsiteY4" fmla="*/ 113 h 10741"/>
                <a:gd name="connsiteX5" fmla="*/ 4713 w 10000"/>
                <a:gd name="connsiteY5" fmla="*/ 119 h 10741"/>
                <a:gd name="connsiteX6" fmla="*/ 4713 w 10000"/>
                <a:gd name="connsiteY6" fmla="*/ 125 h 10741"/>
                <a:gd name="connsiteX7" fmla="*/ 4721 w 10000"/>
                <a:gd name="connsiteY7" fmla="*/ 125 h 10741"/>
                <a:gd name="connsiteX8" fmla="*/ 4721 w 10000"/>
                <a:gd name="connsiteY8" fmla="*/ 125 h 10741"/>
                <a:gd name="connsiteX9" fmla="*/ 4721 w 10000"/>
                <a:gd name="connsiteY9" fmla="*/ 134 h 10741"/>
                <a:gd name="connsiteX10" fmla="*/ 4713 w 10000"/>
                <a:gd name="connsiteY10" fmla="*/ 152 h 10741"/>
                <a:gd name="connsiteX11" fmla="*/ 4704 w 10000"/>
                <a:gd name="connsiteY11" fmla="*/ 179 h 10741"/>
                <a:gd name="connsiteX12" fmla="*/ 4692 w 10000"/>
                <a:gd name="connsiteY12" fmla="*/ 221 h 10741"/>
                <a:gd name="connsiteX13" fmla="*/ 4667 w 10000"/>
                <a:gd name="connsiteY13" fmla="*/ 280 h 10741"/>
                <a:gd name="connsiteX14" fmla="*/ 4629 w 10000"/>
                <a:gd name="connsiteY14" fmla="*/ 364 h 10741"/>
                <a:gd name="connsiteX15" fmla="*/ 4592 w 10000"/>
                <a:gd name="connsiteY15" fmla="*/ 465 h 10741"/>
                <a:gd name="connsiteX16" fmla="*/ 4533 w 10000"/>
                <a:gd name="connsiteY16" fmla="*/ 596 h 10741"/>
                <a:gd name="connsiteX17" fmla="*/ 4463 w 10000"/>
                <a:gd name="connsiteY17" fmla="*/ 754 h 10741"/>
                <a:gd name="connsiteX18" fmla="*/ 4379 w 10000"/>
                <a:gd name="connsiteY18" fmla="*/ 1001 h 10741"/>
                <a:gd name="connsiteX19" fmla="*/ 4321 w 10000"/>
                <a:gd name="connsiteY19" fmla="*/ 1266 h 10741"/>
                <a:gd name="connsiteX20" fmla="*/ 4275 w 10000"/>
                <a:gd name="connsiteY20" fmla="*/ 1538 h 10741"/>
                <a:gd name="connsiteX21" fmla="*/ 4213 w 10000"/>
                <a:gd name="connsiteY21" fmla="*/ 1827 h 10741"/>
                <a:gd name="connsiteX22" fmla="*/ 4204 w 10000"/>
                <a:gd name="connsiteY22" fmla="*/ 1889 h 10741"/>
                <a:gd name="connsiteX23" fmla="*/ 4192 w 10000"/>
                <a:gd name="connsiteY23" fmla="*/ 1982 h 10741"/>
                <a:gd name="connsiteX24" fmla="*/ 4183 w 10000"/>
                <a:gd name="connsiteY24" fmla="*/ 2080 h 10741"/>
                <a:gd name="connsiteX25" fmla="*/ 4175 w 10000"/>
                <a:gd name="connsiteY25" fmla="*/ 2187 h 10741"/>
                <a:gd name="connsiteX26" fmla="*/ 4175 w 10000"/>
                <a:gd name="connsiteY26" fmla="*/ 2297 h 10741"/>
                <a:gd name="connsiteX27" fmla="*/ 4192 w 10000"/>
                <a:gd name="connsiteY27" fmla="*/ 2396 h 10741"/>
                <a:gd name="connsiteX28" fmla="*/ 4213 w 10000"/>
                <a:gd name="connsiteY28" fmla="*/ 2482 h 10741"/>
                <a:gd name="connsiteX29" fmla="*/ 4250 w 10000"/>
                <a:gd name="connsiteY29" fmla="*/ 2542 h 10741"/>
                <a:gd name="connsiteX30" fmla="*/ 4450 w 10000"/>
                <a:gd name="connsiteY30" fmla="*/ 2530 h 10741"/>
                <a:gd name="connsiteX31" fmla="*/ 4646 w 10000"/>
                <a:gd name="connsiteY31" fmla="*/ 2482 h 10741"/>
                <a:gd name="connsiteX32" fmla="*/ 4833 w 10000"/>
                <a:gd name="connsiteY32" fmla="*/ 2405 h 10741"/>
                <a:gd name="connsiteX33" fmla="*/ 5025 w 10000"/>
                <a:gd name="connsiteY33" fmla="*/ 2297 h 10741"/>
                <a:gd name="connsiteX34" fmla="*/ 5200 w 10000"/>
                <a:gd name="connsiteY34" fmla="*/ 2172 h 10741"/>
                <a:gd name="connsiteX35" fmla="*/ 5371 w 10000"/>
                <a:gd name="connsiteY35" fmla="*/ 2020 h 10741"/>
                <a:gd name="connsiteX36" fmla="*/ 5533 w 10000"/>
                <a:gd name="connsiteY36" fmla="*/ 1859 h 10741"/>
                <a:gd name="connsiteX37" fmla="*/ 5683 w 10000"/>
                <a:gd name="connsiteY37" fmla="*/ 1690 h 10741"/>
                <a:gd name="connsiteX38" fmla="*/ 5829 w 10000"/>
                <a:gd name="connsiteY38" fmla="*/ 1511 h 10741"/>
                <a:gd name="connsiteX39" fmla="*/ 5954 w 10000"/>
                <a:gd name="connsiteY39" fmla="*/ 1326 h 10741"/>
                <a:gd name="connsiteX40" fmla="*/ 6071 w 10000"/>
                <a:gd name="connsiteY40" fmla="*/ 1147 h 10741"/>
                <a:gd name="connsiteX41" fmla="*/ 6167 w 10000"/>
                <a:gd name="connsiteY41" fmla="*/ 974 h 10741"/>
                <a:gd name="connsiteX42" fmla="*/ 6213 w 10000"/>
                <a:gd name="connsiteY42" fmla="*/ 974 h 10741"/>
                <a:gd name="connsiteX43" fmla="*/ 6213 w 10000"/>
                <a:gd name="connsiteY43" fmla="*/ 992 h 10741"/>
                <a:gd name="connsiteX44" fmla="*/ 6138 w 10000"/>
                <a:gd name="connsiteY44" fmla="*/ 1165 h 10741"/>
                <a:gd name="connsiteX45" fmla="*/ 6054 w 10000"/>
                <a:gd name="connsiteY45" fmla="*/ 1344 h 10741"/>
                <a:gd name="connsiteX46" fmla="*/ 5963 w 10000"/>
                <a:gd name="connsiteY46" fmla="*/ 1517 h 10741"/>
                <a:gd name="connsiteX47" fmla="*/ 5871 w 10000"/>
                <a:gd name="connsiteY47" fmla="*/ 1684 h 10741"/>
                <a:gd name="connsiteX48" fmla="*/ 5775 w 10000"/>
                <a:gd name="connsiteY48" fmla="*/ 1847 h 10741"/>
                <a:gd name="connsiteX49" fmla="*/ 5667 w 10000"/>
                <a:gd name="connsiteY49" fmla="*/ 1999 h 10741"/>
                <a:gd name="connsiteX50" fmla="*/ 5554 w 10000"/>
                <a:gd name="connsiteY50" fmla="*/ 2145 h 10741"/>
                <a:gd name="connsiteX51" fmla="*/ 5417 w 10000"/>
                <a:gd name="connsiteY51" fmla="*/ 2279 h 10741"/>
                <a:gd name="connsiteX52" fmla="*/ 5275 w 10000"/>
                <a:gd name="connsiteY52" fmla="*/ 2411 h 10741"/>
                <a:gd name="connsiteX53" fmla="*/ 5108 w 10000"/>
                <a:gd name="connsiteY53" fmla="*/ 2518 h 10741"/>
                <a:gd name="connsiteX54" fmla="*/ 4917 w 10000"/>
                <a:gd name="connsiteY54" fmla="*/ 2616 h 10741"/>
                <a:gd name="connsiteX55" fmla="*/ 4704 w 10000"/>
                <a:gd name="connsiteY55" fmla="*/ 2703 h 10741"/>
                <a:gd name="connsiteX56" fmla="*/ 4479 w 10000"/>
                <a:gd name="connsiteY56" fmla="*/ 2768 h 10741"/>
                <a:gd name="connsiteX57" fmla="*/ 4213 w 10000"/>
                <a:gd name="connsiteY57" fmla="*/ 2813 h 10741"/>
                <a:gd name="connsiteX58" fmla="*/ 4221 w 10000"/>
                <a:gd name="connsiteY58" fmla="*/ 3126 h 10741"/>
                <a:gd name="connsiteX59" fmla="*/ 4258 w 10000"/>
                <a:gd name="connsiteY59" fmla="*/ 3424 h 10741"/>
                <a:gd name="connsiteX60" fmla="*/ 4321 w 10000"/>
                <a:gd name="connsiteY60" fmla="*/ 3707 h 10741"/>
                <a:gd name="connsiteX61" fmla="*/ 4404 w 10000"/>
                <a:gd name="connsiteY61" fmla="*/ 3975 h 10741"/>
                <a:gd name="connsiteX62" fmla="*/ 4508 w 10000"/>
                <a:gd name="connsiteY62" fmla="*/ 4231 h 10741"/>
                <a:gd name="connsiteX63" fmla="*/ 4621 w 10000"/>
                <a:gd name="connsiteY63" fmla="*/ 4476 h 10741"/>
                <a:gd name="connsiteX64" fmla="*/ 4750 w 10000"/>
                <a:gd name="connsiteY64" fmla="*/ 4708 h 10741"/>
                <a:gd name="connsiteX65" fmla="*/ 4879 w 10000"/>
                <a:gd name="connsiteY65" fmla="*/ 4934 h 10741"/>
                <a:gd name="connsiteX66" fmla="*/ 4917 w 10000"/>
                <a:gd name="connsiteY66" fmla="*/ 4988 h 10741"/>
                <a:gd name="connsiteX67" fmla="*/ 4950 w 10000"/>
                <a:gd name="connsiteY67" fmla="*/ 5054 h 10741"/>
                <a:gd name="connsiteX68" fmla="*/ 4996 w 10000"/>
                <a:gd name="connsiteY68" fmla="*/ 5125 h 10741"/>
                <a:gd name="connsiteX69" fmla="*/ 5038 w 10000"/>
                <a:gd name="connsiteY69" fmla="*/ 5200 h 10741"/>
                <a:gd name="connsiteX70" fmla="*/ 5092 w 10000"/>
                <a:gd name="connsiteY70" fmla="*/ 5271 h 10741"/>
                <a:gd name="connsiteX71" fmla="*/ 5154 w 10000"/>
                <a:gd name="connsiteY71" fmla="*/ 5331 h 10741"/>
                <a:gd name="connsiteX72" fmla="*/ 5229 w 10000"/>
                <a:gd name="connsiteY72" fmla="*/ 5384 h 10741"/>
                <a:gd name="connsiteX73" fmla="*/ 5313 w 10000"/>
                <a:gd name="connsiteY73" fmla="*/ 5423 h 10741"/>
                <a:gd name="connsiteX74" fmla="*/ 5413 w 10000"/>
                <a:gd name="connsiteY74" fmla="*/ 5438 h 10741"/>
                <a:gd name="connsiteX75" fmla="*/ 5517 w 10000"/>
                <a:gd name="connsiteY75" fmla="*/ 5435 h 10741"/>
                <a:gd name="connsiteX76" fmla="*/ 5704 w 10000"/>
                <a:gd name="connsiteY76" fmla="*/ 5390 h 10741"/>
                <a:gd name="connsiteX77" fmla="*/ 5871 w 10000"/>
                <a:gd name="connsiteY77" fmla="*/ 5316 h 10741"/>
                <a:gd name="connsiteX78" fmla="*/ 6033 w 10000"/>
                <a:gd name="connsiteY78" fmla="*/ 5223 h 10741"/>
                <a:gd name="connsiteX79" fmla="*/ 6167 w 10000"/>
                <a:gd name="connsiteY79" fmla="*/ 5113 h 10741"/>
                <a:gd name="connsiteX80" fmla="*/ 6296 w 10000"/>
                <a:gd name="connsiteY80" fmla="*/ 4994 h 10741"/>
                <a:gd name="connsiteX81" fmla="*/ 6417 w 10000"/>
                <a:gd name="connsiteY81" fmla="*/ 4869 h 10741"/>
                <a:gd name="connsiteX82" fmla="*/ 6525 w 10000"/>
                <a:gd name="connsiteY82" fmla="*/ 4750 h 10741"/>
                <a:gd name="connsiteX83" fmla="*/ 6617 w 10000"/>
                <a:gd name="connsiteY83" fmla="*/ 4636 h 10741"/>
                <a:gd name="connsiteX84" fmla="*/ 6821 w 10000"/>
                <a:gd name="connsiteY84" fmla="*/ 4377 h 10741"/>
                <a:gd name="connsiteX85" fmla="*/ 7017 w 10000"/>
                <a:gd name="connsiteY85" fmla="*/ 4085 h 10741"/>
                <a:gd name="connsiteX86" fmla="*/ 7213 w 10000"/>
                <a:gd name="connsiteY86" fmla="*/ 3766 h 10741"/>
                <a:gd name="connsiteX87" fmla="*/ 7396 w 10000"/>
                <a:gd name="connsiteY87" fmla="*/ 3418 h 10741"/>
                <a:gd name="connsiteX88" fmla="*/ 7563 w 10000"/>
                <a:gd name="connsiteY88" fmla="*/ 3051 h 10741"/>
                <a:gd name="connsiteX89" fmla="*/ 7713 w 10000"/>
                <a:gd name="connsiteY89" fmla="*/ 2661 h 10741"/>
                <a:gd name="connsiteX90" fmla="*/ 7850 w 10000"/>
                <a:gd name="connsiteY90" fmla="*/ 2253 h 10741"/>
                <a:gd name="connsiteX91" fmla="*/ 7950 w 10000"/>
                <a:gd name="connsiteY91" fmla="*/ 1830 h 10741"/>
                <a:gd name="connsiteX92" fmla="*/ 8025 w 10000"/>
                <a:gd name="connsiteY92" fmla="*/ 1397 h 10741"/>
                <a:gd name="connsiteX93" fmla="*/ 8071 w 10000"/>
                <a:gd name="connsiteY93" fmla="*/ 954 h 10741"/>
                <a:gd name="connsiteX94" fmla="*/ 8108 w 10000"/>
                <a:gd name="connsiteY94" fmla="*/ 974 h 10741"/>
                <a:gd name="connsiteX95" fmla="*/ 8138 w 10000"/>
                <a:gd name="connsiteY95" fmla="*/ 1025 h 10741"/>
                <a:gd name="connsiteX96" fmla="*/ 8163 w 10000"/>
                <a:gd name="connsiteY96" fmla="*/ 1100 h 10741"/>
                <a:gd name="connsiteX97" fmla="*/ 8175 w 10000"/>
                <a:gd name="connsiteY97" fmla="*/ 1198 h 10741"/>
                <a:gd name="connsiteX98" fmla="*/ 8183 w 10000"/>
                <a:gd name="connsiteY98" fmla="*/ 1311 h 10741"/>
                <a:gd name="connsiteX99" fmla="*/ 8183 w 10000"/>
                <a:gd name="connsiteY99" fmla="*/ 1442 h 10741"/>
                <a:gd name="connsiteX100" fmla="*/ 8183 w 10000"/>
                <a:gd name="connsiteY100" fmla="*/ 1582 h 10741"/>
                <a:gd name="connsiteX101" fmla="*/ 8175 w 10000"/>
                <a:gd name="connsiteY101" fmla="*/ 1734 h 10741"/>
                <a:gd name="connsiteX102" fmla="*/ 8163 w 10000"/>
                <a:gd name="connsiteY102" fmla="*/ 1889 h 10741"/>
                <a:gd name="connsiteX103" fmla="*/ 8146 w 10000"/>
                <a:gd name="connsiteY103" fmla="*/ 2047 h 10741"/>
                <a:gd name="connsiteX104" fmla="*/ 8121 w 10000"/>
                <a:gd name="connsiteY104" fmla="*/ 2205 h 10741"/>
                <a:gd name="connsiteX105" fmla="*/ 8108 w 10000"/>
                <a:gd name="connsiteY105" fmla="*/ 2357 h 10741"/>
                <a:gd name="connsiteX106" fmla="*/ 8083 w 10000"/>
                <a:gd name="connsiteY106" fmla="*/ 2497 h 10741"/>
                <a:gd name="connsiteX107" fmla="*/ 8063 w 10000"/>
                <a:gd name="connsiteY107" fmla="*/ 2628 h 10741"/>
                <a:gd name="connsiteX108" fmla="*/ 8038 w 10000"/>
                <a:gd name="connsiteY108" fmla="*/ 2741 h 10741"/>
                <a:gd name="connsiteX109" fmla="*/ 8017 w 10000"/>
                <a:gd name="connsiteY109" fmla="*/ 2834 h 10741"/>
                <a:gd name="connsiteX110" fmla="*/ 8000 w 10000"/>
                <a:gd name="connsiteY110" fmla="*/ 2908 h 10741"/>
                <a:gd name="connsiteX111" fmla="*/ 7700 w 10000"/>
                <a:gd name="connsiteY111" fmla="*/ 3754 h 10741"/>
                <a:gd name="connsiteX112" fmla="*/ 7942 w 10000"/>
                <a:gd name="connsiteY112" fmla="*/ 3737 h 10741"/>
                <a:gd name="connsiteX113" fmla="*/ 8167 w 10000"/>
                <a:gd name="connsiteY113" fmla="*/ 3695 h 10741"/>
                <a:gd name="connsiteX114" fmla="*/ 8379 w 10000"/>
                <a:gd name="connsiteY114" fmla="*/ 3635 h 10741"/>
                <a:gd name="connsiteX115" fmla="*/ 8583 w 10000"/>
                <a:gd name="connsiteY115" fmla="*/ 3558 h 10741"/>
                <a:gd name="connsiteX116" fmla="*/ 8767 w 10000"/>
                <a:gd name="connsiteY116" fmla="*/ 3471 h 10741"/>
                <a:gd name="connsiteX117" fmla="*/ 8933 w 10000"/>
                <a:gd name="connsiteY117" fmla="*/ 3376 h 10741"/>
                <a:gd name="connsiteX118" fmla="*/ 9092 w 10000"/>
                <a:gd name="connsiteY118" fmla="*/ 3278 h 10741"/>
                <a:gd name="connsiteX119" fmla="*/ 9238 w 10000"/>
                <a:gd name="connsiteY119" fmla="*/ 3185 h 10741"/>
                <a:gd name="connsiteX120" fmla="*/ 9250 w 10000"/>
                <a:gd name="connsiteY120" fmla="*/ 3230 h 10741"/>
                <a:gd name="connsiteX121" fmla="*/ 9117 w 10000"/>
                <a:gd name="connsiteY121" fmla="*/ 3376 h 10741"/>
                <a:gd name="connsiteX122" fmla="*/ 8954 w 10000"/>
                <a:gd name="connsiteY122" fmla="*/ 3516 h 10741"/>
                <a:gd name="connsiteX123" fmla="*/ 8758 w 10000"/>
                <a:gd name="connsiteY123" fmla="*/ 3641 h 10741"/>
                <a:gd name="connsiteX124" fmla="*/ 8538 w 10000"/>
                <a:gd name="connsiteY124" fmla="*/ 3754 h 10741"/>
                <a:gd name="connsiteX125" fmla="*/ 8304 w 10000"/>
                <a:gd name="connsiteY125" fmla="*/ 3856 h 10741"/>
                <a:gd name="connsiteX126" fmla="*/ 8054 w 10000"/>
                <a:gd name="connsiteY126" fmla="*/ 3945 h 10741"/>
                <a:gd name="connsiteX127" fmla="*/ 7796 w 10000"/>
                <a:gd name="connsiteY127" fmla="*/ 4014 h 10741"/>
                <a:gd name="connsiteX128" fmla="*/ 7533 w 10000"/>
                <a:gd name="connsiteY128" fmla="*/ 4064 h 10741"/>
                <a:gd name="connsiteX129" fmla="*/ 7479 w 10000"/>
                <a:gd name="connsiteY129" fmla="*/ 4184 h 10741"/>
                <a:gd name="connsiteX130" fmla="*/ 7404 w 10000"/>
                <a:gd name="connsiteY130" fmla="*/ 4324 h 10741"/>
                <a:gd name="connsiteX131" fmla="*/ 7321 w 10000"/>
                <a:gd name="connsiteY131" fmla="*/ 4470 h 10741"/>
                <a:gd name="connsiteX132" fmla="*/ 7213 w 10000"/>
                <a:gd name="connsiteY132" fmla="*/ 4628 h 10741"/>
                <a:gd name="connsiteX133" fmla="*/ 7100 w 10000"/>
                <a:gd name="connsiteY133" fmla="*/ 4794 h 10741"/>
                <a:gd name="connsiteX134" fmla="*/ 6979 w 10000"/>
                <a:gd name="connsiteY134" fmla="*/ 4958 h 10741"/>
                <a:gd name="connsiteX135" fmla="*/ 6850 w 10000"/>
                <a:gd name="connsiteY135" fmla="*/ 5113 h 10741"/>
                <a:gd name="connsiteX136" fmla="*/ 6721 w 10000"/>
                <a:gd name="connsiteY136" fmla="*/ 5265 h 10741"/>
                <a:gd name="connsiteX137" fmla="*/ 6600 w 10000"/>
                <a:gd name="connsiteY137" fmla="*/ 5405 h 10741"/>
                <a:gd name="connsiteX138" fmla="*/ 6471 w 10000"/>
                <a:gd name="connsiteY138" fmla="*/ 5530 h 10741"/>
                <a:gd name="connsiteX139" fmla="*/ 6358 w 10000"/>
                <a:gd name="connsiteY139" fmla="*/ 5641 h 10741"/>
                <a:gd name="connsiteX140" fmla="*/ 6250 w 10000"/>
                <a:gd name="connsiteY140" fmla="*/ 5721 h 10741"/>
                <a:gd name="connsiteX141" fmla="*/ 6267 w 10000"/>
                <a:gd name="connsiteY141" fmla="*/ 5781 h 10741"/>
                <a:gd name="connsiteX142" fmla="*/ 6296 w 10000"/>
                <a:gd name="connsiteY142" fmla="*/ 5793 h 10741"/>
                <a:gd name="connsiteX143" fmla="*/ 6479 w 10000"/>
                <a:gd name="connsiteY143" fmla="*/ 5754 h 10741"/>
                <a:gd name="connsiteX144" fmla="*/ 6663 w 10000"/>
                <a:gd name="connsiteY144" fmla="*/ 5736 h 10741"/>
                <a:gd name="connsiteX145" fmla="*/ 6858 w 10000"/>
                <a:gd name="connsiteY145" fmla="*/ 5736 h 10741"/>
                <a:gd name="connsiteX146" fmla="*/ 7046 w 10000"/>
                <a:gd name="connsiteY146" fmla="*/ 5742 h 10741"/>
                <a:gd name="connsiteX147" fmla="*/ 7246 w 10000"/>
                <a:gd name="connsiteY147" fmla="*/ 5748 h 10741"/>
                <a:gd name="connsiteX148" fmla="*/ 7425 w 10000"/>
                <a:gd name="connsiteY148" fmla="*/ 5748 h 10741"/>
                <a:gd name="connsiteX149" fmla="*/ 7600 w 10000"/>
                <a:gd name="connsiteY149" fmla="*/ 5733 h 10741"/>
                <a:gd name="connsiteX150" fmla="*/ 7950 w 10000"/>
                <a:gd name="connsiteY150" fmla="*/ 5673 h 10741"/>
                <a:gd name="connsiteX151" fmla="*/ 8275 w 10000"/>
                <a:gd name="connsiteY151" fmla="*/ 5596 h 10741"/>
                <a:gd name="connsiteX152" fmla="*/ 8579 w 10000"/>
                <a:gd name="connsiteY152" fmla="*/ 5504 h 10741"/>
                <a:gd name="connsiteX153" fmla="*/ 8858 w 10000"/>
                <a:gd name="connsiteY153" fmla="*/ 5390 h 10741"/>
                <a:gd name="connsiteX154" fmla="*/ 9117 w 10000"/>
                <a:gd name="connsiteY154" fmla="*/ 5265 h 10741"/>
                <a:gd name="connsiteX155" fmla="*/ 9350 w 10000"/>
                <a:gd name="connsiteY155" fmla="*/ 5119 h 10741"/>
                <a:gd name="connsiteX156" fmla="*/ 9563 w 10000"/>
                <a:gd name="connsiteY156" fmla="*/ 4967 h 10741"/>
                <a:gd name="connsiteX157" fmla="*/ 9758 w 10000"/>
                <a:gd name="connsiteY157" fmla="*/ 4794 h 10741"/>
                <a:gd name="connsiteX158" fmla="*/ 9933 w 10000"/>
                <a:gd name="connsiteY158" fmla="*/ 4610 h 10741"/>
                <a:gd name="connsiteX159" fmla="*/ 10000 w 10000"/>
                <a:gd name="connsiteY159" fmla="*/ 4648 h 10741"/>
                <a:gd name="connsiteX160" fmla="*/ 10000 w 10000"/>
                <a:gd name="connsiteY160" fmla="*/ 4660 h 10741"/>
                <a:gd name="connsiteX161" fmla="*/ 9904 w 10000"/>
                <a:gd name="connsiteY161" fmla="*/ 4827 h 10741"/>
                <a:gd name="connsiteX162" fmla="*/ 9767 w 10000"/>
                <a:gd name="connsiteY162" fmla="*/ 5000 h 10741"/>
                <a:gd name="connsiteX163" fmla="*/ 9600 w 10000"/>
                <a:gd name="connsiteY163" fmla="*/ 5173 h 10741"/>
                <a:gd name="connsiteX164" fmla="*/ 9404 w 10000"/>
                <a:gd name="connsiteY164" fmla="*/ 5343 h 10741"/>
                <a:gd name="connsiteX165" fmla="*/ 9183 w 10000"/>
                <a:gd name="connsiteY165" fmla="*/ 5504 h 10741"/>
                <a:gd name="connsiteX166" fmla="*/ 8950 w 10000"/>
                <a:gd name="connsiteY166" fmla="*/ 5662 h 10741"/>
                <a:gd name="connsiteX167" fmla="*/ 8704 w 10000"/>
                <a:gd name="connsiteY167" fmla="*/ 5802 h 10741"/>
                <a:gd name="connsiteX168" fmla="*/ 8463 w 10000"/>
                <a:gd name="connsiteY168" fmla="*/ 5927 h 10741"/>
                <a:gd name="connsiteX169" fmla="*/ 8229 w 10000"/>
                <a:gd name="connsiteY169" fmla="*/ 6025 h 10741"/>
                <a:gd name="connsiteX170" fmla="*/ 8000 w 10000"/>
                <a:gd name="connsiteY170" fmla="*/ 6105 h 10741"/>
                <a:gd name="connsiteX171" fmla="*/ 7879 w 10000"/>
                <a:gd name="connsiteY171" fmla="*/ 6132 h 10741"/>
                <a:gd name="connsiteX172" fmla="*/ 7729 w 10000"/>
                <a:gd name="connsiteY172" fmla="*/ 6153 h 10741"/>
                <a:gd name="connsiteX173" fmla="*/ 7563 w 10000"/>
                <a:gd name="connsiteY173" fmla="*/ 6177 h 10741"/>
                <a:gd name="connsiteX174" fmla="*/ 7388 w 10000"/>
                <a:gd name="connsiteY174" fmla="*/ 6198 h 10741"/>
                <a:gd name="connsiteX175" fmla="*/ 7204 w 10000"/>
                <a:gd name="connsiteY175" fmla="*/ 6219 h 10741"/>
                <a:gd name="connsiteX176" fmla="*/ 7017 w 10000"/>
                <a:gd name="connsiteY176" fmla="*/ 6240 h 10741"/>
                <a:gd name="connsiteX177" fmla="*/ 6842 w 10000"/>
                <a:gd name="connsiteY177" fmla="*/ 6263 h 10741"/>
                <a:gd name="connsiteX178" fmla="*/ 6675 w 10000"/>
                <a:gd name="connsiteY178" fmla="*/ 6290 h 10741"/>
                <a:gd name="connsiteX179" fmla="*/ 6517 w 10000"/>
                <a:gd name="connsiteY179" fmla="*/ 6329 h 10741"/>
                <a:gd name="connsiteX180" fmla="*/ 6388 w 10000"/>
                <a:gd name="connsiteY180" fmla="*/ 6365 h 10741"/>
                <a:gd name="connsiteX181" fmla="*/ 6288 w 10000"/>
                <a:gd name="connsiteY181" fmla="*/ 6415 h 10741"/>
                <a:gd name="connsiteX182" fmla="*/ 6213 w 10000"/>
                <a:gd name="connsiteY182" fmla="*/ 6475 h 10741"/>
                <a:gd name="connsiteX183" fmla="*/ 6092 w 10000"/>
                <a:gd name="connsiteY183" fmla="*/ 6648 h 10741"/>
                <a:gd name="connsiteX184" fmla="*/ 6008 w 10000"/>
                <a:gd name="connsiteY184" fmla="*/ 6836 h 10741"/>
                <a:gd name="connsiteX185" fmla="*/ 5942 w 10000"/>
                <a:gd name="connsiteY185" fmla="*/ 7032 h 10741"/>
                <a:gd name="connsiteX186" fmla="*/ 5904 w 10000"/>
                <a:gd name="connsiteY186" fmla="*/ 7232 h 10741"/>
                <a:gd name="connsiteX187" fmla="*/ 5888 w 10000"/>
                <a:gd name="connsiteY187" fmla="*/ 7443 h 10741"/>
                <a:gd name="connsiteX188" fmla="*/ 5879 w 10000"/>
                <a:gd name="connsiteY188" fmla="*/ 7655 h 10741"/>
                <a:gd name="connsiteX189" fmla="*/ 5888 w 10000"/>
                <a:gd name="connsiteY189" fmla="*/ 7867 h 10741"/>
                <a:gd name="connsiteX190" fmla="*/ 5904 w 10000"/>
                <a:gd name="connsiteY190" fmla="*/ 8084 h 10741"/>
                <a:gd name="connsiteX191" fmla="*/ 5925 w 10000"/>
                <a:gd name="connsiteY191" fmla="*/ 8299 h 10741"/>
                <a:gd name="connsiteX192" fmla="*/ 5950 w 10000"/>
                <a:gd name="connsiteY192" fmla="*/ 8510 h 10741"/>
                <a:gd name="connsiteX193" fmla="*/ 5954 w 10000"/>
                <a:gd name="connsiteY193" fmla="*/ 8820 h 10741"/>
                <a:gd name="connsiteX194" fmla="*/ 5933 w 10000"/>
                <a:gd name="connsiteY194" fmla="*/ 9130 h 10741"/>
                <a:gd name="connsiteX195" fmla="*/ 5896 w 10000"/>
                <a:gd name="connsiteY195" fmla="*/ 9428 h 10741"/>
                <a:gd name="connsiteX196" fmla="*/ 5850 w 10000"/>
                <a:gd name="connsiteY196" fmla="*/ 9720 h 10741"/>
                <a:gd name="connsiteX197" fmla="*/ 5909 w 10000"/>
                <a:gd name="connsiteY197" fmla="*/ 10741 h 10741"/>
                <a:gd name="connsiteX198" fmla="*/ 4117 w 10000"/>
                <a:gd name="connsiteY198" fmla="*/ 10686 h 10741"/>
                <a:gd name="connsiteX199" fmla="*/ 4309 w 10000"/>
                <a:gd name="connsiteY199" fmla="*/ 10293 h 10741"/>
                <a:gd name="connsiteX200" fmla="*/ 4546 w 10000"/>
                <a:gd name="connsiteY200" fmla="*/ 9848 h 10741"/>
                <a:gd name="connsiteX201" fmla="*/ 4629 w 10000"/>
                <a:gd name="connsiteY201" fmla="*/ 9687 h 10741"/>
                <a:gd name="connsiteX202" fmla="*/ 4700 w 10000"/>
                <a:gd name="connsiteY202" fmla="*/ 9508 h 10741"/>
                <a:gd name="connsiteX203" fmla="*/ 4767 w 10000"/>
                <a:gd name="connsiteY203" fmla="*/ 9309 h 10741"/>
                <a:gd name="connsiteX204" fmla="*/ 4829 w 10000"/>
                <a:gd name="connsiteY204" fmla="*/ 9097 h 10741"/>
                <a:gd name="connsiteX205" fmla="*/ 4879 w 10000"/>
                <a:gd name="connsiteY205" fmla="*/ 8868 h 10741"/>
                <a:gd name="connsiteX206" fmla="*/ 4917 w 10000"/>
                <a:gd name="connsiteY206" fmla="*/ 8635 h 10741"/>
                <a:gd name="connsiteX207" fmla="*/ 4954 w 10000"/>
                <a:gd name="connsiteY207" fmla="*/ 8391 h 10741"/>
                <a:gd name="connsiteX208" fmla="*/ 4979 w 10000"/>
                <a:gd name="connsiteY208" fmla="*/ 8144 h 10741"/>
                <a:gd name="connsiteX209" fmla="*/ 5000 w 10000"/>
                <a:gd name="connsiteY209" fmla="*/ 7887 h 10741"/>
                <a:gd name="connsiteX210" fmla="*/ 5000 w 10000"/>
                <a:gd name="connsiteY210" fmla="*/ 7634 h 10741"/>
                <a:gd name="connsiteX211" fmla="*/ 5000 w 10000"/>
                <a:gd name="connsiteY211" fmla="*/ 7384 h 10741"/>
                <a:gd name="connsiteX212" fmla="*/ 4979 w 10000"/>
                <a:gd name="connsiteY212" fmla="*/ 7133 h 10741"/>
                <a:gd name="connsiteX213" fmla="*/ 4950 w 10000"/>
                <a:gd name="connsiteY213" fmla="*/ 6892 h 10741"/>
                <a:gd name="connsiteX214" fmla="*/ 4913 w 10000"/>
                <a:gd name="connsiteY214" fmla="*/ 6657 h 10741"/>
                <a:gd name="connsiteX215" fmla="*/ 4858 w 10000"/>
                <a:gd name="connsiteY215" fmla="*/ 6430 h 10741"/>
                <a:gd name="connsiteX216" fmla="*/ 4783 w 10000"/>
                <a:gd name="connsiteY216" fmla="*/ 6219 h 10741"/>
                <a:gd name="connsiteX217" fmla="*/ 4700 w 10000"/>
                <a:gd name="connsiteY217" fmla="*/ 6019 h 10741"/>
                <a:gd name="connsiteX218" fmla="*/ 4600 w 10000"/>
                <a:gd name="connsiteY218" fmla="*/ 5840 h 10741"/>
                <a:gd name="connsiteX219" fmla="*/ 4488 w 10000"/>
                <a:gd name="connsiteY219" fmla="*/ 5682 h 10741"/>
                <a:gd name="connsiteX220" fmla="*/ 4358 w 10000"/>
                <a:gd name="connsiteY220" fmla="*/ 5542 h 10741"/>
                <a:gd name="connsiteX221" fmla="*/ 4213 w 10000"/>
                <a:gd name="connsiteY221" fmla="*/ 5429 h 10741"/>
                <a:gd name="connsiteX222" fmla="*/ 4046 w 10000"/>
                <a:gd name="connsiteY222" fmla="*/ 5343 h 10741"/>
                <a:gd name="connsiteX223" fmla="*/ 3904 w 10000"/>
                <a:gd name="connsiteY223" fmla="*/ 5292 h 10741"/>
                <a:gd name="connsiteX224" fmla="*/ 3746 w 10000"/>
                <a:gd name="connsiteY224" fmla="*/ 5271 h 10741"/>
                <a:gd name="connsiteX225" fmla="*/ 3583 w 10000"/>
                <a:gd name="connsiteY225" fmla="*/ 5271 h 10741"/>
                <a:gd name="connsiteX226" fmla="*/ 3413 w 10000"/>
                <a:gd name="connsiteY226" fmla="*/ 5286 h 10741"/>
                <a:gd name="connsiteX227" fmla="*/ 3246 w 10000"/>
                <a:gd name="connsiteY227" fmla="*/ 5310 h 10741"/>
                <a:gd name="connsiteX228" fmla="*/ 3079 w 10000"/>
                <a:gd name="connsiteY228" fmla="*/ 5343 h 10741"/>
                <a:gd name="connsiteX229" fmla="*/ 2913 w 10000"/>
                <a:gd name="connsiteY229" fmla="*/ 5369 h 10741"/>
                <a:gd name="connsiteX230" fmla="*/ 2750 w 10000"/>
                <a:gd name="connsiteY230" fmla="*/ 5396 h 10741"/>
                <a:gd name="connsiteX231" fmla="*/ 2600 w 10000"/>
                <a:gd name="connsiteY231" fmla="*/ 5411 h 10741"/>
                <a:gd name="connsiteX232" fmla="*/ 2258 w 10000"/>
                <a:gd name="connsiteY232" fmla="*/ 5423 h 10741"/>
                <a:gd name="connsiteX233" fmla="*/ 1925 w 10000"/>
                <a:gd name="connsiteY233" fmla="*/ 5411 h 10741"/>
                <a:gd name="connsiteX234" fmla="*/ 1617 w 10000"/>
                <a:gd name="connsiteY234" fmla="*/ 5384 h 10741"/>
                <a:gd name="connsiteX235" fmla="*/ 1321 w 10000"/>
                <a:gd name="connsiteY235" fmla="*/ 5346 h 10741"/>
                <a:gd name="connsiteX236" fmla="*/ 1033 w 10000"/>
                <a:gd name="connsiteY236" fmla="*/ 5298 h 10741"/>
                <a:gd name="connsiteX237" fmla="*/ 758 w 10000"/>
                <a:gd name="connsiteY237" fmla="*/ 5250 h 10741"/>
                <a:gd name="connsiteX238" fmla="*/ 500 w 10000"/>
                <a:gd name="connsiteY238" fmla="*/ 5197 h 10741"/>
                <a:gd name="connsiteX239" fmla="*/ 517 w 10000"/>
                <a:gd name="connsiteY239" fmla="*/ 5137 h 10741"/>
                <a:gd name="connsiteX240" fmla="*/ 871 w 10000"/>
                <a:gd name="connsiteY240" fmla="*/ 5173 h 10741"/>
                <a:gd name="connsiteX241" fmla="*/ 1221 w 10000"/>
                <a:gd name="connsiteY241" fmla="*/ 5197 h 10741"/>
                <a:gd name="connsiteX242" fmla="*/ 1563 w 10000"/>
                <a:gd name="connsiteY242" fmla="*/ 5206 h 10741"/>
                <a:gd name="connsiteX243" fmla="*/ 1896 w 10000"/>
                <a:gd name="connsiteY243" fmla="*/ 5197 h 10741"/>
                <a:gd name="connsiteX244" fmla="*/ 2221 w 10000"/>
                <a:gd name="connsiteY244" fmla="*/ 5164 h 10741"/>
                <a:gd name="connsiteX245" fmla="*/ 2538 w 10000"/>
                <a:gd name="connsiteY245" fmla="*/ 5113 h 10741"/>
                <a:gd name="connsiteX246" fmla="*/ 2842 w 10000"/>
                <a:gd name="connsiteY246" fmla="*/ 5045 h 10741"/>
                <a:gd name="connsiteX247" fmla="*/ 3129 w 10000"/>
                <a:gd name="connsiteY247" fmla="*/ 4946 h 10741"/>
                <a:gd name="connsiteX248" fmla="*/ 3500 w 10000"/>
                <a:gd name="connsiteY248" fmla="*/ 4815 h 10741"/>
                <a:gd name="connsiteX249" fmla="*/ 2821 w 10000"/>
                <a:gd name="connsiteY249" fmla="*/ 4389 h 10741"/>
                <a:gd name="connsiteX250" fmla="*/ 2213 w 10000"/>
                <a:gd name="connsiteY250" fmla="*/ 3912 h 10741"/>
                <a:gd name="connsiteX251" fmla="*/ 1879 w 10000"/>
                <a:gd name="connsiteY251" fmla="*/ 3939 h 10741"/>
                <a:gd name="connsiteX252" fmla="*/ 1554 w 10000"/>
                <a:gd name="connsiteY252" fmla="*/ 3939 h 10741"/>
                <a:gd name="connsiteX253" fmla="*/ 1258 w 10000"/>
                <a:gd name="connsiteY253" fmla="*/ 3912 h 10741"/>
                <a:gd name="connsiteX254" fmla="*/ 979 w 10000"/>
                <a:gd name="connsiteY254" fmla="*/ 3856 h 10741"/>
                <a:gd name="connsiteX255" fmla="*/ 721 w 10000"/>
                <a:gd name="connsiteY255" fmla="*/ 3775 h 10741"/>
                <a:gd name="connsiteX256" fmla="*/ 496 w 10000"/>
                <a:gd name="connsiteY256" fmla="*/ 3674 h 10741"/>
                <a:gd name="connsiteX257" fmla="*/ 296 w 10000"/>
                <a:gd name="connsiteY257" fmla="*/ 3549 h 10741"/>
                <a:gd name="connsiteX258" fmla="*/ 129 w 10000"/>
                <a:gd name="connsiteY258" fmla="*/ 3403 h 10741"/>
                <a:gd name="connsiteX259" fmla="*/ 0 w 10000"/>
                <a:gd name="connsiteY259" fmla="*/ 3245 h 10741"/>
                <a:gd name="connsiteX260" fmla="*/ 17 w 10000"/>
                <a:gd name="connsiteY260" fmla="*/ 3218 h 10741"/>
                <a:gd name="connsiteX261" fmla="*/ 71 w 10000"/>
                <a:gd name="connsiteY261" fmla="*/ 3245 h 10741"/>
                <a:gd name="connsiteX262" fmla="*/ 138 w 10000"/>
                <a:gd name="connsiteY262" fmla="*/ 3349 h 10741"/>
                <a:gd name="connsiteX263" fmla="*/ 246 w 10000"/>
                <a:gd name="connsiteY263" fmla="*/ 3439 h 10741"/>
                <a:gd name="connsiteX264" fmla="*/ 379 w 10000"/>
                <a:gd name="connsiteY264" fmla="*/ 3528 h 10741"/>
                <a:gd name="connsiteX265" fmla="*/ 538 w 10000"/>
                <a:gd name="connsiteY265" fmla="*/ 3597 h 10741"/>
                <a:gd name="connsiteX266" fmla="*/ 721 w 10000"/>
                <a:gd name="connsiteY266" fmla="*/ 3656 h 10741"/>
                <a:gd name="connsiteX267" fmla="*/ 913 w 10000"/>
                <a:gd name="connsiteY267" fmla="*/ 3701 h 10741"/>
                <a:gd name="connsiteX268" fmla="*/ 1117 w 10000"/>
                <a:gd name="connsiteY268" fmla="*/ 3728 h 10741"/>
                <a:gd name="connsiteX269" fmla="*/ 1329 w 10000"/>
                <a:gd name="connsiteY269" fmla="*/ 3737 h 10741"/>
                <a:gd name="connsiteX270" fmla="*/ 1533 w 10000"/>
                <a:gd name="connsiteY270" fmla="*/ 3734 h 10741"/>
                <a:gd name="connsiteX271" fmla="*/ 1646 w 10000"/>
                <a:gd name="connsiteY271" fmla="*/ 3722 h 10741"/>
                <a:gd name="connsiteX272" fmla="*/ 1746 w 10000"/>
                <a:gd name="connsiteY272" fmla="*/ 3722 h 10741"/>
                <a:gd name="connsiteX273" fmla="*/ 1833 w 10000"/>
                <a:gd name="connsiteY273" fmla="*/ 3710 h 10741"/>
                <a:gd name="connsiteX274" fmla="*/ 1917 w 10000"/>
                <a:gd name="connsiteY274" fmla="*/ 3695 h 10741"/>
                <a:gd name="connsiteX275" fmla="*/ 1988 w 10000"/>
                <a:gd name="connsiteY275" fmla="*/ 3662 h 10741"/>
                <a:gd name="connsiteX276" fmla="*/ 1788 w 10000"/>
                <a:gd name="connsiteY276" fmla="*/ 3391 h 10741"/>
                <a:gd name="connsiteX277" fmla="*/ 1617 w 10000"/>
                <a:gd name="connsiteY277" fmla="*/ 3126 h 10741"/>
                <a:gd name="connsiteX278" fmla="*/ 1454 w 10000"/>
                <a:gd name="connsiteY278" fmla="*/ 2849 h 10741"/>
                <a:gd name="connsiteX279" fmla="*/ 1313 w 10000"/>
                <a:gd name="connsiteY279" fmla="*/ 2563 h 10741"/>
                <a:gd name="connsiteX280" fmla="*/ 1175 w 10000"/>
                <a:gd name="connsiteY280" fmla="*/ 2253 h 10741"/>
                <a:gd name="connsiteX281" fmla="*/ 1046 w 10000"/>
                <a:gd name="connsiteY281" fmla="*/ 1919 h 10741"/>
                <a:gd name="connsiteX282" fmla="*/ 1033 w 10000"/>
                <a:gd name="connsiteY282" fmla="*/ 1859 h 10741"/>
                <a:gd name="connsiteX283" fmla="*/ 1000 w 10000"/>
                <a:gd name="connsiteY283" fmla="*/ 1776 h 10741"/>
                <a:gd name="connsiteX284" fmla="*/ 979 w 10000"/>
                <a:gd name="connsiteY284" fmla="*/ 1684 h 10741"/>
                <a:gd name="connsiteX285" fmla="*/ 950 w 10000"/>
                <a:gd name="connsiteY285" fmla="*/ 1591 h 10741"/>
                <a:gd name="connsiteX286" fmla="*/ 925 w 10000"/>
                <a:gd name="connsiteY286" fmla="*/ 1490 h 10741"/>
                <a:gd name="connsiteX287" fmla="*/ 917 w 10000"/>
                <a:gd name="connsiteY287" fmla="*/ 1397 h 10741"/>
                <a:gd name="connsiteX288" fmla="*/ 917 w 10000"/>
                <a:gd name="connsiteY288" fmla="*/ 1311 h 10741"/>
                <a:gd name="connsiteX289" fmla="*/ 933 w 10000"/>
                <a:gd name="connsiteY289" fmla="*/ 1234 h 10741"/>
                <a:gd name="connsiteX290" fmla="*/ 963 w 10000"/>
                <a:gd name="connsiteY290" fmla="*/ 1180 h 10741"/>
                <a:gd name="connsiteX291" fmla="*/ 1000 w 10000"/>
                <a:gd name="connsiteY291" fmla="*/ 1192 h 10741"/>
                <a:gd name="connsiteX292" fmla="*/ 1033 w 10000"/>
                <a:gd name="connsiteY292" fmla="*/ 1496 h 10741"/>
                <a:gd name="connsiteX293" fmla="*/ 1108 w 10000"/>
                <a:gd name="connsiteY293" fmla="*/ 1800 h 10741"/>
                <a:gd name="connsiteX294" fmla="*/ 1221 w 10000"/>
                <a:gd name="connsiteY294" fmla="*/ 2098 h 10741"/>
                <a:gd name="connsiteX295" fmla="*/ 1358 w 10000"/>
                <a:gd name="connsiteY295" fmla="*/ 2372 h 10741"/>
                <a:gd name="connsiteX296" fmla="*/ 1508 w 10000"/>
                <a:gd name="connsiteY296" fmla="*/ 2628 h 10741"/>
                <a:gd name="connsiteX297" fmla="*/ 1646 w 10000"/>
                <a:gd name="connsiteY297" fmla="*/ 2795 h 10741"/>
                <a:gd name="connsiteX298" fmla="*/ 1629 w 10000"/>
                <a:gd name="connsiteY298" fmla="*/ 2801 h 10741"/>
                <a:gd name="connsiteX299" fmla="*/ 1629 w 10000"/>
                <a:gd name="connsiteY299" fmla="*/ 2807 h 10741"/>
                <a:gd name="connsiteX300" fmla="*/ 1638 w 10000"/>
                <a:gd name="connsiteY300" fmla="*/ 2813 h 10741"/>
                <a:gd name="connsiteX301" fmla="*/ 1646 w 10000"/>
                <a:gd name="connsiteY301" fmla="*/ 2816 h 10741"/>
                <a:gd name="connsiteX302" fmla="*/ 1663 w 10000"/>
                <a:gd name="connsiteY302" fmla="*/ 2822 h 10741"/>
                <a:gd name="connsiteX303" fmla="*/ 1667 w 10000"/>
                <a:gd name="connsiteY303" fmla="*/ 2834 h 10741"/>
                <a:gd name="connsiteX304" fmla="*/ 1675 w 10000"/>
                <a:gd name="connsiteY304" fmla="*/ 2840 h 10741"/>
                <a:gd name="connsiteX305" fmla="*/ 1683 w 10000"/>
                <a:gd name="connsiteY305" fmla="*/ 2849 h 10741"/>
                <a:gd name="connsiteX306" fmla="*/ 1683 w 10000"/>
                <a:gd name="connsiteY306" fmla="*/ 2843 h 10741"/>
                <a:gd name="connsiteX307" fmla="*/ 1675 w 10000"/>
                <a:gd name="connsiteY307" fmla="*/ 2840 h 10741"/>
                <a:gd name="connsiteX308" fmla="*/ 1675 w 10000"/>
                <a:gd name="connsiteY308" fmla="*/ 2840 h 10741"/>
                <a:gd name="connsiteX309" fmla="*/ 1646 w 10000"/>
                <a:gd name="connsiteY309" fmla="*/ 2795 h 10741"/>
                <a:gd name="connsiteX310" fmla="*/ 1746 w 10000"/>
                <a:gd name="connsiteY310" fmla="*/ 2741 h 10741"/>
                <a:gd name="connsiteX311" fmla="*/ 1842 w 10000"/>
                <a:gd name="connsiteY311" fmla="*/ 2649 h 10741"/>
                <a:gd name="connsiteX312" fmla="*/ 1933 w 10000"/>
                <a:gd name="connsiteY312" fmla="*/ 2542 h 10741"/>
                <a:gd name="connsiteX313" fmla="*/ 2017 w 10000"/>
                <a:gd name="connsiteY313" fmla="*/ 2411 h 10741"/>
                <a:gd name="connsiteX314" fmla="*/ 2092 w 10000"/>
                <a:gd name="connsiteY314" fmla="*/ 2265 h 10741"/>
                <a:gd name="connsiteX315" fmla="*/ 2163 w 10000"/>
                <a:gd name="connsiteY315" fmla="*/ 2113 h 10741"/>
                <a:gd name="connsiteX316" fmla="*/ 2221 w 10000"/>
                <a:gd name="connsiteY316" fmla="*/ 1955 h 10741"/>
                <a:gd name="connsiteX317" fmla="*/ 2275 w 10000"/>
                <a:gd name="connsiteY317" fmla="*/ 1803 h 10741"/>
                <a:gd name="connsiteX318" fmla="*/ 2321 w 10000"/>
                <a:gd name="connsiteY318" fmla="*/ 1657 h 10741"/>
                <a:gd name="connsiteX319" fmla="*/ 2329 w 10000"/>
                <a:gd name="connsiteY319" fmla="*/ 1853 h 10741"/>
                <a:gd name="connsiteX320" fmla="*/ 2321 w 10000"/>
                <a:gd name="connsiteY320" fmla="*/ 2032 h 10741"/>
                <a:gd name="connsiteX321" fmla="*/ 2283 w 10000"/>
                <a:gd name="connsiteY321" fmla="*/ 2199 h 10741"/>
                <a:gd name="connsiteX322" fmla="*/ 2229 w 10000"/>
                <a:gd name="connsiteY322" fmla="*/ 2366 h 10741"/>
                <a:gd name="connsiteX323" fmla="*/ 2154 w 10000"/>
                <a:gd name="connsiteY323" fmla="*/ 2524 h 10741"/>
                <a:gd name="connsiteX324" fmla="*/ 2046 w 10000"/>
                <a:gd name="connsiteY324" fmla="*/ 2682 h 10741"/>
                <a:gd name="connsiteX325" fmla="*/ 1796 w 10000"/>
                <a:gd name="connsiteY325" fmla="*/ 3027 h 10741"/>
                <a:gd name="connsiteX326" fmla="*/ 2054 w 10000"/>
                <a:gd name="connsiteY326" fmla="*/ 3305 h 10741"/>
                <a:gd name="connsiteX327" fmla="*/ 2333 w 10000"/>
                <a:gd name="connsiteY327" fmla="*/ 3564 h 10741"/>
                <a:gd name="connsiteX328" fmla="*/ 2638 w 10000"/>
                <a:gd name="connsiteY328" fmla="*/ 3808 h 10741"/>
                <a:gd name="connsiteX329" fmla="*/ 2963 w 10000"/>
                <a:gd name="connsiteY329" fmla="*/ 4032 h 10741"/>
                <a:gd name="connsiteX330" fmla="*/ 4129 w 10000"/>
                <a:gd name="connsiteY330" fmla="*/ 4610 h 10741"/>
                <a:gd name="connsiteX331" fmla="*/ 4167 w 10000"/>
                <a:gd name="connsiteY331" fmla="*/ 4589 h 10741"/>
                <a:gd name="connsiteX332" fmla="*/ 4071 w 10000"/>
                <a:gd name="connsiteY332" fmla="*/ 4333 h 10741"/>
                <a:gd name="connsiteX333" fmla="*/ 3996 w 10000"/>
                <a:gd name="connsiteY333" fmla="*/ 4058 h 10741"/>
                <a:gd name="connsiteX334" fmla="*/ 3933 w 10000"/>
                <a:gd name="connsiteY334" fmla="*/ 3760 h 10741"/>
                <a:gd name="connsiteX335" fmla="*/ 3904 w 10000"/>
                <a:gd name="connsiteY335" fmla="*/ 3456 h 10741"/>
                <a:gd name="connsiteX336" fmla="*/ 3879 w 10000"/>
                <a:gd name="connsiteY336" fmla="*/ 3138 h 10741"/>
                <a:gd name="connsiteX337" fmla="*/ 3879 w 10000"/>
                <a:gd name="connsiteY337" fmla="*/ 2813 h 10741"/>
                <a:gd name="connsiteX338" fmla="*/ 3896 w 10000"/>
                <a:gd name="connsiteY338" fmla="*/ 2485 h 10741"/>
                <a:gd name="connsiteX339" fmla="*/ 3933 w 10000"/>
                <a:gd name="connsiteY339" fmla="*/ 2160 h 10741"/>
                <a:gd name="connsiteX340" fmla="*/ 3988 w 10000"/>
                <a:gd name="connsiteY340" fmla="*/ 1836 h 10741"/>
                <a:gd name="connsiteX341" fmla="*/ 4046 w 10000"/>
                <a:gd name="connsiteY341" fmla="*/ 1523 h 10741"/>
                <a:gd name="connsiteX342" fmla="*/ 4129 w 10000"/>
                <a:gd name="connsiteY342" fmla="*/ 1219 h 10741"/>
                <a:gd name="connsiteX343" fmla="*/ 4229 w 10000"/>
                <a:gd name="connsiteY343" fmla="*/ 933 h 10741"/>
                <a:gd name="connsiteX344" fmla="*/ 4333 w 10000"/>
                <a:gd name="connsiteY344" fmla="*/ 662 h 10741"/>
                <a:gd name="connsiteX345" fmla="*/ 4454 w 10000"/>
                <a:gd name="connsiteY345" fmla="*/ 417 h 10741"/>
                <a:gd name="connsiteX346" fmla="*/ 4583 w 10000"/>
                <a:gd name="connsiteY346" fmla="*/ 194 h 10741"/>
                <a:gd name="connsiteX347" fmla="*/ 4738 w 10000"/>
                <a:gd name="connsiteY347" fmla="*/ 0 h 10741"/>
                <a:gd name="connsiteX0" fmla="*/ 4738 w 10000"/>
                <a:gd name="connsiteY0" fmla="*/ 0 h 10686"/>
                <a:gd name="connsiteX1" fmla="*/ 4721 w 10000"/>
                <a:gd name="connsiteY1" fmla="*/ 48 h 10686"/>
                <a:gd name="connsiteX2" fmla="*/ 4713 w 10000"/>
                <a:gd name="connsiteY2" fmla="*/ 80 h 10686"/>
                <a:gd name="connsiteX3" fmla="*/ 4704 w 10000"/>
                <a:gd name="connsiteY3" fmla="*/ 101 h 10686"/>
                <a:gd name="connsiteX4" fmla="*/ 4704 w 10000"/>
                <a:gd name="connsiteY4" fmla="*/ 113 h 10686"/>
                <a:gd name="connsiteX5" fmla="*/ 4713 w 10000"/>
                <a:gd name="connsiteY5" fmla="*/ 119 h 10686"/>
                <a:gd name="connsiteX6" fmla="*/ 4713 w 10000"/>
                <a:gd name="connsiteY6" fmla="*/ 125 h 10686"/>
                <a:gd name="connsiteX7" fmla="*/ 4721 w 10000"/>
                <a:gd name="connsiteY7" fmla="*/ 125 h 10686"/>
                <a:gd name="connsiteX8" fmla="*/ 4721 w 10000"/>
                <a:gd name="connsiteY8" fmla="*/ 125 h 10686"/>
                <a:gd name="connsiteX9" fmla="*/ 4721 w 10000"/>
                <a:gd name="connsiteY9" fmla="*/ 134 h 10686"/>
                <a:gd name="connsiteX10" fmla="*/ 4713 w 10000"/>
                <a:gd name="connsiteY10" fmla="*/ 152 h 10686"/>
                <a:gd name="connsiteX11" fmla="*/ 4704 w 10000"/>
                <a:gd name="connsiteY11" fmla="*/ 179 h 10686"/>
                <a:gd name="connsiteX12" fmla="*/ 4692 w 10000"/>
                <a:gd name="connsiteY12" fmla="*/ 221 h 10686"/>
                <a:gd name="connsiteX13" fmla="*/ 4667 w 10000"/>
                <a:gd name="connsiteY13" fmla="*/ 280 h 10686"/>
                <a:gd name="connsiteX14" fmla="*/ 4629 w 10000"/>
                <a:gd name="connsiteY14" fmla="*/ 364 h 10686"/>
                <a:gd name="connsiteX15" fmla="*/ 4592 w 10000"/>
                <a:gd name="connsiteY15" fmla="*/ 465 h 10686"/>
                <a:gd name="connsiteX16" fmla="*/ 4533 w 10000"/>
                <a:gd name="connsiteY16" fmla="*/ 596 h 10686"/>
                <a:gd name="connsiteX17" fmla="*/ 4463 w 10000"/>
                <a:gd name="connsiteY17" fmla="*/ 754 h 10686"/>
                <a:gd name="connsiteX18" fmla="*/ 4379 w 10000"/>
                <a:gd name="connsiteY18" fmla="*/ 1001 h 10686"/>
                <a:gd name="connsiteX19" fmla="*/ 4321 w 10000"/>
                <a:gd name="connsiteY19" fmla="*/ 1266 h 10686"/>
                <a:gd name="connsiteX20" fmla="*/ 4275 w 10000"/>
                <a:gd name="connsiteY20" fmla="*/ 1538 h 10686"/>
                <a:gd name="connsiteX21" fmla="*/ 4213 w 10000"/>
                <a:gd name="connsiteY21" fmla="*/ 1827 h 10686"/>
                <a:gd name="connsiteX22" fmla="*/ 4204 w 10000"/>
                <a:gd name="connsiteY22" fmla="*/ 1889 h 10686"/>
                <a:gd name="connsiteX23" fmla="*/ 4192 w 10000"/>
                <a:gd name="connsiteY23" fmla="*/ 1982 h 10686"/>
                <a:gd name="connsiteX24" fmla="*/ 4183 w 10000"/>
                <a:gd name="connsiteY24" fmla="*/ 2080 h 10686"/>
                <a:gd name="connsiteX25" fmla="*/ 4175 w 10000"/>
                <a:gd name="connsiteY25" fmla="*/ 2187 h 10686"/>
                <a:gd name="connsiteX26" fmla="*/ 4175 w 10000"/>
                <a:gd name="connsiteY26" fmla="*/ 2297 h 10686"/>
                <a:gd name="connsiteX27" fmla="*/ 4192 w 10000"/>
                <a:gd name="connsiteY27" fmla="*/ 2396 h 10686"/>
                <a:gd name="connsiteX28" fmla="*/ 4213 w 10000"/>
                <a:gd name="connsiteY28" fmla="*/ 2482 h 10686"/>
                <a:gd name="connsiteX29" fmla="*/ 4250 w 10000"/>
                <a:gd name="connsiteY29" fmla="*/ 2542 h 10686"/>
                <a:gd name="connsiteX30" fmla="*/ 4450 w 10000"/>
                <a:gd name="connsiteY30" fmla="*/ 2530 h 10686"/>
                <a:gd name="connsiteX31" fmla="*/ 4646 w 10000"/>
                <a:gd name="connsiteY31" fmla="*/ 2482 h 10686"/>
                <a:gd name="connsiteX32" fmla="*/ 4833 w 10000"/>
                <a:gd name="connsiteY32" fmla="*/ 2405 h 10686"/>
                <a:gd name="connsiteX33" fmla="*/ 5025 w 10000"/>
                <a:gd name="connsiteY33" fmla="*/ 2297 h 10686"/>
                <a:gd name="connsiteX34" fmla="*/ 5200 w 10000"/>
                <a:gd name="connsiteY34" fmla="*/ 2172 h 10686"/>
                <a:gd name="connsiteX35" fmla="*/ 5371 w 10000"/>
                <a:gd name="connsiteY35" fmla="*/ 2020 h 10686"/>
                <a:gd name="connsiteX36" fmla="*/ 5533 w 10000"/>
                <a:gd name="connsiteY36" fmla="*/ 1859 h 10686"/>
                <a:gd name="connsiteX37" fmla="*/ 5683 w 10000"/>
                <a:gd name="connsiteY37" fmla="*/ 1690 h 10686"/>
                <a:gd name="connsiteX38" fmla="*/ 5829 w 10000"/>
                <a:gd name="connsiteY38" fmla="*/ 1511 h 10686"/>
                <a:gd name="connsiteX39" fmla="*/ 5954 w 10000"/>
                <a:gd name="connsiteY39" fmla="*/ 1326 h 10686"/>
                <a:gd name="connsiteX40" fmla="*/ 6071 w 10000"/>
                <a:gd name="connsiteY40" fmla="*/ 1147 h 10686"/>
                <a:gd name="connsiteX41" fmla="*/ 6167 w 10000"/>
                <a:gd name="connsiteY41" fmla="*/ 974 h 10686"/>
                <a:gd name="connsiteX42" fmla="*/ 6213 w 10000"/>
                <a:gd name="connsiteY42" fmla="*/ 974 h 10686"/>
                <a:gd name="connsiteX43" fmla="*/ 6213 w 10000"/>
                <a:gd name="connsiteY43" fmla="*/ 992 h 10686"/>
                <a:gd name="connsiteX44" fmla="*/ 6138 w 10000"/>
                <a:gd name="connsiteY44" fmla="*/ 1165 h 10686"/>
                <a:gd name="connsiteX45" fmla="*/ 6054 w 10000"/>
                <a:gd name="connsiteY45" fmla="*/ 1344 h 10686"/>
                <a:gd name="connsiteX46" fmla="*/ 5963 w 10000"/>
                <a:gd name="connsiteY46" fmla="*/ 1517 h 10686"/>
                <a:gd name="connsiteX47" fmla="*/ 5871 w 10000"/>
                <a:gd name="connsiteY47" fmla="*/ 1684 h 10686"/>
                <a:gd name="connsiteX48" fmla="*/ 5775 w 10000"/>
                <a:gd name="connsiteY48" fmla="*/ 1847 h 10686"/>
                <a:gd name="connsiteX49" fmla="*/ 5667 w 10000"/>
                <a:gd name="connsiteY49" fmla="*/ 1999 h 10686"/>
                <a:gd name="connsiteX50" fmla="*/ 5554 w 10000"/>
                <a:gd name="connsiteY50" fmla="*/ 2145 h 10686"/>
                <a:gd name="connsiteX51" fmla="*/ 5417 w 10000"/>
                <a:gd name="connsiteY51" fmla="*/ 2279 h 10686"/>
                <a:gd name="connsiteX52" fmla="*/ 5275 w 10000"/>
                <a:gd name="connsiteY52" fmla="*/ 2411 h 10686"/>
                <a:gd name="connsiteX53" fmla="*/ 5108 w 10000"/>
                <a:gd name="connsiteY53" fmla="*/ 2518 h 10686"/>
                <a:gd name="connsiteX54" fmla="*/ 4917 w 10000"/>
                <a:gd name="connsiteY54" fmla="*/ 2616 h 10686"/>
                <a:gd name="connsiteX55" fmla="*/ 4704 w 10000"/>
                <a:gd name="connsiteY55" fmla="*/ 2703 h 10686"/>
                <a:gd name="connsiteX56" fmla="*/ 4479 w 10000"/>
                <a:gd name="connsiteY56" fmla="*/ 2768 h 10686"/>
                <a:gd name="connsiteX57" fmla="*/ 4213 w 10000"/>
                <a:gd name="connsiteY57" fmla="*/ 2813 h 10686"/>
                <a:gd name="connsiteX58" fmla="*/ 4221 w 10000"/>
                <a:gd name="connsiteY58" fmla="*/ 3126 h 10686"/>
                <a:gd name="connsiteX59" fmla="*/ 4258 w 10000"/>
                <a:gd name="connsiteY59" fmla="*/ 3424 h 10686"/>
                <a:gd name="connsiteX60" fmla="*/ 4321 w 10000"/>
                <a:gd name="connsiteY60" fmla="*/ 3707 h 10686"/>
                <a:gd name="connsiteX61" fmla="*/ 4404 w 10000"/>
                <a:gd name="connsiteY61" fmla="*/ 3975 h 10686"/>
                <a:gd name="connsiteX62" fmla="*/ 4508 w 10000"/>
                <a:gd name="connsiteY62" fmla="*/ 4231 h 10686"/>
                <a:gd name="connsiteX63" fmla="*/ 4621 w 10000"/>
                <a:gd name="connsiteY63" fmla="*/ 4476 h 10686"/>
                <a:gd name="connsiteX64" fmla="*/ 4750 w 10000"/>
                <a:gd name="connsiteY64" fmla="*/ 4708 h 10686"/>
                <a:gd name="connsiteX65" fmla="*/ 4879 w 10000"/>
                <a:gd name="connsiteY65" fmla="*/ 4934 h 10686"/>
                <a:gd name="connsiteX66" fmla="*/ 4917 w 10000"/>
                <a:gd name="connsiteY66" fmla="*/ 4988 h 10686"/>
                <a:gd name="connsiteX67" fmla="*/ 4950 w 10000"/>
                <a:gd name="connsiteY67" fmla="*/ 5054 h 10686"/>
                <a:gd name="connsiteX68" fmla="*/ 4996 w 10000"/>
                <a:gd name="connsiteY68" fmla="*/ 5125 h 10686"/>
                <a:gd name="connsiteX69" fmla="*/ 5038 w 10000"/>
                <a:gd name="connsiteY69" fmla="*/ 5200 h 10686"/>
                <a:gd name="connsiteX70" fmla="*/ 5092 w 10000"/>
                <a:gd name="connsiteY70" fmla="*/ 5271 h 10686"/>
                <a:gd name="connsiteX71" fmla="*/ 5154 w 10000"/>
                <a:gd name="connsiteY71" fmla="*/ 5331 h 10686"/>
                <a:gd name="connsiteX72" fmla="*/ 5229 w 10000"/>
                <a:gd name="connsiteY72" fmla="*/ 5384 h 10686"/>
                <a:gd name="connsiteX73" fmla="*/ 5313 w 10000"/>
                <a:gd name="connsiteY73" fmla="*/ 5423 h 10686"/>
                <a:gd name="connsiteX74" fmla="*/ 5413 w 10000"/>
                <a:gd name="connsiteY74" fmla="*/ 5438 h 10686"/>
                <a:gd name="connsiteX75" fmla="*/ 5517 w 10000"/>
                <a:gd name="connsiteY75" fmla="*/ 5435 h 10686"/>
                <a:gd name="connsiteX76" fmla="*/ 5704 w 10000"/>
                <a:gd name="connsiteY76" fmla="*/ 5390 h 10686"/>
                <a:gd name="connsiteX77" fmla="*/ 5871 w 10000"/>
                <a:gd name="connsiteY77" fmla="*/ 5316 h 10686"/>
                <a:gd name="connsiteX78" fmla="*/ 6033 w 10000"/>
                <a:gd name="connsiteY78" fmla="*/ 5223 h 10686"/>
                <a:gd name="connsiteX79" fmla="*/ 6167 w 10000"/>
                <a:gd name="connsiteY79" fmla="*/ 5113 h 10686"/>
                <a:gd name="connsiteX80" fmla="*/ 6296 w 10000"/>
                <a:gd name="connsiteY80" fmla="*/ 4994 h 10686"/>
                <a:gd name="connsiteX81" fmla="*/ 6417 w 10000"/>
                <a:gd name="connsiteY81" fmla="*/ 4869 h 10686"/>
                <a:gd name="connsiteX82" fmla="*/ 6525 w 10000"/>
                <a:gd name="connsiteY82" fmla="*/ 4750 h 10686"/>
                <a:gd name="connsiteX83" fmla="*/ 6617 w 10000"/>
                <a:gd name="connsiteY83" fmla="*/ 4636 h 10686"/>
                <a:gd name="connsiteX84" fmla="*/ 6821 w 10000"/>
                <a:gd name="connsiteY84" fmla="*/ 4377 h 10686"/>
                <a:gd name="connsiteX85" fmla="*/ 7017 w 10000"/>
                <a:gd name="connsiteY85" fmla="*/ 4085 h 10686"/>
                <a:gd name="connsiteX86" fmla="*/ 7213 w 10000"/>
                <a:gd name="connsiteY86" fmla="*/ 3766 h 10686"/>
                <a:gd name="connsiteX87" fmla="*/ 7396 w 10000"/>
                <a:gd name="connsiteY87" fmla="*/ 3418 h 10686"/>
                <a:gd name="connsiteX88" fmla="*/ 7563 w 10000"/>
                <a:gd name="connsiteY88" fmla="*/ 3051 h 10686"/>
                <a:gd name="connsiteX89" fmla="*/ 7713 w 10000"/>
                <a:gd name="connsiteY89" fmla="*/ 2661 h 10686"/>
                <a:gd name="connsiteX90" fmla="*/ 7850 w 10000"/>
                <a:gd name="connsiteY90" fmla="*/ 2253 h 10686"/>
                <a:gd name="connsiteX91" fmla="*/ 7950 w 10000"/>
                <a:gd name="connsiteY91" fmla="*/ 1830 h 10686"/>
                <a:gd name="connsiteX92" fmla="*/ 8025 w 10000"/>
                <a:gd name="connsiteY92" fmla="*/ 1397 h 10686"/>
                <a:gd name="connsiteX93" fmla="*/ 8071 w 10000"/>
                <a:gd name="connsiteY93" fmla="*/ 954 h 10686"/>
                <a:gd name="connsiteX94" fmla="*/ 8108 w 10000"/>
                <a:gd name="connsiteY94" fmla="*/ 974 h 10686"/>
                <a:gd name="connsiteX95" fmla="*/ 8138 w 10000"/>
                <a:gd name="connsiteY95" fmla="*/ 1025 h 10686"/>
                <a:gd name="connsiteX96" fmla="*/ 8163 w 10000"/>
                <a:gd name="connsiteY96" fmla="*/ 1100 h 10686"/>
                <a:gd name="connsiteX97" fmla="*/ 8175 w 10000"/>
                <a:gd name="connsiteY97" fmla="*/ 1198 h 10686"/>
                <a:gd name="connsiteX98" fmla="*/ 8183 w 10000"/>
                <a:gd name="connsiteY98" fmla="*/ 1311 h 10686"/>
                <a:gd name="connsiteX99" fmla="*/ 8183 w 10000"/>
                <a:gd name="connsiteY99" fmla="*/ 1442 h 10686"/>
                <a:gd name="connsiteX100" fmla="*/ 8183 w 10000"/>
                <a:gd name="connsiteY100" fmla="*/ 1582 h 10686"/>
                <a:gd name="connsiteX101" fmla="*/ 8175 w 10000"/>
                <a:gd name="connsiteY101" fmla="*/ 1734 h 10686"/>
                <a:gd name="connsiteX102" fmla="*/ 8163 w 10000"/>
                <a:gd name="connsiteY102" fmla="*/ 1889 h 10686"/>
                <a:gd name="connsiteX103" fmla="*/ 8146 w 10000"/>
                <a:gd name="connsiteY103" fmla="*/ 2047 h 10686"/>
                <a:gd name="connsiteX104" fmla="*/ 8121 w 10000"/>
                <a:gd name="connsiteY104" fmla="*/ 2205 h 10686"/>
                <a:gd name="connsiteX105" fmla="*/ 8108 w 10000"/>
                <a:gd name="connsiteY105" fmla="*/ 2357 h 10686"/>
                <a:gd name="connsiteX106" fmla="*/ 8083 w 10000"/>
                <a:gd name="connsiteY106" fmla="*/ 2497 h 10686"/>
                <a:gd name="connsiteX107" fmla="*/ 8063 w 10000"/>
                <a:gd name="connsiteY107" fmla="*/ 2628 h 10686"/>
                <a:gd name="connsiteX108" fmla="*/ 8038 w 10000"/>
                <a:gd name="connsiteY108" fmla="*/ 2741 h 10686"/>
                <a:gd name="connsiteX109" fmla="*/ 8017 w 10000"/>
                <a:gd name="connsiteY109" fmla="*/ 2834 h 10686"/>
                <a:gd name="connsiteX110" fmla="*/ 8000 w 10000"/>
                <a:gd name="connsiteY110" fmla="*/ 2908 h 10686"/>
                <a:gd name="connsiteX111" fmla="*/ 7700 w 10000"/>
                <a:gd name="connsiteY111" fmla="*/ 3754 h 10686"/>
                <a:gd name="connsiteX112" fmla="*/ 7942 w 10000"/>
                <a:gd name="connsiteY112" fmla="*/ 3737 h 10686"/>
                <a:gd name="connsiteX113" fmla="*/ 8167 w 10000"/>
                <a:gd name="connsiteY113" fmla="*/ 3695 h 10686"/>
                <a:gd name="connsiteX114" fmla="*/ 8379 w 10000"/>
                <a:gd name="connsiteY114" fmla="*/ 3635 h 10686"/>
                <a:gd name="connsiteX115" fmla="*/ 8583 w 10000"/>
                <a:gd name="connsiteY115" fmla="*/ 3558 h 10686"/>
                <a:gd name="connsiteX116" fmla="*/ 8767 w 10000"/>
                <a:gd name="connsiteY116" fmla="*/ 3471 h 10686"/>
                <a:gd name="connsiteX117" fmla="*/ 8933 w 10000"/>
                <a:gd name="connsiteY117" fmla="*/ 3376 h 10686"/>
                <a:gd name="connsiteX118" fmla="*/ 9092 w 10000"/>
                <a:gd name="connsiteY118" fmla="*/ 3278 h 10686"/>
                <a:gd name="connsiteX119" fmla="*/ 9238 w 10000"/>
                <a:gd name="connsiteY119" fmla="*/ 3185 h 10686"/>
                <a:gd name="connsiteX120" fmla="*/ 9250 w 10000"/>
                <a:gd name="connsiteY120" fmla="*/ 3230 h 10686"/>
                <a:gd name="connsiteX121" fmla="*/ 9117 w 10000"/>
                <a:gd name="connsiteY121" fmla="*/ 3376 h 10686"/>
                <a:gd name="connsiteX122" fmla="*/ 8954 w 10000"/>
                <a:gd name="connsiteY122" fmla="*/ 3516 h 10686"/>
                <a:gd name="connsiteX123" fmla="*/ 8758 w 10000"/>
                <a:gd name="connsiteY123" fmla="*/ 3641 h 10686"/>
                <a:gd name="connsiteX124" fmla="*/ 8538 w 10000"/>
                <a:gd name="connsiteY124" fmla="*/ 3754 h 10686"/>
                <a:gd name="connsiteX125" fmla="*/ 8304 w 10000"/>
                <a:gd name="connsiteY125" fmla="*/ 3856 h 10686"/>
                <a:gd name="connsiteX126" fmla="*/ 8054 w 10000"/>
                <a:gd name="connsiteY126" fmla="*/ 3945 h 10686"/>
                <a:gd name="connsiteX127" fmla="*/ 7796 w 10000"/>
                <a:gd name="connsiteY127" fmla="*/ 4014 h 10686"/>
                <a:gd name="connsiteX128" fmla="*/ 7533 w 10000"/>
                <a:gd name="connsiteY128" fmla="*/ 4064 h 10686"/>
                <a:gd name="connsiteX129" fmla="*/ 7479 w 10000"/>
                <a:gd name="connsiteY129" fmla="*/ 4184 h 10686"/>
                <a:gd name="connsiteX130" fmla="*/ 7404 w 10000"/>
                <a:gd name="connsiteY130" fmla="*/ 4324 h 10686"/>
                <a:gd name="connsiteX131" fmla="*/ 7321 w 10000"/>
                <a:gd name="connsiteY131" fmla="*/ 4470 h 10686"/>
                <a:gd name="connsiteX132" fmla="*/ 7213 w 10000"/>
                <a:gd name="connsiteY132" fmla="*/ 4628 h 10686"/>
                <a:gd name="connsiteX133" fmla="*/ 7100 w 10000"/>
                <a:gd name="connsiteY133" fmla="*/ 4794 h 10686"/>
                <a:gd name="connsiteX134" fmla="*/ 6979 w 10000"/>
                <a:gd name="connsiteY134" fmla="*/ 4958 h 10686"/>
                <a:gd name="connsiteX135" fmla="*/ 6850 w 10000"/>
                <a:gd name="connsiteY135" fmla="*/ 5113 h 10686"/>
                <a:gd name="connsiteX136" fmla="*/ 6721 w 10000"/>
                <a:gd name="connsiteY136" fmla="*/ 5265 h 10686"/>
                <a:gd name="connsiteX137" fmla="*/ 6600 w 10000"/>
                <a:gd name="connsiteY137" fmla="*/ 5405 h 10686"/>
                <a:gd name="connsiteX138" fmla="*/ 6471 w 10000"/>
                <a:gd name="connsiteY138" fmla="*/ 5530 h 10686"/>
                <a:gd name="connsiteX139" fmla="*/ 6358 w 10000"/>
                <a:gd name="connsiteY139" fmla="*/ 5641 h 10686"/>
                <a:gd name="connsiteX140" fmla="*/ 6250 w 10000"/>
                <a:gd name="connsiteY140" fmla="*/ 5721 h 10686"/>
                <a:gd name="connsiteX141" fmla="*/ 6267 w 10000"/>
                <a:gd name="connsiteY141" fmla="*/ 5781 h 10686"/>
                <a:gd name="connsiteX142" fmla="*/ 6296 w 10000"/>
                <a:gd name="connsiteY142" fmla="*/ 5793 h 10686"/>
                <a:gd name="connsiteX143" fmla="*/ 6479 w 10000"/>
                <a:gd name="connsiteY143" fmla="*/ 5754 h 10686"/>
                <a:gd name="connsiteX144" fmla="*/ 6663 w 10000"/>
                <a:gd name="connsiteY144" fmla="*/ 5736 h 10686"/>
                <a:gd name="connsiteX145" fmla="*/ 6858 w 10000"/>
                <a:gd name="connsiteY145" fmla="*/ 5736 h 10686"/>
                <a:gd name="connsiteX146" fmla="*/ 7046 w 10000"/>
                <a:gd name="connsiteY146" fmla="*/ 5742 h 10686"/>
                <a:gd name="connsiteX147" fmla="*/ 7246 w 10000"/>
                <a:gd name="connsiteY147" fmla="*/ 5748 h 10686"/>
                <a:gd name="connsiteX148" fmla="*/ 7425 w 10000"/>
                <a:gd name="connsiteY148" fmla="*/ 5748 h 10686"/>
                <a:gd name="connsiteX149" fmla="*/ 7600 w 10000"/>
                <a:gd name="connsiteY149" fmla="*/ 5733 h 10686"/>
                <a:gd name="connsiteX150" fmla="*/ 7950 w 10000"/>
                <a:gd name="connsiteY150" fmla="*/ 5673 h 10686"/>
                <a:gd name="connsiteX151" fmla="*/ 8275 w 10000"/>
                <a:gd name="connsiteY151" fmla="*/ 5596 h 10686"/>
                <a:gd name="connsiteX152" fmla="*/ 8579 w 10000"/>
                <a:gd name="connsiteY152" fmla="*/ 5504 h 10686"/>
                <a:gd name="connsiteX153" fmla="*/ 8858 w 10000"/>
                <a:gd name="connsiteY153" fmla="*/ 5390 h 10686"/>
                <a:gd name="connsiteX154" fmla="*/ 9117 w 10000"/>
                <a:gd name="connsiteY154" fmla="*/ 5265 h 10686"/>
                <a:gd name="connsiteX155" fmla="*/ 9350 w 10000"/>
                <a:gd name="connsiteY155" fmla="*/ 5119 h 10686"/>
                <a:gd name="connsiteX156" fmla="*/ 9563 w 10000"/>
                <a:gd name="connsiteY156" fmla="*/ 4967 h 10686"/>
                <a:gd name="connsiteX157" fmla="*/ 9758 w 10000"/>
                <a:gd name="connsiteY157" fmla="*/ 4794 h 10686"/>
                <a:gd name="connsiteX158" fmla="*/ 9933 w 10000"/>
                <a:gd name="connsiteY158" fmla="*/ 4610 h 10686"/>
                <a:gd name="connsiteX159" fmla="*/ 10000 w 10000"/>
                <a:gd name="connsiteY159" fmla="*/ 4648 h 10686"/>
                <a:gd name="connsiteX160" fmla="*/ 10000 w 10000"/>
                <a:gd name="connsiteY160" fmla="*/ 4660 h 10686"/>
                <a:gd name="connsiteX161" fmla="*/ 9904 w 10000"/>
                <a:gd name="connsiteY161" fmla="*/ 4827 h 10686"/>
                <a:gd name="connsiteX162" fmla="*/ 9767 w 10000"/>
                <a:gd name="connsiteY162" fmla="*/ 5000 h 10686"/>
                <a:gd name="connsiteX163" fmla="*/ 9600 w 10000"/>
                <a:gd name="connsiteY163" fmla="*/ 5173 h 10686"/>
                <a:gd name="connsiteX164" fmla="*/ 9404 w 10000"/>
                <a:gd name="connsiteY164" fmla="*/ 5343 h 10686"/>
                <a:gd name="connsiteX165" fmla="*/ 9183 w 10000"/>
                <a:gd name="connsiteY165" fmla="*/ 5504 h 10686"/>
                <a:gd name="connsiteX166" fmla="*/ 8950 w 10000"/>
                <a:gd name="connsiteY166" fmla="*/ 5662 h 10686"/>
                <a:gd name="connsiteX167" fmla="*/ 8704 w 10000"/>
                <a:gd name="connsiteY167" fmla="*/ 5802 h 10686"/>
                <a:gd name="connsiteX168" fmla="*/ 8463 w 10000"/>
                <a:gd name="connsiteY168" fmla="*/ 5927 h 10686"/>
                <a:gd name="connsiteX169" fmla="*/ 8229 w 10000"/>
                <a:gd name="connsiteY169" fmla="*/ 6025 h 10686"/>
                <a:gd name="connsiteX170" fmla="*/ 8000 w 10000"/>
                <a:gd name="connsiteY170" fmla="*/ 6105 h 10686"/>
                <a:gd name="connsiteX171" fmla="*/ 7879 w 10000"/>
                <a:gd name="connsiteY171" fmla="*/ 6132 h 10686"/>
                <a:gd name="connsiteX172" fmla="*/ 7729 w 10000"/>
                <a:gd name="connsiteY172" fmla="*/ 6153 h 10686"/>
                <a:gd name="connsiteX173" fmla="*/ 7563 w 10000"/>
                <a:gd name="connsiteY173" fmla="*/ 6177 h 10686"/>
                <a:gd name="connsiteX174" fmla="*/ 7388 w 10000"/>
                <a:gd name="connsiteY174" fmla="*/ 6198 h 10686"/>
                <a:gd name="connsiteX175" fmla="*/ 7204 w 10000"/>
                <a:gd name="connsiteY175" fmla="*/ 6219 h 10686"/>
                <a:gd name="connsiteX176" fmla="*/ 7017 w 10000"/>
                <a:gd name="connsiteY176" fmla="*/ 6240 h 10686"/>
                <a:gd name="connsiteX177" fmla="*/ 6842 w 10000"/>
                <a:gd name="connsiteY177" fmla="*/ 6263 h 10686"/>
                <a:gd name="connsiteX178" fmla="*/ 6675 w 10000"/>
                <a:gd name="connsiteY178" fmla="*/ 6290 h 10686"/>
                <a:gd name="connsiteX179" fmla="*/ 6517 w 10000"/>
                <a:gd name="connsiteY179" fmla="*/ 6329 h 10686"/>
                <a:gd name="connsiteX180" fmla="*/ 6388 w 10000"/>
                <a:gd name="connsiteY180" fmla="*/ 6365 h 10686"/>
                <a:gd name="connsiteX181" fmla="*/ 6288 w 10000"/>
                <a:gd name="connsiteY181" fmla="*/ 6415 h 10686"/>
                <a:gd name="connsiteX182" fmla="*/ 6213 w 10000"/>
                <a:gd name="connsiteY182" fmla="*/ 6475 h 10686"/>
                <a:gd name="connsiteX183" fmla="*/ 6092 w 10000"/>
                <a:gd name="connsiteY183" fmla="*/ 6648 h 10686"/>
                <a:gd name="connsiteX184" fmla="*/ 6008 w 10000"/>
                <a:gd name="connsiteY184" fmla="*/ 6836 h 10686"/>
                <a:gd name="connsiteX185" fmla="*/ 5942 w 10000"/>
                <a:gd name="connsiteY185" fmla="*/ 7032 h 10686"/>
                <a:gd name="connsiteX186" fmla="*/ 5904 w 10000"/>
                <a:gd name="connsiteY186" fmla="*/ 7232 h 10686"/>
                <a:gd name="connsiteX187" fmla="*/ 5888 w 10000"/>
                <a:gd name="connsiteY187" fmla="*/ 7443 h 10686"/>
                <a:gd name="connsiteX188" fmla="*/ 5879 w 10000"/>
                <a:gd name="connsiteY188" fmla="*/ 7655 h 10686"/>
                <a:gd name="connsiteX189" fmla="*/ 5888 w 10000"/>
                <a:gd name="connsiteY189" fmla="*/ 7867 h 10686"/>
                <a:gd name="connsiteX190" fmla="*/ 5904 w 10000"/>
                <a:gd name="connsiteY190" fmla="*/ 8084 h 10686"/>
                <a:gd name="connsiteX191" fmla="*/ 5925 w 10000"/>
                <a:gd name="connsiteY191" fmla="*/ 8299 h 10686"/>
                <a:gd name="connsiteX192" fmla="*/ 5950 w 10000"/>
                <a:gd name="connsiteY192" fmla="*/ 8510 h 10686"/>
                <a:gd name="connsiteX193" fmla="*/ 5954 w 10000"/>
                <a:gd name="connsiteY193" fmla="*/ 8820 h 10686"/>
                <a:gd name="connsiteX194" fmla="*/ 5933 w 10000"/>
                <a:gd name="connsiteY194" fmla="*/ 9130 h 10686"/>
                <a:gd name="connsiteX195" fmla="*/ 5896 w 10000"/>
                <a:gd name="connsiteY195" fmla="*/ 9428 h 10686"/>
                <a:gd name="connsiteX196" fmla="*/ 5850 w 10000"/>
                <a:gd name="connsiteY196" fmla="*/ 9720 h 10686"/>
                <a:gd name="connsiteX197" fmla="*/ 5794 w 10000"/>
                <a:gd name="connsiteY197" fmla="*/ 10686 h 10686"/>
                <a:gd name="connsiteX198" fmla="*/ 4117 w 10000"/>
                <a:gd name="connsiteY198" fmla="*/ 10686 h 10686"/>
                <a:gd name="connsiteX199" fmla="*/ 4309 w 10000"/>
                <a:gd name="connsiteY199" fmla="*/ 10293 h 10686"/>
                <a:gd name="connsiteX200" fmla="*/ 4546 w 10000"/>
                <a:gd name="connsiteY200" fmla="*/ 9848 h 10686"/>
                <a:gd name="connsiteX201" fmla="*/ 4629 w 10000"/>
                <a:gd name="connsiteY201" fmla="*/ 9687 h 10686"/>
                <a:gd name="connsiteX202" fmla="*/ 4700 w 10000"/>
                <a:gd name="connsiteY202" fmla="*/ 9508 h 10686"/>
                <a:gd name="connsiteX203" fmla="*/ 4767 w 10000"/>
                <a:gd name="connsiteY203" fmla="*/ 9309 h 10686"/>
                <a:gd name="connsiteX204" fmla="*/ 4829 w 10000"/>
                <a:gd name="connsiteY204" fmla="*/ 9097 h 10686"/>
                <a:gd name="connsiteX205" fmla="*/ 4879 w 10000"/>
                <a:gd name="connsiteY205" fmla="*/ 8868 h 10686"/>
                <a:gd name="connsiteX206" fmla="*/ 4917 w 10000"/>
                <a:gd name="connsiteY206" fmla="*/ 8635 h 10686"/>
                <a:gd name="connsiteX207" fmla="*/ 4954 w 10000"/>
                <a:gd name="connsiteY207" fmla="*/ 8391 h 10686"/>
                <a:gd name="connsiteX208" fmla="*/ 4979 w 10000"/>
                <a:gd name="connsiteY208" fmla="*/ 8144 h 10686"/>
                <a:gd name="connsiteX209" fmla="*/ 5000 w 10000"/>
                <a:gd name="connsiteY209" fmla="*/ 7887 h 10686"/>
                <a:gd name="connsiteX210" fmla="*/ 5000 w 10000"/>
                <a:gd name="connsiteY210" fmla="*/ 7634 h 10686"/>
                <a:gd name="connsiteX211" fmla="*/ 5000 w 10000"/>
                <a:gd name="connsiteY211" fmla="*/ 7384 h 10686"/>
                <a:gd name="connsiteX212" fmla="*/ 4979 w 10000"/>
                <a:gd name="connsiteY212" fmla="*/ 7133 h 10686"/>
                <a:gd name="connsiteX213" fmla="*/ 4950 w 10000"/>
                <a:gd name="connsiteY213" fmla="*/ 6892 h 10686"/>
                <a:gd name="connsiteX214" fmla="*/ 4913 w 10000"/>
                <a:gd name="connsiteY214" fmla="*/ 6657 h 10686"/>
                <a:gd name="connsiteX215" fmla="*/ 4858 w 10000"/>
                <a:gd name="connsiteY215" fmla="*/ 6430 h 10686"/>
                <a:gd name="connsiteX216" fmla="*/ 4783 w 10000"/>
                <a:gd name="connsiteY216" fmla="*/ 6219 h 10686"/>
                <a:gd name="connsiteX217" fmla="*/ 4700 w 10000"/>
                <a:gd name="connsiteY217" fmla="*/ 6019 h 10686"/>
                <a:gd name="connsiteX218" fmla="*/ 4600 w 10000"/>
                <a:gd name="connsiteY218" fmla="*/ 5840 h 10686"/>
                <a:gd name="connsiteX219" fmla="*/ 4488 w 10000"/>
                <a:gd name="connsiteY219" fmla="*/ 5682 h 10686"/>
                <a:gd name="connsiteX220" fmla="*/ 4358 w 10000"/>
                <a:gd name="connsiteY220" fmla="*/ 5542 h 10686"/>
                <a:gd name="connsiteX221" fmla="*/ 4213 w 10000"/>
                <a:gd name="connsiteY221" fmla="*/ 5429 h 10686"/>
                <a:gd name="connsiteX222" fmla="*/ 4046 w 10000"/>
                <a:gd name="connsiteY222" fmla="*/ 5343 h 10686"/>
                <a:gd name="connsiteX223" fmla="*/ 3904 w 10000"/>
                <a:gd name="connsiteY223" fmla="*/ 5292 h 10686"/>
                <a:gd name="connsiteX224" fmla="*/ 3746 w 10000"/>
                <a:gd name="connsiteY224" fmla="*/ 5271 h 10686"/>
                <a:gd name="connsiteX225" fmla="*/ 3583 w 10000"/>
                <a:gd name="connsiteY225" fmla="*/ 5271 h 10686"/>
                <a:gd name="connsiteX226" fmla="*/ 3413 w 10000"/>
                <a:gd name="connsiteY226" fmla="*/ 5286 h 10686"/>
                <a:gd name="connsiteX227" fmla="*/ 3246 w 10000"/>
                <a:gd name="connsiteY227" fmla="*/ 5310 h 10686"/>
                <a:gd name="connsiteX228" fmla="*/ 3079 w 10000"/>
                <a:gd name="connsiteY228" fmla="*/ 5343 h 10686"/>
                <a:gd name="connsiteX229" fmla="*/ 2913 w 10000"/>
                <a:gd name="connsiteY229" fmla="*/ 5369 h 10686"/>
                <a:gd name="connsiteX230" fmla="*/ 2750 w 10000"/>
                <a:gd name="connsiteY230" fmla="*/ 5396 h 10686"/>
                <a:gd name="connsiteX231" fmla="*/ 2600 w 10000"/>
                <a:gd name="connsiteY231" fmla="*/ 5411 h 10686"/>
                <a:gd name="connsiteX232" fmla="*/ 2258 w 10000"/>
                <a:gd name="connsiteY232" fmla="*/ 5423 h 10686"/>
                <a:gd name="connsiteX233" fmla="*/ 1925 w 10000"/>
                <a:gd name="connsiteY233" fmla="*/ 5411 h 10686"/>
                <a:gd name="connsiteX234" fmla="*/ 1617 w 10000"/>
                <a:gd name="connsiteY234" fmla="*/ 5384 h 10686"/>
                <a:gd name="connsiteX235" fmla="*/ 1321 w 10000"/>
                <a:gd name="connsiteY235" fmla="*/ 5346 h 10686"/>
                <a:gd name="connsiteX236" fmla="*/ 1033 w 10000"/>
                <a:gd name="connsiteY236" fmla="*/ 5298 h 10686"/>
                <a:gd name="connsiteX237" fmla="*/ 758 w 10000"/>
                <a:gd name="connsiteY237" fmla="*/ 5250 h 10686"/>
                <a:gd name="connsiteX238" fmla="*/ 500 w 10000"/>
                <a:gd name="connsiteY238" fmla="*/ 5197 h 10686"/>
                <a:gd name="connsiteX239" fmla="*/ 517 w 10000"/>
                <a:gd name="connsiteY239" fmla="*/ 5137 h 10686"/>
                <a:gd name="connsiteX240" fmla="*/ 871 w 10000"/>
                <a:gd name="connsiteY240" fmla="*/ 5173 h 10686"/>
                <a:gd name="connsiteX241" fmla="*/ 1221 w 10000"/>
                <a:gd name="connsiteY241" fmla="*/ 5197 h 10686"/>
                <a:gd name="connsiteX242" fmla="*/ 1563 w 10000"/>
                <a:gd name="connsiteY242" fmla="*/ 5206 h 10686"/>
                <a:gd name="connsiteX243" fmla="*/ 1896 w 10000"/>
                <a:gd name="connsiteY243" fmla="*/ 5197 h 10686"/>
                <a:gd name="connsiteX244" fmla="*/ 2221 w 10000"/>
                <a:gd name="connsiteY244" fmla="*/ 5164 h 10686"/>
                <a:gd name="connsiteX245" fmla="*/ 2538 w 10000"/>
                <a:gd name="connsiteY245" fmla="*/ 5113 h 10686"/>
                <a:gd name="connsiteX246" fmla="*/ 2842 w 10000"/>
                <a:gd name="connsiteY246" fmla="*/ 5045 h 10686"/>
                <a:gd name="connsiteX247" fmla="*/ 3129 w 10000"/>
                <a:gd name="connsiteY247" fmla="*/ 4946 h 10686"/>
                <a:gd name="connsiteX248" fmla="*/ 3500 w 10000"/>
                <a:gd name="connsiteY248" fmla="*/ 4815 h 10686"/>
                <a:gd name="connsiteX249" fmla="*/ 2821 w 10000"/>
                <a:gd name="connsiteY249" fmla="*/ 4389 h 10686"/>
                <a:gd name="connsiteX250" fmla="*/ 2213 w 10000"/>
                <a:gd name="connsiteY250" fmla="*/ 3912 h 10686"/>
                <a:gd name="connsiteX251" fmla="*/ 1879 w 10000"/>
                <a:gd name="connsiteY251" fmla="*/ 3939 h 10686"/>
                <a:gd name="connsiteX252" fmla="*/ 1554 w 10000"/>
                <a:gd name="connsiteY252" fmla="*/ 3939 h 10686"/>
                <a:gd name="connsiteX253" fmla="*/ 1258 w 10000"/>
                <a:gd name="connsiteY253" fmla="*/ 3912 h 10686"/>
                <a:gd name="connsiteX254" fmla="*/ 979 w 10000"/>
                <a:gd name="connsiteY254" fmla="*/ 3856 h 10686"/>
                <a:gd name="connsiteX255" fmla="*/ 721 w 10000"/>
                <a:gd name="connsiteY255" fmla="*/ 3775 h 10686"/>
                <a:gd name="connsiteX256" fmla="*/ 496 w 10000"/>
                <a:gd name="connsiteY256" fmla="*/ 3674 h 10686"/>
                <a:gd name="connsiteX257" fmla="*/ 296 w 10000"/>
                <a:gd name="connsiteY257" fmla="*/ 3549 h 10686"/>
                <a:gd name="connsiteX258" fmla="*/ 129 w 10000"/>
                <a:gd name="connsiteY258" fmla="*/ 3403 h 10686"/>
                <a:gd name="connsiteX259" fmla="*/ 0 w 10000"/>
                <a:gd name="connsiteY259" fmla="*/ 3245 h 10686"/>
                <a:gd name="connsiteX260" fmla="*/ 17 w 10000"/>
                <a:gd name="connsiteY260" fmla="*/ 3218 h 10686"/>
                <a:gd name="connsiteX261" fmla="*/ 71 w 10000"/>
                <a:gd name="connsiteY261" fmla="*/ 3245 h 10686"/>
                <a:gd name="connsiteX262" fmla="*/ 138 w 10000"/>
                <a:gd name="connsiteY262" fmla="*/ 3349 h 10686"/>
                <a:gd name="connsiteX263" fmla="*/ 246 w 10000"/>
                <a:gd name="connsiteY263" fmla="*/ 3439 h 10686"/>
                <a:gd name="connsiteX264" fmla="*/ 379 w 10000"/>
                <a:gd name="connsiteY264" fmla="*/ 3528 h 10686"/>
                <a:gd name="connsiteX265" fmla="*/ 538 w 10000"/>
                <a:gd name="connsiteY265" fmla="*/ 3597 h 10686"/>
                <a:gd name="connsiteX266" fmla="*/ 721 w 10000"/>
                <a:gd name="connsiteY266" fmla="*/ 3656 h 10686"/>
                <a:gd name="connsiteX267" fmla="*/ 913 w 10000"/>
                <a:gd name="connsiteY267" fmla="*/ 3701 h 10686"/>
                <a:gd name="connsiteX268" fmla="*/ 1117 w 10000"/>
                <a:gd name="connsiteY268" fmla="*/ 3728 h 10686"/>
                <a:gd name="connsiteX269" fmla="*/ 1329 w 10000"/>
                <a:gd name="connsiteY269" fmla="*/ 3737 h 10686"/>
                <a:gd name="connsiteX270" fmla="*/ 1533 w 10000"/>
                <a:gd name="connsiteY270" fmla="*/ 3734 h 10686"/>
                <a:gd name="connsiteX271" fmla="*/ 1646 w 10000"/>
                <a:gd name="connsiteY271" fmla="*/ 3722 h 10686"/>
                <a:gd name="connsiteX272" fmla="*/ 1746 w 10000"/>
                <a:gd name="connsiteY272" fmla="*/ 3722 h 10686"/>
                <a:gd name="connsiteX273" fmla="*/ 1833 w 10000"/>
                <a:gd name="connsiteY273" fmla="*/ 3710 h 10686"/>
                <a:gd name="connsiteX274" fmla="*/ 1917 w 10000"/>
                <a:gd name="connsiteY274" fmla="*/ 3695 h 10686"/>
                <a:gd name="connsiteX275" fmla="*/ 1988 w 10000"/>
                <a:gd name="connsiteY275" fmla="*/ 3662 h 10686"/>
                <a:gd name="connsiteX276" fmla="*/ 1788 w 10000"/>
                <a:gd name="connsiteY276" fmla="*/ 3391 h 10686"/>
                <a:gd name="connsiteX277" fmla="*/ 1617 w 10000"/>
                <a:gd name="connsiteY277" fmla="*/ 3126 h 10686"/>
                <a:gd name="connsiteX278" fmla="*/ 1454 w 10000"/>
                <a:gd name="connsiteY278" fmla="*/ 2849 h 10686"/>
                <a:gd name="connsiteX279" fmla="*/ 1313 w 10000"/>
                <a:gd name="connsiteY279" fmla="*/ 2563 h 10686"/>
                <a:gd name="connsiteX280" fmla="*/ 1175 w 10000"/>
                <a:gd name="connsiteY280" fmla="*/ 2253 h 10686"/>
                <a:gd name="connsiteX281" fmla="*/ 1046 w 10000"/>
                <a:gd name="connsiteY281" fmla="*/ 1919 h 10686"/>
                <a:gd name="connsiteX282" fmla="*/ 1033 w 10000"/>
                <a:gd name="connsiteY282" fmla="*/ 1859 h 10686"/>
                <a:gd name="connsiteX283" fmla="*/ 1000 w 10000"/>
                <a:gd name="connsiteY283" fmla="*/ 1776 h 10686"/>
                <a:gd name="connsiteX284" fmla="*/ 979 w 10000"/>
                <a:gd name="connsiteY284" fmla="*/ 1684 h 10686"/>
                <a:gd name="connsiteX285" fmla="*/ 950 w 10000"/>
                <a:gd name="connsiteY285" fmla="*/ 1591 h 10686"/>
                <a:gd name="connsiteX286" fmla="*/ 925 w 10000"/>
                <a:gd name="connsiteY286" fmla="*/ 1490 h 10686"/>
                <a:gd name="connsiteX287" fmla="*/ 917 w 10000"/>
                <a:gd name="connsiteY287" fmla="*/ 1397 h 10686"/>
                <a:gd name="connsiteX288" fmla="*/ 917 w 10000"/>
                <a:gd name="connsiteY288" fmla="*/ 1311 h 10686"/>
                <a:gd name="connsiteX289" fmla="*/ 933 w 10000"/>
                <a:gd name="connsiteY289" fmla="*/ 1234 h 10686"/>
                <a:gd name="connsiteX290" fmla="*/ 963 w 10000"/>
                <a:gd name="connsiteY290" fmla="*/ 1180 h 10686"/>
                <a:gd name="connsiteX291" fmla="*/ 1000 w 10000"/>
                <a:gd name="connsiteY291" fmla="*/ 1192 h 10686"/>
                <a:gd name="connsiteX292" fmla="*/ 1033 w 10000"/>
                <a:gd name="connsiteY292" fmla="*/ 1496 h 10686"/>
                <a:gd name="connsiteX293" fmla="*/ 1108 w 10000"/>
                <a:gd name="connsiteY293" fmla="*/ 1800 h 10686"/>
                <a:gd name="connsiteX294" fmla="*/ 1221 w 10000"/>
                <a:gd name="connsiteY294" fmla="*/ 2098 h 10686"/>
                <a:gd name="connsiteX295" fmla="*/ 1358 w 10000"/>
                <a:gd name="connsiteY295" fmla="*/ 2372 h 10686"/>
                <a:gd name="connsiteX296" fmla="*/ 1508 w 10000"/>
                <a:gd name="connsiteY296" fmla="*/ 2628 h 10686"/>
                <a:gd name="connsiteX297" fmla="*/ 1646 w 10000"/>
                <a:gd name="connsiteY297" fmla="*/ 2795 h 10686"/>
                <a:gd name="connsiteX298" fmla="*/ 1629 w 10000"/>
                <a:gd name="connsiteY298" fmla="*/ 2801 h 10686"/>
                <a:gd name="connsiteX299" fmla="*/ 1629 w 10000"/>
                <a:gd name="connsiteY299" fmla="*/ 2807 h 10686"/>
                <a:gd name="connsiteX300" fmla="*/ 1638 w 10000"/>
                <a:gd name="connsiteY300" fmla="*/ 2813 h 10686"/>
                <a:gd name="connsiteX301" fmla="*/ 1646 w 10000"/>
                <a:gd name="connsiteY301" fmla="*/ 2816 h 10686"/>
                <a:gd name="connsiteX302" fmla="*/ 1663 w 10000"/>
                <a:gd name="connsiteY302" fmla="*/ 2822 h 10686"/>
                <a:gd name="connsiteX303" fmla="*/ 1667 w 10000"/>
                <a:gd name="connsiteY303" fmla="*/ 2834 h 10686"/>
                <a:gd name="connsiteX304" fmla="*/ 1675 w 10000"/>
                <a:gd name="connsiteY304" fmla="*/ 2840 h 10686"/>
                <a:gd name="connsiteX305" fmla="*/ 1683 w 10000"/>
                <a:gd name="connsiteY305" fmla="*/ 2849 h 10686"/>
                <a:gd name="connsiteX306" fmla="*/ 1683 w 10000"/>
                <a:gd name="connsiteY306" fmla="*/ 2843 h 10686"/>
                <a:gd name="connsiteX307" fmla="*/ 1675 w 10000"/>
                <a:gd name="connsiteY307" fmla="*/ 2840 h 10686"/>
                <a:gd name="connsiteX308" fmla="*/ 1675 w 10000"/>
                <a:gd name="connsiteY308" fmla="*/ 2840 h 10686"/>
                <a:gd name="connsiteX309" fmla="*/ 1646 w 10000"/>
                <a:gd name="connsiteY309" fmla="*/ 2795 h 10686"/>
                <a:gd name="connsiteX310" fmla="*/ 1746 w 10000"/>
                <a:gd name="connsiteY310" fmla="*/ 2741 h 10686"/>
                <a:gd name="connsiteX311" fmla="*/ 1842 w 10000"/>
                <a:gd name="connsiteY311" fmla="*/ 2649 h 10686"/>
                <a:gd name="connsiteX312" fmla="*/ 1933 w 10000"/>
                <a:gd name="connsiteY312" fmla="*/ 2542 h 10686"/>
                <a:gd name="connsiteX313" fmla="*/ 2017 w 10000"/>
                <a:gd name="connsiteY313" fmla="*/ 2411 h 10686"/>
                <a:gd name="connsiteX314" fmla="*/ 2092 w 10000"/>
                <a:gd name="connsiteY314" fmla="*/ 2265 h 10686"/>
                <a:gd name="connsiteX315" fmla="*/ 2163 w 10000"/>
                <a:gd name="connsiteY315" fmla="*/ 2113 h 10686"/>
                <a:gd name="connsiteX316" fmla="*/ 2221 w 10000"/>
                <a:gd name="connsiteY316" fmla="*/ 1955 h 10686"/>
                <a:gd name="connsiteX317" fmla="*/ 2275 w 10000"/>
                <a:gd name="connsiteY317" fmla="*/ 1803 h 10686"/>
                <a:gd name="connsiteX318" fmla="*/ 2321 w 10000"/>
                <a:gd name="connsiteY318" fmla="*/ 1657 h 10686"/>
                <a:gd name="connsiteX319" fmla="*/ 2329 w 10000"/>
                <a:gd name="connsiteY319" fmla="*/ 1853 h 10686"/>
                <a:gd name="connsiteX320" fmla="*/ 2321 w 10000"/>
                <a:gd name="connsiteY320" fmla="*/ 2032 h 10686"/>
                <a:gd name="connsiteX321" fmla="*/ 2283 w 10000"/>
                <a:gd name="connsiteY321" fmla="*/ 2199 h 10686"/>
                <a:gd name="connsiteX322" fmla="*/ 2229 w 10000"/>
                <a:gd name="connsiteY322" fmla="*/ 2366 h 10686"/>
                <a:gd name="connsiteX323" fmla="*/ 2154 w 10000"/>
                <a:gd name="connsiteY323" fmla="*/ 2524 h 10686"/>
                <a:gd name="connsiteX324" fmla="*/ 2046 w 10000"/>
                <a:gd name="connsiteY324" fmla="*/ 2682 h 10686"/>
                <a:gd name="connsiteX325" fmla="*/ 1796 w 10000"/>
                <a:gd name="connsiteY325" fmla="*/ 3027 h 10686"/>
                <a:gd name="connsiteX326" fmla="*/ 2054 w 10000"/>
                <a:gd name="connsiteY326" fmla="*/ 3305 h 10686"/>
                <a:gd name="connsiteX327" fmla="*/ 2333 w 10000"/>
                <a:gd name="connsiteY327" fmla="*/ 3564 h 10686"/>
                <a:gd name="connsiteX328" fmla="*/ 2638 w 10000"/>
                <a:gd name="connsiteY328" fmla="*/ 3808 h 10686"/>
                <a:gd name="connsiteX329" fmla="*/ 2963 w 10000"/>
                <a:gd name="connsiteY329" fmla="*/ 4032 h 10686"/>
                <a:gd name="connsiteX330" fmla="*/ 4129 w 10000"/>
                <a:gd name="connsiteY330" fmla="*/ 4610 h 10686"/>
                <a:gd name="connsiteX331" fmla="*/ 4167 w 10000"/>
                <a:gd name="connsiteY331" fmla="*/ 4589 h 10686"/>
                <a:gd name="connsiteX332" fmla="*/ 4071 w 10000"/>
                <a:gd name="connsiteY332" fmla="*/ 4333 h 10686"/>
                <a:gd name="connsiteX333" fmla="*/ 3996 w 10000"/>
                <a:gd name="connsiteY333" fmla="*/ 4058 h 10686"/>
                <a:gd name="connsiteX334" fmla="*/ 3933 w 10000"/>
                <a:gd name="connsiteY334" fmla="*/ 3760 h 10686"/>
                <a:gd name="connsiteX335" fmla="*/ 3904 w 10000"/>
                <a:gd name="connsiteY335" fmla="*/ 3456 h 10686"/>
                <a:gd name="connsiteX336" fmla="*/ 3879 w 10000"/>
                <a:gd name="connsiteY336" fmla="*/ 3138 h 10686"/>
                <a:gd name="connsiteX337" fmla="*/ 3879 w 10000"/>
                <a:gd name="connsiteY337" fmla="*/ 2813 h 10686"/>
                <a:gd name="connsiteX338" fmla="*/ 3896 w 10000"/>
                <a:gd name="connsiteY338" fmla="*/ 2485 h 10686"/>
                <a:gd name="connsiteX339" fmla="*/ 3933 w 10000"/>
                <a:gd name="connsiteY339" fmla="*/ 2160 h 10686"/>
                <a:gd name="connsiteX340" fmla="*/ 3988 w 10000"/>
                <a:gd name="connsiteY340" fmla="*/ 1836 h 10686"/>
                <a:gd name="connsiteX341" fmla="*/ 4046 w 10000"/>
                <a:gd name="connsiteY341" fmla="*/ 1523 h 10686"/>
                <a:gd name="connsiteX342" fmla="*/ 4129 w 10000"/>
                <a:gd name="connsiteY342" fmla="*/ 1219 h 10686"/>
                <a:gd name="connsiteX343" fmla="*/ 4229 w 10000"/>
                <a:gd name="connsiteY343" fmla="*/ 933 h 10686"/>
                <a:gd name="connsiteX344" fmla="*/ 4333 w 10000"/>
                <a:gd name="connsiteY344" fmla="*/ 662 h 10686"/>
                <a:gd name="connsiteX345" fmla="*/ 4454 w 10000"/>
                <a:gd name="connsiteY345" fmla="*/ 417 h 10686"/>
                <a:gd name="connsiteX346" fmla="*/ 4583 w 10000"/>
                <a:gd name="connsiteY346" fmla="*/ 194 h 10686"/>
                <a:gd name="connsiteX347" fmla="*/ 4738 w 10000"/>
                <a:gd name="connsiteY347" fmla="*/ 0 h 1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10000" h="10686">
                  <a:moveTo>
                    <a:pt x="4738" y="0"/>
                  </a:moveTo>
                  <a:cubicBezTo>
                    <a:pt x="4732" y="16"/>
                    <a:pt x="4727" y="32"/>
                    <a:pt x="4721" y="48"/>
                  </a:cubicBezTo>
                  <a:cubicBezTo>
                    <a:pt x="4718" y="59"/>
                    <a:pt x="4716" y="69"/>
                    <a:pt x="4713" y="80"/>
                  </a:cubicBezTo>
                  <a:lnTo>
                    <a:pt x="4704" y="101"/>
                  </a:lnTo>
                  <a:lnTo>
                    <a:pt x="4704" y="113"/>
                  </a:lnTo>
                  <a:lnTo>
                    <a:pt x="4713" y="119"/>
                  </a:lnTo>
                  <a:lnTo>
                    <a:pt x="4713" y="125"/>
                  </a:lnTo>
                  <a:lnTo>
                    <a:pt x="4721" y="125"/>
                  </a:lnTo>
                  <a:lnTo>
                    <a:pt x="4721" y="125"/>
                  </a:lnTo>
                  <a:lnTo>
                    <a:pt x="4721" y="134"/>
                  </a:lnTo>
                  <a:cubicBezTo>
                    <a:pt x="4718" y="140"/>
                    <a:pt x="4716" y="146"/>
                    <a:pt x="4713" y="152"/>
                  </a:cubicBezTo>
                  <a:lnTo>
                    <a:pt x="4704" y="179"/>
                  </a:lnTo>
                  <a:lnTo>
                    <a:pt x="4692" y="221"/>
                  </a:lnTo>
                  <a:cubicBezTo>
                    <a:pt x="4684" y="241"/>
                    <a:pt x="4675" y="260"/>
                    <a:pt x="4667" y="280"/>
                  </a:cubicBezTo>
                  <a:cubicBezTo>
                    <a:pt x="4654" y="308"/>
                    <a:pt x="4642" y="336"/>
                    <a:pt x="4629" y="364"/>
                  </a:cubicBezTo>
                  <a:cubicBezTo>
                    <a:pt x="4617" y="398"/>
                    <a:pt x="4604" y="431"/>
                    <a:pt x="4592" y="465"/>
                  </a:cubicBezTo>
                  <a:cubicBezTo>
                    <a:pt x="4572" y="509"/>
                    <a:pt x="4553" y="552"/>
                    <a:pt x="4533" y="596"/>
                  </a:cubicBezTo>
                  <a:cubicBezTo>
                    <a:pt x="4510" y="649"/>
                    <a:pt x="4486" y="701"/>
                    <a:pt x="4463" y="754"/>
                  </a:cubicBezTo>
                  <a:cubicBezTo>
                    <a:pt x="4435" y="836"/>
                    <a:pt x="4407" y="919"/>
                    <a:pt x="4379" y="1001"/>
                  </a:cubicBezTo>
                  <a:cubicBezTo>
                    <a:pt x="4360" y="1089"/>
                    <a:pt x="4340" y="1178"/>
                    <a:pt x="4321" y="1266"/>
                  </a:cubicBezTo>
                  <a:cubicBezTo>
                    <a:pt x="4306" y="1357"/>
                    <a:pt x="4290" y="1447"/>
                    <a:pt x="4275" y="1538"/>
                  </a:cubicBezTo>
                  <a:cubicBezTo>
                    <a:pt x="4254" y="1634"/>
                    <a:pt x="4234" y="1731"/>
                    <a:pt x="4213" y="1827"/>
                  </a:cubicBezTo>
                  <a:cubicBezTo>
                    <a:pt x="4210" y="1848"/>
                    <a:pt x="4207" y="1868"/>
                    <a:pt x="4204" y="1889"/>
                  </a:cubicBezTo>
                  <a:lnTo>
                    <a:pt x="4192" y="1982"/>
                  </a:lnTo>
                  <a:cubicBezTo>
                    <a:pt x="4189" y="2015"/>
                    <a:pt x="4186" y="2047"/>
                    <a:pt x="4183" y="2080"/>
                  </a:cubicBezTo>
                  <a:cubicBezTo>
                    <a:pt x="4180" y="2116"/>
                    <a:pt x="4178" y="2151"/>
                    <a:pt x="4175" y="2187"/>
                  </a:cubicBezTo>
                  <a:lnTo>
                    <a:pt x="4175" y="2297"/>
                  </a:lnTo>
                  <a:cubicBezTo>
                    <a:pt x="4181" y="2330"/>
                    <a:pt x="4186" y="2363"/>
                    <a:pt x="4192" y="2396"/>
                  </a:cubicBezTo>
                  <a:cubicBezTo>
                    <a:pt x="4199" y="2425"/>
                    <a:pt x="4206" y="2453"/>
                    <a:pt x="4213" y="2482"/>
                  </a:cubicBezTo>
                  <a:cubicBezTo>
                    <a:pt x="4225" y="2502"/>
                    <a:pt x="4238" y="2522"/>
                    <a:pt x="4250" y="2542"/>
                  </a:cubicBezTo>
                  <a:lnTo>
                    <a:pt x="4450" y="2530"/>
                  </a:lnTo>
                  <a:lnTo>
                    <a:pt x="4646" y="2482"/>
                  </a:lnTo>
                  <a:lnTo>
                    <a:pt x="4833" y="2405"/>
                  </a:lnTo>
                  <a:lnTo>
                    <a:pt x="5025" y="2297"/>
                  </a:lnTo>
                  <a:lnTo>
                    <a:pt x="5200" y="2172"/>
                  </a:lnTo>
                  <a:lnTo>
                    <a:pt x="5371" y="2020"/>
                  </a:lnTo>
                  <a:lnTo>
                    <a:pt x="5533" y="1859"/>
                  </a:lnTo>
                  <a:lnTo>
                    <a:pt x="5683" y="1690"/>
                  </a:lnTo>
                  <a:lnTo>
                    <a:pt x="5829" y="1511"/>
                  </a:lnTo>
                  <a:lnTo>
                    <a:pt x="5954" y="1326"/>
                  </a:lnTo>
                  <a:lnTo>
                    <a:pt x="6071" y="1147"/>
                  </a:lnTo>
                  <a:cubicBezTo>
                    <a:pt x="6103" y="1089"/>
                    <a:pt x="6135" y="1032"/>
                    <a:pt x="6167" y="974"/>
                  </a:cubicBezTo>
                  <a:lnTo>
                    <a:pt x="6213" y="974"/>
                  </a:lnTo>
                  <a:lnTo>
                    <a:pt x="6213" y="992"/>
                  </a:lnTo>
                  <a:cubicBezTo>
                    <a:pt x="6188" y="1050"/>
                    <a:pt x="6163" y="1107"/>
                    <a:pt x="6138" y="1165"/>
                  </a:cubicBezTo>
                  <a:cubicBezTo>
                    <a:pt x="6110" y="1225"/>
                    <a:pt x="6082" y="1284"/>
                    <a:pt x="6054" y="1344"/>
                  </a:cubicBezTo>
                  <a:cubicBezTo>
                    <a:pt x="6024" y="1402"/>
                    <a:pt x="5993" y="1459"/>
                    <a:pt x="5963" y="1517"/>
                  </a:cubicBezTo>
                  <a:lnTo>
                    <a:pt x="5871" y="1684"/>
                  </a:lnTo>
                  <a:cubicBezTo>
                    <a:pt x="5839" y="1738"/>
                    <a:pt x="5807" y="1793"/>
                    <a:pt x="5775" y="1847"/>
                  </a:cubicBezTo>
                  <a:lnTo>
                    <a:pt x="5667" y="1999"/>
                  </a:lnTo>
                  <a:lnTo>
                    <a:pt x="5554" y="2145"/>
                  </a:lnTo>
                  <a:lnTo>
                    <a:pt x="5417" y="2279"/>
                  </a:lnTo>
                  <a:lnTo>
                    <a:pt x="5275" y="2411"/>
                  </a:lnTo>
                  <a:lnTo>
                    <a:pt x="5108" y="2518"/>
                  </a:lnTo>
                  <a:lnTo>
                    <a:pt x="4917" y="2616"/>
                  </a:lnTo>
                  <a:lnTo>
                    <a:pt x="4704" y="2703"/>
                  </a:lnTo>
                  <a:lnTo>
                    <a:pt x="4479" y="2768"/>
                  </a:lnTo>
                  <a:lnTo>
                    <a:pt x="4213" y="2813"/>
                  </a:lnTo>
                  <a:cubicBezTo>
                    <a:pt x="4216" y="2917"/>
                    <a:pt x="4218" y="3022"/>
                    <a:pt x="4221" y="3126"/>
                  </a:cubicBezTo>
                  <a:cubicBezTo>
                    <a:pt x="4233" y="3225"/>
                    <a:pt x="4246" y="3325"/>
                    <a:pt x="4258" y="3424"/>
                  </a:cubicBezTo>
                  <a:cubicBezTo>
                    <a:pt x="4279" y="3518"/>
                    <a:pt x="4300" y="3613"/>
                    <a:pt x="4321" y="3707"/>
                  </a:cubicBezTo>
                  <a:cubicBezTo>
                    <a:pt x="4349" y="3796"/>
                    <a:pt x="4376" y="3886"/>
                    <a:pt x="4404" y="3975"/>
                  </a:cubicBezTo>
                  <a:cubicBezTo>
                    <a:pt x="4439" y="4060"/>
                    <a:pt x="4473" y="4146"/>
                    <a:pt x="4508" y="4231"/>
                  </a:cubicBezTo>
                  <a:cubicBezTo>
                    <a:pt x="4546" y="4313"/>
                    <a:pt x="4583" y="4394"/>
                    <a:pt x="4621" y="4476"/>
                  </a:cubicBezTo>
                  <a:lnTo>
                    <a:pt x="4750" y="4708"/>
                  </a:lnTo>
                  <a:lnTo>
                    <a:pt x="4879" y="4934"/>
                  </a:lnTo>
                  <a:cubicBezTo>
                    <a:pt x="4892" y="4952"/>
                    <a:pt x="4904" y="4970"/>
                    <a:pt x="4917" y="4988"/>
                  </a:cubicBezTo>
                  <a:lnTo>
                    <a:pt x="4950" y="5054"/>
                  </a:lnTo>
                  <a:cubicBezTo>
                    <a:pt x="4965" y="5078"/>
                    <a:pt x="4981" y="5101"/>
                    <a:pt x="4996" y="5125"/>
                  </a:cubicBezTo>
                  <a:lnTo>
                    <a:pt x="5038" y="5200"/>
                  </a:lnTo>
                  <a:cubicBezTo>
                    <a:pt x="5056" y="5224"/>
                    <a:pt x="5074" y="5247"/>
                    <a:pt x="5092" y="5271"/>
                  </a:cubicBezTo>
                  <a:cubicBezTo>
                    <a:pt x="5113" y="5291"/>
                    <a:pt x="5133" y="5311"/>
                    <a:pt x="5154" y="5331"/>
                  </a:cubicBezTo>
                  <a:cubicBezTo>
                    <a:pt x="5179" y="5349"/>
                    <a:pt x="5204" y="5366"/>
                    <a:pt x="5229" y="5384"/>
                  </a:cubicBezTo>
                  <a:lnTo>
                    <a:pt x="5313" y="5423"/>
                  </a:lnTo>
                  <a:lnTo>
                    <a:pt x="5413" y="5438"/>
                  </a:lnTo>
                  <a:lnTo>
                    <a:pt x="5517" y="5435"/>
                  </a:lnTo>
                  <a:lnTo>
                    <a:pt x="5704" y="5390"/>
                  </a:lnTo>
                  <a:lnTo>
                    <a:pt x="5871" y="5316"/>
                  </a:lnTo>
                  <a:lnTo>
                    <a:pt x="6033" y="5223"/>
                  </a:lnTo>
                  <a:lnTo>
                    <a:pt x="6167" y="5113"/>
                  </a:lnTo>
                  <a:lnTo>
                    <a:pt x="6296" y="4994"/>
                  </a:lnTo>
                  <a:cubicBezTo>
                    <a:pt x="6336" y="4952"/>
                    <a:pt x="6377" y="4911"/>
                    <a:pt x="6417" y="4869"/>
                  </a:cubicBezTo>
                  <a:lnTo>
                    <a:pt x="6525" y="4750"/>
                  </a:lnTo>
                  <a:cubicBezTo>
                    <a:pt x="6556" y="4712"/>
                    <a:pt x="6586" y="4674"/>
                    <a:pt x="6617" y="4636"/>
                  </a:cubicBezTo>
                  <a:lnTo>
                    <a:pt x="6821" y="4377"/>
                  </a:lnTo>
                  <a:lnTo>
                    <a:pt x="7017" y="4085"/>
                  </a:lnTo>
                  <a:lnTo>
                    <a:pt x="7213" y="3766"/>
                  </a:lnTo>
                  <a:lnTo>
                    <a:pt x="7396" y="3418"/>
                  </a:lnTo>
                  <a:cubicBezTo>
                    <a:pt x="7452" y="3296"/>
                    <a:pt x="7507" y="3173"/>
                    <a:pt x="7563" y="3051"/>
                  </a:cubicBezTo>
                  <a:lnTo>
                    <a:pt x="7713" y="2661"/>
                  </a:lnTo>
                  <a:cubicBezTo>
                    <a:pt x="7759" y="2525"/>
                    <a:pt x="7804" y="2389"/>
                    <a:pt x="7850" y="2253"/>
                  </a:cubicBezTo>
                  <a:cubicBezTo>
                    <a:pt x="7883" y="2112"/>
                    <a:pt x="7917" y="1971"/>
                    <a:pt x="7950" y="1830"/>
                  </a:cubicBezTo>
                  <a:cubicBezTo>
                    <a:pt x="7975" y="1686"/>
                    <a:pt x="8000" y="1541"/>
                    <a:pt x="8025" y="1397"/>
                  </a:cubicBezTo>
                  <a:cubicBezTo>
                    <a:pt x="8040" y="1249"/>
                    <a:pt x="8056" y="1102"/>
                    <a:pt x="8071" y="954"/>
                  </a:cubicBezTo>
                  <a:cubicBezTo>
                    <a:pt x="8083" y="961"/>
                    <a:pt x="8096" y="967"/>
                    <a:pt x="8108" y="974"/>
                  </a:cubicBezTo>
                  <a:lnTo>
                    <a:pt x="8138" y="1025"/>
                  </a:lnTo>
                  <a:cubicBezTo>
                    <a:pt x="8146" y="1050"/>
                    <a:pt x="8155" y="1075"/>
                    <a:pt x="8163" y="1100"/>
                  </a:cubicBezTo>
                  <a:cubicBezTo>
                    <a:pt x="8167" y="1133"/>
                    <a:pt x="8171" y="1165"/>
                    <a:pt x="8175" y="1198"/>
                  </a:cubicBezTo>
                  <a:cubicBezTo>
                    <a:pt x="8178" y="1236"/>
                    <a:pt x="8180" y="1273"/>
                    <a:pt x="8183" y="1311"/>
                  </a:cubicBezTo>
                  <a:lnTo>
                    <a:pt x="8183" y="1442"/>
                  </a:lnTo>
                  <a:lnTo>
                    <a:pt x="8183" y="1582"/>
                  </a:lnTo>
                  <a:cubicBezTo>
                    <a:pt x="8180" y="1633"/>
                    <a:pt x="8178" y="1683"/>
                    <a:pt x="8175" y="1734"/>
                  </a:cubicBezTo>
                  <a:cubicBezTo>
                    <a:pt x="8171" y="1786"/>
                    <a:pt x="8167" y="1837"/>
                    <a:pt x="8163" y="1889"/>
                  </a:cubicBezTo>
                  <a:cubicBezTo>
                    <a:pt x="8157" y="1942"/>
                    <a:pt x="8152" y="1994"/>
                    <a:pt x="8146" y="2047"/>
                  </a:cubicBezTo>
                  <a:cubicBezTo>
                    <a:pt x="8138" y="2100"/>
                    <a:pt x="8129" y="2152"/>
                    <a:pt x="8121" y="2205"/>
                  </a:cubicBezTo>
                  <a:cubicBezTo>
                    <a:pt x="8117" y="2256"/>
                    <a:pt x="8112" y="2306"/>
                    <a:pt x="8108" y="2357"/>
                  </a:cubicBezTo>
                  <a:cubicBezTo>
                    <a:pt x="8100" y="2404"/>
                    <a:pt x="8091" y="2450"/>
                    <a:pt x="8083" y="2497"/>
                  </a:cubicBezTo>
                  <a:cubicBezTo>
                    <a:pt x="8076" y="2541"/>
                    <a:pt x="8070" y="2584"/>
                    <a:pt x="8063" y="2628"/>
                  </a:cubicBezTo>
                  <a:cubicBezTo>
                    <a:pt x="8055" y="2666"/>
                    <a:pt x="8046" y="2703"/>
                    <a:pt x="8038" y="2741"/>
                  </a:cubicBezTo>
                  <a:lnTo>
                    <a:pt x="8017" y="2834"/>
                  </a:lnTo>
                  <a:cubicBezTo>
                    <a:pt x="8011" y="2859"/>
                    <a:pt x="8006" y="2883"/>
                    <a:pt x="8000" y="2908"/>
                  </a:cubicBezTo>
                  <a:lnTo>
                    <a:pt x="7700" y="3754"/>
                  </a:lnTo>
                  <a:lnTo>
                    <a:pt x="7942" y="3737"/>
                  </a:lnTo>
                  <a:lnTo>
                    <a:pt x="8167" y="3695"/>
                  </a:lnTo>
                  <a:lnTo>
                    <a:pt x="8379" y="3635"/>
                  </a:lnTo>
                  <a:lnTo>
                    <a:pt x="8583" y="3558"/>
                  </a:lnTo>
                  <a:lnTo>
                    <a:pt x="8767" y="3471"/>
                  </a:lnTo>
                  <a:lnTo>
                    <a:pt x="8933" y="3376"/>
                  </a:lnTo>
                  <a:lnTo>
                    <a:pt x="9092" y="3278"/>
                  </a:lnTo>
                  <a:lnTo>
                    <a:pt x="9238" y="3185"/>
                  </a:lnTo>
                  <a:lnTo>
                    <a:pt x="9250" y="3230"/>
                  </a:lnTo>
                  <a:cubicBezTo>
                    <a:pt x="9206" y="3279"/>
                    <a:pt x="9161" y="3327"/>
                    <a:pt x="9117" y="3376"/>
                  </a:cubicBezTo>
                  <a:cubicBezTo>
                    <a:pt x="9063" y="3423"/>
                    <a:pt x="9008" y="3469"/>
                    <a:pt x="8954" y="3516"/>
                  </a:cubicBezTo>
                  <a:lnTo>
                    <a:pt x="8758" y="3641"/>
                  </a:lnTo>
                  <a:lnTo>
                    <a:pt x="8538" y="3754"/>
                  </a:lnTo>
                  <a:lnTo>
                    <a:pt x="8304" y="3856"/>
                  </a:lnTo>
                  <a:lnTo>
                    <a:pt x="8054" y="3945"/>
                  </a:lnTo>
                  <a:lnTo>
                    <a:pt x="7796" y="4014"/>
                  </a:lnTo>
                  <a:lnTo>
                    <a:pt x="7533" y="4064"/>
                  </a:lnTo>
                  <a:lnTo>
                    <a:pt x="7479" y="4184"/>
                  </a:lnTo>
                  <a:cubicBezTo>
                    <a:pt x="7454" y="4231"/>
                    <a:pt x="7429" y="4277"/>
                    <a:pt x="7404" y="4324"/>
                  </a:cubicBezTo>
                  <a:lnTo>
                    <a:pt x="7321" y="4470"/>
                  </a:lnTo>
                  <a:lnTo>
                    <a:pt x="7213" y="4628"/>
                  </a:lnTo>
                  <a:cubicBezTo>
                    <a:pt x="7175" y="4683"/>
                    <a:pt x="7138" y="4739"/>
                    <a:pt x="7100" y="4794"/>
                  </a:cubicBezTo>
                  <a:cubicBezTo>
                    <a:pt x="7060" y="4849"/>
                    <a:pt x="7019" y="4903"/>
                    <a:pt x="6979" y="4958"/>
                  </a:cubicBezTo>
                  <a:lnTo>
                    <a:pt x="6850" y="5113"/>
                  </a:lnTo>
                  <a:lnTo>
                    <a:pt x="6721" y="5265"/>
                  </a:lnTo>
                  <a:cubicBezTo>
                    <a:pt x="6681" y="5312"/>
                    <a:pt x="6640" y="5358"/>
                    <a:pt x="6600" y="5405"/>
                  </a:cubicBezTo>
                  <a:lnTo>
                    <a:pt x="6471" y="5530"/>
                  </a:lnTo>
                  <a:lnTo>
                    <a:pt x="6358" y="5641"/>
                  </a:lnTo>
                  <a:lnTo>
                    <a:pt x="6250" y="5721"/>
                  </a:lnTo>
                  <a:cubicBezTo>
                    <a:pt x="6256" y="5741"/>
                    <a:pt x="6261" y="5761"/>
                    <a:pt x="6267" y="5781"/>
                  </a:cubicBezTo>
                  <a:cubicBezTo>
                    <a:pt x="6277" y="5785"/>
                    <a:pt x="6286" y="5789"/>
                    <a:pt x="6296" y="5793"/>
                  </a:cubicBezTo>
                  <a:lnTo>
                    <a:pt x="6479" y="5754"/>
                  </a:lnTo>
                  <a:lnTo>
                    <a:pt x="6663" y="5736"/>
                  </a:lnTo>
                  <a:lnTo>
                    <a:pt x="6858" y="5736"/>
                  </a:lnTo>
                  <a:lnTo>
                    <a:pt x="7046" y="5742"/>
                  </a:lnTo>
                  <a:lnTo>
                    <a:pt x="7246" y="5748"/>
                  </a:lnTo>
                  <a:lnTo>
                    <a:pt x="7425" y="5748"/>
                  </a:lnTo>
                  <a:lnTo>
                    <a:pt x="7600" y="5733"/>
                  </a:lnTo>
                  <a:lnTo>
                    <a:pt x="7950" y="5673"/>
                  </a:lnTo>
                  <a:lnTo>
                    <a:pt x="8275" y="5596"/>
                  </a:lnTo>
                  <a:lnTo>
                    <a:pt x="8579" y="5504"/>
                  </a:lnTo>
                  <a:lnTo>
                    <a:pt x="8858" y="5390"/>
                  </a:lnTo>
                  <a:lnTo>
                    <a:pt x="9117" y="5265"/>
                  </a:lnTo>
                  <a:lnTo>
                    <a:pt x="9350" y="5119"/>
                  </a:lnTo>
                  <a:lnTo>
                    <a:pt x="9563" y="4967"/>
                  </a:lnTo>
                  <a:lnTo>
                    <a:pt x="9758" y="4794"/>
                  </a:lnTo>
                  <a:lnTo>
                    <a:pt x="9933" y="4610"/>
                  </a:lnTo>
                  <a:cubicBezTo>
                    <a:pt x="9955" y="4623"/>
                    <a:pt x="9978" y="4635"/>
                    <a:pt x="10000" y="4648"/>
                  </a:cubicBezTo>
                  <a:lnTo>
                    <a:pt x="10000" y="4660"/>
                  </a:lnTo>
                  <a:cubicBezTo>
                    <a:pt x="9968" y="4716"/>
                    <a:pt x="9936" y="4771"/>
                    <a:pt x="9904" y="4827"/>
                  </a:cubicBezTo>
                  <a:lnTo>
                    <a:pt x="9767" y="5000"/>
                  </a:lnTo>
                  <a:lnTo>
                    <a:pt x="9600" y="5173"/>
                  </a:lnTo>
                  <a:lnTo>
                    <a:pt x="9404" y="5343"/>
                  </a:lnTo>
                  <a:lnTo>
                    <a:pt x="9183" y="5504"/>
                  </a:lnTo>
                  <a:lnTo>
                    <a:pt x="8950" y="5662"/>
                  </a:lnTo>
                  <a:lnTo>
                    <a:pt x="8704" y="5802"/>
                  </a:lnTo>
                  <a:lnTo>
                    <a:pt x="8463" y="5927"/>
                  </a:lnTo>
                  <a:lnTo>
                    <a:pt x="8229" y="6025"/>
                  </a:lnTo>
                  <a:lnTo>
                    <a:pt x="8000" y="6105"/>
                  </a:lnTo>
                  <a:lnTo>
                    <a:pt x="7879" y="6132"/>
                  </a:lnTo>
                  <a:lnTo>
                    <a:pt x="7729" y="6153"/>
                  </a:lnTo>
                  <a:lnTo>
                    <a:pt x="7563" y="6177"/>
                  </a:lnTo>
                  <a:lnTo>
                    <a:pt x="7388" y="6198"/>
                  </a:lnTo>
                  <a:lnTo>
                    <a:pt x="7204" y="6219"/>
                  </a:lnTo>
                  <a:lnTo>
                    <a:pt x="7017" y="6240"/>
                  </a:lnTo>
                  <a:lnTo>
                    <a:pt x="6842" y="6263"/>
                  </a:lnTo>
                  <a:lnTo>
                    <a:pt x="6675" y="6290"/>
                  </a:lnTo>
                  <a:lnTo>
                    <a:pt x="6517" y="6329"/>
                  </a:lnTo>
                  <a:lnTo>
                    <a:pt x="6388" y="6365"/>
                  </a:lnTo>
                  <a:cubicBezTo>
                    <a:pt x="6355" y="6382"/>
                    <a:pt x="6321" y="6398"/>
                    <a:pt x="6288" y="6415"/>
                  </a:cubicBezTo>
                  <a:lnTo>
                    <a:pt x="6213" y="6475"/>
                  </a:lnTo>
                  <a:cubicBezTo>
                    <a:pt x="6173" y="6533"/>
                    <a:pt x="6132" y="6590"/>
                    <a:pt x="6092" y="6648"/>
                  </a:cubicBezTo>
                  <a:cubicBezTo>
                    <a:pt x="6064" y="6711"/>
                    <a:pt x="6036" y="6773"/>
                    <a:pt x="6008" y="6836"/>
                  </a:cubicBezTo>
                  <a:cubicBezTo>
                    <a:pt x="5986" y="6901"/>
                    <a:pt x="5964" y="6967"/>
                    <a:pt x="5942" y="7032"/>
                  </a:cubicBezTo>
                  <a:cubicBezTo>
                    <a:pt x="5929" y="7099"/>
                    <a:pt x="5917" y="7165"/>
                    <a:pt x="5904" y="7232"/>
                  </a:cubicBezTo>
                  <a:cubicBezTo>
                    <a:pt x="5899" y="7302"/>
                    <a:pt x="5893" y="7373"/>
                    <a:pt x="5888" y="7443"/>
                  </a:cubicBezTo>
                  <a:cubicBezTo>
                    <a:pt x="5885" y="7514"/>
                    <a:pt x="5882" y="7584"/>
                    <a:pt x="5879" y="7655"/>
                  </a:cubicBezTo>
                  <a:cubicBezTo>
                    <a:pt x="5882" y="7726"/>
                    <a:pt x="5885" y="7796"/>
                    <a:pt x="5888" y="7867"/>
                  </a:cubicBezTo>
                  <a:cubicBezTo>
                    <a:pt x="5893" y="7939"/>
                    <a:pt x="5899" y="8012"/>
                    <a:pt x="5904" y="8084"/>
                  </a:cubicBezTo>
                  <a:cubicBezTo>
                    <a:pt x="5911" y="8156"/>
                    <a:pt x="5918" y="8227"/>
                    <a:pt x="5925" y="8299"/>
                  </a:cubicBezTo>
                  <a:cubicBezTo>
                    <a:pt x="5933" y="8369"/>
                    <a:pt x="5942" y="8440"/>
                    <a:pt x="5950" y="8510"/>
                  </a:cubicBezTo>
                  <a:cubicBezTo>
                    <a:pt x="5951" y="8613"/>
                    <a:pt x="5953" y="8717"/>
                    <a:pt x="5954" y="8820"/>
                  </a:cubicBezTo>
                  <a:cubicBezTo>
                    <a:pt x="5947" y="8923"/>
                    <a:pt x="5940" y="9027"/>
                    <a:pt x="5933" y="9130"/>
                  </a:cubicBezTo>
                  <a:cubicBezTo>
                    <a:pt x="5921" y="9229"/>
                    <a:pt x="5908" y="9329"/>
                    <a:pt x="5896" y="9428"/>
                  </a:cubicBezTo>
                  <a:cubicBezTo>
                    <a:pt x="5881" y="9525"/>
                    <a:pt x="5865" y="9623"/>
                    <a:pt x="5850" y="9720"/>
                  </a:cubicBezTo>
                  <a:cubicBezTo>
                    <a:pt x="5819" y="10051"/>
                    <a:pt x="5825" y="10355"/>
                    <a:pt x="5794" y="10686"/>
                  </a:cubicBezTo>
                  <a:lnTo>
                    <a:pt x="4117" y="10686"/>
                  </a:lnTo>
                  <a:lnTo>
                    <a:pt x="4309" y="10293"/>
                  </a:lnTo>
                  <a:lnTo>
                    <a:pt x="4546" y="9848"/>
                  </a:lnTo>
                  <a:cubicBezTo>
                    <a:pt x="4574" y="9794"/>
                    <a:pt x="4601" y="9741"/>
                    <a:pt x="4629" y="9687"/>
                  </a:cubicBezTo>
                  <a:cubicBezTo>
                    <a:pt x="4653" y="9627"/>
                    <a:pt x="4676" y="9568"/>
                    <a:pt x="4700" y="9508"/>
                  </a:cubicBezTo>
                  <a:cubicBezTo>
                    <a:pt x="4722" y="9442"/>
                    <a:pt x="4745" y="9375"/>
                    <a:pt x="4767" y="9309"/>
                  </a:cubicBezTo>
                  <a:cubicBezTo>
                    <a:pt x="4788" y="9238"/>
                    <a:pt x="4808" y="9168"/>
                    <a:pt x="4829" y="9097"/>
                  </a:cubicBezTo>
                  <a:cubicBezTo>
                    <a:pt x="4846" y="9021"/>
                    <a:pt x="4862" y="8944"/>
                    <a:pt x="4879" y="8868"/>
                  </a:cubicBezTo>
                  <a:cubicBezTo>
                    <a:pt x="4892" y="8790"/>
                    <a:pt x="4904" y="8713"/>
                    <a:pt x="4917" y="8635"/>
                  </a:cubicBezTo>
                  <a:cubicBezTo>
                    <a:pt x="4929" y="8554"/>
                    <a:pt x="4942" y="8472"/>
                    <a:pt x="4954" y="8391"/>
                  </a:cubicBezTo>
                  <a:cubicBezTo>
                    <a:pt x="4962" y="8309"/>
                    <a:pt x="4971" y="8226"/>
                    <a:pt x="4979" y="8144"/>
                  </a:cubicBezTo>
                  <a:cubicBezTo>
                    <a:pt x="4986" y="8058"/>
                    <a:pt x="4993" y="7973"/>
                    <a:pt x="5000" y="7887"/>
                  </a:cubicBezTo>
                  <a:lnTo>
                    <a:pt x="5000" y="7634"/>
                  </a:lnTo>
                  <a:lnTo>
                    <a:pt x="5000" y="7384"/>
                  </a:lnTo>
                  <a:cubicBezTo>
                    <a:pt x="4993" y="7300"/>
                    <a:pt x="4986" y="7217"/>
                    <a:pt x="4979" y="7133"/>
                  </a:cubicBezTo>
                  <a:cubicBezTo>
                    <a:pt x="4969" y="7053"/>
                    <a:pt x="4960" y="6972"/>
                    <a:pt x="4950" y="6892"/>
                  </a:cubicBezTo>
                  <a:cubicBezTo>
                    <a:pt x="4938" y="6814"/>
                    <a:pt x="4925" y="6735"/>
                    <a:pt x="4913" y="6657"/>
                  </a:cubicBezTo>
                  <a:cubicBezTo>
                    <a:pt x="4895" y="6581"/>
                    <a:pt x="4876" y="6506"/>
                    <a:pt x="4858" y="6430"/>
                  </a:cubicBezTo>
                  <a:cubicBezTo>
                    <a:pt x="4833" y="6360"/>
                    <a:pt x="4808" y="6289"/>
                    <a:pt x="4783" y="6219"/>
                  </a:cubicBezTo>
                  <a:cubicBezTo>
                    <a:pt x="4755" y="6152"/>
                    <a:pt x="4728" y="6086"/>
                    <a:pt x="4700" y="6019"/>
                  </a:cubicBezTo>
                  <a:cubicBezTo>
                    <a:pt x="4667" y="5959"/>
                    <a:pt x="4633" y="5900"/>
                    <a:pt x="4600" y="5840"/>
                  </a:cubicBezTo>
                  <a:cubicBezTo>
                    <a:pt x="4563" y="5787"/>
                    <a:pt x="4525" y="5735"/>
                    <a:pt x="4488" y="5682"/>
                  </a:cubicBezTo>
                  <a:cubicBezTo>
                    <a:pt x="4445" y="5635"/>
                    <a:pt x="4401" y="5589"/>
                    <a:pt x="4358" y="5542"/>
                  </a:cubicBezTo>
                  <a:cubicBezTo>
                    <a:pt x="4310" y="5504"/>
                    <a:pt x="4261" y="5467"/>
                    <a:pt x="4213" y="5429"/>
                  </a:cubicBezTo>
                  <a:lnTo>
                    <a:pt x="4046" y="5343"/>
                  </a:lnTo>
                  <a:lnTo>
                    <a:pt x="3904" y="5292"/>
                  </a:lnTo>
                  <a:lnTo>
                    <a:pt x="3746" y="5271"/>
                  </a:lnTo>
                  <a:lnTo>
                    <a:pt x="3583" y="5271"/>
                  </a:lnTo>
                  <a:lnTo>
                    <a:pt x="3413" y="5286"/>
                  </a:lnTo>
                  <a:lnTo>
                    <a:pt x="3246" y="5310"/>
                  </a:lnTo>
                  <a:lnTo>
                    <a:pt x="3079" y="5343"/>
                  </a:lnTo>
                  <a:lnTo>
                    <a:pt x="2913" y="5369"/>
                  </a:lnTo>
                  <a:lnTo>
                    <a:pt x="2750" y="5396"/>
                  </a:lnTo>
                  <a:lnTo>
                    <a:pt x="2600" y="5411"/>
                  </a:lnTo>
                  <a:lnTo>
                    <a:pt x="2258" y="5423"/>
                  </a:lnTo>
                  <a:lnTo>
                    <a:pt x="1925" y="5411"/>
                  </a:lnTo>
                  <a:lnTo>
                    <a:pt x="1617" y="5384"/>
                  </a:lnTo>
                  <a:lnTo>
                    <a:pt x="1321" y="5346"/>
                  </a:lnTo>
                  <a:lnTo>
                    <a:pt x="1033" y="5298"/>
                  </a:lnTo>
                  <a:lnTo>
                    <a:pt x="758" y="5250"/>
                  </a:lnTo>
                  <a:lnTo>
                    <a:pt x="500" y="5197"/>
                  </a:lnTo>
                  <a:cubicBezTo>
                    <a:pt x="506" y="5177"/>
                    <a:pt x="511" y="5157"/>
                    <a:pt x="517" y="5137"/>
                  </a:cubicBezTo>
                  <a:lnTo>
                    <a:pt x="871" y="5173"/>
                  </a:lnTo>
                  <a:lnTo>
                    <a:pt x="1221" y="5197"/>
                  </a:lnTo>
                  <a:lnTo>
                    <a:pt x="1563" y="5206"/>
                  </a:lnTo>
                  <a:lnTo>
                    <a:pt x="1896" y="5197"/>
                  </a:lnTo>
                  <a:lnTo>
                    <a:pt x="2221" y="5164"/>
                  </a:lnTo>
                  <a:lnTo>
                    <a:pt x="2538" y="5113"/>
                  </a:lnTo>
                  <a:lnTo>
                    <a:pt x="2842" y="5045"/>
                  </a:lnTo>
                  <a:lnTo>
                    <a:pt x="3129" y="4946"/>
                  </a:lnTo>
                  <a:lnTo>
                    <a:pt x="3500" y="4815"/>
                  </a:lnTo>
                  <a:lnTo>
                    <a:pt x="2821" y="4389"/>
                  </a:lnTo>
                  <a:lnTo>
                    <a:pt x="2213" y="3912"/>
                  </a:lnTo>
                  <a:lnTo>
                    <a:pt x="1879" y="3939"/>
                  </a:lnTo>
                  <a:lnTo>
                    <a:pt x="1554" y="3939"/>
                  </a:lnTo>
                  <a:lnTo>
                    <a:pt x="1258" y="3912"/>
                  </a:lnTo>
                  <a:lnTo>
                    <a:pt x="979" y="3856"/>
                  </a:lnTo>
                  <a:lnTo>
                    <a:pt x="721" y="3775"/>
                  </a:lnTo>
                  <a:lnTo>
                    <a:pt x="496" y="3674"/>
                  </a:lnTo>
                  <a:lnTo>
                    <a:pt x="296" y="3549"/>
                  </a:lnTo>
                  <a:lnTo>
                    <a:pt x="129" y="3403"/>
                  </a:lnTo>
                  <a:lnTo>
                    <a:pt x="0" y="3245"/>
                  </a:lnTo>
                  <a:cubicBezTo>
                    <a:pt x="6" y="3236"/>
                    <a:pt x="11" y="3227"/>
                    <a:pt x="17" y="3218"/>
                  </a:cubicBezTo>
                  <a:lnTo>
                    <a:pt x="71" y="3245"/>
                  </a:lnTo>
                  <a:cubicBezTo>
                    <a:pt x="93" y="3280"/>
                    <a:pt x="116" y="3314"/>
                    <a:pt x="138" y="3349"/>
                  </a:cubicBezTo>
                  <a:lnTo>
                    <a:pt x="246" y="3439"/>
                  </a:lnTo>
                  <a:cubicBezTo>
                    <a:pt x="290" y="3469"/>
                    <a:pt x="335" y="3498"/>
                    <a:pt x="379" y="3528"/>
                  </a:cubicBezTo>
                  <a:lnTo>
                    <a:pt x="538" y="3597"/>
                  </a:lnTo>
                  <a:lnTo>
                    <a:pt x="721" y="3656"/>
                  </a:lnTo>
                  <a:lnTo>
                    <a:pt x="913" y="3701"/>
                  </a:lnTo>
                  <a:lnTo>
                    <a:pt x="1117" y="3728"/>
                  </a:lnTo>
                  <a:lnTo>
                    <a:pt x="1329" y="3737"/>
                  </a:lnTo>
                  <a:lnTo>
                    <a:pt x="1533" y="3734"/>
                  </a:lnTo>
                  <a:lnTo>
                    <a:pt x="1646" y="3722"/>
                  </a:lnTo>
                  <a:lnTo>
                    <a:pt x="1746" y="3722"/>
                  </a:lnTo>
                  <a:lnTo>
                    <a:pt x="1833" y="3710"/>
                  </a:lnTo>
                  <a:lnTo>
                    <a:pt x="1917" y="3695"/>
                  </a:lnTo>
                  <a:lnTo>
                    <a:pt x="1988" y="3662"/>
                  </a:lnTo>
                  <a:cubicBezTo>
                    <a:pt x="1921" y="3572"/>
                    <a:pt x="1855" y="3481"/>
                    <a:pt x="1788" y="3391"/>
                  </a:cubicBezTo>
                  <a:lnTo>
                    <a:pt x="1617" y="3126"/>
                  </a:lnTo>
                  <a:lnTo>
                    <a:pt x="1454" y="2849"/>
                  </a:lnTo>
                  <a:lnTo>
                    <a:pt x="1313" y="2563"/>
                  </a:lnTo>
                  <a:lnTo>
                    <a:pt x="1175" y="2253"/>
                  </a:lnTo>
                  <a:lnTo>
                    <a:pt x="1046" y="1919"/>
                  </a:lnTo>
                  <a:cubicBezTo>
                    <a:pt x="1042" y="1899"/>
                    <a:pt x="1037" y="1879"/>
                    <a:pt x="1033" y="1859"/>
                  </a:cubicBezTo>
                  <a:cubicBezTo>
                    <a:pt x="1022" y="1831"/>
                    <a:pt x="1011" y="1804"/>
                    <a:pt x="1000" y="1776"/>
                  </a:cubicBezTo>
                  <a:cubicBezTo>
                    <a:pt x="993" y="1745"/>
                    <a:pt x="986" y="1715"/>
                    <a:pt x="979" y="1684"/>
                  </a:cubicBezTo>
                  <a:cubicBezTo>
                    <a:pt x="969" y="1653"/>
                    <a:pt x="960" y="1622"/>
                    <a:pt x="950" y="1591"/>
                  </a:cubicBezTo>
                  <a:cubicBezTo>
                    <a:pt x="942" y="1557"/>
                    <a:pt x="933" y="1524"/>
                    <a:pt x="925" y="1490"/>
                  </a:cubicBezTo>
                  <a:cubicBezTo>
                    <a:pt x="922" y="1459"/>
                    <a:pt x="920" y="1428"/>
                    <a:pt x="917" y="1397"/>
                  </a:cubicBezTo>
                  <a:lnTo>
                    <a:pt x="917" y="1311"/>
                  </a:lnTo>
                  <a:cubicBezTo>
                    <a:pt x="922" y="1285"/>
                    <a:pt x="928" y="1260"/>
                    <a:pt x="933" y="1234"/>
                  </a:cubicBezTo>
                  <a:lnTo>
                    <a:pt x="963" y="1180"/>
                  </a:lnTo>
                  <a:lnTo>
                    <a:pt x="1000" y="1192"/>
                  </a:lnTo>
                  <a:cubicBezTo>
                    <a:pt x="1011" y="1293"/>
                    <a:pt x="1022" y="1395"/>
                    <a:pt x="1033" y="1496"/>
                  </a:cubicBezTo>
                  <a:cubicBezTo>
                    <a:pt x="1058" y="1597"/>
                    <a:pt x="1083" y="1699"/>
                    <a:pt x="1108" y="1800"/>
                  </a:cubicBezTo>
                  <a:cubicBezTo>
                    <a:pt x="1146" y="1899"/>
                    <a:pt x="1183" y="1999"/>
                    <a:pt x="1221" y="2098"/>
                  </a:cubicBezTo>
                  <a:cubicBezTo>
                    <a:pt x="1267" y="2189"/>
                    <a:pt x="1312" y="2281"/>
                    <a:pt x="1358" y="2372"/>
                  </a:cubicBezTo>
                  <a:lnTo>
                    <a:pt x="1508" y="2628"/>
                  </a:lnTo>
                  <a:lnTo>
                    <a:pt x="1646" y="2795"/>
                  </a:lnTo>
                  <a:cubicBezTo>
                    <a:pt x="1640" y="2797"/>
                    <a:pt x="1635" y="2799"/>
                    <a:pt x="1629" y="2801"/>
                  </a:cubicBezTo>
                  <a:lnTo>
                    <a:pt x="1629" y="2807"/>
                  </a:lnTo>
                  <a:lnTo>
                    <a:pt x="1638" y="2813"/>
                  </a:lnTo>
                  <a:cubicBezTo>
                    <a:pt x="1641" y="2814"/>
                    <a:pt x="1643" y="2815"/>
                    <a:pt x="1646" y="2816"/>
                  </a:cubicBezTo>
                  <a:cubicBezTo>
                    <a:pt x="1652" y="2818"/>
                    <a:pt x="1657" y="2820"/>
                    <a:pt x="1663" y="2822"/>
                  </a:cubicBezTo>
                  <a:cubicBezTo>
                    <a:pt x="1664" y="2826"/>
                    <a:pt x="1666" y="2830"/>
                    <a:pt x="1667" y="2834"/>
                  </a:cubicBezTo>
                  <a:cubicBezTo>
                    <a:pt x="1670" y="2836"/>
                    <a:pt x="1672" y="2838"/>
                    <a:pt x="1675" y="2840"/>
                  </a:cubicBezTo>
                  <a:cubicBezTo>
                    <a:pt x="1678" y="2843"/>
                    <a:pt x="1680" y="2846"/>
                    <a:pt x="1683" y="2849"/>
                  </a:cubicBezTo>
                  <a:lnTo>
                    <a:pt x="1683" y="2843"/>
                  </a:lnTo>
                  <a:cubicBezTo>
                    <a:pt x="1680" y="2842"/>
                    <a:pt x="1678" y="2841"/>
                    <a:pt x="1675" y="2840"/>
                  </a:cubicBezTo>
                  <a:lnTo>
                    <a:pt x="1675" y="2840"/>
                  </a:lnTo>
                  <a:cubicBezTo>
                    <a:pt x="1665" y="2825"/>
                    <a:pt x="1656" y="2810"/>
                    <a:pt x="1646" y="2795"/>
                  </a:cubicBezTo>
                  <a:lnTo>
                    <a:pt x="1746" y="2741"/>
                  </a:lnTo>
                  <a:cubicBezTo>
                    <a:pt x="1778" y="2710"/>
                    <a:pt x="1810" y="2680"/>
                    <a:pt x="1842" y="2649"/>
                  </a:cubicBezTo>
                  <a:cubicBezTo>
                    <a:pt x="1872" y="2613"/>
                    <a:pt x="1903" y="2578"/>
                    <a:pt x="1933" y="2542"/>
                  </a:cubicBezTo>
                  <a:cubicBezTo>
                    <a:pt x="1961" y="2498"/>
                    <a:pt x="1989" y="2455"/>
                    <a:pt x="2017" y="2411"/>
                  </a:cubicBezTo>
                  <a:cubicBezTo>
                    <a:pt x="2042" y="2362"/>
                    <a:pt x="2067" y="2314"/>
                    <a:pt x="2092" y="2265"/>
                  </a:cubicBezTo>
                  <a:cubicBezTo>
                    <a:pt x="2116" y="2214"/>
                    <a:pt x="2139" y="2164"/>
                    <a:pt x="2163" y="2113"/>
                  </a:cubicBezTo>
                  <a:cubicBezTo>
                    <a:pt x="2182" y="2060"/>
                    <a:pt x="2202" y="2008"/>
                    <a:pt x="2221" y="1955"/>
                  </a:cubicBezTo>
                  <a:cubicBezTo>
                    <a:pt x="2239" y="1904"/>
                    <a:pt x="2257" y="1854"/>
                    <a:pt x="2275" y="1803"/>
                  </a:cubicBezTo>
                  <a:cubicBezTo>
                    <a:pt x="2290" y="1754"/>
                    <a:pt x="2306" y="1706"/>
                    <a:pt x="2321" y="1657"/>
                  </a:cubicBezTo>
                  <a:cubicBezTo>
                    <a:pt x="2324" y="1722"/>
                    <a:pt x="2326" y="1788"/>
                    <a:pt x="2329" y="1853"/>
                  </a:cubicBezTo>
                  <a:cubicBezTo>
                    <a:pt x="2326" y="1913"/>
                    <a:pt x="2324" y="1972"/>
                    <a:pt x="2321" y="2032"/>
                  </a:cubicBezTo>
                  <a:cubicBezTo>
                    <a:pt x="2308" y="2088"/>
                    <a:pt x="2296" y="2143"/>
                    <a:pt x="2283" y="2199"/>
                  </a:cubicBezTo>
                  <a:cubicBezTo>
                    <a:pt x="2265" y="2255"/>
                    <a:pt x="2247" y="2310"/>
                    <a:pt x="2229" y="2366"/>
                  </a:cubicBezTo>
                  <a:cubicBezTo>
                    <a:pt x="2204" y="2419"/>
                    <a:pt x="2179" y="2471"/>
                    <a:pt x="2154" y="2524"/>
                  </a:cubicBezTo>
                  <a:lnTo>
                    <a:pt x="2046" y="2682"/>
                  </a:lnTo>
                  <a:lnTo>
                    <a:pt x="1796" y="3027"/>
                  </a:lnTo>
                  <a:lnTo>
                    <a:pt x="2054" y="3305"/>
                  </a:lnTo>
                  <a:lnTo>
                    <a:pt x="2333" y="3564"/>
                  </a:lnTo>
                  <a:lnTo>
                    <a:pt x="2638" y="3808"/>
                  </a:lnTo>
                  <a:lnTo>
                    <a:pt x="2963" y="4032"/>
                  </a:lnTo>
                  <a:lnTo>
                    <a:pt x="4129" y="4610"/>
                  </a:lnTo>
                  <a:cubicBezTo>
                    <a:pt x="4142" y="4603"/>
                    <a:pt x="4154" y="4596"/>
                    <a:pt x="4167" y="4589"/>
                  </a:cubicBezTo>
                  <a:cubicBezTo>
                    <a:pt x="4135" y="4504"/>
                    <a:pt x="4103" y="4418"/>
                    <a:pt x="4071" y="4333"/>
                  </a:cubicBezTo>
                  <a:cubicBezTo>
                    <a:pt x="4046" y="4241"/>
                    <a:pt x="4021" y="4150"/>
                    <a:pt x="3996" y="4058"/>
                  </a:cubicBezTo>
                  <a:cubicBezTo>
                    <a:pt x="3975" y="3959"/>
                    <a:pt x="3954" y="3859"/>
                    <a:pt x="3933" y="3760"/>
                  </a:cubicBezTo>
                  <a:cubicBezTo>
                    <a:pt x="3923" y="3659"/>
                    <a:pt x="3914" y="3557"/>
                    <a:pt x="3904" y="3456"/>
                  </a:cubicBezTo>
                  <a:cubicBezTo>
                    <a:pt x="3896" y="3350"/>
                    <a:pt x="3887" y="3244"/>
                    <a:pt x="3879" y="3138"/>
                  </a:cubicBezTo>
                  <a:lnTo>
                    <a:pt x="3879" y="2813"/>
                  </a:lnTo>
                  <a:cubicBezTo>
                    <a:pt x="3885" y="2704"/>
                    <a:pt x="3890" y="2594"/>
                    <a:pt x="3896" y="2485"/>
                  </a:cubicBezTo>
                  <a:cubicBezTo>
                    <a:pt x="3908" y="2377"/>
                    <a:pt x="3921" y="2268"/>
                    <a:pt x="3933" y="2160"/>
                  </a:cubicBezTo>
                  <a:cubicBezTo>
                    <a:pt x="3951" y="2052"/>
                    <a:pt x="3970" y="1944"/>
                    <a:pt x="3988" y="1836"/>
                  </a:cubicBezTo>
                  <a:cubicBezTo>
                    <a:pt x="4007" y="1732"/>
                    <a:pt x="4027" y="1627"/>
                    <a:pt x="4046" y="1523"/>
                  </a:cubicBezTo>
                  <a:cubicBezTo>
                    <a:pt x="4074" y="1422"/>
                    <a:pt x="4101" y="1320"/>
                    <a:pt x="4129" y="1219"/>
                  </a:cubicBezTo>
                  <a:cubicBezTo>
                    <a:pt x="4162" y="1124"/>
                    <a:pt x="4196" y="1028"/>
                    <a:pt x="4229" y="933"/>
                  </a:cubicBezTo>
                  <a:cubicBezTo>
                    <a:pt x="4264" y="843"/>
                    <a:pt x="4298" y="752"/>
                    <a:pt x="4333" y="662"/>
                  </a:cubicBezTo>
                  <a:cubicBezTo>
                    <a:pt x="4373" y="580"/>
                    <a:pt x="4414" y="499"/>
                    <a:pt x="4454" y="417"/>
                  </a:cubicBezTo>
                  <a:lnTo>
                    <a:pt x="4583" y="194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="" xmlns:a16="http://schemas.microsoft.com/office/drawing/2014/main" id="{07189694-93C2-48B4-B482-0F0331523F84}"/>
                </a:ext>
              </a:extLst>
            </p:cNvPr>
            <p:cNvSpPr/>
            <p:nvPr/>
          </p:nvSpPr>
          <p:spPr>
            <a:xfrm>
              <a:off x="4938560" y="1892856"/>
              <a:ext cx="495528" cy="331718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="" xmlns:a16="http://schemas.microsoft.com/office/drawing/2014/main" id="{A48CB74C-E7CC-4F47-B6E0-D8577E8B7E6E}"/>
                </a:ext>
              </a:extLst>
            </p:cNvPr>
            <p:cNvSpPr/>
            <p:nvPr/>
          </p:nvSpPr>
          <p:spPr>
            <a:xfrm>
              <a:off x="5111659" y="1454324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="" xmlns:a16="http://schemas.microsoft.com/office/drawing/2014/main" id="{33AD0F5F-83A1-4716-9DB3-B984B6255222}"/>
                </a:ext>
              </a:extLst>
            </p:cNvPr>
            <p:cNvSpPr/>
            <p:nvPr/>
          </p:nvSpPr>
          <p:spPr>
            <a:xfrm>
              <a:off x="5950763" y="1443624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="" xmlns:a16="http://schemas.microsoft.com/office/drawing/2014/main" id="{33DDDD79-14D1-4D3B-A80F-EC113CACB17C}"/>
                </a:ext>
              </a:extLst>
            </p:cNvPr>
            <p:cNvSpPr/>
            <p:nvPr/>
          </p:nvSpPr>
          <p:spPr>
            <a:xfrm>
              <a:off x="6359036" y="1371593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="" xmlns:a16="http://schemas.microsoft.com/office/drawing/2014/main" id="{0950BCBA-C801-43C8-A047-F95A73A81C56}"/>
                </a:ext>
              </a:extLst>
            </p:cNvPr>
            <p:cNvSpPr/>
            <p:nvPr/>
          </p:nvSpPr>
          <p:spPr>
            <a:xfrm>
              <a:off x="5395038" y="1180556"/>
              <a:ext cx="866102" cy="579789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="" xmlns:a16="http://schemas.microsoft.com/office/drawing/2014/main" id="{078D0E2B-5887-4AF9-A584-787102EDFDE9}"/>
                </a:ext>
              </a:extLst>
            </p:cNvPr>
            <p:cNvSpPr/>
            <p:nvPr/>
          </p:nvSpPr>
          <p:spPr>
            <a:xfrm>
              <a:off x="5012386" y="2244032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="" xmlns:a16="http://schemas.microsoft.com/office/drawing/2014/main" id="{2324B049-718C-41A1-AFED-CC49A76ABC08}"/>
                </a:ext>
              </a:extLst>
            </p:cNvPr>
            <p:cNvSpPr/>
            <p:nvPr/>
          </p:nvSpPr>
          <p:spPr>
            <a:xfrm>
              <a:off x="6111214" y="1886157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="" xmlns:a16="http://schemas.microsoft.com/office/drawing/2014/main" id="{C06685BA-4797-45E1-831A-B1401B1A7680}"/>
                </a:ext>
              </a:extLst>
            </p:cNvPr>
            <p:cNvSpPr/>
            <p:nvPr/>
          </p:nvSpPr>
          <p:spPr>
            <a:xfrm>
              <a:off x="6547795" y="2038997"/>
              <a:ext cx="371396" cy="248621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2D5A9854-4928-4170-9211-60A33C3C142C}"/>
                </a:ext>
              </a:extLst>
            </p:cNvPr>
            <p:cNvSpPr/>
            <p:nvPr/>
          </p:nvSpPr>
          <p:spPr>
            <a:xfrm>
              <a:off x="4800500" y="1661173"/>
              <a:ext cx="508822" cy="340617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E71A26D2-8289-4A2D-90AE-CF0F65BA561F}"/>
              </a:ext>
            </a:extLst>
          </p:cNvPr>
          <p:cNvGrpSpPr/>
          <p:nvPr/>
        </p:nvGrpSpPr>
        <p:grpSpPr>
          <a:xfrm rot="2224536">
            <a:off x="1850415" y="2424015"/>
            <a:ext cx="1315032" cy="1230087"/>
            <a:chOff x="4800500" y="1180556"/>
            <a:chExt cx="2203394" cy="2061065"/>
          </a:xfrm>
          <a:solidFill>
            <a:schemeClr val="accent5"/>
          </a:solidFill>
        </p:grpSpPr>
        <p:sp>
          <p:nvSpPr>
            <p:cNvPr id="65" name="Freeform 18">
              <a:extLst>
                <a:ext uri="{FF2B5EF4-FFF2-40B4-BE49-F238E27FC236}">
                  <a16:creationId xmlns="" xmlns:a16="http://schemas.microsoft.com/office/drawing/2014/main" id="{E0171F12-193F-4B50-9FFE-BB002C055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9545" y="1477329"/>
              <a:ext cx="1574285" cy="1764292"/>
            </a:xfrm>
            <a:custGeom>
              <a:avLst/>
              <a:gdLst>
                <a:gd name="T0" fmla="*/ 1131 w 2400"/>
                <a:gd name="T1" fmla="*/ 40 h 3356"/>
                <a:gd name="T2" fmla="*/ 1129 w 2400"/>
                <a:gd name="T3" fmla="*/ 60 h 3356"/>
                <a:gd name="T4" fmla="*/ 1071 w 2400"/>
                <a:gd name="T5" fmla="*/ 253 h 3356"/>
                <a:gd name="T6" fmla="*/ 1006 w 2400"/>
                <a:gd name="T7" fmla="*/ 665 h 3356"/>
                <a:gd name="T8" fmla="*/ 1020 w 2400"/>
                <a:gd name="T9" fmla="*/ 853 h 3356"/>
                <a:gd name="T10" fmla="*/ 1289 w 2400"/>
                <a:gd name="T11" fmla="*/ 678 h 3356"/>
                <a:gd name="T12" fmla="*/ 1480 w 2400"/>
                <a:gd name="T13" fmla="*/ 327 h 3356"/>
                <a:gd name="T14" fmla="*/ 1409 w 2400"/>
                <a:gd name="T15" fmla="*/ 565 h 3356"/>
                <a:gd name="T16" fmla="*/ 1226 w 2400"/>
                <a:gd name="T17" fmla="*/ 845 h 3356"/>
                <a:gd name="T18" fmla="*/ 1022 w 2400"/>
                <a:gd name="T19" fmla="*/ 1149 h 3356"/>
                <a:gd name="T20" fmla="*/ 1171 w 2400"/>
                <a:gd name="T21" fmla="*/ 1656 h 3356"/>
                <a:gd name="T22" fmla="*/ 1237 w 2400"/>
                <a:gd name="T23" fmla="*/ 1789 h 3356"/>
                <a:gd name="T24" fmla="*/ 1409 w 2400"/>
                <a:gd name="T25" fmla="*/ 1784 h 3356"/>
                <a:gd name="T26" fmla="*/ 1588 w 2400"/>
                <a:gd name="T27" fmla="*/ 1556 h 3356"/>
                <a:gd name="T28" fmla="*/ 1851 w 2400"/>
                <a:gd name="T29" fmla="*/ 893 h 3356"/>
                <a:gd name="T30" fmla="*/ 1953 w 2400"/>
                <a:gd name="T31" fmla="*/ 344 h 3356"/>
                <a:gd name="T32" fmla="*/ 1962 w 2400"/>
                <a:gd name="T33" fmla="*/ 582 h 3356"/>
                <a:gd name="T34" fmla="*/ 1935 w 2400"/>
                <a:gd name="T35" fmla="*/ 882 h 3356"/>
                <a:gd name="T36" fmla="*/ 1960 w 2400"/>
                <a:gd name="T37" fmla="*/ 1240 h 3356"/>
                <a:gd name="T38" fmla="*/ 2217 w 2400"/>
                <a:gd name="T39" fmla="*/ 1069 h 3356"/>
                <a:gd name="T40" fmla="*/ 1993 w 2400"/>
                <a:gd name="T41" fmla="*/ 1294 h 3356"/>
                <a:gd name="T42" fmla="*/ 1757 w 2400"/>
                <a:gd name="T43" fmla="*/ 1500 h 3356"/>
                <a:gd name="T44" fmla="*/ 1584 w 2400"/>
                <a:gd name="T45" fmla="*/ 1814 h 3356"/>
                <a:gd name="T46" fmla="*/ 1555 w 2400"/>
                <a:gd name="T47" fmla="*/ 1931 h 3356"/>
                <a:gd name="T48" fmla="*/ 1824 w 2400"/>
                <a:gd name="T49" fmla="*/ 1924 h 3356"/>
                <a:gd name="T50" fmla="*/ 2244 w 2400"/>
                <a:gd name="T51" fmla="*/ 1718 h 3356"/>
                <a:gd name="T52" fmla="*/ 2377 w 2400"/>
                <a:gd name="T53" fmla="*/ 1620 h 3356"/>
                <a:gd name="T54" fmla="*/ 2089 w 2400"/>
                <a:gd name="T55" fmla="*/ 1947 h 3356"/>
                <a:gd name="T56" fmla="*/ 1815 w 2400"/>
                <a:gd name="T57" fmla="*/ 2073 h 3356"/>
                <a:gd name="T58" fmla="*/ 1564 w 2400"/>
                <a:gd name="T59" fmla="*/ 2124 h 3356"/>
                <a:gd name="T60" fmla="*/ 1426 w 2400"/>
                <a:gd name="T61" fmla="*/ 2360 h 3356"/>
                <a:gd name="T62" fmla="*/ 1422 w 2400"/>
                <a:gd name="T63" fmla="*/ 2785 h 3356"/>
                <a:gd name="T64" fmla="*/ 1400 w 2400"/>
                <a:gd name="T65" fmla="*/ 3356 h 3356"/>
                <a:gd name="T66" fmla="*/ 1144 w 2400"/>
                <a:gd name="T67" fmla="*/ 3124 h 3356"/>
                <a:gd name="T68" fmla="*/ 1200 w 2400"/>
                <a:gd name="T69" fmla="*/ 2647 h 3356"/>
                <a:gd name="T70" fmla="*/ 1166 w 2400"/>
                <a:gd name="T71" fmla="*/ 2158 h 3356"/>
                <a:gd name="T72" fmla="*/ 1011 w 2400"/>
                <a:gd name="T73" fmla="*/ 1822 h 3356"/>
                <a:gd name="T74" fmla="*/ 779 w 2400"/>
                <a:gd name="T75" fmla="*/ 1782 h 3356"/>
                <a:gd name="T76" fmla="*/ 462 w 2400"/>
                <a:gd name="T77" fmla="*/ 1816 h 3356"/>
                <a:gd name="T78" fmla="*/ 124 w 2400"/>
                <a:gd name="T79" fmla="*/ 1724 h 3356"/>
                <a:gd name="T80" fmla="*/ 609 w 2400"/>
                <a:gd name="T81" fmla="*/ 1716 h 3356"/>
                <a:gd name="T82" fmla="*/ 451 w 2400"/>
                <a:gd name="T83" fmla="*/ 1322 h 3356"/>
                <a:gd name="T84" fmla="*/ 71 w 2400"/>
                <a:gd name="T85" fmla="*/ 1191 h 3356"/>
                <a:gd name="T86" fmla="*/ 59 w 2400"/>
                <a:gd name="T87" fmla="*/ 1154 h 3356"/>
                <a:gd name="T88" fmla="*/ 319 w 2400"/>
                <a:gd name="T89" fmla="*/ 1254 h 3356"/>
                <a:gd name="T90" fmla="*/ 477 w 2400"/>
                <a:gd name="T91" fmla="*/ 1229 h 3356"/>
                <a:gd name="T92" fmla="*/ 251 w 2400"/>
                <a:gd name="T93" fmla="*/ 644 h 3356"/>
                <a:gd name="T94" fmla="*/ 220 w 2400"/>
                <a:gd name="T95" fmla="*/ 469 h 3356"/>
                <a:gd name="T96" fmla="*/ 266 w 2400"/>
                <a:gd name="T97" fmla="*/ 604 h 3356"/>
                <a:gd name="T98" fmla="*/ 391 w 2400"/>
                <a:gd name="T99" fmla="*/ 942 h 3356"/>
                <a:gd name="T100" fmla="*/ 404 w 2400"/>
                <a:gd name="T101" fmla="*/ 956 h 3356"/>
                <a:gd name="T102" fmla="*/ 442 w 2400"/>
                <a:gd name="T103" fmla="*/ 889 h 3356"/>
                <a:gd name="T104" fmla="*/ 546 w 2400"/>
                <a:gd name="T105" fmla="*/ 605 h 3356"/>
                <a:gd name="T106" fmla="*/ 517 w 2400"/>
                <a:gd name="T107" fmla="*/ 847 h 3356"/>
                <a:gd name="T108" fmla="*/ 711 w 2400"/>
                <a:gd name="T109" fmla="*/ 1353 h 3356"/>
                <a:gd name="T110" fmla="*/ 937 w 2400"/>
                <a:gd name="T111" fmla="*/ 1160 h 3356"/>
                <a:gd name="T112" fmla="*/ 971 w 2400"/>
                <a:gd name="T113" fmla="*/ 511 h 3356"/>
                <a:gd name="T114" fmla="*/ 1137 w 2400"/>
                <a:gd name="T115" fmla="*/ 0 h 3356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4463 w 10000"/>
                <a:gd name="connsiteY199" fmla="*/ 999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68"/>
                <a:gd name="connsiteX1" fmla="*/ 4721 w 10000"/>
                <a:gd name="connsiteY1" fmla="*/ 48 h 10768"/>
                <a:gd name="connsiteX2" fmla="*/ 4713 w 10000"/>
                <a:gd name="connsiteY2" fmla="*/ 80 h 10768"/>
                <a:gd name="connsiteX3" fmla="*/ 4704 w 10000"/>
                <a:gd name="connsiteY3" fmla="*/ 101 h 10768"/>
                <a:gd name="connsiteX4" fmla="*/ 4704 w 10000"/>
                <a:gd name="connsiteY4" fmla="*/ 113 h 10768"/>
                <a:gd name="connsiteX5" fmla="*/ 4713 w 10000"/>
                <a:gd name="connsiteY5" fmla="*/ 119 h 10768"/>
                <a:gd name="connsiteX6" fmla="*/ 4713 w 10000"/>
                <a:gd name="connsiteY6" fmla="*/ 125 h 10768"/>
                <a:gd name="connsiteX7" fmla="*/ 4721 w 10000"/>
                <a:gd name="connsiteY7" fmla="*/ 125 h 10768"/>
                <a:gd name="connsiteX8" fmla="*/ 4721 w 10000"/>
                <a:gd name="connsiteY8" fmla="*/ 125 h 10768"/>
                <a:gd name="connsiteX9" fmla="*/ 4721 w 10000"/>
                <a:gd name="connsiteY9" fmla="*/ 134 h 10768"/>
                <a:gd name="connsiteX10" fmla="*/ 4713 w 10000"/>
                <a:gd name="connsiteY10" fmla="*/ 152 h 10768"/>
                <a:gd name="connsiteX11" fmla="*/ 4704 w 10000"/>
                <a:gd name="connsiteY11" fmla="*/ 179 h 10768"/>
                <a:gd name="connsiteX12" fmla="*/ 4692 w 10000"/>
                <a:gd name="connsiteY12" fmla="*/ 221 h 10768"/>
                <a:gd name="connsiteX13" fmla="*/ 4667 w 10000"/>
                <a:gd name="connsiteY13" fmla="*/ 280 h 10768"/>
                <a:gd name="connsiteX14" fmla="*/ 4629 w 10000"/>
                <a:gd name="connsiteY14" fmla="*/ 364 h 10768"/>
                <a:gd name="connsiteX15" fmla="*/ 4592 w 10000"/>
                <a:gd name="connsiteY15" fmla="*/ 465 h 10768"/>
                <a:gd name="connsiteX16" fmla="*/ 4533 w 10000"/>
                <a:gd name="connsiteY16" fmla="*/ 596 h 10768"/>
                <a:gd name="connsiteX17" fmla="*/ 4463 w 10000"/>
                <a:gd name="connsiteY17" fmla="*/ 754 h 10768"/>
                <a:gd name="connsiteX18" fmla="*/ 4379 w 10000"/>
                <a:gd name="connsiteY18" fmla="*/ 1001 h 10768"/>
                <a:gd name="connsiteX19" fmla="*/ 4321 w 10000"/>
                <a:gd name="connsiteY19" fmla="*/ 1266 h 10768"/>
                <a:gd name="connsiteX20" fmla="*/ 4275 w 10000"/>
                <a:gd name="connsiteY20" fmla="*/ 1538 h 10768"/>
                <a:gd name="connsiteX21" fmla="*/ 4213 w 10000"/>
                <a:gd name="connsiteY21" fmla="*/ 1827 h 10768"/>
                <a:gd name="connsiteX22" fmla="*/ 4204 w 10000"/>
                <a:gd name="connsiteY22" fmla="*/ 1889 h 10768"/>
                <a:gd name="connsiteX23" fmla="*/ 4192 w 10000"/>
                <a:gd name="connsiteY23" fmla="*/ 1982 h 10768"/>
                <a:gd name="connsiteX24" fmla="*/ 4183 w 10000"/>
                <a:gd name="connsiteY24" fmla="*/ 2080 h 10768"/>
                <a:gd name="connsiteX25" fmla="*/ 4175 w 10000"/>
                <a:gd name="connsiteY25" fmla="*/ 2187 h 10768"/>
                <a:gd name="connsiteX26" fmla="*/ 4175 w 10000"/>
                <a:gd name="connsiteY26" fmla="*/ 2297 h 10768"/>
                <a:gd name="connsiteX27" fmla="*/ 4192 w 10000"/>
                <a:gd name="connsiteY27" fmla="*/ 2396 h 10768"/>
                <a:gd name="connsiteX28" fmla="*/ 4213 w 10000"/>
                <a:gd name="connsiteY28" fmla="*/ 2482 h 10768"/>
                <a:gd name="connsiteX29" fmla="*/ 4250 w 10000"/>
                <a:gd name="connsiteY29" fmla="*/ 2542 h 10768"/>
                <a:gd name="connsiteX30" fmla="*/ 4450 w 10000"/>
                <a:gd name="connsiteY30" fmla="*/ 2530 h 10768"/>
                <a:gd name="connsiteX31" fmla="*/ 4646 w 10000"/>
                <a:gd name="connsiteY31" fmla="*/ 2482 h 10768"/>
                <a:gd name="connsiteX32" fmla="*/ 4833 w 10000"/>
                <a:gd name="connsiteY32" fmla="*/ 2405 h 10768"/>
                <a:gd name="connsiteX33" fmla="*/ 5025 w 10000"/>
                <a:gd name="connsiteY33" fmla="*/ 2297 h 10768"/>
                <a:gd name="connsiteX34" fmla="*/ 5200 w 10000"/>
                <a:gd name="connsiteY34" fmla="*/ 2172 h 10768"/>
                <a:gd name="connsiteX35" fmla="*/ 5371 w 10000"/>
                <a:gd name="connsiteY35" fmla="*/ 2020 h 10768"/>
                <a:gd name="connsiteX36" fmla="*/ 5533 w 10000"/>
                <a:gd name="connsiteY36" fmla="*/ 1859 h 10768"/>
                <a:gd name="connsiteX37" fmla="*/ 5683 w 10000"/>
                <a:gd name="connsiteY37" fmla="*/ 1690 h 10768"/>
                <a:gd name="connsiteX38" fmla="*/ 5829 w 10000"/>
                <a:gd name="connsiteY38" fmla="*/ 1511 h 10768"/>
                <a:gd name="connsiteX39" fmla="*/ 5954 w 10000"/>
                <a:gd name="connsiteY39" fmla="*/ 1326 h 10768"/>
                <a:gd name="connsiteX40" fmla="*/ 6071 w 10000"/>
                <a:gd name="connsiteY40" fmla="*/ 1147 h 10768"/>
                <a:gd name="connsiteX41" fmla="*/ 6167 w 10000"/>
                <a:gd name="connsiteY41" fmla="*/ 974 h 10768"/>
                <a:gd name="connsiteX42" fmla="*/ 6213 w 10000"/>
                <a:gd name="connsiteY42" fmla="*/ 974 h 10768"/>
                <a:gd name="connsiteX43" fmla="*/ 6213 w 10000"/>
                <a:gd name="connsiteY43" fmla="*/ 992 h 10768"/>
                <a:gd name="connsiteX44" fmla="*/ 6138 w 10000"/>
                <a:gd name="connsiteY44" fmla="*/ 1165 h 10768"/>
                <a:gd name="connsiteX45" fmla="*/ 6054 w 10000"/>
                <a:gd name="connsiteY45" fmla="*/ 1344 h 10768"/>
                <a:gd name="connsiteX46" fmla="*/ 5963 w 10000"/>
                <a:gd name="connsiteY46" fmla="*/ 1517 h 10768"/>
                <a:gd name="connsiteX47" fmla="*/ 5871 w 10000"/>
                <a:gd name="connsiteY47" fmla="*/ 1684 h 10768"/>
                <a:gd name="connsiteX48" fmla="*/ 5775 w 10000"/>
                <a:gd name="connsiteY48" fmla="*/ 1847 h 10768"/>
                <a:gd name="connsiteX49" fmla="*/ 5667 w 10000"/>
                <a:gd name="connsiteY49" fmla="*/ 1999 h 10768"/>
                <a:gd name="connsiteX50" fmla="*/ 5554 w 10000"/>
                <a:gd name="connsiteY50" fmla="*/ 2145 h 10768"/>
                <a:gd name="connsiteX51" fmla="*/ 5417 w 10000"/>
                <a:gd name="connsiteY51" fmla="*/ 2279 h 10768"/>
                <a:gd name="connsiteX52" fmla="*/ 5275 w 10000"/>
                <a:gd name="connsiteY52" fmla="*/ 2411 h 10768"/>
                <a:gd name="connsiteX53" fmla="*/ 5108 w 10000"/>
                <a:gd name="connsiteY53" fmla="*/ 2518 h 10768"/>
                <a:gd name="connsiteX54" fmla="*/ 4917 w 10000"/>
                <a:gd name="connsiteY54" fmla="*/ 2616 h 10768"/>
                <a:gd name="connsiteX55" fmla="*/ 4704 w 10000"/>
                <a:gd name="connsiteY55" fmla="*/ 2703 h 10768"/>
                <a:gd name="connsiteX56" fmla="*/ 4479 w 10000"/>
                <a:gd name="connsiteY56" fmla="*/ 2768 h 10768"/>
                <a:gd name="connsiteX57" fmla="*/ 4213 w 10000"/>
                <a:gd name="connsiteY57" fmla="*/ 2813 h 10768"/>
                <a:gd name="connsiteX58" fmla="*/ 4221 w 10000"/>
                <a:gd name="connsiteY58" fmla="*/ 3126 h 10768"/>
                <a:gd name="connsiteX59" fmla="*/ 4258 w 10000"/>
                <a:gd name="connsiteY59" fmla="*/ 3424 h 10768"/>
                <a:gd name="connsiteX60" fmla="*/ 4321 w 10000"/>
                <a:gd name="connsiteY60" fmla="*/ 3707 h 10768"/>
                <a:gd name="connsiteX61" fmla="*/ 4404 w 10000"/>
                <a:gd name="connsiteY61" fmla="*/ 3975 h 10768"/>
                <a:gd name="connsiteX62" fmla="*/ 4508 w 10000"/>
                <a:gd name="connsiteY62" fmla="*/ 4231 h 10768"/>
                <a:gd name="connsiteX63" fmla="*/ 4621 w 10000"/>
                <a:gd name="connsiteY63" fmla="*/ 4476 h 10768"/>
                <a:gd name="connsiteX64" fmla="*/ 4750 w 10000"/>
                <a:gd name="connsiteY64" fmla="*/ 4708 h 10768"/>
                <a:gd name="connsiteX65" fmla="*/ 4879 w 10000"/>
                <a:gd name="connsiteY65" fmla="*/ 4934 h 10768"/>
                <a:gd name="connsiteX66" fmla="*/ 4917 w 10000"/>
                <a:gd name="connsiteY66" fmla="*/ 4988 h 10768"/>
                <a:gd name="connsiteX67" fmla="*/ 4950 w 10000"/>
                <a:gd name="connsiteY67" fmla="*/ 5054 h 10768"/>
                <a:gd name="connsiteX68" fmla="*/ 4996 w 10000"/>
                <a:gd name="connsiteY68" fmla="*/ 5125 h 10768"/>
                <a:gd name="connsiteX69" fmla="*/ 5038 w 10000"/>
                <a:gd name="connsiteY69" fmla="*/ 5200 h 10768"/>
                <a:gd name="connsiteX70" fmla="*/ 5092 w 10000"/>
                <a:gd name="connsiteY70" fmla="*/ 5271 h 10768"/>
                <a:gd name="connsiteX71" fmla="*/ 5154 w 10000"/>
                <a:gd name="connsiteY71" fmla="*/ 5331 h 10768"/>
                <a:gd name="connsiteX72" fmla="*/ 5229 w 10000"/>
                <a:gd name="connsiteY72" fmla="*/ 5384 h 10768"/>
                <a:gd name="connsiteX73" fmla="*/ 5313 w 10000"/>
                <a:gd name="connsiteY73" fmla="*/ 5423 h 10768"/>
                <a:gd name="connsiteX74" fmla="*/ 5413 w 10000"/>
                <a:gd name="connsiteY74" fmla="*/ 5438 h 10768"/>
                <a:gd name="connsiteX75" fmla="*/ 5517 w 10000"/>
                <a:gd name="connsiteY75" fmla="*/ 5435 h 10768"/>
                <a:gd name="connsiteX76" fmla="*/ 5704 w 10000"/>
                <a:gd name="connsiteY76" fmla="*/ 5390 h 10768"/>
                <a:gd name="connsiteX77" fmla="*/ 5871 w 10000"/>
                <a:gd name="connsiteY77" fmla="*/ 5316 h 10768"/>
                <a:gd name="connsiteX78" fmla="*/ 6033 w 10000"/>
                <a:gd name="connsiteY78" fmla="*/ 5223 h 10768"/>
                <a:gd name="connsiteX79" fmla="*/ 6167 w 10000"/>
                <a:gd name="connsiteY79" fmla="*/ 5113 h 10768"/>
                <a:gd name="connsiteX80" fmla="*/ 6296 w 10000"/>
                <a:gd name="connsiteY80" fmla="*/ 4994 h 10768"/>
                <a:gd name="connsiteX81" fmla="*/ 6417 w 10000"/>
                <a:gd name="connsiteY81" fmla="*/ 4869 h 10768"/>
                <a:gd name="connsiteX82" fmla="*/ 6525 w 10000"/>
                <a:gd name="connsiteY82" fmla="*/ 4750 h 10768"/>
                <a:gd name="connsiteX83" fmla="*/ 6617 w 10000"/>
                <a:gd name="connsiteY83" fmla="*/ 4636 h 10768"/>
                <a:gd name="connsiteX84" fmla="*/ 6821 w 10000"/>
                <a:gd name="connsiteY84" fmla="*/ 4377 h 10768"/>
                <a:gd name="connsiteX85" fmla="*/ 7017 w 10000"/>
                <a:gd name="connsiteY85" fmla="*/ 4085 h 10768"/>
                <a:gd name="connsiteX86" fmla="*/ 7213 w 10000"/>
                <a:gd name="connsiteY86" fmla="*/ 3766 h 10768"/>
                <a:gd name="connsiteX87" fmla="*/ 7396 w 10000"/>
                <a:gd name="connsiteY87" fmla="*/ 3418 h 10768"/>
                <a:gd name="connsiteX88" fmla="*/ 7563 w 10000"/>
                <a:gd name="connsiteY88" fmla="*/ 3051 h 10768"/>
                <a:gd name="connsiteX89" fmla="*/ 7713 w 10000"/>
                <a:gd name="connsiteY89" fmla="*/ 2661 h 10768"/>
                <a:gd name="connsiteX90" fmla="*/ 7850 w 10000"/>
                <a:gd name="connsiteY90" fmla="*/ 2253 h 10768"/>
                <a:gd name="connsiteX91" fmla="*/ 7950 w 10000"/>
                <a:gd name="connsiteY91" fmla="*/ 1830 h 10768"/>
                <a:gd name="connsiteX92" fmla="*/ 8025 w 10000"/>
                <a:gd name="connsiteY92" fmla="*/ 1397 h 10768"/>
                <a:gd name="connsiteX93" fmla="*/ 8071 w 10000"/>
                <a:gd name="connsiteY93" fmla="*/ 954 h 10768"/>
                <a:gd name="connsiteX94" fmla="*/ 8108 w 10000"/>
                <a:gd name="connsiteY94" fmla="*/ 974 h 10768"/>
                <a:gd name="connsiteX95" fmla="*/ 8138 w 10000"/>
                <a:gd name="connsiteY95" fmla="*/ 1025 h 10768"/>
                <a:gd name="connsiteX96" fmla="*/ 8163 w 10000"/>
                <a:gd name="connsiteY96" fmla="*/ 1100 h 10768"/>
                <a:gd name="connsiteX97" fmla="*/ 8175 w 10000"/>
                <a:gd name="connsiteY97" fmla="*/ 1198 h 10768"/>
                <a:gd name="connsiteX98" fmla="*/ 8183 w 10000"/>
                <a:gd name="connsiteY98" fmla="*/ 1311 h 10768"/>
                <a:gd name="connsiteX99" fmla="*/ 8183 w 10000"/>
                <a:gd name="connsiteY99" fmla="*/ 1442 h 10768"/>
                <a:gd name="connsiteX100" fmla="*/ 8183 w 10000"/>
                <a:gd name="connsiteY100" fmla="*/ 1582 h 10768"/>
                <a:gd name="connsiteX101" fmla="*/ 8175 w 10000"/>
                <a:gd name="connsiteY101" fmla="*/ 1734 h 10768"/>
                <a:gd name="connsiteX102" fmla="*/ 8163 w 10000"/>
                <a:gd name="connsiteY102" fmla="*/ 1889 h 10768"/>
                <a:gd name="connsiteX103" fmla="*/ 8146 w 10000"/>
                <a:gd name="connsiteY103" fmla="*/ 2047 h 10768"/>
                <a:gd name="connsiteX104" fmla="*/ 8121 w 10000"/>
                <a:gd name="connsiteY104" fmla="*/ 2205 h 10768"/>
                <a:gd name="connsiteX105" fmla="*/ 8108 w 10000"/>
                <a:gd name="connsiteY105" fmla="*/ 2357 h 10768"/>
                <a:gd name="connsiteX106" fmla="*/ 8083 w 10000"/>
                <a:gd name="connsiteY106" fmla="*/ 2497 h 10768"/>
                <a:gd name="connsiteX107" fmla="*/ 8063 w 10000"/>
                <a:gd name="connsiteY107" fmla="*/ 2628 h 10768"/>
                <a:gd name="connsiteX108" fmla="*/ 8038 w 10000"/>
                <a:gd name="connsiteY108" fmla="*/ 2741 h 10768"/>
                <a:gd name="connsiteX109" fmla="*/ 8017 w 10000"/>
                <a:gd name="connsiteY109" fmla="*/ 2834 h 10768"/>
                <a:gd name="connsiteX110" fmla="*/ 8000 w 10000"/>
                <a:gd name="connsiteY110" fmla="*/ 2908 h 10768"/>
                <a:gd name="connsiteX111" fmla="*/ 7700 w 10000"/>
                <a:gd name="connsiteY111" fmla="*/ 3754 h 10768"/>
                <a:gd name="connsiteX112" fmla="*/ 7942 w 10000"/>
                <a:gd name="connsiteY112" fmla="*/ 3737 h 10768"/>
                <a:gd name="connsiteX113" fmla="*/ 8167 w 10000"/>
                <a:gd name="connsiteY113" fmla="*/ 3695 h 10768"/>
                <a:gd name="connsiteX114" fmla="*/ 8379 w 10000"/>
                <a:gd name="connsiteY114" fmla="*/ 3635 h 10768"/>
                <a:gd name="connsiteX115" fmla="*/ 8583 w 10000"/>
                <a:gd name="connsiteY115" fmla="*/ 3558 h 10768"/>
                <a:gd name="connsiteX116" fmla="*/ 8767 w 10000"/>
                <a:gd name="connsiteY116" fmla="*/ 3471 h 10768"/>
                <a:gd name="connsiteX117" fmla="*/ 8933 w 10000"/>
                <a:gd name="connsiteY117" fmla="*/ 3376 h 10768"/>
                <a:gd name="connsiteX118" fmla="*/ 9092 w 10000"/>
                <a:gd name="connsiteY118" fmla="*/ 3278 h 10768"/>
                <a:gd name="connsiteX119" fmla="*/ 9238 w 10000"/>
                <a:gd name="connsiteY119" fmla="*/ 3185 h 10768"/>
                <a:gd name="connsiteX120" fmla="*/ 9250 w 10000"/>
                <a:gd name="connsiteY120" fmla="*/ 3230 h 10768"/>
                <a:gd name="connsiteX121" fmla="*/ 9117 w 10000"/>
                <a:gd name="connsiteY121" fmla="*/ 3376 h 10768"/>
                <a:gd name="connsiteX122" fmla="*/ 8954 w 10000"/>
                <a:gd name="connsiteY122" fmla="*/ 3516 h 10768"/>
                <a:gd name="connsiteX123" fmla="*/ 8758 w 10000"/>
                <a:gd name="connsiteY123" fmla="*/ 3641 h 10768"/>
                <a:gd name="connsiteX124" fmla="*/ 8538 w 10000"/>
                <a:gd name="connsiteY124" fmla="*/ 3754 h 10768"/>
                <a:gd name="connsiteX125" fmla="*/ 8304 w 10000"/>
                <a:gd name="connsiteY125" fmla="*/ 3856 h 10768"/>
                <a:gd name="connsiteX126" fmla="*/ 8054 w 10000"/>
                <a:gd name="connsiteY126" fmla="*/ 3945 h 10768"/>
                <a:gd name="connsiteX127" fmla="*/ 7796 w 10000"/>
                <a:gd name="connsiteY127" fmla="*/ 4014 h 10768"/>
                <a:gd name="connsiteX128" fmla="*/ 7533 w 10000"/>
                <a:gd name="connsiteY128" fmla="*/ 4064 h 10768"/>
                <a:gd name="connsiteX129" fmla="*/ 7479 w 10000"/>
                <a:gd name="connsiteY129" fmla="*/ 4184 h 10768"/>
                <a:gd name="connsiteX130" fmla="*/ 7404 w 10000"/>
                <a:gd name="connsiteY130" fmla="*/ 4324 h 10768"/>
                <a:gd name="connsiteX131" fmla="*/ 7321 w 10000"/>
                <a:gd name="connsiteY131" fmla="*/ 4470 h 10768"/>
                <a:gd name="connsiteX132" fmla="*/ 7213 w 10000"/>
                <a:gd name="connsiteY132" fmla="*/ 4628 h 10768"/>
                <a:gd name="connsiteX133" fmla="*/ 7100 w 10000"/>
                <a:gd name="connsiteY133" fmla="*/ 4794 h 10768"/>
                <a:gd name="connsiteX134" fmla="*/ 6979 w 10000"/>
                <a:gd name="connsiteY134" fmla="*/ 4958 h 10768"/>
                <a:gd name="connsiteX135" fmla="*/ 6850 w 10000"/>
                <a:gd name="connsiteY135" fmla="*/ 5113 h 10768"/>
                <a:gd name="connsiteX136" fmla="*/ 6721 w 10000"/>
                <a:gd name="connsiteY136" fmla="*/ 5265 h 10768"/>
                <a:gd name="connsiteX137" fmla="*/ 6600 w 10000"/>
                <a:gd name="connsiteY137" fmla="*/ 5405 h 10768"/>
                <a:gd name="connsiteX138" fmla="*/ 6471 w 10000"/>
                <a:gd name="connsiteY138" fmla="*/ 5530 h 10768"/>
                <a:gd name="connsiteX139" fmla="*/ 6358 w 10000"/>
                <a:gd name="connsiteY139" fmla="*/ 5641 h 10768"/>
                <a:gd name="connsiteX140" fmla="*/ 6250 w 10000"/>
                <a:gd name="connsiteY140" fmla="*/ 5721 h 10768"/>
                <a:gd name="connsiteX141" fmla="*/ 6267 w 10000"/>
                <a:gd name="connsiteY141" fmla="*/ 5781 h 10768"/>
                <a:gd name="connsiteX142" fmla="*/ 6296 w 10000"/>
                <a:gd name="connsiteY142" fmla="*/ 5793 h 10768"/>
                <a:gd name="connsiteX143" fmla="*/ 6479 w 10000"/>
                <a:gd name="connsiteY143" fmla="*/ 5754 h 10768"/>
                <a:gd name="connsiteX144" fmla="*/ 6663 w 10000"/>
                <a:gd name="connsiteY144" fmla="*/ 5736 h 10768"/>
                <a:gd name="connsiteX145" fmla="*/ 6858 w 10000"/>
                <a:gd name="connsiteY145" fmla="*/ 5736 h 10768"/>
                <a:gd name="connsiteX146" fmla="*/ 7046 w 10000"/>
                <a:gd name="connsiteY146" fmla="*/ 5742 h 10768"/>
                <a:gd name="connsiteX147" fmla="*/ 7246 w 10000"/>
                <a:gd name="connsiteY147" fmla="*/ 5748 h 10768"/>
                <a:gd name="connsiteX148" fmla="*/ 7425 w 10000"/>
                <a:gd name="connsiteY148" fmla="*/ 5748 h 10768"/>
                <a:gd name="connsiteX149" fmla="*/ 7600 w 10000"/>
                <a:gd name="connsiteY149" fmla="*/ 5733 h 10768"/>
                <a:gd name="connsiteX150" fmla="*/ 7950 w 10000"/>
                <a:gd name="connsiteY150" fmla="*/ 5673 h 10768"/>
                <a:gd name="connsiteX151" fmla="*/ 8275 w 10000"/>
                <a:gd name="connsiteY151" fmla="*/ 5596 h 10768"/>
                <a:gd name="connsiteX152" fmla="*/ 8579 w 10000"/>
                <a:gd name="connsiteY152" fmla="*/ 5504 h 10768"/>
                <a:gd name="connsiteX153" fmla="*/ 8858 w 10000"/>
                <a:gd name="connsiteY153" fmla="*/ 5390 h 10768"/>
                <a:gd name="connsiteX154" fmla="*/ 9117 w 10000"/>
                <a:gd name="connsiteY154" fmla="*/ 5265 h 10768"/>
                <a:gd name="connsiteX155" fmla="*/ 9350 w 10000"/>
                <a:gd name="connsiteY155" fmla="*/ 5119 h 10768"/>
                <a:gd name="connsiteX156" fmla="*/ 9563 w 10000"/>
                <a:gd name="connsiteY156" fmla="*/ 4967 h 10768"/>
                <a:gd name="connsiteX157" fmla="*/ 9758 w 10000"/>
                <a:gd name="connsiteY157" fmla="*/ 4794 h 10768"/>
                <a:gd name="connsiteX158" fmla="*/ 9933 w 10000"/>
                <a:gd name="connsiteY158" fmla="*/ 4610 h 10768"/>
                <a:gd name="connsiteX159" fmla="*/ 10000 w 10000"/>
                <a:gd name="connsiteY159" fmla="*/ 4648 h 10768"/>
                <a:gd name="connsiteX160" fmla="*/ 10000 w 10000"/>
                <a:gd name="connsiteY160" fmla="*/ 4660 h 10768"/>
                <a:gd name="connsiteX161" fmla="*/ 9904 w 10000"/>
                <a:gd name="connsiteY161" fmla="*/ 4827 h 10768"/>
                <a:gd name="connsiteX162" fmla="*/ 9767 w 10000"/>
                <a:gd name="connsiteY162" fmla="*/ 5000 h 10768"/>
                <a:gd name="connsiteX163" fmla="*/ 9600 w 10000"/>
                <a:gd name="connsiteY163" fmla="*/ 5173 h 10768"/>
                <a:gd name="connsiteX164" fmla="*/ 9404 w 10000"/>
                <a:gd name="connsiteY164" fmla="*/ 5343 h 10768"/>
                <a:gd name="connsiteX165" fmla="*/ 9183 w 10000"/>
                <a:gd name="connsiteY165" fmla="*/ 5504 h 10768"/>
                <a:gd name="connsiteX166" fmla="*/ 8950 w 10000"/>
                <a:gd name="connsiteY166" fmla="*/ 5662 h 10768"/>
                <a:gd name="connsiteX167" fmla="*/ 8704 w 10000"/>
                <a:gd name="connsiteY167" fmla="*/ 5802 h 10768"/>
                <a:gd name="connsiteX168" fmla="*/ 8463 w 10000"/>
                <a:gd name="connsiteY168" fmla="*/ 5927 h 10768"/>
                <a:gd name="connsiteX169" fmla="*/ 8229 w 10000"/>
                <a:gd name="connsiteY169" fmla="*/ 6025 h 10768"/>
                <a:gd name="connsiteX170" fmla="*/ 8000 w 10000"/>
                <a:gd name="connsiteY170" fmla="*/ 6105 h 10768"/>
                <a:gd name="connsiteX171" fmla="*/ 7879 w 10000"/>
                <a:gd name="connsiteY171" fmla="*/ 6132 h 10768"/>
                <a:gd name="connsiteX172" fmla="*/ 7729 w 10000"/>
                <a:gd name="connsiteY172" fmla="*/ 6153 h 10768"/>
                <a:gd name="connsiteX173" fmla="*/ 7563 w 10000"/>
                <a:gd name="connsiteY173" fmla="*/ 6177 h 10768"/>
                <a:gd name="connsiteX174" fmla="*/ 7388 w 10000"/>
                <a:gd name="connsiteY174" fmla="*/ 6198 h 10768"/>
                <a:gd name="connsiteX175" fmla="*/ 7204 w 10000"/>
                <a:gd name="connsiteY175" fmla="*/ 6219 h 10768"/>
                <a:gd name="connsiteX176" fmla="*/ 7017 w 10000"/>
                <a:gd name="connsiteY176" fmla="*/ 6240 h 10768"/>
                <a:gd name="connsiteX177" fmla="*/ 6842 w 10000"/>
                <a:gd name="connsiteY177" fmla="*/ 6263 h 10768"/>
                <a:gd name="connsiteX178" fmla="*/ 6675 w 10000"/>
                <a:gd name="connsiteY178" fmla="*/ 6290 h 10768"/>
                <a:gd name="connsiteX179" fmla="*/ 6517 w 10000"/>
                <a:gd name="connsiteY179" fmla="*/ 6329 h 10768"/>
                <a:gd name="connsiteX180" fmla="*/ 6388 w 10000"/>
                <a:gd name="connsiteY180" fmla="*/ 6365 h 10768"/>
                <a:gd name="connsiteX181" fmla="*/ 6288 w 10000"/>
                <a:gd name="connsiteY181" fmla="*/ 6415 h 10768"/>
                <a:gd name="connsiteX182" fmla="*/ 6213 w 10000"/>
                <a:gd name="connsiteY182" fmla="*/ 6475 h 10768"/>
                <a:gd name="connsiteX183" fmla="*/ 6092 w 10000"/>
                <a:gd name="connsiteY183" fmla="*/ 6648 h 10768"/>
                <a:gd name="connsiteX184" fmla="*/ 6008 w 10000"/>
                <a:gd name="connsiteY184" fmla="*/ 6836 h 10768"/>
                <a:gd name="connsiteX185" fmla="*/ 5942 w 10000"/>
                <a:gd name="connsiteY185" fmla="*/ 7032 h 10768"/>
                <a:gd name="connsiteX186" fmla="*/ 5904 w 10000"/>
                <a:gd name="connsiteY186" fmla="*/ 7232 h 10768"/>
                <a:gd name="connsiteX187" fmla="*/ 5888 w 10000"/>
                <a:gd name="connsiteY187" fmla="*/ 7443 h 10768"/>
                <a:gd name="connsiteX188" fmla="*/ 5879 w 10000"/>
                <a:gd name="connsiteY188" fmla="*/ 7655 h 10768"/>
                <a:gd name="connsiteX189" fmla="*/ 5888 w 10000"/>
                <a:gd name="connsiteY189" fmla="*/ 7867 h 10768"/>
                <a:gd name="connsiteX190" fmla="*/ 5904 w 10000"/>
                <a:gd name="connsiteY190" fmla="*/ 8084 h 10768"/>
                <a:gd name="connsiteX191" fmla="*/ 5925 w 10000"/>
                <a:gd name="connsiteY191" fmla="*/ 8299 h 10768"/>
                <a:gd name="connsiteX192" fmla="*/ 5950 w 10000"/>
                <a:gd name="connsiteY192" fmla="*/ 8510 h 10768"/>
                <a:gd name="connsiteX193" fmla="*/ 5954 w 10000"/>
                <a:gd name="connsiteY193" fmla="*/ 8820 h 10768"/>
                <a:gd name="connsiteX194" fmla="*/ 5933 w 10000"/>
                <a:gd name="connsiteY194" fmla="*/ 9130 h 10768"/>
                <a:gd name="connsiteX195" fmla="*/ 5896 w 10000"/>
                <a:gd name="connsiteY195" fmla="*/ 9428 h 10768"/>
                <a:gd name="connsiteX196" fmla="*/ 5850 w 10000"/>
                <a:gd name="connsiteY196" fmla="*/ 9720 h 10768"/>
                <a:gd name="connsiteX197" fmla="*/ 5756 w 10000"/>
                <a:gd name="connsiteY197" fmla="*/ 10714 h 10768"/>
                <a:gd name="connsiteX198" fmla="*/ 3964 w 10000"/>
                <a:gd name="connsiteY198" fmla="*/ 10768 h 10768"/>
                <a:gd name="connsiteX199" fmla="*/ 3043 w 10000"/>
                <a:gd name="connsiteY199" fmla="*/ 9881 h 10768"/>
                <a:gd name="connsiteX200" fmla="*/ 4546 w 10000"/>
                <a:gd name="connsiteY200" fmla="*/ 9848 h 10768"/>
                <a:gd name="connsiteX201" fmla="*/ 4629 w 10000"/>
                <a:gd name="connsiteY201" fmla="*/ 9687 h 10768"/>
                <a:gd name="connsiteX202" fmla="*/ 4700 w 10000"/>
                <a:gd name="connsiteY202" fmla="*/ 9508 h 10768"/>
                <a:gd name="connsiteX203" fmla="*/ 4767 w 10000"/>
                <a:gd name="connsiteY203" fmla="*/ 9309 h 10768"/>
                <a:gd name="connsiteX204" fmla="*/ 4829 w 10000"/>
                <a:gd name="connsiteY204" fmla="*/ 9097 h 10768"/>
                <a:gd name="connsiteX205" fmla="*/ 4879 w 10000"/>
                <a:gd name="connsiteY205" fmla="*/ 8868 h 10768"/>
                <a:gd name="connsiteX206" fmla="*/ 4917 w 10000"/>
                <a:gd name="connsiteY206" fmla="*/ 8635 h 10768"/>
                <a:gd name="connsiteX207" fmla="*/ 4954 w 10000"/>
                <a:gd name="connsiteY207" fmla="*/ 8391 h 10768"/>
                <a:gd name="connsiteX208" fmla="*/ 4979 w 10000"/>
                <a:gd name="connsiteY208" fmla="*/ 8144 h 10768"/>
                <a:gd name="connsiteX209" fmla="*/ 5000 w 10000"/>
                <a:gd name="connsiteY209" fmla="*/ 7887 h 10768"/>
                <a:gd name="connsiteX210" fmla="*/ 5000 w 10000"/>
                <a:gd name="connsiteY210" fmla="*/ 7634 h 10768"/>
                <a:gd name="connsiteX211" fmla="*/ 5000 w 10000"/>
                <a:gd name="connsiteY211" fmla="*/ 7384 h 10768"/>
                <a:gd name="connsiteX212" fmla="*/ 4979 w 10000"/>
                <a:gd name="connsiteY212" fmla="*/ 7133 h 10768"/>
                <a:gd name="connsiteX213" fmla="*/ 4950 w 10000"/>
                <a:gd name="connsiteY213" fmla="*/ 6892 h 10768"/>
                <a:gd name="connsiteX214" fmla="*/ 4913 w 10000"/>
                <a:gd name="connsiteY214" fmla="*/ 6657 h 10768"/>
                <a:gd name="connsiteX215" fmla="*/ 4858 w 10000"/>
                <a:gd name="connsiteY215" fmla="*/ 6430 h 10768"/>
                <a:gd name="connsiteX216" fmla="*/ 4783 w 10000"/>
                <a:gd name="connsiteY216" fmla="*/ 6219 h 10768"/>
                <a:gd name="connsiteX217" fmla="*/ 4700 w 10000"/>
                <a:gd name="connsiteY217" fmla="*/ 6019 h 10768"/>
                <a:gd name="connsiteX218" fmla="*/ 4600 w 10000"/>
                <a:gd name="connsiteY218" fmla="*/ 5840 h 10768"/>
                <a:gd name="connsiteX219" fmla="*/ 4488 w 10000"/>
                <a:gd name="connsiteY219" fmla="*/ 5682 h 10768"/>
                <a:gd name="connsiteX220" fmla="*/ 4358 w 10000"/>
                <a:gd name="connsiteY220" fmla="*/ 5542 h 10768"/>
                <a:gd name="connsiteX221" fmla="*/ 4213 w 10000"/>
                <a:gd name="connsiteY221" fmla="*/ 5429 h 10768"/>
                <a:gd name="connsiteX222" fmla="*/ 4046 w 10000"/>
                <a:gd name="connsiteY222" fmla="*/ 5343 h 10768"/>
                <a:gd name="connsiteX223" fmla="*/ 3904 w 10000"/>
                <a:gd name="connsiteY223" fmla="*/ 5292 h 10768"/>
                <a:gd name="connsiteX224" fmla="*/ 3746 w 10000"/>
                <a:gd name="connsiteY224" fmla="*/ 5271 h 10768"/>
                <a:gd name="connsiteX225" fmla="*/ 3583 w 10000"/>
                <a:gd name="connsiteY225" fmla="*/ 5271 h 10768"/>
                <a:gd name="connsiteX226" fmla="*/ 3413 w 10000"/>
                <a:gd name="connsiteY226" fmla="*/ 5286 h 10768"/>
                <a:gd name="connsiteX227" fmla="*/ 3246 w 10000"/>
                <a:gd name="connsiteY227" fmla="*/ 5310 h 10768"/>
                <a:gd name="connsiteX228" fmla="*/ 3079 w 10000"/>
                <a:gd name="connsiteY228" fmla="*/ 5343 h 10768"/>
                <a:gd name="connsiteX229" fmla="*/ 2913 w 10000"/>
                <a:gd name="connsiteY229" fmla="*/ 5369 h 10768"/>
                <a:gd name="connsiteX230" fmla="*/ 2750 w 10000"/>
                <a:gd name="connsiteY230" fmla="*/ 5396 h 10768"/>
                <a:gd name="connsiteX231" fmla="*/ 2600 w 10000"/>
                <a:gd name="connsiteY231" fmla="*/ 5411 h 10768"/>
                <a:gd name="connsiteX232" fmla="*/ 2258 w 10000"/>
                <a:gd name="connsiteY232" fmla="*/ 5423 h 10768"/>
                <a:gd name="connsiteX233" fmla="*/ 1925 w 10000"/>
                <a:gd name="connsiteY233" fmla="*/ 5411 h 10768"/>
                <a:gd name="connsiteX234" fmla="*/ 1617 w 10000"/>
                <a:gd name="connsiteY234" fmla="*/ 5384 h 10768"/>
                <a:gd name="connsiteX235" fmla="*/ 1321 w 10000"/>
                <a:gd name="connsiteY235" fmla="*/ 5346 h 10768"/>
                <a:gd name="connsiteX236" fmla="*/ 1033 w 10000"/>
                <a:gd name="connsiteY236" fmla="*/ 5298 h 10768"/>
                <a:gd name="connsiteX237" fmla="*/ 758 w 10000"/>
                <a:gd name="connsiteY237" fmla="*/ 5250 h 10768"/>
                <a:gd name="connsiteX238" fmla="*/ 500 w 10000"/>
                <a:gd name="connsiteY238" fmla="*/ 5197 h 10768"/>
                <a:gd name="connsiteX239" fmla="*/ 517 w 10000"/>
                <a:gd name="connsiteY239" fmla="*/ 5137 h 10768"/>
                <a:gd name="connsiteX240" fmla="*/ 871 w 10000"/>
                <a:gd name="connsiteY240" fmla="*/ 5173 h 10768"/>
                <a:gd name="connsiteX241" fmla="*/ 1221 w 10000"/>
                <a:gd name="connsiteY241" fmla="*/ 5197 h 10768"/>
                <a:gd name="connsiteX242" fmla="*/ 1563 w 10000"/>
                <a:gd name="connsiteY242" fmla="*/ 5206 h 10768"/>
                <a:gd name="connsiteX243" fmla="*/ 1896 w 10000"/>
                <a:gd name="connsiteY243" fmla="*/ 5197 h 10768"/>
                <a:gd name="connsiteX244" fmla="*/ 2221 w 10000"/>
                <a:gd name="connsiteY244" fmla="*/ 5164 h 10768"/>
                <a:gd name="connsiteX245" fmla="*/ 2538 w 10000"/>
                <a:gd name="connsiteY245" fmla="*/ 5113 h 10768"/>
                <a:gd name="connsiteX246" fmla="*/ 2842 w 10000"/>
                <a:gd name="connsiteY246" fmla="*/ 5045 h 10768"/>
                <a:gd name="connsiteX247" fmla="*/ 3129 w 10000"/>
                <a:gd name="connsiteY247" fmla="*/ 4946 h 10768"/>
                <a:gd name="connsiteX248" fmla="*/ 3500 w 10000"/>
                <a:gd name="connsiteY248" fmla="*/ 4815 h 10768"/>
                <a:gd name="connsiteX249" fmla="*/ 2821 w 10000"/>
                <a:gd name="connsiteY249" fmla="*/ 4389 h 10768"/>
                <a:gd name="connsiteX250" fmla="*/ 2213 w 10000"/>
                <a:gd name="connsiteY250" fmla="*/ 3912 h 10768"/>
                <a:gd name="connsiteX251" fmla="*/ 1879 w 10000"/>
                <a:gd name="connsiteY251" fmla="*/ 3939 h 10768"/>
                <a:gd name="connsiteX252" fmla="*/ 1554 w 10000"/>
                <a:gd name="connsiteY252" fmla="*/ 3939 h 10768"/>
                <a:gd name="connsiteX253" fmla="*/ 1258 w 10000"/>
                <a:gd name="connsiteY253" fmla="*/ 3912 h 10768"/>
                <a:gd name="connsiteX254" fmla="*/ 979 w 10000"/>
                <a:gd name="connsiteY254" fmla="*/ 3856 h 10768"/>
                <a:gd name="connsiteX255" fmla="*/ 721 w 10000"/>
                <a:gd name="connsiteY255" fmla="*/ 3775 h 10768"/>
                <a:gd name="connsiteX256" fmla="*/ 496 w 10000"/>
                <a:gd name="connsiteY256" fmla="*/ 3674 h 10768"/>
                <a:gd name="connsiteX257" fmla="*/ 296 w 10000"/>
                <a:gd name="connsiteY257" fmla="*/ 3549 h 10768"/>
                <a:gd name="connsiteX258" fmla="*/ 129 w 10000"/>
                <a:gd name="connsiteY258" fmla="*/ 3403 h 10768"/>
                <a:gd name="connsiteX259" fmla="*/ 0 w 10000"/>
                <a:gd name="connsiteY259" fmla="*/ 3245 h 10768"/>
                <a:gd name="connsiteX260" fmla="*/ 17 w 10000"/>
                <a:gd name="connsiteY260" fmla="*/ 3218 h 10768"/>
                <a:gd name="connsiteX261" fmla="*/ 71 w 10000"/>
                <a:gd name="connsiteY261" fmla="*/ 3245 h 10768"/>
                <a:gd name="connsiteX262" fmla="*/ 138 w 10000"/>
                <a:gd name="connsiteY262" fmla="*/ 3349 h 10768"/>
                <a:gd name="connsiteX263" fmla="*/ 246 w 10000"/>
                <a:gd name="connsiteY263" fmla="*/ 3439 h 10768"/>
                <a:gd name="connsiteX264" fmla="*/ 379 w 10000"/>
                <a:gd name="connsiteY264" fmla="*/ 3528 h 10768"/>
                <a:gd name="connsiteX265" fmla="*/ 538 w 10000"/>
                <a:gd name="connsiteY265" fmla="*/ 3597 h 10768"/>
                <a:gd name="connsiteX266" fmla="*/ 721 w 10000"/>
                <a:gd name="connsiteY266" fmla="*/ 3656 h 10768"/>
                <a:gd name="connsiteX267" fmla="*/ 913 w 10000"/>
                <a:gd name="connsiteY267" fmla="*/ 3701 h 10768"/>
                <a:gd name="connsiteX268" fmla="*/ 1117 w 10000"/>
                <a:gd name="connsiteY268" fmla="*/ 3728 h 10768"/>
                <a:gd name="connsiteX269" fmla="*/ 1329 w 10000"/>
                <a:gd name="connsiteY269" fmla="*/ 3737 h 10768"/>
                <a:gd name="connsiteX270" fmla="*/ 1533 w 10000"/>
                <a:gd name="connsiteY270" fmla="*/ 3734 h 10768"/>
                <a:gd name="connsiteX271" fmla="*/ 1646 w 10000"/>
                <a:gd name="connsiteY271" fmla="*/ 3722 h 10768"/>
                <a:gd name="connsiteX272" fmla="*/ 1746 w 10000"/>
                <a:gd name="connsiteY272" fmla="*/ 3722 h 10768"/>
                <a:gd name="connsiteX273" fmla="*/ 1833 w 10000"/>
                <a:gd name="connsiteY273" fmla="*/ 3710 h 10768"/>
                <a:gd name="connsiteX274" fmla="*/ 1917 w 10000"/>
                <a:gd name="connsiteY274" fmla="*/ 3695 h 10768"/>
                <a:gd name="connsiteX275" fmla="*/ 1988 w 10000"/>
                <a:gd name="connsiteY275" fmla="*/ 3662 h 10768"/>
                <a:gd name="connsiteX276" fmla="*/ 1788 w 10000"/>
                <a:gd name="connsiteY276" fmla="*/ 3391 h 10768"/>
                <a:gd name="connsiteX277" fmla="*/ 1617 w 10000"/>
                <a:gd name="connsiteY277" fmla="*/ 3126 h 10768"/>
                <a:gd name="connsiteX278" fmla="*/ 1454 w 10000"/>
                <a:gd name="connsiteY278" fmla="*/ 2849 h 10768"/>
                <a:gd name="connsiteX279" fmla="*/ 1313 w 10000"/>
                <a:gd name="connsiteY279" fmla="*/ 2563 h 10768"/>
                <a:gd name="connsiteX280" fmla="*/ 1175 w 10000"/>
                <a:gd name="connsiteY280" fmla="*/ 2253 h 10768"/>
                <a:gd name="connsiteX281" fmla="*/ 1046 w 10000"/>
                <a:gd name="connsiteY281" fmla="*/ 1919 h 10768"/>
                <a:gd name="connsiteX282" fmla="*/ 1033 w 10000"/>
                <a:gd name="connsiteY282" fmla="*/ 1859 h 10768"/>
                <a:gd name="connsiteX283" fmla="*/ 1000 w 10000"/>
                <a:gd name="connsiteY283" fmla="*/ 1776 h 10768"/>
                <a:gd name="connsiteX284" fmla="*/ 979 w 10000"/>
                <a:gd name="connsiteY284" fmla="*/ 1684 h 10768"/>
                <a:gd name="connsiteX285" fmla="*/ 950 w 10000"/>
                <a:gd name="connsiteY285" fmla="*/ 1591 h 10768"/>
                <a:gd name="connsiteX286" fmla="*/ 925 w 10000"/>
                <a:gd name="connsiteY286" fmla="*/ 1490 h 10768"/>
                <a:gd name="connsiteX287" fmla="*/ 917 w 10000"/>
                <a:gd name="connsiteY287" fmla="*/ 1397 h 10768"/>
                <a:gd name="connsiteX288" fmla="*/ 917 w 10000"/>
                <a:gd name="connsiteY288" fmla="*/ 1311 h 10768"/>
                <a:gd name="connsiteX289" fmla="*/ 933 w 10000"/>
                <a:gd name="connsiteY289" fmla="*/ 1234 h 10768"/>
                <a:gd name="connsiteX290" fmla="*/ 963 w 10000"/>
                <a:gd name="connsiteY290" fmla="*/ 1180 h 10768"/>
                <a:gd name="connsiteX291" fmla="*/ 1000 w 10000"/>
                <a:gd name="connsiteY291" fmla="*/ 1192 h 10768"/>
                <a:gd name="connsiteX292" fmla="*/ 1033 w 10000"/>
                <a:gd name="connsiteY292" fmla="*/ 1496 h 10768"/>
                <a:gd name="connsiteX293" fmla="*/ 1108 w 10000"/>
                <a:gd name="connsiteY293" fmla="*/ 1800 h 10768"/>
                <a:gd name="connsiteX294" fmla="*/ 1221 w 10000"/>
                <a:gd name="connsiteY294" fmla="*/ 2098 h 10768"/>
                <a:gd name="connsiteX295" fmla="*/ 1358 w 10000"/>
                <a:gd name="connsiteY295" fmla="*/ 2372 h 10768"/>
                <a:gd name="connsiteX296" fmla="*/ 1508 w 10000"/>
                <a:gd name="connsiteY296" fmla="*/ 2628 h 10768"/>
                <a:gd name="connsiteX297" fmla="*/ 1646 w 10000"/>
                <a:gd name="connsiteY297" fmla="*/ 2795 h 10768"/>
                <a:gd name="connsiteX298" fmla="*/ 1629 w 10000"/>
                <a:gd name="connsiteY298" fmla="*/ 2801 h 10768"/>
                <a:gd name="connsiteX299" fmla="*/ 1629 w 10000"/>
                <a:gd name="connsiteY299" fmla="*/ 2807 h 10768"/>
                <a:gd name="connsiteX300" fmla="*/ 1638 w 10000"/>
                <a:gd name="connsiteY300" fmla="*/ 2813 h 10768"/>
                <a:gd name="connsiteX301" fmla="*/ 1646 w 10000"/>
                <a:gd name="connsiteY301" fmla="*/ 2816 h 10768"/>
                <a:gd name="connsiteX302" fmla="*/ 1663 w 10000"/>
                <a:gd name="connsiteY302" fmla="*/ 2822 h 10768"/>
                <a:gd name="connsiteX303" fmla="*/ 1667 w 10000"/>
                <a:gd name="connsiteY303" fmla="*/ 2834 h 10768"/>
                <a:gd name="connsiteX304" fmla="*/ 1675 w 10000"/>
                <a:gd name="connsiteY304" fmla="*/ 2840 h 10768"/>
                <a:gd name="connsiteX305" fmla="*/ 1683 w 10000"/>
                <a:gd name="connsiteY305" fmla="*/ 2849 h 10768"/>
                <a:gd name="connsiteX306" fmla="*/ 1683 w 10000"/>
                <a:gd name="connsiteY306" fmla="*/ 2843 h 10768"/>
                <a:gd name="connsiteX307" fmla="*/ 1675 w 10000"/>
                <a:gd name="connsiteY307" fmla="*/ 2840 h 10768"/>
                <a:gd name="connsiteX308" fmla="*/ 1675 w 10000"/>
                <a:gd name="connsiteY308" fmla="*/ 2840 h 10768"/>
                <a:gd name="connsiteX309" fmla="*/ 1646 w 10000"/>
                <a:gd name="connsiteY309" fmla="*/ 2795 h 10768"/>
                <a:gd name="connsiteX310" fmla="*/ 1746 w 10000"/>
                <a:gd name="connsiteY310" fmla="*/ 2741 h 10768"/>
                <a:gd name="connsiteX311" fmla="*/ 1842 w 10000"/>
                <a:gd name="connsiteY311" fmla="*/ 2649 h 10768"/>
                <a:gd name="connsiteX312" fmla="*/ 1933 w 10000"/>
                <a:gd name="connsiteY312" fmla="*/ 2542 h 10768"/>
                <a:gd name="connsiteX313" fmla="*/ 2017 w 10000"/>
                <a:gd name="connsiteY313" fmla="*/ 2411 h 10768"/>
                <a:gd name="connsiteX314" fmla="*/ 2092 w 10000"/>
                <a:gd name="connsiteY314" fmla="*/ 2265 h 10768"/>
                <a:gd name="connsiteX315" fmla="*/ 2163 w 10000"/>
                <a:gd name="connsiteY315" fmla="*/ 2113 h 10768"/>
                <a:gd name="connsiteX316" fmla="*/ 2221 w 10000"/>
                <a:gd name="connsiteY316" fmla="*/ 1955 h 10768"/>
                <a:gd name="connsiteX317" fmla="*/ 2275 w 10000"/>
                <a:gd name="connsiteY317" fmla="*/ 1803 h 10768"/>
                <a:gd name="connsiteX318" fmla="*/ 2321 w 10000"/>
                <a:gd name="connsiteY318" fmla="*/ 1657 h 10768"/>
                <a:gd name="connsiteX319" fmla="*/ 2329 w 10000"/>
                <a:gd name="connsiteY319" fmla="*/ 1853 h 10768"/>
                <a:gd name="connsiteX320" fmla="*/ 2321 w 10000"/>
                <a:gd name="connsiteY320" fmla="*/ 2032 h 10768"/>
                <a:gd name="connsiteX321" fmla="*/ 2283 w 10000"/>
                <a:gd name="connsiteY321" fmla="*/ 2199 h 10768"/>
                <a:gd name="connsiteX322" fmla="*/ 2229 w 10000"/>
                <a:gd name="connsiteY322" fmla="*/ 2366 h 10768"/>
                <a:gd name="connsiteX323" fmla="*/ 2154 w 10000"/>
                <a:gd name="connsiteY323" fmla="*/ 2524 h 10768"/>
                <a:gd name="connsiteX324" fmla="*/ 2046 w 10000"/>
                <a:gd name="connsiteY324" fmla="*/ 2682 h 10768"/>
                <a:gd name="connsiteX325" fmla="*/ 1796 w 10000"/>
                <a:gd name="connsiteY325" fmla="*/ 3027 h 10768"/>
                <a:gd name="connsiteX326" fmla="*/ 2054 w 10000"/>
                <a:gd name="connsiteY326" fmla="*/ 3305 h 10768"/>
                <a:gd name="connsiteX327" fmla="*/ 2333 w 10000"/>
                <a:gd name="connsiteY327" fmla="*/ 3564 h 10768"/>
                <a:gd name="connsiteX328" fmla="*/ 2638 w 10000"/>
                <a:gd name="connsiteY328" fmla="*/ 3808 h 10768"/>
                <a:gd name="connsiteX329" fmla="*/ 2963 w 10000"/>
                <a:gd name="connsiteY329" fmla="*/ 4032 h 10768"/>
                <a:gd name="connsiteX330" fmla="*/ 4129 w 10000"/>
                <a:gd name="connsiteY330" fmla="*/ 4610 h 10768"/>
                <a:gd name="connsiteX331" fmla="*/ 4167 w 10000"/>
                <a:gd name="connsiteY331" fmla="*/ 4589 h 10768"/>
                <a:gd name="connsiteX332" fmla="*/ 4071 w 10000"/>
                <a:gd name="connsiteY332" fmla="*/ 4333 h 10768"/>
                <a:gd name="connsiteX333" fmla="*/ 3996 w 10000"/>
                <a:gd name="connsiteY333" fmla="*/ 4058 h 10768"/>
                <a:gd name="connsiteX334" fmla="*/ 3933 w 10000"/>
                <a:gd name="connsiteY334" fmla="*/ 3760 h 10768"/>
                <a:gd name="connsiteX335" fmla="*/ 3904 w 10000"/>
                <a:gd name="connsiteY335" fmla="*/ 3456 h 10768"/>
                <a:gd name="connsiteX336" fmla="*/ 3879 w 10000"/>
                <a:gd name="connsiteY336" fmla="*/ 3138 h 10768"/>
                <a:gd name="connsiteX337" fmla="*/ 3879 w 10000"/>
                <a:gd name="connsiteY337" fmla="*/ 2813 h 10768"/>
                <a:gd name="connsiteX338" fmla="*/ 3896 w 10000"/>
                <a:gd name="connsiteY338" fmla="*/ 2485 h 10768"/>
                <a:gd name="connsiteX339" fmla="*/ 3933 w 10000"/>
                <a:gd name="connsiteY339" fmla="*/ 2160 h 10768"/>
                <a:gd name="connsiteX340" fmla="*/ 3988 w 10000"/>
                <a:gd name="connsiteY340" fmla="*/ 1836 h 10768"/>
                <a:gd name="connsiteX341" fmla="*/ 4046 w 10000"/>
                <a:gd name="connsiteY341" fmla="*/ 1523 h 10768"/>
                <a:gd name="connsiteX342" fmla="*/ 4129 w 10000"/>
                <a:gd name="connsiteY342" fmla="*/ 1219 h 10768"/>
                <a:gd name="connsiteX343" fmla="*/ 4229 w 10000"/>
                <a:gd name="connsiteY343" fmla="*/ 933 h 10768"/>
                <a:gd name="connsiteX344" fmla="*/ 4333 w 10000"/>
                <a:gd name="connsiteY344" fmla="*/ 662 h 10768"/>
                <a:gd name="connsiteX345" fmla="*/ 4454 w 10000"/>
                <a:gd name="connsiteY345" fmla="*/ 417 h 10768"/>
                <a:gd name="connsiteX346" fmla="*/ 4583 w 10000"/>
                <a:gd name="connsiteY346" fmla="*/ 194 h 10768"/>
                <a:gd name="connsiteX347" fmla="*/ 4738 w 10000"/>
                <a:gd name="connsiteY347" fmla="*/ 0 h 10768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4309 w 10000"/>
                <a:gd name="connsiteY199" fmla="*/ 10293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41"/>
                <a:gd name="connsiteX1" fmla="*/ 4721 w 10000"/>
                <a:gd name="connsiteY1" fmla="*/ 48 h 10741"/>
                <a:gd name="connsiteX2" fmla="*/ 4713 w 10000"/>
                <a:gd name="connsiteY2" fmla="*/ 80 h 10741"/>
                <a:gd name="connsiteX3" fmla="*/ 4704 w 10000"/>
                <a:gd name="connsiteY3" fmla="*/ 101 h 10741"/>
                <a:gd name="connsiteX4" fmla="*/ 4704 w 10000"/>
                <a:gd name="connsiteY4" fmla="*/ 113 h 10741"/>
                <a:gd name="connsiteX5" fmla="*/ 4713 w 10000"/>
                <a:gd name="connsiteY5" fmla="*/ 119 h 10741"/>
                <a:gd name="connsiteX6" fmla="*/ 4713 w 10000"/>
                <a:gd name="connsiteY6" fmla="*/ 125 h 10741"/>
                <a:gd name="connsiteX7" fmla="*/ 4721 w 10000"/>
                <a:gd name="connsiteY7" fmla="*/ 125 h 10741"/>
                <a:gd name="connsiteX8" fmla="*/ 4721 w 10000"/>
                <a:gd name="connsiteY8" fmla="*/ 125 h 10741"/>
                <a:gd name="connsiteX9" fmla="*/ 4721 w 10000"/>
                <a:gd name="connsiteY9" fmla="*/ 134 h 10741"/>
                <a:gd name="connsiteX10" fmla="*/ 4713 w 10000"/>
                <a:gd name="connsiteY10" fmla="*/ 152 h 10741"/>
                <a:gd name="connsiteX11" fmla="*/ 4704 w 10000"/>
                <a:gd name="connsiteY11" fmla="*/ 179 h 10741"/>
                <a:gd name="connsiteX12" fmla="*/ 4692 w 10000"/>
                <a:gd name="connsiteY12" fmla="*/ 221 h 10741"/>
                <a:gd name="connsiteX13" fmla="*/ 4667 w 10000"/>
                <a:gd name="connsiteY13" fmla="*/ 280 h 10741"/>
                <a:gd name="connsiteX14" fmla="*/ 4629 w 10000"/>
                <a:gd name="connsiteY14" fmla="*/ 364 h 10741"/>
                <a:gd name="connsiteX15" fmla="*/ 4592 w 10000"/>
                <a:gd name="connsiteY15" fmla="*/ 465 h 10741"/>
                <a:gd name="connsiteX16" fmla="*/ 4533 w 10000"/>
                <a:gd name="connsiteY16" fmla="*/ 596 h 10741"/>
                <a:gd name="connsiteX17" fmla="*/ 4463 w 10000"/>
                <a:gd name="connsiteY17" fmla="*/ 754 h 10741"/>
                <a:gd name="connsiteX18" fmla="*/ 4379 w 10000"/>
                <a:gd name="connsiteY18" fmla="*/ 1001 h 10741"/>
                <a:gd name="connsiteX19" fmla="*/ 4321 w 10000"/>
                <a:gd name="connsiteY19" fmla="*/ 1266 h 10741"/>
                <a:gd name="connsiteX20" fmla="*/ 4275 w 10000"/>
                <a:gd name="connsiteY20" fmla="*/ 1538 h 10741"/>
                <a:gd name="connsiteX21" fmla="*/ 4213 w 10000"/>
                <a:gd name="connsiteY21" fmla="*/ 1827 h 10741"/>
                <a:gd name="connsiteX22" fmla="*/ 4204 w 10000"/>
                <a:gd name="connsiteY22" fmla="*/ 1889 h 10741"/>
                <a:gd name="connsiteX23" fmla="*/ 4192 w 10000"/>
                <a:gd name="connsiteY23" fmla="*/ 1982 h 10741"/>
                <a:gd name="connsiteX24" fmla="*/ 4183 w 10000"/>
                <a:gd name="connsiteY24" fmla="*/ 2080 h 10741"/>
                <a:gd name="connsiteX25" fmla="*/ 4175 w 10000"/>
                <a:gd name="connsiteY25" fmla="*/ 2187 h 10741"/>
                <a:gd name="connsiteX26" fmla="*/ 4175 w 10000"/>
                <a:gd name="connsiteY26" fmla="*/ 2297 h 10741"/>
                <a:gd name="connsiteX27" fmla="*/ 4192 w 10000"/>
                <a:gd name="connsiteY27" fmla="*/ 2396 h 10741"/>
                <a:gd name="connsiteX28" fmla="*/ 4213 w 10000"/>
                <a:gd name="connsiteY28" fmla="*/ 2482 h 10741"/>
                <a:gd name="connsiteX29" fmla="*/ 4250 w 10000"/>
                <a:gd name="connsiteY29" fmla="*/ 2542 h 10741"/>
                <a:gd name="connsiteX30" fmla="*/ 4450 w 10000"/>
                <a:gd name="connsiteY30" fmla="*/ 2530 h 10741"/>
                <a:gd name="connsiteX31" fmla="*/ 4646 w 10000"/>
                <a:gd name="connsiteY31" fmla="*/ 2482 h 10741"/>
                <a:gd name="connsiteX32" fmla="*/ 4833 w 10000"/>
                <a:gd name="connsiteY32" fmla="*/ 2405 h 10741"/>
                <a:gd name="connsiteX33" fmla="*/ 5025 w 10000"/>
                <a:gd name="connsiteY33" fmla="*/ 2297 h 10741"/>
                <a:gd name="connsiteX34" fmla="*/ 5200 w 10000"/>
                <a:gd name="connsiteY34" fmla="*/ 2172 h 10741"/>
                <a:gd name="connsiteX35" fmla="*/ 5371 w 10000"/>
                <a:gd name="connsiteY35" fmla="*/ 2020 h 10741"/>
                <a:gd name="connsiteX36" fmla="*/ 5533 w 10000"/>
                <a:gd name="connsiteY36" fmla="*/ 1859 h 10741"/>
                <a:gd name="connsiteX37" fmla="*/ 5683 w 10000"/>
                <a:gd name="connsiteY37" fmla="*/ 1690 h 10741"/>
                <a:gd name="connsiteX38" fmla="*/ 5829 w 10000"/>
                <a:gd name="connsiteY38" fmla="*/ 1511 h 10741"/>
                <a:gd name="connsiteX39" fmla="*/ 5954 w 10000"/>
                <a:gd name="connsiteY39" fmla="*/ 1326 h 10741"/>
                <a:gd name="connsiteX40" fmla="*/ 6071 w 10000"/>
                <a:gd name="connsiteY40" fmla="*/ 1147 h 10741"/>
                <a:gd name="connsiteX41" fmla="*/ 6167 w 10000"/>
                <a:gd name="connsiteY41" fmla="*/ 974 h 10741"/>
                <a:gd name="connsiteX42" fmla="*/ 6213 w 10000"/>
                <a:gd name="connsiteY42" fmla="*/ 974 h 10741"/>
                <a:gd name="connsiteX43" fmla="*/ 6213 w 10000"/>
                <a:gd name="connsiteY43" fmla="*/ 992 h 10741"/>
                <a:gd name="connsiteX44" fmla="*/ 6138 w 10000"/>
                <a:gd name="connsiteY44" fmla="*/ 1165 h 10741"/>
                <a:gd name="connsiteX45" fmla="*/ 6054 w 10000"/>
                <a:gd name="connsiteY45" fmla="*/ 1344 h 10741"/>
                <a:gd name="connsiteX46" fmla="*/ 5963 w 10000"/>
                <a:gd name="connsiteY46" fmla="*/ 1517 h 10741"/>
                <a:gd name="connsiteX47" fmla="*/ 5871 w 10000"/>
                <a:gd name="connsiteY47" fmla="*/ 1684 h 10741"/>
                <a:gd name="connsiteX48" fmla="*/ 5775 w 10000"/>
                <a:gd name="connsiteY48" fmla="*/ 1847 h 10741"/>
                <a:gd name="connsiteX49" fmla="*/ 5667 w 10000"/>
                <a:gd name="connsiteY49" fmla="*/ 1999 h 10741"/>
                <a:gd name="connsiteX50" fmla="*/ 5554 w 10000"/>
                <a:gd name="connsiteY50" fmla="*/ 2145 h 10741"/>
                <a:gd name="connsiteX51" fmla="*/ 5417 w 10000"/>
                <a:gd name="connsiteY51" fmla="*/ 2279 h 10741"/>
                <a:gd name="connsiteX52" fmla="*/ 5275 w 10000"/>
                <a:gd name="connsiteY52" fmla="*/ 2411 h 10741"/>
                <a:gd name="connsiteX53" fmla="*/ 5108 w 10000"/>
                <a:gd name="connsiteY53" fmla="*/ 2518 h 10741"/>
                <a:gd name="connsiteX54" fmla="*/ 4917 w 10000"/>
                <a:gd name="connsiteY54" fmla="*/ 2616 h 10741"/>
                <a:gd name="connsiteX55" fmla="*/ 4704 w 10000"/>
                <a:gd name="connsiteY55" fmla="*/ 2703 h 10741"/>
                <a:gd name="connsiteX56" fmla="*/ 4479 w 10000"/>
                <a:gd name="connsiteY56" fmla="*/ 2768 h 10741"/>
                <a:gd name="connsiteX57" fmla="*/ 4213 w 10000"/>
                <a:gd name="connsiteY57" fmla="*/ 2813 h 10741"/>
                <a:gd name="connsiteX58" fmla="*/ 4221 w 10000"/>
                <a:gd name="connsiteY58" fmla="*/ 3126 h 10741"/>
                <a:gd name="connsiteX59" fmla="*/ 4258 w 10000"/>
                <a:gd name="connsiteY59" fmla="*/ 3424 h 10741"/>
                <a:gd name="connsiteX60" fmla="*/ 4321 w 10000"/>
                <a:gd name="connsiteY60" fmla="*/ 3707 h 10741"/>
                <a:gd name="connsiteX61" fmla="*/ 4404 w 10000"/>
                <a:gd name="connsiteY61" fmla="*/ 3975 h 10741"/>
                <a:gd name="connsiteX62" fmla="*/ 4508 w 10000"/>
                <a:gd name="connsiteY62" fmla="*/ 4231 h 10741"/>
                <a:gd name="connsiteX63" fmla="*/ 4621 w 10000"/>
                <a:gd name="connsiteY63" fmla="*/ 4476 h 10741"/>
                <a:gd name="connsiteX64" fmla="*/ 4750 w 10000"/>
                <a:gd name="connsiteY64" fmla="*/ 4708 h 10741"/>
                <a:gd name="connsiteX65" fmla="*/ 4879 w 10000"/>
                <a:gd name="connsiteY65" fmla="*/ 4934 h 10741"/>
                <a:gd name="connsiteX66" fmla="*/ 4917 w 10000"/>
                <a:gd name="connsiteY66" fmla="*/ 4988 h 10741"/>
                <a:gd name="connsiteX67" fmla="*/ 4950 w 10000"/>
                <a:gd name="connsiteY67" fmla="*/ 5054 h 10741"/>
                <a:gd name="connsiteX68" fmla="*/ 4996 w 10000"/>
                <a:gd name="connsiteY68" fmla="*/ 5125 h 10741"/>
                <a:gd name="connsiteX69" fmla="*/ 5038 w 10000"/>
                <a:gd name="connsiteY69" fmla="*/ 5200 h 10741"/>
                <a:gd name="connsiteX70" fmla="*/ 5092 w 10000"/>
                <a:gd name="connsiteY70" fmla="*/ 5271 h 10741"/>
                <a:gd name="connsiteX71" fmla="*/ 5154 w 10000"/>
                <a:gd name="connsiteY71" fmla="*/ 5331 h 10741"/>
                <a:gd name="connsiteX72" fmla="*/ 5229 w 10000"/>
                <a:gd name="connsiteY72" fmla="*/ 5384 h 10741"/>
                <a:gd name="connsiteX73" fmla="*/ 5313 w 10000"/>
                <a:gd name="connsiteY73" fmla="*/ 5423 h 10741"/>
                <a:gd name="connsiteX74" fmla="*/ 5413 w 10000"/>
                <a:gd name="connsiteY74" fmla="*/ 5438 h 10741"/>
                <a:gd name="connsiteX75" fmla="*/ 5517 w 10000"/>
                <a:gd name="connsiteY75" fmla="*/ 5435 h 10741"/>
                <a:gd name="connsiteX76" fmla="*/ 5704 w 10000"/>
                <a:gd name="connsiteY76" fmla="*/ 5390 h 10741"/>
                <a:gd name="connsiteX77" fmla="*/ 5871 w 10000"/>
                <a:gd name="connsiteY77" fmla="*/ 5316 h 10741"/>
                <a:gd name="connsiteX78" fmla="*/ 6033 w 10000"/>
                <a:gd name="connsiteY78" fmla="*/ 5223 h 10741"/>
                <a:gd name="connsiteX79" fmla="*/ 6167 w 10000"/>
                <a:gd name="connsiteY79" fmla="*/ 5113 h 10741"/>
                <a:gd name="connsiteX80" fmla="*/ 6296 w 10000"/>
                <a:gd name="connsiteY80" fmla="*/ 4994 h 10741"/>
                <a:gd name="connsiteX81" fmla="*/ 6417 w 10000"/>
                <a:gd name="connsiteY81" fmla="*/ 4869 h 10741"/>
                <a:gd name="connsiteX82" fmla="*/ 6525 w 10000"/>
                <a:gd name="connsiteY82" fmla="*/ 4750 h 10741"/>
                <a:gd name="connsiteX83" fmla="*/ 6617 w 10000"/>
                <a:gd name="connsiteY83" fmla="*/ 4636 h 10741"/>
                <a:gd name="connsiteX84" fmla="*/ 6821 w 10000"/>
                <a:gd name="connsiteY84" fmla="*/ 4377 h 10741"/>
                <a:gd name="connsiteX85" fmla="*/ 7017 w 10000"/>
                <a:gd name="connsiteY85" fmla="*/ 4085 h 10741"/>
                <a:gd name="connsiteX86" fmla="*/ 7213 w 10000"/>
                <a:gd name="connsiteY86" fmla="*/ 3766 h 10741"/>
                <a:gd name="connsiteX87" fmla="*/ 7396 w 10000"/>
                <a:gd name="connsiteY87" fmla="*/ 3418 h 10741"/>
                <a:gd name="connsiteX88" fmla="*/ 7563 w 10000"/>
                <a:gd name="connsiteY88" fmla="*/ 3051 h 10741"/>
                <a:gd name="connsiteX89" fmla="*/ 7713 w 10000"/>
                <a:gd name="connsiteY89" fmla="*/ 2661 h 10741"/>
                <a:gd name="connsiteX90" fmla="*/ 7850 w 10000"/>
                <a:gd name="connsiteY90" fmla="*/ 2253 h 10741"/>
                <a:gd name="connsiteX91" fmla="*/ 7950 w 10000"/>
                <a:gd name="connsiteY91" fmla="*/ 1830 h 10741"/>
                <a:gd name="connsiteX92" fmla="*/ 8025 w 10000"/>
                <a:gd name="connsiteY92" fmla="*/ 1397 h 10741"/>
                <a:gd name="connsiteX93" fmla="*/ 8071 w 10000"/>
                <a:gd name="connsiteY93" fmla="*/ 954 h 10741"/>
                <a:gd name="connsiteX94" fmla="*/ 8108 w 10000"/>
                <a:gd name="connsiteY94" fmla="*/ 974 h 10741"/>
                <a:gd name="connsiteX95" fmla="*/ 8138 w 10000"/>
                <a:gd name="connsiteY95" fmla="*/ 1025 h 10741"/>
                <a:gd name="connsiteX96" fmla="*/ 8163 w 10000"/>
                <a:gd name="connsiteY96" fmla="*/ 1100 h 10741"/>
                <a:gd name="connsiteX97" fmla="*/ 8175 w 10000"/>
                <a:gd name="connsiteY97" fmla="*/ 1198 h 10741"/>
                <a:gd name="connsiteX98" fmla="*/ 8183 w 10000"/>
                <a:gd name="connsiteY98" fmla="*/ 1311 h 10741"/>
                <a:gd name="connsiteX99" fmla="*/ 8183 w 10000"/>
                <a:gd name="connsiteY99" fmla="*/ 1442 h 10741"/>
                <a:gd name="connsiteX100" fmla="*/ 8183 w 10000"/>
                <a:gd name="connsiteY100" fmla="*/ 1582 h 10741"/>
                <a:gd name="connsiteX101" fmla="*/ 8175 w 10000"/>
                <a:gd name="connsiteY101" fmla="*/ 1734 h 10741"/>
                <a:gd name="connsiteX102" fmla="*/ 8163 w 10000"/>
                <a:gd name="connsiteY102" fmla="*/ 1889 h 10741"/>
                <a:gd name="connsiteX103" fmla="*/ 8146 w 10000"/>
                <a:gd name="connsiteY103" fmla="*/ 2047 h 10741"/>
                <a:gd name="connsiteX104" fmla="*/ 8121 w 10000"/>
                <a:gd name="connsiteY104" fmla="*/ 2205 h 10741"/>
                <a:gd name="connsiteX105" fmla="*/ 8108 w 10000"/>
                <a:gd name="connsiteY105" fmla="*/ 2357 h 10741"/>
                <a:gd name="connsiteX106" fmla="*/ 8083 w 10000"/>
                <a:gd name="connsiteY106" fmla="*/ 2497 h 10741"/>
                <a:gd name="connsiteX107" fmla="*/ 8063 w 10000"/>
                <a:gd name="connsiteY107" fmla="*/ 2628 h 10741"/>
                <a:gd name="connsiteX108" fmla="*/ 8038 w 10000"/>
                <a:gd name="connsiteY108" fmla="*/ 2741 h 10741"/>
                <a:gd name="connsiteX109" fmla="*/ 8017 w 10000"/>
                <a:gd name="connsiteY109" fmla="*/ 2834 h 10741"/>
                <a:gd name="connsiteX110" fmla="*/ 8000 w 10000"/>
                <a:gd name="connsiteY110" fmla="*/ 2908 h 10741"/>
                <a:gd name="connsiteX111" fmla="*/ 7700 w 10000"/>
                <a:gd name="connsiteY111" fmla="*/ 3754 h 10741"/>
                <a:gd name="connsiteX112" fmla="*/ 7942 w 10000"/>
                <a:gd name="connsiteY112" fmla="*/ 3737 h 10741"/>
                <a:gd name="connsiteX113" fmla="*/ 8167 w 10000"/>
                <a:gd name="connsiteY113" fmla="*/ 3695 h 10741"/>
                <a:gd name="connsiteX114" fmla="*/ 8379 w 10000"/>
                <a:gd name="connsiteY114" fmla="*/ 3635 h 10741"/>
                <a:gd name="connsiteX115" fmla="*/ 8583 w 10000"/>
                <a:gd name="connsiteY115" fmla="*/ 3558 h 10741"/>
                <a:gd name="connsiteX116" fmla="*/ 8767 w 10000"/>
                <a:gd name="connsiteY116" fmla="*/ 3471 h 10741"/>
                <a:gd name="connsiteX117" fmla="*/ 8933 w 10000"/>
                <a:gd name="connsiteY117" fmla="*/ 3376 h 10741"/>
                <a:gd name="connsiteX118" fmla="*/ 9092 w 10000"/>
                <a:gd name="connsiteY118" fmla="*/ 3278 h 10741"/>
                <a:gd name="connsiteX119" fmla="*/ 9238 w 10000"/>
                <a:gd name="connsiteY119" fmla="*/ 3185 h 10741"/>
                <a:gd name="connsiteX120" fmla="*/ 9250 w 10000"/>
                <a:gd name="connsiteY120" fmla="*/ 3230 h 10741"/>
                <a:gd name="connsiteX121" fmla="*/ 9117 w 10000"/>
                <a:gd name="connsiteY121" fmla="*/ 3376 h 10741"/>
                <a:gd name="connsiteX122" fmla="*/ 8954 w 10000"/>
                <a:gd name="connsiteY122" fmla="*/ 3516 h 10741"/>
                <a:gd name="connsiteX123" fmla="*/ 8758 w 10000"/>
                <a:gd name="connsiteY123" fmla="*/ 3641 h 10741"/>
                <a:gd name="connsiteX124" fmla="*/ 8538 w 10000"/>
                <a:gd name="connsiteY124" fmla="*/ 3754 h 10741"/>
                <a:gd name="connsiteX125" fmla="*/ 8304 w 10000"/>
                <a:gd name="connsiteY125" fmla="*/ 3856 h 10741"/>
                <a:gd name="connsiteX126" fmla="*/ 8054 w 10000"/>
                <a:gd name="connsiteY126" fmla="*/ 3945 h 10741"/>
                <a:gd name="connsiteX127" fmla="*/ 7796 w 10000"/>
                <a:gd name="connsiteY127" fmla="*/ 4014 h 10741"/>
                <a:gd name="connsiteX128" fmla="*/ 7533 w 10000"/>
                <a:gd name="connsiteY128" fmla="*/ 4064 h 10741"/>
                <a:gd name="connsiteX129" fmla="*/ 7479 w 10000"/>
                <a:gd name="connsiteY129" fmla="*/ 4184 h 10741"/>
                <a:gd name="connsiteX130" fmla="*/ 7404 w 10000"/>
                <a:gd name="connsiteY130" fmla="*/ 4324 h 10741"/>
                <a:gd name="connsiteX131" fmla="*/ 7321 w 10000"/>
                <a:gd name="connsiteY131" fmla="*/ 4470 h 10741"/>
                <a:gd name="connsiteX132" fmla="*/ 7213 w 10000"/>
                <a:gd name="connsiteY132" fmla="*/ 4628 h 10741"/>
                <a:gd name="connsiteX133" fmla="*/ 7100 w 10000"/>
                <a:gd name="connsiteY133" fmla="*/ 4794 h 10741"/>
                <a:gd name="connsiteX134" fmla="*/ 6979 w 10000"/>
                <a:gd name="connsiteY134" fmla="*/ 4958 h 10741"/>
                <a:gd name="connsiteX135" fmla="*/ 6850 w 10000"/>
                <a:gd name="connsiteY135" fmla="*/ 5113 h 10741"/>
                <a:gd name="connsiteX136" fmla="*/ 6721 w 10000"/>
                <a:gd name="connsiteY136" fmla="*/ 5265 h 10741"/>
                <a:gd name="connsiteX137" fmla="*/ 6600 w 10000"/>
                <a:gd name="connsiteY137" fmla="*/ 5405 h 10741"/>
                <a:gd name="connsiteX138" fmla="*/ 6471 w 10000"/>
                <a:gd name="connsiteY138" fmla="*/ 5530 h 10741"/>
                <a:gd name="connsiteX139" fmla="*/ 6358 w 10000"/>
                <a:gd name="connsiteY139" fmla="*/ 5641 h 10741"/>
                <a:gd name="connsiteX140" fmla="*/ 6250 w 10000"/>
                <a:gd name="connsiteY140" fmla="*/ 5721 h 10741"/>
                <a:gd name="connsiteX141" fmla="*/ 6267 w 10000"/>
                <a:gd name="connsiteY141" fmla="*/ 5781 h 10741"/>
                <a:gd name="connsiteX142" fmla="*/ 6296 w 10000"/>
                <a:gd name="connsiteY142" fmla="*/ 5793 h 10741"/>
                <a:gd name="connsiteX143" fmla="*/ 6479 w 10000"/>
                <a:gd name="connsiteY143" fmla="*/ 5754 h 10741"/>
                <a:gd name="connsiteX144" fmla="*/ 6663 w 10000"/>
                <a:gd name="connsiteY144" fmla="*/ 5736 h 10741"/>
                <a:gd name="connsiteX145" fmla="*/ 6858 w 10000"/>
                <a:gd name="connsiteY145" fmla="*/ 5736 h 10741"/>
                <a:gd name="connsiteX146" fmla="*/ 7046 w 10000"/>
                <a:gd name="connsiteY146" fmla="*/ 5742 h 10741"/>
                <a:gd name="connsiteX147" fmla="*/ 7246 w 10000"/>
                <a:gd name="connsiteY147" fmla="*/ 5748 h 10741"/>
                <a:gd name="connsiteX148" fmla="*/ 7425 w 10000"/>
                <a:gd name="connsiteY148" fmla="*/ 5748 h 10741"/>
                <a:gd name="connsiteX149" fmla="*/ 7600 w 10000"/>
                <a:gd name="connsiteY149" fmla="*/ 5733 h 10741"/>
                <a:gd name="connsiteX150" fmla="*/ 7950 w 10000"/>
                <a:gd name="connsiteY150" fmla="*/ 5673 h 10741"/>
                <a:gd name="connsiteX151" fmla="*/ 8275 w 10000"/>
                <a:gd name="connsiteY151" fmla="*/ 5596 h 10741"/>
                <a:gd name="connsiteX152" fmla="*/ 8579 w 10000"/>
                <a:gd name="connsiteY152" fmla="*/ 5504 h 10741"/>
                <a:gd name="connsiteX153" fmla="*/ 8858 w 10000"/>
                <a:gd name="connsiteY153" fmla="*/ 5390 h 10741"/>
                <a:gd name="connsiteX154" fmla="*/ 9117 w 10000"/>
                <a:gd name="connsiteY154" fmla="*/ 5265 h 10741"/>
                <a:gd name="connsiteX155" fmla="*/ 9350 w 10000"/>
                <a:gd name="connsiteY155" fmla="*/ 5119 h 10741"/>
                <a:gd name="connsiteX156" fmla="*/ 9563 w 10000"/>
                <a:gd name="connsiteY156" fmla="*/ 4967 h 10741"/>
                <a:gd name="connsiteX157" fmla="*/ 9758 w 10000"/>
                <a:gd name="connsiteY157" fmla="*/ 4794 h 10741"/>
                <a:gd name="connsiteX158" fmla="*/ 9933 w 10000"/>
                <a:gd name="connsiteY158" fmla="*/ 4610 h 10741"/>
                <a:gd name="connsiteX159" fmla="*/ 10000 w 10000"/>
                <a:gd name="connsiteY159" fmla="*/ 4648 h 10741"/>
                <a:gd name="connsiteX160" fmla="*/ 10000 w 10000"/>
                <a:gd name="connsiteY160" fmla="*/ 4660 h 10741"/>
                <a:gd name="connsiteX161" fmla="*/ 9904 w 10000"/>
                <a:gd name="connsiteY161" fmla="*/ 4827 h 10741"/>
                <a:gd name="connsiteX162" fmla="*/ 9767 w 10000"/>
                <a:gd name="connsiteY162" fmla="*/ 5000 h 10741"/>
                <a:gd name="connsiteX163" fmla="*/ 9600 w 10000"/>
                <a:gd name="connsiteY163" fmla="*/ 5173 h 10741"/>
                <a:gd name="connsiteX164" fmla="*/ 9404 w 10000"/>
                <a:gd name="connsiteY164" fmla="*/ 5343 h 10741"/>
                <a:gd name="connsiteX165" fmla="*/ 9183 w 10000"/>
                <a:gd name="connsiteY165" fmla="*/ 5504 h 10741"/>
                <a:gd name="connsiteX166" fmla="*/ 8950 w 10000"/>
                <a:gd name="connsiteY166" fmla="*/ 5662 h 10741"/>
                <a:gd name="connsiteX167" fmla="*/ 8704 w 10000"/>
                <a:gd name="connsiteY167" fmla="*/ 5802 h 10741"/>
                <a:gd name="connsiteX168" fmla="*/ 8463 w 10000"/>
                <a:gd name="connsiteY168" fmla="*/ 5927 h 10741"/>
                <a:gd name="connsiteX169" fmla="*/ 8229 w 10000"/>
                <a:gd name="connsiteY169" fmla="*/ 6025 h 10741"/>
                <a:gd name="connsiteX170" fmla="*/ 8000 w 10000"/>
                <a:gd name="connsiteY170" fmla="*/ 6105 h 10741"/>
                <a:gd name="connsiteX171" fmla="*/ 7879 w 10000"/>
                <a:gd name="connsiteY171" fmla="*/ 6132 h 10741"/>
                <a:gd name="connsiteX172" fmla="*/ 7729 w 10000"/>
                <a:gd name="connsiteY172" fmla="*/ 6153 h 10741"/>
                <a:gd name="connsiteX173" fmla="*/ 7563 w 10000"/>
                <a:gd name="connsiteY173" fmla="*/ 6177 h 10741"/>
                <a:gd name="connsiteX174" fmla="*/ 7388 w 10000"/>
                <a:gd name="connsiteY174" fmla="*/ 6198 h 10741"/>
                <a:gd name="connsiteX175" fmla="*/ 7204 w 10000"/>
                <a:gd name="connsiteY175" fmla="*/ 6219 h 10741"/>
                <a:gd name="connsiteX176" fmla="*/ 7017 w 10000"/>
                <a:gd name="connsiteY176" fmla="*/ 6240 h 10741"/>
                <a:gd name="connsiteX177" fmla="*/ 6842 w 10000"/>
                <a:gd name="connsiteY177" fmla="*/ 6263 h 10741"/>
                <a:gd name="connsiteX178" fmla="*/ 6675 w 10000"/>
                <a:gd name="connsiteY178" fmla="*/ 6290 h 10741"/>
                <a:gd name="connsiteX179" fmla="*/ 6517 w 10000"/>
                <a:gd name="connsiteY179" fmla="*/ 6329 h 10741"/>
                <a:gd name="connsiteX180" fmla="*/ 6388 w 10000"/>
                <a:gd name="connsiteY180" fmla="*/ 6365 h 10741"/>
                <a:gd name="connsiteX181" fmla="*/ 6288 w 10000"/>
                <a:gd name="connsiteY181" fmla="*/ 6415 h 10741"/>
                <a:gd name="connsiteX182" fmla="*/ 6213 w 10000"/>
                <a:gd name="connsiteY182" fmla="*/ 6475 h 10741"/>
                <a:gd name="connsiteX183" fmla="*/ 6092 w 10000"/>
                <a:gd name="connsiteY183" fmla="*/ 6648 h 10741"/>
                <a:gd name="connsiteX184" fmla="*/ 6008 w 10000"/>
                <a:gd name="connsiteY184" fmla="*/ 6836 h 10741"/>
                <a:gd name="connsiteX185" fmla="*/ 5942 w 10000"/>
                <a:gd name="connsiteY185" fmla="*/ 7032 h 10741"/>
                <a:gd name="connsiteX186" fmla="*/ 5904 w 10000"/>
                <a:gd name="connsiteY186" fmla="*/ 7232 h 10741"/>
                <a:gd name="connsiteX187" fmla="*/ 5888 w 10000"/>
                <a:gd name="connsiteY187" fmla="*/ 7443 h 10741"/>
                <a:gd name="connsiteX188" fmla="*/ 5879 w 10000"/>
                <a:gd name="connsiteY188" fmla="*/ 7655 h 10741"/>
                <a:gd name="connsiteX189" fmla="*/ 5888 w 10000"/>
                <a:gd name="connsiteY189" fmla="*/ 7867 h 10741"/>
                <a:gd name="connsiteX190" fmla="*/ 5904 w 10000"/>
                <a:gd name="connsiteY190" fmla="*/ 8084 h 10741"/>
                <a:gd name="connsiteX191" fmla="*/ 5925 w 10000"/>
                <a:gd name="connsiteY191" fmla="*/ 8299 h 10741"/>
                <a:gd name="connsiteX192" fmla="*/ 5950 w 10000"/>
                <a:gd name="connsiteY192" fmla="*/ 8510 h 10741"/>
                <a:gd name="connsiteX193" fmla="*/ 5954 w 10000"/>
                <a:gd name="connsiteY193" fmla="*/ 8820 h 10741"/>
                <a:gd name="connsiteX194" fmla="*/ 5933 w 10000"/>
                <a:gd name="connsiteY194" fmla="*/ 9130 h 10741"/>
                <a:gd name="connsiteX195" fmla="*/ 5896 w 10000"/>
                <a:gd name="connsiteY195" fmla="*/ 9428 h 10741"/>
                <a:gd name="connsiteX196" fmla="*/ 5850 w 10000"/>
                <a:gd name="connsiteY196" fmla="*/ 9720 h 10741"/>
                <a:gd name="connsiteX197" fmla="*/ 5909 w 10000"/>
                <a:gd name="connsiteY197" fmla="*/ 10741 h 10741"/>
                <a:gd name="connsiteX198" fmla="*/ 4117 w 10000"/>
                <a:gd name="connsiteY198" fmla="*/ 10686 h 10741"/>
                <a:gd name="connsiteX199" fmla="*/ 4309 w 10000"/>
                <a:gd name="connsiteY199" fmla="*/ 10293 h 10741"/>
                <a:gd name="connsiteX200" fmla="*/ 4546 w 10000"/>
                <a:gd name="connsiteY200" fmla="*/ 9848 h 10741"/>
                <a:gd name="connsiteX201" fmla="*/ 4629 w 10000"/>
                <a:gd name="connsiteY201" fmla="*/ 9687 h 10741"/>
                <a:gd name="connsiteX202" fmla="*/ 4700 w 10000"/>
                <a:gd name="connsiteY202" fmla="*/ 9508 h 10741"/>
                <a:gd name="connsiteX203" fmla="*/ 4767 w 10000"/>
                <a:gd name="connsiteY203" fmla="*/ 9309 h 10741"/>
                <a:gd name="connsiteX204" fmla="*/ 4829 w 10000"/>
                <a:gd name="connsiteY204" fmla="*/ 9097 h 10741"/>
                <a:gd name="connsiteX205" fmla="*/ 4879 w 10000"/>
                <a:gd name="connsiteY205" fmla="*/ 8868 h 10741"/>
                <a:gd name="connsiteX206" fmla="*/ 4917 w 10000"/>
                <a:gd name="connsiteY206" fmla="*/ 8635 h 10741"/>
                <a:gd name="connsiteX207" fmla="*/ 4954 w 10000"/>
                <a:gd name="connsiteY207" fmla="*/ 8391 h 10741"/>
                <a:gd name="connsiteX208" fmla="*/ 4979 w 10000"/>
                <a:gd name="connsiteY208" fmla="*/ 8144 h 10741"/>
                <a:gd name="connsiteX209" fmla="*/ 5000 w 10000"/>
                <a:gd name="connsiteY209" fmla="*/ 7887 h 10741"/>
                <a:gd name="connsiteX210" fmla="*/ 5000 w 10000"/>
                <a:gd name="connsiteY210" fmla="*/ 7634 h 10741"/>
                <a:gd name="connsiteX211" fmla="*/ 5000 w 10000"/>
                <a:gd name="connsiteY211" fmla="*/ 7384 h 10741"/>
                <a:gd name="connsiteX212" fmla="*/ 4979 w 10000"/>
                <a:gd name="connsiteY212" fmla="*/ 7133 h 10741"/>
                <a:gd name="connsiteX213" fmla="*/ 4950 w 10000"/>
                <a:gd name="connsiteY213" fmla="*/ 6892 h 10741"/>
                <a:gd name="connsiteX214" fmla="*/ 4913 w 10000"/>
                <a:gd name="connsiteY214" fmla="*/ 6657 h 10741"/>
                <a:gd name="connsiteX215" fmla="*/ 4858 w 10000"/>
                <a:gd name="connsiteY215" fmla="*/ 6430 h 10741"/>
                <a:gd name="connsiteX216" fmla="*/ 4783 w 10000"/>
                <a:gd name="connsiteY216" fmla="*/ 6219 h 10741"/>
                <a:gd name="connsiteX217" fmla="*/ 4700 w 10000"/>
                <a:gd name="connsiteY217" fmla="*/ 6019 h 10741"/>
                <a:gd name="connsiteX218" fmla="*/ 4600 w 10000"/>
                <a:gd name="connsiteY218" fmla="*/ 5840 h 10741"/>
                <a:gd name="connsiteX219" fmla="*/ 4488 w 10000"/>
                <a:gd name="connsiteY219" fmla="*/ 5682 h 10741"/>
                <a:gd name="connsiteX220" fmla="*/ 4358 w 10000"/>
                <a:gd name="connsiteY220" fmla="*/ 5542 h 10741"/>
                <a:gd name="connsiteX221" fmla="*/ 4213 w 10000"/>
                <a:gd name="connsiteY221" fmla="*/ 5429 h 10741"/>
                <a:gd name="connsiteX222" fmla="*/ 4046 w 10000"/>
                <a:gd name="connsiteY222" fmla="*/ 5343 h 10741"/>
                <a:gd name="connsiteX223" fmla="*/ 3904 w 10000"/>
                <a:gd name="connsiteY223" fmla="*/ 5292 h 10741"/>
                <a:gd name="connsiteX224" fmla="*/ 3746 w 10000"/>
                <a:gd name="connsiteY224" fmla="*/ 5271 h 10741"/>
                <a:gd name="connsiteX225" fmla="*/ 3583 w 10000"/>
                <a:gd name="connsiteY225" fmla="*/ 5271 h 10741"/>
                <a:gd name="connsiteX226" fmla="*/ 3413 w 10000"/>
                <a:gd name="connsiteY226" fmla="*/ 5286 h 10741"/>
                <a:gd name="connsiteX227" fmla="*/ 3246 w 10000"/>
                <a:gd name="connsiteY227" fmla="*/ 5310 h 10741"/>
                <a:gd name="connsiteX228" fmla="*/ 3079 w 10000"/>
                <a:gd name="connsiteY228" fmla="*/ 5343 h 10741"/>
                <a:gd name="connsiteX229" fmla="*/ 2913 w 10000"/>
                <a:gd name="connsiteY229" fmla="*/ 5369 h 10741"/>
                <a:gd name="connsiteX230" fmla="*/ 2750 w 10000"/>
                <a:gd name="connsiteY230" fmla="*/ 5396 h 10741"/>
                <a:gd name="connsiteX231" fmla="*/ 2600 w 10000"/>
                <a:gd name="connsiteY231" fmla="*/ 5411 h 10741"/>
                <a:gd name="connsiteX232" fmla="*/ 2258 w 10000"/>
                <a:gd name="connsiteY232" fmla="*/ 5423 h 10741"/>
                <a:gd name="connsiteX233" fmla="*/ 1925 w 10000"/>
                <a:gd name="connsiteY233" fmla="*/ 5411 h 10741"/>
                <a:gd name="connsiteX234" fmla="*/ 1617 w 10000"/>
                <a:gd name="connsiteY234" fmla="*/ 5384 h 10741"/>
                <a:gd name="connsiteX235" fmla="*/ 1321 w 10000"/>
                <a:gd name="connsiteY235" fmla="*/ 5346 h 10741"/>
                <a:gd name="connsiteX236" fmla="*/ 1033 w 10000"/>
                <a:gd name="connsiteY236" fmla="*/ 5298 h 10741"/>
                <a:gd name="connsiteX237" fmla="*/ 758 w 10000"/>
                <a:gd name="connsiteY237" fmla="*/ 5250 h 10741"/>
                <a:gd name="connsiteX238" fmla="*/ 500 w 10000"/>
                <a:gd name="connsiteY238" fmla="*/ 5197 h 10741"/>
                <a:gd name="connsiteX239" fmla="*/ 517 w 10000"/>
                <a:gd name="connsiteY239" fmla="*/ 5137 h 10741"/>
                <a:gd name="connsiteX240" fmla="*/ 871 w 10000"/>
                <a:gd name="connsiteY240" fmla="*/ 5173 h 10741"/>
                <a:gd name="connsiteX241" fmla="*/ 1221 w 10000"/>
                <a:gd name="connsiteY241" fmla="*/ 5197 h 10741"/>
                <a:gd name="connsiteX242" fmla="*/ 1563 w 10000"/>
                <a:gd name="connsiteY242" fmla="*/ 5206 h 10741"/>
                <a:gd name="connsiteX243" fmla="*/ 1896 w 10000"/>
                <a:gd name="connsiteY243" fmla="*/ 5197 h 10741"/>
                <a:gd name="connsiteX244" fmla="*/ 2221 w 10000"/>
                <a:gd name="connsiteY244" fmla="*/ 5164 h 10741"/>
                <a:gd name="connsiteX245" fmla="*/ 2538 w 10000"/>
                <a:gd name="connsiteY245" fmla="*/ 5113 h 10741"/>
                <a:gd name="connsiteX246" fmla="*/ 2842 w 10000"/>
                <a:gd name="connsiteY246" fmla="*/ 5045 h 10741"/>
                <a:gd name="connsiteX247" fmla="*/ 3129 w 10000"/>
                <a:gd name="connsiteY247" fmla="*/ 4946 h 10741"/>
                <a:gd name="connsiteX248" fmla="*/ 3500 w 10000"/>
                <a:gd name="connsiteY248" fmla="*/ 4815 h 10741"/>
                <a:gd name="connsiteX249" fmla="*/ 2821 w 10000"/>
                <a:gd name="connsiteY249" fmla="*/ 4389 h 10741"/>
                <a:gd name="connsiteX250" fmla="*/ 2213 w 10000"/>
                <a:gd name="connsiteY250" fmla="*/ 3912 h 10741"/>
                <a:gd name="connsiteX251" fmla="*/ 1879 w 10000"/>
                <a:gd name="connsiteY251" fmla="*/ 3939 h 10741"/>
                <a:gd name="connsiteX252" fmla="*/ 1554 w 10000"/>
                <a:gd name="connsiteY252" fmla="*/ 3939 h 10741"/>
                <a:gd name="connsiteX253" fmla="*/ 1258 w 10000"/>
                <a:gd name="connsiteY253" fmla="*/ 3912 h 10741"/>
                <a:gd name="connsiteX254" fmla="*/ 979 w 10000"/>
                <a:gd name="connsiteY254" fmla="*/ 3856 h 10741"/>
                <a:gd name="connsiteX255" fmla="*/ 721 w 10000"/>
                <a:gd name="connsiteY255" fmla="*/ 3775 h 10741"/>
                <a:gd name="connsiteX256" fmla="*/ 496 w 10000"/>
                <a:gd name="connsiteY256" fmla="*/ 3674 h 10741"/>
                <a:gd name="connsiteX257" fmla="*/ 296 w 10000"/>
                <a:gd name="connsiteY257" fmla="*/ 3549 h 10741"/>
                <a:gd name="connsiteX258" fmla="*/ 129 w 10000"/>
                <a:gd name="connsiteY258" fmla="*/ 3403 h 10741"/>
                <a:gd name="connsiteX259" fmla="*/ 0 w 10000"/>
                <a:gd name="connsiteY259" fmla="*/ 3245 h 10741"/>
                <a:gd name="connsiteX260" fmla="*/ 17 w 10000"/>
                <a:gd name="connsiteY260" fmla="*/ 3218 h 10741"/>
                <a:gd name="connsiteX261" fmla="*/ 71 w 10000"/>
                <a:gd name="connsiteY261" fmla="*/ 3245 h 10741"/>
                <a:gd name="connsiteX262" fmla="*/ 138 w 10000"/>
                <a:gd name="connsiteY262" fmla="*/ 3349 h 10741"/>
                <a:gd name="connsiteX263" fmla="*/ 246 w 10000"/>
                <a:gd name="connsiteY263" fmla="*/ 3439 h 10741"/>
                <a:gd name="connsiteX264" fmla="*/ 379 w 10000"/>
                <a:gd name="connsiteY264" fmla="*/ 3528 h 10741"/>
                <a:gd name="connsiteX265" fmla="*/ 538 w 10000"/>
                <a:gd name="connsiteY265" fmla="*/ 3597 h 10741"/>
                <a:gd name="connsiteX266" fmla="*/ 721 w 10000"/>
                <a:gd name="connsiteY266" fmla="*/ 3656 h 10741"/>
                <a:gd name="connsiteX267" fmla="*/ 913 w 10000"/>
                <a:gd name="connsiteY267" fmla="*/ 3701 h 10741"/>
                <a:gd name="connsiteX268" fmla="*/ 1117 w 10000"/>
                <a:gd name="connsiteY268" fmla="*/ 3728 h 10741"/>
                <a:gd name="connsiteX269" fmla="*/ 1329 w 10000"/>
                <a:gd name="connsiteY269" fmla="*/ 3737 h 10741"/>
                <a:gd name="connsiteX270" fmla="*/ 1533 w 10000"/>
                <a:gd name="connsiteY270" fmla="*/ 3734 h 10741"/>
                <a:gd name="connsiteX271" fmla="*/ 1646 w 10000"/>
                <a:gd name="connsiteY271" fmla="*/ 3722 h 10741"/>
                <a:gd name="connsiteX272" fmla="*/ 1746 w 10000"/>
                <a:gd name="connsiteY272" fmla="*/ 3722 h 10741"/>
                <a:gd name="connsiteX273" fmla="*/ 1833 w 10000"/>
                <a:gd name="connsiteY273" fmla="*/ 3710 h 10741"/>
                <a:gd name="connsiteX274" fmla="*/ 1917 w 10000"/>
                <a:gd name="connsiteY274" fmla="*/ 3695 h 10741"/>
                <a:gd name="connsiteX275" fmla="*/ 1988 w 10000"/>
                <a:gd name="connsiteY275" fmla="*/ 3662 h 10741"/>
                <a:gd name="connsiteX276" fmla="*/ 1788 w 10000"/>
                <a:gd name="connsiteY276" fmla="*/ 3391 h 10741"/>
                <a:gd name="connsiteX277" fmla="*/ 1617 w 10000"/>
                <a:gd name="connsiteY277" fmla="*/ 3126 h 10741"/>
                <a:gd name="connsiteX278" fmla="*/ 1454 w 10000"/>
                <a:gd name="connsiteY278" fmla="*/ 2849 h 10741"/>
                <a:gd name="connsiteX279" fmla="*/ 1313 w 10000"/>
                <a:gd name="connsiteY279" fmla="*/ 2563 h 10741"/>
                <a:gd name="connsiteX280" fmla="*/ 1175 w 10000"/>
                <a:gd name="connsiteY280" fmla="*/ 2253 h 10741"/>
                <a:gd name="connsiteX281" fmla="*/ 1046 w 10000"/>
                <a:gd name="connsiteY281" fmla="*/ 1919 h 10741"/>
                <a:gd name="connsiteX282" fmla="*/ 1033 w 10000"/>
                <a:gd name="connsiteY282" fmla="*/ 1859 h 10741"/>
                <a:gd name="connsiteX283" fmla="*/ 1000 w 10000"/>
                <a:gd name="connsiteY283" fmla="*/ 1776 h 10741"/>
                <a:gd name="connsiteX284" fmla="*/ 979 w 10000"/>
                <a:gd name="connsiteY284" fmla="*/ 1684 h 10741"/>
                <a:gd name="connsiteX285" fmla="*/ 950 w 10000"/>
                <a:gd name="connsiteY285" fmla="*/ 1591 h 10741"/>
                <a:gd name="connsiteX286" fmla="*/ 925 w 10000"/>
                <a:gd name="connsiteY286" fmla="*/ 1490 h 10741"/>
                <a:gd name="connsiteX287" fmla="*/ 917 w 10000"/>
                <a:gd name="connsiteY287" fmla="*/ 1397 h 10741"/>
                <a:gd name="connsiteX288" fmla="*/ 917 w 10000"/>
                <a:gd name="connsiteY288" fmla="*/ 1311 h 10741"/>
                <a:gd name="connsiteX289" fmla="*/ 933 w 10000"/>
                <a:gd name="connsiteY289" fmla="*/ 1234 h 10741"/>
                <a:gd name="connsiteX290" fmla="*/ 963 w 10000"/>
                <a:gd name="connsiteY290" fmla="*/ 1180 h 10741"/>
                <a:gd name="connsiteX291" fmla="*/ 1000 w 10000"/>
                <a:gd name="connsiteY291" fmla="*/ 1192 h 10741"/>
                <a:gd name="connsiteX292" fmla="*/ 1033 w 10000"/>
                <a:gd name="connsiteY292" fmla="*/ 1496 h 10741"/>
                <a:gd name="connsiteX293" fmla="*/ 1108 w 10000"/>
                <a:gd name="connsiteY293" fmla="*/ 1800 h 10741"/>
                <a:gd name="connsiteX294" fmla="*/ 1221 w 10000"/>
                <a:gd name="connsiteY294" fmla="*/ 2098 h 10741"/>
                <a:gd name="connsiteX295" fmla="*/ 1358 w 10000"/>
                <a:gd name="connsiteY295" fmla="*/ 2372 h 10741"/>
                <a:gd name="connsiteX296" fmla="*/ 1508 w 10000"/>
                <a:gd name="connsiteY296" fmla="*/ 2628 h 10741"/>
                <a:gd name="connsiteX297" fmla="*/ 1646 w 10000"/>
                <a:gd name="connsiteY297" fmla="*/ 2795 h 10741"/>
                <a:gd name="connsiteX298" fmla="*/ 1629 w 10000"/>
                <a:gd name="connsiteY298" fmla="*/ 2801 h 10741"/>
                <a:gd name="connsiteX299" fmla="*/ 1629 w 10000"/>
                <a:gd name="connsiteY299" fmla="*/ 2807 h 10741"/>
                <a:gd name="connsiteX300" fmla="*/ 1638 w 10000"/>
                <a:gd name="connsiteY300" fmla="*/ 2813 h 10741"/>
                <a:gd name="connsiteX301" fmla="*/ 1646 w 10000"/>
                <a:gd name="connsiteY301" fmla="*/ 2816 h 10741"/>
                <a:gd name="connsiteX302" fmla="*/ 1663 w 10000"/>
                <a:gd name="connsiteY302" fmla="*/ 2822 h 10741"/>
                <a:gd name="connsiteX303" fmla="*/ 1667 w 10000"/>
                <a:gd name="connsiteY303" fmla="*/ 2834 h 10741"/>
                <a:gd name="connsiteX304" fmla="*/ 1675 w 10000"/>
                <a:gd name="connsiteY304" fmla="*/ 2840 h 10741"/>
                <a:gd name="connsiteX305" fmla="*/ 1683 w 10000"/>
                <a:gd name="connsiteY305" fmla="*/ 2849 h 10741"/>
                <a:gd name="connsiteX306" fmla="*/ 1683 w 10000"/>
                <a:gd name="connsiteY306" fmla="*/ 2843 h 10741"/>
                <a:gd name="connsiteX307" fmla="*/ 1675 w 10000"/>
                <a:gd name="connsiteY307" fmla="*/ 2840 h 10741"/>
                <a:gd name="connsiteX308" fmla="*/ 1675 w 10000"/>
                <a:gd name="connsiteY308" fmla="*/ 2840 h 10741"/>
                <a:gd name="connsiteX309" fmla="*/ 1646 w 10000"/>
                <a:gd name="connsiteY309" fmla="*/ 2795 h 10741"/>
                <a:gd name="connsiteX310" fmla="*/ 1746 w 10000"/>
                <a:gd name="connsiteY310" fmla="*/ 2741 h 10741"/>
                <a:gd name="connsiteX311" fmla="*/ 1842 w 10000"/>
                <a:gd name="connsiteY311" fmla="*/ 2649 h 10741"/>
                <a:gd name="connsiteX312" fmla="*/ 1933 w 10000"/>
                <a:gd name="connsiteY312" fmla="*/ 2542 h 10741"/>
                <a:gd name="connsiteX313" fmla="*/ 2017 w 10000"/>
                <a:gd name="connsiteY313" fmla="*/ 2411 h 10741"/>
                <a:gd name="connsiteX314" fmla="*/ 2092 w 10000"/>
                <a:gd name="connsiteY314" fmla="*/ 2265 h 10741"/>
                <a:gd name="connsiteX315" fmla="*/ 2163 w 10000"/>
                <a:gd name="connsiteY315" fmla="*/ 2113 h 10741"/>
                <a:gd name="connsiteX316" fmla="*/ 2221 w 10000"/>
                <a:gd name="connsiteY316" fmla="*/ 1955 h 10741"/>
                <a:gd name="connsiteX317" fmla="*/ 2275 w 10000"/>
                <a:gd name="connsiteY317" fmla="*/ 1803 h 10741"/>
                <a:gd name="connsiteX318" fmla="*/ 2321 w 10000"/>
                <a:gd name="connsiteY318" fmla="*/ 1657 h 10741"/>
                <a:gd name="connsiteX319" fmla="*/ 2329 w 10000"/>
                <a:gd name="connsiteY319" fmla="*/ 1853 h 10741"/>
                <a:gd name="connsiteX320" fmla="*/ 2321 w 10000"/>
                <a:gd name="connsiteY320" fmla="*/ 2032 h 10741"/>
                <a:gd name="connsiteX321" fmla="*/ 2283 w 10000"/>
                <a:gd name="connsiteY321" fmla="*/ 2199 h 10741"/>
                <a:gd name="connsiteX322" fmla="*/ 2229 w 10000"/>
                <a:gd name="connsiteY322" fmla="*/ 2366 h 10741"/>
                <a:gd name="connsiteX323" fmla="*/ 2154 w 10000"/>
                <a:gd name="connsiteY323" fmla="*/ 2524 h 10741"/>
                <a:gd name="connsiteX324" fmla="*/ 2046 w 10000"/>
                <a:gd name="connsiteY324" fmla="*/ 2682 h 10741"/>
                <a:gd name="connsiteX325" fmla="*/ 1796 w 10000"/>
                <a:gd name="connsiteY325" fmla="*/ 3027 h 10741"/>
                <a:gd name="connsiteX326" fmla="*/ 2054 w 10000"/>
                <a:gd name="connsiteY326" fmla="*/ 3305 h 10741"/>
                <a:gd name="connsiteX327" fmla="*/ 2333 w 10000"/>
                <a:gd name="connsiteY327" fmla="*/ 3564 h 10741"/>
                <a:gd name="connsiteX328" fmla="*/ 2638 w 10000"/>
                <a:gd name="connsiteY328" fmla="*/ 3808 h 10741"/>
                <a:gd name="connsiteX329" fmla="*/ 2963 w 10000"/>
                <a:gd name="connsiteY329" fmla="*/ 4032 h 10741"/>
                <a:gd name="connsiteX330" fmla="*/ 4129 w 10000"/>
                <a:gd name="connsiteY330" fmla="*/ 4610 h 10741"/>
                <a:gd name="connsiteX331" fmla="*/ 4167 w 10000"/>
                <a:gd name="connsiteY331" fmla="*/ 4589 h 10741"/>
                <a:gd name="connsiteX332" fmla="*/ 4071 w 10000"/>
                <a:gd name="connsiteY332" fmla="*/ 4333 h 10741"/>
                <a:gd name="connsiteX333" fmla="*/ 3996 w 10000"/>
                <a:gd name="connsiteY333" fmla="*/ 4058 h 10741"/>
                <a:gd name="connsiteX334" fmla="*/ 3933 w 10000"/>
                <a:gd name="connsiteY334" fmla="*/ 3760 h 10741"/>
                <a:gd name="connsiteX335" fmla="*/ 3904 w 10000"/>
                <a:gd name="connsiteY335" fmla="*/ 3456 h 10741"/>
                <a:gd name="connsiteX336" fmla="*/ 3879 w 10000"/>
                <a:gd name="connsiteY336" fmla="*/ 3138 h 10741"/>
                <a:gd name="connsiteX337" fmla="*/ 3879 w 10000"/>
                <a:gd name="connsiteY337" fmla="*/ 2813 h 10741"/>
                <a:gd name="connsiteX338" fmla="*/ 3896 w 10000"/>
                <a:gd name="connsiteY338" fmla="*/ 2485 h 10741"/>
                <a:gd name="connsiteX339" fmla="*/ 3933 w 10000"/>
                <a:gd name="connsiteY339" fmla="*/ 2160 h 10741"/>
                <a:gd name="connsiteX340" fmla="*/ 3988 w 10000"/>
                <a:gd name="connsiteY340" fmla="*/ 1836 h 10741"/>
                <a:gd name="connsiteX341" fmla="*/ 4046 w 10000"/>
                <a:gd name="connsiteY341" fmla="*/ 1523 h 10741"/>
                <a:gd name="connsiteX342" fmla="*/ 4129 w 10000"/>
                <a:gd name="connsiteY342" fmla="*/ 1219 h 10741"/>
                <a:gd name="connsiteX343" fmla="*/ 4229 w 10000"/>
                <a:gd name="connsiteY343" fmla="*/ 933 h 10741"/>
                <a:gd name="connsiteX344" fmla="*/ 4333 w 10000"/>
                <a:gd name="connsiteY344" fmla="*/ 662 h 10741"/>
                <a:gd name="connsiteX345" fmla="*/ 4454 w 10000"/>
                <a:gd name="connsiteY345" fmla="*/ 417 h 10741"/>
                <a:gd name="connsiteX346" fmla="*/ 4583 w 10000"/>
                <a:gd name="connsiteY346" fmla="*/ 194 h 10741"/>
                <a:gd name="connsiteX347" fmla="*/ 4738 w 10000"/>
                <a:gd name="connsiteY347" fmla="*/ 0 h 10741"/>
                <a:gd name="connsiteX0" fmla="*/ 4738 w 10000"/>
                <a:gd name="connsiteY0" fmla="*/ 0 h 10686"/>
                <a:gd name="connsiteX1" fmla="*/ 4721 w 10000"/>
                <a:gd name="connsiteY1" fmla="*/ 48 h 10686"/>
                <a:gd name="connsiteX2" fmla="*/ 4713 w 10000"/>
                <a:gd name="connsiteY2" fmla="*/ 80 h 10686"/>
                <a:gd name="connsiteX3" fmla="*/ 4704 w 10000"/>
                <a:gd name="connsiteY3" fmla="*/ 101 h 10686"/>
                <a:gd name="connsiteX4" fmla="*/ 4704 w 10000"/>
                <a:gd name="connsiteY4" fmla="*/ 113 h 10686"/>
                <a:gd name="connsiteX5" fmla="*/ 4713 w 10000"/>
                <a:gd name="connsiteY5" fmla="*/ 119 h 10686"/>
                <a:gd name="connsiteX6" fmla="*/ 4713 w 10000"/>
                <a:gd name="connsiteY6" fmla="*/ 125 h 10686"/>
                <a:gd name="connsiteX7" fmla="*/ 4721 w 10000"/>
                <a:gd name="connsiteY7" fmla="*/ 125 h 10686"/>
                <a:gd name="connsiteX8" fmla="*/ 4721 w 10000"/>
                <a:gd name="connsiteY8" fmla="*/ 125 h 10686"/>
                <a:gd name="connsiteX9" fmla="*/ 4721 w 10000"/>
                <a:gd name="connsiteY9" fmla="*/ 134 h 10686"/>
                <a:gd name="connsiteX10" fmla="*/ 4713 w 10000"/>
                <a:gd name="connsiteY10" fmla="*/ 152 h 10686"/>
                <a:gd name="connsiteX11" fmla="*/ 4704 w 10000"/>
                <a:gd name="connsiteY11" fmla="*/ 179 h 10686"/>
                <a:gd name="connsiteX12" fmla="*/ 4692 w 10000"/>
                <a:gd name="connsiteY12" fmla="*/ 221 h 10686"/>
                <a:gd name="connsiteX13" fmla="*/ 4667 w 10000"/>
                <a:gd name="connsiteY13" fmla="*/ 280 h 10686"/>
                <a:gd name="connsiteX14" fmla="*/ 4629 w 10000"/>
                <a:gd name="connsiteY14" fmla="*/ 364 h 10686"/>
                <a:gd name="connsiteX15" fmla="*/ 4592 w 10000"/>
                <a:gd name="connsiteY15" fmla="*/ 465 h 10686"/>
                <a:gd name="connsiteX16" fmla="*/ 4533 w 10000"/>
                <a:gd name="connsiteY16" fmla="*/ 596 h 10686"/>
                <a:gd name="connsiteX17" fmla="*/ 4463 w 10000"/>
                <a:gd name="connsiteY17" fmla="*/ 754 h 10686"/>
                <a:gd name="connsiteX18" fmla="*/ 4379 w 10000"/>
                <a:gd name="connsiteY18" fmla="*/ 1001 h 10686"/>
                <a:gd name="connsiteX19" fmla="*/ 4321 w 10000"/>
                <a:gd name="connsiteY19" fmla="*/ 1266 h 10686"/>
                <a:gd name="connsiteX20" fmla="*/ 4275 w 10000"/>
                <a:gd name="connsiteY20" fmla="*/ 1538 h 10686"/>
                <a:gd name="connsiteX21" fmla="*/ 4213 w 10000"/>
                <a:gd name="connsiteY21" fmla="*/ 1827 h 10686"/>
                <a:gd name="connsiteX22" fmla="*/ 4204 w 10000"/>
                <a:gd name="connsiteY22" fmla="*/ 1889 h 10686"/>
                <a:gd name="connsiteX23" fmla="*/ 4192 w 10000"/>
                <a:gd name="connsiteY23" fmla="*/ 1982 h 10686"/>
                <a:gd name="connsiteX24" fmla="*/ 4183 w 10000"/>
                <a:gd name="connsiteY24" fmla="*/ 2080 h 10686"/>
                <a:gd name="connsiteX25" fmla="*/ 4175 w 10000"/>
                <a:gd name="connsiteY25" fmla="*/ 2187 h 10686"/>
                <a:gd name="connsiteX26" fmla="*/ 4175 w 10000"/>
                <a:gd name="connsiteY26" fmla="*/ 2297 h 10686"/>
                <a:gd name="connsiteX27" fmla="*/ 4192 w 10000"/>
                <a:gd name="connsiteY27" fmla="*/ 2396 h 10686"/>
                <a:gd name="connsiteX28" fmla="*/ 4213 w 10000"/>
                <a:gd name="connsiteY28" fmla="*/ 2482 h 10686"/>
                <a:gd name="connsiteX29" fmla="*/ 4250 w 10000"/>
                <a:gd name="connsiteY29" fmla="*/ 2542 h 10686"/>
                <a:gd name="connsiteX30" fmla="*/ 4450 w 10000"/>
                <a:gd name="connsiteY30" fmla="*/ 2530 h 10686"/>
                <a:gd name="connsiteX31" fmla="*/ 4646 w 10000"/>
                <a:gd name="connsiteY31" fmla="*/ 2482 h 10686"/>
                <a:gd name="connsiteX32" fmla="*/ 4833 w 10000"/>
                <a:gd name="connsiteY32" fmla="*/ 2405 h 10686"/>
                <a:gd name="connsiteX33" fmla="*/ 5025 w 10000"/>
                <a:gd name="connsiteY33" fmla="*/ 2297 h 10686"/>
                <a:gd name="connsiteX34" fmla="*/ 5200 w 10000"/>
                <a:gd name="connsiteY34" fmla="*/ 2172 h 10686"/>
                <a:gd name="connsiteX35" fmla="*/ 5371 w 10000"/>
                <a:gd name="connsiteY35" fmla="*/ 2020 h 10686"/>
                <a:gd name="connsiteX36" fmla="*/ 5533 w 10000"/>
                <a:gd name="connsiteY36" fmla="*/ 1859 h 10686"/>
                <a:gd name="connsiteX37" fmla="*/ 5683 w 10000"/>
                <a:gd name="connsiteY37" fmla="*/ 1690 h 10686"/>
                <a:gd name="connsiteX38" fmla="*/ 5829 w 10000"/>
                <a:gd name="connsiteY38" fmla="*/ 1511 h 10686"/>
                <a:gd name="connsiteX39" fmla="*/ 5954 w 10000"/>
                <a:gd name="connsiteY39" fmla="*/ 1326 h 10686"/>
                <a:gd name="connsiteX40" fmla="*/ 6071 w 10000"/>
                <a:gd name="connsiteY40" fmla="*/ 1147 h 10686"/>
                <a:gd name="connsiteX41" fmla="*/ 6167 w 10000"/>
                <a:gd name="connsiteY41" fmla="*/ 974 h 10686"/>
                <a:gd name="connsiteX42" fmla="*/ 6213 w 10000"/>
                <a:gd name="connsiteY42" fmla="*/ 974 h 10686"/>
                <a:gd name="connsiteX43" fmla="*/ 6213 w 10000"/>
                <a:gd name="connsiteY43" fmla="*/ 992 h 10686"/>
                <a:gd name="connsiteX44" fmla="*/ 6138 w 10000"/>
                <a:gd name="connsiteY44" fmla="*/ 1165 h 10686"/>
                <a:gd name="connsiteX45" fmla="*/ 6054 w 10000"/>
                <a:gd name="connsiteY45" fmla="*/ 1344 h 10686"/>
                <a:gd name="connsiteX46" fmla="*/ 5963 w 10000"/>
                <a:gd name="connsiteY46" fmla="*/ 1517 h 10686"/>
                <a:gd name="connsiteX47" fmla="*/ 5871 w 10000"/>
                <a:gd name="connsiteY47" fmla="*/ 1684 h 10686"/>
                <a:gd name="connsiteX48" fmla="*/ 5775 w 10000"/>
                <a:gd name="connsiteY48" fmla="*/ 1847 h 10686"/>
                <a:gd name="connsiteX49" fmla="*/ 5667 w 10000"/>
                <a:gd name="connsiteY49" fmla="*/ 1999 h 10686"/>
                <a:gd name="connsiteX50" fmla="*/ 5554 w 10000"/>
                <a:gd name="connsiteY50" fmla="*/ 2145 h 10686"/>
                <a:gd name="connsiteX51" fmla="*/ 5417 w 10000"/>
                <a:gd name="connsiteY51" fmla="*/ 2279 h 10686"/>
                <a:gd name="connsiteX52" fmla="*/ 5275 w 10000"/>
                <a:gd name="connsiteY52" fmla="*/ 2411 h 10686"/>
                <a:gd name="connsiteX53" fmla="*/ 5108 w 10000"/>
                <a:gd name="connsiteY53" fmla="*/ 2518 h 10686"/>
                <a:gd name="connsiteX54" fmla="*/ 4917 w 10000"/>
                <a:gd name="connsiteY54" fmla="*/ 2616 h 10686"/>
                <a:gd name="connsiteX55" fmla="*/ 4704 w 10000"/>
                <a:gd name="connsiteY55" fmla="*/ 2703 h 10686"/>
                <a:gd name="connsiteX56" fmla="*/ 4479 w 10000"/>
                <a:gd name="connsiteY56" fmla="*/ 2768 h 10686"/>
                <a:gd name="connsiteX57" fmla="*/ 4213 w 10000"/>
                <a:gd name="connsiteY57" fmla="*/ 2813 h 10686"/>
                <a:gd name="connsiteX58" fmla="*/ 4221 w 10000"/>
                <a:gd name="connsiteY58" fmla="*/ 3126 h 10686"/>
                <a:gd name="connsiteX59" fmla="*/ 4258 w 10000"/>
                <a:gd name="connsiteY59" fmla="*/ 3424 h 10686"/>
                <a:gd name="connsiteX60" fmla="*/ 4321 w 10000"/>
                <a:gd name="connsiteY60" fmla="*/ 3707 h 10686"/>
                <a:gd name="connsiteX61" fmla="*/ 4404 w 10000"/>
                <a:gd name="connsiteY61" fmla="*/ 3975 h 10686"/>
                <a:gd name="connsiteX62" fmla="*/ 4508 w 10000"/>
                <a:gd name="connsiteY62" fmla="*/ 4231 h 10686"/>
                <a:gd name="connsiteX63" fmla="*/ 4621 w 10000"/>
                <a:gd name="connsiteY63" fmla="*/ 4476 h 10686"/>
                <a:gd name="connsiteX64" fmla="*/ 4750 w 10000"/>
                <a:gd name="connsiteY64" fmla="*/ 4708 h 10686"/>
                <a:gd name="connsiteX65" fmla="*/ 4879 w 10000"/>
                <a:gd name="connsiteY65" fmla="*/ 4934 h 10686"/>
                <a:gd name="connsiteX66" fmla="*/ 4917 w 10000"/>
                <a:gd name="connsiteY66" fmla="*/ 4988 h 10686"/>
                <a:gd name="connsiteX67" fmla="*/ 4950 w 10000"/>
                <a:gd name="connsiteY67" fmla="*/ 5054 h 10686"/>
                <a:gd name="connsiteX68" fmla="*/ 4996 w 10000"/>
                <a:gd name="connsiteY68" fmla="*/ 5125 h 10686"/>
                <a:gd name="connsiteX69" fmla="*/ 5038 w 10000"/>
                <a:gd name="connsiteY69" fmla="*/ 5200 h 10686"/>
                <a:gd name="connsiteX70" fmla="*/ 5092 w 10000"/>
                <a:gd name="connsiteY70" fmla="*/ 5271 h 10686"/>
                <a:gd name="connsiteX71" fmla="*/ 5154 w 10000"/>
                <a:gd name="connsiteY71" fmla="*/ 5331 h 10686"/>
                <a:gd name="connsiteX72" fmla="*/ 5229 w 10000"/>
                <a:gd name="connsiteY72" fmla="*/ 5384 h 10686"/>
                <a:gd name="connsiteX73" fmla="*/ 5313 w 10000"/>
                <a:gd name="connsiteY73" fmla="*/ 5423 h 10686"/>
                <a:gd name="connsiteX74" fmla="*/ 5413 w 10000"/>
                <a:gd name="connsiteY74" fmla="*/ 5438 h 10686"/>
                <a:gd name="connsiteX75" fmla="*/ 5517 w 10000"/>
                <a:gd name="connsiteY75" fmla="*/ 5435 h 10686"/>
                <a:gd name="connsiteX76" fmla="*/ 5704 w 10000"/>
                <a:gd name="connsiteY76" fmla="*/ 5390 h 10686"/>
                <a:gd name="connsiteX77" fmla="*/ 5871 w 10000"/>
                <a:gd name="connsiteY77" fmla="*/ 5316 h 10686"/>
                <a:gd name="connsiteX78" fmla="*/ 6033 w 10000"/>
                <a:gd name="connsiteY78" fmla="*/ 5223 h 10686"/>
                <a:gd name="connsiteX79" fmla="*/ 6167 w 10000"/>
                <a:gd name="connsiteY79" fmla="*/ 5113 h 10686"/>
                <a:gd name="connsiteX80" fmla="*/ 6296 w 10000"/>
                <a:gd name="connsiteY80" fmla="*/ 4994 h 10686"/>
                <a:gd name="connsiteX81" fmla="*/ 6417 w 10000"/>
                <a:gd name="connsiteY81" fmla="*/ 4869 h 10686"/>
                <a:gd name="connsiteX82" fmla="*/ 6525 w 10000"/>
                <a:gd name="connsiteY82" fmla="*/ 4750 h 10686"/>
                <a:gd name="connsiteX83" fmla="*/ 6617 w 10000"/>
                <a:gd name="connsiteY83" fmla="*/ 4636 h 10686"/>
                <a:gd name="connsiteX84" fmla="*/ 6821 w 10000"/>
                <a:gd name="connsiteY84" fmla="*/ 4377 h 10686"/>
                <a:gd name="connsiteX85" fmla="*/ 7017 w 10000"/>
                <a:gd name="connsiteY85" fmla="*/ 4085 h 10686"/>
                <a:gd name="connsiteX86" fmla="*/ 7213 w 10000"/>
                <a:gd name="connsiteY86" fmla="*/ 3766 h 10686"/>
                <a:gd name="connsiteX87" fmla="*/ 7396 w 10000"/>
                <a:gd name="connsiteY87" fmla="*/ 3418 h 10686"/>
                <a:gd name="connsiteX88" fmla="*/ 7563 w 10000"/>
                <a:gd name="connsiteY88" fmla="*/ 3051 h 10686"/>
                <a:gd name="connsiteX89" fmla="*/ 7713 w 10000"/>
                <a:gd name="connsiteY89" fmla="*/ 2661 h 10686"/>
                <a:gd name="connsiteX90" fmla="*/ 7850 w 10000"/>
                <a:gd name="connsiteY90" fmla="*/ 2253 h 10686"/>
                <a:gd name="connsiteX91" fmla="*/ 7950 w 10000"/>
                <a:gd name="connsiteY91" fmla="*/ 1830 h 10686"/>
                <a:gd name="connsiteX92" fmla="*/ 8025 w 10000"/>
                <a:gd name="connsiteY92" fmla="*/ 1397 h 10686"/>
                <a:gd name="connsiteX93" fmla="*/ 8071 w 10000"/>
                <a:gd name="connsiteY93" fmla="*/ 954 h 10686"/>
                <a:gd name="connsiteX94" fmla="*/ 8108 w 10000"/>
                <a:gd name="connsiteY94" fmla="*/ 974 h 10686"/>
                <a:gd name="connsiteX95" fmla="*/ 8138 w 10000"/>
                <a:gd name="connsiteY95" fmla="*/ 1025 h 10686"/>
                <a:gd name="connsiteX96" fmla="*/ 8163 w 10000"/>
                <a:gd name="connsiteY96" fmla="*/ 1100 h 10686"/>
                <a:gd name="connsiteX97" fmla="*/ 8175 w 10000"/>
                <a:gd name="connsiteY97" fmla="*/ 1198 h 10686"/>
                <a:gd name="connsiteX98" fmla="*/ 8183 w 10000"/>
                <a:gd name="connsiteY98" fmla="*/ 1311 h 10686"/>
                <a:gd name="connsiteX99" fmla="*/ 8183 w 10000"/>
                <a:gd name="connsiteY99" fmla="*/ 1442 h 10686"/>
                <a:gd name="connsiteX100" fmla="*/ 8183 w 10000"/>
                <a:gd name="connsiteY100" fmla="*/ 1582 h 10686"/>
                <a:gd name="connsiteX101" fmla="*/ 8175 w 10000"/>
                <a:gd name="connsiteY101" fmla="*/ 1734 h 10686"/>
                <a:gd name="connsiteX102" fmla="*/ 8163 w 10000"/>
                <a:gd name="connsiteY102" fmla="*/ 1889 h 10686"/>
                <a:gd name="connsiteX103" fmla="*/ 8146 w 10000"/>
                <a:gd name="connsiteY103" fmla="*/ 2047 h 10686"/>
                <a:gd name="connsiteX104" fmla="*/ 8121 w 10000"/>
                <a:gd name="connsiteY104" fmla="*/ 2205 h 10686"/>
                <a:gd name="connsiteX105" fmla="*/ 8108 w 10000"/>
                <a:gd name="connsiteY105" fmla="*/ 2357 h 10686"/>
                <a:gd name="connsiteX106" fmla="*/ 8083 w 10000"/>
                <a:gd name="connsiteY106" fmla="*/ 2497 h 10686"/>
                <a:gd name="connsiteX107" fmla="*/ 8063 w 10000"/>
                <a:gd name="connsiteY107" fmla="*/ 2628 h 10686"/>
                <a:gd name="connsiteX108" fmla="*/ 8038 w 10000"/>
                <a:gd name="connsiteY108" fmla="*/ 2741 h 10686"/>
                <a:gd name="connsiteX109" fmla="*/ 8017 w 10000"/>
                <a:gd name="connsiteY109" fmla="*/ 2834 h 10686"/>
                <a:gd name="connsiteX110" fmla="*/ 8000 w 10000"/>
                <a:gd name="connsiteY110" fmla="*/ 2908 h 10686"/>
                <a:gd name="connsiteX111" fmla="*/ 7700 w 10000"/>
                <a:gd name="connsiteY111" fmla="*/ 3754 h 10686"/>
                <a:gd name="connsiteX112" fmla="*/ 7942 w 10000"/>
                <a:gd name="connsiteY112" fmla="*/ 3737 h 10686"/>
                <a:gd name="connsiteX113" fmla="*/ 8167 w 10000"/>
                <a:gd name="connsiteY113" fmla="*/ 3695 h 10686"/>
                <a:gd name="connsiteX114" fmla="*/ 8379 w 10000"/>
                <a:gd name="connsiteY114" fmla="*/ 3635 h 10686"/>
                <a:gd name="connsiteX115" fmla="*/ 8583 w 10000"/>
                <a:gd name="connsiteY115" fmla="*/ 3558 h 10686"/>
                <a:gd name="connsiteX116" fmla="*/ 8767 w 10000"/>
                <a:gd name="connsiteY116" fmla="*/ 3471 h 10686"/>
                <a:gd name="connsiteX117" fmla="*/ 8933 w 10000"/>
                <a:gd name="connsiteY117" fmla="*/ 3376 h 10686"/>
                <a:gd name="connsiteX118" fmla="*/ 9092 w 10000"/>
                <a:gd name="connsiteY118" fmla="*/ 3278 h 10686"/>
                <a:gd name="connsiteX119" fmla="*/ 9238 w 10000"/>
                <a:gd name="connsiteY119" fmla="*/ 3185 h 10686"/>
                <a:gd name="connsiteX120" fmla="*/ 9250 w 10000"/>
                <a:gd name="connsiteY120" fmla="*/ 3230 h 10686"/>
                <a:gd name="connsiteX121" fmla="*/ 9117 w 10000"/>
                <a:gd name="connsiteY121" fmla="*/ 3376 h 10686"/>
                <a:gd name="connsiteX122" fmla="*/ 8954 w 10000"/>
                <a:gd name="connsiteY122" fmla="*/ 3516 h 10686"/>
                <a:gd name="connsiteX123" fmla="*/ 8758 w 10000"/>
                <a:gd name="connsiteY123" fmla="*/ 3641 h 10686"/>
                <a:gd name="connsiteX124" fmla="*/ 8538 w 10000"/>
                <a:gd name="connsiteY124" fmla="*/ 3754 h 10686"/>
                <a:gd name="connsiteX125" fmla="*/ 8304 w 10000"/>
                <a:gd name="connsiteY125" fmla="*/ 3856 h 10686"/>
                <a:gd name="connsiteX126" fmla="*/ 8054 w 10000"/>
                <a:gd name="connsiteY126" fmla="*/ 3945 h 10686"/>
                <a:gd name="connsiteX127" fmla="*/ 7796 w 10000"/>
                <a:gd name="connsiteY127" fmla="*/ 4014 h 10686"/>
                <a:gd name="connsiteX128" fmla="*/ 7533 w 10000"/>
                <a:gd name="connsiteY128" fmla="*/ 4064 h 10686"/>
                <a:gd name="connsiteX129" fmla="*/ 7479 w 10000"/>
                <a:gd name="connsiteY129" fmla="*/ 4184 h 10686"/>
                <a:gd name="connsiteX130" fmla="*/ 7404 w 10000"/>
                <a:gd name="connsiteY130" fmla="*/ 4324 h 10686"/>
                <a:gd name="connsiteX131" fmla="*/ 7321 w 10000"/>
                <a:gd name="connsiteY131" fmla="*/ 4470 h 10686"/>
                <a:gd name="connsiteX132" fmla="*/ 7213 w 10000"/>
                <a:gd name="connsiteY132" fmla="*/ 4628 h 10686"/>
                <a:gd name="connsiteX133" fmla="*/ 7100 w 10000"/>
                <a:gd name="connsiteY133" fmla="*/ 4794 h 10686"/>
                <a:gd name="connsiteX134" fmla="*/ 6979 w 10000"/>
                <a:gd name="connsiteY134" fmla="*/ 4958 h 10686"/>
                <a:gd name="connsiteX135" fmla="*/ 6850 w 10000"/>
                <a:gd name="connsiteY135" fmla="*/ 5113 h 10686"/>
                <a:gd name="connsiteX136" fmla="*/ 6721 w 10000"/>
                <a:gd name="connsiteY136" fmla="*/ 5265 h 10686"/>
                <a:gd name="connsiteX137" fmla="*/ 6600 w 10000"/>
                <a:gd name="connsiteY137" fmla="*/ 5405 h 10686"/>
                <a:gd name="connsiteX138" fmla="*/ 6471 w 10000"/>
                <a:gd name="connsiteY138" fmla="*/ 5530 h 10686"/>
                <a:gd name="connsiteX139" fmla="*/ 6358 w 10000"/>
                <a:gd name="connsiteY139" fmla="*/ 5641 h 10686"/>
                <a:gd name="connsiteX140" fmla="*/ 6250 w 10000"/>
                <a:gd name="connsiteY140" fmla="*/ 5721 h 10686"/>
                <a:gd name="connsiteX141" fmla="*/ 6267 w 10000"/>
                <a:gd name="connsiteY141" fmla="*/ 5781 h 10686"/>
                <a:gd name="connsiteX142" fmla="*/ 6296 w 10000"/>
                <a:gd name="connsiteY142" fmla="*/ 5793 h 10686"/>
                <a:gd name="connsiteX143" fmla="*/ 6479 w 10000"/>
                <a:gd name="connsiteY143" fmla="*/ 5754 h 10686"/>
                <a:gd name="connsiteX144" fmla="*/ 6663 w 10000"/>
                <a:gd name="connsiteY144" fmla="*/ 5736 h 10686"/>
                <a:gd name="connsiteX145" fmla="*/ 6858 w 10000"/>
                <a:gd name="connsiteY145" fmla="*/ 5736 h 10686"/>
                <a:gd name="connsiteX146" fmla="*/ 7046 w 10000"/>
                <a:gd name="connsiteY146" fmla="*/ 5742 h 10686"/>
                <a:gd name="connsiteX147" fmla="*/ 7246 w 10000"/>
                <a:gd name="connsiteY147" fmla="*/ 5748 h 10686"/>
                <a:gd name="connsiteX148" fmla="*/ 7425 w 10000"/>
                <a:gd name="connsiteY148" fmla="*/ 5748 h 10686"/>
                <a:gd name="connsiteX149" fmla="*/ 7600 w 10000"/>
                <a:gd name="connsiteY149" fmla="*/ 5733 h 10686"/>
                <a:gd name="connsiteX150" fmla="*/ 7950 w 10000"/>
                <a:gd name="connsiteY150" fmla="*/ 5673 h 10686"/>
                <a:gd name="connsiteX151" fmla="*/ 8275 w 10000"/>
                <a:gd name="connsiteY151" fmla="*/ 5596 h 10686"/>
                <a:gd name="connsiteX152" fmla="*/ 8579 w 10000"/>
                <a:gd name="connsiteY152" fmla="*/ 5504 h 10686"/>
                <a:gd name="connsiteX153" fmla="*/ 8858 w 10000"/>
                <a:gd name="connsiteY153" fmla="*/ 5390 h 10686"/>
                <a:gd name="connsiteX154" fmla="*/ 9117 w 10000"/>
                <a:gd name="connsiteY154" fmla="*/ 5265 h 10686"/>
                <a:gd name="connsiteX155" fmla="*/ 9350 w 10000"/>
                <a:gd name="connsiteY155" fmla="*/ 5119 h 10686"/>
                <a:gd name="connsiteX156" fmla="*/ 9563 w 10000"/>
                <a:gd name="connsiteY156" fmla="*/ 4967 h 10686"/>
                <a:gd name="connsiteX157" fmla="*/ 9758 w 10000"/>
                <a:gd name="connsiteY157" fmla="*/ 4794 h 10686"/>
                <a:gd name="connsiteX158" fmla="*/ 9933 w 10000"/>
                <a:gd name="connsiteY158" fmla="*/ 4610 h 10686"/>
                <a:gd name="connsiteX159" fmla="*/ 10000 w 10000"/>
                <a:gd name="connsiteY159" fmla="*/ 4648 h 10686"/>
                <a:gd name="connsiteX160" fmla="*/ 10000 w 10000"/>
                <a:gd name="connsiteY160" fmla="*/ 4660 h 10686"/>
                <a:gd name="connsiteX161" fmla="*/ 9904 w 10000"/>
                <a:gd name="connsiteY161" fmla="*/ 4827 h 10686"/>
                <a:gd name="connsiteX162" fmla="*/ 9767 w 10000"/>
                <a:gd name="connsiteY162" fmla="*/ 5000 h 10686"/>
                <a:gd name="connsiteX163" fmla="*/ 9600 w 10000"/>
                <a:gd name="connsiteY163" fmla="*/ 5173 h 10686"/>
                <a:gd name="connsiteX164" fmla="*/ 9404 w 10000"/>
                <a:gd name="connsiteY164" fmla="*/ 5343 h 10686"/>
                <a:gd name="connsiteX165" fmla="*/ 9183 w 10000"/>
                <a:gd name="connsiteY165" fmla="*/ 5504 h 10686"/>
                <a:gd name="connsiteX166" fmla="*/ 8950 w 10000"/>
                <a:gd name="connsiteY166" fmla="*/ 5662 h 10686"/>
                <a:gd name="connsiteX167" fmla="*/ 8704 w 10000"/>
                <a:gd name="connsiteY167" fmla="*/ 5802 h 10686"/>
                <a:gd name="connsiteX168" fmla="*/ 8463 w 10000"/>
                <a:gd name="connsiteY168" fmla="*/ 5927 h 10686"/>
                <a:gd name="connsiteX169" fmla="*/ 8229 w 10000"/>
                <a:gd name="connsiteY169" fmla="*/ 6025 h 10686"/>
                <a:gd name="connsiteX170" fmla="*/ 8000 w 10000"/>
                <a:gd name="connsiteY170" fmla="*/ 6105 h 10686"/>
                <a:gd name="connsiteX171" fmla="*/ 7879 w 10000"/>
                <a:gd name="connsiteY171" fmla="*/ 6132 h 10686"/>
                <a:gd name="connsiteX172" fmla="*/ 7729 w 10000"/>
                <a:gd name="connsiteY172" fmla="*/ 6153 h 10686"/>
                <a:gd name="connsiteX173" fmla="*/ 7563 w 10000"/>
                <a:gd name="connsiteY173" fmla="*/ 6177 h 10686"/>
                <a:gd name="connsiteX174" fmla="*/ 7388 w 10000"/>
                <a:gd name="connsiteY174" fmla="*/ 6198 h 10686"/>
                <a:gd name="connsiteX175" fmla="*/ 7204 w 10000"/>
                <a:gd name="connsiteY175" fmla="*/ 6219 h 10686"/>
                <a:gd name="connsiteX176" fmla="*/ 7017 w 10000"/>
                <a:gd name="connsiteY176" fmla="*/ 6240 h 10686"/>
                <a:gd name="connsiteX177" fmla="*/ 6842 w 10000"/>
                <a:gd name="connsiteY177" fmla="*/ 6263 h 10686"/>
                <a:gd name="connsiteX178" fmla="*/ 6675 w 10000"/>
                <a:gd name="connsiteY178" fmla="*/ 6290 h 10686"/>
                <a:gd name="connsiteX179" fmla="*/ 6517 w 10000"/>
                <a:gd name="connsiteY179" fmla="*/ 6329 h 10686"/>
                <a:gd name="connsiteX180" fmla="*/ 6388 w 10000"/>
                <a:gd name="connsiteY180" fmla="*/ 6365 h 10686"/>
                <a:gd name="connsiteX181" fmla="*/ 6288 w 10000"/>
                <a:gd name="connsiteY181" fmla="*/ 6415 h 10686"/>
                <a:gd name="connsiteX182" fmla="*/ 6213 w 10000"/>
                <a:gd name="connsiteY182" fmla="*/ 6475 h 10686"/>
                <a:gd name="connsiteX183" fmla="*/ 6092 w 10000"/>
                <a:gd name="connsiteY183" fmla="*/ 6648 h 10686"/>
                <a:gd name="connsiteX184" fmla="*/ 6008 w 10000"/>
                <a:gd name="connsiteY184" fmla="*/ 6836 h 10686"/>
                <a:gd name="connsiteX185" fmla="*/ 5942 w 10000"/>
                <a:gd name="connsiteY185" fmla="*/ 7032 h 10686"/>
                <a:gd name="connsiteX186" fmla="*/ 5904 w 10000"/>
                <a:gd name="connsiteY186" fmla="*/ 7232 h 10686"/>
                <a:gd name="connsiteX187" fmla="*/ 5888 w 10000"/>
                <a:gd name="connsiteY187" fmla="*/ 7443 h 10686"/>
                <a:gd name="connsiteX188" fmla="*/ 5879 w 10000"/>
                <a:gd name="connsiteY188" fmla="*/ 7655 h 10686"/>
                <a:gd name="connsiteX189" fmla="*/ 5888 w 10000"/>
                <a:gd name="connsiteY189" fmla="*/ 7867 h 10686"/>
                <a:gd name="connsiteX190" fmla="*/ 5904 w 10000"/>
                <a:gd name="connsiteY190" fmla="*/ 8084 h 10686"/>
                <a:gd name="connsiteX191" fmla="*/ 5925 w 10000"/>
                <a:gd name="connsiteY191" fmla="*/ 8299 h 10686"/>
                <a:gd name="connsiteX192" fmla="*/ 5950 w 10000"/>
                <a:gd name="connsiteY192" fmla="*/ 8510 h 10686"/>
                <a:gd name="connsiteX193" fmla="*/ 5954 w 10000"/>
                <a:gd name="connsiteY193" fmla="*/ 8820 h 10686"/>
                <a:gd name="connsiteX194" fmla="*/ 5933 w 10000"/>
                <a:gd name="connsiteY194" fmla="*/ 9130 h 10686"/>
                <a:gd name="connsiteX195" fmla="*/ 5896 w 10000"/>
                <a:gd name="connsiteY195" fmla="*/ 9428 h 10686"/>
                <a:gd name="connsiteX196" fmla="*/ 5850 w 10000"/>
                <a:gd name="connsiteY196" fmla="*/ 9720 h 10686"/>
                <a:gd name="connsiteX197" fmla="*/ 5794 w 10000"/>
                <a:gd name="connsiteY197" fmla="*/ 10686 h 10686"/>
                <a:gd name="connsiteX198" fmla="*/ 4117 w 10000"/>
                <a:gd name="connsiteY198" fmla="*/ 10686 h 10686"/>
                <a:gd name="connsiteX199" fmla="*/ 4309 w 10000"/>
                <a:gd name="connsiteY199" fmla="*/ 10293 h 10686"/>
                <a:gd name="connsiteX200" fmla="*/ 4546 w 10000"/>
                <a:gd name="connsiteY200" fmla="*/ 9848 h 10686"/>
                <a:gd name="connsiteX201" fmla="*/ 4629 w 10000"/>
                <a:gd name="connsiteY201" fmla="*/ 9687 h 10686"/>
                <a:gd name="connsiteX202" fmla="*/ 4700 w 10000"/>
                <a:gd name="connsiteY202" fmla="*/ 9508 h 10686"/>
                <a:gd name="connsiteX203" fmla="*/ 4767 w 10000"/>
                <a:gd name="connsiteY203" fmla="*/ 9309 h 10686"/>
                <a:gd name="connsiteX204" fmla="*/ 4829 w 10000"/>
                <a:gd name="connsiteY204" fmla="*/ 9097 h 10686"/>
                <a:gd name="connsiteX205" fmla="*/ 4879 w 10000"/>
                <a:gd name="connsiteY205" fmla="*/ 8868 h 10686"/>
                <a:gd name="connsiteX206" fmla="*/ 4917 w 10000"/>
                <a:gd name="connsiteY206" fmla="*/ 8635 h 10686"/>
                <a:gd name="connsiteX207" fmla="*/ 4954 w 10000"/>
                <a:gd name="connsiteY207" fmla="*/ 8391 h 10686"/>
                <a:gd name="connsiteX208" fmla="*/ 4979 w 10000"/>
                <a:gd name="connsiteY208" fmla="*/ 8144 h 10686"/>
                <a:gd name="connsiteX209" fmla="*/ 5000 w 10000"/>
                <a:gd name="connsiteY209" fmla="*/ 7887 h 10686"/>
                <a:gd name="connsiteX210" fmla="*/ 5000 w 10000"/>
                <a:gd name="connsiteY210" fmla="*/ 7634 h 10686"/>
                <a:gd name="connsiteX211" fmla="*/ 5000 w 10000"/>
                <a:gd name="connsiteY211" fmla="*/ 7384 h 10686"/>
                <a:gd name="connsiteX212" fmla="*/ 4979 w 10000"/>
                <a:gd name="connsiteY212" fmla="*/ 7133 h 10686"/>
                <a:gd name="connsiteX213" fmla="*/ 4950 w 10000"/>
                <a:gd name="connsiteY213" fmla="*/ 6892 h 10686"/>
                <a:gd name="connsiteX214" fmla="*/ 4913 w 10000"/>
                <a:gd name="connsiteY214" fmla="*/ 6657 h 10686"/>
                <a:gd name="connsiteX215" fmla="*/ 4858 w 10000"/>
                <a:gd name="connsiteY215" fmla="*/ 6430 h 10686"/>
                <a:gd name="connsiteX216" fmla="*/ 4783 w 10000"/>
                <a:gd name="connsiteY216" fmla="*/ 6219 h 10686"/>
                <a:gd name="connsiteX217" fmla="*/ 4700 w 10000"/>
                <a:gd name="connsiteY217" fmla="*/ 6019 h 10686"/>
                <a:gd name="connsiteX218" fmla="*/ 4600 w 10000"/>
                <a:gd name="connsiteY218" fmla="*/ 5840 h 10686"/>
                <a:gd name="connsiteX219" fmla="*/ 4488 w 10000"/>
                <a:gd name="connsiteY219" fmla="*/ 5682 h 10686"/>
                <a:gd name="connsiteX220" fmla="*/ 4358 w 10000"/>
                <a:gd name="connsiteY220" fmla="*/ 5542 h 10686"/>
                <a:gd name="connsiteX221" fmla="*/ 4213 w 10000"/>
                <a:gd name="connsiteY221" fmla="*/ 5429 h 10686"/>
                <a:gd name="connsiteX222" fmla="*/ 4046 w 10000"/>
                <a:gd name="connsiteY222" fmla="*/ 5343 h 10686"/>
                <a:gd name="connsiteX223" fmla="*/ 3904 w 10000"/>
                <a:gd name="connsiteY223" fmla="*/ 5292 h 10686"/>
                <a:gd name="connsiteX224" fmla="*/ 3746 w 10000"/>
                <a:gd name="connsiteY224" fmla="*/ 5271 h 10686"/>
                <a:gd name="connsiteX225" fmla="*/ 3583 w 10000"/>
                <a:gd name="connsiteY225" fmla="*/ 5271 h 10686"/>
                <a:gd name="connsiteX226" fmla="*/ 3413 w 10000"/>
                <a:gd name="connsiteY226" fmla="*/ 5286 h 10686"/>
                <a:gd name="connsiteX227" fmla="*/ 3246 w 10000"/>
                <a:gd name="connsiteY227" fmla="*/ 5310 h 10686"/>
                <a:gd name="connsiteX228" fmla="*/ 3079 w 10000"/>
                <a:gd name="connsiteY228" fmla="*/ 5343 h 10686"/>
                <a:gd name="connsiteX229" fmla="*/ 2913 w 10000"/>
                <a:gd name="connsiteY229" fmla="*/ 5369 h 10686"/>
                <a:gd name="connsiteX230" fmla="*/ 2750 w 10000"/>
                <a:gd name="connsiteY230" fmla="*/ 5396 h 10686"/>
                <a:gd name="connsiteX231" fmla="*/ 2600 w 10000"/>
                <a:gd name="connsiteY231" fmla="*/ 5411 h 10686"/>
                <a:gd name="connsiteX232" fmla="*/ 2258 w 10000"/>
                <a:gd name="connsiteY232" fmla="*/ 5423 h 10686"/>
                <a:gd name="connsiteX233" fmla="*/ 1925 w 10000"/>
                <a:gd name="connsiteY233" fmla="*/ 5411 h 10686"/>
                <a:gd name="connsiteX234" fmla="*/ 1617 w 10000"/>
                <a:gd name="connsiteY234" fmla="*/ 5384 h 10686"/>
                <a:gd name="connsiteX235" fmla="*/ 1321 w 10000"/>
                <a:gd name="connsiteY235" fmla="*/ 5346 h 10686"/>
                <a:gd name="connsiteX236" fmla="*/ 1033 w 10000"/>
                <a:gd name="connsiteY236" fmla="*/ 5298 h 10686"/>
                <a:gd name="connsiteX237" fmla="*/ 758 w 10000"/>
                <a:gd name="connsiteY237" fmla="*/ 5250 h 10686"/>
                <a:gd name="connsiteX238" fmla="*/ 500 w 10000"/>
                <a:gd name="connsiteY238" fmla="*/ 5197 h 10686"/>
                <a:gd name="connsiteX239" fmla="*/ 517 w 10000"/>
                <a:gd name="connsiteY239" fmla="*/ 5137 h 10686"/>
                <a:gd name="connsiteX240" fmla="*/ 871 w 10000"/>
                <a:gd name="connsiteY240" fmla="*/ 5173 h 10686"/>
                <a:gd name="connsiteX241" fmla="*/ 1221 w 10000"/>
                <a:gd name="connsiteY241" fmla="*/ 5197 h 10686"/>
                <a:gd name="connsiteX242" fmla="*/ 1563 w 10000"/>
                <a:gd name="connsiteY242" fmla="*/ 5206 h 10686"/>
                <a:gd name="connsiteX243" fmla="*/ 1896 w 10000"/>
                <a:gd name="connsiteY243" fmla="*/ 5197 h 10686"/>
                <a:gd name="connsiteX244" fmla="*/ 2221 w 10000"/>
                <a:gd name="connsiteY244" fmla="*/ 5164 h 10686"/>
                <a:gd name="connsiteX245" fmla="*/ 2538 w 10000"/>
                <a:gd name="connsiteY245" fmla="*/ 5113 h 10686"/>
                <a:gd name="connsiteX246" fmla="*/ 2842 w 10000"/>
                <a:gd name="connsiteY246" fmla="*/ 5045 h 10686"/>
                <a:gd name="connsiteX247" fmla="*/ 3129 w 10000"/>
                <a:gd name="connsiteY247" fmla="*/ 4946 h 10686"/>
                <a:gd name="connsiteX248" fmla="*/ 3500 w 10000"/>
                <a:gd name="connsiteY248" fmla="*/ 4815 h 10686"/>
                <a:gd name="connsiteX249" fmla="*/ 2821 w 10000"/>
                <a:gd name="connsiteY249" fmla="*/ 4389 h 10686"/>
                <a:gd name="connsiteX250" fmla="*/ 2213 w 10000"/>
                <a:gd name="connsiteY250" fmla="*/ 3912 h 10686"/>
                <a:gd name="connsiteX251" fmla="*/ 1879 w 10000"/>
                <a:gd name="connsiteY251" fmla="*/ 3939 h 10686"/>
                <a:gd name="connsiteX252" fmla="*/ 1554 w 10000"/>
                <a:gd name="connsiteY252" fmla="*/ 3939 h 10686"/>
                <a:gd name="connsiteX253" fmla="*/ 1258 w 10000"/>
                <a:gd name="connsiteY253" fmla="*/ 3912 h 10686"/>
                <a:gd name="connsiteX254" fmla="*/ 979 w 10000"/>
                <a:gd name="connsiteY254" fmla="*/ 3856 h 10686"/>
                <a:gd name="connsiteX255" fmla="*/ 721 w 10000"/>
                <a:gd name="connsiteY255" fmla="*/ 3775 h 10686"/>
                <a:gd name="connsiteX256" fmla="*/ 496 w 10000"/>
                <a:gd name="connsiteY256" fmla="*/ 3674 h 10686"/>
                <a:gd name="connsiteX257" fmla="*/ 296 w 10000"/>
                <a:gd name="connsiteY257" fmla="*/ 3549 h 10686"/>
                <a:gd name="connsiteX258" fmla="*/ 129 w 10000"/>
                <a:gd name="connsiteY258" fmla="*/ 3403 h 10686"/>
                <a:gd name="connsiteX259" fmla="*/ 0 w 10000"/>
                <a:gd name="connsiteY259" fmla="*/ 3245 h 10686"/>
                <a:gd name="connsiteX260" fmla="*/ 17 w 10000"/>
                <a:gd name="connsiteY260" fmla="*/ 3218 h 10686"/>
                <a:gd name="connsiteX261" fmla="*/ 71 w 10000"/>
                <a:gd name="connsiteY261" fmla="*/ 3245 h 10686"/>
                <a:gd name="connsiteX262" fmla="*/ 138 w 10000"/>
                <a:gd name="connsiteY262" fmla="*/ 3349 h 10686"/>
                <a:gd name="connsiteX263" fmla="*/ 246 w 10000"/>
                <a:gd name="connsiteY263" fmla="*/ 3439 h 10686"/>
                <a:gd name="connsiteX264" fmla="*/ 379 w 10000"/>
                <a:gd name="connsiteY264" fmla="*/ 3528 h 10686"/>
                <a:gd name="connsiteX265" fmla="*/ 538 w 10000"/>
                <a:gd name="connsiteY265" fmla="*/ 3597 h 10686"/>
                <a:gd name="connsiteX266" fmla="*/ 721 w 10000"/>
                <a:gd name="connsiteY266" fmla="*/ 3656 h 10686"/>
                <a:gd name="connsiteX267" fmla="*/ 913 w 10000"/>
                <a:gd name="connsiteY267" fmla="*/ 3701 h 10686"/>
                <a:gd name="connsiteX268" fmla="*/ 1117 w 10000"/>
                <a:gd name="connsiteY268" fmla="*/ 3728 h 10686"/>
                <a:gd name="connsiteX269" fmla="*/ 1329 w 10000"/>
                <a:gd name="connsiteY269" fmla="*/ 3737 h 10686"/>
                <a:gd name="connsiteX270" fmla="*/ 1533 w 10000"/>
                <a:gd name="connsiteY270" fmla="*/ 3734 h 10686"/>
                <a:gd name="connsiteX271" fmla="*/ 1646 w 10000"/>
                <a:gd name="connsiteY271" fmla="*/ 3722 h 10686"/>
                <a:gd name="connsiteX272" fmla="*/ 1746 w 10000"/>
                <a:gd name="connsiteY272" fmla="*/ 3722 h 10686"/>
                <a:gd name="connsiteX273" fmla="*/ 1833 w 10000"/>
                <a:gd name="connsiteY273" fmla="*/ 3710 h 10686"/>
                <a:gd name="connsiteX274" fmla="*/ 1917 w 10000"/>
                <a:gd name="connsiteY274" fmla="*/ 3695 h 10686"/>
                <a:gd name="connsiteX275" fmla="*/ 1988 w 10000"/>
                <a:gd name="connsiteY275" fmla="*/ 3662 h 10686"/>
                <a:gd name="connsiteX276" fmla="*/ 1788 w 10000"/>
                <a:gd name="connsiteY276" fmla="*/ 3391 h 10686"/>
                <a:gd name="connsiteX277" fmla="*/ 1617 w 10000"/>
                <a:gd name="connsiteY277" fmla="*/ 3126 h 10686"/>
                <a:gd name="connsiteX278" fmla="*/ 1454 w 10000"/>
                <a:gd name="connsiteY278" fmla="*/ 2849 h 10686"/>
                <a:gd name="connsiteX279" fmla="*/ 1313 w 10000"/>
                <a:gd name="connsiteY279" fmla="*/ 2563 h 10686"/>
                <a:gd name="connsiteX280" fmla="*/ 1175 w 10000"/>
                <a:gd name="connsiteY280" fmla="*/ 2253 h 10686"/>
                <a:gd name="connsiteX281" fmla="*/ 1046 w 10000"/>
                <a:gd name="connsiteY281" fmla="*/ 1919 h 10686"/>
                <a:gd name="connsiteX282" fmla="*/ 1033 w 10000"/>
                <a:gd name="connsiteY282" fmla="*/ 1859 h 10686"/>
                <a:gd name="connsiteX283" fmla="*/ 1000 w 10000"/>
                <a:gd name="connsiteY283" fmla="*/ 1776 h 10686"/>
                <a:gd name="connsiteX284" fmla="*/ 979 w 10000"/>
                <a:gd name="connsiteY284" fmla="*/ 1684 h 10686"/>
                <a:gd name="connsiteX285" fmla="*/ 950 w 10000"/>
                <a:gd name="connsiteY285" fmla="*/ 1591 h 10686"/>
                <a:gd name="connsiteX286" fmla="*/ 925 w 10000"/>
                <a:gd name="connsiteY286" fmla="*/ 1490 h 10686"/>
                <a:gd name="connsiteX287" fmla="*/ 917 w 10000"/>
                <a:gd name="connsiteY287" fmla="*/ 1397 h 10686"/>
                <a:gd name="connsiteX288" fmla="*/ 917 w 10000"/>
                <a:gd name="connsiteY288" fmla="*/ 1311 h 10686"/>
                <a:gd name="connsiteX289" fmla="*/ 933 w 10000"/>
                <a:gd name="connsiteY289" fmla="*/ 1234 h 10686"/>
                <a:gd name="connsiteX290" fmla="*/ 963 w 10000"/>
                <a:gd name="connsiteY290" fmla="*/ 1180 h 10686"/>
                <a:gd name="connsiteX291" fmla="*/ 1000 w 10000"/>
                <a:gd name="connsiteY291" fmla="*/ 1192 h 10686"/>
                <a:gd name="connsiteX292" fmla="*/ 1033 w 10000"/>
                <a:gd name="connsiteY292" fmla="*/ 1496 h 10686"/>
                <a:gd name="connsiteX293" fmla="*/ 1108 w 10000"/>
                <a:gd name="connsiteY293" fmla="*/ 1800 h 10686"/>
                <a:gd name="connsiteX294" fmla="*/ 1221 w 10000"/>
                <a:gd name="connsiteY294" fmla="*/ 2098 h 10686"/>
                <a:gd name="connsiteX295" fmla="*/ 1358 w 10000"/>
                <a:gd name="connsiteY295" fmla="*/ 2372 h 10686"/>
                <a:gd name="connsiteX296" fmla="*/ 1508 w 10000"/>
                <a:gd name="connsiteY296" fmla="*/ 2628 h 10686"/>
                <a:gd name="connsiteX297" fmla="*/ 1646 w 10000"/>
                <a:gd name="connsiteY297" fmla="*/ 2795 h 10686"/>
                <a:gd name="connsiteX298" fmla="*/ 1629 w 10000"/>
                <a:gd name="connsiteY298" fmla="*/ 2801 h 10686"/>
                <a:gd name="connsiteX299" fmla="*/ 1629 w 10000"/>
                <a:gd name="connsiteY299" fmla="*/ 2807 h 10686"/>
                <a:gd name="connsiteX300" fmla="*/ 1638 w 10000"/>
                <a:gd name="connsiteY300" fmla="*/ 2813 h 10686"/>
                <a:gd name="connsiteX301" fmla="*/ 1646 w 10000"/>
                <a:gd name="connsiteY301" fmla="*/ 2816 h 10686"/>
                <a:gd name="connsiteX302" fmla="*/ 1663 w 10000"/>
                <a:gd name="connsiteY302" fmla="*/ 2822 h 10686"/>
                <a:gd name="connsiteX303" fmla="*/ 1667 w 10000"/>
                <a:gd name="connsiteY303" fmla="*/ 2834 h 10686"/>
                <a:gd name="connsiteX304" fmla="*/ 1675 w 10000"/>
                <a:gd name="connsiteY304" fmla="*/ 2840 h 10686"/>
                <a:gd name="connsiteX305" fmla="*/ 1683 w 10000"/>
                <a:gd name="connsiteY305" fmla="*/ 2849 h 10686"/>
                <a:gd name="connsiteX306" fmla="*/ 1683 w 10000"/>
                <a:gd name="connsiteY306" fmla="*/ 2843 h 10686"/>
                <a:gd name="connsiteX307" fmla="*/ 1675 w 10000"/>
                <a:gd name="connsiteY307" fmla="*/ 2840 h 10686"/>
                <a:gd name="connsiteX308" fmla="*/ 1675 w 10000"/>
                <a:gd name="connsiteY308" fmla="*/ 2840 h 10686"/>
                <a:gd name="connsiteX309" fmla="*/ 1646 w 10000"/>
                <a:gd name="connsiteY309" fmla="*/ 2795 h 10686"/>
                <a:gd name="connsiteX310" fmla="*/ 1746 w 10000"/>
                <a:gd name="connsiteY310" fmla="*/ 2741 h 10686"/>
                <a:gd name="connsiteX311" fmla="*/ 1842 w 10000"/>
                <a:gd name="connsiteY311" fmla="*/ 2649 h 10686"/>
                <a:gd name="connsiteX312" fmla="*/ 1933 w 10000"/>
                <a:gd name="connsiteY312" fmla="*/ 2542 h 10686"/>
                <a:gd name="connsiteX313" fmla="*/ 2017 w 10000"/>
                <a:gd name="connsiteY313" fmla="*/ 2411 h 10686"/>
                <a:gd name="connsiteX314" fmla="*/ 2092 w 10000"/>
                <a:gd name="connsiteY314" fmla="*/ 2265 h 10686"/>
                <a:gd name="connsiteX315" fmla="*/ 2163 w 10000"/>
                <a:gd name="connsiteY315" fmla="*/ 2113 h 10686"/>
                <a:gd name="connsiteX316" fmla="*/ 2221 w 10000"/>
                <a:gd name="connsiteY316" fmla="*/ 1955 h 10686"/>
                <a:gd name="connsiteX317" fmla="*/ 2275 w 10000"/>
                <a:gd name="connsiteY317" fmla="*/ 1803 h 10686"/>
                <a:gd name="connsiteX318" fmla="*/ 2321 w 10000"/>
                <a:gd name="connsiteY318" fmla="*/ 1657 h 10686"/>
                <a:gd name="connsiteX319" fmla="*/ 2329 w 10000"/>
                <a:gd name="connsiteY319" fmla="*/ 1853 h 10686"/>
                <a:gd name="connsiteX320" fmla="*/ 2321 w 10000"/>
                <a:gd name="connsiteY320" fmla="*/ 2032 h 10686"/>
                <a:gd name="connsiteX321" fmla="*/ 2283 w 10000"/>
                <a:gd name="connsiteY321" fmla="*/ 2199 h 10686"/>
                <a:gd name="connsiteX322" fmla="*/ 2229 w 10000"/>
                <a:gd name="connsiteY322" fmla="*/ 2366 h 10686"/>
                <a:gd name="connsiteX323" fmla="*/ 2154 w 10000"/>
                <a:gd name="connsiteY323" fmla="*/ 2524 h 10686"/>
                <a:gd name="connsiteX324" fmla="*/ 2046 w 10000"/>
                <a:gd name="connsiteY324" fmla="*/ 2682 h 10686"/>
                <a:gd name="connsiteX325" fmla="*/ 1796 w 10000"/>
                <a:gd name="connsiteY325" fmla="*/ 3027 h 10686"/>
                <a:gd name="connsiteX326" fmla="*/ 2054 w 10000"/>
                <a:gd name="connsiteY326" fmla="*/ 3305 h 10686"/>
                <a:gd name="connsiteX327" fmla="*/ 2333 w 10000"/>
                <a:gd name="connsiteY327" fmla="*/ 3564 h 10686"/>
                <a:gd name="connsiteX328" fmla="*/ 2638 w 10000"/>
                <a:gd name="connsiteY328" fmla="*/ 3808 h 10686"/>
                <a:gd name="connsiteX329" fmla="*/ 2963 w 10000"/>
                <a:gd name="connsiteY329" fmla="*/ 4032 h 10686"/>
                <a:gd name="connsiteX330" fmla="*/ 4129 w 10000"/>
                <a:gd name="connsiteY330" fmla="*/ 4610 h 10686"/>
                <a:gd name="connsiteX331" fmla="*/ 4167 w 10000"/>
                <a:gd name="connsiteY331" fmla="*/ 4589 h 10686"/>
                <a:gd name="connsiteX332" fmla="*/ 4071 w 10000"/>
                <a:gd name="connsiteY332" fmla="*/ 4333 h 10686"/>
                <a:gd name="connsiteX333" fmla="*/ 3996 w 10000"/>
                <a:gd name="connsiteY333" fmla="*/ 4058 h 10686"/>
                <a:gd name="connsiteX334" fmla="*/ 3933 w 10000"/>
                <a:gd name="connsiteY334" fmla="*/ 3760 h 10686"/>
                <a:gd name="connsiteX335" fmla="*/ 3904 w 10000"/>
                <a:gd name="connsiteY335" fmla="*/ 3456 h 10686"/>
                <a:gd name="connsiteX336" fmla="*/ 3879 w 10000"/>
                <a:gd name="connsiteY336" fmla="*/ 3138 h 10686"/>
                <a:gd name="connsiteX337" fmla="*/ 3879 w 10000"/>
                <a:gd name="connsiteY337" fmla="*/ 2813 h 10686"/>
                <a:gd name="connsiteX338" fmla="*/ 3896 w 10000"/>
                <a:gd name="connsiteY338" fmla="*/ 2485 h 10686"/>
                <a:gd name="connsiteX339" fmla="*/ 3933 w 10000"/>
                <a:gd name="connsiteY339" fmla="*/ 2160 h 10686"/>
                <a:gd name="connsiteX340" fmla="*/ 3988 w 10000"/>
                <a:gd name="connsiteY340" fmla="*/ 1836 h 10686"/>
                <a:gd name="connsiteX341" fmla="*/ 4046 w 10000"/>
                <a:gd name="connsiteY341" fmla="*/ 1523 h 10686"/>
                <a:gd name="connsiteX342" fmla="*/ 4129 w 10000"/>
                <a:gd name="connsiteY342" fmla="*/ 1219 h 10686"/>
                <a:gd name="connsiteX343" fmla="*/ 4229 w 10000"/>
                <a:gd name="connsiteY343" fmla="*/ 933 h 10686"/>
                <a:gd name="connsiteX344" fmla="*/ 4333 w 10000"/>
                <a:gd name="connsiteY344" fmla="*/ 662 h 10686"/>
                <a:gd name="connsiteX345" fmla="*/ 4454 w 10000"/>
                <a:gd name="connsiteY345" fmla="*/ 417 h 10686"/>
                <a:gd name="connsiteX346" fmla="*/ 4583 w 10000"/>
                <a:gd name="connsiteY346" fmla="*/ 194 h 10686"/>
                <a:gd name="connsiteX347" fmla="*/ 4738 w 10000"/>
                <a:gd name="connsiteY347" fmla="*/ 0 h 1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10000" h="10686">
                  <a:moveTo>
                    <a:pt x="4738" y="0"/>
                  </a:moveTo>
                  <a:cubicBezTo>
                    <a:pt x="4732" y="16"/>
                    <a:pt x="4727" y="32"/>
                    <a:pt x="4721" y="48"/>
                  </a:cubicBezTo>
                  <a:cubicBezTo>
                    <a:pt x="4718" y="59"/>
                    <a:pt x="4716" y="69"/>
                    <a:pt x="4713" y="80"/>
                  </a:cubicBezTo>
                  <a:lnTo>
                    <a:pt x="4704" y="101"/>
                  </a:lnTo>
                  <a:lnTo>
                    <a:pt x="4704" y="113"/>
                  </a:lnTo>
                  <a:lnTo>
                    <a:pt x="4713" y="119"/>
                  </a:lnTo>
                  <a:lnTo>
                    <a:pt x="4713" y="125"/>
                  </a:lnTo>
                  <a:lnTo>
                    <a:pt x="4721" y="125"/>
                  </a:lnTo>
                  <a:lnTo>
                    <a:pt x="4721" y="125"/>
                  </a:lnTo>
                  <a:lnTo>
                    <a:pt x="4721" y="134"/>
                  </a:lnTo>
                  <a:cubicBezTo>
                    <a:pt x="4718" y="140"/>
                    <a:pt x="4716" y="146"/>
                    <a:pt x="4713" y="152"/>
                  </a:cubicBezTo>
                  <a:lnTo>
                    <a:pt x="4704" y="179"/>
                  </a:lnTo>
                  <a:lnTo>
                    <a:pt x="4692" y="221"/>
                  </a:lnTo>
                  <a:cubicBezTo>
                    <a:pt x="4684" y="241"/>
                    <a:pt x="4675" y="260"/>
                    <a:pt x="4667" y="280"/>
                  </a:cubicBezTo>
                  <a:cubicBezTo>
                    <a:pt x="4654" y="308"/>
                    <a:pt x="4642" y="336"/>
                    <a:pt x="4629" y="364"/>
                  </a:cubicBezTo>
                  <a:cubicBezTo>
                    <a:pt x="4617" y="398"/>
                    <a:pt x="4604" y="431"/>
                    <a:pt x="4592" y="465"/>
                  </a:cubicBezTo>
                  <a:cubicBezTo>
                    <a:pt x="4572" y="509"/>
                    <a:pt x="4553" y="552"/>
                    <a:pt x="4533" y="596"/>
                  </a:cubicBezTo>
                  <a:cubicBezTo>
                    <a:pt x="4510" y="649"/>
                    <a:pt x="4486" y="701"/>
                    <a:pt x="4463" y="754"/>
                  </a:cubicBezTo>
                  <a:cubicBezTo>
                    <a:pt x="4435" y="836"/>
                    <a:pt x="4407" y="919"/>
                    <a:pt x="4379" y="1001"/>
                  </a:cubicBezTo>
                  <a:cubicBezTo>
                    <a:pt x="4360" y="1089"/>
                    <a:pt x="4340" y="1178"/>
                    <a:pt x="4321" y="1266"/>
                  </a:cubicBezTo>
                  <a:cubicBezTo>
                    <a:pt x="4306" y="1357"/>
                    <a:pt x="4290" y="1447"/>
                    <a:pt x="4275" y="1538"/>
                  </a:cubicBezTo>
                  <a:cubicBezTo>
                    <a:pt x="4254" y="1634"/>
                    <a:pt x="4234" y="1731"/>
                    <a:pt x="4213" y="1827"/>
                  </a:cubicBezTo>
                  <a:cubicBezTo>
                    <a:pt x="4210" y="1848"/>
                    <a:pt x="4207" y="1868"/>
                    <a:pt x="4204" y="1889"/>
                  </a:cubicBezTo>
                  <a:lnTo>
                    <a:pt x="4192" y="1982"/>
                  </a:lnTo>
                  <a:cubicBezTo>
                    <a:pt x="4189" y="2015"/>
                    <a:pt x="4186" y="2047"/>
                    <a:pt x="4183" y="2080"/>
                  </a:cubicBezTo>
                  <a:cubicBezTo>
                    <a:pt x="4180" y="2116"/>
                    <a:pt x="4178" y="2151"/>
                    <a:pt x="4175" y="2187"/>
                  </a:cubicBezTo>
                  <a:lnTo>
                    <a:pt x="4175" y="2297"/>
                  </a:lnTo>
                  <a:cubicBezTo>
                    <a:pt x="4181" y="2330"/>
                    <a:pt x="4186" y="2363"/>
                    <a:pt x="4192" y="2396"/>
                  </a:cubicBezTo>
                  <a:cubicBezTo>
                    <a:pt x="4199" y="2425"/>
                    <a:pt x="4206" y="2453"/>
                    <a:pt x="4213" y="2482"/>
                  </a:cubicBezTo>
                  <a:cubicBezTo>
                    <a:pt x="4225" y="2502"/>
                    <a:pt x="4238" y="2522"/>
                    <a:pt x="4250" y="2542"/>
                  </a:cubicBezTo>
                  <a:lnTo>
                    <a:pt x="4450" y="2530"/>
                  </a:lnTo>
                  <a:lnTo>
                    <a:pt x="4646" y="2482"/>
                  </a:lnTo>
                  <a:lnTo>
                    <a:pt x="4833" y="2405"/>
                  </a:lnTo>
                  <a:lnTo>
                    <a:pt x="5025" y="2297"/>
                  </a:lnTo>
                  <a:lnTo>
                    <a:pt x="5200" y="2172"/>
                  </a:lnTo>
                  <a:lnTo>
                    <a:pt x="5371" y="2020"/>
                  </a:lnTo>
                  <a:lnTo>
                    <a:pt x="5533" y="1859"/>
                  </a:lnTo>
                  <a:lnTo>
                    <a:pt x="5683" y="1690"/>
                  </a:lnTo>
                  <a:lnTo>
                    <a:pt x="5829" y="1511"/>
                  </a:lnTo>
                  <a:lnTo>
                    <a:pt x="5954" y="1326"/>
                  </a:lnTo>
                  <a:lnTo>
                    <a:pt x="6071" y="1147"/>
                  </a:lnTo>
                  <a:cubicBezTo>
                    <a:pt x="6103" y="1089"/>
                    <a:pt x="6135" y="1032"/>
                    <a:pt x="6167" y="974"/>
                  </a:cubicBezTo>
                  <a:lnTo>
                    <a:pt x="6213" y="974"/>
                  </a:lnTo>
                  <a:lnTo>
                    <a:pt x="6213" y="992"/>
                  </a:lnTo>
                  <a:cubicBezTo>
                    <a:pt x="6188" y="1050"/>
                    <a:pt x="6163" y="1107"/>
                    <a:pt x="6138" y="1165"/>
                  </a:cubicBezTo>
                  <a:cubicBezTo>
                    <a:pt x="6110" y="1225"/>
                    <a:pt x="6082" y="1284"/>
                    <a:pt x="6054" y="1344"/>
                  </a:cubicBezTo>
                  <a:cubicBezTo>
                    <a:pt x="6024" y="1402"/>
                    <a:pt x="5993" y="1459"/>
                    <a:pt x="5963" y="1517"/>
                  </a:cubicBezTo>
                  <a:lnTo>
                    <a:pt x="5871" y="1684"/>
                  </a:lnTo>
                  <a:cubicBezTo>
                    <a:pt x="5839" y="1738"/>
                    <a:pt x="5807" y="1793"/>
                    <a:pt x="5775" y="1847"/>
                  </a:cubicBezTo>
                  <a:lnTo>
                    <a:pt x="5667" y="1999"/>
                  </a:lnTo>
                  <a:lnTo>
                    <a:pt x="5554" y="2145"/>
                  </a:lnTo>
                  <a:lnTo>
                    <a:pt x="5417" y="2279"/>
                  </a:lnTo>
                  <a:lnTo>
                    <a:pt x="5275" y="2411"/>
                  </a:lnTo>
                  <a:lnTo>
                    <a:pt x="5108" y="2518"/>
                  </a:lnTo>
                  <a:lnTo>
                    <a:pt x="4917" y="2616"/>
                  </a:lnTo>
                  <a:lnTo>
                    <a:pt x="4704" y="2703"/>
                  </a:lnTo>
                  <a:lnTo>
                    <a:pt x="4479" y="2768"/>
                  </a:lnTo>
                  <a:lnTo>
                    <a:pt x="4213" y="2813"/>
                  </a:lnTo>
                  <a:cubicBezTo>
                    <a:pt x="4216" y="2917"/>
                    <a:pt x="4218" y="3022"/>
                    <a:pt x="4221" y="3126"/>
                  </a:cubicBezTo>
                  <a:cubicBezTo>
                    <a:pt x="4233" y="3225"/>
                    <a:pt x="4246" y="3325"/>
                    <a:pt x="4258" y="3424"/>
                  </a:cubicBezTo>
                  <a:cubicBezTo>
                    <a:pt x="4279" y="3518"/>
                    <a:pt x="4300" y="3613"/>
                    <a:pt x="4321" y="3707"/>
                  </a:cubicBezTo>
                  <a:cubicBezTo>
                    <a:pt x="4349" y="3796"/>
                    <a:pt x="4376" y="3886"/>
                    <a:pt x="4404" y="3975"/>
                  </a:cubicBezTo>
                  <a:cubicBezTo>
                    <a:pt x="4439" y="4060"/>
                    <a:pt x="4473" y="4146"/>
                    <a:pt x="4508" y="4231"/>
                  </a:cubicBezTo>
                  <a:cubicBezTo>
                    <a:pt x="4546" y="4313"/>
                    <a:pt x="4583" y="4394"/>
                    <a:pt x="4621" y="4476"/>
                  </a:cubicBezTo>
                  <a:lnTo>
                    <a:pt x="4750" y="4708"/>
                  </a:lnTo>
                  <a:lnTo>
                    <a:pt x="4879" y="4934"/>
                  </a:lnTo>
                  <a:cubicBezTo>
                    <a:pt x="4892" y="4952"/>
                    <a:pt x="4904" y="4970"/>
                    <a:pt x="4917" y="4988"/>
                  </a:cubicBezTo>
                  <a:lnTo>
                    <a:pt x="4950" y="5054"/>
                  </a:lnTo>
                  <a:cubicBezTo>
                    <a:pt x="4965" y="5078"/>
                    <a:pt x="4981" y="5101"/>
                    <a:pt x="4996" y="5125"/>
                  </a:cubicBezTo>
                  <a:lnTo>
                    <a:pt x="5038" y="5200"/>
                  </a:lnTo>
                  <a:cubicBezTo>
                    <a:pt x="5056" y="5224"/>
                    <a:pt x="5074" y="5247"/>
                    <a:pt x="5092" y="5271"/>
                  </a:cubicBezTo>
                  <a:cubicBezTo>
                    <a:pt x="5113" y="5291"/>
                    <a:pt x="5133" y="5311"/>
                    <a:pt x="5154" y="5331"/>
                  </a:cubicBezTo>
                  <a:cubicBezTo>
                    <a:pt x="5179" y="5349"/>
                    <a:pt x="5204" y="5366"/>
                    <a:pt x="5229" y="5384"/>
                  </a:cubicBezTo>
                  <a:lnTo>
                    <a:pt x="5313" y="5423"/>
                  </a:lnTo>
                  <a:lnTo>
                    <a:pt x="5413" y="5438"/>
                  </a:lnTo>
                  <a:lnTo>
                    <a:pt x="5517" y="5435"/>
                  </a:lnTo>
                  <a:lnTo>
                    <a:pt x="5704" y="5390"/>
                  </a:lnTo>
                  <a:lnTo>
                    <a:pt x="5871" y="5316"/>
                  </a:lnTo>
                  <a:lnTo>
                    <a:pt x="6033" y="5223"/>
                  </a:lnTo>
                  <a:lnTo>
                    <a:pt x="6167" y="5113"/>
                  </a:lnTo>
                  <a:lnTo>
                    <a:pt x="6296" y="4994"/>
                  </a:lnTo>
                  <a:cubicBezTo>
                    <a:pt x="6336" y="4952"/>
                    <a:pt x="6377" y="4911"/>
                    <a:pt x="6417" y="4869"/>
                  </a:cubicBezTo>
                  <a:lnTo>
                    <a:pt x="6525" y="4750"/>
                  </a:lnTo>
                  <a:cubicBezTo>
                    <a:pt x="6556" y="4712"/>
                    <a:pt x="6586" y="4674"/>
                    <a:pt x="6617" y="4636"/>
                  </a:cubicBezTo>
                  <a:lnTo>
                    <a:pt x="6821" y="4377"/>
                  </a:lnTo>
                  <a:lnTo>
                    <a:pt x="7017" y="4085"/>
                  </a:lnTo>
                  <a:lnTo>
                    <a:pt x="7213" y="3766"/>
                  </a:lnTo>
                  <a:lnTo>
                    <a:pt x="7396" y="3418"/>
                  </a:lnTo>
                  <a:cubicBezTo>
                    <a:pt x="7452" y="3296"/>
                    <a:pt x="7507" y="3173"/>
                    <a:pt x="7563" y="3051"/>
                  </a:cubicBezTo>
                  <a:lnTo>
                    <a:pt x="7713" y="2661"/>
                  </a:lnTo>
                  <a:cubicBezTo>
                    <a:pt x="7759" y="2525"/>
                    <a:pt x="7804" y="2389"/>
                    <a:pt x="7850" y="2253"/>
                  </a:cubicBezTo>
                  <a:cubicBezTo>
                    <a:pt x="7883" y="2112"/>
                    <a:pt x="7917" y="1971"/>
                    <a:pt x="7950" y="1830"/>
                  </a:cubicBezTo>
                  <a:cubicBezTo>
                    <a:pt x="7975" y="1686"/>
                    <a:pt x="8000" y="1541"/>
                    <a:pt x="8025" y="1397"/>
                  </a:cubicBezTo>
                  <a:cubicBezTo>
                    <a:pt x="8040" y="1249"/>
                    <a:pt x="8056" y="1102"/>
                    <a:pt x="8071" y="954"/>
                  </a:cubicBezTo>
                  <a:cubicBezTo>
                    <a:pt x="8083" y="961"/>
                    <a:pt x="8096" y="967"/>
                    <a:pt x="8108" y="974"/>
                  </a:cubicBezTo>
                  <a:lnTo>
                    <a:pt x="8138" y="1025"/>
                  </a:lnTo>
                  <a:cubicBezTo>
                    <a:pt x="8146" y="1050"/>
                    <a:pt x="8155" y="1075"/>
                    <a:pt x="8163" y="1100"/>
                  </a:cubicBezTo>
                  <a:cubicBezTo>
                    <a:pt x="8167" y="1133"/>
                    <a:pt x="8171" y="1165"/>
                    <a:pt x="8175" y="1198"/>
                  </a:cubicBezTo>
                  <a:cubicBezTo>
                    <a:pt x="8178" y="1236"/>
                    <a:pt x="8180" y="1273"/>
                    <a:pt x="8183" y="1311"/>
                  </a:cubicBezTo>
                  <a:lnTo>
                    <a:pt x="8183" y="1442"/>
                  </a:lnTo>
                  <a:lnTo>
                    <a:pt x="8183" y="1582"/>
                  </a:lnTo>
                  <a:cubicBezTo>
                    <a:pt x="8180" y="1633"/>
                    <a:pt x="8178" y="1683"/>
                    <a:pt x="8175" y="1734"/>
                  </a:cubicBezTo>
                  <a:cubicBezTo>
                    <a:pt x="8171" y="1786"/>
                    <a:pt x="8167" y="1837"/>
                    <a:pt x="8163" y="1889"/>
                  </a:cubicBezTo>
                  <a:cubicBezTo>
                    <a:pt x="8157" y="1942"/>
                    <a:pt x="8152" y="1994"/>
                    <a:pt x="8146" y="2047"/>
                  </a:cubicBezTo>
                  <a:cubicBezTo>
                    <a:pt x="8138" y="2100"/>
                    <a:pt x="8129" y="2152"/>
                    <a:pt x="8121" y="2205"/>
                  </a:cubicBezTo>
                  <a:cubicBezTo>
                    <a:pt x="8117" y="2256"/>
                    <a:pt x="8112" y="2306"/>
                    <a:pt x="8108" y="2357"/>
                  </a:cubicBezTo>
                  <a:cubicBezTo>
                    <a:pt x="8100" y="2404"/>
                    <a:pt x="8091" y="2450"/>
                    <a:pt x="8083" y="2497"/>
                  </a:cubicBezTo>
                  <a:cubicBezTo>
                    <a:pt x="8076" y="2541"/>
                    <a:pt x="8070" y="2584"/>
                    <a:pt x="8063" y="2628"/>
                  </a:cubicBezTo>
                  <a:cubicBezTo>
                    <a:pt x="8055" y="2666"/>
                    <a:pt x="8046" y="2703"/>
                    <a:pt x="8038" y="2741"/>
                  </a:cubicBezTo>
                  <a:lnTo>
                    <a:pt x="8017" y="2834"/>
                  </a:lnTo>
                  <a:cubicBezTo>
                    <a:pt x="8011" y="2859"/>
                    <a:pt x="8006" y="2883"/>
                    <a:pt x="8000" y="2908"/>
                  </a:cubicBezTo>
                  <a:lnTo>
                    <a:pt x="7700" y="3754"/>
                  </a:lnTo>
                  <a:lnTo>
                    <a:pt x="7942" y="3737"/>
                  </a:lnTo>
                  <a:lnTo>
                    <a:pt x="8167" y="3695"/>
                  </a:lnTo>
                  <a:lnTo>
                    <a:pt x="8379" y="3635"/>
                  </a:lnTo>
                  <a:lnTo>
                    <a:pt x="8583" y="3558"/>
                  </a:lnTo>
                  <a:lnTo>
                    <a:pt x="8767" y="3471"/>
                  </a:lnTo>
                  <a:lnTo>
                    <a:pt x="8933" y="3376"/>
                  </a:lnTo>
                  <a:lnTo>
                    <a:pt x="9092" y="3278"/>
                  </a:lnTo>
                  <a:lnTo>
                    <a:pt x="9238" y="3185"/>
                  </a:lnTo>
                  <a:lnTo>
                    <a:pt x="9250" y="3230"/>
                  </a:lnTo>
                  <a:cubicBezTo>
                    <a:pt x="9206" y="3279"/>
                    <a:pt x="9161" y="3327"/>
                    <a:pt x="9117" y="3376"/>
                  </a:cubicBezTo>
                  <a:cubicBezTo>
                    <a:pt x="9063" y="3423"/>
                    <a:pt x="9008" y="3469"/>
                    <a:pt x="8954" y="3516"/>
                  </a:cubicBezTo>
                  <a:lnTo>
                    <a:pt x="8758" y="3641"/>
                  </a:lnTo>
                  <a:lnTo>
                    <a:pt x="8538" y="3754"/>
                  </a:lnTo>
                  <a:lnTo>
                    <a:pt x="8304" y="3856"/>
                  </a:lnTo>
                  <a:lnTo>
                    <a:pt x="8054" y="3945"/>
                  </a:lnTo>
                  <a:lnTo>
                    <a:pt x="7796" y="4014"/>
                  </a:lnTo>
                  <a:lnTo>
                    <a:pt x="7533" y="4064"/>
                  </a:lnTo>
                  <a:lnTo>
                    <a:pt x="7479" y="4184"/>
                  </a:lnTo>
                  <a:cubicBezTo>
                    <a:pt x="7454" y="4231"/>
                    <a:pt x="7429" y="4277"/>
                    <a:pt x="7404" y="4324"/>
                  </a:cubicBezTo>
                  <a:lnTo>
                    <a:pt x="7321" y="4470"/>
                  </a:lnTo>
                  <a:lnTo>
                    <a:pt x="7213" y="4628"/>
                  </a:lnTo>
                  <a:cubicBezTo>
                    <a:pt x="7175" y="4683"/>
                    <a:pt x="7138" y="4739"/>
                    <a:pt x="7100" y="4794"/>
                  </a:cubicBezTo>
                  <a:cubicBezTo>
                    <a:pt x="7060" y="4849"/>
                    <a:pt x="7019" y="4903"/>
                    <a:pt x="6979" y="4958"/>
                  </a:cubicBezTo>
                  <a:lnTo>
                    <a:pt x="6850" y="5113"/>
                  </a:lnTo>
                  <a:lnTo>
                    <a:pt x="6721" y="5265"/>
                  </a:lnTo>
                  <a:cubicBezTo>
                    <a:pt x="6681" y="5312"/>
                    <a:pt x="6640" y="5358"/>
                    <a:pt x="6600" y="5405"/>
                  </a:cubicBezTo>
                  <a:lnTo>
                    <a:pt x="6471" y="5530"/>
                  </a:lnTo>
                  <a:lnTo>
                    <a:pt x="6358" y="5641"/>
                  </a:lnTo>
                  <a:lnTo>
                    <a:pt x="6250" y="5721"/>
                  </a:lnTo>
                  <a:cubicBezTo>
                    <a:pt x="6256" y="5741"/>
                    <a:pt x="6261" y="5761"/>
                    <a:pt x="6267" y="5781"/>
                  </a:cubicBezTo>
                  <a:cubicBezTo>
                    <a:pt x="6277" y="5785"/>
                    <a:pt x="6286" y="5789"/>
                    <a:pt x="6296" y="5793"/>
                  </a:cubicBezTo>
                  <a:lnTo>
                    <a:pt x="6479" y="5754"/>
                  </a:lnTo>
                  <a:lnTo>
                    <a:pt x="6663" y="5736"/>
                  </a:lnTo>
                  <a:lnTo>
                    <a:pt x="6858" y="5736"/>
                  </a:lnTo>
                  <a:lnTo>
                    <a:pt x="7046" y="5742"/>
                  </a:lnTo>
                  <a:lnTo>
                    <a:pt x="7246" y="5748"/>
                  </a:lnTo>
                  <a:lnTo>
                    <a:pt x="7425" y="5748"/>
                  </a:lnTo>
                  <a:lnTo>
                    <a:pt x="7600" y="5733"/>
                  </a:lnTo>
                  <a:lnTo>
                    <a:pt x="7950" y="5673"/>
                  </a:lnTo>
                  <a:lnTo>
                    <a:pt x="8275" y="5596"/>
                  </a:lnTo>
                  <a:lnTo>
                    <a:pt x="8579" y="5504"/>
                  </a:lnTo>
                  <a:lnTo>
                    <a:pt x="8858" y="5390"/>
                  </a:lnTo>
                  <a:lnTo>
                    <a:pt x="9117" y="5265"/>
                  </a:lnTo>
                  <a:lnTo>
                    <a:pt x="9350" y="5119"/>
                  </a:lnTo>
                  <a:lnTo>
                    <a:pt x="9563" y="4967"/>
                  </a:lnTo>
                  <a:lnTo>
                    <a:pt x="9758" y="4794"/>
                  </a:lnTo>
                  <a:lnTo>
                    <a:pt x="9933" y="4610"/>
                  </a:lnTo>
                  <a:cubicBezTo>
                    <a:pt x="9955" y="4623"/>
                    <a:pt x="9978" y="4635"/>
                    <a:pt x="10000" y="4648"/>
                  </a:cubicBezTo>
                  <a:lnTo>
                    <a:pt x="10000" y="4660"/>
                  </a:lnTo>
                  <a:cubicBezTo>
                    <a:pt x="9968" y="4716"/>
                    <a:pt x="9936" y="4771"/>
                    <a:pt x="9904" y="4827"/>
                  </a:cubicBezTo>
                  <a:lnTo>
                    <a:pt x="9767" y="5000"/>
                  </a:lnTo>
                  <a:lnTo>
                    <a:pt x="9600" y="5173"/>
                  </a:lnTo>
                  <a:lnTo>
                    <a:pt x="9404" y="5343"/>
                  </a:lnTo>
                  <a:lnTo>
                    <a:pt x="9183" y="5504"/>
                  </a:lnTo>
                  <a:lnTo>
                    <a:pt x="8950" y="5662"/>
                  </a:lnTo>
                  <a:lnTo>
                    <a:pt x="8704" y="5802"/>
                  </a:lnTo>
                  <a:lnTo>
                    <a:pt x="8463" y="5927"/>
                  </a:lnTo>
                  <a:lnTo>
                    <a:pt x="8229" y="6025"/>
                  </a:lnTo>
                  <a:lnTo>
                    <a:pt x="8000" y="6105"/>
                  </a:lnTo>
                  <a:lnTo>
                    <a:pt x="7879" y="6132"/>
                  </a:lnTo>
                  <a:lnTo>
                    <a:pt x="7729" y="6153"/>
                  </a:lnTo>
                  <a:lnTo>
                    <a:pt x="7563" y="6177"/>
                  </a:lnTo>
                  <a:lnTo>
                    <a:pt x="7388" y="6198"/>
                  </a:lnTo>
                  <a:lnTo>
                    <a:pt x="7204" y="6219"/>
                  </a:lnTo>
                  <a:lnTo>
                    <a:pt x="7017" y="6240"/>
                  </a:lnTo>
                  <a:lnTo>
                    <a:pt x="6842" y="6263"/>
                  </a:lnTo>
                  <a:lnTo>
                    <a:pt x="6675" y="6290"/>
                  </a:lnTo>
                  <a:lnTo>
                    <a:pt x="6517" y="6329"/>
                  </a:lnTo>
                  <a:lnTo>
                    <a:pt x="6388" y="6365"/>
                  </a:lnTo>
                  <a:cubicBezTo>
                    <a:pt x="6355" y="6382"/>
                    <a:pt x="6321" y="6398"/>
                    <a:pt x="6288" y="6415"/>
                  </a:cubicBezTo>
                  <a:lnTo>
                    <a:pt x="6213" y="6475"/>
                  </a:lnTo>
                  <a:cubicBezTo>
                    <a:pt x="6173" y="6533"/>
                    <a:pt x="6132" y="6590"/>
                    <a:pt x="6092" y="6648"/>
                  </a:cubicBezTo>
                  <a:cubicBezTo>
                    <a:pt x="6064" y="6711"/>
                    <a:pt x="6036" y="6773"/>
                    <a:pt x="6008" y="6836"/>
                  </a:cubicBezTo>
                  <a:cubicBezTo>
                    <a:pt x="5986" y="6901"/>
                    <a:pt x="5964" y="6967"/>
                    <a:pt x="5942" y="7032"/>
                  </a:cubicBezTo>
                  <a:cubicBezTo>
                    <a:pt x="5929" y="7099"/>
                    <a:pt x="5917" y="7165"/>
                    <a:pt x="5904" y="7232"/>
                  </a:cubicBezTo>
                  <a:cubicBezTo>
                    <a:pt x="5899" y="7302"/>
                    <a:pt x="5893" y="7373"/>
                    <a:pt x="5888" y="7443"/>
                  </a:cubicBezTo>
                  <a:cubicBezTo>
                    <a:pt x="5885" y="7514"/>
                    <a:pt x="5882" y="7584"/>
                    <a:pt x="5879" y="7655"/>
                  </a:cubicBezTo>
                  <a:cubicBezTo>
                    <a:pt x="5882" y="7726"/>
                    <a:pt x="5885" y="7796"/>
                    <a:pt x="5888" y="7867"/>
                  </a:cubicBezTo>
                  <a:cubicBezTo>
                    <a:pt x="5893" y="7939"/>
                    <a:pt x="5899" y="8012"/>
                    <a:pt x="5904" y="8084"/>
                  </a:cubicBezTo>
                  <a:cubicBezTo>
                    <a:pt x="5911" y="8156"/>
                    <a:pt x="5918" y="8227"/>
                    <a:pt x="5925" y="8299"/>
                  </a:cubicBezTo>
                  <a:cubicBezTo>
                    <a:pt x="5933" y="8369"/>
                    <a:pt x="5942" y="8440"/>
                    <a:pt x="5950" y="8510"/>
                  </a:cubicBezTo>
                  <a:cubicBezTo>
                    <a:pt x="5951" y="8613"/>
                    <a:pt x="5953" y="8717"/>
                    <a:pt x="5954" y="8820"/>
                  </a:cubicBezTo>
                  <a:cubicBezTo>
                    <a:pt x="5947" y="8923"/>
                    <a:pt x="5940" y="9027"/>
                    <a:pt x="5933" y="9130"/>
                  </a:cubicBezTo>
                  <a:cubicBezTo>
                    <a:pt x="5921" y="9229"/>
                    <a:pt x="5908" y="9329"/>
                    <a:pt x="5896" y="9428"/>
                  </a:cubicBezTo>
                  <a:cubicBezTo>
                    <a:pt x="5881" y="9525"/>
                    <a:pt x="5865" y="9623"/>
                    <a:pt x="5850" y="9720"/>
                  </a:cubicBezTo>
                  <a:cubicBezTo>
                    <a:pt x="5819" y="10051"/>
                    <a:pt x="5825" y="10355"/>
                    <a:pt x="5794" y="10686"/>
                  </a:cubicBezTo>
                  <a:lnTo>
                    <a:pt x="4117" y="10686"/>
                  </a:lnTo>
                  <a:lnTo>
                    <a:pt x="4309" y="10293"/>
                  </a:lnTo>
                  <a:lnTo>
                    <a:pt x="4546" y="9848"/>
                  </a:lnTo>
                  <a:cubicBezTo>
                    <a:pt x="4574" y="9794"/>
                    <a:pt x="4601" y="9741"/>
                    <a:pt x="4629" y="9687"/>
                  </a:cubicBezTo>
                  <a:cubicBezTo>
                    <a:pt x="4653" y="9627"/>
                    <a:pt x="4676" y="9568"/>
                    <a:pt x="4700" y="9508"/>
                  </a:cubicBezTo>
                  <a:cubicBezTo>
                    <a:pt x="4722" y="9442"/>
                    <a:pt x="4745" y="9375"/>
                    <a:pt x="4767" y="9309"/>
                  </a:cubicBezTo>
                  <a:cubicBezTo>
                    <a:pt x="4788" y="9238"/>
                    <a:pt x="4808" y="9168"/>
                    <a:pt x="4829" y="9097"/>
                  </a:cubicBezTo>
                  <a:cubicBezTo>
                    <a:pt x="4846" y="9021"/>
                    <a:pt x="4862" y="8944"/>
                    <a:pt x="4879" y="8868"/>
                  </a:cubicBezTo>
                  <a:cubicBezTo>
                    <a:pt x="4892" y="8790"/>
                    <a:pt x="4904" y="8713"/>
                    <a:pt x="4917" y="8635"/>
                  </a:cubicBezTo>
                  <a:cubicBezTo>
                    <a:pt x="4929" y="8554"/>
                    <a:pt x="4942" y="8472"/>
                    <a:pt x="4954" y="8391"/>
                  </a:cubicBezTo>
                  <a:cubicBezTo>
                    <a:pt x="4962" y="8309"/>
                    <a:pt x="4971" y="8226"/>
                    <a:pt x="4979" y="8144"/>
                  </a:cubicBezTo>
                  <a:cubicBezTo>
                    <a:pt x="4986" y="8058"/>
                    <a:pt x="4993" y="7973"/>
                    <a:pt x="5000" y="7887"/>
                  </a:cubicBezTo>
                  <a:lnTo>
                    <a:pt x="5000" y="7634"/>
                  </a:lnTo>
                  <a:lnTo>
                    <a:pt x="5000" y="7384"/>
                  </a:lnTo>
                  <a:cubicBezTo>
                    <a:pt x="4993" y="7300"/>
                    <a:pt x="4986" y="7217"/>
                    <a:pt x="4979" y="7133"/>
                  </a:cubicBezTo>
                  <a:cubicBezTo>
                    <a:pt x="4969" y="7053"/>
                    <a:pt x="4960" y="6972"/>
                    <a:pt x="4950" y="6892"/>
                  </a:cubicBezTo>
                  <a:cubicBezTo>
                    <a:pt x="4938" y="6814"/>
                    <a:pt x="4925" y="6735"/>
                    <a:pt x="4913" y="6657"/>
                  </a:cubicBezTo>
                  <a:cubicBezTo>
                    <a:pt x="4895" y="6581"/>
                    <a:pt x="4876" y="6506"/>
                    <a:pt x="4858" y="6430"/>
                  </a:cubicBezTo>
                  <a:cubicBezTo>
                    <a:pt x="4833" y="6360"/>
                    <a:pt x="4808" y="6289"/>
                    <a:pt x="4783" y="6219"/>
                  </a:cubicBezTo>
                  <a:cubicBezTo>
                    <a:pt x="4755" y="6152"/>
                    <a:pt x="4728" y="6086"/>
                    <a:pt x="4700" y="6019"/>
                  </a:cubicBezTo>
                  <a:cubicBezTo>
                    <a:pt x="4667" y="5959"/>
                    <a:pt x="4633" y="5900"/>
                    <a:pt x="4600" y="5840"/>
                  </a:cubicBezTo>
                  <a:cubicBezTo>
                    <a:pt x="4563" y="5787"/>
                    <a:pt x="4525" y="5735"/>
                    <a:pt x="4488" y="5682"/>
                  </a:cubicBezTo>
                  <a:cubicBezTo>
                    <a:pt x="4445" y="5635"/>
                    <a:pt x="4401" y="5589"/>
                    <a:pt x="4358" y="5542"/>
                  </a:cubicBezTo>
                  <a:cubicBezTo>
                    <a:pt x="4310" y="5504"/>
                    <a:pt x="4261" y="5467"/>
                    <a:pt x="4213" y="5429"/>
                  </a:cubicBezTo>
                  <a:lnTo>
                    <a:pt x="4046" y="5343"/>
                  </a:lnTo>
                  <a:lnTo>
                    <a:pt x="3904" y="5292"/>
                  </a:lnTo>
                  <a:lnTo>
                    <a:pt x="3746" y="5271"/>
                  </a:lnTo>
                  <a:lnTo>
                    <a:pt x="3583" y="5271"/>
                  </a:lnTo>
                  <a:lnTo>
                    <a:pt x="3413" y="5286"/>
                  </a:lnTo>
                  <a:lnTo>
                    <a:pt x="3246" y="5310"/>
                  </a:lnTo>
                  <a:lnTo>
                    <a:pt x="3079" y="5343"/>
                  </a:lnTo>
                  <a:lnTo>
                    <a:pt x="2913" y="5369"/>
                  </a:lnTo>
                  <a:lnTo>
                    <a:pt x="2750" y="5396"/>
                  </a:lnTo>
                  <a:lnTo>
                    <a:pt x="2600" y="5411"/>
                  </a:lnTo>
                  <a:lnTo>
                    <a:pt x="2258" y="5423"/>
                  </a:lnTo>
                  <a:lnTo>
                    <a:pt x="1925" y="5411"/>
                  </a:lnTo>
                  <a:lnTo>
                    <a:pt x="1617" y="5384"/>
                  </a:lnTo>
                  <a:lnTo>
                    <a:pt x="1321" y="5346"/>
                  </a:lnTo>
                  <a:lnTo>
                    <a:pt x="1033" y="5298"/>
                  </a:lnTo>
                  <a:lnTo>
                    <a:pt x="758" y="5250"/>
                  </a:lnTo>
                  <a:lnTo>
                    <a:pt x="500" y="5197"/>
                  </a:lnTo>
                  <a:cubicBezTo>
                    <a:pt x="506" y="5177"/>
                    <a:pt x="511" y="5157"/>
                    <a:pt x="517" y="5137"/>
                  </a:cubicBezTo>
                  <a:lnTo>
                    <a:pt x="871" y="5173"/>
                  </a:lnTo>
                  <a:lnTo>
                    <a:pt x="1221" y="5197"/>
                  </a:lnTo>
                  <a:lnTo>
                    <a:pt x="1563" y="5206"/>
                  </a:lnTo>
                  <a:lnTo>
                    <a:pt x="1896" y="5197"/>
                  </a:lnTo>
                  <a:lnTo>
                    <a:pt x="2221" y="5164"/>
                  </a:lnTo>
                  <a:lnTo>
                    <a:pt x="2538" y="5113"/>
                  </a:lnTo>
                  <a:lnTo>
                    <a:pt x="2842" y="5045"/>
                  </a:lnTo>
                  <a:lnTo>
                    <a:pt x="3129" y="4946"/>
                  </a:lnTo>
                  <a:lnTo>
                    <a:pt x="3500" y="4815"/>
                  </a:lnTo>
                  <a:lnTo>
                    <a:pt x="2821" y="4389"/>
                  </a:lnTo>
                  <a:lnTo>
                    <a:pt x="2213" y="3912"/>
                  </a:lnTo>
                  <a:lnTo>
                    <a:pt x="1879" y="3939"/>
                  </a:lnTo>
                  <a:lnTo>
                    <a:pt x="1554" y="3939"/>
                  </a:lnTo>
                  <a:lnTo>
                    <a:pt x="1258" y="3912"/>
                  </a:lnTo>
                  <a:lnTo>
                    <a:pt x="979" y="3856"/>
                  </a:lnTo>
                  <a:lnTo>
                    <a:pt x="721" y="3775"/>
                  </a:lnTo>
                  <a:lnTo>
                    <a:pt x="496" y="3674"/>
                  </a:lnTo>
                  <a:lnTo>
                    <a:pt x="296" y="3549"/>
                  </a:lnTo>
                  <a:lnTo>
                    <a:pt x="129" y="3403"/>
                  </a:lnTo>
                  <a:lnTo>
                    <a:pt x="0" y="3245"/>
                  </a:lnTo>
                  <a:cubicBezTo>
                    <a:pt x="6" y="3236"/>
                    <a:pt x="11" y="3227"/>
                    <a:pt x="17" y="3218"/>
                  </a:cubicBezTo>
                  <a:lnTo>
                    <a:pt x="71" y="3245"/>
                  </a:lnTo>
                  <a:cubicBezTo>
                    <a:pt x="93" y="3280"/>
                    <a:pt x="116" y="3314"/>
                    <a:pt x="138" y="3349"/>
                  </a:cubicBezTo>
                  <a:lnTo>
                    <a:pt x="246" y="3439"/>
                  </a:lnTo>
                  <a:cubicBezTo>
                    <a:pt x="290" y="3469"/>
                    <a:pt x="335" y="3498"/>
                    <a:pt x="379" y="3528"/>
                  </a:cubicBezTo>
                  <a:lnTo>
                    <a:pt x="538" y="3597"/>
                  </a:lnTo>
                  <a:lnTo>
                    <a:pt x="721" y="3656"/>
                  </a:lnTo>
                  <a:lnTo>
                    <a:pt x="913" y="3701"/>
                  </a:lnTo>
                  <a:lnTo>
                    <a:pt x="1117" y="3728"/>
                  </a:lnTo>
                  <a:lnTo>
                    <a:pt x="1329" y="3737"/>
                  </a:lnTo>
                  <a:lnTo>
                    <a:pt x="1533" y="3734"/>
                  </a:lnTo>
                  <a:lnTo>
                    <a:pt x="1646" y="3722"/>
                  </a:lnTo>
                  <a:lnTo>
                    <a:pt x="1746" y="3722"/>
                  </a:lnTo>
                  <a:lnTo>
                    <a:pt x="1833" y="3710"/>
                  </a:lnTo>
                  <a:lnTo>
                    <a:pt x="1917" y="3695"/>
                  </a:lnTo>
                  <a:lnTo>
                    <a:pt x="1988" y="3662"/>
                  </a:lnTo>
                  <a:cubicBezTo>
                    <a:pt x="1921" y="3572"/>
                    <a:pt x="1855" y="3481"/>
                    <a:pt x="1788" y="3391"/>
                  </a:cubicBezTo>
                  <a:lnTo>
                    <a:pt x="1617" y="3126"/>
                  </a:lnTo>
                  <a:lnTo>
                    <a:pt x="1454" y="2849"/>
                  </a:lnTo>
                  <a:lnTo>
                    <a:pt x="1313" y="2563"/>
                  </a:lnTo>
                  <a:lnTo>
                    <a:pt x="1175" y="2253"/>
                  </a:lnTo>
                  <a:lnTo>
                    <a:pt x="1046" y="1919"/>
                  </a:lnTo>
                  <a:cubicBezTo>
                    <a:pt x="1042" y="1899"/>
                    <a:pt x="1037" y="1879"/>
                    <a:pt x="1033" y="1859"/>
                  </a:cubicBezTo>
                  <a:cubicBezTo>
                    <a:pt x="1022" y="1831"/>
                    <a:pt x="1011" y="1804"/>
                    <a:pt x="1000" y="1776"/>
                  </a:cubicBezTo>
                  <a:cubicBezTo>
                    <a:pt x="993" y="1745"/>
                    <a:pt x="986" y="1715"/>
                    <a:pt x="979" y="1684"/>
                  </a:cubicBezTo>
                  <a:cubicBezTo>
                    <a:pt x="969" y="1653"/>
                    <a:pt x="960" y="1622"/>
                    <a:pt x="950" y="1591"/>
                  </a:cubicBezTo>
                  <a:cubicBezTo>
                    <a:pt x="942" y="1557"/>
                    <a:pt x="933" y="1524"/>
                    <a:pt x="925" y="1490"/>
                  </a:cubicBezTo>
                  <a:cubicBezTo>
                    <a:pt x="922" y="1459"/>
                    <a:pt x="920" y="1428"/>
                    <a:pt x="917" y="1397"/>
                  </a:cubicBezTo>
                  <a:lnTo>
                    <a:pt x="917" y="1311"/>
                  </a:lnTo>
                  <a:cubicBezTo>
                    <a:pt x="922" y="1285"/>
                    <a:pt x="928" y="1260"/>
                    <a:pt x="933" y="1234"/>
                  </a:cubicBezTo>
                  <a:lnTo>
                    <a:pt x="963" y="1180"/>
                  </a:lnTo>
                  <a:lnTo>
                    <a:pt x="1000" y="1192"/>
                  </a:lnTo>
                  <a:cubicBezTo>
                    <a:pt x="1011" y="1293"/>
                    <a:pt x="1022" y="1395"/>
                    <a:pt x="1033" y="1496"/>
                  </a:cubicBezTo>
                  <a:cubicBezTo>
                    <a:pt x="1058" y="1597"/>
                    <a:pt x="1083" y="1699"/>
                    <a:pt x="1108" y="1800"/>
                  </a:cubicBezTo>
                  <a:cubicBezTo>
                    <a:pt x="1146" y="1899"/>
                    <a:pt x="1183" y="1999"/>
                    <a:pt x="1221" y="2098"/>
                  </a:cubicBezTo>
                  <a:cubicBezTo>
                    <a:pt x="1267" y="2189"/>
                    <a:pt x="1312" y="2281"/>
                    <a:pt x="1358" y="2372"/>
                  </a:cubicBezTo>
                  <a:lnTo>
                    <a:pt x="1508" y="2628"/>
                  </a:lnTo>
                  <a:lnTo>
                    <a:pt x="1646" y="2795"/>
                  </a:lnTo>
                  <a:cubicBezTo>
                    <a:pt x="1640" y="2797"/>
                    <a:pt x="1635" y="2799"/>
                    <a:pt x="1629" y="2801"/>
                  </a:cubicBezTo>
                  <a:lnTo>
                    <a:pt x="1629" y="2807"/>
                  </a:lnTo>
                  <a:lnTo>
                    <a:pt x="1638" y="2813"/>
                  </a:lnTo>
                  <a:cubicBezTo>
                    <a:pt x="1641" y="2814"/>
                    <a:pt x="1643" y="2815"/>
                    <a:pt x="1646" y="2816"/>
                  </a:cubicBezTo>
                  <a:cubicBezTo>
                    <a:pt x="1652" y="2818"/>
                    <a:pt x="1657" y="2820"/>
                    <a:pt x="1663" y="2822"/>
                  </a:cubicBezTo>
                  <a:cubicBezTo>
                    <a:pt x="1664" y="2826"/>
                    <a:pt x="1666" y="2830"/>
                    <a:pt x="1667" y="2834"/>
                  </a:cubicBezTo>
                  <a:cubicBezTo>
                    <a:pt x="1670" y="2836"/>
                    <a:pt x="1672" y="2838"/>
                    <a:pt x="1675" y="2840"/>
                  </a:cubicBezTo>
                  <a:cubicBezTo>
                    <a:pt x="1678" y="2843"/>
                    <a:pt x="1680" y="2846"/>
                    <a:pt x="1683" y="2849"/>
                  </a:cubicBezTo>
                  <a:lnTo>
                    <a:pt x="1683" y="2843"/>
                  </a:lnTo>
                  <a:cubicBezTo>
                    <a:pt x="1680" y="2842"/>
                    <a:pt x="1678" y="2841"/>
                    <a:pt x="1675" y="2840"/>
                  </a:cubicBezTo>
                  <a:lnTo>
                    <a:pt x="1675" y="2840"/>
                  </a:lnTo>
                  <a:cubicBezTo>
                    <a:pt x="1665" y="2825"/>
                    <a:pt x="1656" y="2810"/>
                    <a:pt x="1646" y="2795"/>
                  </a:cubicBezTo>
                  <a:lnTo>
                    <a:pt x="1746" y="2741"/>
                  </a:lnTo>
                  <a:cubicBezTo>
                    <a:pt x="1778" y="2710"/>
                    <a:pt x="1810" y="2680"/>
                    <a:pt x="1842" y="2649"/>
                  </a:cubicBezTo>
                  <a:cubicBezTo>
                    <a:pt x="1872" y="2613"/>
                    <a:pt x="1903" y="2578"/>
                    <a:pt x="1933" y="2542"/>
                  </a:cubicBezTo>
                  <a:cubicBezTo>
                    <a:pt x="1961" y="2498"/>
                    <a:pt x="1989" y="2455"/>
                    <a:pt x="2017" y="2411"/>
                  </a:cubicBezTo>
                  <a:cubicBezTo>
                    <a:pt x="2042" y="2362"/>
                    <a:pt x="2067" y="2314"/>
                    <a:pt x="2092" y="2265"/>
                  </a:cubicBezTo>
                  <a:cubicBezTo>
                    <a:pt x="2116" y="2214"/>
                    <a:pt x="2139" y="2164"/>
                    <a:pt x="2163" y="2113"/>
                  </a:cubicBezTo>
                  <a:cubicBezTo>
                    <a:pt x="2182" y="2060"/>
                    <a:pt x="2202" y="2008"/>
                    <a:pt x="2221" y="1955"/>
                  </a:cubicBezTo>
                  <a:cubicBezTo>
                    <a:pt x="2239" y="1904"/>
                    <a:pt x="2257" y="1854"/>
                    <a:pt x="2275" y="1803"/>
                  </a:cubicBezTo>
                  <a:cubicBezTo>
                    <a:pt x="2290" y="1754"/>
                    <a:pt x="2306" y="1706"/>
                    <a:pt x="2321" y="1657"/>
                  </a:cubicBezTo>
                  <a:cubicBezTo>
                    <a:pt x="2324" y="1722"/>
                    <a:pt x="2326" y="1788"/>
                    <a:pt x="2329" y="1853"/>
                  </a:cubicBezTo>
                  <a:cubicBezTo>
                    <a:pt x="2326" y="1913"/>
                    <a:pt x="2324" y="1972"/>
                    <a:pt x="2321" y="2032"/>
                  </a:cubicBezTo>
                  <a:cubicBezTo>
                    <a:pt x="2308" y="2088"/>
                    <a:pt x="2296" y="2143"/>
                    <a:pt x="2283" y="2199"/>
                  </a:cubicBezTo>
                  <a:cubicBezTo>
                    <a:pt x="2265" y="2255"/>
                    <a:pt x="2247" y="2310"/>
                    <a:pt x="2229" y="2366"/>
                  </a:cubicBezTo>
                  <a:cubicBezTo>
                    <a:pt x="2204" y="2419"/>
                    <a:pt x="2179" y="2471"/>
                    <a:pt x="2154" y="2524"/>
                  </a:cubicBezTo>
                  <a:lnTo>
                    <a:pt x="2046" y="2682"/>
                  </a:lnTo>
                  <a:lnTo>
                    <a:pt x="1796" y="3027"/>
                  </a:lnTo>
                  <a:lnTo>
                    <a:pt x="2054" y="3305"/>
                  </a:lnTo>
                  <a:lnTo>
                    <a:pt x="2333" y="3564"/>
                  </a:lnTo>
                  <a:lnTo>
                    <a:pt x="2638" y="3808"/>
                  </a:lnTo>
                  <a:lnTo>
                    <a:pt x="2963" y="4032"/>
                  </a:lnTo>
                  <a:lnTo>
                    <a:pt x="4129" y="4610"/>
                  </a:lnTo>
                  <a:cubicBezTo>
                    <a:pt x="4142" y="4603"/>
                    <a:pt x="4154" y="4596"/>
                    <a:pt x="4167" y="4589"/>
                  </a:cubicBezTo>
                  <a:cubicBezTo>
                    <a:pt x="4135" y="4504"/>
                    <a:pt x="4103" y="4418"/>
                    <a:pt x="4071" y="4333"/>
                  </a:cubicBezTo>
                  <a:cubicBezTo>
                    <a:pt x="4046" y="4241"/>
                    <a:pt x="4021" y="4150"/>
                    <a:pt x="3996" y="4058"/>
                  </a:cubicBezTo>
                  <a:cubicBezTo>
                    <a:pt x="3975" y="3959"/>
                    <a:pt x="3954" y="3859"/>
                    <a:pt x="3933" y="3760"/>
                  </a:cubicBezTo>
                  <a:cubicBezTo>
                    <a:pt x="3923" y="3659"/>
                    <a:pt x="3914" y="3557"/>
                    <a:pt x="3904" y="3456"/>
                  </a:cubicBezTo>
                  <a:cubicBezTo>
                    <a:pt x="3896" y="3350"/>
                    <a:pt x="3887" y="3244"/>
                    <a:pt x="3879" y="3138"/>
                  </a:cubicBezTo>
                  <a:lnTo>
                    <a:pt x="3879" y="2813"/>
                  </a:lnTo>
                  <a:cubicBezTo>
                    <a:pt x="3885" y="2704"/>
                    <a:pt x="3890" y="2594"/>
                    <a:pt x="3896" y="2485"/>
                  </a:cubicBezTo>
                  <a:cubicBezTo>
                    <a:pt x="3908" y="2377"/>
                    <a:pt x="3921" y="2268"/>
                    <a:pt x="3933" y="2160"/>
                  </a:cubicBezTo>
                  <a:cubicBezTo>
                    <a:pt x="3951" y="2052"/>
                    <a:pt x="3970" y="1944"/>
                    <a:pt x="3988" y="1836"/>
                  </a:cubicBezTo>
                  <a:cubicBezTo>
                    <a:pt x="4007" y="1732"/>
                    <a:pt x="4027" y="1627"/>
                    <a:pt x="4046" y="1523"/>
                  </a:cubicBezTo>
                  <a:cubicBezTo>
                    <a:pt x="4074" y="1422"/>
                    <a:pt x="4101" y="1320"/>
                    <a:pt x="4129" y="1219"/>
                  </a:cubicBezTo>
                  <a:cubicBezTo>
                    <a:pt x="4162" y="1124"/>
                    <a:pt x="4196" y="1028"/>
                    <a:pt x="4229" y="933"/>
                  </a:cubicBezTo>
                  <a:cubicBezTo>
                    <a:pt x="4264" y="843"/>
                    <a:pt x="4298" y="752"/>
                    <a:pt x="4333" y="662"/>
                  </a:cubicBezTo>
                  <a:cubicBezTo>
                    <a:pt x="4373" y="580"/>
                    <a:pt x="4414" y="499"/>
                    <a:pt x="4454" y="417"/>
                  </a:cubicBezTo>
                  <a:lnTo>
                    <a:pt x="4583" y="194"/>
                  </a:lnTo>
                  <a:lnTo>
                    <a:pt x="4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="" xmlns:a16="http://schemas.microsoft.com/office/drawing/2014/main" id="{16C838A2-AEDB-4119-A8CA-E5F41EF25F38}"/>
                </a:ext>
              </a:extLst>
            </p:cNvPr>
            <p:cNvSpPr/>
            <p:nvPr/>
          </p:nvSpPr>
          <p:spPr>
            <a:xfrm>
              <a:off x="4938560" y="1892856"/>
              <a:ext cx="495528" cy="331718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="" xmlns:a16="http://schemas.microsoft.com/office/drawing/2014/main" id="{E02DEDBE-11F1-49D2-8A65-99493EBFFD84}"/>
                </a:ext>
              </a:extLst>
            </p:cNvPr>
            <p:cNvSpPr/>
            <p:nvPr/>
          </p:nvSpPr>
          <p:spPr>
            <a:xfrm>
              <a:off x="5111659" y="1454324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CF75378D-FF09-454F-B8E2-591F6FD74166}"/>
                </a:ext>
              </a:extLst>
            </p:cNvPr>
            <p:cNvSpPr/>
            <p:nvPr/>
          </p:nvSpPr>
          <p:spPr>
            <a:xfrm>
              <a:off x="5950763" y="1443624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="" xmlns:a16="http://schemas.microsoft.com/office/drawing/2014/main" id="{FA793596-AFBB-4756-975E-4BBDECBD8E9A}"/>
                </a:ext>
              </a:extLst>
            </p:cNvPr>
            <p:cNvSpPr/>
            <p:nvPr/>
          </p:nvSpPr>
          <p:spPr>
            <a:xfrm>
              <a:off x="6359036" y="1371593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="" xmlns:a16="http://schemas.microsoft.com/office/drawing/2014/main" id="{7F9B5212-7104-4450-8045-988EB5AC0CB1}"/>
                </a:ext>
              </a:extLst>
            </p:cNvPr>
            <p:cNvSpPr/>
            <p:nvPr/>
          </p:nvSpPr>
          <p:spPr>
            <a:xfrm>
              <a:off x="5395038" y="1180556"/>
              <a:ext cx="866102" cy="579789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="" xmlns:a16="http://schemas.microsoft.com/office/drawing/2014/main" id="{1012176D-1F79-44EC-8552-94AC390CDBD3}"/>
                </a:ext>
              </a:extLst>
            </p:cNvPr>
            <p:cNvSpPr/>
            <p:nvPr/>
          </p:nvSpPr>
          <p:spPr>
            <a:xfrm>
              <a:off x="5012386" y="2244032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="" xmlns:a16="http://schemas.microsoft.com/office/drawing/2014/main" id="{927FFA08-681E-4BD2-AE98-CEFB117981D3}"/>
                </a:ext>
              </a:extLst>
            </p:cNvPr>
            <p:cNvSpPr/>
            <p:nvPr/>
          </p:nvSpPr>
          <p:spPr>
            <a:xfrm>
              <a:off x="6111214" y="1886157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="" xmlns:a16="http://schemas.microsoft.com/office/drawing/2014/main" id="{BA98B89C-8377-4797-840D-8FBC49964DDB}"/>
                </a:ext>
              </a:extLst>
            </p:cNvPr>
            <p:cNvSpPr/>
            <p:nvPr/>
          </p:nvSpPr>
          <p:spPr>
            <a:xfrm>
              <a:off x="6547795" y="2038997"/>
              <a:ext cx="371396" cy="248621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="" xmlns:a16="http://schemas.microsoft.com/office/drawing/2014/main" id="{26F0B1C2-03DD-42AE-8467-59E5454AA3BE}"/>
                </a:ext>
              </a:extLst>
            </p:cNvPr>
            <p:cNvSpPr/>
            <p:nvPr/>
          </p:nvSpPr>
          <p:spPr>
            <a:xfrm>
              <a:off x="4800500" y="1661173"/>
              <a:ext cx="508822" cy="340617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Group 4">
            <a:extLst>
              <a:ext uri="{FF2B5EF4-FFF2-40B4-BE49-F238E27FC236}">
                <a16:creationId xmlns="" xmlns:a16="http://schemas.microsoft.com/office/drawing/2014/main" id="{577C7C80-7753-4B64-88D7-C15AFDDA8806}"/>
              </a:ext>
            </a:extLst>
          </p:cNvPr>
          <p:cNvGrpSpPr/>
          <p:nvPr/>
        </p:nvGrpSpPr>
        <p:grpSpPr>
          <a:xfrm rot="2700000">
            <a:off x="2822484" y="3187599"/>
            <a:ext cx="486909" cy="940840"/>
            <a:chOff x="903020" y="3403687"/>
            <a:chExt cx="1584176" cy="3061053"/>
          </a:xfrm>
          <a:solidFill>
            <a:schemeClr val="accent1"/>
          </a:solidFill>
        </p:grpSpPr>
        <p:sp>
          <p:nvSpPr>
            <p:cNvPr id="76" name="Trapezoid 19">
              <a:extLst>
                <a:ext uri="{FF2B5EF4-FFF2-40B4-BE49-F238E27FC236}">
                  <a16:creationId xmlns="" xmlns:a16="http://schemas.microsoft.com/office/drawing/2014/main" id="{438960CE-11D1-4CEA-8C07-F06041DB3B90}"/>
                </a:ext>
              </a:extLst>
            </p:cNvPr>
            <p:cNvSpPr/>
            <p:nvPr/>
          </p:nvSpPr>
          <p:spPr>
            <a:xfrm>
              <a:off x="1605955" y="5636740"/>
              <a:ext cx="178306" cy="828000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Group 16">
              <a:extLst>
                <a:ext uri="{FF2B5EF4-FFF2-40B4-BE49-F238E27FC236}">
                  <a16:creationId xmlns="" xmlns:a16="http://schemas.microsoft.com/office/drawing/2014/main" id="{28A2EF7E-53EE-4D03-81C6-B4BF8C25475E}"/>
                </a:ext>
              </a:extLst>
            </p:cNvPr>
            <p:cNvGrpSpPr/>
            <p:nvPr/>
          </p:nvGrpSpPr>
          <p:grpSpPr>
            <a:xfrm>
              <a:off x="903020" y="3403687"/>
              <a:ext cx="1584176" cy="2282988"/>
              <a:chOff x="967240" y="3289369"/>
              <a:chExt cx="1100200" cy="1585520"/>
            </a:xfrm>
            <a:grpFill/>
          </p:grpSpPr>
          <p:sp>
            <p:nvSpPr>
              <p:cNvPr id="78" name="Freeform 3">
                <a:extLst>
                  <a:ext uri="{FF2B5EF4-FFF2-40B4-BE49-F238E27FC236}">
                    <a16:creationId xmlns="" xmlns:a16="http://schemas.microsoft.com/office/drawing/2014/main" id="{83E673A6-2A90-4A26-9D3C-18DC53FA215B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="" xmlns:a16="http://schemas.microsoft.com/office/drawing/2014/main" id="{43A2E4F5-777C-48F7-909E-9A1F431A95A5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Group 4">
            <a:extLst>
              <a:ext uri="{FF2B5EF4-FFF2-40B4-BE49-F238E27FC236}">
                <a16:creationId xmlns="" xmlns:a16="http://schemas.microsoft.com/office/drawing/2014/main" id="{076509AF-1F6F-4C56-BDC8-7F1A5093ADD1}"/>
              </a:ext>
            </a:extLst>
          </p:cNvPr>
          <p:cNvGrpSpPr/>
          <p:nvPr/>
        </p:nvGrpSpPr>
        <p:grpSpPr>
          <a:xfrm rot="4205583">
            <a:off x="3932888" y="4987098"/>
            <a:ext cx="466791" cy="901967"/>
            <a:chOff x="903020" y="3403687"/>
            <a:chExt cx="1584176" cy="3061053"/>
          </a:xfrm>
        </p:grpSpPr>
        <p:sp>
          <p:nvSpPr>
            <p:cNvPr id="81" name="Trapezoid 19">
              <a:extLst>
                <a:ext uri="{FF2B5EF4-FFF2-40B4-BE49-F238E27FC236}">
                  <a16:creationId xmlns="" xmlns:a16="http://schemas.microsoft.com/office/drawing/2014/main" id="{32A03E23-6634-46A5-AF79-706C1EB84F53}"/>
                </a:ext>
              </a:extLst>
            </p:cNvPr>
            <p:cNvSpPr/>
            <p:nvPr/>
          </p:nvSpPr>
          <p:spPr>
            <a:xfrm>
              <a:off x="1605955" y="5636740"/>
              <a:ext cx="178306" cy="828000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Group 16">
              <a:extLst>
                <a:ext uri="{FF2B5EF4-FFF2-40B4-BE49-F238E27FC236}">
                  <a16:creationId xmlns="" xmlns:a16="http://schemas.microsoft.com/office/drawing/2014/main" id="{74F7D9A1-1FB1-4A99-A336-836AF92F4E09}"/>
                </a:ext>
              </a:extLst>
            </p:cNvPr>
            <p:cNvGrpSpPr/>
            <p:nvPr/>
          </p:nvGrpSpPr>
          <p:grpSpPr>
            <a:xfrm>
              <a:off x="903020" y="3403687"/>
              <a:ext cx="1584176" cy="2282988"/>
              <a:chOff x="967240" y="3289369"/>
              <a:chExt cx="1100200" cy="1585520"/>
            </a:xfrm>
          </p:grpSpPr>
          <p:sp>
            <p:nvSpPr>
              <p:cNvPr id="83" name="Freeform 3">
                <a:extLst>
                  <a:ext uri="{FF2B5EF4-FFF2-40B4-BE49-F238E27FC236}">
                    <a16:creationId xmlns="" xmlns:a16="http://schemas.microsoft.com/office/drawing/2014/main" id="{B315C603-985E-42EC-B2E9-1573BB0EEA5A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="" xmlns:a16="http://schemas.microsoft.com/office/drawing/2014/main" id="{47BC2B7F-727B-4342-9C7D-6DA70151B993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C6D30470-F90F-41BC-98D2-085784E3CA28}"/>
              </a:ext>
            </a:extLst>
          </p:cNvPr>
          <p:cNvGrpSpPr/>
          <p:nvPr/>
        </p:nvGrpSpPr>
        <p:grpSpPr>
          <a:xfrm rot="4957589" flipH="1">
            <a:off x="4151087" y="5623440"/>
            <a:ext cx="1046265" cy="1484655"/>
            <a:chOff x="4800500" y="1180556"/>
            <a:chExt cx="2203394" cy="2061065"/>
          </a:xfrm>
        </p:grpSpPr>
        <p:sp>
          <p:nvSpPr>
            <p:cNvPr id="86" name="Freeform 18">
              <a:extLst>
                <a:ext uri="{FF2B5EF4-FFF2-40B4-BE49-F238E27FC236}">
                  <a16:creationId xmlns="" xmlns:a16="http://schemas.microsoft.com/office/drawing/2014/main" id="{77A4857B-9FDD-496D-82E9-7A171FDCE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9545" y="1477329"/>
              <a:ext cx="1574285" cy="1764292"/>
            </a:xfrm>
            <a:custGeom>
              <a:avLst/>
              <a:gdLst>
                <a:gd name="T0" fmla="*/ 1131 w 2400"/>
                <a:gd name="T1" fmla="*/ 40 h 3356"/>
                <a:gd name="T2" fmla="*/ 1129 w 2400"/>
                <a:gd name="T3" fmla="*/ 60 h 3356"/>
                <a:gd name="T4" fmla="*/ 1071 w 2400"/>
                <a:gd name="T5" fmla="*/ 253 h 3356"/>
                <a:gd name="T6" fmla="*/ 1006 w 2400"/>
                <a:gd name="T7" fmla="*/ 665 h 3356"/>
                <a:gd name="T8" fmla="*/ 1020 w 2400"/>
                <a:gd name="T9" fmla="*/ 853 h 3356"/>
                <a:gd name="T10" fmla="*/ 1289 w 2400"/>
                <a:gd name="T11" fmla="*/ 678 h 3356"/>
                <a:gd name="T12" fmla="*/ 1480 w 2400"/>
                <a:gd name="T13" fmla="*/ 327 h 3356"/>
                <a:gd name="T14" fmla="*/ 1409 w 2400"/>
                <a:gd name="T15" fmla="*/ 565 h 3356"/>
                <a:gd name="T16" fmla="*/ 1226 w 2400"/>
                <a:gd name="T17" fmla="*/ 845 h 3356"/>
                <a:gd name="T18" fmla="*/ 1022 w 2400"/>
                <a:gd name="T19" fmla="*/ 1149 h 3356"/>
                <a:gd name="T20" fmla="*/ 1171 w 2400"/>
                <a:gd name="T21" fmla="*/ 1656 h 3356"/>
                <a:gd name="T22" fmla="*/ 1237 w 2400"/>
                <a:gd name="T23" fmla="*/ 1789 h 3356"/>
                <a:gd name="T24" fmla="*/ 1409 w 2400"/>
                <a:gd name="T25" fmla="*/ 1784 h 3356"/>
                <a:gd name="T26" fmla="*/ 1588 w 2400"/>
                <a:gd name="T27" fmla="*/ 1556 h 3356"/>
                <a:gd name="T28" fmla="*/ 1851 w 2400"/>
                <a:gd name="T29" fmla="*/ 893 h 3356"/>
                <a:gd name="T30" fmla="*/ 1953 w 2400"/>
                <a:gd name="T31" fmla="*/ 344 h 3356"/>
                <a:gd name="T32" fmla="*/ 1962 w 2400"/>
                <a:gd name="T33" fmla="*/ 582 h 3356"/>
                <a:gd name="T34" fmla="*/ 1935 w 2400"/>
                <a:gd name="T35" fmla="*/ 882 h 3356"/>
                <a:gd name="T36" fmla="*/ 1960 w 2400"/>
                <a:gd name="T37" fmla="*/ 1240 h 3356"/>
                <a:gd name="T38" fmla="*/ 2217 w 2400"/>
                <a:gd name="T39" fmla="*/ 1069 h 3356"/>
                <a:gd name="T40" fmla="*/ 1993 w 2400"/>
                <a:gd name="T41" fmla="*/ 1294 h 3356"/>
                <a:gd name="T42" fmla="*/ 1757 w 2400"/>
                <a:gd name="T43" fmla="*/ 1500 h 3356"/>
                <a:gd name="T44" fmla="*/ 1584 w 2400"/>
                <a:gd name="T45" fmla="*/ 1814 h 3356"/>
                <a:gd name="T46" fmla="*/ 1555 w 2400"/>
                <a:gd name="T47" fmla="*/ 1931 h 3356"/>
                <a:gd name="T48" fmla="*/ 1824 w 2400"/>
                <a:gd name="T49" fmla="*/ 1924 h 3356"/>
                <a:gd name="T50" fmla="*/ 2244 w 2400"/>
                <a:gd name="T51" fmla="*/ 1718 h 3356"/>
                <a:gd name="T52" fmla="*/ 2377 w 2400"/>
                <a:gd name="T53" fmla="*/ 1620 h 3356"/>
                <a:gd name="T54" fmla="*/ 2089 w 2400"/>
                <a:gd name="T55" fmla="*/ 1947 h 3356"/>
                <a:gd name="T56" fmla="*/ 1815 w 2400"/>
                <a:gd name="T57" fmla="*/ 2073 h 3356"/>
                <a:gd name="T58" fmla="*/ 1564 w 2400"/>
                <a:gd name="T59" fmla="*/ 2124 h 3356"/>
                <a:gd name="T60" fmla="*/ 1426 w 2400"/>
                <a:gd name="T61" fmla="*/ 2360 h 3356"/>
                <a:gd name="T62" fmla="*/ 1422 w 2400"/>
                <a:gd name="T63" fmla="*/ 2785 h 3356"/>
                <a:gd name="T64" fmla="*/ 1400 w 2400"/>
                <a:gd name="T65" fmla="*/ 3356 h 3356"/>
                <a:gd name="T66" fmla="*/ 1144 w 2400"/>
                <a:gd name="T67" fmla="*/ 3124 h 3356"/>
                <a:gd name="T68" fmla="*/ 1200 w 2400"/>
                <a:gd name="T69" fmla="*/ 2647 h 3356"/>
                <a:gd name="T70" fmla="*/ 1166 w 2400"/>
                <a:gd name="T71" fmla="*/ 2158 h 3356"/>
                <a:gd name="T72" fmla="*/ 1011 w 2400"/>
                <a:gd name="T73" fmla="*/ 1822 h 3356"/>
                <a:gd name="T74" fmla="*/ 779 w 2400"/>
                <a:gd name="T75" fmla="*/ 1782 h 3356"/>
                <a:gd name="T76" fmla="*/ 462 w 2400"/>
                <a:gd name="T77" fmla="*/ 1816 h 3356"/>
                <a:gd name="T78" fmla="*/ 124 w 2400"/>
                <a:gd name="T79" fmla="*/ 1724 h 3356"/>
                <a:gd name="T80" fmla="*/ 609 w 2400"/>
                <a:gd name="T81" fmla="*/ 1716 h 3356"/>
                <a:gd name="T82" fmla="*/ 451 w 2400"/>
                <a:gd name="T83" fmla="*/ 1322 h 3356"/>
                <a:gd name="T84" fmla="*/ 71 w 2400"/>
                <a:gd name="T85" fmla="*/ 1191 h 3356"/>
                <a:gd name="T86" fmla="*/ 59 w 2400"/>
                <a:gd name="T87" fmla="*/ 1154 h 3356"/>
                <a:gd name="T88" fmla="*/ 319 w 2400"/>
                <a:gd name="T89" fmla="*/ 1254 h 3356"/>
                <a:gd name="T90" fmla="*/ 477 w 2400"/>
                <a:gd name="T91" fmla="*/ 1229 h 3356"/>
                <a:gd name="T92" fmla="*/ 251 w 2400"/>
                <a:gd name="T93" fmla="*/ 644 h 3356"/>
                <a:gd name="T94" fmla="*/ 220 w 2400"/>
                <a:gd name="T95" fmla="*/ 469 h 3356"/>
                <a:gd name="T96" fmla="*/ 266 w 2400"/>
                <a:gd name="T97" fmla="*/ 604 h 3356"/>
                <a:gd name="T98" fmla="*/ 391 w 2400"/>
                <a:gd name="T99" fmla="*/ 942 h 3356"/>
                <a:gd name="T100" fmla="*/ 404 w 2400"/>
                <a:gd name="T101" fmla="*/ 956 h 3356"/>
                <a:gd name="T102" fmla="*/ 442 w 2400"/>
                <a:gd name="T103" fmla="*/ 889 h 3356"/>
                <a:gd name="T104" fmla="*/ 546 w 2400"/>
                <a:gd name="T105" fmla="*/ 605 h 3356"/>
                <a:gd name="T106" fmla="*/ 517 w 2400"/>
                <a:gd name="T107" fmla="*/ 847 h 3356"/>
                <a:gd name="T108" fmla="*/ 711 w 2400"/>
                <a:gd name="T109" fmla="*/ 1353 h 3356"/>
                <a:gd name="T110" fmla="*/ 937 w 2400"/>
                <a:gd name="T111" fmla="*/ 1160 h 3356"/>
                <a:gd name="T112" fmla="*/ 971 w 2400"/>
                <a:gd name="T113" fmla="*/ 511 h 3356"/>
                <a:gd name="T114" fmla="*/ 1137 w 2400"/>
                <a:gd name="T115" fmla="*/ 0 h 3356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4463 w 10000"/>
                <a:gd name="connsiteY199" fmla="*/ 999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68"/>
                <a:gd name="connsiteX1" fmla="*/ 4721 w 10000"/>
                <a:gd name="connsiteY1" fmla="*/ 48 h 10768"/>
                <a:gd name="connsiteX2" fmla="*/ 4713 w 10000"/>
                <a:gd name="connsiteY2" fmla="*/ 80 h 10768"/>
                <a:gd name="connsiteX3" fmla="*/ 4704 w 10000"/>
                <a:gd name="connsiteY3" fmla="*/ 101 h 10768"/>
                <a:gd name="connsiteX4" fmla="*/ 4704 w 10000"/>
                <a:gd name="connsiteY4" fmla="*/ 113 h 10768"/>
                <a:gd name="connsiteX5" fmla="*/ 4713 w 10000"/>
                <a:gd name="connsiteY5" fmla="*/ 119 h 10768"/>
                <a:gd name="connsiteX6" fmla="*/ 4713 w 10000"/>
                <a:gd name="connsiteY6" fmla="*/ 125 h 10768"/>
                <a:gd name="connsiteX7" fmla="*/ 4721 w 10000"/>
                <a:gd name="connsiteY7" fmla="*/ 125 h 10768"/>
                <a:gd name="connsiteX8" fmla="*/ 4721 w 10000"/>
                <a:gd name="connsiteY8" fmla="*/ 125 h 10768"/>
                <a:gd name="connsiteX9" fmla="*/ 4721 w 10000"/>
                <a:gd name="connsiteY9" fmla="*/ 134 h 10768"/>
                <a:gd name="connsiteX10" fmla="*/ 4713 w 10000"/>
                <a:gd name="connsiteY10" fmla="*/ 152 h 10768"/>
                <a:gd name="connsiteX11" fmla="*/ 4704 w 10000"/>
                <a:gd name="connsiteY11" fmla="*/ 179 h 10768"/>
                <a:gd name="connsiteX12" fmla="*/ 4692 w 10000"/>
                <a:gd name="connsiteY12" fmla="*/ 221 h 10768"/>
                <a:gd name="connsiteX13" fmla="*/ 4667 w 10000"/>
                <a:gd name="connsiteY13" fmla="*/ 280 h 10768"/>
                <a:gd name="connsiteX14" fmla="*/ 4629 w 10000"/>
                <a:gd name="connsiteY14" fmla="*/ 364 h 10768"/>
                <a:gd name="connsiteX15" fmla="*/ 4592 w 10000"/>
                <a:gd name="connsiteY15" fmla="*/ 465 h 10768"/>
                <a:gd name="connsiteX16" fmla="*/ 4533 w 10000"/>
                <a:gd name="connsiteY16" fmla="*/ 596 h 10768"/>
                <a:gd name="connsiteX17" fmla="*/ 4463 w 10000"/>
                <a:gd name="connsiteY17" fmla="*/ 754 h 10768"/>
                <a:gd name="connsiteX18" fmla="*/ 4379 w 10000"/>
                <a:gd name="connsiteY18" fmla="*/ 1001 h 10768"/>
                <a:gd name="connsiteX19" fmla="*/ 4321 w 10000"/>
                <a:gd name="connsiteY19" fmla="*/ 1266 h 10768"/>
                <a:gd name="connsiteX20" fmla="*/ 4275 w 10000"/>
                <a:gd name="connsiteY20" fmla="*/ 1538 h 10768"/>
                <a:gd name="connsiteX21" fmla="*/ 4213 w 10000"/>
                <a:gd name="connsiteY21" fmla="*/ 1827 h 10768"/>
                <a:gd name="connsiteX22" fmla="*/ 4204 w 10000"/>
                <a:gd name="connsiteY22" fmla="*/ 1889 h 10768"/>
                <a:gd name="connsiteX23" fmla="*/ 4192 w 10000"/>
                <a:gd name="connsiteY23" fmla="*/ 1982 h 10768"/>
                <a:gd name="connsiteX24" fmla="*/ 4183 w 10000"/>
                <a:gd name="connsiteY24" fmla="*/ 2080 h 10768"/>
                <a:gd name="connsiteX25" fmla="*/ 4175 w 10000"/>
                <a:gd name="connsiteY25" fmla="*/ 2187 h 10768"/>
                <a:gd name="connsiteX26" fmla="*/ 4175 w 10000"/>
                <a:gd name="connsiteY26" fmla="*/ 2297 h 10768"/>
                <a:gd name="connsiteX27" fmla="*/ 4192 w 10000"/>
                <a:gd name="connsiteY27" fmla="*/ 2396 h 10768"/>
                <a:gd name="connsiteX28" fmla="*/ 4213 w 10000"/>
                <a:gd name="connsiteY28" fmla="*/ 2482 h 10768"/>
                <a:gd name="connsiteX29" fmla="*/ 4250 w 10000"/>
                <a:gd name="connsiteY29" fmla="*/ 2542 h 10768"/>
                <a:gd name="connsiteX30" fmla="*/ 4450 w 10000"/>
                <a:gd name="connsiteY30" fmla="*/ 2530 h 10768"/>
                <a:gd name="connsiteX31" fmla="*/ 4646 w 10000"/>
                <a:gd name="connsiteY31" fmla="*/ 2482 h 10768"/>
                <a:gd name="connsiteX32" fmla="*/ 4833 w 10000"/>
                <a:gd name="connsiteY32" fmla="*/ 2405 h 10768"/>
                <a:gd name="connsiteX33" fmla="*/ 5025 w 10000"/>
                <a:gd name="connsiteY33" fmla="*/ 2297 h 10768"/>
                <a:gd name="connsiteX34" fmla="*/ 5200 w 10000"/>
                <a:gd name="connsiteY34" fmla="*/ 2172 h 10768"/>
                <a:gd name="connsiteX35" fmla="*/ 5371 w 10000"/>
                <a:gd name="connsiteY35" fmla="*/ 2020 h 10768"/>
                <a:gd name="connsiteX36" fmla="*/ 5533 w 10000"/>
                <a:gd name="connsiteY36" fmla="*/ 1859 h 10768"/>
                <a:gd name="connsiteX37" fmla="*/ 5683 w 10000"/>
                <a:gd name="connsiteY37" fmla="*/ 1690 h 10768"/>
                <a:gd name="connsiteX38" fmla="*/ 5829 w 10000"/>
                <a:gd name="connsiteY38" fmla="*/ 1511 h 10768"/>
                <a:gd name="connsiteX39" fmla="*/ 5954 w 10000"/>
                <a:gd name="connsiteY39" fmla="*/ 1326 h 10768"/>
                <a:gd name="connsiteX40" fmla="*/ 6071 w 10000"/>
                <a:gd name="connsiteY40" fmla="*/ 1147 h 10768"/>
                <a:gd name="connsiteX41" fmla="*/ 6167 w 10000"/>
                <a:gd name="connsiteY41" fmla="*/ 974 h 10768"/>
                <a:gd name="connsiteX42" fmla="*/ 6213 w 10000"/>
                <a:gd name="connsiteY42" fmla="*/ 974 h 10768"/>
                <a:gd name="connsiteX43" fmla="*/ 6213 w 10000"/>
                <a:gd name="connsiteY43" fmla="*/ 992 h 10768"/>
                <a:gd name="connsiteX44" fmla="*/ 6138 w 10000"/>
                <a:gd name="connsiteY44" fmla="*/ 1165 h 10768"/>
                <a:gd name="connsiteX45" fmla="*/ 6054 w 10000"/>
                <a:gd name="connsiteY45" fmla="*/ 1344 h 10768"/>
                <a:gd name="connsiteX46" fmla="*/ 5963 w 10000"/>
                <a:gd name="connsiteY46" fmla="*/ 1517 h 10768"/>
                <a:gd name="connsiteX47" fmla="*/ 5871 w 10000"/>
                <a:gd name="connsiteY47" fmla="*/ 1684 h 10768"/>
                <a:gd name="connsiteX48" fmla="*/ 5775 w 10000"/>
                <a:gd name="connsiteY48" fmla="*/ 1847 h 10768"/>
                <a:gd name="connsiteX49" fmla="*/ 5667 w 10000"/>
                <a:gd name="connsiteY49" fmla="*/ 1999 h 10768"/>
                <a:gd name="connsiteX50" fmla="*/ 5554 w 10000"/>
                <a:gd name="connsiteY50" fmla="*/ 2145 h 10768"/>
                <a:gd name="connsiteX51" fmla="*/ 5417 w 10000"/>
                <a:gd name="connsiteY51" fmla="*/ 2279 h 10768"/>
                <a:gd name="connsiteX52" fmla="*/ 5275 w 10000"/>
                <a:gd name="connsiteY52" fmla="*/ 2411 h 10768"/>
                <a:gd name="connsiteX53" fmla="*/ 5108 w 10000"/>
                <a:gd name="connsiteY53" fmla="*/ 2518 h 10768"/>
                <a:gd name="connsiteX54" fmla="*/ 4917 w 10000"/>
                <a:gd name="connsiteY54" fmla="*/ 2616 h 10768"/>
                <a:gd name="connsiteX55" fmla="*/ 4704 w 10000"/>
                <a:gd name="connsiteY55" fmla="*/ 2703 h 10768"/>
                <a:gd name="connsiteX56" fmla="*/ 4479 w 10000"/>
                <a:gd name="connsiteY56" fmla="*/ 2768 h 10768"/>
                <a:gd name="connsiteX57" fmla="*/ 4213 w 10000"/>
                <a:gd name="connsiteY57" fmla="*/ 2813 h 10768"/>
                <a:gd name="connsiteX58" fmla="*/ 4221 w 10000"/>
                <a:gd name="connsiteY58" fmla="*/ 3126 h 10768"/>
                <a:gd name="connsiteX59" fmla="*/ 4258 w 10000"/>
                <a:gd name="connsiteY59" fmla="*/ 3424 h 10768"/>
                <a:gd name="connsiteX60" fmla="*/ 4321 w 10000"/>
                <a:gd name="connsiteY60" fmla="*/ 3707 h 10768"/>
                <a:gd name="connsiteX61" fmla="*/ 4404 w 10000"/>
                <a:gd name="connsiteY61" fmla="*/ 3975 h 10768"/>
                <a:gd name="connsiteX62" fmla="*/ 4508 w 10000"/>
                <a:gd name="connsiteY62" fmla="*/ 4231 h 10768"/>
                <a:gd name="connsiteX63" fmla="*/ 4621 w 10000"/>
                <a:gd name="connsiteY63" fmla="*/ 4476 h 10768"/>
                <a:gd name="connsiteX64" fmla="*/ 4750 w 10000"/>
                <a:gd name="connsiteY64" fmla="*/ 4708 h 10768"/>
                <a:gd name="connsiteX65" fmla="*/ 4879 w 10000"/>
                <a:gd name="connsiteY65" fmla="*/ 4934 h 10768"/>
                <a:gd name="connsiteX66" fmla="*/ 4917 w 10000"/>
                <a:gd name="connsiteY66" fmla="*/ 4988 h 10768"/>
                <a:gd name="connsiteX67" fmla="*/ 4950 w 10000"/>
                <a:gd name="connsiteY67" fmla="*/ 5054 h 10768"/>
                <a:gd name="connsiteX68" fmla="*/ 4996 w 10000"/>
                <a:gd name="connsiteY68" fmla="*/ 5125 h 10768"/>
                <a:gd name="connsiteX69" fmla="*/ 5038 w 10000"/>
                <a:gd name="connsiteY69" fmla="*/ 5200 h 10768"/>
                <a:gd name="connsiteX70" fmla="*/ 5092 w 10000"/>
                <a:gd name="connsiteY70" fmla="*/ 5271 h 10768"/>
                <a:gd name="connsiteX71" fmla="*/ 5154 w 10000"/>
                <a:gd name="connsiteY71" fmla="*/ 5331 h 10768"/>
                <a:gd name="connsiteX72" fmla="*/ 5229 w 10000"/>
                <a:gd name="connsiteY72" fmla="*/ 5384 h 10768"/>
                <a:gd name="connsiteX73" fmla="*/ 5313 w 10000"/>
                <a:gd name="connsiteY73" fmla="*/ 5423 h 10768"/>
                <a:gd name="connsiteX74" fmla="*/ 5413 w 10000"/>
                <a:gd name="connsiteY74" fmla="*/ 5438 h 10768"/>
                <a:gd name="connsiteX75" fmla="*/ 5517 w 10000"/>
                <a:gd name="connsiteY75" fmla="*/ 5435 h 10768"/>
                <a:gd name="connsiteX76" fmla="*/ 5704 w 10000"/>
                <a:gd name="connsiteY76" fmla="*/ 5390 h 10768"/>
                <a:gd name="connsiteX77" fmla="*/ 5871 w 10000"/>
                <a:gd name="connsiteY77" fmla="*/ 5316 h 10768"/>
                <a:gd name="connsiteX78" fmla="*/ 6033 w 10000"/>
                <a:gd name="connsiteY78" fmla="*/ 5223 h 10768"/>
                <a:gd name="connsiteX79" fmla="*/ 6167 w 10000"/>
                <a:gd name="connsiteY79" fmla="*/ 5113 h 10768"/>
                <a:gd name="connsiteX80" fmla="*/ 6296 w 10000"/>
                <a:gd name="connsiteY80" fmla="*/ 4994 h 10768"/>
                <a:gd name="connsiteX81" fmla="*/ 6417 w 10000"/>
                <a:gd name="connsiteY81" fmla="*/ 4869 h 10768"/>
                <a:gd name="connsiteX82" fmla="*/ 6525 w 10000"/>
                <a:gd name="connsiteY82" fmla="*/ 4750 h 10768"/>
                <a:gd name="connsiteX83" fmla="*/ 6617 w 10000"/>
                <a:gd name="connsiteY83" fmla="*/ 4636 h 10768"/>
                <a:gd name="connsiteX84" fmla="*/ 6821 w 10000"/>
                <a:gd name="connsiteY84" fmla="*/ 4377 h 10768"/>
                <a:gd name="connsiteX85" fmla="*/ 7017 w 10000"/>
                <a:gd name="connsiteY85" fmla="*/ 4085 h 10768"/>
                <a:gd name="connsiteX86" fmla="*/ 7213 w 10000"/>
                <a:gd name="connsiteY86" fmla="*/ 3766 h 10768"/>
                <a:gd name="connsiteX87" fmla="*/ 7396 w 10000"/>
                <a:gd name="connsiteY87" fmla="*/ 3418 h 10768"/>
                <a:gd name="connsiteX88" fmla="*/ 7563 w 10000"/>
                <a:gd name="connsiteY88" fmla="*/ 3051 h 10768"/>
                <a:gd name="connsiteX89" fmla="*/ 7713 w 10000"/>
                <a:gd name="connsiteY89" fmla="*/ 2661 h 10768"/>
                <a:gd name="connsiteX90" fmla="*/ 7850 w 10000"/>
                <a:gd name="connsiteY90" fmla="*/ 2253 h 10768"/>
                <a:gd name="connsiteX91" fmla="*/ 7950 w 10000"/>
                <a:gd name="connsiteY91" fmla="*/ 1830 h 10768"/>
                <a:gd name="connsiteX92" fmla="*/ 8025 w 10000"/>
                <a:gd name="connsiteY92" fmla="*/ 1397 h 10768"/>
                <a:gd name="connsiteX93" fmla="*/ 8071 w 10000"/>
                <a:gd name="connsiteY93" fmla="*/ 954 h 10768"/>
                <a:gd name="connsiteX94" fmla="*/ 8108 w 10000"/>
                <a:gd name="connsiteY94" fmla="*/ 974 h 10768"/>
                <a:gd name="connsiteX95" fmla="*/ 8138 w 10000"/>
                <a:gd name="connsiteY95" fmla="*/ 1025 h 10768"/>
                <a:gd name="connsiteX96" fmla="*/ 8163 w 10000"/>
                <a:gd name="connsiteY96" fmla="*/ 1100 h 10768"/>
                <a:gd name="connsiteX97" fmla="*/ 8175 w 10000"/>
                <a:gd name="connsiteY97" fmla="*/ 1198 h 10768"/>
                <a:gd name="connsiteX98" fmla="*/ 8183 w 10000"/>
                <a:gd name="connsiteY98" fmla="*/ 1311 h 10768"/>
                <a:gd name="connsiteX99" fmla="*/ 8183 w 10000"/>
                <a:gd name="connsiteY99" fmla="*/ 1442 h 10768"/>
                <a:gd name="connsiteX100" fmla="*/ 8183 w 10000"/>
                <a:gd name="connsiteY100" fmla="*/ 1582 h 10768"/>
                <a:gd name="connsiteX101" fmla="*/ 8175 w 10000"/>
                <a:gd name="connsiteY101" fmla="*/ 1734 h 10768"/>
                <a:gd name="connsiteX102" fmla="*/ 8163 w 10000"/>
                <a:gd name="connsiteY102" fmla="*/ 1889 h 10768"/>
                <a:gd name="connsiteX103" fmla="*/ 8146 w 10000"/>
                <a:gd name="connsiteY103" fmla="*/ 2047 h 10768"/>
                <a:gd name="connsiteX104" fmla="*/ 8121 w 10000"/>
                <a:gd name="connsiteY104" fmla="*/ 2205 h 10768"/>
                <a:gd name="connsiteX105" fmla="*/ 8108 w 10000"/>
                <a:gd name="connsiteY105" fmla="*/ 2357 h 10768"/>
                <a:gd name="connsiteX106" fmla="*/ 8083 w 10000"/>
                <a:gd name="connsiteY106" fmla="*/ 2497 h 10768"/>
                <a:gd name="connsiteX107" fmla="*/ 8063 w 10000"/>
                <a:gd name="connsiteY107" fmla="*/ 2628 h 10768"/>
                <a:gd name="connsiteX108" fmla="*/ 8038 w 10000"/>
                <a:gd name="connsiteY108" fmla="*/ 2741 h 10768"/>
                <a:gd name="connsiteX109" fmla="*/ 8017 w 10000"/>
                <a:gd name="connsiteY109" fmla="*/ 2834 h 10768"/>
                <a:gd name="connsiteX110" fmla="*/ 8000 w 10000"/>
                <a:gd name="connsiteY110" fmla="*/ 2908 h 10768"/>
                <a:gd name="connsiteX111" fmla="*/ 7700 w 10000"/>
                <a:gd name="connsiteY111" fmla="*/ 3754 h 10768"/>
                <a:gd name="connsiteX112" fmla="*/ 7942 w 10000"/>
                <a:gd name="connsiteY112" fmla="*/ 3737 h 10768"/>
                <a:gd name="connsiteX113" fmla="*/ 8167 w 10000"/>
                <a:gd name="connsiteY113" fmla="*/ 3695 h 10768"/>
                <a:gd name="connsiteX114" fmla="*/ 8379 w 10000"/>
                <a:gd name="connsiteY114" fmla="*/ 3635 h 10768"/>
                <a:gd name="connsiteX115" fmla="*/ 8583 w 10000"/>
                <a:gd name="connsiteY115" fmla="*/ 3558 h 10768"/>
                <a:gd name="connsiteX116" fmla="*/ 8767 w 10000"/>
                <a:gd name="connsiteY116" fmla="*/ 3471 h 10768"/>
                <a:gd name="connsiteX117" fmla="*/ 8933 w 10000"/>
                <a:gd name="connsiteY117" fmla="*/ 3376 h 10768"/>
                <a:gd name="connsiteX118" fmla="*/ 9092 w 10000"/>
                <a:gd name="connsiteY118" fmla="*/ 3278 h 10768"/>
                <a:gd name="connsiteX119" fmla="*/ 9238 w 10000"/>
                <a:gd name="connsiteY119" fmla="*/ 3185 h 10768"/>
                <a:gd name="connsiteX120" fmla="*/ 9250 w 10000"/>
                <a:gd name="connsiteY120" fmla="*/ 3230 h 10768"/>
                <a:gd name="connsiteX121" fmla="*/ 9117 w 10000"/>
                <a:gd name="connsiteY121" fmla="*/ 3376 h 10768"/>
                <a:gd name="connsiteX122" fmla="*/ 8954 w 10000"/>
                <a:gd name="connsiteY122" fmla="*/ 3516 h 10768"/>
                <a:gd name="connsiteX123" fmla="*/ 8758 w 10000"/>
                <a:gd name="connsiteY123" fmla="*/ 3641 h 10768"/>
                <a:gd name="connsiteX124" fmla="*/ 8538 w 10000"/>
                <a:gd name="connsiteY124" fmla="*/ 3754 h 10768"/>
                <a:gd name="connsiteX125" fmla="*/ 8304 w 10000"/>
                <a:gd name="connsiteY125" fmla="*/ 3856 h 10768"/>
                <a:gd name="connsiteX126" fmla="*/ 8054 w 10000"/>
                <a:gd name="connsiteY126" fmla="*/ 3945 h 10768"/>
                <a:gd name="connsiteX127" fmla="*/ 7796 w 10000"/>
                <a:gd name="connsiteY127" fmla="*/ 4014 h 10768"/>
                <a:gd name="connsiteX128" fmla="*/ 7533 w 10000"/>
                <a:gd name="connsiteY128" fmla="*/ 4064 h 10768"/>
                <a:gd name="connsiteX129" fmla="*/ 7479 w 10000"/>
                <a:gd name="connsiteY129" fmla="*/ 4184 h 10768"/>
                <a:gd name="connsiteX130" fmla="*/ 7404 w 10000"/>
                <a:gd name="connsiteY130" fmla="*/ 4324 h 10768"/>
                <a:gd name="connsiteX131" fmla="*/ 7321 w 10000"/>
                <a:gd name="connsiteY131" fmla="*/ 4470 h 10768"/>
                <a:gd name="connsiteX132" fmla="*/ 7213 w 10000"/>
                <a:gd name="connsiteY132" fmla="*/ 4628 h 10768"/>
                <a:gd name="connsiteX133" fmla="*/ 7100 w 10000"/>
                <a:gd name="connsiteY133" fmla="*/ 4794 h 10768"/>
                <a:gd name="connsiteX134" fmla="*/ 6979 w 10000"/>
                <a:gd name="connsiteY134" fmla="*/ 4958 h 10768"/>
                <a:gd name="connsiteX135" fmla="*/ 6850 w 10000"/>
                <a:gd name="connsiteY135" fmla="*/ 5113 h 10768"/>
                <a:gd name="connsiteX136" fmla="*/ 6721 w 10000"/>
                <a:gd name="connsiteY136" fmla="*/ 5265 h 10768"/>
                <a:gd name="connsiteX137" fmla="*/ 6600 w 10000"/>
                <a:gd name="connsiteY137" fmla="*/ 5405 h 10768"/>
                <a:gd name="connsiteX138" fmla="*/ 6471 w 10000"/>
                <a:gd name="connsiteY138" fmla="*/ 5530 h 10768"/>
                <a:gd name="connsiteX139" fmla="*/ 6358 w 10000"/>
                <a:gd name="connsiteY139" fmla="*/ 5641 h 10768"/>
                <a:gd name="connsiteX140" fmla="*/ 6250 w 10000"/>
                <a:gd name="connsiteY140" fmla="*/ 5721 h 10768"/>
                <a:gd name="connsiteX141" fmla="*/ 6267 w 10000"/>
                <a:gd name="connsiteY141" fmla="*/ 5781 h 10768"/>
                <a:gd name="connsiteX142" fmla="*/ 6296 w 10000"/>
                <a:gd name="connsiteY142" fmla="*/ 5793 h 10768"/>
                <a:gd name="connsiteX143" fmla="*/ 6479 w 10000"/>
                <a:gd name="connsiteY143" fmla="*/ 5754 h 10768"/>
                <a:gd name="connsiteX144" fmla="*/ 6663 w 10000"/>
                <a:gd name="connsiteY144" fmla="*/ 5736 h 10768"/>
                <a:gd name="connsiteX145" fmla="*/ 6858 w 10000"/>
                <a:gd name="connsiteY145" fmla="*/ 5736 h 10768"/>
                <a:gd name="connsiteX146" fmla="*/ 7046 w 10000"/>
                <a:gd name="connsiteY146" fmla="*/ 5742 h 10768"/>
                <a:gd name="connsiteX147" fmla="*/ 7246 w 10000"/>
                <a:gd name="connsiteY147" fmla="*/ 5748 h 10768"/>
                <a:gd name="connsiteX148" fmla="*/ 7425 w 10000"/>
                <a:gd name="connsiteY148" fmla="*/ 5748 h 10768"/>
                <a:gd name="connsiteX149" fmla="*/ 7600 w 10000"/>
                <a:gd name="connsiteY149" fmla="*/ 5733 h 10768"/>
                <a:gd name="connsiteX150" fmla="*/ 7950 w 10000"/>
                <a:gd name="connsiteY150" fmla="*/ 5673 h 10768"/>
                <a:gd name="connsiteX151" fmla="*/ 8275 w 10000"/>
                <a:gd name="connsiteY151" fmla="*/ 5596 h 10768"/>
                <a:gd name="connsiteX152" fmla="*/ 8579 w 10000"/>
                <a:gd name="connsiteY152" fmla="*/ 5504 h 10768"/>
                <a:gd name="connsiteX153" fmla="*/ 8858 w 10000"/>
                <a:gd name="connsiteY153" fmla="*/ 5390 h 10768"/>
                <a:gd name="connsiteX154" fmla="*/ 9117 w 10000"/>
                <a:gd name="connsiteY154" fmla="*/ 5265 h 10768"/>
                <a:gd name="connsiteX155" fmla="*/ 9350 w 10000"/>
                <a:gd name="connsiteY155" fmla="*/ 5119 h 10768"/>
                <a:gd name="connsiteX156" fmla="*/ 9563 w 10000"/>
                <a:gd name="connsiteY156" fmla="*/ 4967 h 10768"/>
                <a:gd name="connsiteX157" fmla="*/ 9758 w 10000"/>
                <a:gd name="connsiteY157" fmla="*/ 4794 h 10768"/>
                <a:gd name="connsiteX158" fmla="*/ 9933 w 10000"/>
                <a:gd name="connsiteY158" fmla="*/ 4610 h 10768"/>
                <a:gd name="connsiteX159" fmla="*/ 10000 w 10000"/>
                <a:gd name="connsiteY159" fmla="*/ 4648 h 10768"/>
                <a:gd name="connsiteX160" fmla="*/ 10000 w 10000"/>
                <a:gd name="connsiteY160" fmla="*/ 4660 h 10768"/>
                <a:gd name="connsiteX161" fmla="*/ 9904 w 10000"/>
                <a:gd name="connsiteY161" fmla="*/ 4827 h 10768"/>
                <a:gd name="connsiteX162" fmla="*/ 9767 w 10000"/>
                <a:gd name="connsiteY162" fmla="*/ 5000 h 10768"/>
                <a:gd name="connsiteX163" fmla="*/ 9600 w 10000"/>
                <a:gd name="connsiteY163" fmla="*/ 5173 h 10768"/>
                <a:gd name="connsiteX164" fmla="*/ 9404 w 10000"/>
                <a:gd name="connsiteY164" fmla="*/ 5343 h 10768"/>
                <a:gd name="connsiteX165" fmla="*/ 9183 w 10000"/>
                <a:gd name="connsiteY165" fmla="*/ 5504 h 10768"/>
                <a:gd name="connsiteX166" fmla="*/ 8950 w 10000"/>
                <a:gd name="connsiteY166" fmla="*/ 5662 h 10768"/>
                <a:gd name="connsiteX167" fmla="*/ 8704 w 10000"/>
                <a:gd name="connsiteY167" fmla="*/ 5802 h 10768"/>
                <a:gd name="connsiteX168" fmla="*/ 8463 w 10000"/>
                <a:gd name="connsiteY168" fmla="*/ 5927 h 10768"/>
                <a:gd name="connsiteX169" fmla="*/ 8229 w 10000"/>
                <a:gd name="connsiteY169" fmla="*/ 6025 h 10768"/>
                <a:gd name="connsiteX170" fmla="*/ 8000 w 10000"/>
                <a:gd name="connsiteY170" fmla="*/ 6105 h 10768"/>
                <a:gd name="connsiteX171" fmla="*/ 7879 w 10000"/>
                <a:gd name="connsiteY171" fmla="*/ 6132 h 10768"/>
                <a:gd name="connsiteX172" fmla="*/ 7729 w 10000"/>
                <a:gd name="connsiteY172" fmla="*/ 6153 h 10768"/>
                <a:gd name="connsiteX173" fmla="*/ 7563 w 10000"/>
                <a:gd name="connsiteY173" fmla="*/ 6177 h 10768"/>
                <a:gd name="connsiteX174" fmla="*/ 7388 w 10000"/>
                <a:gd name="connsiteY174" fmla="*/ 6198 h 10768"/>
                <a:gd name="connsiteX175" fmla="*/ 7204 w 10000"/>
                <a:gd name="connsiteY175" fmla="*/ 6219 h 10768"/>
                <a:gd name="connsiteX176" fmla="*/ 7017 w 10000"/>
                <a:gd name="connsiteY176" fmla="*/ 6240 h 10768"/>
                <a:gd name="connsiteX177" fmla="*/ 6842 w 10000"/>
                <a:gd name="connsiteY177" fmla="*/ 6263 h 10768"/>
                <a:gd name="connsiteX178" fmla="*/ 6675 w 10000"/>
                <a:gd name="connsiteY178" fmla="*/ 6290 h 10768"/>
                <a:gd name="connsiteX179" fmla="*/ 6517 w 10000"/>
                <a:gd name="connsiteY179" fmla="*/ 6329 h 10768"/>
                <a:gd name="connsiteX180" fmla="*/ 6388 w 10000"/>
                <a:gd name="connsiteY180" fmla="*/ 6365 h 10768"/>
                <a:gd name="connsiteX181" fmla="*/ 6288 w 10000"/>
                <a:gd name="connsiteY181" fmla="*/ 6415 h 10768"/>
                <a:gd name="connsiteX182" fmla="*/ 6213 w 10000"/>
                <a:gd name="connsiteY182" fmla="*/ 6475 h 10768"/>
                <a:gd name="connsiteX183" fmla="*/ 6092 w 10000"/>
                <a:gd name="connsiteY183" fmla="*/ 6648 h 10768"/>
                <a:gd name="connsiteX184" fmla="*/ 6008 w 10000"/>
                <a:gd name="connsiteY184" fmla="*/ 6836 h 10768"/>
                <a:gd name="connsiteX185" fmla="*/ 5942 w 10000"/>
                <a:gd name="connsiteY185" fmla="*/ 7032 h 10768"/>
                <a:gd name="connsiteX186" fmla="*/ 5904 w 10000"/>
                <a:gd name="connsiteY186" fmla="*/ 7232 h 10768"/>
                <a:gd name="connsiteX187" fmla="*/ 5888 w 10000"/>
                <a:gd name="connsiteY187" fmla="*/ 7443 h 10768"/>
                <a:gd name="connsiteX188" fmla="*/ 5879 w 10000"/>
                <a:gd name="connsiteY188" fmla="*/ 7655 h 10768"/>
                <a:gd name="connsiteX189" fmla="*/ 5888 w 10000"/>
                <a:gd name="connsiteY189" fmla="*/ 7867 h 10768"/>
                <a:gd name="connsiteX190" fmla="*/ 5904 w 10000"/>
                <a:gd name="connsiteY190" fmla="*/ 8084 h 10768"/>
                <a:gd name="connsiteX191" fmla="*/ 5925 w 10000"/>
                <a:gd name="connsiteY191" fmla="*/ 8299 h 10768"/>
                <a:gd name="connsiteX192" fmla="*/ 5950 w 10000"/>
                <a:gd name="connsiteY192" fmla="*/ 8510 h 10768"/>
                <a:gd name="connsiteX193" fmla="*/ 5954 w 10000"/>
                <a:gd name="connsiteY193" fmla="*/ 8820 h 10768"/>
                <a:gd name="connsiteX194" fmla="*/ 5933 w 10000"/>
                <a:gd name="connsiteY194" fmla="*/ 9130 h 10768"/>
                <a:gd name="connsiteX195" fmla="*/ 5896 w 10000"/>
                <a:gd name="connsiteY195" fmla="*/ 9428 h 10768"/>
                <a:gd name="connsiteX196" fmla="*/ 5850 w 10000"/>
                <a:gd name="connsiteY196" fmla="*/ 9720 h 10768"/>
                <a:gd name="connsiteX197" fmla="*/ 5756 w 10000"/>
                <a:gd name="connsiteY197" fmla="*/ 10714 h 10768"/>
                <a:gd name="connsiteX198" fmla="*/ 3964 w 10000"/>
                <a:gd name="connsiteY198" fmla="*/ 10768 h 10768"/>
                <a:gd name="connsiteX199" fmla="*/ 3043 w 10000"/>
                <a:gd name="connsiteY199" fmla="*/ 9881 h 10768"/>
                <a:gd name="connsiteX200" fmla="*/ 4546 w 10000"/>
                <a:gd name="connsiteY200" fmla="*/ 9848 h 10768"/>
                <a:gd name="connsiteX201" fmla="*/ 4629 w 10000"/>
                <a:gd name="connsiteY201" fmla="*/ 9687 h 10768"/>
                <a:gd name="connsiteX202" fmla="*/ 4700 w 10000"/>
                <a:gd name="connsiteY202" fmla="*/ 9508 h 10768"/>
                <a:gd name="connsiteX203" fmla="*/ 4767 w 10000"/>
                <a:gd name="connsiteY203" fmla="*/ 9309 h 10768"/>
                <a:gd name="connsiteX204" fmla="*/ 4829 w 10000"/>
                <a:gd name="connsiteY204" fmla="*/ 9097 h 10768"/>
                <a:gd name="connsiteX205" fmla="*/ 4879 w 10000"/>
                <a:gd name="connsiteY205" fmla="*/ 8868 h 10768"/>
                <a:gd name="connsiteX206" fmla="*/ 4917 w 10000"/>
                <a:gd name="connsiteY206" fmla="*/ 8635 h 10768"/>
                <a:gd name="connsiteX207" fmla="*/ 4954 w 10000"/>
                <a:gd name="connsiteY207" fmla="*/ 8391 h 10768"/>
                <a:gd name="connsiteX208" fmla="*/ 4979 w 10000"/>
                <a:gd name="connsiteY208" fmla="*/ 8144 h 10768"/>
                <a:gd name="connsiteX209" fmla="*/ 5000 w 10000"/>
                <a:gd name="connsiteY209" fmla="*/ 7887 h 10768"/>
                <a:gd name="connsiteX210" fmla="*/ 5000 w 10000"/>
                <a:gd name="connsiteY210" fmla="*/ 7634 h 10768"/>
                <a:gd name="connsiteX211" fmla="*/ 5000 w 10000"/>
                <a:gd name="connsiteY211" fmla="*/ 7384 h 10768"/>
                <a:gd name="connsiteX212" fmla="*/ 4979 w 10000"/>
                <a:gd name="connsiteY212" fmla="*/ 7133 h 10768"/>
                <a:gd name="connsiteX213" fmla="*/ 4950 w 10000"/>
                <a:gd name="connsiteY213" fmla="*/ 6892 h 10768"/>
                <a:gd name="connsiteX214" fmla="*/ 4913 w 10000"/>
                <a:gd name="connsiteY214" fmla="*/ 6657 h 10768"/>
                <a:gd name="connsiteX215" fmla="*/ 4858 w 10000"/>
                <a:gd name="connsiteY215" fmla="*/ 6430 h 10768"/>
                <a:gd name="connsiteX216" fmla="*/ 4783 w 10000"/>
                <a:gd name="connsiteY216" fmla="*/ 6219 h 10768"/>
                <a:gd name="connsiteX217" fmla="*/ 4700 w 10000"/>
                <a:gd name="connsiteY217" fmla="*/ 6019 h 10768"/>
                <a:gd name="connsiteX218" fmla="*/ 4600 w 10000"/>
                <a:gd name="connsiteY218" fmla="*/ 5840 h 10768"/>
                <a:gd name="connsiteX219" fmla="*/ 4488 w 10000"/>
                <a:gd name="connsiteY219" fmla="*/ 5682 h 10768"/>
                <a:gd name="connsiteX220" fmla="*/ 4358 w 10000"/>
                <a:gd name="connsiteY220" fmla="*/ 5542 h 10768"/>
                <a:gd name="connsiteX221" fmla="*/ 4213 w 10000"/>
                <a:gd name="connsiteY221" fmla="*/ 5429 h 10768"/>
                <a:gd name="connsiteX222" fmla="*/ 4046 w 10000"/>
                <a:gd name="connsiteY222" fmla="*/ 5343 h 10768"/>
                <a:gd name="connsiteX223" fmla="*/ 3904 w 10000"/>
                <a:gd name="connsiteY223" fmla="*/ 5292 h 10768"/>
                <a:gd name="connsiteX224" fmla="*/ 3746 w 10000"/>
                <a:gd name="connsiteY224" fmla="*/ 5271 h 10768"/>
                <a:gd name="connsiteX225" fmla="*/ 3583 w 10000"/>
                <a:gd name="connsiteY225" fmla="*/ 5271 h 10768"/>
                <a:gd name="connsiteX226" fmla="*/ 3413 w 10000"/>
                <a:gd name="connsiteY226" fmla="*/ 5286 h 10768"/>
                <a:gd name="connsiteX227" fmla="*/ 3246 w 10000"/>
                <a:gd name="connsiteY227" fmla="*/ 5310 h 10768"/>
                <a:gd name="connsiteX228" fmla="*/ 3079 w 10000"/>
                <a:gd name="connsiteY228" fmla="*/ 5343 h 10768"/>
                <a:gd name="connsiteX229" fmla="*/ 2913 w 10000"/>
                <a:gd name="connsiteY229" fmla="*/ 5369 h 10768"/>
                <a:gd name="connsiteX230" fmla="*/ 2750 w 10000"/>
                <a:gd name="connsiteY230" fmla="*/ 5396 h 10768"/>
                <a:gd name="connsiteX231" fmla="*/ 2600 w 10000"/>
                <a:gd name="connsiteY231" fmla="*/ 5411 h 10768"/>
                <a:gd name="connsiteX232" fmla="*/ 2258 w 10000"/>
                <a:gd name="connsiteY232" fmla="*/ 5423 h 10768"/>
                <a:gd name="connsiteX233" fmla="*/ 1925 w 10000"/>
                <a:gd name="connsiteY233" fmla="*/ 5411 h 10768"/>
                <a:gd name="connsiteX234" fmla="*/ 1617 w 10000"/>
                <a:gd name="connsiteY234" fmla="*/ 5384 h 10768"/>
                <a:gd name="connsiteX235" fmla="*/ 1321 w 10000"/>
                <a:gd name="connsiteY235" fmla="*/ 5346 h 10768"/>
                <a:gd name="connsiteX236" fmla="*/ 1033 w 10000"/>
                <a:gd name="connsiteY236" fmla="*/ 5298 h 10768"/>
                <a:gd name="connsiteX237" fmla="*/ 758 w 10000"/>
                <a:gd name="connsiteY237" fmla="*/ 5250 h 10768"/>
                <a:gd name="connsiteX238" fmla="*/ 500 w 10000"/>
                <a:gd name="connsiteY238" fmla="*/ 5197 h 10768"/>
                <a:gd name="connsiteX239" fmla="*/ 517 w 10000"/>
                <a:gd name="connsiteY239" fmla="*/ 5137 h 10768"/>
                <a:gd name="connsiteX240" fmla="*/ 871 w 10000"/>
                <a:gd name="connsiteY240" fmla="*/ 5173 h 10768"/>
                <a:gd name="connsiteX241" fmla="*/ 1221 w 10000"/>
                <a:gd name="connsiteY241" fmla="*/ 5197 h 10768"/>
                <a:gd name="connsiteX242" fmla="*/ 1563 w 10000"/>
                <a:gd name="connsiteY242" fmla="*/ 5206 h 10768"/>
                <a:gd name="connsiteX243" fmla="*/ 1896 w 10000"/>
                <a:gd name="connsiteY243" fmla="*/ 5197 h 10768"/>
                <a:gd name="connsiteX244" fmla="*/ 2221 w 10000"/>
                <a:gd name="connsiteY244" fmla="*/ 5164 h 10768"/>
                <a:gd name="connsiteX245" fmla="*/ 2538 w 10000"/>
                <a:gd name="connsiteY245" fmla="*/ 5113 h 10768"/>
                <a:gd name="connsiteX246" fmla="*/ 2842 w 10000"/>
                <a:gd name="connsiteY246" fmla="*/ 5045 h 10768"/>
                <a:gd name="connsiteX247" fmla="*/ 3129 w 10000"/>
                <a:gd name="connsiteY247" fmla="*/ 4946 h 10768"/>
                <a:gd name="connsiteX248" fmla="*/ 3500 w 10000"/>
                <a:gd name="connsiteY248" fmla="*/ 4815 h 10768"/>
                <a:gd name="connsiteX249" fmla="*/ 2821 w 10000"/>
                <a:gd name="connsiteY249" fmla="*/ 4389 h 10768"/>
                <a:gd name="connsiteX250" fmla="*/ 2213 w 10000"/>
                <a:gd name="connsiteY250" fmla="*/ 3912 h 10768"/>
                <a:gd name="connsiteX251" fmla="*/ 1879 w 10000"/>
                <a:gd name="connsiteY251" fmla="*/ 3939 h 10768"/>
                <a:gd name="connsiteX252" fmla="*/ 1554 w 10000"/>
                <a:gd name="connsiteY252" fmla="*/ 3939 h 10768"/>
                <a:gd name="connsiteX253" fmla="*/ 1258 w 10000"/>
                <a:gd name="connsiteY253" fmla="*/ 3912 h 10768"/>
                <a:gd name="connsiteX254" fmla="*/ 979 w 10000"/>
                <a:gd name="connsiteY254" fmla="*/ 3856 h 10768"/>
                <a:gd name="connsiteX255" fmla="*/ 721 w 10000"/>
                <a:gd name="connsiteY255" fmla="*/ 3775 h 10768"/>
                <a:gd name="connsiteX256" fmla="*/ 496 w 10000"/>
                <a:gd name="connsiteY256" fmla="*/ 3674 h 10768"/>
                <a:gd name="connsiteX257" fmla="*/ 296 w 10000"/>
                <a:gd name="connsiteY257" fmla="*/ 3549 h 10768"/>
                <a:gd name="connsiteX258" fmla="*/ 129 w 10000"/>
                <a:gd name="connsiteY258" fmla="*/ 3403 h 10768"/>
                <a:gd name="connsiteX259" fmla="*/ 0 w 10000"/>
                <a:gd name="connsiteY259" fmla="*/ 3245 h 10768"/>
                <a:gd name="connsiteX260" fmla="*/ 17 w 10000"/>
                <a:gd name="connsiteY260" fmla="*/ 3218 h 10768"/>
                <a:gd name="connsiteX261" fmla="*/ 71 w 10000"/>
                <a:gd name="connsiteY261" fmla="*/ 3245 h 10768"/>
                <a:gd name="connsiteX262" fmla="*/ 138 w 10000"/>
                <a:gd name="connsiteY262" fmla="*/ 3349 h 10768"/>
                <a:gd name="connsiteX263" fmla="*/ 246 w 10000"/>
                <a:gd name="connsiteY263" fmla="*/ 3439 h 10768"/>
                <a:gd name="connsiteX264" fmla="*/ 379 w 10000"/>
                <a:gd name="connsiteY264" fmla="*/ 3528 h 10768"/>
                <a:gd name="connsiteX265" fmla="*/ 538 w 10000"/>
                <a:gd name="connsiteY265" fmla="*/ 3597 h 10768"/>
                <a:gd name="connsiteX266" fmla="*/ 721 w 10000"/>
                <a:gd name="connsiteY266" fmla="*/ 3656 h 10768"/>
                <a:gd name="connsiteX267" fmla="*/ 913 w 10000"/>
                <a:gd name="connsiteY267" fmla="*/ 3701 h 10768"/>
                <a:gd name="connsiteX268" fmla="*/ 1117 w 10000"/>
                <a:gd name="connsiteY268" fmla="*/ 3728 h 10768"/>
                <a:gd name="connsiteX269" fmla="*/ 1329 w 10000"/>
                <a:gd name="connsiteY269" fmla="*/ 3737 h 10768"/>
                <a:gd name="connsiteX270" fmla="*/ 1533 w 10000"/>
                <a:gd name="connsiteY270" fmla="*/ 3734 h 10768"/>
                <a:gd name="connsiteX271" fmla="*/ 1646 w 10000"/>
                <a:gd name="connsiteY271" fmla="*/ 3722 h 10768"/>
                <a:gd name="connsiteX272" fmla="*/ 1746 w 10000"/>
                <a:gd name="connsiteY272" fmla="*/ 3722 h 10768"/>
                <a:gd name="connsiteX273" fmla="*/ 1833 w 10000"/>
                <a:gd name="connsiteY273" fmla="*/ 3710 h 10768"/>
                <a:gd name="connsiteX274" fmla="*/ 1917 w 10000"/>
                <a:gd name="connsiteY274" fmla="*/ 3695 h 10768"/>
                <a:gd name="connsiteX275" fmla="*/ 1988 w 10000"/>
                <a:gd name="connsiteY275" fmla="*/ 3662 h 10768"/>
                <a:gd name="connsiteX276" fmla="*/ 1788 w 10000"/>
                <a:gd name="connsiteY276" fmla="*/ 3391 h 10768"/>
                <a:gd name="connsiteX277" fmla="*/ 1617 w 10000"/>
                <a:gd name="connsiteY277" fmla="*/ 3126 h 10768"/>
                <a:gd name="connsiteX278" fmla="*/ 1454 w 10000"/>
                <a:gd name="connsiteY278" fmla="*/ 2849 h 10768"/>
                <a:gd name="connsiteX279" fmla="*/ 1313 w 10000"/>
                <a:gd name="connsiteY279" fmla="*/ 2563 h 10768"/>
                <a:gd name="connsiteX280" fmla="*/ 1175 w 10000"/>
                <a:gd name="connsiteY280" fmla="*/ 2253 h 10768"/>
                <a:gd name="connsiteX281" fmla="*/ 1046 w 10000"/>
                <a:gd name="connsiteY281" fmla="*/ 1919 h 10768"/>
                <a:gd name="connsiteX282" fmla="*/ 1033 w 10000"/>
                <a:gd name="connsiteY282" fmla="*/ 1859 h 10768"/>
                <a:gd name="connsiteX283" fmla="*/ 1000 w 10000"/>
                <a:gd name="connsiteY283" fmla="*/ 1776 h 10768"/>
                <a:gd name="connsiteX284" fmla="*/ 979 w 10000"/>
                <a:gd name="connsiteY284" fmla="*/ 1684 h 10768"/>
                <a:gd name="connsiteX285" fmla="*/ 950 w 10000"/>
                <a:gd name="connsiteY285" fmla="*/ 1591 h 10768"/>
                <a:gd name="connsiteX286" fmla="*/ 925 w 10000"/>
                <a:gd name="connsiteY286" fmla="*/ 1490 h 10768"/>
                <a:gd name="connsiteX287" fmla="*/ 917 w 10000"/>
                <a:gd name="connsiteY287" fmla="*/ 1397 h 10768"/>
                <a:gd name="connsiteX288" fmla="*/ 917 w 10000"/>
                <a:gd name="connsiteY288" fmla="*/ 1311 h 10768"/>
                <a:gd name="connsiteX289" fmla="*/ 933 w 10000"/>
                <a:gd name="connsiteY289" fmla="*/ 1234 h 10768"/>
                <a:gd name="connsiteX290" fmla="*/ 963 w 10000"/>
                <a:gd name="connsiteY290" fmla="*/ 1180 h 10768"/>
                <a:gd name="connsiteX291" fmla="*/ 1000 w 10000"/>
                <a:gd name="connsiteY291" fmla="*/ 1192 h 10768"/>
                <a:gd name="connsiteX292" fmla="*/ 1033 w 10000"/>
                <a:gd name="connsiteY292" fmla="*/ 1496 h 10768"/>
                <a:gd name="connsiteX293" fmla="*/ 1108 w 10000"/>
                <a:gd name="connsiteY293" fmla="*/ 1800 h 10768"/>
                <a:gd name="connsiteX294" fmla="*/ 1221 w 10000"/>
                <a:gd name="connsiteY294" fmla="*/ 2098 h 10768"/>
                <a:gd name="connsiteX295" fmla="*/ 1358 w 10000"/>
                <a:gd name="connsiteY295" fmla="*/ 2372 h 10768"/>
                <a:gd name="connsiteX296" fmla="*/ 1508 w 10000"/>
                <a:gd name="connsiteY296" fmla="*/ 2628 h 10768"/>
                <a:gd name="connsiteX297" fmla="*/ 1646 w 10000"/>
                <a:gd name="connsiteY297" fmla="*/ 2795 h 10768"/>
                <a:gd name="connsiteX298" fmla="*/ 1629 w 10000"/>
                <a:gd name="connsiteY298" fmla="*/ 2801 h 10768"/>
                <a:gd name="connsiteX299" fmla="*/ 1629 w 10000"/>
                <a:gd name="connsiteY299" fmla="*/ 2807 h 10768"/>
                <a:gd name="connsiteX300" fmla="*/ 1638 w 10000"/>
                <a:gd name="connsiteY300" fmla="*/ 2813 h 10768"/>
                <a:gd name="connsiteX301" fmla="*/ 1646 w 10000"/>
                <a:gd name="connsiteY301" fmla="*/ 2816 h 10768"/>
                <a:gd name="connsiteX302" fmla="*/ 1663 w 10000"/>
                <a:gd name="connsiteY302" fmla="*/ 2822 h 10768"/>
                <a:gd name="connsiteX303" fmla="*/ 1667 w 10000"/>
                <a:gd name="connsiteY303" fmla="*/ 2834 h 10768"/>
                <a:gd name="connsiteX304" fmla="*/ 1675 w 10000"/>
                <a:gd name="connsiteY304" fmla="*/ 2840 h 10768"/>
                <a:gd name="connsiteX305" fmla="*/ 1683 w 10000"/>
                <a:gd name="connsiteY305" fmla="*/ 2849 h 10768"/>
                <a:gd name="connsiteX306" fmla="*/ 1683 w 10000"/>
                <a:gd name="connsiteY306" fmla="*/ 2843 h 10768"/>
                <a:gd name="connsiteX307" fmla="*/ 1675 w 10000"/>
                <a:gd name="connsiteY307" fmla="*/ 2840 h 10768"/>
                <a:gd name="connsiteX308" fmla="*/ 1675 w 10000"/>
                <a:gd name="connsiteY308" fmla="*/ 2840 h 10768"/>
                <a:gd name="connsiteX309" fmla="*/ 1646 w 10000"/>
                <a:gd name="connsiteY309" fmla="*/ 2795 h 10768"/>
                <a:gd name="connsiteX310" fmla="*/ 1746 w 10000"/>
                <a:gd name="connsiteY310" fmla="*/ 2741 h 10768"/>
                <a:gd name="connsiteX311" fmla="*/ 1842 w 10000"/>
                <a:gd name="connsiteY311" fmla="*/ 2649 h 10768"/>
                <a:gd name="connsiteX312" fmla="*/ 1933 w 10000"/>
                <a:gd name="connsiteY312" fmla="*/ 2542 h 10768"/>
                <a:gd name="connsiteX313" fmla="*/ 2017 w 10000"/>
                <a:gd name="connsiteY313" fmla="*/ 2411 h 10768"/>
                <a:gd name="connsiteX314" fmla="*/ 2092 w 10000"/>
                <a:gd name="connsiteY314" fmla="*/ 2265 h 10768"/>
                <a:gd name="connsiteX315" fmla="*/ 2163 w 10000"/>
                <a:gd name="connsiteY315" fmla="*/ 2113 h 10768"/>
                <a:gd name="connsiteX316" fmla="*/ 2221 w 10000"/>
                <a:gd name="connsiteY316" fmla="*/ 1955 h 10768"/>
                <a:gd name="connsiteX317" fmla="*/ 2275 w 10000"/>
                <a:gd name="connsiteY317" fmla="*/ 1803 h 10768"/>
                <a:gd name="connsiteX318" fmla="*/ 2321 w 10000"/>
                <a:gd name="connsiteY318" fmla="*/ 1657 h 10768"/>
                <a:gd name="connsiteX319" fmla="*/ 2329 w 10000"/>
                <a:gd name="connsiteY319" fmla="*/ 1853 h 10768"/>
                <a:gd name="connsiteX320" fmla="*/ 2321 w 10000"/>
                <a:gd name="connsiteY320" fmla="*/ 2032 h 10768"/>
                <a:gd name="connsiteX321" fmla="*/ 2283 w 10000"/>
                <a:gd name="connsiteY321" fmla="*/ 2199 h 10768"/>
                <a:gd name="connsiteX322" fmla="*/ 2229 w 10000"/>
                <a:gd name="connsiteY322" fmla="*/ 2366 h 10768"/>
                <a:gd name="connsiteX323" fmla="*/ 2154 w 10000"/>
                <a:gd name="connsiteY323" fmla="*/ 2524 h 10768"/>
                <a:gd name="connsiteX324" fmla="*/ 2046 w 10000"/>
                <a:gd name="connsiteY324" fmla="*/ 2682 h 10768"/>
                <a:gd name="connsiteX325" fmla="*/ 1796 w 10000"/>
                <a:gd name="connsiteY325" fmla="*/ 3027 h 10768"/>
                <a:gd name="connsiteX326" fmla="*/ 2054 w 10000"/>
                <a:gd name="connsiteY326" fmla="*/ 3305 h 10768"/>
                <a:gd name="connsiteX327" fmla="*/ 2333 w 10000"/>
                <a:gd name="connsiteY327" fmla="*/ 3564 h 10768"/>
                <a:gd name="connsiteX328" fmla="*/ 2638 w 10000"/>
                <a:gd name="connsiteY328" fmla="*/ 3808 h 10768"/>
                <a:gd name="connsiteX329" fmla="*/ 2963 w 10000"/>
                <a:gd name="connsiteY329" fmla="*/ 4032 h 10768"/>
                <a:gd name="connsiteX330" fmla="*/ 4129 w 10000"/>
                <a:gd name="connsiteY330" fmla="*/ 4610 h 10768"/>
                <a:gd name="connsiteX331" fmla="*/ 4167 w 10000"/>
                <a:gd name="connsiteY331" fmla="*/ 4589 h 10768"/>
                <a:gd name="connsiteX332" fmla="*/ 4071 w 10000"/>
                <a:gd name="connsiteY332" fmla="*/ 4333 h 10768"/>
                <a:gd name="connsiteX333" fmla="*/ 3996 w 10000"/>
                <a:gd name="connsiteY333" fmla="*/ 4058 h 10768"/>
                <a:gd name="connsiteX334" fmla="*/ 3933 w 10000"/>
                <a:gd name="connsiteY334" fmla="*/ 3760 h 10768"/>
                <a:gd name="connsiteX335" fmla="*/ 3904 w 10000"/>
                <a:gd name="connsiteY335" fmla="*/ 3456 h 10768"/>
                <a:gd name="connsiteX336" fmla="*/ 3879 w 10000"/>
                <a:gd name="connsiteY336" fmla="*/ 3138 h 10768"/>
                <a:gd name="connsiteX337" fmla="*/ 3879 w 10000"/>
                <a:gd name="connsiteY337" fmla="*/ 2813 h 10768"/>
                <a:gd name="connsiteX338" fmla="*/ 3896 w 10000"/>
                <a:gd name="connsiteY338" fmla="*/ 2485 h 10768"/>
                <a:gd name="connsiteX339" fmla="*/ 3933 w 10000"/>
                <a:gd name="connsiteY339" fmla="*/ 2160 h 10768"/>
                <a:gd name="connsiteX340" fmla="*/ 3988 w 10000"/>
                <a:gd name="connsiteY340" fmla="*/ 1836 h 10768"/>
                <a:gd name="connsiteX341" fmla="*/ 4046 w 10000"/>
                <a:gd name="connsiteY341" fmla="*/ 1523 h 10768"/>
                <a:gd name="connsiteX342" fmla="*/ 4129 w 10000"/>
                <a:gd name="connsiteY342" fmla="*/ 1219 h 10768"/>
                <a:gd name="connsiteX343" fmla="*/ 4229 w 10000"/>
                <a:gd name="connsiteY343" fmla="*/ 933 h 10768"/>
                <a:gd name="connsiteX344" fmla="*/ 4333 w 10000"/>
                <a:gd name="connsiteY344" fmla="*/ 662 h 10768"/>
                <a:gd name="connsiteX345" fmla="*/ 4454 w 10000"/>
                <a:gd name="connsiteY345" fmla="*/ 417 h 10768"/>
                <a:gd name="connsiteX346" fmla="*/ 4583 w 10000"/>
                <a:gd name="connsiteY346" fmla="*/ 194 h 10768"/>
                <a:gd name="connsiteX347" fmla="*/ 4738 w 10000"/>
                <a:gd name="connsiteY347" fmla="*/ 0 h 10768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4309 w 10000"/>
                <a:gd name="connsiteY199" fmla="*/ 10293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41"/>
                <a:gd name="connsiteX1" fmla="*/ 4721 w 10000"/>
                <a:gd name="connsiteY1" fmla="*/ 48 h 10741"/>
                <a:gd name="connsiteX2" fmla="*/ 4713 w 10000"/>
                <a:gd name="connsiteY2" fmla="*/ 80 h 10741"/>
                <a:gd name="connsiteX3" fmla="*/ 4704 w 10000"/>
                <a:gd name="connsiteY3" fmla="*/ 101 h 10741"/>
                <a:gd name="connsiteX4" fmla="*/ 4704 w 10000"/>
                <a:gd name="connsiteY4" fmla="*/ 113 h 10741"/>
                <a:gd name="connsiteX5" fmla="*/ 4713 w 10000"/>
                <a:gd name="connsiteY5" fmla="*/ 119 h 10741"/>
                <a:gd name="connsiteX6" fmla="*/ 4713 w 10000"/>
                <a:gd name="connsiteY6" fmla="*/ 125 h 10741"/>
                <a:gd name="connsiteX7" fmla="*/ 4721 w 10000"/>
                <a:gd name="connsiteY7" fmla="*/ 125 h 10741"/>
                <a:gd name="connsiteX8" fmla="*/ 4721 w 10000"/>
                <a:gd name="connsiteY8" fmla="*/ 125 h 10741"/>
                <a:gd name="connsiteX9" fmla="*/ 4721 w 10000"/>
                <a:gd name="connsiteY9" fmla="*/ 134 h 10741"/>
                <a:gd name="connsiteX10" fmla="*/ 4713 w 10000"/>
                <a:gd name="connsiteY10" fmla="*/ 152 h 10741"/>
                <a:gd name="connsiteX11" fmla="*/ 4704 w 10000"/>
                <a:gd name="connsiteY11" fmla="*/ 179 h 10741"/>
                <a:gd name="connsiteX12" fmla="*/ 4692 w 10000"/>
                <a:gd name="connsiteY12" fmla="*/ 221 h 10741"/>
                <a:gd name="connsiteX13" fmla="*/ 4667 w 10000"/>
                <a:gd name="connsiteY13" fmla="*/ 280 h 10741"/>
                <a:gd name="connsiteX14" fmla="*/ 4629 w 10000"/>
                <a:gd name="connsiteY14" fmla="*/ 364 h 10741"/>
                <a:gd name="connsiteX15" fmla="*/ 4592 w 10000"/>
                <a:gd name="connsiteY15" fmla="*/ 465 h 10741"/>
                <a:gd name="connsiteX16" fmla="*/ 4533 w 10000"/>
                <a:gd name="connsiteY16" fmla="*/ 596 h 10741"/>
                <a:gd name="connsiteX17" fmla="*/ 4463 w 10000"/>
                <a:gd name="connsiteY17" fmla="*/ 754 h 10741"/>
                <a:gd name="connsiteX18" fmla="*/ 4379 w 10000"/>
                <a:gd name="connsiteY18" fmla="*/ 1001 h 10741"/>
                <a:gd name="connsiteX19" fmla="*/ 4321 w 10000"/>
                <a:gd name="connsiteY19" fmla="*/ 1266 h 10741"/>
                <a:gd name="connsiteX20" fmla="*/ 4275 w 10000"/>
                <a:gd name="connsiteY20" fmla="*/ 1538 h 10741"/>
                <a:gd name="connsiteX21" fmla="*/ 4213 w 10000"/>
                <a:gd name="connsiteY21" fmla="*/ 1827 h 10741"/>
                <a:gd name="connsiteX22" fmla="*/ 4204 w 10000"/>
                <a:gd name="connsiteY22" fmla="*/ 1889 h 10741"/>
                <a:gd name="connsiteX23" fmla="*/ 4192 w 10000"/>
                <a:gd name="connsiteY23" fmla="*/ 1982 h 10741"/>
                <a:gd name="connsiteX24" fmla="*/ 4183 w 10000"/>
                <a:gd name="connsiteY24" fmla="*/ 2080 h 10741"/>
                <a:gd name="connsiteX25" fmla="*/ 4175 w 10000"/>
                <a:gd name="connsiteY25" fmla="*/ 2187 h 10741"/>
                <a:gd name="connsiteX26" fmla="*/ 4175 w 10000"/>
                <a:gd name="connsiteY26" fmla="*/ 2297 h 10741"/>
                <a:gd name="connsiteX27" fmla="*/ 4192 w 10000"/>
                <a:gd name="connsiteY27" fmla="*/ 2396 h 10741"/>
                <a:gd name="connsiteX28" fmla="*/ 4213 w 10000"/>
                <a:gd name="connsiteY28" fmla="*/ 2482 h 10741"/>
                <a:gd name="connsiteX29" fmla="*/ 4250 w 10000"/>
                <a:gd name="connsiteY29" fmla="*/ 2542 h 10741"/>
                <a:gd name="connsiteX30" fmla="*/ 4450 w 10000"/>
                <a:gd name="connsiteY30" fmla="*/ 2530 h 10741"/>
                <a:gd name="connsiteX31" fmla="*/ 4646 w 10000"/>
                <a:gd name="connsiteY31" fmla="*/ 2482 h 10741"/>
                <a:gd name="connsiteX32" fmla="*/ 4833 w 10000"/>
                <a:gd name="connsiteY32" fmla="*/ 2405 h 10741"/>
                <a:gd name="connsiteX33" fmla="*/ 5025 w 10000"/>
                <a:gd name="connsiteY33" fmla="*/ 2297 h 10741"/>
                <a:gd name="connsiteX34" fmla="*/ 5200 w 10000"/>
                <a:gd name="connsiteY34" fmla="*/ 2172 h 10741"/>
                <a:gd name="connsiteX35" fmla="*/ 5371 w 10000"/>
                <a:gd name="connsiteY35" fmla="*/ 2020 h 10741"/>
                <a:gd name="connsiteX36" fmla="*/ 5533 w 10000"/>
                <a:gd name="connsiteY36" fmla="*/ 1859 h 10741"/>
                <a:gd name="connsiteX37" fmla="*/ 5683 w 10000"/>
                <a:gd name="connsiteY37" fmla="*/ 1690 h 10741"/>
                <a:gd name="connsiteX38" fmla="*/ 5829 w 10000"/>
                <a:gd name="connsiteY38" fmla="*/ 1511 h 10741"/>
                <a:gd name="connsiteX39" fmla="*/ 5954 w 10000"/>
                <a:gd name="connsiteY39" fmla="*/ 1326 h 10741"/>
                <a:gd name="connsiteX40" fmla="*/ 6071 w 10000"/>
                <a:gd name="connsiteY40" fmla="*/ 1147 h 10741"/>
                <a:gd name="connsiteX41" fmla="*/ 6167 w 10000"/>
                <a:gd name="connsiteY41" fmla="*/ 974 h 10741"/>
                <a:gd name="connsiteX42" fmla="*/ 6213 w 10000"/>
                <a:gd name="connsiteY42" fmla="*/ 974 h 10741"/>
                <a:gd name="connsiteX43" fmla="*/ 6213 w 10000"/>
                <a:gd name="connsiteY43" fmla="*/ 992 h 10741"/>
                <a:gd name="connsiteX44" fmla="*/ 6138 w 10000"/>
                <a:gd name="connsiteY44" fmla="*/ 1165 h 10741"/>
                <a:gd name="connsiteX45" fmla="*/ 6054 w 10000"/>
                <a:gd name="connsiteY45" fmla="*/ 1344 h 10741"/>
                <a:gd name="connsiteX46" fmla="*/ 5963 w 10000"/>
                <a:gd name="connsiteY46" fmla="*/ 1517 h 10741"/>
                <a:gd name="connsiteX47" fmla="*/ 5871 w 10000"/>
                <a:gd name="connsiteY47" fmla="*/ 1684 h 10741"/>
                <a:gd name="connsiteX48" fmla="*/ 5775 w 10000"/>
                <a:gd name="connsiteY48" fmla="*/ 1847 h 10741"/>
                <a:gd name="connsiteX49" fmla="*/ 5667 w 10000"/>
                <a:gd name="connsiteY49" fmla="*/ 1999 h 10741"/>
                <a:gd name="connsiteX50" fmla="*/ 5554 w 10000"/>
                <a:gd name="connsiteY50" fmla="*/ 2145 h 10741"/>
                <a:gd name="connsiteX51" fmla="*/ 5417 w 10000"/>
                <a:gd name="connsiteY51" fmla="*/ 2279 h 10741"/>
                <a:gd name="connsiteX52" fmla="*/ 5275 w 10000"/>
                <a:gd name="connsiteY52" fmla="*/ 2411 h 10741"/>
                <a:gd name="connsiteX53" fmla="*/ 5108 w 10000"/>
                <a:gd name="connsiteY53" fmla="*/ 2518 h 10741"/>
                <a:gd name="connsiteX54" fmla="*/ 4917 w 10000"/>
                <a:gd name="connsiteY54" fmla="*/ 2616 h 10741"/>
                <a:gd name="connsiteX55" fmla="*/ 4704 w 10000"/>
                <a:gd name="connsiteY55" fmla="*/ 2703 h 10741"/>
                <a:gd name="connsiteX56" fmla="*/ 4479 w 10000"/>
                <a:gd name="connsiteY56" fmla="*/ 2768 h 10741"/>
                <a:gd name="connsiteX57" fmla="*/ 4213 w 10000"/>
                <a:gd name="connsiteY57" fmla="*/ 2813 h 10741"/>
                <a:gd name="connsiteX58" fmla="*/ 4221 w 10000"/>
                <a:gd name="connsiteY58" fmla="*/ 3126 h 10741"/>
                <a:gd name="connsiteX59" fmla="*/ 4258 w 10000"/>
                <a:gd name="connsiteY59" fmla="*/ 3424 h 10741"/>
                <a:gd name="connsiteX60" fmla="*/ 4321 w 10000"/>
                <a:gd name="connsiteY60" fmla="*/ 3707 h 10741"/>
                <a:gd name="connsiteX61" fmla="*/ 4404 w 10000"/>
                <a:gd name="connsiteY61" fmla="*/ 3975 h 10741"/>
                <a:gd name="connsiteX62" fmla="*/ 4508 w 10000"/>
                <a:gd name="connsiteY62" fmla="*/ 4231 h 10741"/>
                <a:gd name="connsiteX63" fmla="*/ 4621 w 10000"/>
                <a:gd name="connsiteY63" fmla="*/ 4476 h 10741"/>
                <a:gd name="connsiteX64" fmla="*/ 4750 w 10000"/>
                <a:gd name="connsiteY64" fmla="*/ 4708 h 10741"/>
                <a:gd name="connsiteX65" fmla="*/ 4879 w 10000"/>
                <a:gd name="connsiteY65" fmla="*/ 4934 h 10741"/>
                <a:gd name="connsiteX66" fmla="*/ 4917 w 10000"/>
                <a:gd name="connsiteY66" fmla="*/ 4988 h 10741"/>
                <a:gd name="connsiteX67" fmla="*/ 4950 w 10000"/>
                <a:gd name="connsiteY67" fmla="*/ 5054 h 10741"/>
                <a:gd name="connsiteX68" fmla="*/ 4996 w 10000"/>
                <a:gd name="connsiteY68" fmla="*/ 5125 h 10741"/>
                <a:gd name="connsiteX69" fmla="*/ 5038 w 10000"/>
                <a:gd name="connsiteY69" fmla="*/ 5200 h 10741"/>
                <a:gd name="connsiteX70" fmla="*/ 5092 w 10000"/>
                <a:gd name="connsiteY70" fmla="*/ 5271 h 10741"/>
                <a:gd name="connsiteX71" fmla="*/ 5154 w 10000"/>
                <a:gd name="connsiteY71" fmla="*/ 5331 h 10741"/>
                <a:gd name="connsiteX72" fmla="*/ 5229 w 10000"/>
                <a:gd name="connsiteY72" fmla="*/ 5384 h 10741"/>
                <a:gd name="connsiteX73" fmla="*/ 5313 w 10000"/>
                <a:gd name="connsiteY73" fmla="*/ 5423 h 10741"/>
                <a:gd name="connsiteX74" fmla="*/ 5413 w 10000"/>
                <a:gd name="connsiteY74" fmla="*/ 5438 h 10741"/>
                <a:gd name="connsiteX75" fmla="*/ 5517 w 10000"/>
                <a:gd name="connsiteY75" fmla="*/ 5435 h 10741"/>
                <a:gd name="connsiteX76" fmla="*/ 5704 w 10000"/>
                <a:gd name="connsiteY76" fmla="*/ 5390 h 10741"/>
                <a:gd name="connsiteX77" fmla="*/ 5871 w 10000"/>
                <a:gd name="connsiteY77" fmla="*/ 5316 h 10741"/>
                <a:gd name="connsiteX78" fmla="*/ 6033 w 10000"/>
                <a:gd name="connsiteY78" fmla="*/ 5223 h 10741"/>
                <a:gd name="connsiteX79" fmla="*/ 6167 w 10000"/>
                <a:gd name="connsiteY79" fmla="*/ 5113 h 10741"/>
                <a:gd name="connsiteX80" fmla="*/ 6296 w 10000"/>
                <a:gd name="connsiteY80" fmla="*/ 4994 h 10741"/>
                <a:gd name="connsiteX81" fmla="*/ 6417 w 10000"/>
                <a:gd name="connsiteY81" fmla="*/ 4869 h 10741"/>
                <a:gd name="connsiteX82" fmla="*/ 6525 w 10000"/>
                <a:gd name="connsiteY82" fmla="*/ 4750 h 10741"/>
                <a:gd name="connsiteX83" fmla="*/ 6617 w 10000"/>
                <a:gd name="connsiteY83" fmla="*/ 4636 h 10741"/>
                <a:gd name="connsiteX84" fmla="*/ 6821 w 10000"/>
                <a:gd name="connsiteY84" fmla="*/ 4377 h 10741"/>
                <a:gd name="connsiteX85" fmla="*/ 7017 w 10000"/>
                <a:gd name="connsiteY85" fmla="*/ 4085 h 10741"/>
                <a:gd name="connsiteX86" fmla="*/ 7213 w 10000"/>
                <a:gd name="connsiteY86" fmla="*/ 3766 h 10741"/>
                <a:gd name="connsiteX87" fmla="*/ 7396 w 10000"/>
                <a:gd name="connsiteY87" fmla="*/ 3418 h 10741"/>
                <a:gd name="connsiteX88" fmla="*/ 7563 w 10000"/>
                <a:gd name="connsiteY88" fmla="*/ 3051 h 10741"/>
                <a:gd name="connsiteX89" fmla="*/ 7713 w 10000"/>
                <a:gd name="connsiteY89" fmla="*/ 2661 h 10741"/>
                <a:gd name="connsiteX90" fmla="*/ 7850 w 10000"/>
                <a:gd name="connsiteY90" fmla="*/ 2253 h 10741"/>
                <a:gd name="connsiteX91" fmla="*/ 7950 w 10000"/>
                <a:gd name="connsiteY91" fmla="*/ 1830 h 10741"/>
                <a:gd name="connsiteX92" fmla="*/ 8025 w 10000"/>
                <a:gd name="connsiteY92" fmla="*/ 1397 h 10741"/>
                <a:gd name="connsiteX93" fmla="*/ 8071 w 10000"/>
                <a:gd name="connsiteY93" fmla="*/ 954 h 10741"/>
                <a:gd name="connsiteX94" fmla="*/ 8108 w 10000"/>
                <a:gd name="connsiteY94" fmla="*/ 974 h 10741"/>
                <a:gd name="connsiteX95" fmla="*/ 8138 w 10000"/>
                <a:gd name="connsiteY95" fmla="*/ 1025 h 10741"/>
                <a:gd name="connsiteX96" fmla="*/ 8163 w 10000"/>
                <a:gd name="connsiteY96" fmla="*/ 1100 h 10741"/>
                <a:gd name="connsiteX97" fmla="*/ 8175 w 10000"/>
                <a:gd name="connsiteY97" fmla="*/ 1198 h 10741"/>
                <a:gd name="connsiteX98" fmla="*/ 8183 w 10000"/>
                <a:gd name="connsiteY98" fmla="*/ 1311 h 10741"/>
                <a:gd name="connsiteX99" fmla="*/ 8183 w 10000"/>
                <a:gd name="connsiteY99" fmla="*/ 1442 h 10741"/>
                <a:gd name="connsiteX100" fmla="*/ 8183 w 10000"/>
                <a:gd name="connsiteY100" fmla="*/ 1582 h 10741"/>
                <a:gd name="connsiteX101" fmla="*/ 8175 w 10000"/>
                <a:gd name="connsiteY101" fmla="*/ 1734 h 10741"/>
                <a:gd name="connsiteX102" fmla="*/ 8163 w 10000"/>
                <a:gd name="connsiteY102" fmla="*/ 1889 h 10741"/>
                <a:gd name="connsiteX103" fmla="*/ 8146 w 10000"/>
                <a:gd name="connsiteY103" fmla="*/ 2047 h 10741"/>
                <a:gd name="connsiteX104" fmla="*/ 8121 w 10000"/>
                <a:gd name="connsiteY104" fmla="*/ 2205 h 10741"/>
                <a:gd name="connsiteX105" fmla="*/ 8108 w 10000"/>
                <a:gd name="connsiteY105" fmla="*/ 2357 h 10741"/>
                <a:gd name="connsiteX106" fmla="*/ 8083 w 10000"/>
                <a:gd name="connsiteY106" fmla="*/ 2497 h 10741"/>
                <a:gd name="connsiteX107" fmla="*/ 8063 w 10000"/>
                <a:gd name="connsiteY107" fmla="*/ 2628 h 10741"/>
                <a:gd name="connsiteX108" fmla="*/ 8038 w 10000"/>
                <a:gd name="connsiteY108" fmla="*/ 2741 h 10741"/>
                <a:gd name="connsiteX109" fmla="*/ 8017 w 10000"/>
                <a:gd name="connsiteY109" fmla="*/ 2834 h 10741"/>
                <a:gd name="connsiteX110" fmla="*/ 8000 w 10000"/>
                <a:gd name="connsiteY110" fmla="*/ 2908 h 10741"/>
                <a:gd name="connsiteX111" fmla="*/ 7700 w 10000"/>
                <a:gd name="connsiteY111" fmla="*/ 3754 h 10741"/>
                <a:gd name="connsiteX112" fmla="*/ 7942 w 10000"/>
                <a:gd name="connsiteY112" fmla="*/ 3737 h 10741"/>
                <a:gd name="connsiteX113" fmla="*/ 8167 w 10000"/>
                <a:gd name="connsiteY113" fmla="*/ 3695 h 10741"/>
                <a:gd name="connsiteX114" fmla="*/ 8379 w 10000"/>
                <a:gd name="connsiteY114" fmla="*/ 3635 h 10741"/>
                <a:gd name="connsiteX115" fmla="*/ 8583 w 10000"/>
                <a:gd name="connsiteY115" fmla="*/ 3558 h 10741"/>
                <a:gd name="connsiteX116" fmla="*/ 8767 w 10000"/>
                <a:gd name="connsiteY116" fmla="*/ 3471 h 10741"/>
                <a:gd name="connsiteX117" fmla="*/ 8933 w 10000"/>
                <a:gd name="connsiteY117" fmla="*/ 3376 h 10741"/>
                <a:gd name="connsiteX118" fmla="*/ 9092 w 10000"/>
                <a:gd name="connsiteY118" fmla="*/ 3278 h 10741"/>
                <a:gd name="connsiteX119" fmla="*/ 9238 w 10000"/>
                <a:gd name="connsiteY119" fmla="*/ 3185 h 10741"/>
                <a:gd name="connsiteX120" fmla="*/ 9250 w 10000"/>
                <a:gd name="connsiteY120" fmla="*/ 3230 h 10741"/>
                <a:gd name="connsiteX121" fmla="*/ 9117 w 10000"/>
                <a:gd name="connsiteY121" fmla="*/ 3376 h 10741"/>
                <a:gd name="connsiteX122" fmla="*/ 8954 w 10000"/>
                <a:gd name="connsiteY122" fmla="*/ 3516 h 10741"/>
                <a:gd name="connsiteX123" fmla="*/ 8758 w 10000"/>
                <a:gd name="connsiteY123" fmla="*/ 3641 h 10741"/>
                <a:gd name="connsiteX124" fmla="*/ 8538 w 10000"/>
                <a:gd name="connsiteY124" fmla="*/ 3754 h 10741"/>
                <a:gd name="connsiteX125" fmla="*/ 8304 w 10000"/>
                <a:gd name="connsiteY125" fmla="*/ 3856 h 10741"/>
                <a:gd name="connsiteX126" fmla="*/ 8054 w 10000"/>
                <a:gd name="connsiteY126" fmla="*/ 3945 h 10741"/>
                <a:gd name="connsiteX127" fmla="*/ 7796 w 10000"/>
                <a:gd name="connsiteY127" fmla="*/ 4014 h 10741"/>
                <a:gd name="connsiteX128" fmla="*/ 7533 w 10000"/>
                <a:gd name="connsiteY128" fmla="*/ 4064 h 10741"/>
                <a:gd name="connsiteX129" fmla="*/ 7479 w 10000"/>
                <a:gd name="connsiteY129" fmla="*/ 4184 h 10741"/>
                <a:gd name="connsiteX130" fmla="*/ 7404 w 10000"/>
                <a:gd name="connsiteY130" fmla="*/ 4324 h 10741"/>
                <a:gd name="connsiteX131" fmla="*/ 7321 w 10000"/>
                <a:gd name="connsiteY131" fmla="*/ 4470 h 10741"/>
                <a:gd name="connsiteX132" fmla="*/ 7213 w 10000"/>
                <a:gd name="connsiteY132" fmla="*/ 4628 h 10741"/>
                <a:gd name="connsiteX133" fmla="*/ 7100 w 10000"/>
                <a:gd name="connsiteY133" fmla="*/ 4794 h 10741"/>
                <a:gd name="connsiteX134" fmla="*/ 6979 w 10000"/>
                <a:gd name="connsiteY134" fmla="*/ 4958 h 10741"/>
                <a:gd name="connsiteX135" fmla="*/ 6850 w 10000"/>
                <a:gd name="connsiteY135" fmla="*/ 5113 h 10741"/>
                <a:gd name="connsiteX136" fmla="*/ 6721 w 10000"/>
                <a:gd name="connsiteY136" fmla="*/ 5265 h 10741"/>
                <a:gd name="connsiteX137" fmla="*/ 6600 w 10000"/>
                <a:gd name="connsiteY137" fmla="*/ 5405 h 10741"/>
                <a:gd name="connsiteX138" fmla="*/ 6471 w 10000"/>
                <a:gd name="connsiteY138" fmla="*/ 5530 h 10741"/>
                <a:gd name="connsiteX139" fmla="*/ 6358 w 10000"/>
                <a:gd name="connsiteY139" fmla="*/ 5641 h 10741"/>
                <a:gd name="connsiteX140" fmla="*/ 6250 w 10000"/>
                <a:gd name="connsiteY140" fmla="*/ 5721 h 10741"/>
                <a:gd name="connsiteX141" fmla="*/ 6267 w 10000"/>
                <a:gd name="connsiteY141" fmla="*/ 5781 h 10741"/>
                <a:gd name="connsiteX142" fmla="*/ 6296 w 10000"/>
                <a:gd name="connsiteY142" fmla="*/ 5793 h 10741"/>
                <a:gd name="connsiteX143" fmla="*/ 6479 w 10000"/>
                <a:gd name="connsiteY143" fmla="*/ 5754 h 10741"/>
                <a:gd name="connsiteX144" fmla="*/ 6663 w 10000"/>
                <a:gd name="connsiteY144" fmla="*/ 5736 h 10741"/>
                <a:gd name="connsiteX145" fmla="*/ 6858 w 10000"/>
                <a:gd name="connsiteY145" fmla="*/ 5736 h 10741"/>
                <a:gd name="connsiteX146" fmla="*/ 7046 w 10000"/>
                <a:gd name="connsiteY146" fmla="*/ 5742 h 10741"/>
                <a:gd name="connsiteX147" fmla="*/ 7246 w 10000"/>
                <a:gd name="connsiteY147" fmla="*/ 5748 h 10741"/>
                <a:gd name="connsiteX148" fmla="*/ 7425 w 10000"/>
                <a:gd name="connsiteY148" fmla="*/ 5748 h 10741"/>
                <a:gd name="connsiteX149" fmla="*/ 7600 w 10000"/>
                <a:gd name="connsiteY149" fmla="*/ 5733 h 10741"/>
                <a:gd name="connsiteX150" fmla="*/ 7950 w 10000"/>
                <a:gd name="connsiteY150" fmla="*/ 5673 h 10741"/>
                <a:gd name="connsiteX151" fmla="*/ 8275 w 10000"/>
                <a:gd name="connsiteY151" fmla="*/ 5596 h 10741"/>
                <a:gd name="connsiteX152" fmla="*/ 8579 w 10000"/>
                <a:gd name="connsiteY152" fmla="*/ 5504 h 10741"/>
                <a:gd name="connsiteX153" fmla="*/ 8858 w 10000"/>
                <a:gd name="connsiteY153" fmla="*/ 5390 h 10741"/>
                <a:gd name="connsiteX154" fmla="*/ 9117 w 10000"/>
                <a:gd name="connsiteY154" fmla="*/ 5265 h 10741"/>
                <a:gd name="connsiteX155" fmla="*/ 9350 w 10000"/>
                <a:gd name="connsiteY155" fmla="*/ 5119 h 10741"/>
                <a:gd name="connsiteX156" fmla="*/ 9563 w 10000"/>
                <a:gd name="connsiteY156" fmla="*/ 4967 h 10741"/>
                <a:gd name="connsiteX157" fmla="*/ 9758 w 10000"/>
                <a:gd name="connsiteY157" fmla="*/ 4794 h 10741"/>
                <a:gd name="connsiteX158" fmla="*/ 9933 w 10000"/>
                <a:gd name="connsiteY158" fmla="*/ 4610 h 10741"/>
                <a:gd name="connsiteX159" fmla="*/ 10000 w 10000"/>
                <a:gd name="connsiteY159" fmla="*/ 4648 h 10741"/>
                <a:gd name="connsiteX160" fmla="*/ 10000 w 10000"/>
                <a:gd name="connsiteY160" fmla="*/ 4660 h 10741"/>
                <a:gd name="connsiteX161" fmla="*/ 9904 w 10000"/>
                <a:gd name="connsiteY161" fmla="*/ 4827 h 10741"/>
                <a:gd name="connsiteX162" fmla="*/ 9767 w 10000"/>
                <a:gd name="connsiteY162" fmla="*/ 5000 h 10741"/>
                <a:gd name="connsiteX163" fmla="*/ 9600 w 10000"/>
                <a:gd name="connsiteY163" fmla="*/ 5173 h 10741"/>
                <a:gd name="connsiteX164" fmla="*/ 9404 w 10000"/>
                <a:gd name="connsiteY164" fmla="*/ 5343 h 10741"/>
                <a:gd name="connsiteX165" fmla="*/ 9183 w 10000"/>
                <a:gd name="connsiteY165" fmla="*/ 5504 h 10741"/>
                <a:gd name="connsiteX166" fmla="*/ 8950 w 10000"/>
                <a:gd name="connsiteY166" fmla="*/ 5662 h 10741"/>
                <a:gd name="connsiteX167" fmla="*/ 8704 w 10000"/>
                <a:gd name="connsiteY167" fmla="*/ 5802 h 10741"/>
                <a:gd name="connsiteX168" fmla="*/ 8463 w 10000"/>
                <a:gd name="connsiteY168" fmla="*/ 5927 h 10741"/>
                <a:gd name="connsiteX169" fmla="*/ 8229 w 10000"/>
                <a:gd name="connsiteY169" fmla="*/ 6025 h 10741"/>
                <a:gd name="connsiteX170" fmla="*/ 8000 w 10000"/>
                <a:gd name="connsiteY170" fmla="*/ 6105 h 10741"/>
                <a:gd name="connsiteX171" fmla="*/ 7879 w 10000"/>
                <a:gd name="connsiteY171" fmla="*/ 6132 h 10741"/>
                <a:gd name="connsiteX172" fmla="*/ 7729 w 10000"/>
                <a:gd name="connsiteY172" fmla="*/ 6153 h 10741"/>
                <a:gd name="connsiteX173" fmla="*/ 7563 w 10000"/>
                <a:gd name="connsiteY173" fmla="*/ 6177 h 10741"/>
                <a:gd name="connsiteX174" fmla="*/ 7388 w 10000"/>
                <a:gd name="connsiteY174" fmla="*/ 6198 h 10741"/>
                <a:gd name="connsiteX175" fmla="*/ 7204 w 10000"/>
                <a:gd name="connsiteY175" fmla="*/ 6219 h 10741"/>
                <a:gd name="connsiteX176" fmla="*/ 7017 w 10000"/>
                <a:gd name="connsiteY176" fmla="*/ 6240 h 10741"/>
                <a:gd name="connsiteX177" fmla="*/ 6842 w 10000"/>
                <a:gd name="connsiteY177" fmla="*/ 6263 h 10741"/>
                <a:gd name="connsiteX178" fmla="*/ 6675 w 10000"/>
                <a:gd name="connsiteY178" fmla="*/ 6290 h 10741"/>
                <a:gd name="connsiteX179" fmla="*/ 6517 w 10000"/>
                <a:gd name="connsiteY179" fmla="*/ 6329 h 10741"/>
                <a:gd name="connsiteX180" fmla="*/ 6388 w 10000"/>
                <a:gd name="connsiteY180" fmla="*/ 6365 h 10741"/>
                <a:gd name="connsiteX181" fmla="*/ 6288 w 10000"/>
                <a:gd name="connsiteY181" fmla="*/ 6415 h 10741"/>
                <a:gd name="connsiteX182" fmla="*/ 6213 w 10000"/>
                <a:gd name="connsiteY182" fmla="*/ 6475 h 10741"/>
                <a:gd name="connsiteX183" fmla="*/ 6092 w 10000"/>
                <a:gd name="connsiteY183" fmla="*/ 6648 h 10741"/>
                <a:gd name="connsiteX184" fmla="*/ 6008 w 10000"/>
                <a:gd name="connsiteY184" fmla="*/ 6836 h 10741"/>
                <a:gd name="connsiteX185" fmla="*/ 5942 w 10000"/>
                <a:gd name="connsiteY185" fmla="*/ 7032 h 10741"/>
                <a:gd name="connsiteX186" fmla="*/ 5904 w 10000"/>
                <a:gd name="connsiteY186" fmla="*/ 7232 h 10741"/>
                <a:gd name="connsiteX187" fmla="*/ 5888 w 10000"/>
                <a:gd name="connsiteY187" fmla="*/ 7443 h 10741"/>
                <a:gd name="connsiteX188" fmla="*/ 5879 w 10000"/>
                <a:gd name="connsiteY188" fmla="*/ 7655 h 10741"/>
                <a:gd name="connsiteX189" fmla="*/ 5888 w 10000"/>
                <a:gd name="connsiteY189" fmla="*/ 7867 h 10741"/>
                <a:gd name="connsiteX190" fmla="*/ 5904 w 10000"/>
                <a:gd name="connsiteY190" fmla="*/ 8084 h 10741"/>
                <a:gd name="connsiteX191" fmla="*/ 5925 w 10000"/>
                <a:gd name="connsiteY191" fmla="*/ 8299 h 10741"/>
                <a:gd name="connsiteX192" fmla="*/ 5950 w 10000"/>
                <a:gd name="connsiteY192" fmla="*/ 8510 h 10741"/>
                <a:gd name="connsiteX193" fmla="*/ 5954 w 10000"/>
                <a:gd name="connsiteY193" fmla="*/ 8820 h 10741"/>
                <a:gd name="connsiteX194" fmla="*/ 5933 w 10000"/>
                <a:gd name="connsiteY194" fmla="*/ 9130 h 10741"/>
                <a:gd name="connsiteX195" fmla="*/ 5896 w 10000"/>
                <a:gd name="connsiteY195" fmla="*/ 9428 h 10741"/>
                <a:gd name="connsiteX196" fmla="*/ 5850 w 10000"/>
                <a:gd name="connsiteY196" fmla="*/ 9720 h 10741"/>
                <a:gd name="connsiteX197" fmla="*/ 5909 w 10000"/>
                <a:gd name="connsiteY197" fmla="*/ 10741 h 10741"/>
                <a:gd name="connsiteX198" fmla="*/ 4117 w 10000"/>
                <a:gd name="connsiteY198" fmla="*/ 10686 h 10741"/>
                <a:gd name="connsiteX199" fmla="*/ 4309 w 10000"/>
                <a:gd name="connsiteY199" fmla="*/ 10293 h 10741"/>
                <a:gd name="connsiteX200" fmla="*/ 4546 w 10000"/>
                <a:gd name="connsiteY200" fmla="*/ 9848 h 10741"/>
                <a:gd name="connsiteX201" fmla="*/ 4629 w 10000"/>
                <a:gd name="connsiteY201" fmla="*/ 9687 h 10741"/>
                <a:gd name="connsiteX202" fmla="*/ 4700 w 10000"/>
                <a:gd name="connsiteY202" fmla="*/ 9508 h 10741"/>
                <a:gd name="connsiteX203" fmla="*/ 4767 w 10000"/>
                <a:gd name="connsiteY203" fmla="*/ 9309 h 10741"/>
                <a:gd name="connsiteX204" fmla="*/ 4829 w 10000"/>
                <a:gd name="connsiteY204" fmla="*/ 9097 h 10741"/>
                <a:gd name="connsiteX205" fmla="*/ 4879 w 10000"/>
                <a:gd name="connsiteY205" fmla="*/ 8868 h 10741"/>
                <a:gd name="connsiteX206" fmla="*/ 4917 w 10000"/>
                <a:gd name="connsiteY206" fmla="*/ 8635 h 10741"/>
                <a:gd name="connsiteX207" fmla="*/ 4954 w 10000"/>
                <a:gd name="connsiteY207" fmla="*/ 8391 h 10741"/>
                <a:gd name="connsiteX208" fmla="*/ 4979 w 10000"/>
                <a:gd name="connsiteY208" fmla="*/ 8144 h 10741"/>
                <a:gd name="connsiteX209" fmla="*/ 5000 w 10000"/>
                <a:gd name="connsiteY209" fmla="*/ 7887 h 10741"/>
                <a:gd name="connsiteX210" fmla="*/ 5000 w 10000"/>
                <a:gd name="connsiteY210" fmla="*/ 7634 h 10741"/>
                <a:gd name="connsiteX211" fmla="*/ 5000 w 10000"/>
                <a:gd name="connsiteY211" fmla="*/ 7384 h 10741"/>
                <a:gd name="connsiteX212" fmla="*/ 4979 w 10000"/>
                <a:gd name="connsiteY212" fmla="*/ 7133 h 10741"/>
                <a:gd name="connsiteX213" fmla="*/ 4950 w 10000"/>
                <a:gd name="connsiteY213" fmla="*/ 6892 h 10741"/>
                <a:gd name="connsiteX214" fmla="*/ 4913 w 10000"/>
                <a:gd name="connsiteY214" fmla="*/ 6657 h 10741"/>
                <a:gd name="connsiteX215" fmla="*/ 4858 w 10000"/>
                <a:gd name="connsiteY215" fmla="*/ 6430 h 10741"/>
                <a:gd name="connsiteX216" fmla="*/ 4783 w 10000"/>
                <a:gd name="connsiteY216" fmla="*/ 6219 h 10741"/>
                <a:gd name="connsiteX217" fmla="*/ 4700 w 10000"/>
                <a:gd name="connsiteY217" fmla="*/ 6019 h 10741"/>
                <a:gd name="connsiteX218" fmla="*/ 4600 w 10000"/>
                <a:gd name="connsiteY218" fmla="*/ 5840 h 10741"/>
                <a:gd name="connsiteX219" fmla="*/ 4488 w 10000"/>
                <a:gd name="connsiteY219" fmla="*/ 5682 h 10741"/>
                <a:gd name="connsiteX220" fmla="*/ 4358 w 10000"/>
                <a:gd name="connsiteY220" fmla="*/ 5542 h 10741"/>
                <a:gd name="connsiteX221" fmla="*/ 4213 w 10000"/>
                <a:gd name="connsiteY221" fmla="*/ 5429 h 10741"/>
                <a:gd name="connsiteX222" fmla="*/ 4046 w 10000"/>
                <a:gd name="connsiteY222" fmla="*/ 5343 h 10741"/>
                <a:gd name="connsiteX223" fmla="*/ 3904 w 10000"/>
                <a:gd name="connsiteY223" fmla="*/ 5292 h 10741"/>
                <a:gd name="connsiteX224" fmla="*/ 3746 w 10000"/>
                <a:gd name="connsiteY224" fmla="*/ 5271 h 10741"/>
                <a:gd name="connsiteX225" fmla="*/ 3583 w 10000"/>
                <a:gd name="connsiteY225" fmla="*/ 5271 h 10741"/>
                <a:gd name="connsiteX226" fmla="*/ 3413 w 10000"/>
                <a:gd name="connsiteY226" fmla="*/ 5286 h 10741"/>
                <a:gd name="connsiteX227" fmla="*/ 3246 w 10000"/>
                <a:gd name="connsiteY227" fmla="*/ 5310 h 10741"/>
                <a:gd name="connsiteX228" fmla="*/ 3079 w 10000"/>
                <a:gd name="connsiteY228" fmla="*/ 5343 h 10741"/>
                <a:gd name="connsiteX229" fmla="*/ 2913 w 10000"/>
                <a:gd name="connsiteY229" fmla="*/ 5369 h 10741"/>
                <a:gd name="connsiteX230" fmla="*/ 2750 w 10000"/>
                <a:gd name="connsiteY230" fmla="*/ 5396 h 10741"/>
                <a:gd name="connsiteX231" fmla="*/ 2600 w 10000"/>
                <a:gd name="connsiteY231" fmla="*/ 5411 h 10741"/>
                <a:gd name="connsiteX232" fmla="*/ 2258 w 10000"/>
                <a:gd name="connsiteY232" fmla="*/ 5423 h 10741"/>
                <a:gd name="connsiteX233" fmla="*/ 1925 w 10000"/>
                <a:gd name="connsiteY233" fmla="*/ 5411 h 10741"/>
                <a:gd name="connsiteX234" fmla="*/ 1617 w 10000"/>
                <a:gd name="connsiteY234" fmla="*/ 5384 h 10741"/>
                <a:gd name="connsiteX235" fmla="*/ 1321 w 10000"/>
                <a:gd name="connsiteY235" fmla="*/ 5346 h 10741"/>
                <a:gd name="connsiteX236" fmla="*/ 1033 w 10000"/>
                <a:gd name="connsiteY236" fmla="*/ 5298 h 10741"/>
                <a:gd name="connsiteX237" fmla="*/ 758 w 10000"/>
                <a:gd name="connsiteY237" fmla="*/ 5250 h 10741"/>
                <a:gd name="connsiteX238" fmla="*/ 500 w 10000"/>
                <a:gd name="connsiteY238" fmla="*/ 5197 h 10741"/>
                <a:gd name="connsiteX239" fmla="*/ 517 w 10000"/>
                <a:gd name="connsiteY239" fmla="*/ 5137 h 10741"/>
                <a:gd name="connsiteX240" fmla="*/ 871 w 10000"/>
                <a:gd name="connsiteY240" fmla="*/ 5173 h 10741"/>
                <a:gd name="connsiteX241" fmla="*/ 1221 w 10000"/>
                <a:gd name="connsiteY241" fmla="*/ 5197 h 10741"/>
                <a:gd name="connsiteX242" fmla="*/ 1563 w 10000"/>
                <a:gd name="connsiteY242" fmla="*/ 5206 h 10741"/>
                <a:gd name="connsiteX243" fmla="*/ 1896 w 10000"/>
                <a:gd name="connsiteY243" fmla="*/ 5197 h 10741"/>
                <a:gd name="connsiteX244" fmla="*/ 2221 w 10000"/>
                <a:gd name="connsiteY244" fmla="*/ 5164 h 10741"/>
                <a:gd name="connsiteX245" fmla="*/ 2538 w 10000"/>
                <a:gd name="connsiteY245" fmla="*/ 5113 h 10741"/>
                <a:gd name="connsiteX246" fmla="*/ 2842 w 10000"/>
                <a:gd name="connsiteY246" fmla="*/ 5045 h 10741"/>
                <a:gd name="connsiteX247" fmla="*/ 3129 w 10000"/>
                <a:gd name="connsiteY247" fmla="*/ 4946 h 10741"/>
                <a:gd name="connsiteX248" fmla="*/ 3500 w 10000"/>
                <a:gd name="connsiteY248" fmla="*/ 4815 h 10741"/>
                <a:gd name="connsiteX249" fmla="*/ 2821 w 10000"/>
                <a:gd name="connsiteY249" fmla="*/ 4389 h 10741"/>
                <a:gd name="connsiteX250" fmla="*/ 2213 w 10000"/>
                <a:gd name="connsiteY250" fmla="*/ 3912 h 10741"/>
                <a:gd name="connsiteX251" fmla="*/ 1879 w 10000"/>
                <a:gd name="connsiteY251" fmla="*/ 3939 h 10741"/>
                <a:gd name="connsiteX252" fmla="*/ 1554 w 10000"/>
                <a:gd name="connsiteY252" fmla="*/ 3939 h 10741"/>
                <a:gd name="connsiteX253" fmla="*/ 1258 w 10000"/>
                <a:gd name="connsiteY253" fmla="*/ 3912 h 10741"/>
                <a:gd name="connsiteX254" fmla="*/ 979 w 10000"/>
                <a:gd name="connsiteY254" fmla="*/ 3856 h 10741"/>
                <a:gd name="connsiteX255" fmla="*/ 721 w 10000"/>
                <a:gd name="connsiteY255" fmla="*/ 3775 h 10741"/>
                <a:gd name="connsiteX256" fmla="*/ 496 w 10000"/>
                <a:gd name="connsiteY256" fmla="*/ 3674 h 10741"/>
                <a:gd name="connsiteX257" fmla="*/ 296 w 10000"/>
                <a:gd name="connsiteY257" fmla="*/ 3549 h 10741"/>
                <a:gd name="connsiteX258" fmla="*/ 129 w 10000"/>
                <a:gd name="connsiteY258" fmla="*/ 3403 h 10741"/>
                <a:gd name="connsiteX259" fmla="*/ 0 w 10000"/>
                <a:gd name="connsiteY259" fmla="*/ 3245 h 10741"/>
                <a:gd name="connsiteX260" fmla="*/ 17 w 10000"/>
                <a:gd name="connsiteY260" fmla="*/ 3218 h 10741"/>
                <a:gd name="connsiteX261" fmla="*/ 71 w 10000"/>
                <a:gd name="connsiteY261" fmla="*/ 3245 h 10741"/>
                <a:gd name="connsiteX262" fmla="*/ 138 w 10000"/>
                <a:gd name="connsiteY262" fmla="*/ 3349 h 10741"/>
                <a:gd name="connsiteX263" fmla="*/ 246 w 10000"/>
                <a:gd name="connsiteY263" fmla="*/ 3439 h 10741"/>
                <a:gd name="connsiteX264" fmla="*/ 379 w 10000"/>
                <a:gd name="connsiteY264" fmla="*/ 3528 h 10741"/>
                <a:gd name="connsiteX265" fmla="*/ 538 w 10000"/>
                <a:gd name="connsiteY265" fmla="*/ 3597 h 10741"/>
                <a:gd name="connsiteX266" fmla="*/ 721 w 10000"/>
                <a:gd name="connsiteY266" fmla="*/ 3656 h 10741"/>
                <a:gd name="connsiteX267" fmla="*/ 913 w 10000"/>
                <a:gd name="connsiteY267" fmla="*/ 3701 h 10741"/>
                <a:gd name="connsiteX268" fmla="*/ 1117 w 10000"/>
                <a:gd name="connsiteY268" fmla="*/ 3728 h 10741"/>
                <a:gd name="connsiteX269" fmla="*/ 1329 w 10000"/>
                <a:gd name="connsiteY269" fmla="*/ 3737 h 10741"/>
                <a:gd name="connsiteX270" fmla="*/ 1533 w 10000"/>
                <a:gd name="connsiteY270" fmla="*/ 3734 h 10741"/>
                <a:gd name="connsiteX271" fmla="*/ 1646 w 10000"/>
                <a:gd name="connsiteY271" fmla="*/ 3722 h 10741"/>
                <a:gd name="connsiteX272" fmla="*/ 1746 w 10000"/>
                <a:gd name="connsiteY272" fmla="*/ 3722 h 10741"/>
                <a:gd name="connsiteX273" fmla="*/ 1833 w 10000"/>
                <a:gd name="connsiteY273" fmla="*/ 3710 h 10741"/>
                <a:gd name="connsiteX274" fmla="*/ 1917 w 10000"/>
                <a:gd name="connsiteY274" fmla="*/ 3695 h 10741"/>
                <a:gd name="connsiteX275" fmla="*/ 1988 w 10000"/>
                <a:gd name="connsiteY275" fmla="*/ 3662 h 10741"/>
                <a:gd name="connsiteX276" fmla="*/ 1788 w 10000"/>
                <a:gd name="connsiteY276" fmla="*/ 3391 h 10741"/>
                <a:gd name="connsiteX277" fmla="*/ 1617 w 10000"/>
                <a:gd name="connsiteY277" fmla="*/ 3126 h 10741"/>
                <a:gd name="connsiteX278" fmla="*/ 1454 w 10000"/>
                <a:gd name="connsiteY278" fmla="*/ 2849 h 10741"/>
                <a:gd name="connsiteX279" fmla="*/ 1313 w 10000"/>
                <a:gd name="connsiteY279" fmla="*/ 2563 h 10741"/>
                <a:gd name="connsiteX280" fmla="*/ 1175 w 10000"/>
                <a:gd name="connsiteY280" fmla="*/ 2253 h 10741"/>
                <a:gd name="connsiteX281" fmla="*/ 1046 w 10000"/>
                <a:gd name="connsiteY281" fmla="*/ 1919 h 10741"/>
                <a:gd name="connsiteX282" fmla="*/ 1033 w 10000"/>
                <a:gd name="connsiteY282" fmla="*/ 1859 h 10741"/>
                <a:gd name="connsiteX283" fmla="*/ 1000 w 10000"/>
                <a:gd name="connsiteY283" fmla="*/ 1776 h 10741"/>
                <a:gd name="connsiteX284" fmla="*/ 979 w 10000"/>
                <a:gd name="connsiteY284" fmla="*/ 1684 h 10741"/>
                <a:gd name="connsiteX285" fmla="*/ 950 w 10000"/>
                <a:gd name="connsiteY285" fmla="*/ 1591 h 10741"/>
                <a:gd name="connsiteX286" fmla="*/ 925 w 10000"/>
                <a:gd name="connsiteY286" fmla="*/ 1490 h 10741"/>
                <a:gd name="connsiteX287" fmla="*/ 917 w 10000"/>
                <a:gd name="connsiteY287" fmla="*/ 1397 h 10741"/>
                <a:gd name="connsiteX288" fmla="*/ 917 w 10000"/>
                <a:gd name="connsiteY288" fmla="*/ 1311 h 10741"/>
                <a:gd name="connsiteX289" fmla="*/ 933 w 10000"/>
                <a:gd name="connsiteY289" fmla="*/ 1234 h 10741"/>
                <a:gd name="connsiteX290" fmla="*/ 963 w 10000"/>
                <a:gd name="connsiteY290" fmla="*/ 1180 h 10741"/>
                <a:gd name="connsiteX291" fmla="*/ 1000 w 10000"/>
                <a:gd name="connsiteY291" fmla="*/ 1192 h 10741"/>
                <a:gd name="connsiteX292" fmla="*/ 1033 w 10000"/>
                <a:gd name="connsiteY292" fmla="*/ 1496 h 10741"/>
                <a:gd name="connsiteX293" fmla="*/ 1108 w 10000"/>
                <a:gd name="connsiteY293" fmla="*/ 1800 h 10741"/>
                <a:gd name="connsiteX294" fmla="*/ 1221 w 10000"/>
                <a:gd name="connsiteY294" fmla="*/ 2098 h 10741"/>
                <a:gd name="connsiteX295" fmla="*/ 1358 w 10000"/>
                <a:gd name="connsiteY295" fmla="*/ 2372 h 10741"/>
                <a:gd name="connsiteX296" fmla="*/ 1508 w 10000"/>
                <a:gd name="connsiteY296" fmla="*/ 2628 h 10741"/>
                <a:gd name="connsiteX297" fmla="*/ 1646 w 10000"/>
                <a:gd name="connsiteY297" fmla="*/ 2795 h 10741"/>
                <a:gd name="connsiteX298" fmla="*/ 1629 w 10000"/>
                <a:gd name="connsiteY298" fmla="*/ 2801 h 10741"/>
                <a:gd name="connsiteX299" fmla="*/ 1629 w 10000"/>
                <a:gd name="connsiteY299" fmla="*/ 2807 h 10741"/>
                <a:gd name="connsiteX300" fmla="*/ 1638 w 10000"/>
                <a:gd name="connsiteY300" fmla="*/ 2813 h 10741"/>
                <a:gd name="connsiteX301" fmla="*/ 1646 w 10000"/>
                <a:gd name="connsiteY301" fmla="*/ 2816 h 10741"/>
                <a:gd name="connsiteX302" fmla="*/ 1663 w 10000"/>
                <a:gd name="connsiteY302" fmla="*/ 2822 h 10741"/>
                <a:gd name="connsiteX303" fmla="*/ 1667 w 10000"/>
                <a:gd name="connsiteY303" fmla="*/ 2834 h 10741"/>
                <a:gd name="connsiteX304" fmla="*/ 1675 w 10000"/>
                <a:gd name="connsiteY304" fmla="*/ 2840 h 10741"/>
                <a:gd name="connsiteX305" fmla="*/ 1683 w 10000"/>
                <a:gd name="connsiteY305" fmla="*/ 2849 h 10741"/>
                <a:gd name="connsiteX306" fmla="*/ 1683 w 10000"/>
                <a:gd name="connsiteY306" fmla="*/ 2843 h 10741"/>
                <a:gd name="connsiteX307" fmla="*/ 1675 w 10000"/>
                <a:gd name="connsiteY307" fmla="*/ 2840 h 10741"/>
                <a:gd name="connsiteX308" fmla="*/ 1675 w 10000"/>
                <a:gd name="connsiteY308" fmla="*/ 2840 h 10741"/>
                <a:gd name="connsiteX309" fmla="*/ 1646 w 10000"/>
                <a:gd name="connsiteY309" fmla="*/ 2795 h 10741"/>
                <a:gd name="connsiteX310" fmla="*/ 1746 w 10000"/>
                <a:gd name="connsiteY310" fmla="*/ 2741 h 10741"/>
                <a:gd name="connsiteX311" fmla="*/ 1842 w 10000"/>
                <a:gd name="connsiteY311" fmla="*/ 2649 h 10741"/>
                <a:gd name="connsiteX312" fmla="*/ 1933 w 10000"/>
                <a:gd name="connsiteY312" fmla="*/ 2542 h 10741"/>
                <a:gd name="connsiteX313" fmla="*/ 2017 w 10000"/>
                <a:gd name="connsiteY313" fmla="*/ 2411 h 10741"/>
                <a:gd name="connsiteX314" fmla="*/ 2092 w 10000"/>
                <a:gd name="connsiteY314" fmla="*/ 2265 h 10741"/>
                <a:gd name="connsiteX315" fmla="*/ 2163 w 10000"/>
                <a:gd name="connsiteY315" fmla="*/ 2113 h 10741"/>
                <a:gd name="connsiteX316" fmla="*/ 2221 w 10000"/>
                <a:gd name="connsiteY316" fmla="*/ 1955 h 10741"/>
                <a:gd name="connsiteX317" fmla="*/ 2275 w 10000"/>
                <a:gd name="connsiteY317" fmla="*/ 1803 h 10741"/>
                <a:gd name="connsiteX318" fmla="*/ 2321 w 10000"/>
                <a:gd name="connsiteY318" fmla="*/ 1657 h 10741"/>
                <a:gd name="connsiteX319" fmla="*/ 2329 w 10000"/>
                <a:gd name="connsiteY319" fmla="*/ 1853 h 10741"/>
                <a:gd name="connsiteX320" fmla="*/ 2321 w 10000"/>
                <a:gd name="connsiteY320" fmla="*/ 2032 h 10741"/>
                <a:gd name="connsiteX321" fmla="*/ 2283 w 10000"/>
                <a:gd name="connsiteY321" fmla="*/ 2199 h 10741"/>
                <a:gd name="connsiteX322" fmla="*/ 2229 w 10000"/>
                <a:gd name="connsiteY322" fmla="*/ 2366 h 10741"/>
                <a:gd name="connsiteX323" fmla="*/ 2154 w 10000"/>
                <a:gd name="connsiteY323" fmla="*/ 2524 h 10741"/>
                <a:gd name="connsiteX324" fmla="*/ 2046 w 10000"/>
                <a:gd name="connsiteY324" fmla="*/ 2682 h 10741"/>
                <a:gd name="connsiteX325" fmla="*/ 1796 w 10000"/>
                <a:gd name="connsiteY325" fmla="*/ 3027 h 10741"/>
                <a:gd name="connsiteX326" fmla="*/ 2054 w 10000"/>
                <a:gd name="connsiteY326" fmla="*/ 3305 h 10741"/>
                <a:gd name="connsiteX327" fmla="*/ 2333 w 10000"/>
                <a:gd name="connsiteY327" fmla="*/ 3564 h 10741"/>
                <a:gd name="connsiteX328" fmla="*/ 2638 w 10000"/>
                <a:gd name="connsiteY328" fmla="*/ 3808 h 10741"/>
                <a:gd name="connsiteX329" fmla="*/ 2963 w 10000"/>
                <a:gd name="connsiteY329" fmla="*/ 4032 h 10741"/>
                <a:gd name="connsiteX330" fmla="*/ 4129 w 10000"/>
                <a:gd name="connsiteY330" fmla="*/ 4610 h 10741"/>
                <a:gd name="connsiteX331" fmla="*/ 4167 w 10000"/>
                <a:gd name="connsiteY331" fmla="*/ 4589 h 10741"/>
                <a:gd name="connsiteX332" fmla="*/ 4071 w 10000"/>
                <a:gd name="connsiteY332" fmla="*/ 4333 h 10741"/>
                <a:gd name="connsiteX333" fmla="*/ 3996 w 10000"/>
                <a:gd name="connsiteY333" fmla="*/ 4058 h 10741"/>
                <a:gd name="connsiteX334" fmla="*/ 3933 w 10000"/>
                <a:gd name="connsiteY334" fmla="*/ 3760 h 10741"/>
                <a:gd name="connsiteX335" fmla="*/ 3904 w 10000"/>
                <a:gd name="connsiteY335" fmla="*/ 3456 h 10741"/>
                <a:gd name="connsiteX336" fmla="*/ 3879 w 10000"/>
                <a:gd name="connsiteY336" fmla="*/ 3138 h 10741"/>
                <a:gd name="connsiteX337" fmla="*/ 3879 w 10000"/>
                <a:gd name="connsiteY337" fmla="*/ 2813 h 10741"/>
                <a:gd name="connsiteX338" fmla="*/ 3896 w 10000"/>
                <a:gd name="connsiteY338" fmla="*/ 2485 h 10741"/>
                <a:gd name="connsiteX339" fmla="*/ 3933 w 10000"/>
                <a:gd name="connsiteY339" fmla="*/ 2160 h 10741"/>
                <a:gd name="connsiteX340" fmla="*/ 3988 w 10000"/>
                <a:gd name="connsiteY340" fmla="*/ 1836 h 10741"/>
                <a:gd name="connsiteX341" fmla="*/ 4046 w 10000"/>
                <a:gd name="connsiteY341" fmla="*/ 1523 h 10741"/>
                <a:gd name="connsiteX342" fmla="*/ 4129 w 10000"/>
                <a:gd name="connsiteY342" fmla="*/ 1219 h 10741"/>
                <a:gd name="connsiteX343" fmla="*/ 4229 w 10000"/>
                <a:gd name="connsiteY343" fmla="*/ 933 h 10741"/>
                <a:gd name="connsiteX344" fmla="*/ 4333 w 10000"/>
                <a:gd name="connsiteY344" fmla="*/ 662 h 10741"/>
                <a:gd name="connsiteX345" fmla="*/ 4454 w 10000"/>
                <a:gd name="connsiteY345" fmla="*/ 417 h 10741"/>
                <a:gd name="connsiteX346" fmla="*/ 4583 w 10000"/>
                <a:gd name="connsiteY346" fmla="*/ 194 h 10741"/>
                <a:gd name="connsiteX347" fmla="*/ 4738 w 10000"/>
                <a:gd name="connsiteY347" fmla="*/ 0 h 10741"/>
                <a:gd name="connsiteX0" fmla="*/ 4738 w 10000"/>
                <a:gd name="connsiteY0" fmla="*/ 0 h 10686"/>
                <a:gd name="connsiteX1" fmla="*/ 4721 w 10000"/>
                <a:gd name="connsiteY1" fmla="*/ 48 h 10686"/>
                <a:gd name="connsiteX2" fmla="*/ 4713 w 10000"/>
                <a:gd name="connsiteY2" fmla="*/ 80 h 10686"/>
                <a:gd name="connsiteX3" fmla="*/ 4704 w 10000"/>
                <a:gd name="connsiteY3" fmla="*/ 101 h 10686"/>
                <a:gd name="connsiteX4" fmla="*/ 4704 w 10000"/>
                <a:gd name="connsiteY4" fmla="*/ 113 h 10686"/>
                <a:gd name="connsiteX5" fmla="*/ 4713 w 10000"/>
                <a:gd name="connsiteY5" fmla="*/ 119 h 10686"/>
                <a:gd name="connsiteX6" fmla="*/ 4713 w 10000"/>
                <a:gd name="connsiteY6" fmla="*/ 125 h 10686"/>
                <a:gd name="connsiteX7" fmla="*/ 4721 w 10000"/>
                <a:gd name="connsiteY7" fmla="*/ 125 h 10686"/>
                <a:gd name="connsiteX8" fmla="*/ 4721 w 10000"/>
                <a:gd name="connsiteY8" fmla="*/ 125 h 10686"/>
                <a:gd name="connsiteX9" fmla="*/ 4721 w 10000"/>
                <a:gd name="connsiteY9" fmla="*/ 134 h 10686"/>
                <a:gd name="connsiteX10" fmla="*/ 4713 w 10000"/>
                <a:gd name="connsiteY10" fmla="*/ 152 h 10686"/>
                <a:gd name="connsiteX11" fmla="*/ 4704 w 10000"/>
                <a:gd name="connsiteY11" fmla="*/ 179 h 10686"/>
                <a:gd name="connsiteX12" fmla="*/ 4692 w 10000"/>
                <a:gd name="connsiteY12" fmla="*/ 221 h 10686"/>
                <a:gd name="connsiteX13" fmla="*/ 4667 w 10000"/>
                <a:gd name="connsiteY13" fmla="*/ 280 h 10686"/>
                <a:gd name="connsiteX14" fmla="*/ 4629 w 10000"/>
                <a:gd name="connsiteY14" fmla="*/ 364 h 10686"/>
                <a:gd name="connsiteX15" fmla="*/ 4592 w 10000"/>
                <a:gd name="connsiteY15" fmla="*/ 465 h 10686"/>
                <a:gd name="connsiteX16" fmla="*/ 4533 w 10000"/>
                <a:gd name="connsiteY16" fmla="*/ 596 h 10686"/>
                <a:gd name="connsiteX17" fmla="*/ 4463 w 10000"/>
                <a:gd name="connsiteY17" fmla="*/ 754 h 10686"/>
                <a:gd name="connsiteX18" fmla="*/ 4379 w 10000"/>
                <a:gd name="connsiteY18" fmla="*/ 1001 h 10686"/>
                <a:gd name="connsiteX19" fmla="*/ 4321 w 10000"/>
                <a:gd name="connsiteY19" fmla="*/ 1266 h 10686"/>
                <a:gd name="connsiteX20" fmla="*/ 4275 w 10000"/>
                <a:gd name="connsiteY20" fmla="*/ 1538 h 10686"/>
                <a:gd name="connsiteX21" fmla="*/ 4213 w 10000"/>
                <a:gd name="connsiteY21" fmla="*/ 1827 h 10686"/>
                <a:gd name="connsiteX22" fmla="*/ 4204 w 10000"/>
                <a:gd name="connsiteY22" fmla="*/ 1889 h 10686"/>
                <a:gd name="connsiteX23" fmla="*/ 4192 w 10000"/>
                <a:gd name="connsiteY23" fmla="*/ 1982 h 10686"/>
                <a:gd name="connsiteX24" fmla="*/ 4183 w 10000"/>
                <a:gd name="connsiteY24" fmla="*/ 2080 h 10686"/>
                <a:gd name="connsiteX25" fmla="*/ 4175 w 10000"/>
                <a:gd name="connsiteY25" fmla="*/ 2187 h 10686"/>
                <a:gd name="connsiteX26" fmla="*/ 4175 w 10000"/>
                <a:gd name="connsiteY26" fmla="*/ 2297 h 10686"/>
                <a:gd name="connsiteX27" fmla="*/ 4192 w 10000"/>
                <a:gd name="connsiteY27" fmla="*/ 2396 h 10686"/>
                <a:gd name="connsiteX28" fmla="*/ 4213 w 10000"/>
                <a:gd name="connsiteY28" fmla="*/ 2482 h 10686"/>
                <a:gd name="connsiteX29" fmla="*/ 4250 w 10000"/>
                <a:gd name="connsiteY29" fmla="*/ 2542 h 10686"/>
                <a:gd name="connsiteX30" fmla="*/ 4450 w 10000"/>
                <a:gd name="connsiteY30" fmla="*/ 2530 h 10686"/>
                <a:gd name="connsiteX31" fmla="*/ 4646 w 10000"/>
                <a:gd name="connsiteY31" fmla="*/ 2482 h 10686"/>
                <a:gd name="connsiteX32" fmla="*/ 4833 w 10000"/>
                <a:gd name="connsiteY32" fmla="*/ 2405 h 10686"/>
                <a:gd name="connsiteX33" fmla="*/ 5025 w 10000"/>
                <a:gd name="connsiteY33" fmla="*/ 2297 h 10686"/>
                <a:gd name="connsiteX34" fmla="*/ 5200 w 10000"/>
                <a:gd name="connsiteY34" fmla="*/ 2172 h 10686"/>
                <a:gd name="connsiteX35" fmla="*/ 5371 w 10000"/>
                <a:gd name="connsiteY35" fmla="*/ 2020 h 10686"/>
                <a:gd name="connsiteX36" fmla="*/ 5533 w 10000"/>
                <a:gd name="connsiteY36" fmla="*/ 1859 h 10686"/>
                <a:gd name="connsiteX37" fmla="*/ 5683 w 10000"/>
                <a:gd name="connsiteY37" fmla="*/ 1690 h 10686"/>
                <a:gd name="connsiteX38" fmla="*/ 5829 w 10000"/>
                <a:gd name="connsiteY38" fmla="*/ 1511 h 10686"/>
                <a:gd name="connsiteX39" fmla="*/ 5954 w 10000"/>
                <a:gd name="connsiteY39" fmla="*/ 1326 h 10686"/>
                <a:gd name="connsiteX40" fmla="*/ 6071 w 10000"/>
                <a:gd name="connsiteY40" fmla="*/ 1147 h 10686"/>
                <a:gd name="connsiteX41" fmla="*/ 6167 w 10000"/>
                <a:gd name="connsiteY41" fmla="*/ 974 h 10686"/>
                <a:gd name="connsiteX42" fmla="*/ 6213 w 10000"/>
                <a:gd name="connsiteY42" fmla="*/ 974 h 10686"/>
                <a:gd name="connsiteX43" fmla="*/ 6213 w 10000"/>
                <a:gd name="connsiteY43" fmla="*/ 992 h 10686"/>
                <a:gd name="connsiteX44" fmla="*/ 6138 w 10000"/>
                <a:gd name="connsiteY44" fmla="*/ 1165 h 10686"/>
                <a:gd name="connsiteX45" fmla="*/ 6054 w 10000"/>
                <a:gd name="connsiteY45" fmla="*/ 1344 h 10686"/>
                <a:gd name="connsiteX46" fmla="*/ 5963 w 10000"/>
                <a:gd name="connsiteY46" fmla="*/ 1517 h 10686"/>
                <a:gd name="connsiteX47" fmla="*/ 5871 w 10000"/>
                <a:gd name="connsiteY47" fmla="*/ 1684 h 10686"/>
                <a:gd name="connsiteX48" fmla="*/ 5775 w 10000"/>
                <a:gd name="connsiteY48" fmla="*/ 1847 h 10686"/>
                <a:gd name="connsiteX49" fmla="*/ 5667 w 10000"/>
                <a:gd name="connsiteY49" fmla="*/ 1999 h 10686"/>
                <a:gd name="connsiteX50" fmla="*/ 5554 w 10000"/>
                <a:gd name="connsiteY50" fmla="*/ 2145 h 10686"/>
                <a:gd name="connsiteX51" fmla="*/ 5417 w 10000"/>
                <a:gd name="connsiteY51" fmla="*/ 2279 h 10686"/>
                <a:gd name="connsiteX52" fmla="*/ 5275 w 10000"/>
                <a:gd name="connsiteY52" fmla="*/ 2411 h 10686"/>
                <a:gd name="connsiteX53" fmla="*/ 5108 w 10000"/>
                <a:gd name="connsiteY53" fmla="*/ 2518 h 10686"/>
                <a:gd name="connsiteX54" fmla="*/ 4917 w 10000"/>
                <a:gd name="connsiteY54" fmla="*/ 2616 h 10686"/>
                <a:gd name="connsiteX55" fmla="*/ 4704 w 10000"/>
                <a:gd name="connsiteY55" fmla="*/ 2703 h 10686"/>
                <a:gd name="connsiteX56" fmla="*/ 4479 w 10000"/>
                <a:gd name="connsiteY56" fmla="*/ 2768 h 10686"/>
                <a:gd name="connsiteX57" fmla="*/ 4213 w 10000"/>
                <a:gd name="connsiteY57" fmla="*/ 2813 h 10686"/>
                <a:gd name="connsiteX58" fmla="*/ 4221 w 10000"/>
                <a:gd name="connsiteY58" fmla="*/ 3126 h 10686"/>
                <a:gd name="connsiteX59" fmla="*/ 4258 w 10000"/>
                <a:gd name="connsiteY59" fmla="*/ 3424 h 10686"/>
                <a:gd name="connsiteX60" fmla="*/ 4321 w 10000"/>
                <a:gd name="connsiteY60" fmla="*/ 3707 h 10686"/>
                <a:gd name="connsiteX61" fmla="*/ 4404 w 10000"/>
                <a:gd name="connsiteY61" fmla="*/ 3975 h 10686"/>
                <a:gd name="connsiteX62" fmla="*/ 4508 w 10000"/>
                <a:gd name="connsiteY62" fmla="*/ 4231 h 10686"/>
                <a:gd name="connsiteX63" fmla="*/ 4621 w 10000"/>
                <a:gd name="connsiteY63" fmla="*/ 4476 h 10686"/>
                <a:gd name="connsiteX64" fmla="*/ 4750 w 10000"/>
                <a:gd name="connsiteY64" fmla="*/ 4708 h 10686"/>
                <a:gd name="connsiteX65" fmla="*/ 4879 w 10000"/>
                <a:gd name="connsiteY65" fmla="*/ 4934 h 10686"/>
                <a:gd name="connsiteX66" fmla="*/ 4917 w 10000"/>
                <a:gd name="connsiteY66" fmla="*/ 4988 h 10686"/>
                <a:gd name="connsiteX67" fmla="*/ 4950 w 10000"/>
                <a:gd name="connsiteY67" fmla="*/ 5054 h 10686"/>
                <a:gd name="connsiteX68" fmla="*/ 4996 w 10000"/>
                <a:gd name="connsiteY68" fmla="*/ 5125 h 10686"/>
                <a:gd name="connsiteX69" fmla="*/ 5038 w 10000"/>
                <a:gd name="connsiteY69" fmla="*/ 5200 h 10686"/>
                <a:gd name="connsiteX70" fmla="*/ 5092 w 10000"/>
                <a:gd name="connsiteY70" fmla="*/ 5271 h 10686"/>
                <a:gd name="connsiteX71" fmla="*/ 5154 w 10000"/>
                <a:gd name="connsiteY71" fmla="*/ 5331 h 10686"/>
                <a:gd name="connsiteX72" fmla="*/ 5229 w 10000"/>
                <a:gd name="connsiteY72" fmla="*/ 5384 h 10686"/>
                <a:gd name="connsiteX73" fmla="*/ 5313 w 10000"/>
                <a:gd name="connsiteY73" fmla="*/ 5423 h 10686"/>
                <a:gd name="connsiteX74" fmla="*/ 5413 w 10000"/>
                <a:gd name="connsiteY74" fmla="*/ 5438 h 10686"/>
                <a:gd name="connsiteX75" fmla="*/ 5517 w 10000"/>
                <a:gd name="connsiteY75" fmla="*/ 5435 h 10686"/>
                <a:gd name="connsiteX76" fmla="*/ 5704 w 10000"/>
                <a:gd name="connsiteY76" fmla="*/ 5390 h 10686"/>
                <a:gd name="connsiteX77" fmla="*/ 5871 w 10000"/>
                <a:gd name="connsiteY77" fmla="*/ 5316 h 10686"/>
                <a:gd name="connsiteX78" fmla="*/ 6033 w 10000"/>
                <a:gd name="connsiteY78" fmla="*/ 5223 h 10686"/>
                <a:gd name="connsiteX79" fmla="*/ 6167 w 10000"/>
                <a:gd name="connsiteY79" fmla="*/ 5113 h 10686"/>
                <a:gd name="connsiteX80" fmla="*/ 6296 w 10000"/>
                <a:gd name="connsiteY80" fmla="*/ 4994 h 10686"/>
                <a:gd name="connsiteX81" fmla="*/ 6417 w 10000"/>
                <a:gd name="connsiteY81" fmla="*/ 4869 h 10686"/>
                <a:gd name="connsiteX82" fmla="*/ 6525 w 10000"/>
                <a:gd name="connsiteY82" fmla="*/ 4750 h 10686"/>
                <a:gd name="connsiteX83" fmla="*/ 6617 w 10000"/>
                <a:gd name="connsiteY83" fmla="*/ 4636 h 10686"/>
                <a:gd name="connsiteX84" fmla="*/ 6821 w 10000"/>
                <a:gd name="connsiteY84" fmla="*/ 4377 h 10686"/>
                <a:gd name="connsiteX85" fmla="*/ 7017 w 10000"/>
                <a:gd name="connsiteY85" fmla="*/ 4085 h 10686"/>
                <a:gd name="connsiteX86" fmla="*/ 7213 w 10000"/>
                <a:gd name="connsiteY86" fmla="*/ 3766 h 10686"/>
                <a:gd name="connsiteX87" fmla="*/ 7396 w 10000"/>
                <a:gd name="connsiteY87" fmla="*/ 3418 h 10686"/>
                <a:gd name="connsiteX88" fmla="*/ 7563 w 10000"/>
                <a:gd name="connsiteY88" fmla="*/ 3051 h 10686"/>
                <a:gd name="connsiteX89" fmla="*/ 7713 w 10000"/>
                <a:gd name="connsiteY89" fmla="*/ 2661 h 10686"/>
                <a:gd name="connsiteX90" fmla="*/ 7850 w 10000"/>
                <a:gd name="connsiteY90" fmla="*/ 2253 h 10686"/>
                <a:gd name="connsiteX91" fmla="*/ 7950 w 10000"/>
                <a:gd name="connsiteY91" fmla="*/ 1830 h 10686"/>
                <a:gd name="connsiteX92" fmla="*/ 8025 w 10000"/>
                <a:gd name="connsiteY92" fmla="*/ 1397 h 10686"/>
                <a:gd name="connsiteX93" fmla="*/ 8071 w 10000"/>
                <a:gd name="connsiteY93" fmla="*/ 954 h 10686"/>
                <a:gd name="connsiteX94" fmla="*/ 8108 w 10000"/>
                <a:gd name="connsiteY94" fmla="*/ 974 h 10686"/>
                <a:gd name="connsiteX95" fmla="*/ 8138 w 10000"/>
                <a:gd name="connsiteY95" fmla="*/ 1025 h 10686"/>
                <a:gd name="connsiteX96" fmla="*/ 8163 w 10000"/>
                <a:gd name="connsiteY96" fmla="*/ 1100 h 10686"/>
                <a:gd name="connsiteX97" fmla="*/ 8175 w 10000"/>
                <a:gd name="connsiteY97" fmla="*/ 1198 h 10686"/>
                <a:gd name="connsiteX98" fmla="*/ 8183 w 10000"/>
                <a:gd name="connsiteY98" fmla="*/ 1311 h 10686"/>
                <a:gd name="connsiteX99" fmla="*/ 8183 w 10000"/>
                <a:gd name="connsiteY99" fmla="*/ 1442 h 10686"/>
                <a:gd name="connsiteX100" fmla="*/ 8183 w 10000"/>
                <a:gd name="connsiteY100" fmla="*/ 1582 h 10686"/>
                <a:gd name="connsiteX101" fmla="*/ 8175 w 10000"/>
                <a:gd name="connsiteY101" fmla="*/ 1734 h 10686"/>
                <a:gd name="connsiteX102" fmla="*/ 8163 w 10000"/>
                <a:gd name="connsiteY102" fmla="*/ 1889 h 10686"/>
                <a:gd name="connsiteX103" fmla="*/ 8146 w 10000"/>
                <a:gd name="connsiteY103" fmla="*/ 2047 h 10686"/>
                <a:gd name="connsiteX104" fmla="*/ 8121 w 10000"/>
                <a:gd name="connsiteY104" fmla="*/ 2205 h 10686"/>
                <a:gd name="connsiteX105" fmla="*/ 8108 w 10000"/>
                <a:gd name="connsiteY105" fmla="*/ 2357 h 10686"/>
                <a:gd name="connsiteX106" fmla="*/ 8083 w 10000"/>
                <a:gd name="connsiteY106" fmla="*/ 2497 h 10686"/>
                <a:gd name="connsiteX107" fmla="*/ 8063 w 10000"/>
                <a:gd name="connsiteY107" fmla="*/ 2628 h 10686"/>
                <a:gd name="connsiteX108" fmla="*/ 8038 w 10000"/>
                <a:gd name="connsiteY108" fmla="*/ 2741 h 10686"/>
                <a:gd name="connsiteX109" fmla="*/ 8017 w 10000"/>
                <a:gd name="connsiteY109" fmla="*/ 2834 h 10686"/>
                <a:gd name="connsiteX110" fmla="*/ 8000 w 10000"/>
                <a:gd name="connsiteY110" fmla="*/ 2908 h 10686"/>
                <a:gd name="connsiteX111" fmla="*/ 7700 w 10000"/>
                <a:gd name="connsiteY111" fmla="*/ 3754 h 10686"/>
                <a:gd name="connsiteX112" fmla="*/ 7942 w 10000"/>
                <a:gd name="connsiteY112" fmla="*/ 3737 h 10686"/>
                <a:gd name="connsiteX113" fmla="*/ 8167 w 10000"/>
                <a:gd name="connsiteY113" fmla="*/ 3695 h 10686"/>
                <a:gd name="connsiteX114" fmla="*/ 8379 w 10000"/>
                <a:gd name="connsiteY114" fmla="*/ 3635 h 10686"/>
                <a:gd name="connsiteX115" fmla="*/ 8583 w 10000"/>
                <a:gd name="connsiteY115" fmla="*/ 3558 h 10686"/>
                <a:gd name="connsiteX116" fmla="*/ 8767 w 10000"/>
                <a:gd name="connsiteY116" fmla="*/ 3471 h 10686"/>
                <a:gd name="connsiteX117" fmla="*/ 8933 w 10000"/>
                <a:gd name="connsiteY117" fmla="*/ 3376 h 10686"/>
                <a:gd name="connsiteX118" fmla="*/ 9092 w 10000"/>
                <a:gd name="connsiteY118" fmla="*/ 3278 h 10686"/>
                <a:gd name="connsiteX119" fmla="*/ 9238 w 10000"/>
                <a:gd name="connsiteY119" fmla="*/ 3185 h 10686"/>
                <a:gd name="connsiteX120" fmla="*/ 9250 w 10000"/>
                <a:gd name="connsiteY120" fmla="*/ 3230 h 10686"/>
                <a:gd name="connsiteX121" fmla="*/ 9117 w 10000"/>
                <a:gd name="connsiteY121" fmla="*/ 3376 h 10686"/>
                <a:gd name="connsiteX122" fmla="*/ 8954 w 10000"/>
                <a:gd name="connsiteY122" fmla="*/ 3516 h 10686"/>
                <a:gd name="connsiteX123" fmla="*/ 8758 w 10000"/>
                <a:gd name="connsiteY123" fmla="*/ 3641 h 10686"/>
                <a:gd name="connsiteX124" fmla="*/ 8538 w 10000"/>
                <a:gd name="connsiteY124" fmla="*/ 3754 h 10686"/>
                <a:gd name="connsiteX125" fmla="*/ 8304 w 10000"/>
                <a:gd name="connsiteY125" fmla="*/ 3856 h 10686"/>
                <a:gd name="connsiteX126" fmla="*/ 8054 w 10000"/>
                <a:gd name="connsiteY126" fmla="*/ 3945 h 10686"/>
                <a:gd name="connsiteX127" fmla="*/ 7796 w 10000"/>
                <a:gd name="connsiteY127" fmla="*/ 4014 h 10686"/>
                <a:gd name="connsiteX128" fmla="*/ 7533 w 10000"/>
                <a:gd name="connsiteY128" fmla="*/ 4064 h 10686"/>
                <a:gd name="connsiteX129" fmla="*/ 7479 w 10000"/>
                <a:gd name="connsiteY129" fmla="*/ 4184 h 10686"/>
                <a:gd name="connsiteX130" fmla="*/ 7404 w 10000"/>
                <a:gd name="connsiteY130" fmla="*/ 4324 h 10686"/>
                <a:gd name="connsiteX131" fmla="*/ 7321 w 10000"/>
                <a:gd name="connsiteY131" fmla="*/ 4470 h 10686"/>
                <a:gd name="connsiteX132" fmla="*/ 7213 w 10000"/>
                <a:gd name="connsiteY132" fmla="*/ 4628 h 10686"/>
                <a:gd name="connsiteX133" fmla="*/ 7100 w 10000"/>
                <a:gd name="connsiteY133" fmla="*/ 4794 h 10686"/>
                <a:gd name="connsiteX134" fmla="*/ 6979 w 10000"/>
                <a:gd name="connsiteY134" fmla="*/ 4958 h 10686"/>
                <a:gd name="connsiteX135" fmla="*/ 6850 w 10000"/>
                <a:gd name="connsiteY135" fmla="*/ 5113 h 10686"/>
                <a:gd name="connsiteX136" fmla="*/ 6721 w 10000"/>
                <a:gd name="connsiteY136" fmla="*/ 5265 h 10686"/>
                <a:gd name="connsiteX137" fmla="*/ 6600 w 10000"/>
                <a:gd name="connsiteY137" fmla="*/ 5405 h 10686"/>
                <a:gd name="connsiteX138" fmla="*/ 6471 w 10000"/>
                <a:gd name="connsiteY138" fmla="*/ 5530 h 10686"/>
                <a:gd name="connsiteX139" fmla="*/ 6358 w 10000"/>
                <a:gd name="connsiteY139" fmla="*/ 5641 h 10686"/>
                <a:gd name="connsiteX140" fmla="*/ 6250 w 10000"/>
                <a:gd name="connsiteY140" fmla="*/ 5721 h 10686"/>
                <a:gd name="connsiteX141" fmla="*/ 6267 w 10000"/>
                <a:gd name="connsiteY141" fmla="*/ 5781 h 10686"/>
                <a:gd name="connsiteX142" fmla="*/ 6296 w 10000"/>
                <a:gd name="connsiteY142" fmla="*/ 5793 h 10686"/>
                <a:gd name="connsiteX143" fmla="*/ 6479 w 10000"/>
                <a:gd name="connsiteY143" fmla="*/ 5754 h 10686"/>
                <a:gd name="connsiteX144" fmla="*/ 6663 w 10000"/>
                <a:gd name="connsiteY144" fmla="*/ 5736 h 10686"/>
                <a:gd name="connsiteX145" fmla="*/ 6858 w 10000"/>
                <a:gd name="connsiteY145" fmla="*/ 5736 h 10686"/>
                <a:gd name="connsiteX146" fmla="*/ 7046 w 10000"/>
                <a:gd name="connsiteY146" fmla="*/ 5742 h 10686"/>
                <a:gd name="connsiteX147" fmla="*/ 7246 w 10000"/>
                <a:gd name="connsiteY147" fmla="*/ 5748 h 10686"/>
                <a:gd name="connsiteX148" fmla="*/ 7425 w 10000"/>
                <a:gd name="connsiteY148" fmla="*/ 5748 h 10686"/>
                <a:gd name="connsiteX149" fmla="*/ 7600 w 10000"/>
                <a:gd name="connsiteY149" fmla="*/ 5733 h 10686"/>
                <a:gd name="connsiteX150" fmla="*/ 7950 w 10000"/>
                <a:gd name="connsiteY150" fmla="*/ 5673 h 10686"/>
                <a:gd name="connsiteX151" fmla="*/ 8275 w 10000"/>
                <a:gd name="connsiteY151" fmla="*/ 5596 h 10686"/>
                <a:gd name="connsiteX152" fmla="*/ 8579 w 10000"/>
                <a:gd name="connsiteY152" fmla="*/ 5504 h 10686"/>
                <a:gd name="connsiteX153" fmla="*/ 8858 w 10000"/>
                <a:gd name="connsiteY153" fmla="*/ 5390 h 10686"/>
                <a:gd name="connsiteX154" fmla="*/ 9117 w 10000"/>
                <a:gd name="connsiteY154" fmla="*/ 5265 h 10686"/>
                <a:gd name="connsiteX155" fmla="*/ 9350 w 10000"/>
                <a:gd name="connsiteY155" fmla="*/ 5119 h 10686"/>
                <a:gd name="connsiteX156" fmla="*/ 9563 w 10000"/>
                <a:gd name="connsiteY156" fmla="*/ 4967 h 10686"/>
                <a:gd name="connsiteX157" fmla="*/ 9758 w 10000"/>
                <a:gd name="connsiteY157" fmla="*/ 4794 h 10686"/>
                <a:gd name="connsiteX158" fmla="*/ 9933 w 10000"/>
                <a:gd name="connsiteY158" fmla="*/ 4610 h 10686"/>
                <a:gd name="connsiteX159" fmla="*/ 10000 w 10000"/>
                <a:gd name="connsiteY159" fmla="*/ 4648 h 10686"/>
                <a:gd name="connsiteX160" fmla="*/ 10000 w 10000"/>
                <a:gd name="connsiteY160" fmla="*/ 4660 h 10686"/>
                <a:gd name="connsiteX161" fmla="*/ 9904 w 10000"/>
                <a:gd name="connsiteY161" fmla="*/ 4827 h 10686"/>
                <a:gd name="connsiteX162" fmla="*/ 9767 w 10000"/>
                <a:gd name="connsiteY162" fmla="*/ 5000 h 10686"/>
                <a:gd name="connsiteX163" fmla="*/ 9600 w 10000"/>
                <a:gd name="connsiteY163" fmla="*/ 5173 h 10686"/>
                <a:gd name="connsiteX164" fmla="*/ 9404 w 10000"/>
                <a:gd name="connsiteY164" fmla="*/ 5343 h 10686"/>
                <a:gd name="connsiteX165" fmla="*/ 9183 w 10000"/>
                <a:gd name="connsiteY165" fmla="*/ 5504 h 10686"/>
                <a:gd name="connsiteX166" fmla="*/ 8950 w 10000"/>
                <a:gd name="connsiteY166" fmla="*/ 5662 h 10686"/>
                <a:gd name="connsiteX167" fmla="*/ 8704 w 10000"/>
                <a:gd name="connsiteY167" fmla="*/ 5802 h 10686"/>
                <a:gd name="connsiteX168" fmla="*/ 8463 w 10000"/>
                <a:gd name="connsiteY168" fmla="*/ 5927 h 10686"/>
                <a:gd name="connsiteX169" fmla="*/ 8229 w 10000"/>
                <a:gd name="connsiteY169" fmla="*/ 6025 h 10686"/>
                <a:gd name="connsiteX170" fmla="*/ 8000 w 10000"/>
                <a:gd name="connsiteY170" fmla="*/ 6105 h 10686"/>
                <a:gd name="connsiteX171" fmla="*/ 7879 w 10000"/>
                <a:gd name="connsiteY171" fmla="*/ 6132 h 10686"/>
                <a:gd name="connsiteX172" fmla="*/ 7729 w 10000"/>
                <a:gd name="connsiteY172" fmla="*/ 6153 h 10686"/>
                <a:gd name="connsiteX173" fmla="*/ 7563 w 10000"/>
                <a:gd name="connsiteY173" fmla="*/ 6177 h 10686"/>
                <a:gd name="connsiteX174" fmla="*/ 7388 w 10000"/>
                <a:gd name="connsiteY174" fmla="*/ 6198 h 10686"/>
                <a:gd name="connsiteX175" fmla="*/ 7204 w 10000"/>
                <a:gd name="connsiteY175" fmla="*/ 6219 h 10686"/>
                <a:gd name="connsiteX176" fmla="*/ 7017 w 10000"/>
                <a:gd name="connsiteY176" fmla="*/ 6240 h 10686"/>
                <a:gd name="connsiteX177" fmla="*/ 6842 w 10000"/>
                <a:gd name="connsiteY177" fmla="*/ 6263 h 10686"/>
                <a:gd name="connsiteX178" fmla="*/ 6675 w 10000"/>
                <a:gd name="connsiteY178" fmla="*/ 6290 h 10686"/>
                <a:gd name="connsiteX179" fmla="*/ 6517 w 10000"/>
                <a:gd name="connsiteY179" fmla="*/ 6329 h 10686"/>
                <a:gd name="connsiteX180" fmla="*/ 6388 w 10000"/>
                <a:gd name="connsiteY180" fmla="*/ 6365 h 10686"/>
                <a:gd name="connsiteX181" fmla="*/ 6288 w 10000"/>
                <a:gd name="connsiteY181" fmla="*/ 6415 h 10686"/>
                <a:gd name="connsiteX182" fmla="*/ 6213 w 10000"/>
                <a:gd name="connsiteY182" fmla="*/ 6475 h 10686"/>
                <a:gd name="connsiteX183" fmla="*/ 6092 w 10000"/>
                <a:gd name="connsiteY183" fmla="*/ 6648 h 10686"/>
                <a:gd name="connsiteX184" fmla="*/ 6008 w 10000"/>
                <a:gd name="connsiteY184" fmla="*/ 6836 h 10686"/>
                <a:gd name="connsiteX185" fmla="*/ 5942 w 10000"/>
                <a:gd name="connsiteY185" fmla="*/ 7032 h 10686"/>
                <a:gd name="connsiteX186" fmla="*/ 5904 w 10000"/>
                <a:gd name="connsiteY186" fmla="*/ 7232 h 10686"/>
                <a:gd name="connsiteX187" fmla="*/ 5888 w 10000"/>
                <a:gd name="connsiteY187" fmla="*/ 7443 h 10686"/>
                <a:gd name="connsiteX188" fmla="*/ 5879 w 10000"/>
                <a:gd name="connsiteY188" fmla="*/ 7655 h 10686"/>
                <a:gd name="connsiteX189" fmla="*/ 5888 w 10000"/>
                <a:gd name="connsiteY189" fmla="*/ 7867 h 10686"/>
                <a:gd name="connsiteX190" fmla="*/ 5904 w 10000"/>
                <a:gd name="connsiteY190" fmla="*/ 8084 h 10686"/>
                <a:gd name="connsiteX191" fmla="*/ 5925 w 10000"/>
                <a:gd name="connsiteY191" fmla="*/ 8299 h 10686"/>
                <a:gd name="connsiteX192" fmla="*/ 5950 w 10000"/>
                <a:gd name="connsiteY192" fmla="*/ 8510 h 10686"/>
                <a:gd name="connsiteX193" fmla="*/ 5954 w 10000"/>
                <a:gd name="connsiteY193" fmla="*/ 8820 h 10686"/>
                <a:gd name="connsiteX194" fmla="*/ 5933 w 10000"/>
                <a:gd name="connsiteY194" fmla="*/ 9130 h 10686"/>
                <a:gd name="connsiteX195" fmla="*/ 5896 w 10000"/>
                <a:gd name="connsiteY195" fmla="*/ 9428 h 10686"/>
                <a:gd name="connsiteX196" fmla="*/ 5850 w 10000"/>
                <a:gd name="connsiteY196" fmla="*/ 9720 h 10686"/>
                <a:gd name="connsiteX197" fmla="*/ 5794 w 10000"/>
                <a:gd name="connsiteY197" fmla="*/ 10686 h 10686"/>
                <a:gd name="connsiteX198" fmla="*/ 4117 w 10000"/>
                <a:gd name="connsiteY198" fmla="*/ 10686 h 10686"/>
                <a:gd name="connsiteX199" fmla="*/ 4309 w 10000"/>
                <a:gd name="connsiteY199" fmla="*/ 10293 h 10686"/>
                <a:gd name="connsiteX200" fmla="*/ 4546 w 10000"/>
                <a:gd name="connsiteY200" fmla="*/ 9848 h 10686"/>
                <a:gd name="connsiteX201" fmla="*/ 4629 w 10000"/>
                <a:gd name="connsiteY201" fmla="*/ 9687 h 10686"/>
                <a:gd name="connsiteX202" fmla="*/ 4700 w 10000"/>
                <a:gd name="connsiteY202" fmla="*/ 9508 h 10686"/>
                <a:gd name="connsiteX203" fmla="*/ 4767 w 10000"/>
                <a:gd name="connsiteY203" fmla="*/ 9309 h 10686"/>
                <a:gd name="connsiteX204" fmla="*/ 4829 w 10000"/>
                <a:gd name="connsiteY204" fmla="*/ 9097 h 10686"/>
                <a:gd name="connsiteX205" fmla="*/ 4879 w 10000"/>
                <a:gd name="connsiteY205" fmla="*/ 8868 h 10686"/>
                <a:gd name="connsiteX206" fmla="*/ 4917 w 10000"/>
                <a:gd name="connsiteY206" fmla="*/ 8635 h 10686"/>
                <a:gd name="connsiteX207" fmla="*/ 4954 w 10000"/>
                <a:gd name="connsiteY207" fmla="*/ 8391 h 10686"/>
                <a:gd name="connsiteX208" fmla="*/ 4979 w 10000"/>
                <a:gd name="connsiteY208" fmla="*/ 8144 h 10686"/>
                <a:gd name="connsiteX209" fmla="*/ 5000 w 10000"/>
                <a:gd name="connsiteY209" fmla="*/ 7887 h 10686"/>
                <a:gd name="connsiteX210" fmla="*/ 5000 w 10000"/>
                <a:gd name="connsiteY210" fmla="*/ 7634 h 10686"/>
                <a:gd name="connsiteX211" fmla="*/ 5000 w 10000"/>
                <a:gd name="connsiteY211" fmla="*/ 7384 h 10686"/>
                <a:gd name="connsiteX212" fmla="*/ 4979 w 10000"/>
                <a:gd name="connsiteY212" fmla="*/ 7133 h 10686"/>
                <a:gd name="connsiteX213" fmla="*/ 4950 w 10000"/>
                <a:gd name="connsiteY213" fmla="*/ 6892 h 10686"/>
                <a:gd name="connsiteX214" fmla="*/ 4913 w 10000"/>
                <a:gd name="connsiteY214" fmla="*/ 6657 h 10686"/>
                <a:gd name="connsiteX215" fmla="*/ 4858 w 10000"/>
                <a:gd name="connsiteY215" fmla="*/ 6430 h 10686"/>
                <a:gd name="connsiteX216" fmla="*/ 4783 w 10000"/>
                <a:gd name="connsiteY216" fmla="*/ 6219 h 10686"/>
                <a:gd name="connsiteX217" fmla="*/ 4700 w 10000"/>
                <a:gd name="connsiteY217" fmla="*/ 6019 h 10686"/>
                <a:gd name="connsiteX218" fmla="*/ 4600 w 10000"/>
                <a:gd name="connsiteY218" fmla="*/ 5840 h 10686"/>
                <a:gd name="connsiteX219" fmla="*/ 4488 w 10000"/>
                <a:gd name="connsiteY219" fmla="*/ 5682 h 10686"/>
                <a:gd name="connsiteX220" fmla="*/ 4358 w 10000"/>
                <a:gd name="connsiteY220" fmla="*/ 5542 h 10686"/>
                <a:gd name="connsiteX221" fmla="*/ 4213 w 10000"/>
                <a:gd name="connsiteY221" fmla="*/ 5429 h 10686"/>
                <a:gd name="connsiteX222" fmla="*/ 4046 w 10000"/>
                <a:gd name="connsiteY222" fmla="*/ 5343 h 10686"/>
                <a:gd name="connsiteX223" fmla="*/ 3904 w 10000"/>
                <a:gd name="connsiteY223" fmla="*/ 5292 h 10686"/>
                <a:gd name="connsiteX224" fmla="*/ 3746 w 10000"/>
                <a:gd name="connsiteY224" fmla="*/ 5271 h 10686"/>
                <a:gd name="connsiteX225" fmla="*/ 3583 w 10000"/>
                <a:gd name="connsiteY225" fmla="*/ 5271 h 10686"/>
                <a:gd name="connsiteX226" fmla="*/ 3413 w 10000"/>
                <a:gd name="connsiteY226" fmla="*/ 5286 h 10686"/>
                <a:gd name="connsiteX227" fmla="*/ 3246 w 10000"/>
                <a:gd name="connsiteY227" fmla="*/ 5310 h 10686"/>
                <a:gd name="connsiteX228" fmla="*/ 3079 w 10000"/>
                <a:gd name="connsiteY228" fmla="*/ 5343 h 10686"/>
                <a:gd name="connsiteX229" fmla="*/ 2913 w 10000"/>
                <a:gd name="connsiteY229" fmla="*/ 5369 h 10686"/>
                <a:gd name="connsiteX230" fmla="*/ 2750 w 10000"/>
                <a:gd name="connsiteY230" fmla="*/ 5396 h 10686"/>
                <a:gd name="connsiteX231" fmla="*/ 2600 w 10000"/>
                <a:gd name="connsiteY231" fmla="*/ 5411 h 10686"/>
                <a:gd name="connsiteX232" fmla="*/ 2258 w 10000"/>
                <a:gd name="connsiteY232" fmla="*/ 5423 h 10686"/>
                <a:gd name="connsiteX233" fmla="*/ 1925 w 10000"/>
                <a:gd name="connsiteY233" fmla="*/ 5411 h 10686"/>
                <a:gd name="connsiteX234" fmla="*/ 1617 w 10000"/>
                <a:gd name="connsiteY234" fmla="*/ 5384 h 10686"/>
                <a:gd name="connsiteX235" fmla="*/ 1321 w 10000"/>
                <a:gd name="connsiteY235" fmla="*/ 5346 h 10686"/>
                <a:gd name="connsiteX236" fmla="*/ 1033 w 10000"/>
                <a:gd name="connsiteY236" fmla="*/ 5298 h 10686"/>
                <a:gd name="connsiteX237" fmla="*/ 758 w 10000"/>
                <a:gd name="connsiteY237" fmla="*/ 5250 h 10686"/>
                <a:gd name="connsiteX238" fmla="*/ 500 w 10000"/>
                <a:gd name="connsiteY238" fmla="*/ 5197 h 10686"/>
                <a:gd name="connsiteX239" fmla="*/ 517 w 10000"/>
                <a:gd name="connsiteY239" fmla="*/ 5137 h 10686"/>
                <a:gd name="connsiteX240" fmla="*/ 871 w 10000"/>
                <a:gd name="connsiteY240" fmla="*/ 5173 h 10686"/>
                <a:gd name="connsiteX241" fmla="*/ 1221 w 10000"/>
                <a:gd name="connsiteY241" fmla="*/ 5197 h 10686"/>
                <a:gd name="connsiteX242" fmla="*/ 1563 w 10000"/>
                <a:gd name="connsiteY242" fmla="*/ 5206 h 10686"/>
                <a:gd name="connsiteX243" fmla="*/ 1896 w 10000"/>
                <a:gd name="connsiteY243" fmla="*/ 5197 h 10686"/>
                <a:gd name="connsiteX244" fmla="*/ 2221 w 10000"/>
                <a:gd name="connsiteY244" fmla="*/ 5164 h 10686"/>
                <a:gd name="connsiteX245" fmla="*/ 2538 w 10000"/>
                <a:gd name="connsiteY245" fmla="*/ 5113 h 10686"/>
                <a:gd name="connsiteX246" fmla="*/ 2842 w 10000"/>
                <a:gd name="connsiteY246" fmla="*/ 5045 h 10686"/>
                <a:gd name="connsiteX247" fmla="*/ 3129 w 10000"/>
                <a:gd name="connsiteY247" fmla="*/ 4946 h 10686"/>
                <a:gd name="connsiteX248" fmla="*/ 3500 w 10000"/>
                <a:gd name="connsiteY248" fmla="*/ 4815 h 10686"/>
                <a:gd name="connsiteX249" fmla="*/ 2821 w 10000"/>
                <a:gd name="connsiteY249" fmla="*/ 4389 h 10686"/>
                <a:gd name="connsiteX250" fmla="*/ 2213 w 10000"/>
                <a:gd name="connsiteY250" fmla="*/ 3912 h 10686"/>
                <a:gd name="connsiteX251" fmla="*/ 1879 w 10000"/>
                <a:gd name="connsiteY251" fmla="*/ 3939 h 10686"/>
                <a:gd name="connsiteX252" fmla="*/ 1554 w 10000"/>
                <a:gd name="connsiteY252" fmla="*/ 3939 h 10686"/>
                <a:gd name="connsiteX253" fmla="*/ 1258 w 10000"/>
                <a:gd name="connsiteY253" fmla="*/ 3912 h 10686"/>
                <a:gd name="connsiteX254" fmla="*/ 979 w 10000"/>
                <a:gd name="connsiteY254" fmla="*/ 3856 h 10686"/>
                <a:gd name="connsiteX255" fmla="*/ 721 w 10000"/>
                <a:gd name="connsiteY255" fmla="*/ 3775 h 10686"/>
                <a:gd name="connsiteX256" fmla="*/ 496 w 10000"/>
                <a:gd name="connsiteY256" fmla="*/ 3674 h 10686"/>
                <a:gd name="connsiteX257" fmla="*/ 296 w 10000"/>
                <a:gd name="connsiteY257" fmla="*/ 3549 h 10686"/>
                <a:gd name="connsiteX258" fmla="*/ 129 w 10000"/>
                <a:gd name="connsiteY258" fmla="*/ 3403 h 10686"/>
                <a:gd name="connsiteX259" fmla="*/ 0 w 10000"/>
                <a:gd name="connsiteY259" fmla="*/ 3245 h 10686"/>
                <a:gd name="connsiteX260" fmla="*/ 17 w 10000"/>
                <a:gd name="connsiteY260" fmla="*/ 3218 h 10686"/>
                <a:gd name="connsiteX261" fmla="*/ 71 w 10000"/>
                <a:gd name="connsiteY261" fmla="*/ 3245 h 10686"/>
                <a:gd name="connsiteX262" fmla="*/ 138 w 10000"/>
                <a:gd name="connsiteY262" fmla="*/ 3349 h 10686"/>
                <a:gd name="connsiteX263" fmla="*/ 246 w 10000"/>
                <a:gd name="connsiteY263" fmla="*/ 3439 h 10686"/>
                <a:gd name="connsiteX264" fmla="*/ 379 w 10000"/>
                <a:gd name="connsiteY264" fmla="*/ 3528 h 10686"/>
                <a:gd name="connsiteX265" fmla="*/ 538 w 10000"/>
                <a:gd name="connsiteY265" fmla="*/ 3597 h 10686"/>
                <a:gd name="connsiteX266" fmla="*/ 721 w 10000"/>
                <a:gd name="connsiteY266" fmla="*/ 3656 h 10686"/>
                <a:gd name="connsiteX267" fmla="*/ 913 w 10000"/>
                <a:gd name="connsiteY267" fmla="*/ 3701 h 10686"/>
                <a:gd name="connsiteX268" fmla="*/ 1117 w 10000"/>
                <a:gd name="connsiteY268" fmla="*/ 3728 h 10686"/>
                <a:gd name="connsiteX269" fmla="*/ 1329 w 10000"/>
                <a:gd name="connsiteY269" fmla="*/ 3737 h 10686"/>
                <a:gd name="connsiteX270" fmla="*/ 1533 w 10000"/>
                <a:gd name="connsiteY270" fmla="*/ 3734 h 10686"/>
                <a:gd name="connsiteX271" fmla="*/ 1646 w 10000"/>
                <a:gd name="connsiteY271" fmla="*/ 3722 h 10686"/>
                <a:gd name="connsiteX272" fmla="*/ 1746 w 10000"/>
                <a:gd name="connsiteY272" fmla="*/ 3722 h 10686"/>
                <a:gd name="connsiteX273" fmla="*/ 1833 w 10000"/>
                <a:gd name="connsiteY273" fmla="*/ 3710 h 10686"/>
                <a:gd name="connsiteX274" fmla="*/ 1917 w 10000"/>
                <a:gd name="connsiteY274" fmla="*/ 3695 h 10686"/>
                <a:gd name="connsiteX275" fmla="*/ 1988 w 10000"/>
                <a:gd name="connsiteY275" fmla="*/ 3662 h 10686"/>
                <a:gd name="connsiteX276" fmla="*/ 1788 w 10000"/>
                <a:gd name="connsiteY276" fmla="*/ 3391 h 10686"/>
                <a:gd name="connsiteX277" fmla="*/ 1617 w 10000"/>
                <a:gd name="connsiteY277" fmla="*/ 3126 h 10686"/>
                <a:gd name="connsiteX278" fmla="*/ 1454 w 10000"/>
                <a:gd name="connsiteY278" fmla="*/ 2849 h 10686"/>
                <a:gd name="connsiteX279" fmla="*/ 1313 w 10000"/>
                <a:gd name="connsiteY279" fmla="*/ 2563 h 10686"/>
                <a:gd name="connsiteX280" fmla="*/ 1175 w 10000"/>
                <a:gd name="connsiteY280" fmla="*/ 2253 h 10686"/>
                <a:gd name="connsiteX281" fmla="*/ 1046 w 10000"/>
                <a:gd name="connsiteY281" fmla="*/ 1919 h 10686"/>
                <a:gd name="connsiteX282" fmla="*/ 1033 w 10000"/>
                <a:gd name="connsiteY282" fmla="*/ 1859 h 10686"/>
                <a:gd name="connsiteX283" fmla="*/ 1000 w 10000"/>
                <a:gd name="connsiteY283" fmla="*/ 1776 h 10686"/>
                <a:gd name="connsiteX284" fmla="*/ 979 w 10000"/>
                <a:gd name="connsiteY284" fmla="*/ 1684 h 10686"/>
                <a:gd name="connsiteX285" fmla="*/ 950 w 10000"/>
                <a:gd name="connsiteY285" fmla="*/ 1591 h 10686"/>
                <a:gd name="connsiteX286" fmla="*/ 925 w 10000"/>
                <a:gd name="connsiteY286" fmla="*/ 1490 h 10686"/>
                <a:gd name="connsiteX287" fmla="*/ 917 w 10000"/>
                <a:gd name="connsiteY287" fmla="*/ 1397 h 10686"/>
                <a:gd name="connsiteX288" fmla="*/ 917 w 10000"/>
                <a:gd name="connsiteY288" fmla="*/ 1311 h 10686"/>
                <a:gd name="connsiteX289" fmla="*/ 933 w 10000"/>
                <a:gd name="connsiteY289" fmla="*/ 1234 h 10686"/>
                <a:gd name="connsiteX290" fmla="*/ 963 w 10000"/>
                <a:gd name="connsiteY290" fmla="*/ 1180 h 10686"/>
                <a:gd name="connsiteX291" fmla="*/ 1000 w 10000"/>
                <a:gd name="connsiteY291" fmla="*/ 1192 h 10686"/>
                <a:gd name="connsiteX292" fmla="*/ 1033 w 10000"/>
                <a:gd name="connsiteY292" fmla="*/ 1496 h 10686"/>
                <a:gd name="connsiteX293" fmla="*/ 1108 w 10000"/>
                <a:gd name="connsiteY293" fmla="*/ 1800 h 10686"/>
                <a:gd name="connsiteX294" fmla="*/ 1221 w 10000"/>
                <a:gd name="connsiteY294" fmla="*/ 2098 h 10686"/>
                <a:gd name="connsiteX295" fmla="*/ 1358 w 10000"/>
                <a:gd name="connsiteY295" fmla="*/ 2372 h 10686"/>
                <a:gd name="connsiteX296" fmla="*/ 1508 w 10000"/>
                <a:gd name="connsiteY296" fmla="*/ 2628 h 10686"/>
                <a:gd name="connsiteX297" fmla="*/ 1646 w 10000"/>
                <a:gd name="connsiteY297" fmla="*/ 2795 h 10686"/>
                <a:gd name="connsiteX298" fmla="*/ 1629 w 10000"/>
                <a:gd name="connsiteY298" fmla="*/ 2801 h 10686"/>
                <a:gd name="connsiteX299" fmla="*/ 1629 w 10000"/>
                <a:gd name="connsiteY299" fmla="*/ 2807 h 10686"/>
                <a:gd name="connsiteX300" fmla="*/ 1638 w 10000"/>
                <a:gd name="connsiteY300" fmla="*/ 2813 h 10686"/>
                <a:gd name="connsiteX301" fmla="*/ 1646 w 10000"/>
                <a:gd name="connsiteY301" fmla="*/ 2816 h 10686"/>
                <a:gd name="connsiteX302" fmla="*/ 1663 w 10000"/>
                <a:gd name="connsiteY302" fmla="*/ 2822 h 10686"/>
                <a:gd name="connsiteX303" fmla="*/ 1667 w 10000"/>
                <a:gd name="connsiteY303" fmla="*/ 2834 h 10686"/>
                <a:gd name="connsiteX304" fmla="*/ 1675 w 10000"/>
                <a:gd name="connsiteY304" fmla="*/ 2840 h 10686"/>
                <a:gd name="connsiteX305" fmla="*/ 1683 w 10000"/>
                <a:gd name="connsiteY305" fmla="*/ 2849 h 10686"/>
                <a:gd name="connsiteX306" fmla="*/ 1683 w 10000"/>
                <a:gd name="connsiteY306" fmla="*/ 2843 h 10686"/>
                <a:gd name="connsiteX307" fmla="*/ 1675 w 10000"/>
                <a:gd name="connsiteY307" fmla="*/ 2840 h 10686"/>
                <a:gd name="connsiteX308" fmla="*/ 1675 w 10000"/>
                <a:gd name="connsiteY308" fmla="*/ 2840 h 10686"/>
                <a:gd name="connsiteX309" fmla="*/ 1646 w 10000"/>
                <a:gd name="connsiteY309" fmla="*/ 2795 h 10686"/>
                <a:gd name="connsiteX310" fmla="*/ 1746 w 10000"/>
                <a:gd name="connsiteY310" fmla="*/ 2741 h 10686"/>
                <a:gd name="connsiteX311" fmla="*/ 1842 w 10000"/>
                <a:gd name="connsiteY311" fmla="*/ 2649 h 10686"/>
                <a:gd name="connsiteX312" fmla="*/ 1933 w 10000"/>
                <a:gd name="connsiteY312" fmla="*/ 2542 h 10686"/>
                <a:gd name="connsiteX313" fmla="*/ 2017 w 10000"/>
                <a:gd name="connsiteY313" fmla="*/ 2411 h 10686"/>
                <a:gd name="connsiteX314" fmla="*/ 2092 w 10000"/>
                <a:gd name="connsiteY314" fmla="*/ 2265 h 10686"/>
                <a:gd name="connsiteX315" fmla="*/ 2163 w 10000"/>
                <a:gd name="connsiteY315" fmla="*/ 2113 h 10686"/>
                <a:gd name="connsiteX316" fmla="*/ 2221 w 10000"/>
                <a:gd name="connsiteY316" fmla="*/ 1955 h 10686"/>
                <a:gd name="connsiteX317" fmla="*/ 2275 w 10000"/>
                <a:gd name="connsiteY317" fmla="*/ 1803 h 10686"/>
                <a:gd name="connsiteX318" fmla="*/ 2321 w 10000"/>
                <a:gd name="connsiteY318" fmla="*/ 1657 h 10686"/>
                <a:gd name="connsiteX319" fmla="*/ 2329 w 10000"/>
                <a:gd name="connsiteY319" fmla="*/ 1853 h 10686"/>
                <a:gd name="connsiteX320" fmla="*/ 2321 w 10000"/>
                <a:gd name="connsiteY320" fmla="*/ 2032 h 10686"/>
                <a:gd name="connsiteX321" fmla="*/ 2283 w 10000"/>
                <a:gd name="connsiteY321" fmla="*/ 2199 h 10686"/>
                <a:gd name="connsiteX322" fmla="*/ 2229 w 10000"/>
                <a:gd name="connsiteY322" fmla="*/ 2366 h 10686"/>
                <a:gd name="connsiteX323" fmla="*/ 2154 w 10000"/>
                <a:gd name="connsiteY323" fmla="*/ 2524 h 10686"/>
                <a:gd name="connsiteX324" fmla="*/ 2046 w 10000"/>
                <a:gd name="connsiteY324" fmla="*/ 2682 h 10686"/>
                <a:gd name="connsiteX325" fmla="*/ 1796 w 10000"/>
                <a:gd name="connsiteY325" fmla="*/ 3027 h 10686"/>
                <a:gd name="connsiteX326" fmla="*/ 2054 w 10000"/>
                <a:gd name="connsiteY326" fmla="*/ 3305 h 10686"/>
                <a:gd name="connsiteX327" fmla="*/ 2333 w 10000"/>
                <a:gd name="connsiteY327" fmla="*/ 3564 h 10686"/>
                <a:gd name="connsiteX328" fmla="*/ 2638 w 10000"/>
                <a:gd name="connsiteY328" fmla="*/ 3808 h 10686"/>
                <a:gd name="connsiteX329" fmla="*/ 2963 w 10000"/>
                <a:gd name="connsiteY329" fmla="*/ 4032 h 10686"/>
                <a:gd name="connsiteX330" fmla="*/ 4129 w 10000"/>
                <a:gd name="connsiteY330" fmla="*/ 4610 h 10686"/>
                <a:gd name="connsiteX331" fmla="*/ 4167 w 10000"/>
                <a:gd name="connsiteY331" fmla="*/ 4589 h 10686"/>
                <a:gd name="connsiteX332" fmla="*/ 4071 w 10000"/>
                <a:gd name="connsiteY332" fmla="*/ 4333 h 10686"/>
                <a:gd name="connsiteX333" fmla="*/ 3996 w 10000"/>
                <a:gd name="connsiteY333" fmla="*/ 4058 h 10686"/>
                <a:gd name="connsiteX334" fmla="*/ 3933 w 10000"/>
                <a:gd name="connsiteY334" fmla="*/ 3760 h 10686"/>
                <a:gd name="connsiteX335" fmla="*/ 3904 w 10000"/>
                <a:gd name="connsiteY335" fmla="*/ 3456 h 10686"/>
                <a:gd name="connsiteX336" fmla="*/ 3879 w 10000"/>
                <a:gd name="connsiteY336" fmla="*/ 3138 h 10686"/>
                <a:gd name="connsiteX337" fmla="*/ 3879 w 10000"/>
                <a:gd name="connsiteY337" fmla="*/ 2813 h 10686"/>
                <a:gd name="connsiteX338" fmla="*/ 3896 w 10000"/>
                <a:gd name="connsiteY338" fmla="*/ 2485 h 10686"/>
                <a:gd name="connsiteX339" fmla="*/ 3933 w 10000"/>
                <a:gd name="connsiteY339" fmla="*/ 2160 h 10686"/>
                <a:gd name="connsiteX340" fmla="*/ 3988 w 10000"/>
                <a:gd name="connsiteY340" fmla="*/ 1836 h 10686"/>
                <a:gd name="connsiteX341" fmla="*/ 4046 w 10000"/>
                <a:gd name="connsiteY341" fmla="*/ 1523 h 10686"/>
                <a:gd name="connsiteX342" fmla="*/ 4129 w 10000"/>
                <a:gd name="connsiteY342" fmla="*/ 1219 h 10686"/>
                <a:gd name="connsiteX343" fmla="*/ 4229 w 10000"/>
                <a:gd name="connsiteY343" fmla="*/ 933 h 10686"/>
                <a:gd name="connsiteX344" fmla="*/ 4333 w 10000"/>
                <a:gd name="connsiteY344" fmla="*/ 662 h 10686"/>
                <a:gd name="connsiteX345" fmla="*/ 4454 w 10000"/>
                <a:gd name="connsiteY345" fmla="*/ 417 h 10686"/>
                <a:gd name="connsiteX346" fmla="*/ 4583 w 10000"/>
                <a:gd name="connsiteY346" fmla="*/ 194 h 10686"/>
                <a:gd name="connsiteX347" fmla="*/ 4738 w 10000"/>
                <a:gd name="connsiteY347" fmla="*/ 0 h 1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10000" h="10686">
                  <a:moveTo>
                    <a:pt x="4738" y="0"/>
                  </a:moveTo>
                  <a:cubicBezTo>
                    <a:pt x="4732" y="16"/>
                    <a:pt x="4727" y="32"/>
                    <a:pt x="4721" y="48"/>
                  </a:cubicBezTo>
                  <a:cubicBezTo>
                    <a:pt x="4718" y="59"/>
                    <a:pt x="4716" y="69"/>
                    <a:pt x="4713" y="80"/>
                  </a:cubicBezTo>
                  <a:lnTo>
                    <a:pt x="4704" y="101"/>
                  </a:lnTo>
                  <a:lnTo>
                    <a:pt x="4704" y="113"/>
                  </a:lnTo>
                  <a:lnTo>
                    <a:pt x="4713" y="119"/>
                  </a:lnTo>
                  <a:lnTo>
                    <a:pt x="4713" y="125"/>
                  </a:lnTo>
                  <a:lnTo>
                    <a:pt x="4721" y="125"/>
                  </a:lnTo>
                  <a:lnTo>
                    <a:pt x="4721" y="125"/>
                  </a:lnTo>
                  <a:lnTo>
                    <a:pt x="4721" y="134"/>
                  </a:lnTo>
                  <a:cubicBezTo>
                    <a:pt x="4718" y="140"/>
                    <a:pt x="4716" y="146"/>
                    <a:pt x="4713" y="152"/>
                  </a:cubicBezTo>
                  <a:lnTo>
                    <a:pt x="4704" y="179"/>
                  </a:lnTo>
                  <a:lnTo>
                    <a:pt x="4692" y="221"/>
                  </a:lnTo>
                  <a:cubicBezTo>
                    <a:pt x="4684" y="241"/>
                    <a:pt x="4675" y="260"/>
                    <a:pt x="4667" y="280"/>
                  </a:cubicBezTo>
                  <a:cubicBezTo>
                    <a:pt x="4654" y="308"/>
                    <a:pt x="4642" y="336"/>
                    <a:pt x="4629" y="364"/>
                  </a:cubicBezTo>
                  <a:cubicBezTo>
                    <a:pt x="4617" y="398"/>
                    <a:pt x="4604" y="431"/>
                    <a:pt x="4592" y="465"/>
                  </a:cubicBezTo>
                  <a:cubicBezTo>
                    <a:pt x="4572" y="509"/>
                    <a:pt x="4553" y="552"/>
                    <a:pt x="4533" y="596"/>
                  </a:cubicBezTo>
                  <a:cubicBezTo>
                    <a:pt x="4510" y="649"/>
                    <a:pt x="4486" y="701"/>
                    <a:pt x="4463" y="754"/>
                  </a:cubicBezTo>
                  <a:cubicBezTo>
                    <a:pt x="4435" y="836"/>
                    <a:pt x="4407" y="919"/>
                    <a:pt x="4379" y="1001"/>
                  </a:cubicBezTo>
                  <a:cubicBezTo>
                    <a:pt x="4360" y="1089"/>
                    <a:pt x="4340" y="1178"/>
                    <a:pt x="4321" y="1266"/>
                  </a:cubicBezTo>
                  <a:cubicBezTo>
                    <a:pt x="4306" y="1357"/>
                    <a:pt x="4290" y="1447"/>
                    <a:pt x="4275" y="1538"/>
                  </a:cubicBezTo>
                  <a:cubicBezTo>
                    <a:pt x="4254" y="1634"/>
                    <a:pt x="4234" y="1731"/>
                    <a:pt x="4213" y="1827"/>
                  </a:cubicBezTo>
                  <a:cubicBezTo>
                    <a:pt x="4210" y="1848"/>
                    <a:pt x="4207" y="1868"/>
                    <a:pt x="4204" y="1889"/>
                  </a:cubicBezTo>
                  <a:lnTo>
                    <a:pt x="4192" y="1982"/>
                  </a:lnTo>
                  <a:cubicBezTo>
                    <a:pt x="4189" y="2015"/>
                    <a:pt x="4186" y="2047"/>
                    <a:pt x="4183" y="2080"/>
                  </a:cubicBezTo>
                  <a:cubicBezTo>
                    <a:pt x="4180" y="2116"/>
                    <a:pt x="4178" y="2151"/>
                    <a:pt x="4175" y="2187"/>
                  </a:cubicBezTo>
                  <a:lnTo>
                    <a:pt x="4175" y="2297"/>
                  </a:lnTo>
                  <a:cubicBezTo>
                    <a:pt x="4181" y="2330"/>
                    <a:pt x="4186" y="2363"/>
                    <a:pt x="4192" y="2396"/>
                  </a:cubicBezTo>
                  <a:cubicBezTo>
                    <a:pt x="4199" y="2425"/>
                    <a:pt x="4206" y="2453"/>
                    <a:pt x="4213" y="2482"/>
                  </a:cubicBezTo>
                  <a:cubicBezTo>
                    <a:pt x="4225" y="2502"/>
                    <a:pt x="4238" y="2522"/>
                    <a:pt x="4250" y="2542"/>
                  </a:cubicBezTo>
                  <a:lnTo>
                    <a:pt x="4450" y="2530"/>
                  </a:lnTo>
                  <a:lnTo>
                    <a:pt x="4646" y="2482"/>
                  </a:lnTo>
                  <a:lnTo>
                    <a:pt x="4833" y="2405"/>
                  </a:lnTo>
                  <a:lnTo>
                    <a:pt x="5025" y="2297"/>
                  </a:lnTo>
                  <a:lnTo>
                    <a:pt x="5200" y="2172"/>
                  </a:lnTo>
                  <a:lnTo>
                    <a:pt x="5371" y="2020"/>
                  </a:lnTo>
                  <a:lnTo>
                    <a:pt x="5533" y="1859"/>
                  </a:lnTo>
                  <a:lnTo>
                    <a:pt x="5683" y="1690"/>
                  </a:lnTo>
                  <a:lnTo>
                    <a:pt x="5829" y="1511"/>
                  </a:lnTo>
                  <a:lnTo>
                    <a:pt x="5954" y="1326"/>
                  </a:lnTo>
                  <a:lnTo>
                    <a:pt x="6071" y="1147"/>
                  </a:lnTo>
                  <a:cubicBezTo>
                    <a:pt x="6103" y="1089"/>
                    <a:pt x="6135" y="1032"/>
                    <a:pt x="6167" y="974"/>
                  </a:cubicBezTo>
                  <a:lnTo>
                    <a:pt x="6213" y="974"/>
                  </a:lnTo>
                  <a:lnTo>
                    <a:pt x="6213" y="992"/>
                  </a:lnTo>
                  <a:cubicBezTo>
                    <a:pt x="6188" y="1050"/>
                    <a:pt x="6163" y="1107"/>
                    <a:pt x="6138" y="1165"/>
                  </a:cubicBezTo>
                  <a:cubicBezTo>
                    <a:pt x="6110" y="1225"/>
                    <a:pt x="6082" y="1284"/>
                    <a:pt x="6054" y="1344"/>
                  </a:cubicBezTo>
                  <a:cubicBezTo>
                    <a:pt x="6024" y="1402"/>
                    <a:pt x="5993" y="1459"/>
                    <a:pt x="5963" y="1517"/>
                  </a:cubicBezTo>
                  <a:lnTo>
                    <a:pt x="5871" y="1684"/>
                  </a:lnTo>
                  <a:cubicBezTo>
                    <a:pt x="5839" y="1738"/>
                    <a:pt x="5807" y="1793"/>
                    <a:pt x="5775" y="1847"/>
                  </a:cubicBezTo>
                  <a:lnTo>
                    <a:pt x="5667" y="1999"/>
                  </a:lnTo>
                  <a:lnTo>
                    <a:pt x="5554" y="2145"/>
                  </a:lnTo>
                  <a:lnTo>
                    <a:pt x="5417" y="2279"/>
                  </a:lnTo>
                  <a:lnTo>
                    <a:pt x="5275" y="2411"/>
                  </a:lnTo>
                  <a:lnTo>
                    <a:pt x="5108" y="2518"/>
                  </a:lnTo>
                  <a:lnTo>
                    <a:pt x="4917" y="2616"/>
                  </a:lnTo>
                  <a:lnTo>
                    <a:pt x="4704" y="2703"/>
                  </a:lnTo>
                  <a:lnTo>
                    <a:pt x="4479" y="2768"/>
                  </a:lnTo>
                  <a:lnTo>
                    <a:pt x="4213" y="2813"/>
                  </a:lnTo>
                  <a:cubicBezTo>
                    <a:pt x="4216" y="2917"/>
                    <a:pt x="4218" y="3022"/>
                    <a:pt x="4221" y="3126"/>
                  </a:cubicBezTo>
                  <a:cubicBezTo>
                    <a:pt x="4233" y="3225"/>
                    <a:pt x="4246" y="3325"/>
                    <a:pt x="4258" y="3424"/>
                  </a:cubicBezTo>
                  <a:cubicBezTo>
                    <a:pt x="4279" y="3518"/>
                    <a:pt x="4300" y="3613"/>
                    <a:pt x="4321" y="3707"/>
                  </a:cubicBezTo>
                  <a:cubicBezTo>
                    <a:pt x="4349" y="3796"/>
                    <a:pt x="4376" y="3886"/>
                    <a:pt x="4404" y="3975"/>
                  </a:cubicBezTo>
                  <a:cubicBezTo>
                    <a:pt x="4439" y="4060"/>
                    <a:pt x="4473" y="4146"/>
                    <a:pt x="4508" y="4231"/>
                  </a:cubicBezTo>
                  <a:cubicBezTo>
                    <a:pt x="4546" y="4313"/>
                    <a:pt x="4583" y="4394"/>
                    <a:pt x="4621" y="4476"/>
                  </a:cubicBezTo>
                  <a:lnTo>
                    <a:pt x="4750" y="4708"/>
                  </a:lnTo>
                  <a:lnTo>
                    <a:pt x="4879" y="4934"/>
                  </a:lnTo>
                  <a:cubicBezTo>
                    <a:pt x="4892" y="4952"/>
                    <a:pt x="4904" y="4970"/>
                    <a:pt x="4917" y="4988"/>
                  </a:cubicBezTo>
                  <a:lnTo>
                    <a:pt x="4950" y="5054"/>
                  </a:lnTo>
                  <a:cubicBezTo>
                    <a:pt x="4965" y="5078"/>
                    <a:pt x="4981" y="5101"/>
                    <a:pt x="4996" y="5125"/>
                  </a:cubicBezTo>
                  <a:lnTo>
                    <a:pt x="5038" y="5200"/>
                  </a:lnTo>
                  <a:cubicBezTo>
                    <a:pt x="5056" y="5224"/>
                    <a:pt x="5074" y="5247"/>
                    <a:pt x="5092" y="5271"/>
                  </a:cubicBezTo>
                  <a:cubicBezTo>
                    <a:pt x="5113" y="5291"/>
                    <a:pt x="5133" y="5311"/>
                    <a:pt x="5154" y="5331"/>
                  </a:cubicBezTo>
                  <a:cubicBezTo>
                    <a:pt x="5179" y="5349"/>
                    <a:pt x="5204" y="5366"/>
                    <a:pt x="5229" y="5384"/>
                  </a:cubicBezTo>
                  <a:lnTo>
                    <a:pt x="5313" y="5423"/>
                  </a:lnTo>
                  <a:lnTo>
                    <a:pt x="5413" y="5438"/>
                  </a:lnTo>
                  <a:lnTo>
                    <a:pt x="5517" y="5435"/>
                  </a:lnTo>
                  <a:lnTo>
                    <a:pt x="5704" y="5390"/>
                  </a:lnTo>
                  <a:lnTo>
                    <a:pt x="5871" y="5316"/>
                  </a:lnTo>
                  <a:lnTo>
                    <a:pt x="6033" y="5223"/>
                  </a:lnTo>
                  <a:lnTo>
                    <a:pt x="6167" y="5113"/>
                  </a:lnTo>
                  <a:lnTo>
                    <a:pt x="6296" y="4994"/>
                  </a:lnTo>
                  <a:cubicBezTo>
                    <a:pt x="6336" y="4952"/>
                    <a:pt x="6377" y="4911"/>
                    <a:pt x="6417" y="4869"/>
                  </a:cubicBezTo>
                  <a:lnTo>
                    <a:pt x="6525" y="4750"/>
                  </a:lnTo>
                  <a:cubicBezTo>
                    <a:pt x="6556" y="4712"/>
                    <a:pt x="6586" y="4674"/>
                    <a:pt x="6617" y="4636"/>
                  </a:cubicBezTo>
                  <a:lnTo>
                    <a:pt x="6821" y="4377"/>
                  </a:lnTo>
                  <a:lnTo>
                    <a:pt x="7017" y="4085"/>
                  </a:lnTo>
                  <a:lnTo>
                    <a:pt x="7213" y="3766"/>
                  </a:lnTo>
                  <a:lnTo>
                    <a:pt x="7396" y="3418"/>
                  </a:lnTo>
                  <a:cubicBezTo>
                    <a:pt x="7452" y="3296"/>
                    <a:pt x="7507" y="3173"/>
                    <a:pt x="7563" y="3051"/>
                  </a:cubicBezTo>
                  <a:lnTo>
                    <a:pt x="7713" y="2661"/>
                  </a:lnTo>
                  <a:cubicBezTo>
                    <a:pt x="7759" y="2525"/>
                    <a:pt x="7804" y="2389"/>
                    <a:pt x="7850" y="2253"/>
                  </a:cubicBezTo>
                  <a:cubicBezTo>
                    <a:pt x="7883" y="2112"/>
                    <a:pt x="7917" y="1971"/>
                    <a:pt x="7950" y="1830"/>
                  </a:cubicBezTo>
                  <a:cubicBezTo>
                    <a:pt x="7975" y="1686"/>
                    <a:pt x="8000" y="1541"/>
                    <a:pt x="8025" y="1397"/>
                  </a:cubicBezTo>
                  <a:cubicBezTo>
                    <a:pt x="8040" y="1249"/>
                    <a:pt x="8056" y="1102"/>
                    <a:pt x="8071" y="954"/>
                  </a:cubicBezTo>
                  <a:cubicBezTo>
                    <a:pt x="8083" y="961"/>
                    <a:pt x="8096" y="967"/>
                    <a:pt x="8108" y="974"/>
                  </a:cubicBezTo>
                  <a:lnTo>
                    <a:pt x="8138" y="1025"/>
                  </a:lnTo>
                  <a:cubicBezTo>
                    <a:pt x="8146" y="1050"/>
                    <a:pt x="8155" y="1075"/>
                    <a:pt x="8163" y="1100"/>
                  </a:cubicBezTo>
                  <a:cubicBezTo>
                    <a:pt x="8167" y="1133"/>
                    <a:pt x="8171" y="1165"/>
                    <a:pt x="8175" y="1198"/>
                  </a:cubicBezTo>
                  <a:cubicBezTo>
                    <a:pt x="8178" y="1236"/>
                    <a:pt x="8180" y="1273"/>
                    <a:pt x="8183" y="1311"/>
                  </a:cubicBezTo>
                  <a:lnTo>
                    <a:pt x="8183" y="1442"/>
                  </a:lnTo>
                  <a:lnTo>
                    <a:pt x="8183" y="1582"/>
                  </a:lnTo>
                  <a:cubicBezTo>
                    <a:pt x="8180" y="1633"/>
                    <a:pt x="8178" y="1683"/>
                    <a:pt x="8175" y="1734"/>
                  </a:cubicBezTo>
                  <a:cubicBezTo>
                    <a:pt x="8171" y="1786"/>
                    <a:pt x="8167" y="1837"/>
                    <a:pt x="8163" y="1889"/>
                  </a:cubicBezTo>
                  <a:cubicBezTo>
                    <a:pt x="8157" y="1942"/>
                    <a:pt x="8152" y="1994"/>
                    <a:pt x="8146" y="2047"/>
                  </a:cubicBezTo>
                  <a:cubicBezTo>
                    <a:pt x="8138" y="2100"/>
                    <a:pt x="8129" y="2152"/>
                    <a:pt x="8121" y="2205"/>
                  </a:cubicBezTo>
                  <a:cubicBezTo>
                    <a:pt x="8117" y="2256"/>
                    <a:pt x="8112" y="2306"/>
                    <a:pt x="8108" y="2357"/>
                  </a:cubicBezTo>
                  <a:cubicBezTo>
                    <a:pt x="8100" y="2404"/>
                    <a:pt x="8091" y="2450"/>
                    <a:pt x="8083" y="2497"/>
                  </a:cubicBezTo>
                  <a:cubicBezTo>
                    <a:pt x="8076" y="2541"/>
                    <a:pt x="8070" y="2584"/>
                    <a:pt x="8063" y="2628"/>
                  </a:cubicBezTo>
                  <a:cubicBezTo>
                    <a:pt x="8055" y="2666"/>
                    <a:pt x="8046" y="2703"/>
                    <a:pt x="8038" y="2741"/>
                  </a:cubicBezTo>
                  <a:lnTo>
                    <a:pt x="8017" y="2834"/>
                  </a:lnTo>
                  <a:cubicBezTo>
                    <a:pt x="8011" y="2859"/>
                    <a:pt x="8006" y="2883"/>
                    <a:pt x="8000" y="2908"/>
                  </a:cubicBezTo>
                  <a:lnTo>
                    <a:pt x="7700" y="3754"/>
                  </a:lnTo>
                  <a:lnTo>
                    <a:pt x="7942" y="3737"/>
                  </a:lnTo>
                  <a:lnTo>
                    <a:pt x="8167" y="3695"/>
                  </a:lnTo>
                  <a:lnTo>
                    <a:pt x="8379" y="3635"/>
                  </a:lnTo>
                  <a:lnTo>
                    <a:pt x="8583" y="3558"/>
                  </a:lnTo>
                  <a:lnTo>
                    <a:pt x="8767" y="3471"/>
                  </a:lnTo>
                  <a:lnTo>
                    <a:pt x="8933" y="3376"/>
                  </a:lnTo>
                  <a:lnTo>
                    <a:pt x="9092" y="3278"/>
                  </a:lnTo>
                  <a:lnTo>
                    <a:pt x="9238" y="3185"/>
                  </a:lnTo>
                  <a:lnTo>
                    <a:pt x="9250" y="3230"/>
                  </a:lnTo>
                  <a:cubicBezTo>
                    <a:pt x="9206" y="3279"/>
                    <a:pt x="9161" y="3327"/>
                    <a:pt x="9117" y="3376"/>
                  </a:cubicBezTo>
                  <a:cubicBezTo>
                    <a:pt x="9063" y="3423"/>
                    <a:pt x="9008" y="3469"/>
                    <a:pt x="8954" y="3516"/>
                  </a:cubicBezTo>
                  <a:lnTo>
                    <a:pt x="8758" y="3641"/>
                  </a:lnTo>
                  <a:lnTo>
                    <a:pt x="8538" y="3754"/>
                  </a:lnTo>
                  <a:lnTo>
                    <a:pt x="8304" y="3856"/>
                  </a:lnTo>
                  <a:lnTo>
                    <a:pt x="8054" y="3945"/>
                  </a:lnTo>
                  <a:lnTo>
                    <a:pt x="7796" y="4014"/>
                  </a:lnTo>
                  <a:lnTo>
                    <a:pt x="7533" y="4064"/>
                  </a:lnTo>
                  <a:lnTo>
                    <a:pt x="7479" y="4184"/>
                  </a:lnTo>
                  <a:cubicBezTo>
                    <a:pt x="7454" y="4231"/>
                    <a:pt x="7429" y="4277"/>
                    <a:pt x="7404" y="4324"/>
                  </a:cubicBezTo>
                  <a:lnTo>
                    <a:pt x="7321" y="4470"/>
                  </a:lnTo>
                  <a:lnTo>
                    <a:pt x="7213" y="4628"/>
                  </a:lnTo>
                  <a:cubicBezTo>
                    <a:pt x="7175" y="4683"/>
                    <a:pt x="7138" y="4739"/>
                    <a:pt x="7100" y="4794"/>
                  </a:cubicBezTo>
                  <a:cubicBezTo>
                    <a:pt x="7060" y="4849"/>
                    <a:pt x="7019" y="4903"/>
                    <a:pt x="6979" y="4958"/>
                  </a:cubicBezTo>
                  <a:lnTo>
                    <a:pt x="6850" y="5113"/>
                  </a:lnTo>
                  <a:lnTo>
                    <a:pt x="6721" y="5265"/>
                  </a:lnTo>
                  <a:cubicBezTo>
                    <a:pt x="6681" y="5312"/>
                    <a:pt x="6640" y="5358"/>
                    <a:pt x="6600" y="5405"/>
                  </a:cubicBezTo>
                  <a:lnTo>
                    <a:pt x="6471" y="5530"/>
                  </a:lnTo>
                  <a:lnTo>
                    <a:pt x="6358" y="5641"/>
                  </a:lnTo>
                  <a:lnTo>
                    <a:pt x="6250" y="5721"/>
                  </a:lnTo>
                  <a:cubicBezTo>
                    <a:pt x="6256" y="5741"/>
                    <a:pt x="6261" y="5761"/>
                    <a:pt x="6267" y="5781"/>
                  </a:cubicBezTo>
                  <a:cubicBezTo>
                    <a:pt x="6277" y="5785"/>
                    <a:pt x="6286" y="5789"/>
                    <a:pt x="6296" y="5793"/>
                  </a:cubicBezTo>
                  <a:lnTo>
                    <a:pt x="6479" y="5754"/>
                  </a:lnTo>
                  <a:lnTo>
                    <a:pt x="6663" y="5736"/>
                  </a:lnTo>
                  <a:lnTo>
                    <a:pt x="6858" y="5736"/>
                  </a:lnTo>
                  <a:lnTo>
                    <a:pt x="7046" y="5742"/>
                  </a:lnTo>
                  <a:lnTo>
                    <a:pt x="7246" y="5748"/>
                  </a:lnTo>
                  <a:lnTo>
                    <a:pt x="7425" y="5748"/>
                  </a:lnTo>
                  <a:lnTo>
                    <a:pt x="7600" y="5733"/>
                  </a:lnTo>
                  <a:lnTo>
                    <a:pt x="7950" y="5673"/>
                  </a:lnTo>
                  <a:lnTo>
                    <a:pt x="8275" y="5596"/>
                  </a:lnTo>
                  <a:lnTo>
                    <a:pt x="8579" y="5504"/>
                  </a:lnTo>
                  <a:lnTo>
                    <a:pt x="8858" y="5390"/>
                  </a:lnTo>
                  <a:lnTo>
                    <a:pt x="9117" y="5265"/>
                  </a:lnTo>
                  <a:lnTo>
                    <a:pt x="9350" y="5119"/>
                  </a:lnTo>
                  <a:lnTo>
                    <a:pt x="9563" y="4967"/>
                  </a:lnTo>
                  <a:lnTo>
                    <a:pt x="9758" y="4794"/>
                  </a:lnTo>
                  <a:lnTo>
                    <a:pt x="9933" y="4610"/>
                  </a:lnTo>
                  <a:cubicBezTo>
                    <a:pt x="9955" y="4623"/>
                    <a:pt x="9978" y="4635"/>
                    <a:pt x="10000" y="4648"/>
                  </a:cubicBezTo>
                  <a:lnTo>
                    <a:pt x="10000" y="4660"/>
                  </a:lnTo>
                  <a:cubicBezTo>
                    <a:pt x="9968" y="4716"/>
                    <a:pt x="9936" y="4771"/>
                    <a:pt x="9904" y="4827"/>
                  </a:cubicBezTo>
                  <a:lnTo>
                    <a:pt x="9767" y="5000"/>
                  </a:lnTo>
                  <a:lnTo>
                    <a:pt x="9600" y="5173"/>
                  </a:lnTo>
                  <a:lnTo>
                    <a:pt x="9404" y="5343"/>
                  </a:lnTo>
                  <a:lnTo>
                    <a:pt x="9183" y="5504"/>
                  </a:lnTo>
                  <a:lnTo>
                    <a:pt x="8950" y="5662"/>
                  </a:lnTo>
                  <a:lnTo>
                    <a:pt x="8704" y="5802"/>
                  </a:lnTo>
                  <a:lnTo>
                    <a:pt x="8463" y="5927"/>
                  </a:lnTo>
                  <a:lnTo>
                    <a:pt x="8229" y="6025"/>
                  </a:lnTo>
                  <a:lnTo>
                    <a:pt x="8000" y="6105"/>
                  </a:lnTo>
                  <a:lnTo>
                    <a:pt x="7879" y="6132"/>
                  </a:lnTo>
                  <a:lnTo>
                    <a:pt x="7729" y="6153"/>
                  </a:lnTo>
                  <a:lnTo>
                    <a:pt x="7563" y="6177"/>
                  </a:lnTo>
                  <a:lnTo>
                    <a:pt x="7388" y="6198"/>
                  </a:lnTo>
                  <a:lnTo>
                    <a:pt x="7204" y="6219"/>
                  </a:lnTo>
                  <a:lnTo>
                    <a:pt x="7017" y="6240"/>
                  </a:lnTo>
                  <a:lnTo>
                    <a:pt x="6842" y="6263"/>
                  </a:lnTo>
                  <a:lnTo>
                    <a:pt x="6675" y="6290"/>
                  </a:lnTo>
                  <a:lnTo>
                    <a:pt x="6517" y="6329"/>
                  </a:lnTo>
                  <a:lnTo>
                    <a:pt x="6388" y="6365"/>
                  </a:lnTo>
                  <a:cubicBezTo>
                    <a:pt x="6355" y="6382"/>
                    <a:pt x="6321" y="6398"/>
                    <a:pt x="6288" y="6415"/>
                  </a:cubicBezTo>
                  <a:lnTo>
                    <a:pt x="6213" y="6475"/>
                  </a:lnTo>
                  <a:cubicBezTo>
                    <a:pt x="6173" y="6533"/>
                    <a:pt x="6132" y="6590"/>
                    <a:pt x="6092" y="6648"/>
                  </a:cubicBezTo>
                  <a:cubicBezTo>
                    <a:pt x="6064" y="6711"/>
                    <a:pt x="6036" y="6773"/>
                    <a:pt x="6008" y="6836"/>
                  </a:cubicBezTo>
                  <a:cubicBezTo>
                    <a:pt x="5986" y="6901"/>
                    <a:pt x="5964" y="6967"/>
                    <a:pt x="5942" y="7032"/>
                  </a:cubicBezTo>
                  <a:cubicBezTo>
                    <a:pt x="5929" y="7099"/>
                    <a:pt x="5917" y="7165"/>
                    <a:pt x="5904" y="7232"/>
                  </a:cubicBezTo>
                  <a:cubicBezTo>
                    <a:pt x="5899" y="7302"/>
                    <a:pt x="5893" y="7373"/>
                    <a:pt x="5888" y="7443"/>
                  </a:cubicBezTo>
                  <a:cubicBezTo>
                    <a:pt x="5885" y="7514"/>
                    <a:pt x="5882" y="7584"/>
                    <a:pt x="5879" y="7655"/>
                  </a:cubicBezTo>
                  <a:cubicBezTo>
                    <a:pt x="5882" y="7726"/>
                    <a:pt x="5885" y="7796"/>
                    <a:pt x="5888" y="7867"/>
                  </a:cubicBezTo>
                  <a:cubicBezTo>
                    <a:pt x="5893" y="7939"/>
                    <a:pt x="5899" y="8012"/>
                    <a:pt x="5904" y="8084"/>
                  </a:cubicBezTo>
                  <a:cubicBezTo>
                    <a:pt x="5911" y="8156"/>
                    <a:pt x="5918" y="8227"/>
                    <a:pt x="5925" y="8299"/>
                  </a:cubicBezTo>
                  <a:cubicBezTo>
                    <a:pt x="5933" y="8369"/>
                    <a:pt x="5942" y="8440"/>
                    <a:pt x="5950" y="8510"/>
                  </a:cubicBezTo>
                  <a:cubicBezTo>
                    <a:pt x="5951" y="8613"/>
                    <a:pt x="5953" y="8717"/>
                    <a:pt x="5954" y="8820"/>
                  </a:cubicBezTo>
                  <a:cubicBezTo>
                    <a:pt x="5947" y="8923"/>
                    <a:pt x="5940" y="9027"/>
                    <a:pt x="5933" y="9130"/>
                  </a:cubicBezTo>
                  <a:cubicBezTo>
                    <a:pt x="5921" y="9229"/>
                    <a:pt x="5908" y="9329"/>
                    <a:pt x="5896" y="9428"/>
                  </a:cubicBezTo>
                  <a:cubicBezTo>
                    <a:pt x="5881" y="9525"/>
                    <a:pt x="5865" y="9623"/>
                    <a:pt x="5850" y="9720"/>
                  </a:cubicBezTo>
                  <a:cubicBezTo>
                    <a:pt x="5819" y="10051"/>
                    <a:pt x="5825" y="10355"/>
                    <a:pt x="5794" y="10686"/>
                  </a:cubicBezTo>
                  <a:lnTo>
                    <a:pt x="4117" y="10686"/>
                  </a:lnTo>
                  <a:lnTo>
                    <a:pt x="4309" y="10293"/>
                  </a:lnTo>
                  <a:lnTo>
                    <a:pt x="4546" y="9848"/>
                  </a:lnTo>
                  <a:cubicBezTo>
                    <a:pt x="4574" y="9794"/>
                    <a:pt x="4601" y="9741"/>
                    <a:pt x="4629" y="9687"/>
                  </a:cubicBezTo>
                  <a:cubicBezTo>
                    <a:pt x="4653" y="9627"/>
                    <a:pt x="4676" y="9568"/>
                    <a:pt x="4700" y="9508"/>
                  </a:cubicBezTo>
                  <a:cubicBezTo>
                    <a:pt x="4722" y="9442"/>
                    <a:pt x="4745" y="9375"/>
                    <a:pt x="4767" y="9309"/>
                  </a:cubicBezTo>
                  <a:cubicBezTo>
                    <a:pt x="4788" y="9238"/>
                    <a:pt x="4808" y="9168"/>
                    <a:pt x="4829" y="9097"/>
                  </a:cubicBezTo>
                  <a:cubicBezTo>
                    <a:pt x="4846" y="9021"/>
                    <a:pt x="4862" y="8944"/>
                    <a:pt x="4879" y="8868"/>
                  </a:cubicBezTo>
                  <a:cubicBezTo>
                    <a:pt x="4892" y="8790"/>
                    <a:pt x="4904" y="8713"/>
                    <a:pt x="4917" y="8635"/>
                  </a:cubicBezTo>
                  <a:cubicBezTo>
                    <a:pt x="4929" y="8554"/>
                    <a:pt x="4942" y="8472"/>
                    <a:pt x="4954" y="8391"/>
                  </a:cubicBezTo>
                  <a:cubicBezTo>
                    <a:pt x="4962" y="8309"/>
                    <a:pt x="4971" y="8226"/>
                    <a:pt x="4979" y="8144"/>
                  </a:cubicBezTo>
                  <a:cubicBezTo>
                    <a:pt x="4986" y="8058"/>
                    <a:pt x="4993" y="7973"/>
                    <a:pt x="5000" y="7887"/>
                  </a:cubicBezTo>
                  <a:lnTo>
                    <a:pt x="5000" y="7634"/>
                  </a:lnTo>
                  <a:lnTo>
                    <a:pt x="5000" y="7384"/>
                  </a:lnTo>
                  <a:cubicBezTo>
                    <a:pt x="4993" y="7300"/>
                    <a:pt x="4986" y="7217"/>
                    <a:pt x="4979" y="7133"/>
                  </a:cubicBezTo>
                  <a:cubicBezTo>
                    <a:pt x="4969" y="7053"/>
                    <a:pt x="4960" y="6972"/>
                    <a:pt x="4950" y="6892"/>
                  </a:cubicBezTo>
                  <a:cubicBezTo>
                    <a:pt x="4938" y="6814"/>
                    <a:pt x="4925" y="6735"/>
                    <a:pt x="4913" y="6657"/>
                  </a:cubicBezTo>
                  <a:cubicBezTo>
                    <a:pt x="4895" y="6581"/>
                    <a:pt x="4876" y="6506"/>
                    <a:pt x="4858" y="6430"/>
                  </a:cubicBezTo>
                  <a:cubicBezTo>
                    <a:pt x="4833" y="6360"/>
                    <a:pt x="4808" y="6289"/>
                    <a:pt x="4783" y="6219"/>
                  </a:cubicBezTo>
                  <a:cubicBezTo>
                    <a:pt x="4755" y="6152"/>
                    <a:pt x="4728" y="6086"/>
                    <a:pt x="4700" y="6019"/>
                  </a:cubicBezTo>
                  <a:cubicBezTo>
                    <a:pt x="4667" y="5959"/>
                    <a:pt x="4633" y="5900"/>
                    <a:pt x="4600" y="5840"/>
                  </a:cubicBezTo>
                  <a:cubicBezTo>
                    <a:pt x="4563" y="5787"/>
                    <a:pt x="4525" y="5735"/>
                    <a:pt x="4488" y="5682"/>
                  </a:cubicBezTo>
                  <a:cubicBezTo>
                    <a:pt x="4445" y="5635"/>
                    <a:pt x="4401" y="5589"/>
                    <a:pt x="4358" y="5542"/>
                  </a:cubicBezTo>
                  <a:cubicBezTo>
                    <a:pt x="4310" y="5504"/>
                    <a:pt x="4261" y="5467"/>
                    <a:pt x="4213" y="5429"/>
                  </a:cubicBezTo>
                  <a:lnTo>
                    <a:pt x="4046" y="5343"/>
                  </a:lnTo>
                  <a:lnTo>
                    <a:pt x="3904" y="5292"/>
                  </a:lnTo>
                  <a:lnTo>
                    <a:pt x="3746" y="5271"/>
                  </a:lnTo>
                  <a:lnTo>
                    <a:pt x="3583" y="5271"/>
                  </a:lnTo>
                  <a:lnTo>
                    <a:pt x="3413" y="5286"/>
                  </a:lnTo>
                  <a:lnTo>
                    <a:pt x="3246" y="5310"/>
                  </a:lnTo>
                  <a:lnTo>
                    <a:pt x="3079" y="5343"/>
                  </a:lnTo>
                  <a:lnTo>
                    <a:pt x="2913" y="5369"/>
                  </a:lnTo>
                  <a:lnTo>
                    <a:pt x="2750" y="5396"/>
                  </a:lnTo>
                  <a:lnTo>
                    <a:pt x="2600" y="5411"/>
                  </a:lnTo>
                  <a:lnTo>
                    <a:pt x="2258" y="5423"/>
                  </a:lnTo>
                  <a:lnTo>
                    <a:pt x="1925" y="5411"/>
                  </a:lnTo>
                  <a:lnTo>
                    <a:pt x="1617" y="5384"/>
                  </a:lnTo>
                  <a:lnTo>
                    <a:pt x="1321" y="5346"/>
                  </a:lnTo>
                  <a:lnTo>
                    <a:pt x="1033" y="5298"/>
                  </a:lnTo>
                  <a:lnTo>
                    <a:pt x="758" y="5250"/>
                  </a:lnTo>
                  <a:lnTo>
                    <a:pt x="500" y="5197"/>
                  </a:lnTo>
                  <a:cubicBezTo>
                    <a:pt x="506" y="5177"/>
                    <a:pt x="511" y="5157"/>
                    <a:pt x="517" y="5137"/>
                  </a:cubicBezTo>
                  <a:lnTo>
                    <a:pt x="871" y="5173"/>
                  </a:lnTo>
                  <a:lnTo>
                    <a:pt x="1221" y="5197"/>
                  </a:lnTo>
                  <a:lnTo>
                    <a:pt x="1563" y="5206"/>
                  </a:lnTo>
                  <a:lnTo>
                    <a:pt x="1896" y="5197"/>
                  </a:lnTo>
                  <a:lnTo>
                    <a:pt x="2221" y="5164"/>
                  </a:lnTo>
                  <a:lnTo>
                    <a:pt x="2538" y="5113"/>
                  </a:lnTo>
                  <a:lnTo>
                    <a:pt x="2842" y="5045"/>
                  </a:lnTo>
                  <a:lnTo>
                    <a:pt x="3129" y="4946"/>
                  </a:lnTo>
                  <a:lnTo>
                    <a:pt x="3500" y="4815"/>
                  </a:lnTo>
                  <a:lnTo>
                    <a:pt x="2821" y="4389"/>
                  </a:lnTo>
                  <a:lnTo>
                    <a:pt x="2213" y="3912"/>
                  </a:lnTo>
                  <a:lnTo>
                    <a:pt x="1879" y="3939"/>
                  </a:lnTo>
                  <a:lnTo>
                    <a:pt x="1554" y="3939"/>
                  </a:lnTo>
                  <a:lnTo>
                    <a:pt x="1258" y="3912"/>
                  </a:lnTo>
                  <a:lnTo>
                    <a:pt x="979" y="3856"/>
                  </a:lnTo>
                  <a:lnTo>
                    <a:pt x="721" y="3775"/>
                  </a:lnTo>
                  <a:lnTo>
                    <a:pt x="496" y="3674"/>
                  </a:lnTo>
                  <a:lnTo>
                    <a:pt x="296" y="3549"/>
                  </a:lnTo>
                  <a:lnTo>
                    <a:pt x="129" y="3403"/>
                  </a:lnTo>
                  <a:lnTo>
                    <a:pt x="0" y="3245"/>
                  </a:lnTo>
                  <a:cubicBezTo>
                    <a:pt x="6" y="3236"/>
                    <a:pt x="11" y="3227"/>
                    <a:pt x="17" y="3218"/>
                  </a:cubicBezTo>
                  <a:lnTo>
                    <a:pt x="71" y="3245"/>
                  </a:lnTo>
                  <a:cubicBezTo>
                    <a:pt x="93" y="3280"/>
                    <a:pt x="116" y="3314"/>
                    <a:pt x="138" y="3349"/>
                  </a:cubicBezTo>
                  <a:lnTo>
                    <a:pt x="246" y="3439"/>
                  </a:lnTo>
                  <a:cubicBezTo>
                    <a:pt x="290" y="3469"/>
                    <a:pt x="335" y="3498"/>
                    <a:pt x="379" y="3528"/>
                  </a:cubicBezTo>
                  <a:lnTo>
                    <a:pt x="538" y="3597"/>
                  </a:lnTo>
                  <a:lnTo>
                    <a:pt x="721" y="3656"/>
                  </a:lnTo>
                  <a:lnTo>
                    <a:pt x="913" y="3701"/>
                  </a:lnTo>
                  <a:lnTo>
                    <a:pt x="1117" y="3728"/>
                  </a:lnTo>
                  <a:lnTo>
                    <a:pt x="1329" y="3737"/>
                  </a:lnTo>
                  <a:lnTo>
                    <a:pt x="1533" y="3734"/>
                  </a:lnTo>
                  <a:lnTo>
                    <a:pt x="1646" y="3722"/>
                  </a:lnTo>
                  <a:lnTo>
                    <a:pt x="1746" y="3722"/>
                  </a:lnTo>
                  <a:lnTo>
                    <a:pt x="1833" y="3710"/>
                  </a:lnTo>
                  <a:lnTo>
                    <a:pt x="1917" y="3695"/>
                  </a:lnTo>
                  <a:lnTo>
                    <a:pt x="1988" y="3662"/>
                  </a:lnTo>
                  <a:cubicBezTo>
                    <a:pt x="1921" y="3572"/>
                    <a:pt x="1855" y="3481"/>
                    <a:pt x="1788" y="3391"/>
                  </a:cubicBezTo>
                  <a:lnTo>
                    <a:pt x="1617" y="3126"/>
                  </a:lnTo>
                  <a:lnTo>
                    <a:pt x="1454" y="2849"/>
                  </a:lnTo>
                  <a:lnTo>
                    <a:pt x="1313" y="2563"/>
                  </a:lnTo>
                  <a:lnTo>
                    <a:pt x="1175" y="2253"/>
                  </a:lnTo>
                  <a:lnTo>
                    <a:pt x="1046" y="1919"/>
                  </a:lnTo>
                  <a:cubicBezTo>
                    <a:pt x="1042" y="1899"/>
                    <a:pt x="1037" y="1879"/>
                    <a:pt x="1033" y="1859"/>
                  </a:cubicBezTo>
                  <a:cubicBezTo>
                    <a:pt x="1022" y="1831"/>
                    <a:pt x="1011" y="1804"/>
                    <a:pt x="1000" y="1776"/>
                  </a:cubicBezTo>
                  <a:cubicBezTo>
                    <a:pt x="993" y="1745"/>
                    <a:pt x="986" y="1715"/>
                    <a:pt x="979" y="1684"/>
                  </a:cubicBezTo>
                  <a:cubicBezTo>
                    <a:pt x="969" y="1653"/>
                    <a:pt x="960" y="1622"/>
                    <a:pt x="950" y="1591"/>
                  </a:cubicBezTo>
                  <a:cubicBezTo>
                    <a:pt x="942" y="1557"/>
                    <a:pt x="933" y="1524"/>
                    <a:pt x="925" y="1490"/>
                  </a:cubicBezTo>
                  <a:cubicBezTo>
                    <a:pt x="922" y="1459"/>
                    <a:pt x="920" y="1428"/>
                    <a:pt x="917" y="1397"/>
                  </a:cubicBezTo>
                  <a:lnTo>
                    <a:pt x="917" y="1311"/>
                  </a:lnTo>
                  <a:cubicBezTo>
                    <a:pt x="922" y="1285"/>
                    <a:pt x="928" y="1260"/>
                    <a:pt x="933" y="1234"/>
                  </a:cubicBezTo>
                  <a:lnTo>
                    <a:pt x="963" y="1180"/>
                  </a:lnTo>
                  <a:lnTo>
                    <a:pt x="1000" y="1192"/>
                  </a:lnTo>
                  <a:cubicBezTo>
                    <a:pt x="1011" y="1293"/>
                    <a:pt x="1022" y="1395"/>
                    <a:pt x="1033" y="1496"/>
                  </a:cubicBezTo>
                  <a:cubicBezTo>
                    <a:pt x="1058" y="1597"/>
                    <a:pt x="1083" y="1699"/>
                    <a:pt x="1108" y="1800"/>
                  </a:cubicBezTo>
                  <a:cubicBezTo>
                    <a:pt x="1146" y="1899"/>
                    <a:pt x="1183" y="1999"/>
                    <a:pt x="1221" y="2098"/>
                  </a:cubicBezTo>
                  <a:cubicBezTo>
                    <a:pt x="1267" y="2189"/>
                    <a:pt x="1312" y="2281"/>
                    <a:pt x="1358" y="2372"/>
                  </a:cubicBezTo>
                  <a:lnTo>
                    <a:pt x="1508" y="2628"/>
                  </a:lnTo>
                  <a:lnTo>
                    <a:pt x="1646" y="2795"/>
                  </a:lnTo>
                  <a:cubicBezTo>
                    <a:pt x="1640" y="2797"/>
                    <a:pt x="1635" y="2799"/>
                    <a:pt x="1629" y="2801"/>
                  </a:cubicBezTo>
                  <a:lnTo>
                    <a:pt x="1629" y="2807"/>
                  </a:lnTo>
                  <a:lnTo>
                    <a:pt x="1638" y="2813"/>
                  </a:lnTo>
                  <a:cubicBezTo>
                    <a:pt x="1641" y="2814"/>
                    <a:pt x="1643" y="2815"/>
                    <a:pt x="1646" y="2816"/>
                  </a:cubicBezTo>
                  <a:cubicBezTo>
                    <a:pt x="1652" y="2818"/>
                    <a:pt x="1657" y="2820"/>
                    <a:pt x="1663" y="2822"/>
                  </a:cubicBezTo>
                  <a:cubicBezTo>
                    <a:pt x="1664" y="2826"/>
                    <a:pt x="1666" y="2830"/>
                    <a:pt x="1667" y="2834"/>
                  </a:cubicBezTo>
                  <a:cubicBezTo>
                    <a:pt x="1670" y="2836"/>
                    <a:pt x="1672" y="2838"/>
                    <a:pt x="1675" y="2840"/>
                  </a:cubicBezTo>
                  <a:cubicBezTo>
                    <a:pt x="1678" y="2843"/>
                    <a:pt x="1680" y="2846"/>
                    <a:pt x="1683" y="2849"/>
                  </a:cubicBezTo>
                  <a:lnTo>
                    <a:pt x="1683" y="2843"/>
                  </a:lnTo>
                  <a:cubicBezTo>
                    <a:pt x="1680" y="2842"/>
                    <a:pt x="1678" y="2841"/>
                    <a:pt x="1675" y="2840"/>
                  </a:cubicBezTo>
                  <a:lnTo>
                    <a:pt x="1675" y="2840"/>
                  </a:lnTo>
                  <a:cubicBezTo>
                    <a:pt x="1665" y="2825"/>
                    <a:pt x="1656" y="2810"/>
                    <a:pt x="1646" y="2795"/>
                  </a:cubicBezTo>
                  <a:lnTo>
                    <a:pt x="1746" y="2741"/>
                  </a:lnTo>
                  <a:cubicBezTo>
                    <a:pt x="1778" y="2710"/>
                    <a:pt x="1810" y="2680"/>
                    <a:pt x="1842" y="2649"/>
                  </a:cubicBezTo>
                  <a:cubicBezTo>
                    <a:pt x="1872" y="2613"/>
                    <a:pt x="1903" y="2578"/>
                    <a:pt x="1933" y="2542"/>
                  </a:cubicBezTo>
                  <a:cubicBezTo>
                    <a:pt x="1961" y="2498"/>
                    <a:pt x="1989" y="2455"/>
                    <a:pt x="2017" y="2411"/>
                  </a:cubicBezTo>
                  <a:cubicBezTo>
                    <a:pt x="2042" y="2362"/>
                    <a:pt x="2067" y="2314"/>
                    <a:pt x="2092" y="2265"/>
                  </a:cubicBezTo>
                  <a:cubicBezTo>
                    <a:pt x="2116" y="2214"/>
                    <a:pt x="2139" y="2164"/>
                    <a:pt x="2163" y="2113"/>
                  </a:cubicBezTo>
                  <a:cubicBezTo>
                    <a:pt x="2182" y="2060"/>
                    <a:pt x="2202" y="2008"/>
                    <a:pt x="2221" y="1955"/>
                  </a:cubicBezTo>
                  <a:cubicBezTo>
                    <a:pt x="2239" y="1904"/>
                    <a:pt x="2257" y="1854"/>
                    <a:pt x="2275" y="1803"/>
                  </a:cubicBezTo>
                  <a:cubicBezTo>
                    <a:pt x="2290" y="1754"/>
                    <a:pt x="2306" y="1706"/>
                    <a:pt x="2321" y="1657"/>
                  </a:cubicBezTo>
                  <a:cubicBezTo>
                    <a:pt x="2324" y="1722"/>
                    <a:pt x="2326" y="1788"/>
                    <a:pt x="2329" y="1853"/>
                  </a:cubicBezTo>
                  <a:cubicBezTo>
                    <a:pt x="2326" y="1913"/>
                    <a:pt x="2324" y="1972"/>
                    <a:pt x="2321" y="2032"/>
                  </a:cubicBezTo>
                  <a:cubicBezTo>
                    <a:pt x="2308" y="2088"/>
                    <a:pt x="2296" y="2143"/>
                    <a:pt x="2283" y="2199"/>
                  </a:cubicBezTo>
                  <a:cubicBezTo>
                    <a:pt x="2265" y="2255"/>
                    <a:pt x="2247" y="2310"/>
                    <a:pt x="2229" y="2366"/>
                  </a:cubicBezTo>
                  <a:cubicBezTo>
                    <a:pt x="2204" y="2419"/>
                    <a:pt x="2179" y="2471"/>
                    <a:pt x="2154" y="2524"/>
                  </a:cubicBezTo>
                  <a:lnTo>
                    <a:pt x="2046" y="2682"/>
                  </a:lnTo>
                  <a:lnTo>
                    <a:pt x="1796" y="3027"/>
                  </a:lnTo>
                  <a:lnTo>
                    <a:pt x="2054" y="3305"/>
                  </a:lnTo>
                  <a:lnTo>
                    <a:pt x="2333" y="3564"/>
                  </a:lnTo>
                  <a:lnTo>
                    <a:pt x="2638" y="3808"/>
                  </a:lnTo>
                  <a:lnTo>
                    <a:pt x="2963" y="4032"/>
                  </a:lnTo>
                  <a:lnTo>
                    <a:pt x="4129" y="4610"/>
                  </a:lnTo>
                  <a:cubicBezTo>
                    <a:pt x="4142" y="4603"/>
                    <a:pt x="4154" y="4596"/>
                    <a:pt x="4167" y="4589"/>
                  </a:cubicBezTo>
                  <a:cubicBezTo>
                    <a:pt x="4135" y="4504"/>
                    <a:pt x="4103" y="4418"/>
                    <a:pt x="4071" y="4333"/>
                  </a:cubicBezTo>
                  <a:cubicBezTo>
                    <a:pt x="4046" y="4241"/>
                    <a:pt x="4021" y="4150"/>
                    <a:pt x="3996" y="4058"/>
                  </a:cubicBezTo>
                  <a:cubicBezTo>
                    <a:pt x="3975" y="3959"/>
                    <a:pt x="3954" y="3859"/>
                    <a:pt x="3933" y="3760"/>
                  </a:cubicBezTo>
                  <a:cubicBezTo>
                    <a:pt x="3923" y="3659"/>
                    <a:pt x="3914" y="3557"/>
                    <a:pt x="3904" y="3456"/>
                  </a:cubicBezTo>
                  <a:cubicBezTo>
                    <a:pt x="3896" y="3350"/>
                    <a:pt x="3887" y="3244"/>
                    <a:pt x="3879" y="3138"/>
                  </a:cubicBezTo>
                  <a:lnTo>
                    <a:pt x="3879" y="2813"/>
                  </a:lnTo>
                  <a:cubicBezTo>
                    <a:pt x="3885" y="2704"/>
                    <a:pt x="3890" y="2594"/>
                    <a:pt x="3896" y="2485"/>
                  </a:cubicBezTo>
                  <a:cubicBezTo>
                    <a:pt x="3908" y="2377"/>
                    <a:pt x="3921" y="2268"/>
                    <a:pt x="3933" y="2160"/>
                  </a:cubicBezTo>
                  <a:cubicBezTo>
                    <a:pt x="3951" y="2052"/>
                    <a:pt x="3970" y="1944"/>
                    <a:pt x="3988" y="1836"/>
                  </a:cubicBezTo>
                  <a:cubicBezTo>
                    <a:pt x="4007" y="1732"/>
                    <a:pt x="4027" y="1627"/>
                    <a:pt x="4046" y="1523"/>
                  </a:cubicBezTo>
                  <a:cubicBezTo>
                    <a:pt x="4074" y="1422"/>
                    <a:pt x="4101" y="1320"/>
                    <a:pt x="4129" y="1219"/>
                  </a:cubicBezTo>
                  <a:cubicBezTo>
                    <a:pt x="4162" y="1124"/>
                    <a:pt x="4196" y="1028"/>
                    <a:pt x="4229" y="933"/>
                  </a:cubicBezTo>
                  <a:cubicBezTo>
                    <a:pt x="4264" y="843"/>
                    <a:pt x="4298" y="752"/>
                    <a:pt x="4333" y="662"/>
                  </a:cubicBezTo>
                  <a:cubicBezTo>
                    <a:pt x="4373" y="580"/>
                    <a:pt x="4414" y="499"/>
                    <a:pt x="4454" y="417"/>
                  </a:cubicBezTo>
                  <a:lnTo>
                    <a:pt x="4583" y="194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="" xmlns:a16="http://schemas.microsoft.com/office/drawing/2014/main" id="{B4DE7614-0499-4FB3-9CE2-BAEB40DBE186}"/>
                </a:ext>
              </a:extLst>
            </p:cNvPr>
            <p:cNvSpPr/>
            <p:nvPr/>
          </p:nvSpPr>
          <p:spPr>
            <a:xfrm>
              <a:off x="4938560" y="1892856"/>
              <a:ext cx="495528" cy="331718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="" xmlns:a16="http://schemas.microsoft.com/office/drawing/2014/main" id="{A16E6FA1-EE7E-4DEA-83D5-167360AD202E}"/>
                </a:ext>
              </a:extLst>
            </p:cNvPr>
            <p:cNvSpPr/>
            <p:nvPr/>
          </p:nvSpPr>
          <p:spPr>
            <a:xfrm>
              <a:off x="5111659" y="1454324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="" xmlns:a16="http://schemas.microsoft.com/office/drawing/2014/main" id="{36652401-159B-4861-B0D5-9F4A2C210BC7}"/>
                </a:ext>
              </a:extLst>
            </p:cNvPr>
            <p:cNvSpPr/>
            <p:nvPr/>
          </p:nvSpPr>
          <p:spPr>
            <a:xfrm>
              <a:off x="5950763" y="1443624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="" xmlns:a16="http://schemas.microsoft.com/office/drawing/2014/main" id="{A20EB11D-7420-4CA1-A001-111B46D76F0F}"/>
                </a:ext>
              </a:extLst>
            </p:cNvPr>
            <p:cNvSpPr/>
            <p:nvPr/>
          </p:nvSpPr>
          <p:spPr>
            <a:xfrm>
              <a:off x="6359036" y="1371593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="" xmlns:a16="http://schemas.microsoft.com/office/drawing/2014/main" id="{14D25338-99A8-465B-A5C2-FE02300A66D7}"/>
                </a:ext>
              </a:extLst>
            </p:cNvPr>
            <p:cNvSpPr/>
            <p:nvPr/>
          </p:nvSpPr>
          <p:spPr>
            <a:xfrm>
              <a:off x="5395038" y="1180556"/>
              <a:ext cx="866102" cy="579789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="" xmlns:a16="http://schemas.microsoft.com/office/drawing/2014/main" id="{E596A230-D843-4C95-A964-9F29FDD8FB50}"/>
                </a:ext>
              </a:extLst>
            </p:cNvPr>
            <p:cNvSpPr/>
            <p:nvPr/>
          </p:nvSpPr>
          <p:spPr>
            <a:xfrm>
              <a:off x="5012386" y="2244032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="" xmlns:a16="http://schemas.microsoft.com/office/drawing/2014/main" id="{5B865147-3CEA-44ED-8C29-BF0F41663135}"/>
                </a:ext>
              </a:extLst>
            </p:cNvPr>
            <p:cNvSpPr/>
            <p:nvPr/>
          </p:nvSpPr>
          <p:spPr>
            <a:xfrm>
              <a:off x="6111214" y="1886157"/>
              <a:ext cx="644858" cy="431683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="" xmlns:a16="http://schemas.microsoft.com/office/drawing/2014/main" id="{0642FE00-E886-4484-B748-9AB4240E0558}"/>
                </a:ext>
              </a:extLst>
            </p:cNvPr>
            <p:cNvSpPr/>
            <p:nvPr/>
          </p:nvSpPr>
          <p:spPr>
            <a:xfrm>
              <a:off x="6547795" y="2038997"/>
              <a:ext cx="371396" cy="248621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="" xmlns:a16="http://schemas.microsoft.com/office/drawing/2014/main" id="{0F804E83-1E20-4C48-9777-41C7F84B7A5F}"/>
                </a:ext>
              </a:extLst>
            </p:cNvPr>
            <p:cNvSpPr/>
            <p:nvPr/>
          </p:nvSpPr>
          <p:spPr>
            <a:xfrm>
              <a:off x="4800500" y="1661173"/>
              <a:ext cx="508822" cy="340617"/>
            </a:xfrm>
            <a:custGeom>
              <a:avLst/>
              <a:gdLst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47531 w 915597"/>
                <a:gd name="connsiteY17" fmla="*/ 603222 h 617714"/>
                <a:gd name="connsiteX18" fmla="*/ 314688 w 915597"/>
                <a:gd name="connsiteY18" fmla="*/ 589618 h 617714"/>
                <a:gd name="connsiteX19" fmla="*/ 260180 w 915597"/>
                <a:gd name="connsiteY19" fmla="*/ 589618 h 617714"/>
                <a:gd name="connsiteX20" fmla="*/ 267044 w 915597"/>
                <a:gd name="connsiteY20" fmla="*/ 579439 h 617714"/>
                <a:gd name="connsiteX21" fmla="*/ 274832 w 915597"/>
                <a:gd name="connsiteY21" fmla="*/ 574188 h 617714"/>
                <a:gd name="connsiteX22" fmla="*/ 224262 w 915597"/>
                <a:gd name="connsiteY22" fmla="*/ 571410 h 617714"/>
                <a:gd name="connsiteX23" fmla="*/ 123625 w 915597"/>
                <a:gd name="connsiteY23" fmla="*/ 501053 h 617714"/>
                <a:gd name="connsiteX24" fmla="*/ 24269 w 915597"/>
                <a:gd name="connsiteY24" fmla="*/ 441178 h 617714"/>
                <a:gd name="connsiteX25" fmla="*/ 45499 w 915597"/>
                <a:gd name="connsiteY25" fmla="*/ 360357 h 617714"/>
                <a:gd name="connsiteX26" fmla="*/ 668 w 915597"/>
                <a:gd name="connsiteY26" fmla="*/ 277437 h 617714"/>
                <a:gd name="connsiteX27" fmla="*/ 82541 w 915597"/>
                <a:gd name="connsiteY27" fmla="*/ 203735 h 617714"/>
                <a:gd name="connsiteX28" fmla="*/ 83324 w 915597"/>
                <a:gd name="connsiteY28" fmla="*/ 201792 h 617714"/>
                <a:gd name="connsiteX29" fmla="*/ 83324 w 915597"/>
                <a:gd name="connsiteY29" fmla="*/ 201792 h 617714"/>
                <a:gd name="connsiteX30" fmla="*/ 119794 w 915597"/>
                <a:gd name="connsiteY30" fmla="*/ 95954 h 617714"/>
                <a:gd name="connsiteX31" fmla="*/ 297213 w 915597"/>
                <a:gd name="connsiteY31" fmla="*/ 71774 h 617714"/>
                <a:gd name="connsiteX32" fmla="*/ 297253 w 915597"/>
                <a:gd name="connsiteY32" fmla="*/ 71733 h 617714"/>
                <a:gd name="connsiteX33" fmla="*/ 332536 w 915597"/>
                <a:gd name="connsiteY33" fmla="*/ 35367 h 617714"/>
                <a:gd name="connsiteX34" fmla="*/ 476093 w 915597"/>
                <a:gd name="connsiteY34" fmla="*/ 46673 h 617714"/>
                <a:gd name="connsiteX35" fmla="*/ 476730 w 915597"/>
                <a:gd name="connsiteY35" fmla="*/ 45988 h 617714"/>
                <a:gd name="connsiteX36" fmla="*/ 504752 w 915597"/>
                <a:gd name="connsiteY36" fmla="*/ 15911 h 617714"/>
                <a:gd name="connsiteX37" fmla="*/ 545795 w 915597"/>
                <a:gd name="connsiteY37" fmla="*/ 838 h 617714"/>
                <a:gd name="connsiteX38" fmla="*/ 593827 w 915597"/>
                <a:gd name="connsiteY38" fmla="*/ 6306 h 617714"/>
                <a:gd name="connsiteX39" fmla="*/ 631126 w 915597"/>
                <a:gd name="connsiteY39" fmla="*/ 32407 h 617714"/>
                <a:gd name="connsiteX40" fmla="*/ 632239 w 915597"/>
                <a:gd name="connsiteY40" fmla="*/ 33186 h 617714"/>
                <a:gd name="connsiteX41" fmla="*/ 719381 w 915597"/>
                <a:gd name="connsiteY41" fmla="*/ 459 h 617714"/>
                <a:gd name="connsiteX0" fmla="*/ 719381 w 915597"/>
                <a:gd name="connsiteY0" fmla="*/ 459 h 617714"/>
                <a:gd name="connsiteX1" fmla="*/ 751408 w 915597"/>
                <a:gd name="connsiteY1" fmla="*/ 7787 h 617714"/>
                <a:gd name="connsiteX2" fmla="*/ 811838 w 915597"/>
                <a:gd name="connsiteY2" fmla="*/ 77078 h 617714"/>
                <a:gd name="connsiteX3" fmla="*/ 812172 w 915597"/>
                <a:gd name="connsiteY3" fmla="*/ 77249 h 617714"/>
                <a:gd name="connsiteX4" fmla="*/ 859887 w 915597"/>
                <a:gd name="connsiteY4" fmla="*/ 101779 h 617714"/>
                <a:gd name="connsiteX5" fmla="*/ 889393 w 915597"/>
                <a:gd name="connsiteY5" fmla="*/ 144328 h 617714"/>
                <a:gd name="connsiteX6" fmla="*/ 885922 w 915597"/>
                <a:gd name="connsiteY6" fmla="*/ 217250 h 617714"/>
                <a:gd name="connsiteX7" fmla="*/ 911279 w 915597"/>
                <a:gd name="connsiteY7" fmla="*/ 328746 h 617714"/>
                <a:gd name="connsiteX8" fmla="*/ 792492 w 915597"/>
                <a:gd name="connsiteY8" fmla="*/ 426344 h 617714"/>
                <a:gd name="connsiteX9" fmla="*/ 749968 w 915597"/>
                <a:gd name="connsiteY9" fmla="*/ 509973 h 617714"/>
                <a:gd name="connsiteX10" fmla="*/ 605188 w 915597"/>
                <a:gd name="connsiteY10" fmla="*/ 520099 h 617714"/>
                <a:gd name="connsiteX11" fmla="*/ 501726 w 915597"/>
                <a:gd name="connsiteY11" fmla="*/ 609316 h 617714"/>
                <a:gd name="connsiteX12" fmla="*/ 349601 w 915597"/>
                <a:gd name="connsiteY12" fmla="*/ 554858 h 617714"/>
                <a:gd name="connsiteX13" fmla="*/ 313390 w 915597"/>
                <a:gd name="connsiteY13" fmla="*/ 566554 h 617714"/>
                <a:gd name="connsiteX14" fmla="*/ 323017 w 915597"/>
                <a:gd name="connsiteY14" fmla="*/ 568497 h 617714"/>
                <a:gd name="connsiteX15" fmla="*/ 354198 w 915597"/>
                <a:gd name="connsiteY15" fmla="*/ 615539 h 617714"/>
                <a:gd name="connsiteX16" fmla="*/ 353534 w 915597"/>
                <a:gd name="connsiteY16" fmla="*/ 617714 h 617714"/>
                <a:gd name="connsiteX17" fmla="*/ 314688 w 915597"/>
                <a:gd name="connsiteY17" fmla="*/ 589618 h 617714"/>
                <a:gd name="connsiteX18" fmla="*/ 260180 w 915597"/>
                <a:gd name="connsiteY18" fmla="*/ 589618 h 617714"/>
                <a:gd name="connsiteX19" fmla="*/ 267044 w 915597"/>
                <a:gd name="connsiteY19" fmla="*/ 579439 h 617714"/>
                <a:gd name="connsiteX20" fmla="*/ 274832 w 915597"/>
                <a:gd name="connsiteY20" fmla="*/ 574188 h 617714"/>
                <a:gd name="connsiteX21" fmla="*/ 224262 w 915597"/>
                <a:gd name="connsiteY21" fmla="*/ 571410 h 617714"/>
                <a:gd name="connsiteX22" fmla="*/ 123625 w 915597"/>
                <a:gd name="connsiteY22" fmla="*/ 501053 h 617714"/>
                <a:gd name="connsiteX23" fmla="*/ 24269 w 915597"/>
                <a:gd name="connsiteY23" fmla="*/ 441178 h 617714"/>
                <a:gd name="connsiteX24" fmla="*/ 45499 w 915597"/>
                <a:gd name="connsiteY24" fmla="*/ 360357 h 617714"/>
                <a:gd name="connsiteX25" fmla="*/ 668 w 915597"/>
                <a:gd name="connsiteY25" fmla="*/ 277437 h 617714"/>
                <a:gd name="connsiteX26" fmla="*/ 82541 w 915597"/>
                <a:gd name="connsiteY26" fmla="*/ 203735 h 617714"/>
                <a:gd name="connsiteX27" fmla="*/ 83324 w 915597"/>
                <a:gd name="connsiteY27" fmla="*/ 201792 h 617714"/>
                <a:gd name="connsiteX28" fmla="*/ 83324 w 915597"/>
                <a:gd name="connsiteY28" fmla="*/ 201792 h 617714"/>
                <a:gd name="connsiteX29" fmla="*/ 119794 w 915597"/>
                <a:gd name="connsiteY29" fmla="*/ 95954 h 617714"/>
                <a:gd name="connsiteX30" fmla="*/ 297213 w 915597"/>
                <a:gd name="connsiteY30" fmla="*/ 71774 h 617714"/>
                <a:gd name="connsiteX31" fmla="*/ 297253 w 915597"/>
                <a:gd name="connsiteY31" fmla="*/ 71733 h 617714"/>
                <a:gd name="connsiteX32" fmla="*/ 332536 w 915597"/>
                <a:gd name="connsiteY32" fmla="*/ 35367 h 617714"/>
                <a:gd name="connsiteX33" fmla="*/ 476093 w 915597"/>
                <a:gd name="connsiteY33" fmla="*/ 46673 h 617714"/>
                <a:gd name="connsiteX34" fmla="*/ 476730 w 915597"/>
                <a:gd name="connsiteY34" fmla="*/ 45988 h 617714"/>
                <a:gd name="connsiteX35" fmla="*/ 504752 w 915597"/>
                <a:gd name="connsiteY35" fmla="*/ 15911 h 617714"/>
                <a:gd name="connsiteX36" fmla="*/ 545795 w 915597"/>
                <a:gd name="connsiteY36" fmla="*/ 838 h 617714"/>
                <a:gd name="connsiteX37" fmla="*/ 593827 w 915597"/>
                <a:gd name="connsiteY37" fmla="*/ 6306 h 617714"/>
                <a:gd name="connsiteX38" fmla="*/ 631126 w 915597"/>
                <a:gd name="connsiteY38" fmla="*/ 32407 h 617714"/>
                <a:gd name="connsiteX39" fmla="*/ 632239 w 915597"/>
                <a:gd name="connsiteY39" fmla="*/ 33186 h 617714"/>
                <a:gd name="connsiteX40" fmla="*/ 719381 w 915597"/>
                <a:gd name="connsiteY40" fmla="*/ 459 h 617714"/>
                <a:gd name="connsiteX0" fmla="*/ 719381 w 915597"/>
                <a:gd name="connsiteY0" fmla="*/ 459 h 615539"/>
                <a:gd name="connsiteX1" fmla="*/ 751408 w 915597"/>
                <a:gd name="connsiteY1" fmla="*/ 7787 h 615539"/>
                <a:gd name="connsiteX2" fmla="*/ 811838 w 915597"/>
                <a:gd name="connsiteY2" fmla="*/ 77078 h 615539"/>
                <a:gd name="connsiteX3" fmla="*/ 812172 w 915597"/>
                <a:gd name="connsiteY3" fmla="*/ 77249 h 615539"/>
                <a:gd name="connsiteX4" fmla="*/ 859887 w 915597"/>
                <a:gd name="connsiteY4" fmla="*/ 101779 h 615539"/>
                <a:gd name="connsiteX5" fmla="*/ 889393 w 915597"/>
                <a:gd name="connsiteY5" fmla="*/ 144328 h 615539"/>
                <a:gd name="connsiteX6" fmla="*/ 885922 w 915597"/>
                <a:gd name="connsiteY6" fmla="*/ 217250 h 615539"/>
                <a:gd name="connsiteX7" fmla="*/ 911279 w 915597"/>
                <a:gd name="connsiteY7" fmla="*/ 328746 h 615539"/>
                <a:gd name="connsiteX8" fmla="*/ 792492 w 915597"/>
                <a:gd name="connsiteY8" fmla="*/ 426344 h 615539"/>
                <a:gd name="connsiteX9" fmla="*/ 749968 w 915597"/>
                <a:gd name="connsiteY9" fmla="*/ 509973 h 615539"/>
                <a:gd name="connsiteX10" fmla="*/ 605188 w 915597"/>
                <a:gd name="connsiteY10" fmla="*/ 520099 h 615539"/>
                <a:gd name="connsiteX11" fmla="*/ 501726 w 915597"/>
                <a:gd name="connsiteY11" fmla="*/ 609316 h 615539"/>
                <a:gd name="connsiteX12" fmla="*/ 349601 w 915597"/>
                <a:gd name="connsiteY12" fmla="*/ 554858 h 615539"/>
                <a:gd name="connsiteX13" fmla="*/ 313390 w 915597"/>
                <a:gd name="connsiteY13" fmla="*/ 566554 h 615539"/>
                <a:gd name="connsiteX14" fmla="*/ 323017 w 915597"/>
                <a:gd name="connsiteY14" fmla="*/ 568497 h 615539"/>
                <a:gd name="connsiteX15" fmla="*/ 354198 w 915597"/>
                <a:gd name="connsiteY15" fmla="*/ 615539 h 615539"/>
                <a:gd name="connsiteX16" fmla="*/ 314688 w 915597"/>
                <a:gd name="connsiteY16" fmla="*/ 589618 h 615539"/>
                <a:gd name="connsiteX17" fmla="*/ 260180 w 915597"/>
                <a:gd name="connsiteY17" fmla="*/ 589618 h 615539"/>
                <a:gd name="connsiteX18" fmla="*/ 267044 w 915597"/>
                <a:gd name="connsiteY18" fmla="*/ 579439 h 615539"/>
                <a:gd name="connsiteX19" fmla="*/ 274832 w 915597"/>
                <a:gd name="connsiteY19" fmla="*/ 574188 h 615539"/>
                <a:gd name="connsiteX20" fmla="*/ 224262 w 915597"/>
                <a:gd name="connsiteY20" fmla="*/ 571410 h 615539"/>
                <a:gd name="connsiteX21" fmla="*/ 123625 w 915597"/>
                <a:gd name="connsiteY21" fmla="*/ 501053 h 615539"/>
                <a:gd name="connsiteX22" fmla="*/ 24269 w 915597"/>
                <a:gd name="connsiteY22" fmla="*/ 441178 h 615539"/>
                <a:gd name="connsiteX23" fmla="*/ 45499 w 915597"/>
                <a:gd name="connsiteY23" fmla="*/ 360357 h 615539"/>
                <a:gd name="connsiteX24" fmla="*/ 668 w 915597"/>
                <a:gd name="connsiteY24" fmla="*/ 277437 h 615539"/>
                <a:gd name="connsiteX25" fmla="*/ 82541 w 915597"/>
                <a:gd name="connsiteY25" fmla="*/ 203735 h 615539"/>
                <a:gd name="connsiteX26" fmla="*/ 83324 w 915597"/>
                <a:gd name="connsiteY26" fmla="*/ 201792 h 615539"/>
                <a:gd name="connsiteX27" fmla="*/ 83324 w 915597"/>
                <a:gd name="connsiteY27" fmla="*/ 201792 h 615539"/>
                <a:gd name="connsiteX28" fmla="*/ 119794 w 915597"/>
                <a:gd name="connsiteY28" fmla="*/ 95954 h 615539"/>
                <a:gd name="connsiteX29" fmla="*/ 297213 w 915597"/>
                <a:gd name="connsiteY29" fmla="*/ 71774 h 615539"/>
                <a:gd name="connsiteX30" fmla="*/ 297253 w 915597"/>
                <a:gd name="connsiteY30" fmla="*/ 71733 h 615539"/>
                <a:gd name="connsiteX31" fmla="*/ 332536 w 915597"/>
                <a:gd name="connsiteY31" fmla="*/ 35367 h 615539"/>
                <a:gd name="connsiteX32" fmla="*/ 476093 w 915597"/>
                <a:gd name="connsiteY32" fmla="*/ 46673 h 615539"/>
                <a:gd name="connsiteX33" fmla="*/ 476730 w 915597"/>
                <a:gd name="connsiteY33" fmla="*/ 45988 h 615539"/>
                <a:gd name="connsiteX34" fmla="*/ 504752 w 915597"/>
                <a:gd name="connsiteY34" fmla="*/ 15911 h 615539"/>
                <a:gd name="connsiteX35" fmla="*/ 545795 w 915597"/>
                <a:gd name="connsiteY35" fmla="*/ 838 h 615539"/>
                <a:gd name="connsiteX36" fmla="*/ 593827 w 915597"/>
                <a:gd name="connsiteY36" fmla="*/ 6306 h 615539"/>
                <a:gd name="connsiteX37" fmla="*/ 631126 w 915597"/>
                <a:gd name="connsiteY37" fmla="*/ 32407 h 615539"/>
                <a:gd name="connsiteX38" fmla="*/ 632239 w 915597"/>
                <a:gd name="connsiteY38" fmla="*/ 33186 h 615539"/>
                <a:gd name="connsiteX39" fmla="*/ 719381 w 915597"/>
                <a:gd name="connsiteY39" fmla="*/ 459 h 615539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0180 w 915597"/>
                <a:gd name="connsiteY16" fmla="*/ 589618 h 612922"/>
                <a:gd name="connsiteX17" fmla="*/ 267044 w 915597"/>
                <a:gd name="connsiteY17" fmla="*/ 579439 h 612922"/>
                <a:gd name="connsiteX18" fmla="*/ 274832 w 915597"/>
                <a:gd name="connsiteY18" fmla="*/ 574188 h 612922"/>
                <a:gd name="connsiteX19" fmla="*/ 224262 w 915597"/>
                <a:gd name="connsiteY19" fmla="*/ 571410 h 612922"/>
                <a:gd name="connsiteX20" fmla="*/ 123625 w 915597"/>
                <a:gd name="connsiteY20" fmla="*/ 501053 h 612922"/>
                <a:gd name="connsiteX21" fmla="*/ 24269 w 915597"/>
                <a:gd name="connsiteY21" fmla="*/ 441178 h 612922"/>
                <a:gd name="connsiteX22" fmla="*/ 45499 w 915597"/>
                <a:gd name="connsiteY22" fmla="*/ 360357 h 612922"/>
                <a:gd name="connsiteX23" fmla="*/ 668 w 915597"/>
                <a:gd name="connsiteY23" fmla="*/ 277437 h 612922"/>
                <a:gd name="connsiteX24" fmla="*/ 82541 w 915597"/>
                <a:gd name="connsiteY24" fmla="*/ 203735 h 612922"/>
                <a:gd name="connsiteX25" fmla="*/ 83324 w 915597"/>
                <a:gd name="connsiteY25" fmla="*/ 201792 h 612922"/>
                <a:gd name="connsiteX26" fmla="*/ 83324 w 915597"/>
                <a:gd name="connsiteY26" fmla="*/ 201792 h 612922"/>
                <a:gd name="connsiteX27" fmla="*/ 119794 w 915597"/>
                <a:gd name="connsiteY27" fmla="*/ 95954 h 612922"/>
                <a:gd name="connsiteX28" fmla="*/ 297213 w 915597"/>
                <a:gd name="connsiteY28" fmla="*/ 71774 h 612922"/>
                <a:gd name="connsiteX29" fmla="*/ 297253 w 915597"/>
                <a:gd name="connsiteY29" fmla="*/ 71733 h 612922"/>
                <a:gd name="connsiteX30" fmla="*/ 332536 w 915597"/>
                <a:gd name="connsiteY30" fmla="*/ 35367 h 612922"/>
                <a:gd name="connsiteX31" fmla="*/ 476093 w 915597"/>
                <a:gd name="connsiteY31" fmla="*/ 46673 h 612922"/>
                <a:gd name="connsiteX32" fmla="*/ 476730 w 915597"/>
                <a:gd name="connsiteY32" fmla="*/ 45988 h 612922"/>
                <a:gd name="connsiteX33" fmla="*/ 504752 w 915597"/>
                <a:gd name="connsiteY33" fmla="*/ 15911 h 612922"/>
                <a:gd name="connsiteX34" fmla="*/ 545795 w 915597"/>
                <a:gd name="connsiteY34" fmla="*/ 838 h 612922"/>
                <a:gd name="connsiteX35" fmla="*/ 593827 w 915597"/>
                <a:gd name="connsiteY35" fmla="*/ 6306 h 612922"/>
                <a:gd name="connsiteX36" fmla="*/ 631126 w 915597"/>
                <a:gd name="connsiteY36" fmla="*/ 32407 h 612922"/>
                <a:gd name="connsiteX37" fmla="*/ 632239 w 915597"/>
                <a:gd name="connsiteY37" fmla="*/ 33186 h 612922"/>
                <a:gd name="connsiteX38" fmla="*/ 719381 w 915597"/>
                <a:gd name="connsiteY38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314688 w 915597"/>
                <a:gd name="connsiteY15" fmla="*/ 589618 h 612922"/>
                <a:gd name="connsiteX16" fmla="*/ 267044 w 915597"/>
                <a:gd name="connsiteY16" fmla="*/ 579439 h 612922"/>
                <a:gd name="connsiteX17" fmla="*/ 274832 w 915597"/>
                <a:gd name="connsiteY17" fmla="*/ 574188 h 612922"/>
                <a:gd name="connsiteX18" fmla="*/ 224262 w 915597"/>
                <a:gd name="connsiteY18" fmla="*/ 571410 h 612922"/>
                <a:gd name="connsiteX19" fmla="*/ 123625 w 915597"/>
                <a:gd name="connsiteY19" fmla="*/ 501053 h 612922"/>
                <a:gd name="connsiteX20" fmla="*/ 24269 w 915597"/>
                <a:gd name="connsiteY20" fmla="*/ 441178 h 612922"/>
                <a:gd name="connsiteX21" fmla="*/ 45499 w 915597"/>
                <a:gd name="connsiteY21" fmla="*/ 360357 h 612922"/>
                <a:gd name="connsiteX22" fmla="*/ 668 w 915597"/>
                <a:gd name="connsiteY22" fmla="*/ 277437 h 612922"/>
                <a:gd name="connsiteX23" fmla="*/ 82541 w 915597"/>
                <a:gd name="connsiteY23" fmla="*/ 203735 h 612922"/>
                <a:gd name="connsiteX24" fmla="*/ 83324 w 915597"/>
                <a:gd name="connsiteY24" fmla="*/ 201792 h 612922"/>
                <a:gd name="connsiteX25" fmla="*/ 83324 w 915597"/>
                <a:gd name="connsiteY25" fmla="*/ 201792 h 612922"/>
                <a:gd name="connsiteX26" fmla="*/ 119794 w 915597"/>
                <a:gd name="connsiteY26" fmla="*/ 95954 h 612922"/>
                <a:gd name="connsiteX27" fmla="*/ 297213 w 915597"/>
                <a:gd name="connsiteY27" fmla="*/ 71774 h 612922"/>
                <a:gd name="connsiteX28" fmla="*/ 297253 w 915597"/>
                <a:gd name="connsiteY28" fmla="*/ 71733 h 612922"/>
                <a:gd name="connsiteX29" fmla="*/ 332536 w 915597"/>
                <a:gd name="connsiteY29" fmla="*/ 35367 h 612922"/>
                <a:gd name="connsiteX30" fmla="*/ 476093 w 915597"/>
                <a:gd name="connsiteY30" fmla="*/ 46673 h 612922"/>
                <a:gd name="connsiteX31" fmla="*/ 476730 w 915597"/>
                <a:gd name="connsiteY31" fmla="*/ 45988 h 612922"/>
                <a:gd name="connsiteX32" fmla="*/ 504752 w 915597"/>
                <a:gd name="connsiteY32" fmla="*/ 15911 h 612922"/>
                <a:gd name="connsiteX33" fmla="*/ 545795 w 915597"/>
                <a:gd name="connsiteY33" fmla="*/ 838 h 612922"/>
                <a:gd name="connsiteX34" fmla="*/ 593827 w 915597"/>
                <a:gd name="connsiteY34" fmla="*/ 6306 h 612922"/>
                <a:gd name="connsiteX35" fmla="*/ 631126 w 915597"/>
                <a:gd name="connsiteY35" fmla="*/ 32407 h 612922"/>
                <a:gd name="connsiteX36" fmla="*/ 632239 w 915597"/>
                <a:gd name="connsiteY36" fmla="*/ 33186 h 612922"/>
                <a:gd name="connsiteX37" fmla="*/ 719381 w 915597"/>
                <a:gd name="connsiteY37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323017 w 915597"/>
                <a:gd name="connsiteY14" fmla="*/ 568497 h 612922"/>
                <a:gd name="connsiteX15" fmla="*/ 267044 w 915597"/>
                <a:gd name="connsiteY15" fmla="*/ 579439 h 612922"/>
                <a:gd name="connsiteX16" fmla="*/ 274832 w 915597"/>
                <a:gd name="connsiteY16" fmla="*/ 574188 h 612922"/>
                <a:gd name="connsiteX17" fmla="*/ 224262 w 915597"/>
                <a:gd name="connsiteY17" fmla="*/ 571410 h 612922"/>
                <a:gd name="connsiteX18" fmla="*/ 123625 w 915597"/>
                <a:gd name="connsiteY18" fmla="*/ 501053 h 612922"/>
                <a:gd name="connsiteX19" fmla="*/ 24269 w 915597"/>
                <a:gd name="connsiteY19" fmla="*/ 441178 h 612922"/>
                <a:gd name="connsiteX20" fmla="*/ 45499 w 915597"/>
                <a:gd name="connsiteY20" fmla="*/ 360357 h 612922"/>
                <a:gd name="connsiteX21" fmla="*/ 668 w 915597"/>
                <a:gd name="connsiteY21" fmla="*/ 277437 h 612922"/>
                <a:gd name="connsiteX22" fmla="*/ 82541 w 915597"/>
                <a:gd name="connsiteY22" fmla="*/ 203735 h 612922"/>
                <a:gd name="connsiteX23" fmla="*/ 83324 w 915597"/>
                <a:gd name="connsiteY23" fmla="*/ 201792 h 612922"/>
                <a:gd name="connsiteX24" fmla="*/ 83324 w 915597"/>
                <a:gd name="connsiteY24" fmla="*/ 201792 h 612922"/>
                <a:gd name="connsiteX25" fmla="*/ 119794 w 915597"/>
                <a:gd name="connsiteY25" fmla="*/ 95954 h 612922"/>
                <a:gd name="connsiteX26" fmla="*/ 297213 w 915597"/>
                <a:gd name="connsiteY26" fmla="*/ 71774 h 612922"/>
                <a:gd name="connsiteX27" fmla="*/ 297253 w 915597"/>
                <a:gd name="connsiteY27" fmla="*/ 71733 h 612922"/>
                <a:gd name="connsiteX28" fmla="*/ 332536 w 915597"/>
                <a:gd name="connsiteY28" fmla="*/ 35367 h 612922"/>
                <a:gd name="connsiteX29" fmla="*/ 476093 w 915597"/>
                <a:gd name="connsiteY29" fmla="*/ 46673 h 612922"/>
                <a:gd name="connsiteX30" fmla="*/ 476730 w 915597"/>
                <a:gd name="connsiteY30" fmla="*/ 45988 h 612922"/>
                <a:gd name="connsiteX31" fmla="*/ 504752 w 915597"/>
                <a:gd name="connsiteY31" fmla="*/ 15911 h 612922"/>
                <a:gd name="connsiteX32" fmla="*/ 545795 w 915597"/>
                <a:gd name="connsiteY32" fmla="*/ 838 h 612922"/>
                <a:gd name="connsiteX33" fmla="*/ 593827 w 915597"/>
                <a:gd name="connsiteY33" fmla="*/ 6306 h 612922"/>
                <a:gd name="connsiteX34" fmla="*/ 631126 w 915597"/>
                <a:gd name="connsiteY34" fmla="*/ 32407 h 612922"/>
                <a:gd name="connsiteX35" fmla="*/ 632239 w 915597"/>
                <a:gd name="connsiteY35" fmla="*/ 33186 h 612922"/>
                <a:gd name="connsiteX36" fmla="*/ 719381 w 915597"/>
                <a:gd name="connsiteY36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67044 w 915597"/>
                <a:gd name="connsiteY14" fmla="*/ 579439 h 612922"/>
                <a:gd name="connsiteX15" fmla="*/ 274832 w 915597"/>
                <a:gd name="connsiteY15" fmla="*/ 574188 h 612922"/>
                <a:gd name="connsiteX16" fmla="*/ 224262 w 915597"/>
                <a:gd name="connsiteY16" fmla="*/ 571410 h 612922"/>
                <a:gd name="connsiteX17" fmla="*/ 123625 w 915597"/>
                <a:gd name="connsiteY17" fmla="*/ 501053 h 612922"/>
                <a:gd name="connsiteX18" fmla="*/ 24269 w 915597"/>
                <a:gd name="connsiteY18" fmla="*/ 441178 h 612922"/>
                <a:gd name="connsiteX19" fmla="*/ 45499 w 915597"/>
                <a:gd name="connsiteY19" fmla="*/ 360357 h 612922"/>
                <a:gd name="connsiteX20" fmla="*/ 668 w 915597"/>
                <a:gd name="connsiteY20" fmla="*/ 277437 h 612922"/>
                <a:gd name="connsiteX21" fmla="*/ 82541 w 915597"/>
                <a:gd name="connsiteY21" fmla="*/ 203735 h 612922"/>
                <a:gd name="connsiteX22" fmla="*/ 83324 w 915597"/>
                <a:gd name="connsiteY22" fmla="*/ 201792 h 612922"/>
                <a:gd name="connsiteX23" fmla="*/ 83324 w 915597"/>
                <a:gd name="connsiteY23" fmla="*/ 201792 h 612922"/>
                <a:gd name="connsiteX24" fmla="*/ 119794 w 915597"/>
                <a:gd name="connsiteY24" fmla="*/ 95954 h 612922"/>
                <a:gd name="connsiteX25" fmla="*/ 297213 w 915597"/>
                <a:gd name="connsiteY25" fmla="*/ 71774 h 612922"/>
                <a:gd name="connsiteX26" fmla="*/ 297253 w 915597"/>
                <a:gd name="connsiteY26" fmla="*/ 71733 h 612922"/>
                <a:gd name="connsiteX27" fmla="*/ 332536 w 915597"/>
                <a:gd name="connsiteY27" fmla="*/ 35367 h 612922"/>
                <a:gd name="connsiteX28" fmla="*/ 476093 w 915597"/>
                <a:gd name="connsiteY28" fmla="*/ 46673 h 612922"/>
                <a:gd name="connsiteX29" fmla="*/ 476730 w 915597"/>
                <a:gd name="connsiteY29" fmla="*/ 45988 h 612922"/>
                <a:gd name="connsiteX30" fmla="*/ 504752 w 915597"/>
                <a:gd name="connsiteY30" fmla="*/ 15911 h 612922"/>
                <a:gd name="connsiteX31" fmla="*/ 545795 w 915597"/>
                <a:gd name="connsiteY31" fmla="*/ 838 h 612922"/>
                <a:gd name="connsiteX32" fmla="*/ 593827 w 915597"/>
                <a:gd name="connsiteY32" fmla="*/ 6306 h 612922"/>
                <a:gd name="connsiteX33" fmla="*/ 631126 w 915597"/>
                <a:gd name="connsiteY33" fmla="*/ 32407 h 612922"/>
                <a:gd name="connsiteX34" fmla="*/ 632239 w 915597"/>
                <a:gd name="connsiteY34" fmla="*/ 33186 h 612922"/>
                <a:gd name="connsiteX35" fmla="*/ 719381 w 915597"/>
                <a:gd name="connsiteY35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74832 w 915597"/>
                <a:gd name="connsiteY14" fmla="*/ 574188 h 612922"/>
                <a:gd name="connsiteX15" fmla="*/ 224262 w 915597"/>
                <a:gd name="connsiteY15" fmla="*/ 571410 h 612922"/>
                <a:gd name="connsiteX16" fmla="*/ 123625 w 915597"/>
                <a:gd name="connsiteY16" fmla="*/ 501053 h 612922"/>
                <a:gd name="connsiteX17" fmla="*/ 24269 w 915597"/>
                <a:gd name="connsiteY17" fmla="*/ 441178 h 612922"/>
                <a:gd name="connsiteX18" fmla="*/ 45499 w 915597"/>
                <a:gd name="connsiteY18" fmla="*/ 360357 h 612922"/>
                <a:gd name="connsiteX19" fmla="*/ 668 w 915597"/>
                <a:gd name="connsiteY19" fmla="*/ 277437 h 612922"/>
                <a:gd name="connsiteX20" fmla="*/ 82541 w 915597"/>
                <a:gd name="connsiteY20" fmla="*/ 203735 h 612922"/>
                <a:gd name="connsiteX21" fmla="*/ 83324 w 915597"/>
                <a:gd name="connsiteY21" fmla="*/ 201792 h 612922"/>
                <a:gd name="connsiteX22" fmla="*/ 83324 w 915597"/>
                <a:gd name="connsiteY22" fmla="*/ 201792 h 612922"/>
                <a:gd name="connsiteX23" fmla="*/ 119794 w 915597"/>
                <a:gd name="connsiteY23" fmla="*/ 95954 h 612922"/>
                <a:gd name="connsiteX24" fmla="*/ 297213 w 915597"/>
                <a:gd name="connsiteY24" fmla="*/ 71774 h 612922"/>
                <a:gd name="connsiteX25" fmla="*/ 297253 w 915597"/>
                <a:gd name="connsiteY25" fmla="*/ 71733 h 612922"/>
                <a:gd name="connsiteX26" fmla="*/ 332536 w 915597"/>
                <a:gd name="connsiteY26" fmla="*/ 35367 h 612922"/>
                <a:gd name="connsiteX27" fmla="*/ 476093 w 915597"/>
                <a:gd name="connsiteY27" fmla="*/ 46673 h 612922"/>
                <a:gd name="connsiteX28" fmla="*/ 476730 w 915597"/>
                <a:gd name="connsiteY28" fmla="*/ 45988 h 612922"/>
                <a:gd name="connsiteX29" fmla="*/ 504752 w 915597"/>
                <a:gd name="connsiteY29" fmla="*/ 15911 h 612922"/>
                <a:gd name="connsiteX30" fmla="*/ 545795 w 915597"/>
                <a:gd name="connsiteY30" fmla="*/ 838 h 612922"/>
                <a:gd name="connsiteX31" fmla="*/ 593827 w 915597"/>
                <a:gd name="connsiteY31" fmla="*/ 6306 h 612922"/>
                <a:gd name="connsiteX32" fmla="*/ 631126 w 915597"/>
                <a:gd name="connsiteY32" fmla="*/ 32407 h 612922"/>
                <a:gd name="connsiteX33" fmla="*/ 632239 w 915597"/>
                <a:gd name="connsiteY33" fmla="*/ 33186 h 612922"/>
                <a:gd name="connsiteX34" fmla="*/ 719381 w 915597"/>
                <a:gd name="connsiteY34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313390 w 915597"/>
                <a:gd name="connsiteY13" fmla="*/ 566554 h 612922"/>
                <a:gd name="connsiteX14" fmla="*/ 224262 w 915597"/>
                <a:gd name="connsiteY14" fmla="*/ 571410 h 612922"/>
                <a:gd name="connsiteX15" fmla="*/ 123625 w 915597"/>
                <a:gd name="connsiteY15" fmla="*/ 501053 h 612922"/>
                <a:gd name="connsiteX16" fmla="*/ 24269 w 915597"/>
                <a:gd name="connsiteY16" fmla="*/ 441178 h 612922"/>
                <a:gd name="connsiteX17" fmla="*/ 45499 w 915597"/>
                <a:gd name="connsiteY17" fmla="*/ 360357 h 612922"/>
                <a:gd name="connsiteX18" fmla="*/ 668 w 915597"/>
                <a:gd name="connsiteY18" fmla="*/ 277437 h 612922"/>
                <a:gd name="connsiteX19" fmla="*/ 82541 w 915597"/>
                <a:gd name="connsiteY19" fmla="*/ 203735 h 612922"/>
                <a:gd name="connsiteX20" fmla="*/ 83324 w 915597"/>
                <a:gd name="connsiteY20" fmla="*/ 201792 h 612922"/>
                <a:gd name="connsiteX21" fmla="*/ 83324 w 915597"/>
                <a:gd name="connsiteY21" fmla="*/ 201792 h 612922"/>
                <a:gd name="connsiteX22" fmla="*/ 119794 w 915597"/>
                <a:gd name="connsiteY22" fmla="*/ 95954 h 612922"/>
                <a:gd name="connsiteX23" fmla="*/ 297213 w 915597"/>
                <a:gd name="connsiteY23" fmla="*/ 71774 h 612922"/>
                <a:gd name="connsiteX24" fmla="*/ 297253 w 915597"/>
                <a:gd name="connsiteY24" fmla="*/ 71733 h 612922"/>
                <a:gd name="connsiteX25" fmla="*/ 332536 w 915597"/>
                <a:gd name="connsiteY25" fmla="*/ 35367 h 612922"/>
                <a:gd name="connsiteX26" fmla="*/ 476093 w 915597"/>
                <a:gd name="connsiteY26" fmla="*/ 46673 h 612922"/>
                <a:gd name="connsiteX27" fmla="*/ 476730 w 915597"/>
                <a:gd name="connsiteY27" fmla="*/ 45988 h 612922"/>
                <a:gd name="connsiteX28" fmla="*/ 504752 w 915597"/>
                <a:gd name="connsiteY28" fmla="*/ 15911 h 612922"/>
                <a:gd name="connsiteX29" fmla="*/ 545795 w 915597"/>
                <a:gd name="connsiteY29" fmla="*/ 838 h 612922"/>
                <a:gd name="connsiteX30" fmla="*/ 593827 w 915597"/>
                <a:gd name="connsiteY30" fmla="*/ 6306 h 612922"/>
                <a:gd name="connsiteX31" fmla="*/ 631126 w 915597"/>
                <a:gd name="connsiteY31" fmla="*/ 32407 h 612922"/>
                <a:gd name="connsiteX32" fmla="*/ 632239 w 915597"/>
                <a:gd name="connsiteY32" fmla="*/ 33186 h 612922"/>
                <a:gd name="connsiteX33" fmla="*/ 719381 w 915597"/>
                <a:gd name="connsiteY33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  <a:gd name="connsiteX0" fmla="*/ 719381 w 915597"/>
                <a:gd name="connsiteY0" fmla="*/ 459 h 612922"/>
                <a:gd name="connsiteX1" fmla="*/ 751408 w 915597"/>
                <a:gd name="connsiteY1" fmla="*/ 7787 h 612922"/>
                <a:gd name="connsiteX2" fmla="*/ 811838 w 915597"/>
                <a:gd name="connsiteY2" fmla="*/ 77078 h 612922"/>
                <a:gd name="connsiteX3" fmla="*/ 812172 w 915597"/>
                <a:gd name="connsiteY3" fmla="*/ 77249 h 612922"/>
                <a:gd name="connsiteX4" fmla="*/ 859887 w 915597"/>
                <a:gd name="connsiteY4" fmla="*/ 101779 h 612922"/>
                <a:gd name="connsiteX5" fmla="*/ 889393 w 915597"/>
                <a:gd name="connsiteY5" fmla="*/ 144328 h 612922"/>
                <a:gd name="connsiteX6" fmla="*/ 885922 w 915597"/>
                <a:gd name="connsiteY6" fmla="*/ 217250 h 612922"/>
                <a:gd name="connsiteX7" fmla="*/ 911279 w 915597"/>
                <a:gd name="connsiteY7" fmla="*/ 328746 h 612922"/>
                <a:gd name="connsiteX8" fmla="*/ 792492 w 915597"/>
                <a:gd name="connsiteY8" fmla="*/ 426344 h 612922"/>
                <a:gd name="connsiteX9" fmla="*/ 749968 w 915597"/>
                <a:gd name="connsiteY9" fmla="*/ 509973 h 612922"/>
                <a:gd name="connsiteX10" fmla="*/ 605188 w 915597"/>
                <a:gd name="connsiteY10" fmla="*/ 520099 h 612922"/>
                <a:gd name="connsiteX11" fmla="*/ 501726 w 915597"/>
                <a:gd name="connsiteY11" fmla="*/ 609316 h 612922"/>
                <a:gd name="connsiteX12" fmla="*/ 349601 w 915597"/>
                <a:gd name="connsiteY12" fmla="*/ 554858 h 612922"/>
                <a:gd name="connsiteX13" fmla="*/ 224262 w 915597"/>
                <a:gd name="connsiteY13" fmla="*/ 571410 h 612922"/>
                <a:gd name="connsiteX14" fmla="*/ 123625 w 915597"/>
                <a:gd name="connsiteY14" fmla="*/ 501053 h 612922"/>
                <a:gd name="connsiteX15" fmla="*/ 24269 w 915597"/>
                <a:gd name="connsiteY15" fmla="*/ 441178 h 612922"/>
                <a:gd name="connsiteX16" fmla="*/ 45499 w 915597"/>
                <a:gd name="connsiteY16" fmla="*/ 360357 h 612922"/>
                <a:gd name="connsiteX17" fmla="*/ 668 w 915597"/>
                <a:gd name="connsiteY17" fmla="*/ 277437 h 612922"/>
                <a:gd name="connsiteX18" fmla="*/ 82541 w 915597"/>
                <a:gd name="connsiteY18" fmla="*/ 203735 h 612922"/>
                <a:gd name="connsiteX19" fmla="*/ 83324 w 915597"/>
                <a:gd name="connsiteY19" fmla="*/ 201792 h 612922"/>
                <a:gd name="connsiteX20" fmla="*/ 83324 w 915597"/>
                <a:gd name="connsiteY20" fmla="*/ 201792 h 612922"/>
                <a:gd name="connsiteX21" fmla="*/ 119794 w 915597"/>
                <a:gd name="connsiteY21" fmla="*/ 95954 h 612922"/>
                <a:gd name="connsiteX22" fmla="*/ 297213 w 915597"/>
                <a:gd name="connsiteY22" fmla="*/ 71774 h 612922"/>
                <a:gd name="connsiteX23" fmla="*/ 297253 w 915597"/>
                <a:gd name="connsiteY23" fmla="*/ 71733 h 612922"/>
                <a:gd name="connsiteX24" fmla="*/ 332536 w 915597"/>
                <a:gd name="connsiteY24" fmla="*/ 35367 h 612922"/>
                <a:gd name="connsiteX25" fmla="*/ 476093 w 915597"/>
                <a:gd name="connsiteY25" fmla="*/ 46673 h 612922"/>
                <a:gd name="connsiteX26" fmla="*/ 476730 w 915597"/>
                <a:gd name="connsiteY26" fmla="*/ 45988 h 612922"/>
                <a:gd name="connsiteX27" fmla="*/ 504752 w 915597"/>
                <a:gd name="connsiteY27" fmla="*/ 15911 h 612922"/>
                <a:gd name="connsiteX28" fmla="*/ 545795 w 915597"/>
                <a:gd name="connsiteY28" fmla="*/ 838 h 612922"/>
                <a:gd name="connsiteX29" fmla="*/ 593827 w 915597"/>
                <a:gd name="connsiteY29" fmla="*/ 6306 h 612922"/>
                <a:gd name="connsiteX30" fmla="*/ 631126 w 915597"/>
                <a:gd name="connsiteY30" fmla="*/ 32407 h 612922"/>
                <a:gd name="connsiteX31" fmla="*/ 632239 w 915597"/>
                <a:gd name="connsiteY31" fmla="*/ 33186 h 612922"/>
                <a:gd name="connsiteX32" fmla="*/ 719381 w 915597"/>
                <a:gd name="connsiteY32" fmla="*/ 459 h 6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5597" h="612922">
                  <a:moveTo>
                    <a:pt x="719381" y="459"/>
                  </a:moveTo>
                  <a:cubicBezTo>
                    <a:pt x="730215" y="1296"/>
                    <a:pt x="741025" y="3709"/>
                    <a:pt x="751408" y="7787"/>
                  </a:cubicBezTo>
                  <a:cubicBezTo>
                    <a:pt x="783052" y="20210"/>
                    <a:pt x="805742" y="46219"/>
                    <a:pt x="811838" y="77078"/>
                  </a:cubicBezTo>
                  <a:lnTo>
                    <a:pt x="812172" y="77249"/>
                  </a:lnTo>
                  <a:lnTo>
                    <a:pt x="859887" y="101779"/>
                  </a:lnTo>
                  <a:cubicBezTo>
                    <a:pt x="873222" y="113341"/>
                    <a:pt x="883467" y="127877"/>
                    <a:pt x="889393" y="144328"/>
                  </a:cubicBezTo>
                  <a:cubicBezTo>
                    <a:pt x="898008" y="168210"/>
                    <a:pt x="896780" y="194148"/>
                    <a:pt x="885922" y="217250"/>
                  </a:cubicBezTo>
                  <a:cubicBezTo>
                    <a:pt x="912613" y="248932"/>
                    <a:pt x="921947" y="290002"/>
                    <a:pt x="911279" y="328746"/>
                  </a:cubicBezTo>
                  <a:cubicBezTo>
                    <a:pt x="897098" y="380254"/>
                    <a:pt x="850150" y="418828"/>
                    <a:pt x="792492" y="426344"/>
                  </a:cubicBezTo>
                  <a:cubicBezTo>
                    <a:pt x="792217" y="458494"/>
                    <a:pt x="776702" y="488985"/>
                    <a:pt x="749968" y="509973"/>
                  </a:cubicBezTo>
                  <a:cubicBezTo>
                    <a:pt x="709349" y="541868"/>
                    <a:pt x="650675" y="545967"/>
                    <a:pt x="605188" y="520099"/>
                  </a:cubicBezTo>
                  <a:cubicBezTo>
                    <a:pt x="590477" y="564530"/>
                    <a:pt x="551086" y="598495"/>
                    <a:pt x="501726" y="609316"/>
                  </a:cubicBezTo>
                  <a:cubicBezTo>
                    <a:pt x="443560" y="622065"/>
                    <a:pt x="382854" y="600339"/>
                    <a:pt x="349601" y="554858"/>
                  </a:cubicBezTo>
                  <a:cubicBezTo>
                    <a:pt x="297341" y="573475"/>
                    <a:pt x="266042" y="565893"/>
                    <a:pt x="224262" y="571410"/>
                  </a:cubicBezTo>
                  <a:cubicBezTo>
                    <a:pt x="183273" y="561652"/>
                    <a:pt x="146401" y="537408"/>
                    <a:pt x="123625" y="501053"/>
                  </a:cubicBezTo>
                  <a:cubicBezTo>
                    <a:pt x="78879" y="505832"/>
                    <a:pt x="36863" y="480518"/>
                    <a:pt x="24269" y="441178"/>
                  </a:cubicBezTo>
                  <a:cubicBezTo>
                    <a:pt x="15146" y="412716"/>
                    <a:pt x="23211" y="381998"/>
                    <a:pt x="45499" y="360357"/>
                  </a:cubicBezTo>
                  <a:cubicBezTo>
                    <a:pt x="13876" y="343381"/>
                    <a:pt x="-3735" y="310806"/>
                    <a:pt x="668" y="277437"/>
                  </a:cubicBezTo>
                  <a:cubicBezTo>
                    <a:pt x="5833" y="238366"/>
                    <a:pt x="39827" y="207762"/>
                    <a:pt x="82541" y="203735"/>
                  </a:cubicBezTo>
                  <a:lnTo>
                    <a:pt x="83324" y="201792"/>
                  </a:lnTo>
                  <a:lnTo>
                    <a:pt x="83324" y="201792"/>
                  </a:lnTo>
                  <a:cubicBezTo>
                    <a:pt x="77588" y="163317"/>
                    <a:pt x="90965" y="124516"/>
                    <a:pt x="119794" y="95954"/>
                  </a:cubicBezTo>
                  <a:cubicBezTo>
                    <a:pt x="165345" y="50842"/>
                    <a:pt x="239196" y="40787"/>
                    <a:pt x="297213" y="71774"/>
                  </a:cubicBezTo>
                  <a:cubicBezTo>
                    <a:pt x="297226" y="71760"/>
                    <a:pt x="297240" y="71747"/>
                    <a:pt x="297253" y="71733"/>
                  </a:cubicBezTo>
                  <a:lnTo>
                    <a:pt x="332536" y="35367"/>
                  </a:lnTo>
                  <a:cubicBezTo>
                    <a:pt x="375215" y="8411"/>
                    <a:pt x="435739" y="10403"/>
                    <a:pt x="476093" y="46673"/>
                  </a:cubicBezTo>
                  <a:lnTo>
                    <a:pt x="476730" y="45988"/>
                  </a:lnTo>
                  <a:lnTo>
                    <a:pt x="504752" y="15911"/>
                  </a:lnTo>
                  <a:cubicBezTo>
                    <a:pt x="516722" y="8038"/>
                    <a:pt x="530756" y="2780"/>
                    <a:pt x="545795" y="838"/>
                  </a:cubicBezTo>
                  <a:cubicBezTo>
                    <a:pt x="562347" y="-1304"/>
                    <a:pt x="578889" y="717"/>
                    <a:pt x="593827" y="6306"/>
                  </a:cubicBezTo>
                  <a:lnTo>
                    <a:pt x="631126" y="32407"/>
                  </a:lnTo>
                  <a:lnTo>
                    <a:pt x="632239" y="33186"/>
                  </a:lnTo>
                  <a:cubicBezTo>
                    <a:pt x="654179" y="9637"/>
                    <a:pt x="686881" y="-2050"/>
                    <a:pt x="719381" y="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="" xmlns:a16="http://schemas.microsoft.com/office/drawing/2014/main" id="{C66F975A-7FDE-4869-9D4E-B4D94D45EFA2}"/>
              </a:ext>
            </a:extLst>
          </p:cNvPr>
          <p:cNvGrpSpPr/>
          <p:nvPr/>
        </p:nvGrpSpPr>
        <p:grpSpPr>
          <a:xfrm rot="1679751">
            <a:off x="1700671" y="2859147"/>
            <a:ext cx="249107" cy="481342"/>
            <a:chOff x="903020" y="3403687"/>
            <a:chExt cx="1584176" cy="3061053"/>
          </a:xfrm>
        </p:grpSpPr>
        <p:sp>
          <p:nvSpPr>
            <p:cNvPr id="97" name="Trapezoid 19">
              <a:extLst>
                <a:ext uri="{FF2B5EF4-FFF2-40B4-BE49-F238E27FC236}">
                  <a16:creationId xmlns="" xmlns:a16="http://schemas.microsoft.com/office/drawing/2014/main" id="{9F3A808F-C659-4FCE-92BB-D0EF1388B1E7}"/>
                </a:ext>
              </a:extLst>
            </p:cNvPr>
            <p:cNvSpPr/>
            <p:nvPr/>
          </p:nvSpPr>
          <p:spPr>
            <a:xfrm>
              <a:off x="1605955" y="5636740"/>
              <a:ext cx="178306" cy="828000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Group 16">
              <a:extLst>
                <a:ext uri="{FF2B5EF4-FFF2-40B4-BE49-F238E27FC236}">
                  <a16:creationId xmlns="" xmlns:a16="http://schemas.microsoft.com/office/drawing/2014/main" id="{46C30EAA-2F15-44AD-BE80-B767D5328522}"/>
                </a:ext>
              </a:extLst>
            </p:cNvPr>
            <p:cNvGrpSpPr/>
            <p:nvPr/>
          </p:nvGrpSpPr>
          <p:grpSpPr>
            <a:xfrm>
              <a:off x="903020" y="3403687"/>
              <a:ext cx="1584176" cy="2282988"/>
              <a:chOff x="967240" y="3289369"/>
              <a:chExt cx="1100200" cy="1585520"/>
            </a:xfrm>
          </p:grpSpPr>
          <p:sp>
            <p:nvSpPr>
              <p:cNvPr id="99" name="Freeform 3">
                <a:extLst>
                  <a:ext uri="{FF2B5EF4-FFF2-40B4-BE49-F238E27FC236}">
                    <a16:creationId xmlns="" xmlns:a16="http://schemas.microsoft.com/office/drawing/2014/main" id="{3806FAEA-F0A9-4531-9DBA-417596FA7ADA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Freeform 18">
                <a:extLst>
                  <a:ext uri="{FF2B5EF4-FFF2-40B4-BE49-F238E27FC236}">
                    <a16:creationId xmlns="" xmlns:a16="http://schemas.microsoft.com/office/drawing/2014/main" id="{CB752BEB-D34B-43AD-BA0C-529EE6355A48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="" xmlns:a16="http://schemas.microsoft.com/office/drawing/2014/main" id="{FF77266A-ABB2-48B8-B4F8-75DED3F19806}"/>
              </a:ext>
            </a:extLst>
          </p:cNvPr>
          <p:cNvGrpSpPr/>
          <p:nvPr/>
        </p:nvGrpSpPr>
        <p:grpSpPr>
          <a:xfrm rot="3609073" flipH="1">
            <a:off x="3530163" y="4592286"/>
            <a:ext cx="716904" cy="737265"/>
            <a:chOff x="9498806" y="3311273"/>
            <a:chExt cx="1998856" cy="2055624"/>
          </a:xfrm>
        </p:grpSpPr>
        <p:sp>
          <p:nvSpPr>
            <p:cNvPr id="133" name="Freeform 9">
              <a:extLst>
                <a:ext uri="{FF2B5EF4-FFF2-40B4-BE49-F238E27FC236}">
                  <a16:creationId xmlns="" xmlns:a16="http://schemas.microsoft.com/office/drawing/2014/main" id="{F18F4A4B-B688-44BB-A8A2-7894C1B59804}"/>
                </a:ext>
              </a:extLst>
            </p:cNvPr>
            <p:cNvSpPr/>
            <p:nvPr/>
          </p:nvSpPr>
          <p:spPr>
            <a:xfrm>
              <a:off x="10435912" y="3742328"/>
              <a:ext cx="289282" cy="1624569"/>
            </a:xfrm>
            <a:custGeom>
              <a:avLst/>
              <a:gdLst>
                <a:gd name="connsiteX0" fmla="*/ 171450 w 323850"/>
                <a:gd name="connsiteY0" fmla="*/ 28575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71450 w 323850"/>
                <a:gd name="connsiteY9" fmla="*/ 28575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76225 w 323850"/>
                <a:gd name="connsiteY7" fmla="*/ 0 h 2152650"/>
                <a:gd name="connsiteX8" fmla="*/ 167117 w 323850"/>
                <a:gd name="connsiteY8" fmla="*/ 2573 h 2152650"/>
                <a:gd name="connsiteX0" fmla="*/ 167117 w 327783"/>
                <a:gd name="connsiteY0" fmla="*/ 2573 h 2152650"/>
                <a:gd name="connsiteX1" fmla="*/ 152400 w 327783"/>
                <a:gd name="connsiteY1" fmla="*/ 647700 h 2152650"/>
                <a:gd name="connsiteX2" fmla="*/ 0 w 327783"/>
                <a:gd name="connsiteY2" fmla="*/ 1457325 h 2152650"/>
                <a:gd name="connsiteX3" fmla="*/ 180975 w 327783"/>
                <a:gd name="connsiteY3" fmla="*/ 2152650 h 2152650"/>
                <a:gd name="connsiteX4" fmla="*/ 323850 w 327783"/>
                <a:gd name="connsiteY4" fmla="*/ 2066925 h 2152650"/>
                <a:gd name="connsiteX5" fmla="*/ 161925 w 327783"/>
                <a:gd name="connsiteY5" fmla="*/ 1419225 h 2152650"/>
                <a:gd name="connsiteX6" fmla="*/ 295275 w 327783"/>
                <a:gd name="connsiteY6" fmla="*/ 628650 h 2152650"/>
                <a:gd name="connsiteX7" fmla="*/ 276225 w 327783"/>
                <a:gd name="connsiteY7" fmla="*/ 0 h 2152650"/>
                <a:gd name="connsiteX8" fmla="*/ 167117 w 327783"/>
                <a:gd name="connsiteY8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78793 w 361458"/>
                <a:gd name="connsiteY0" fmla="*/ 2573 h 2152650"/>
                <a:gd name="connsiteX1" fmla="*/ 164076 w 361458"/>
                <a:gd name="connsiteY1" fmla="*/ 647700 h 2152650"/>
                <a:gd name="connsiteX2" fmla="*/ 11676 w 361458"/>
                <a:gd name="connsiteY2" fmla="*/ 1457325 h 2152650"/>
                <a:gd name="connsiteX3" fmla="*/ 192651 w 361458"/>
                <a:gd name="connsiteY3" fmla="*/ 2152650 h 2152650"/>
                <a:gd name="connsiteX4" fmla="*/ 335526 w 361458"/>
                <a:gd name="connsiteY4" fmla="*/ 2066925 h 2152650"/>
                <a:gd name="connsiteX5" fmla="*/ 173601 w 361458"/>
                <a:gd name="connsiteY5" fmla="*/ 1419225 h 2152650"/>
                <a:gd name="connsiteX6" fmla="*/ 306951 w 361458"/>
                <a:gd name="connsiteY6" fmla="*/ 628650 h 2152650"/>
                <a:gd name="connsiteX7" fmla="*/ 360986 w 361458"/>
                <a:gd name="connsiteY7" fmla="*/ 216050 h 2152650"/>
                <a:gd name="connsiteX8" fmla="*/ 287901 w 361458"/>
                <a:gd name="connsiteY8" fmla="*/ 0 h 2152650"/>
                <a:gd name="connsiteX9" fmla="*/ 178793 w 361458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35526 w 361849"/>
                <a:gd name="connsiteY4" fmla="*/ 2066925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61528 w 361849"/>
                <a:gd name="connsiteY4" fmla="*/ 2131929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528"/>
                <a:gd name="connsiteY0" fmla="*/ 2573 h 2152650"/>
                <a:gd name="connsiteX1" fmla="*/ 164076 w 361528"/>
                <a:gd name="connsiteY1" fmla="*/ 647700 h 2152650"/>
                <a:gd name="connsiteX2" fmla="*/ 11676 w 361528"/>
                <a:gd name="connsiteY2" fmla="*/ 1457325 h 2152650"/>
                <a:gd name="connsiteX3" fmla="*/ 192651 w 361528"/>
                <a:gd name="connsiteY3" fmla="*/ 2152650 h 2152650"/>
                <a:gd name="connsiteX4" fmla="*/ 361528 w 361528"/>
                <a:gd name="connsiteY4" fmla="*/ 2131929 h 2152650"/>
                <a:gd name="connsiteX5" fmla="*/ 173601 w 361528"/>
                <a:gd name="connsiteY5" fmla="*/ 1419225 h 2152650"/>
                <a:gd name="connsiteX6" fmla="*/ 315618 w 361528"/>
                <a:gd name="connsiteY6" fmla="*/ 654652 h 2152650"/>
                <a:gd name="connsiteX7" fmla="*/ 287901 w 361528"/>
                <a:gd name="connsiteY7" fmla="*/ 0 h 2152650"/>
                <a:gd name="connsiteX8" fmla="*/ 178793 w 361528"/>
                <a:gd name="connsiteY8" fmla="*/ 2573 h 2152650"/>
                <a:gd name="connsiteX0" fmla="*/ 178793 w 374776"/>
                <a:gd name="connsiteY0" fmla="*/ 2573 h 2152650"/>
                <a:gd name="connsiteX1" fmla="*/ 164076 w 374776"/>
                <a:gd name="connsiteY1" fmla="*/ 647700 h 2152650"/>
                <a:gd name="connsiteX2" fmla="*/ 11676 w 374776"/>
                <a:gd name="connsiteY2" fmla="*/ 1457325 h 2152650"/>
                <a:gd name="connsiteX3" fmla="*/ 192651 w 374776"/>
                <a:gd name="connsiteY3" fmla="*/ 2152650 h 2152650"/>
                <a:gd name="connsiteX4" fmla="*/ 361528 w 374776"/>
                <a:gd name="connsiteY4" fmla="*/ 2131929 h 2152650"/>
                <a:gd name="connsiteX5" fmla="*/ 173601 w 374776"/>
                <a:gd name="connsiteY5" fmla="*/ 1419225 h 2152650"/>
                <a:gd name="connsiteX6" fmla="*/ 315618 w 374776"/>
                <a:gd name="connsiteY6" fmla="*/ 654652 h 2152650"/>
                <a:gd name="connsiteX7" fmla="*/ 287901 w 374776"/>
                <a:gd name="connsiteY7" fmla="*/ 0 h 2152650"/>
                <a:gd name="connsiteX8" fmla="*/ 178793 w 374776"/>
                <a:gd name="connsiteY8" fmla="*/ 2573 h 2152650"/>
                <a:gd name="connsiteX0" fmla="*/ 178793 w 391181"/>
                <a:gd name="connsiteY0" fmla="*/ 2573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78793 w 391181"/>
                <a:gd name="connsiteY8" fmla="*/ 2573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50132 w 392855"/>
                <a:gd name="connsiteY0" fmla="*/ 15574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50132 w 392855"/>
                <a:gd name="connsiteY8" fmla="*/ 15574 h 2152650"/>
                <a:gd name="connsiteX0" fmla="*/ 132798 w 392855"/>
                <a:gd name="connsiteY0" fmla="*/ 11240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32798 w 392855"/>
                <a:gd name="connsiteY8" fmla="*/ 11240 h 2152650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46589 w 418794"/>
                <a:gd name="connsiteY0" fmla="*/ 0 h 2158745"/>
                <a:gd name="connsiteX1" fmla="*/ 179541 w 418794"/>
                <a:gd name="connsiteY1" fmla="*/ 653795 h 2158745"/>
                <a:gd name="connsiteX2" fmla="*/ 22807 w 418794"/>
                <a:gd name="connsiteY2" fmla="*/ 1463420 h 2158745"/>
                <a:gd name="connsiteX3" fmla="*/ 225450 w 418794"/>
                <a:gd name="connsiteY3" fmla="*/ 2158745 h 2158745"/>
                <a:gd name="connsiteX4" fmla="*/ 394327 w 418794"/>
                <a:gd name="connsiteY4" fmla="*/ 2138024 h 2158745"/>
                <a:gd name="connsiteX5" fmla="*/ 206400 w 418794"/>
                <a:gd name="connsiteY5" fmla="*/ 1425320 h 2158745"/>
                <a:gd name="connsiteX6" fmla="*/ 348417 w 418794"/>
                <a:gd name="connsiteY6" fmla="*/ 660747 h 2158745"/>
                <a:gd name="connsiteX7" fmla="*/ 320700 w 418794"/>
                <a:gd name="connsiteY7" fmla="*/ 6095 h 2158745"/>
                <a:gd name="connsiteX8" fmla="*/ 146589 w 418794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2139 w 408867"/>
                <a:gd name="connsiteY5" fmla="*/ 1442655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388246"/>
                <a:gd name="connsiteY0" fmla="*/ 0 h 2158745"/>
                <a:gd name="connsiteX1" fmla="*/ 169614 w 388246"/>
                <a:gd name="connsiteY1" fmla="*/ 653795 h 2158745"/>
                <a:gd name="connsiteX2" fmla="*/ 12880 w 388246"/>
                <a:gd name="connsiteY2" fmla="*/ 1463420 h 2158745"/>
                <a:gd name="connsiteX3" fmla="*/ 215523 w 388246"/>
                <a:gd name="connsiteY3" fmla="*/ 2158745 h 2158745"/>
                <a:gd name="connsiteX4" fmla="*/ 384400 w 388246"/>
                <a:gd name="connsiteY4" fmla="*/ 2138024 h 2158745"/>
                <a:gd name="connsiteX5" fmla="*/ 183472 w 388246"/>
                <a:gd name="connsiteY5" fmla="*/ 1464323 h 2158745"/>
                <a:gd name="connsiteX6" fmla="*/ 338490 w 388246"/>
                <a:gd name="connsiteY6" fmla="*/ 660747 h 2158745"/>
                <a:gd name="connsiteX7" fmla="*/ 266867 w 388246"/>
                <a:gd name="connsiteY7" fmla="*/ 6095 h 2158745"/>
                <a:gd name="connsiteX8" fmla="*/ 136662 w 388246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83472 w 384400"/>
                <a:gd name="connsiteY5" fmla="*/ 1464323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39567 w 384400"/>
                <a:gd name="connsiteY5" fmla="*/ 1464322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400" h="2158745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02209" y="1701890"/>
                    <a:pt x="139567" y="1464322"/>
                  </a:cubicBezTo>
                  <a:cubicBezTo>
                    <a:pt x="80011" y="1200797"/>
                    <a:pt x="191096" y="899335"/>
                    <a:pt x="309219" y="631477"/>
                  </a:cubicBezTo>
                  <a:cubicBezTo>
                    <a:pt x="380273" y="429608"/>
                    <a:pt x="419680" y="335791"/>
                    <a:pt x="266867" y="6095"/>
                  </a:cubicBezTo>
                  <a:cubicBezTo>
                    <a:pt x="208830" y="4063"/>
                    <a:pt x="194699" y="2032"/>
                    <a:pt x="136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0816E543-38C8-4396-8A71-215D59942F48}"/>
                </a:ext>
              </a:extLst>
            </p:cNvPr>
            <p:cNvGrpSpPr/>
            <p:nvPr/>
          </p:nvGrpSpPr>
          <p:grpSpPr>
            <a:xfrm>
              <a:off x="9498806" y="3311273"/>
              <a:ext cx="1998856" cy="1963514"/>
              <a:chOff x="9498806" y="3311273"/>
              <a:chExt cx="1998856" cy="1963514"/>
            </a:xfrm>
          </p:grpSpPr>
          <p:grpSp>
            <p:nvGrpSpPr>
              <p:cNvPr id="135" name="Group 2">
                <a:extLst>
                  <a:ext uri="{FF2B5EF4-FFF2-40B4-BE49-F238E27FC236}">
                    <a16:creationId xmlns="" xmlns:a16="http://schemas.microsoft.com/office/drawing/2014/main" id="{4D719671-A031-474C-9224-112328A043DA}"/>
                  </a:ext>
                </a:extLst>
              </p:cNvPr>
              <p:cNvGrpSpPr/>
              <p:nvPr/>
            </p:nvGrpSpPr>
            <p:grpSpPr>
              <a:xfrm rot="15300000">
                <a:off x="9647135" y="4453947"/>
                <a:ext cx="672511" cy="969170"/>
                <a:chOff x="967240" y="3289369"/>
                <a:chExt cx="1100200" cy="1585520"/>
              </a:xfrm>
            </p:grpSpPr>
            <p:sp>
              <p:nvSpPr>
                <p:cNvPr id="145" name="Freeform 3">
                  <a:extLst>
                    <a:ext uri="{FF2B5EF4-FFF2-40B4-BE49-F238E27FC236}">
                      <a16:creationId xmlns="" xmlns:a16="http://schemas.microsoft.com/office/drawing/2014/main" id="{11D2CC98-0CAF-4EDF-8255-7510191668FB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Freeform 4">
                  <a:extLst>
                    <a:ext uri="{FF2B5EF4-FFF2-40B4-BE49-F238E27FC236}">
                      <a16:creationId xmlns="" xmlns:a16="http://schemas.microsoft.com/office/drawing/2014/main" id="{949B5EF4-5681-47D9-8B6C-7D53BA9D996A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Freeform 13">
                <a:extLst>
                  <a:ext uri="{FF2B5EF4-FFF2-40B4-BE49-F238E27FC236}">
                    <a16:creationId xmlns="" xmlns:a16="http://schemas.microsoft.com/office/drawing/2014/main" id="{83452174-259F-4A50-B57F-A9B10FF542B8}"/>
                  </a:ext>
                </a:extLst>
              </p:cNvPr>
              <p:cNvSpPr/>
              <p:nvPr/>
            </p:nvSpPr>
            <p:spPr>
              <a:xfrm rot="4407011">
                <a:off x="10918637" y="3366457"/>
                <a:ext cx="290163" cy="817189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" name="Group 15">
                <a:extLst>
                  <a:ext uri="{FF2B5EF4-FFF2-40B4-BE49-F238E27FC236}">
                    <a16:creationId xmlns="" xmlns:a16="http://schemas.microsoft.com/office/drawing/2014/main" id="{075C6C6D-04D7-4788-9628-9C477513D01B}"/>
                  </a:ext>
                </a:extLst>
              </p:cNvPr>
              <p:cNvGrpSpPr/>
              <p:nvPr/>
            </p:nvGrpSpPr>
            <p:grpSpPr>
              <a:xfrm rot="5400000">
                <a:off x="10675128" y="4128426"/>
                <a:ext cx="577045" cy="831590"/>
                <a:chOff x="967240" y="3289369"/>
                <a:chExt cx="1100200" cy="1585520"/>
              </a:xfrm>
            </p:grpSpPr>
            <p:sp>
              <p:nvSpPr>
                <p:cNvPr id="143" name="Freeform 16">
                  <a:extLst>
                    <a:ext uri="{FF2B5EF4-FFF2-40B4-BE49-F238E27FC236}">
                      <a16:creationId xmlns="" xmlns:a16="http://schemas.microsoft.com/office/drawing/2014/main" id="{112FAC0C-E497-4E7E-B821-154FF013B0E1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Freeform 17">
                  <a:extLst>
                    <a:ext uri="{FF2B5EF4-FFF2-40B4-BE49-F238E27FC236}">
                      <a16:creationId xmlns="" xmlns:a16="http://schemas.microsoft.com/office/drawing/2014/main" id="{E57BF1FF-EC9E-4DA4-BBFC-75158677F14D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Freeform 19">
                <a:extLst>
                  <a:ext uri="{FF2B5EF4-FFF2-40B4-BE49-F238E27FC236}">
                    <a16:creationId xmlns="" xmlns:a16="http://schemas.microsoft.com/office/drawing/2014/main" id="{FB911C08-8578-4D5D-A0C8-396F6EA7A2D5}"/>
                  </a:ext>
                </a:extLst>
              </p:cNvPr>
              <p:cNvSpPr/>
              <p:nvPr/>
            </p:nvSpPr>
            <p:spPr>
              <a:xfrm rot="3762166">
                <a:off x="10883440" y="4518509"/>
                <a:ext cx="321894" cy="906551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Freeform 20">
                <a:extLst>
                  <a:ext uri="{FF2B5EF4-FFF2-40B4-BE49-F238E27FC236}">
                    <a16:creationId xmlns="" xmlns:a16="http://schemas.microsoft.com/office/drawing/2014/main" id="{FA9143D8-5EBC-4E03-95AD-0F80D4377D78}"/>
                  </a:ext>
                </a:extLst>
              </p:cNvPr>
              <p:cNvSpPr/>
              <p:nvPr/>
            </p:nvSpPr>
            <p:spPr>
              <a:xfrm rot="6040617" flipV="1">
                <a:off x="9893194" y="3712846"/>
                <a:ext cx="344847" cy="97119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Group 15">
                <a:extLst>
                  <a:ext uri="{FF2B5EF4-FFF2-40B4-BE49-F238E27FC236}">
                    <a16:creationId xmlns="" xmlns:a16="http://schemas.microsoft.com/office/drawing/2014/main" id="{236A3216-8942-488D-9F11-CC87DF29E9C8}"/>
                  </a:ext>
                </a:extLst>
              </p:cNvPr>
              <p:cNvGrpSpPr/>
              <p:nvPr/>
            </p:nvGrpSpPr>
            <p:grpSpPr>
              <a:xfrm rot="18284720">
                <a:off x="10094144" y="3209875"/>
                <a:ext cx="459730" cy="662525"/>
                <a:chOff x="967240" y="3289369"/>
                <a:chExt cx="1100200" cy="1585520"/>
              </a:xfrm>
            </p:grpSpPr>
            <p:sp>
              <p:nvSpPr>
                <p:cNvPr id="141" name="Freeform 16">
                  <a:extLst>
                    <a:ext uri="{FF2B5EF4-FFF2-40B4-BE49-F238E27FC236}">
                      <a16:creationId xmlns="" xmlns:a16="http://schemas.microsoft.com/office/drawing/2014/main" id="{1BB8B4BB-3DEC-4E6C-B4D7-6D39582A834E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2" name="Freeform 17">
                  <a:extLst>
                    <a:ext uri="{FF2B5EF4-FFF2-40B4-BE49-F238E27FC236}">
                      <a16:creationId xmlns="" xmlns:a16="http://schemas.microsoft.com/office/drawing/2014/main" id="{78B72D26-4EC9-447F-9982-7CCBDF3E16CC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52" name="그룹 151">
            <a:extLst>
              <a:ext uri="{FF2B5EF4-FFF2-40B4-BE49-F238E27FC236}">
                <a16:creationId xmlns="" xmlns:a16="http://schemas.microsoft.com/office/drawing/2014/main" id="{9E303E90-B1CE-4E5B-BEE5-A7462285AE19}"/>
              </a:ext>
            </a:extLst>
          </p:cNvPr>
          <p:cNvGrpSpPr/>
          <p:nvPr/>
        </p:nvGrpSpPr>
        <p:grpSpPr>
          <a:xfrm rot="2232085" flipH="1">
            <a:off x="2394573" y="3385550"/>
            <a:ext cx="443662" cy="456263"/>
            <a:chOff x="9498806" y="3311273"/>
            <a:chExt cx="1998856" cy="2055624"/>
          </a:xfrm>
        </p:grpSpPr>
        <p:sp>
          <p:nvSpPr>
            <p:cNvPr id="153" name="Freeform 9">
              <a:extLst>
                <a:ext uri="{FF2B5EF4-FFF2-40B4-BE49-F238E27FC236}">
                  <a16:creationId xmlns="" xmlns:a16="http://schemas.microsoft.com/office/drawing/2014/main" id="{E76E80E7-8A0C-4EC8-B3F0-2AD0F10F9824}"/>
                </a:ext>
              </a:extLst>
            </p:cNvPr>
            <p:cNvSpPr/>
            <p:nvPr/>
          </p:nvSpPr>
          <p:spPr>
            <a:xfrm>
              <a:off x="10435912" y="3742328"/>
              <a:ext cx="289282" cy="1624569"/>
            </a:xfrm>
            <a:custGeom>
              <a:avLst/>
              <a:gdLst>
                <a:gd name="connsiteX0" fmla="*/ 171450 w 323850"/>
                <a:gd name="connsiteY0" fmla="*/ 28575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71450 w 323850"/>
                <a:gd name="connsiteY9" fmla="*/ 28575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76225 w 323850"/>
                <a:gd name="connsiteY7" fmla="*/ 0 h 2152650"/>
                <a:gd name="connsiteX8" fmla="*/ 167117 w 323850"/>
                <a:gd name="connsiteY8" fmla="*/ 2573 h 2152650"/>
                <a:gd name="connsiteX0" fmla="*/ 167117 w 327783"/>
                <a:gd name="connsiteY0" fmla="*/ 2573 h 2152650"/>
                <a:gd name="connsiteX1" fmla="*/ 152400 w 327783"/>
                <a:gd name="connsiteY1" fmla="*/ 647700 h 2152650"/>
                <a:gd name="connsiteX2" fmla="*/ 0 w 327783"/>
                <a:gd name="connsiteY2" fmla="*/ 1457325 h 2152650"/>
                <a:gd name="connsiteX3" fmla="*/ 180975 w 327783"/>
                <a:gd name="connsiteY3" fmla="*/ 2152650 h 2152650"/>
                <a:gd name="connsiteX4" fmla="*/ 323850 w 327783"/>
                <a:gd name="connsiteY4" fmla="*/ 2066925 h 2152650"/>
                <a:gd name="connsiteX5" fmla="*/ 161925 w 327783"/>
                <a:gd name="connsiteY5" fmla="*/ 1419225 h 2152650"/>
                <a:gd name="connsiteX6" fmla="*/ 295275 w 327783"/>
                <a:gd name="connsiteY6" fmla="*/ 628650 h 2152650"/>
                <a:gd name="connsiteX7" fmla="*/ 276225 w 327783"/>
                <a:gd name="connsiteY7" fmla="*/ 0 h 2152650"/>
                <a:gd name="connsiteX8" fmla="*/ 167117 w 327783"/>
                <a:gd name="connsiteY8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78793 w 361458"/>
                <a:gd name="connsiteY0" fmla="*/ 2573 h 2152650"/>
                <a:gd name="connsiteX1" fmla="*/ 164076 w 361458"/>
                <a:gd name="connsiteY1" fmla="*/ 647700 h 2152650"/>
                <a:gd name="connsiteX2" fmla="*/ 11676 w 361458"/>
                <a:gd name="connsiteY2" fmla="*/ 1457325 h 2152650"/>
                <a:gd name="connsiteX3" fmla="*/ 192651 w 361458"/>
                <a:gd name="connsiteY3" fmla="*/ 2152650 h 2152650"/>
                <a:gd name="connsiteX4" fmla="*/ 335526 w 361458"/>
                <a:gd name="connsiteY4" fmla="*/ 2066925 h 2152650"/>
                <a:gd name="connsiteX5" fmla="*/ 173601 w 361458"/>
                <a:gd name="connsiteY5" fmla="*/ 1419225 h 2152650"/>
                <a:gd name="connsiteX6" fmla="*/ 306951 w 361458"/>
                <a:gd name="connsiteY6" fmla="*/ 628650 h 2152650"/>
                <a:gd name="connsiteX7" fmla="*/ 360986 w 361458"/>
                <a:gd name="connsiteY7" fmla="*/ 216050 h 2152650"/>
                <a:gd name="connsiteX8" fmla="*/ 287901 w 361458"/>
                <a:gd name="connsiteY8" fmla="*/ 0 h 2152650"/>
                <a:gd name="connsiteX9" fmla="*/ 178793 w 361458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35526 w 361849"/>
                <a:gd name="connsiteY4" fmla="*/ 2066925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61528 w 361849"/>
                <a:gd name="connsiteY4" fmla="*/ 2131929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528"/>
                <a:gd name="connsiteY0" fmla="*/ 2573 h 2152650"/>
                <a:gd name="connsiteX1" fmla="*/ 164076 w 361528"/>
                <a:gd name="connsiteY1" fmla="*/ 647700 h 2152650"/>
                <a:gd name="connsiteX2" fmla="*/ 11676 w 361528"/>
                <a:gd name="connsiteY2" fmla="*/ 1457325 h 2152650"/>
                <a:gd name="connsiteX3" fmla="*/ 192651 w 361528"/>
                <a:gd name="connsiteY3" fmla="*/ 2152650 h 2152650"/>
                <a:gd name="connsiteX4" fmla="*/ 361528 w 361528"/>
                <a:gd name="connsiteY4" fmla="*/ 2131929 h 2152650"/>
                <a:gd name="connsiteX5" fmla="*/ 173601 w 361528"/>
                <a:gd name="connsiteY5" fmla="*/ 1419225 h 2152650"/>
                <a:gd name="connsiteX6" fmla="*/ 315618 w 361528"/>
                <a:gd name="connsiteY6" fmla="*/ 654652 h 2152650"/>
                <a:gd name="connsiteX7" fmla="*/ 287901 w 361528"/>
                <a:gd name="connsiteY7" fmla="*/ 0 h 2152650"/>
                <a:gd name="connsiteX8" fmla="*/ 178793 w 361528"/>
                <a:gd name="connsiteY8" fmla="*/ 2573 h 2152650"/>
                <a:gd name="connsiteX0" fmla="*/ 178793 w 374776"/>
                <a:gd name="connsiteY0" fmla="*/ 2573 h 2152650"/>
                <a:gd name="connsiteX1" fmla="*/ 164076 w 374776"/>
                <a:gd name="connsiteY1" fmla="*/ 647700 h 2152650"/>
                <a:gd name="connsiteX2" fmla="*/ 11676 w 374776"/>
                <a:gd name="connsiteY2" fmla="*/ 1457325 h 2152650"/>
                <a:gd name="connsiteX3" fmla="*/ 192651 w 374776"/>
                <a:gd name="connsiteY3" fmla="*/ 2152650 h 2152650"/>
                <a:gd name="connsiteX4" fmla="*/ 361528 w 374776"/>
                <a:gd name="connsiteY4" fmla="*/ 2131929 h 2152650"/>
                <a:gd name="connsiteX5" fmla="*/ 173601 w 374776"/>
                <a:gd name="connsiteY5" fmla="*/ 1419225 h 2152650"/>
                <a:gd name="connsiteX6" fmla="*/ 315618 w 374776"/>
                <a:gd name="connsiteY6" fmla="*/ 654652 h 2152650"/>
                <a:gd name="connsiteX7" fmla="*/ 287901 w 374776"/>
                <a:gd name="connsiteY7" fmla="*/ 0 h 2152650"/>
                <a:gd name="connsiteX8" fmla="*/ 178793 w 374776"/>
                <a:gd name="connsiteY8" fmla="*/ 2573 h 2152650"/>
                <a:gd name="connsiteX0" fmla="*/ 178793 w 391181"/>
                <a:gd name="connsiteY0" fmla="*/ 2573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78793 w 391181"/>
                <a:gd name="connsiteY8" fmla="*/ 2573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50132 w 392855"/>
                <a:gd name="connsiteY0" fmla="*/ 15574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50132 w 392855"/>
                <a:gd name="connsiteY8" fmla="*/ 15574 h 2152650"/>
                <a:gd name="connsiteX0" fmla="*/ 132798 w 392855"/>
                <a:gd name="connsiteY0" fmla="*/ 11240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32798 w 392855"/>
                <a:gd name="connsiteY8" fmla="*/ 11240 h 2152650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46589 w 418794"/>
                <a:gd name="connsiteY0" fmla="*/ 0 h 2158745"/>
                <a:gd name="connsiteX1" fmla="*/ 179541 w 418794"/>
                <a:gd name="connsiteY1" fmla="*/ 653795 h 2158745"/>
                <a:gd name="connsiteX2" fmla="*/ 22807 w 418794"/>
                <a:gd name="connsiteY2" fmla="*/ 1463420 h 2158745"/>
                <a:gd name="connsiteX3" fmla="*/ 225450 w 418794"/>
                <a:gd name="connsiteY3" fmla="*/ 2158745 h 2158745"/>
                <a:gd name="connsiteX4" fmla="*/ 394327 w 418794"/>
                <a:gd name="connsiteY4" fmla="*/ 2138024 h 2158745"/>
                <a:gd name="connsiteX5" fmla="*/ 206400 w 418794"/>
                <a:gd name="connsiteY5" fmla="*/ 1425320 h 2158745"/>
                <a:gd name="connsiteX6" fmla="*/ 348417 w 418794"/>
                <a:gd name="connsiteY6" fmla="*/ 660747 h 2158745"/>
                <a:gd name="connsiteX7" fmla="*/ 320700 w 418794"/>
                <a:gd name="connsiteY7" fmla="*/ 6095 h 2158745"/>
                <a:gd name="connsiteX8" fmla="*/ 146589 w 418794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2139 w 408867"/>
                <a:gd name="connsiteY5" fmla="*/ 1442655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388246"/>
                <a:gd name="connsiteY0" fmla="*/ 0 h 2158745"/>
                <a:gd name="connsiteX1" fmla="*/ 169614 w 388246"/>
                <a:gd name="connsiteY1" fmla="*/ 653795 h 2158745"/>
                <a:gd name="connsiteX2" fmla="*/ 12880 w 388246"/>
                <a:gd name="connsiteY2" fmla="*/ 1463420 h 2158745"/>
                <a:gd name="connsiteX3" fmla="*/ 215523 w 388246"/>
                <a:gd name="connsiteY3" fmla="*/ 2158745 h 2158745"/>
                <a:gd name="connsiteX4" fmla="*/ 384400 w 388246"/>
                <a:gd name="connsiteY4" fmla="*/ 2138024 h 2158745"/>
                <a:gd name="connsiteX5" fmla="*/ 183472 w 388246"/>
                <a:gd name="connsiteY5" fmla="*/ 1464323 h 2158745"/>
                <a:gd name="connsiteX6" fmla="*/ 338490 w 388246"/>
                <a:gd name="connsiteY6" fmla="*/ 660747 h 2158745"/>
                <a:gd name="connsiteX7" fmla="*/ 266867 w 388246"/>
                <a:gd name="connsiteY7" fmla="*/ 6095 h 2158745"/>
                <a:gd name="connsiteX8" fmla="*/ 136662 w 388246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83472 w 384400"/>
                <a:gd name="connsiteY5" fmla="*/ 1464323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39567 w 384400"/>
                <a:gd name="connsiteY5" fmla="*/ 1464322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400" h="2158745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02209" y="1701890"/>
                    <a:pt x="139567" y="1464322"/>
                  </a:cubicBezTo>
                  <a:cubicBezTo>
                    <a:pt x="80011" y="1200797"/>
                    <a:pt x="191096" y="899335"/>
                    <a:pt x="309219" y="631477"/>
                  </a:cubicBezTo>
                  <a:cubicBezTo>
                    <a:pt x="380273" y="429608"/>
                    <a:pt x="419680" y="335791"/>
                    <a:pt x="266867" y="6095"/>
                  </a:cubicBezTo>
                  <a:cubicBezTo>
                    <a:pt x="208830" y="4063"/>
                    <a:pt x="194699" y="2032"/>
                    <a:pt x="136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53">
              <a:extLst>
                <a:ext uri="{FF2B5EF4-FFF2-40B4-BE49-F238E27FC236}">
                  <a16:creationId xmlns="" xmlns:a16="http://schemas.microsoft.com/office/drawing/2014/main" id="{017F9248-EA42-4733-9D18-73630A639D37}"/>
                </a:ext>
              </a:extLst>
            </p:cNvPr>
            <p:cNvGrpSpPr/>
            <p:nvPr/>
          </p:nvGrpSpPr>
          <p:grpSpPr>
            <a:xfrm>
              <a:off x="9498806" y="3311273"/>
              <a:ext cx="1998856" cy="1963514"/>
              <a:chOff x="9498806" y="3311273"/>
              <a:chExt cx="1998856" cy="1963514"/>
            </a:xfrm>
          </p:grpSpPr>
          <p:grpSp>
            <p:nvGrpSpPr>
              <p:cNvPr id="155" name="Group 2">
                <a:extLst>
                  <a:ext uri="{FF2B5EF4-FFF2-40B4-BE49-F238E27FC236}">
                    <a16:creationId xmlns="" xmlns:a16="http://schemas.microsoft.com/office/drawing/2014/main" id="{DC5DB3DD-FA92-4494-B3F5-7579EBC2BE3F}"/>
                  </a:ext>
                </a:extLst>
              </p:cNvPr>
              <p:cNvGrpSpPr/>
              <p:nvPr/>
            </p:nvGrpSpPr>
            <p:grpSpPr>
              <a:xfrm rot="15300000">
                <a:off x="9647135" y="4453947"/>
                <a:ext cx="672511" cy="969170"/>
                <a:chOff x="967240" y="3289369"/>
                <a:chExt cx="1100200" cy="1585520"/>
              </a:xfrm>
            </p:grpSpPr>
            <p:sp>
              <p:nvSpPr>
                <p:cNvPr id="165" name="Freeform 3">
                  <a:extLst>
                    <a:ext uri="{FF2B5EF4-FFF2-40B4-BE49-F238E27FC236}">
                      <a16:creationId xmlns="" xmlns:a16="http://schemas.microsoft.com/office/drawing/2014/main" id="{5FCEED73-9D8C-46FB-BC68-5DC1140BBA39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Freeform 4">
                  <a:extLst>
                    <a:ext uri="{FF2B5EF4-FFF2-40B4-BE49-F238E27FC236}">
                      <a16:creationId xmlns="" xmlns:a16="http://schemas.microsoft.com/office/drawing/2014/main" id="{A4A498E9-7690-4341-85E0-B90E4595F189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Freeform 13">
                <a:extLst>
                  <a:ext uri="{FF2B5EF4-FFF2-40B4-BE49-F238E27FC236}">
                    <a16:creationId xmlns="" xmlns:a16="http://schemas.microsoft.com/office/drawing/2014/main" id="{62C6678A-4E45-4931-B806-59027A86AC11}"/>
                  </a:ext>
                </a:extLst>
              </p:cNvPr>
              <p:cNvSpPr/>
              <p:nvPr/>
            </p:nvSpPr>
            <p:spPr>
              <a:xfrm rot="4407011">
                <a:off x="10918637" y="3366457"/>
                <a:ext cx="290163" cy="817189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7" name="Group 15">
                <a:extLst>
                  <a:ext uri="{FF2B5EF4-FFF2-40B4-BE49-F238E27FC236}">
                    <a16:creationId xmlns="" xmlns:a16="http://schemas.microsoft.com/office/drawing/2014/main" id="{8FF7B528-3A77-4FF2-8D90-4B78C3C96DCF}"/>
                  </a:ext>
                </a:extLst>
              </p:cNvPr>
              <p:cNvGrpSpPr/>
              <p:nvPr/>
            </p:nvGrpSpPr>
            <p:grpSpPr>
              <a:xfrm rot="5400000">
                <a:off x="10675128" y="4128426"/>
                <a:ext cx="577045" cy="831590"/>
                <a:chOff x="967240" y="3289369"/>
                <a:chExt cx="1100200" cy="1585520"/>
              </a:xfrm>
            </p:grpSpPr>
            <p:sp>
              <p:nvSpPr>
                <p:cNvPr id="163" name="Freeform 16">
                  <a:extLst>
                    <a:ext uri="{FF2B5EF4-FFF2-40B4-BE49-F238E27FC236}">
                      <a16:creationId xmlns="" xmlns:a16="http://schemas.microsoft.com/office/drawing/2014/main" id="{B045B2CA-C613-42C1-9263-459CD7690407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Freeform 17">
                  <a:extLst>
                    <a:ext uri="{FF2B5EF4-FFF2-40B4-BE49-F238E27FC236}">
                      <a16:creationId xmlns="" xmlns:a16="http://schemas.microsoft.com/office/drawing/2014/main" id="{5369BE6F-1010-4DCC-97FE-4F0A25B3BA5A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Freeform 19">
                <a:extLst>
                  <a:ext uri="{FF2B5EF4-FFF2-40B4-BE49-F238E27FC236}">
                    <a16:creationId xmlns="" xmlns:a16="http://schemas.microsoft.com/office/drawing/2014/main" id="{502F7CB1-6048-45B5-B362-0474213D022B}"/>
                  </a:ext>
                </a:extLst>
              </p:cNvPr>
              <p:cNvSpPr/>
              <p:nvPr/>
            </p:nvSpPr>
            <p:spPr>
              <a:xfrm rot="3762166">
                <a:off x="10883440" y="4518509"/>
                <a:ext cx="321894" cy="906551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9" name="Freeform 20">
                <a:extLst>
                  <a:ext uri="{FF2B5EF4-FFF2-40B4-BE49-F238E27FC236}">
                    <a16:creationId xmlns="" xmlns:a16="http://schemas.microsoft.com/office/drawing/2014/main" id="{FA9A1F15-DEEE-4528-90ED-B90CF185131C}"/>
                  </a:ext>
                </a:extLst>
              </p:cNvPr>
              <p:cNvSpPr/>
              <p:nvPr/>
            </p:nvSpPr>
            <p:spPr>
              <a:xfrm rot="6040617" flipV="1">
                <a:off x="9893194" y="3712846"/>
                <a:ext cx="344847" cy="97119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0" name="Group 15">
                <a:extLst>
                  <a:ext uri="{FF2B5EF4-FFF2-40B4-BE49-F238E27FC236}">
                    <a16:creationId xmlns="" xmlns:a16="http://schemas.microsoft.com/office/drawing/2014/main" id="{FFB66E3A-2779-4157-B537-8729D4EB686A}"/>
                  </a:ext>
                </a:extLst>
              </p:cNvPr>
              <p:cNvGrpSpPr/>
              <p:nvPr/>
            </p:nvGrpSpPr>
            <p:grpSpPr>
              <a:xfrm rot="18284720">
                <a:off x="10094144" y="3209875"/>
                <a:ext cx="459730" cy="662525"/>
                <a:chOff x="967240" y="3289369"/>
                <a:chExt cx="1100200" cy="1585520"/>
              </a:xfrm>
            </p:grpSpPr>
            <p:sp>
              <p:nvSpPr>
                <p:cNvPr id="161" name="Freeform 16">
                  <a:extLst>
                    <a:ext uri="{FF2B5EF4-FFF2-40B4-BE49-F238E27FC236}">
                      <a16:creationId xmlns="" xmlns:a16="http://schemas.microsoft.com/office/drawing/2014/main" id="{D04CD6BA-CF38-438B-BA32-3D4A4D13D5D2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2" name="Freeform 17">
                  <a:extLst>
                    <a:ext uri="{FF2B5EF4-FFF2-40B4-BE49-F238E27FC236}">
                      <a16:creationId xmlns="" xmlns:a16="http://schemas.microsoft.com/office/drawing/2014/main" id="{0A462EDB-2984-40B8-A5E5-E182930E8441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67" name="그룹 166">
            <a:extLst>
              <a:ext uri="{FF2B5EF4-FFF2-40B4-BE49-F238E27FC236}">
                <a16:creationId xmlns="" xmlns:a16="http://schemas.microsoft.com/office/drawing/2014/main" id="{F56C5914-0B60-4352-BBC0-E11F1F392CEE}"/>
              </a:ext>
            </a:extLst>
          </p:cNvPr>
          <p:cNvGrpSpPr/>
          <p:nvPr/>
        </p:nvGrpSpPr>
        <p:grpSpPr>
          <a:xfrm flipH="1">
            <a:off x="142070" y="2451167"/>
            <a:ext cx="443662" cy="456263"/>
            <a:chOff x="9498806" y="3311273"/>
            <a:chExt cx="1998856" cy="2055624"/>
          </a:xfrm>
        </p:grpSpPr>
        <p:sp>
          <p:nvSpPr>
            <p:cNvPr id="168" name="Freeform 9">
              <a:extLst>
                <a:ext uri="{FF2B5EF4-FFF2-40B4-BE49-F238E27FC236}">
                  <a16:creationId xmlns="" xmlns:a16="http://schemas.microsoft.com/office/drawing/2014/main" id="{FF419473-CC2E-4855-A21B-3F5D4C209BB6}"/>
                </a:ext>
              </a:extLst>
            </p:cNvPr>
            <p:cNvSpPr/>
            <p:nvPr/>
          </p:nvSpPr>
          <p:spPr>
            <a:xfrm>
              <a:off x="10435912" y="3742328"/>
              <a:ext cx="289282" cy="1624569"/>
            </a:xfrm>
            <a:custGeom>
              <a:avLst/>
              <a:gdLst>
                <a:gd name="connsiteX0" fmla="*/ 171450 w 323850"/>
                <a:gd name="connsiteY0" fmla="*/ 28575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71450 w 323850"/>
                <a:gd name="connsiteY9" fmla="*/ 28575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76225 w 323850"/>
                <a:gd name="connsiteY7" fmla="*/ 0 h 2152650"/>
                <a:gd name="connsiteX8" fmla="*/ 167117 w 323850"/>
                <a:gd name="connsiteY8" fmla="*/ 2573 h 2152650"/>
                <a:gd name="connsiteX0" fmla="*/ 167117 w 327783"/>
                <a:gd name="connsiteY0" fmla="*/ 2573 h 2152650"/>
                <a:gd name="connsiteX1" fmla="*/ 152400 w 327783"/>
                <a:gd name="connsiteY1" fmla="*/ 647700 h 2152650"/>
                <a:gd name="connsiteX2" fmla="*/ 0 w 327783"/>
                <a:gd name="connsiteY2" fmla="*/ 1457325 h 2152650"/>
                <a:gd name="connsiteX3" fmla="*/ 180975 w 327783"/>
                <a:gd name="connsiteY3" fmla="*/ 2152650 h 2152650"/>
                <a:gd name="connsiteX4" fmla="*/ 323850 w 327783"/>
                <a:gd name="connsiteY4" fmla="*/ 2066925 h 2152650"/>
                <a:gd name="connsiteX5" fmla="*/ 161925 w 327783"/>
                <a:gd name="connsiteY5" fmla="*/ 1419225 h 2152650"/>
                <a:gd name="connsiteX6" fmla="*/ 295275 w 327783"/>
                <a:gd name="connsiteY6" fmla="*/ 628650 h 2152650"/>
                <a:gd name="connsiteX7" fmla="*/ 276225 w 327783"/>
                <a:gd name="connsiteY7" fmla="*/ 0 h 2152650"/>
                <a:gd name="connsiteX8" fmla="*/ 167117 w 327783"/>
                <a:gd name="connsiteY8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78793 w 361458"/>
                <a:gd name="connsiteY0" fmla="*/ 2573 h 2152650"/>
                <a:gd name="connsiteX1" fmla="*/ 164076 w 361458"/>
                <a:gd name="connsiteY1" fmla="*/ 647700 h 2152650"/>
                <a:gd name="connsiteX2" fmla="*/ 11676 w 361458"/>
                <a:gd name="connsiteY2" fmla="*/ 1457325 h 2152650"/>
                <a:gd name="connsiteX3" fmla="*/ 192651 w 361458"/>
                <a:gd name="connsiteY3" fmla="*/ 2152650 h 2152650"/>
                <a:gd name="connsiteX4" fmla="*/ 335526 w 361458"/>
                <a:gd name="connsiteY4" fmla="*/ 2066925 h 2152650"/>
                <a:gd name="connsiteX5" fmla="*/ 173601 w 361458"/>
                <a:gd name="connsiteY5" fmla="*/ 1419225 h 2152650"/>
                <a:gd name="connsiteX6" fmla="*/ 306951 w 361458"/>
                <a:gd name="connsiteY6" fmla="*/ 628650 h 2152650"/>
                <a:gd name="connsiteX7" fmla="*/ 360986 w 361458"/>
                <a:gd name="connsiteY7" fmla="*/ 216050 h 2152650"/>
                <a:gd name="connsiteX8" fmla="*/ 287901 w 361458"/>
                <a:gd name="connsiteY8" fmla="*/ 0 h 2152650"/>
                <a:gd name="connsiteX9" fmla="*/ 178793 w 361458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35526 w 361849"/>
                <a:gd name="connsiteY4" fmla="*/ 2066925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61528 w 361849"/>
                <a:gd name="connsiteY4" fmla="*/ 2131929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528"/>
                <a:gd name="connsiteY0" fmla="*/ 2573 h 2152650"/>
                <a:gd name="connsiteX1" fmla="*/ 164076 w 361528"/>
                <a:gd name="connsiteY1" fmla="*/ 647700 h 2152650"/>
                <a:gd name="connsiteX2" fmla="*/ 11676 w 361528"/>
                <a:gd name="connsiteY2" fmla="*/ 1457325 h 2152650"/>
                <a:gd name="connsiteX3" fmla="*/ 192651 w 361528"/>
                <a:gd name="connsiteY3" fmla="*/ 2152650 h 2152650"/>
                <a:gd name="connsiteX4" fmla="*/ 361528 w 361528"/>
                <a:gd name="connsiteY4" fmla="*/ 2131929 h 2152650"/>
                <a:gd name="connsiteX5" fmla="*/ 173601 w 361528"/>
                <a:gd name="connsiteY5" fmla="*/ 1419225 h 2152650"/>
                <a:gd name="connsiteX6" fmla="*/ 315618 w 361528"/>
                <a:gd name="connsiteY6" fmla="*/ 654652 h 2152650"/>
                <a:gd name="connsiteX7" fmla="*/ 287901 w 361528"/>
                <a:gd name="connsiteY7" fmla="*/ 0 h 2152650"/>
                <a:gd name="connsiteX8" fmla="*/ 178793 w 361528"/>
                <a:gd name="connsiteY8" fmla="*/ 2573 h 2152650"/>
                <a:gd name="connsiteX0" fmla="*/ 178793 w 374776"/>
                <a:gd name="connsiteY0" fmla="*/ 2573 h 2152650"/>
                <a:gd name="connsiteX1" fmla="*/ 164076 w 374776"/>
                <a:gd name="connsiteY1" fmla="*/ 647700 h 2152650"/>
                <a:gd name="connsiteX2" fmla="*/ 11676 w 374776"/>
                <a:gd name="connsiteY2" fmla="*/ 1457325 h 2152650"/>
                <a:gd name="connsiteX3" fmla="*/ 192651 w 374776"/>
                <a:gd name="connsiteY3" fmla="*/ 2152650 h 2152650"/>
                <a:gd name="connsiteX4" fmla="*/ 361528 w 374776"/>
                <a:gd name="connsiteY4" fmla="*/ 2131929 h 2152650"/>
                <a:gd name="connsiteX5" fmla="*/ 173601 w 374776"/>
                <a:gd name="connsiteY5" fmla="*/ 1419225 h 2152650"/>
                <a:gd name="connsiteX6" fmla="*/ 315618 w 374776"/>
                <a:gd name="connsiteY6" fmla="*/ 654652 h 2152650"/>
                <a:gd name="connsiteX7" fmla="*/ 287901 w 374776"/>
                <a:gd name="connsiteY7" fmla="*/ 0 h 2152650"/>
                <a:gd name="connsiteX8" fmla="*/ 178793 w 374776"/>
                <a:gd name="connsiteY8" fmla="*/ 2573 h 2152650"/>
                <a:gd name="connsiteX0" fmla="*/ 178793 w 391181"/>
                <a:gd name="connsiteY0" fmla="*/ 2573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78793 w 391181"/>
                <a:gd name="connsiteY8" fmla="*/ 2573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50132 w 392855"/>
                <a:gd name="connsiteY0" fmla="*/ 15574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50132 w 392855"/>
                <a:gd name="connsiteY8" fmla="*/ 15574 h 2152650"/>
                <a:gd name="connsiteX0" fmla="*/ 132798 w 392855"/>
                <a:gd name="connsiteY0" fmla="*/ 11240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32798 w 392855"/>
                <a:gd name="connsiteY8" fmla="*/ 11240 h 2152650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46589 w 418794"/>
                <a:gd name="connsiteY0" fmla="*/ 0 h 2158745"/>
                <a:gd name="connsiteX1" fmla="*/ 179541 w 418794"/>
                <a:gd name="connsiteY1" fmla="*/ 653795 h 2158745"/>
                <a:gd name="connsiteX2" fmla="*/ 22807 w 418794"/>
                <a:gd name="connsiteY2" fmla="*/ 1463420 h 2158745"/>
                <a:gd name="connsiteX3" fmla="*/ 225450 w 418794"/>
                <a:gd name="connsiteY3" fmla="*/ 2158745 h 2158745"/>
                <a:gd name="connsiteX4" fmla="*/ 394327 w 418794"/>
                <a:gd name="connsiteY4" fmla="*/ 2138024 h 2158745"/>
                <a:gd name="connsiteX5" fmla="*/ 206400 w 418794"/>
                <a:gd name="connsiteY5" fmla="*/ 1425320 h 2158745"/>
                <a:gd name="connsiteX6" fmla="*/ 348417 w 418794"/>
                <a:gd name="connsiteY6" fmla="*/ 660747 h 2158745"/>
                <a:gd name="connsiteX7" fmla="*/ 320700 w 418794"/>
                <a:gd name="connsiteY7" fmla="*/ 6095 h 2158745"/>
                <a:gd name="connsiteX8" fmla="*/ 146589 w 418794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2139 w 408867"/>
                <a:gd name="connsiteY5" fmla="*/ 1442655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388246"/>
                <a:gd name="connsiteY0" fmla="*/ 0 h 2158745"/>
                <a:gd name="connsiteX1" fmla="*/ 169614 w 388246"/>
                <a:gd name="connsiteY1" fmla="*/ 653795 h 2158745"/>
                <a:gd name="connsiteX2" fmla="*/ 12880 w 388246"/>
                <a:gd name="connsiteY2" fmla="*/ 1463420 h 2158745"/>
                <a:gd name="connsiteX3" fmla="*/ 215523 w 388246"/>
                <a:gd name="connsiteY3" fmla="*/ 2158745 h 2158745"/>
                <a:gd name="connsiteX4" fmla="*/ 384400 w 388246"/>
                <a:gd name="connsiteY4" fmla="*/ 2138024 h 2158745"/>
                <a:gd name="connsiteX5" fmla="*/ 183472 w 388246"/>
                <a:gd name="connsiteY5" fmla="*/ 1464323 h 2158745"/>
                <a:gd name="connsiteX6" fmla="*/ 338490 w 388246"/>
                <a:gd name="connsiteY6" fmla="*/ 660747 h 2158745"/>
                <a:gd name="connsiteX7" fmla="*/ 266867 w 388246"/>
                <a:gd name="connsiteY7" fmla="*/ 6095 h 2158745"/>
                <a:gd name="connsiteX8" fmla="*/ 136662 w 388246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83472 w 384400"/>
                <a:gd name="connsiteY5" fmla="*/ 1464323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39567 w 384400"/>
                <a:gd name="connsiteY5" fmla="*/ 1464322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400" h="2158745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02209" y="1701890"/>
                    <a:pt x="139567" y="1464322"/>
                  </a:cubicBezTo>
                  <a:cubicBezTo>
                    <a:pt x="80011" y="1200797"/>
                    <a:pt x="191096" y="899335"/>
                    <a:pt x="309219" y="631477"/>
                  </a:cubicBezTo>
                  <a:cubicBezTo>
                    <a:pt x="380273" y="429608"/>
                    <a:pt x="419680" y="335791"/>
                    <a:pt x="266867" y="6095"/>
                  </a:cubicBezTo>
                  <a:cubicBezTo>
                    <a:pt x="208830" y="4063"/>
                    <a:pt x="194699" y="2032"/>
                    <a:pt x="136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="" xmlns:a16="http://schemas.microsoft.com/office/drawing/2014/main" id="{979D37C3-38EC-4CA0-8D09-822249D79AD6}"/>
                </a:ext>
              </a:extLst>
            </p:cNvPr>
            <p:cNvGrpSpPr/>
            <p:nvPr/>
          </p:nvGrpSpPr>
          <p:grpSpPr>
            <a:xfrm>
              <a:off x="9498806" y="3311273"/>
              <a:ext cx="1998856" cy="1963514"/>
              <a:chOff x="9498806" y="3311273"/>
              <a:chExt cx="1998856" cy="1963514"/>
            </a:xfrm>
          </p:grpSpPr>
          <p:grpSp>
            <p:nvGrpSpPr>
              <p:cNvPr id="170" name="Group 2">
                <a:extLst>
                  <a:ext uri="{FF2B5EF4-FFF2-40B4-BE49-F238E27FC236}">
                    <a16:creationId xmlns="" xmlns:a16="http://schemas.microsoft.com/office/drawing/2014/main" id="{DA2277E1-4ADD-4DD4-A4D9-C88E5CD2F905}"/>
                  </a:ext>
                </a:extLst>
              </p:cNvPr>
              <p:cNvGrpSpPr/>
              <p:nvPr/>
            </p:nvGrpSpPr>
            <p:grpSpPr>
              <a:xfrm rot="15300000">
                <a:off x="9647135" y="4453947"/>
                <a:ext cx="672511" cy="969170"/>
                <a:chOff x="967240" y="3289369"/>
                <a:chExt cx="1100200" cy="1585520"/>
              </a:xfrm>
            </p:grpSpPr>
            <p:sp>
              <p:nvSpPr>
                <p:cNvPr id="180" name="Freeform 3">
                  <a:extLst>
                    <a:ext uri="{FF2B5EF4-FFF2-40B4-BE49-F238E27FC236}">
                      <a16:creationId xmlns="" xmlns:a16="http://schemas.microsoft.com/office/drawing/2014/main" id="{D659C131-4213-476A-8B84-B87550BC3A42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Freeform 4">
                  <a:extLst>
                    <a:ext uri="{FF2B5EF4-FFF2-40B4-BE49-F238E27FC236}">
                      <a16:creationId xmlns="" xmlns:a16="http://schemas.microsoft.com/office/drawing/2014/main" id="{987D99E1-F912-47C9-BAF0-0A343AE628A8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Freeform 13">
                <a:extLst>
                  <a:ext uri="{FF2B5EF4-FFF2-40B4-BE49-F238E27FC236}">
                    <a16:creationId xmlns="" xmlns:a16="http://schemas.microsoft.com/office/drawing/2014/main" id="{892BFFEC-744C-4E01-BD51-0FC3D30133C9}"/>
                  </a:ext>
                </a:extLst>
              </p:cNvPr>
              <p:cNvSpPr/>
              <p:nvPr/>
            </p:nvSpPr>
            <p:spPr>
              <a:xfrm rot="4407011">
                <a:off x="10918637" y="3366457"/>
                <a:ext cx="290163" cy="817189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Group 15">
                <a:extLst>
                  <a:ext uri="{FF2B5EF4-FFF2-40B4-BE49-F238E27FC236}">
                    <a16:creationId xmlns="" xmlns:a16="http://schemas.microsoft.com/office/drawing/2014/main" id="{DE02C1E5-FB08-4E3B-B9E7-9E47E43228C0}"/>
                  </a:ext>
                </a:extLst>
              </p:cNvPr>
              <p:cNvGrpSpPr/>
              <p:nvPr/>
            </p:nvGrpSpPr>
            <p:grpSpPr>
              <a:xfrm rot="5400000">
                <a:off x="10675128" y="4128426"/>
                <a:ext cx="577045" cy="831590"/>
                <a:chOff x="967240" y="3289369"/>
                <a:chExt cx="1100200" cy="1585520"/>
              </a:xfrm>
            </p:grpSpPr>
            <p:sp>
              <p:nvSpPr>
                <p:cNvPr id="178" name="Freeform 16">
                  <a:extLst>
                    <a:ext uri="{FF2B5EF4-FFF2-40B4-BE49-F238E27FC236}">
                      <a16:creationId xmlns="" xmlns:a16="http://schemas.microsoft.com/office/drawing/2014/main" id="{C1521F2E-9773-4593-B073-B0864989C2D7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Freeform 17">
                  <a:extLst>
                    <a:ext uri="{FF2B5EF4-FFF2-40B4-BE49-F238E27FC236}">
                      <a16:creationId xmlns="" xmlns:a16="http://schemas.microsoft.com/office/drawing/2014/main" id="{5A4E35AA-2A12-41C0-9E4D-DA2D2C094A34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Freeform 19">
                <a:extLst>
                  <a:ext uri="{FF2B5EF4-FFF2-40B4-BE49-F238E27FC236}">
                    <a16:creationId xmlns="" xmlns:a16="http://schemas.microsoft.com/office/drawing/2014/main" id="{268B985F-ECC7-49F8-BF66-0A27A7375FF8}"/>
                  </a:ext>
                </a:extLst>
              </p:cNvPr>
              <p:cNvSpPr/>
              <p:nvPr/>
            </p:nvSpPr>
            <p:spPr>
              <a:xfrm rot="3762166">
                <a:off x="10883440" y="4518509"/>
                <a:ext cx="321894" cy="906551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Freeform 20">
                <a:extLst>
                  <a:ext uri="{FF2B5EF4-FFF2-40B4-BE49-F238E27FC236}">
                    <a16:creationId xmlns="" xmlns:a16="http://schemas.microsoft.com/office/drawing/2014/main" id="{C9F9F539-D7DC-4168-A28C-A46FE55FDB4F}"/>
                  </a:ext>
                </a:extLst>
              </p:cNvPr>
              <p:cNvSpPr/>
              <p:nvPr/>
            </p:nvSpPr>
            <p:spPr>
              <a:xfrm rot="6040617" flipV="1">
                <a:off x="9893194" y="3712846"/>
                <a:ext cx="344847" cy="97119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5" name="Group 15">
                <a:extLst>
                  <a:ext uri="{FF2B5EF4-FFF2-40B4-BE49-F238E27FC236}">
                    <a16:creationId xmlns="" xmlns:a16="http://schemas.microsoft.com/office/drawing/2014/main" id="{C9D257BA-6E64-49E9-B044-266083024844}"/>
                  </a:ext>
                </a:extLst>
              </p:cNvPr>
              <p:cNvGrpSpPr/>
              <p:nvPr/>
            </p:nvGrpSpPr>
            <p:grpSpPr>
              <a:xfrm rot="18284720">
                <a:off x="10094144" y="3209875"/>
                <a:ext cx="459730" cy="662525"/>
                <a:chOff x="967240" y="3289369"/>
                <a:chExt cx="1100200" cy="1585520"/>
              </a:xfrm>
            </p:grpSpPr>
            <p:sp>
              <p:nvSpPr>
                <p:cNvPr id="176" name="Freeform 16">
                  <a:extLst>
                    <a:ext uri="{FF2B5EF4-FFF2-40B4-BE49-F238E27FC236}">
                      <a16:creationId xmlns="" xmlns:a16="http://schemas.microsoft.com/office/drawing/2014/main" id="{BD841031-2CFD-42BE-9B48-9E2D4109CA8C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7" name="Freeform 17">
                  <a:extLst>
                    <a:ext uri="{FF2B5EF4-FFF2-40B4-BE49-F238E27FC236}">
                      <a16:creationId xmlns="" xmlns:a16="http://schemas.microsoft.com/office/drawing/2014/main" id="{F8B995BA-ADB6-455C-B076-DB98229017AA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82" name="그룹 181">
            <a:extLst>
              <a:ext uri="{FF2B5EF4-FFF2-40B4-BE49-F238E27FC236}">
                <a16:creationId xmlns="" xmlns:a16="http://schemas.microsoft.com/office/drawing/2014/main" id="{4779A121-DF9F-41CC-AA0B-79F85665FFB5}"/>
              </a:ext>
            </a:extLst>
          </p:cNvPr>
          <p:cNvGrpSpPr/>
          <p:nvPr/>
        </p:nvGrpSpPr>
        <p:grpSpPr>
          <a:xfrm rot="4603302" flipH="1">
            <a:off x="3975029" y="6427057"/>
            <a:ext cx="443662" cy="456263"/>
            <a:chOff x="9498806" y="3311273"/>
            <a:chExt cx="1998856" cy="2055624"/>
          </a:xfrm>
        </p:grpSpPr>
        <p:sp>
          <p:nvSpPr>
            <p:cNvPr id="183" name="Freeform 9">
              <a:extLst>
                <a:ext uri="{FF2B5EF4-FFF2-40B4-BE49-F238E27FC236}">
                  <a16:creationId xmlns="" xmlns:a16="http://schemas.microsoft.com/office/drawing/2014/main" id="{05A3C58F-E181-4858-BF5D-EE5D4DC1572D}"/>
                </a:ext>
              </a:extLst>
            </p:cNvPr>
            <p:cNvSpPr/>
            <p:nvPr/>
          </p:nvSpPr>
          <p:spPr>
            <a:xfrm>
              <a:off x="10435912" y="3742328"/>
              <a:ext cx="289282" cy="1624569"/>
            </a:xfrm>
            <a:custGeom>
              <a:avLst/>
              <a:gdLst>
                <a:gd name="connsiteX0" fmla="*/ 171450 w 323850"/>
                <a:gd name="connsiteY0" fmla="*/ 28575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71450 w 323850"/>
                <a:gd name="connsiteY9" fmla="*/ 28575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76225 w 323850"/>
                <a:gd name="connsiteY7" fmla="*/ 0 h 2152650"/>
                <a:gd name="connsiteX8" fmla="*/ 167117 w 323850"/>
                <a:gd name="connsiteY8" fmla="*/ 2573 h 2152650"/>
                <a:gd name="connsiteX0" fmla="*/ 167117 w 327783"/>
                <a:gd name="connsiteY0" fmla="*/ 2573 h 2152650"/>
                <a:gd name="connsiteX1" fmla="*/ 152400 w 327783"/>
                <a:gd name="connsiteY1" fmla="*/ 647700 h 2152650"/>
                <a:gd name="connsiteX2" fmla="*/ 0 w 327783"/>
                <a:gd name="connsiteY2" fmla="*/ 1457325 h 2152650"/>
                <a:gd name="connsiteX3" fmla="*/ 180975 w 327783"/>
                <a:gd name="connsiteY3" fmla="*/ 2152650 h 2152650"/>
                <a:gd name="connsiteX4" fmla="*/ 323850 w 327783"/>
                <a:gd name="connsiteY4" fmla="*/ 2066925 h 2152650"/>
                <a:gd name="connsiteX5" fmla="*/ 161925 w 327783"/>
                <a:gd name="connsiteY5" fmla="*/ 1419225 h 2152650"/>
                <a:gd name="connsiteX6" fmla="*/ 295275 w 327783"/>
                <a:gd name="connsiteY6" fmla="*/ 628650 h 2152650"/>
                <a:gd name="connsiteX7" fmla="*/ 276225 w 327783"/>
                <a:gd name="connsiteY7" fmla="*/ 0 h 2152650"/>
                <a:gd name="connsiteX8" fmla="*/ 167117 w 327783"/>
                <a:gd name="connsiteY8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78793 w 361458"/>
                <a:gd name="connsiteY0" fmla="*/ 2573 h 2152650"/>
                <a:gd name="connsiteX1" fmla="*/ 164076 w 361458"/>
                <a:gd name="connsiteY1" fmla="*/ 647700 h 2152650"/>
                <a:gd name="connsiteX2" fmla="*/ 11676 w 361458"/>
                <a:gd name="connsiteY2" fmla="*/ 1457325 h 2152650"/>
                <a:gd name="connsiteX3" fmla="*/ 192651 w 361458"/>
                <a:gd name="connsiteY3" fmla="*/ 2152650 h 2152650"/>
                <a:gd name="connsiteX4" fmla="*/ 335526 w 361458"/>
                <a:gd name="connsiteY4" fmla="*/ 2066925 h 2152650"/>
                <a:gd name="connsiteX5" fmla="*/ 173601 w 361458"/>
                <a:gd name="connsiteY5" fmla="*/ 1419225 h 2152650"/>
                <a:gd name="connsiteX6" fmla="*/ 306951 w 361458"/>
                <a:gd name="connsiteY6" fmla="*/ 628650 h 2152650"/>
                <a:gd name="connsiteX7" fmla="*/ 360986 w 361458"/>
                <a:gd name="connsiteY7" fmla="*/ 216050 h 2152650"/>
                <a:gd name="connsiteX8" fmla="*/ 287901 w 361458"/>
                <a:gd name="connsiteY8" fmla="*/ 0 h 2152650"/>
                <a:gd name="connsiteX9" fmla="*/ 178793 w 361458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35526 w 361849"/>
                <a:gd name="connsiteY4" fmla="*/ 2066925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61528 w 361849"/>
                <a:gd name="connsiteY4" fmla="*/ 2131929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528"/>
                <a:gd name="connsiteY0" fmla="*/ 2573 h 2152650"/>
                <a:gd name="connsiteX1" fmla="*/ 164076 w 361528"/>
                <a:gd name="connsiteY1" fmla="*/ 647700 h 2152650"/>
                <a:gd name="connsiteX2" fmla="*/ 11676 w 361528"/>
                <a:gd name="connsiteY2" fmla="*/ 1457325 h 2152650"/>
                <a:gd name="connsiteX3" fmla="*/ 192651 w 361528"/>
                <a:gd name="connsiteY3" fmla="*/ 2152650 h 2152650"/>
                <a:gd name="connsiteX4" fmla="*/ 361528 w 361528"/>
                <a:gd name="connsiteY4" fmla="*/ 2131929 h 2152650"/>
                <a:gd name="connsiteX5" fmla="*/ 173601 w 361528"/>
                <a:gd name="connsiteY5" fmla="*/ 1419225 h 2152650"/>
                <a:gd name="connsiteX6" fmla="*/ 315618 w 361528"/>
                <a:gd name="connsiteY6" fmla="*/ 654652 h 2152650"/>
                <a:gd name="connsiteX7" fmla="*/ 287901 w 361528"/>
                <a:gd name="connsiteY7" fmla="*/ 0 h 2152650"/>
                <a:gd name="connsiteX8" fmla="*/ 178793 w 361528"/>
                <a:gd name="connsiteY8" fmla="*/ 2573 h 2152650"/>
                <a:gd name="connsiteX0" fmla="*/ 178793 w 374776"/>
                <a:gd name="connsiteY0" fmla="*/ 2573 h 2152650"/>
                <a:gd name="connsiteX1" fmla="*/ 164076 w 374776"/>
                <a:gd name="connsiteY1" fmla="*/ 647700 h 2152650"/>
                <a:gd name="connsiteX2" fmla="*/ 11676 w 374776"/>
                <a:gd name="connsiteY2" fmla="*/ 1457325 h 2152650"/>
                <a:gd name="connsiteX3" fmla="*/ 192651 w 374776"/>
                <a:gd name="connsiteY3" fmla="*/ 2152650 h 2152650"/>
                <a:gd name="connsiteX4" fmla="*/ 361528 w 374776"/>
                <a:gd name="connsiteY4" fmla="*/ 2131929 h 2152650"/>
                <a:gd name="connsiteX5" fmla="*/ 173601 w 374776"/>
                <a:gd name="connsiteY5" fmla="*/ 1419225 h 2152650"/>
                <a:gd name="connsiteX6" fmla="*/ 315618 w 374776"/>
                <a:gd name="connsiteY6" fmla="*/ 654652 h 2152650"/>
                <a:gd name="connsiteX7" fmla="*/ 287901 w 374776"/>
                <a:gd name="connsiteY7" fmla="*/ 0 h 2152650"/>
                <a:gd name="connsiteX8" fmla="*/ 178793 w 374776"/>
                <a:gd name="connsiteY8" fmla="*/ 2573 h 2152650"/>
                <a:gd name="connsiteX0" fmla="*/ 178793 w 391181"/>
                <a:gd name="connsiteY0" fmla="*/ 2573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78793 w 391181"/>
                <a:gd name="connsiteY8" fmla="*/ 2573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50132 w 392855"/>
                <a:gd name="connsiteY0" fmla="*/ 15574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50132 w 392855"/>
                <a:gd name="connsiteY8" fmla="*/ 15574 h 2152650"/>
                <a:gd name="connsiteX0" fmla="*/ 132798 w 392855"/>
                <a:gd name="connsiteY0" fmla="*/ 11240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32798 w 392855"/>
                <a:gd name="connsiteY8" fmla="*/ 11240 h 2152650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46589 w 418794"/>
                <a:gd name="connsiteY0" fmla="*/ 0 h 2158745"/>
                <a:gd name="connsiteX1" fmla="*/ 179541 w 418794"/>
                <a:gd name="connsiteY1" fmla="*/ 653795 h 2158745"/>
                <a:gd name="connsiteX2" fmla="*/ 22807 w 418794"/>
                <a:gd name="connsiteY2" fmla="*/ 1463420 h 2158745"/>
                <a:gd name="connsiteX3" fmla="*/ 225450 w 418794"/>
                <a:gd name="connsiteY3" fmla="*/ 2158745 h 2158745"/>
                <a:gd name="connsiteX4" fmla="*/ 394327 w 418794"/>
                <a:gd name="connsiteY4" fmla="*/ 2138024 h 2158745"/>
                <a:gd name="connsiteX5" fmla="*/ 206400 w 418794"/>
                <a:gd name="connsiteY5" fmla="*/ 1425320 h 2158745"/>
                <a:gd name="connsiteX6" fmla="*/ 348417 w 418794"/>
                <a:gd name="connsiteY6" fmla="*/ 660747 h 2158745"/>
                <a:gd name="connsiteX7" fmla="*/ 320700 w 418794"/>
                <a:gd name="connsiteY7" fmla="*/ 6095 h 2158745"/>
                <a:gd name="connsiteX8" fmla="*/ 146589 w 418794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2139 w 408867"/>
                <a:gd name="connsiteY5" fmla="*/ 1442655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388246"/>
                <a:gd name="connsiteY0" fmla="*/ 0 h 2158745"/>
                <a:gd name="connsiteX1" fmla="*/ 169614 w 388246"/>
                <a:gd name="connsiteY1" fmla="*/ 653795 h 2158745"/>
                <a:gd name="connsiteX2" fmla="*/ 12880 w 388246"/>
                <a:gd name="connsiteY2" fmla="*/ 1463420 h 2158745"/>
                <a:gd name="connsiteX3" fmla="*/ 215523 w 388246"/>
                <a:gd name="connsiteY3" fmla="*/ 2158745 h 2158745"/>
                <a:gd name="connsiteX4" fmla="*/ 384400 w 388246"/>
                <a:gd name="connsiteY4" fmla="*/ 2138024 h 2158745"/>
                <a:gd name="connsiteX5" fmla="*/ 183472 w 388246"/>
                <a:gd name="connsiteY5" fmla="*/ 1464323 h 2158745"/>
                <a:gd name="connsiteX6" fmla="*/ 338490 w 388246"/>
                <a:gd name="connsiteY6" fmla="*/ 660747 h 2158745"/>
                <a:gd name="connsiteX7" fmla="*/ 266867 w 388246"/>
                <a:gd name="connsiteY7" fmla="*/ 6095 h 2158745"/>
                <a:gd name="connsiteX8" fmla="*/ 136662 w 388246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83472 w 384400"/>
                <a:gd name="connsiteY5" fmla="*/ 1464323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39567 w 384400"/>
                <a:gd name="connsiteY5" fmla="*/ 1464322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400" h="2158745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02209" y="1701890"/>
                    <a:pt x="139567" y="1464322"/>
                  </a:cubicBezTo>
                  <a:cubicBezTo>
                    <a:pt x="80011" y="1200797"/>
                    <a:pt x="191096" y="899335"/>
                    <a:pt x="309219" y="631477"/>
                  </a:cubicBezTo>
                  <a:cubicBezTo>
                    <a:pt x="380273" y="429608"/>
                    <a:pt x="419680" y="335791"/>
                    <a:pt x="266867" y="6095"/>
                  </a:cubicBezTo>
                  <a:cubicBezTo>
                    <a:pt x="208830" y="4063"/>
                    <a:pt x="194699" y="2032"/>
                    <a:pt x="136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="" xmlns:a16="http://schemas.microsoft.com/office/drawing/2014/main" id="{4BB31BB7-80A0-4DD5-AD71-0C53F9D74C7F}"/>
                </a:ext>
              </a:extLst>
            </p:cNvPr>
            <p:cNvGrpSpPr/>
            <p:nvPr/>
          </p:nvGrpSpPr>
          <p:grpSpPr>
            <a:xfrm>
              <a:off x="9498806" y="3311273"/>
              <a:ext cx="1998856" cy="1963514"/>
              <a:chOff x="9498806" y="3311273"/>
              <a:chExt cx="1998856" cy="1963514"/>
            </a:xfrm>
          </p:grpSpPr>
          <p:grpSp>
            <p:nvGrpSpPr>
              <p:cNvPr id="185" name="Group 2">
                <a:extLst>
                  <a:ext uri="{FF2B5EF4-FFF2-40B4-BE49-F238E27FC236}">
                    <a16:creationId xmlns="" xmlns:a16="http://schemas.microsoft.com/office/drawing/2014/main" id="{F93A6D9D-6243-42B1-87AF-C33A4F507D8B}"/>
                  </a:ext>
                </a:extLst>
              </p:cNvPr>
              <p:cNvGrpSpPr/>
              <p:nvPr/>
            </p:nvGrpSpPr>
            <p:grpSpPr>
              <a:xfrm rot="15300000">
                <a:off x="9647135" y="4453947"/>
                <a:ext cx="672511" cy="969170"/>
                <a:chOff x="967240" y="3289369"/>
                <a:chExt cx="1100200" cy="1585520"/>
              </a:xfrm>
            </p:grpSpPr>
            <p:sp>
              <p:nvSpPr>
                <p:cNvPr id="195" name="Freeform 3">
                  <a:extLst>
                    <a:ext uri="{FF2B5EF4-FFF2-40B4-BE49-F238E27FC236}">
                      <a16:creationId xmlns="" xmlns:a16="http://schemas.microsoft.com/office/drawing/2014/main" id="{D5CD62C9-3037-4490-A90A-9B3337AFDB64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Freeform 4">
                  <a:extLst>
                    <a:ext uri="{FF2B5EF4-FFF2-40B4-BE49-F238E27FC236}">
                      <a16:creationId xmlns="" xmlns:a16="http://schemas.microsoft.com/office/drawing/2014/main" id="{EE86851B-20E7-4952-AEE1-1DF101A12FCD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Freeform 13">
                <a:extLst>
                  <a:ext uri="{FF2B5EF4-FFF2-40B4-BE49-F238E27FC236}">
                    <a16:creationId xmlns="" xmlns:a16="http://schemas.microsoft.com/office/drawing/2014/main" id="{BE543EA7-728B-4AE7-860A-E9FA5D9BED1A}"/>
                  </a:ext>
                </a:extLst>
              </p:cNvPr>
              <p:cNvSpPr/>
              <p:nvPr/>
            </p:nvSpPr>
            <p:spPr>
              <a:xfrm rot="4407011">
                <a:off x="10918637" y="3366457"/>
                <a:ext cx="290163" cy="817189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7" name="Group 15">
                <a:extLst>
                  <a:ext uri="{FF2B5EF4-FFF2-40B4-BE49-F238E27FC236}">
                    <a16:creationId xmlns="" xmlns:a16="http://schemas.microsoft.com/office/drawing/2014/main" id="{83DA6BF8-1287-4CFC-9FFC-FA0E7017DCDE}"/>
                  </a:ext>
                </a:extLst>
              </p:cNvPr>
              <p:cNvGrpSpPr/>
              <p:nvPr/>
            </p:nvGrpSpPr>
            <p:grpSpPr>
              <a:xfrm rot="5400000">
                <a:off x="10675128" y="4128426"/>
                <a:ext cx="577045" cy="831590"/>
                <a:chOff x="967240" y="3289369"/>
                <a:chExt cx="1100200" cy="1585520"/>
              </a:xfrm>
            </p:grpSpPr>
            <p:sp>
              <p:nvSpPr>
                <p:cNvPr id="193" name="Freeform 16">
                  <a:extLst>
                    <a:ext uri="{FF2B5EF4-FFF2-40B4-BE49-F238E27FC236}">
                      <a16:creationId xmlns="" xmlns:a16="http://schemas.microsoft.com/office/drawing/2014/main" id="{F37219EE-35FB-4C7F-81DC-0760B9CFB1B1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Freeform 17">
                  <a:extLst>
                    <a:ext uri="{FF2B5EF4-FFF2-40B4-BE49-F238E27FC236}">
                      <a16:creationId xmlns="" xmlns:a16="http://schemas.microsoft.com/office/drawing/2014/main" id="{EA43FB83-B7F7-4997-B9DC-852D96EE8483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Freeform 19">
                <a:extLst>
                  <a:ext uri="{FF2B5EF4-FFF2-40B4-BE49-F238E27FC236}">
                    <a16:creationId xmlns="" xmlns:a16="http://schemas.microsoft.com/office/drawing/2014/main" id="{D5A5778A-C472-4AA0-99F5-16A98714357B}"/>
                  </a:ext>
                </a:extLst>
              </p:cNvPr>
              <p:cNvSpPr/>
              <p:nvPr/>
            </p:nvSpPr>
            <p:spPr>
              <a:xfrm rot="3762166">
                <a:off x="10883440" y="4518509"/>
                <a:ext cx="321894" cy="906551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Freeform 20">
                <a:extLst>
                  <a:ext uri="{FF2B5EF4-FFF2-40B4-BE49-F238E27FC236}">
                    <a16:creationId xmlns="" xmlns:a16="http://schemas.microsoft.com/office/drawing/2014/main" id="{63779427-E878-49FF-8CE1-3642B598B96E}"/>
                  </a:ext>
                </a:extLst>
              </p:cNvPr>
              <p:cNvSpPr/>
              <p:nvPr/>
            </p:nvSpPr>
            <p:spPr>
              <a:xfrm rot="6040617" flipV="1">
                <a:off x="9893194" y="3712846"/>
                <a:ext cx="344847" cy="97119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0" name="Group 15">
                <a:extLst>
                  <a:ext uri="{FF2B5EF4-FFF2-40B4-BE49-F238E27FC236}">
                    <a16:creationId xmlns="" xmlns:a16="http://schemas.microsoft.com/office/drawing/2014/main" id="{2D7B4DFF-8278-4833-8CA9-F848E3FA9AD9}"/>
                  </a:ext>
                </a:extLst>
              </p:cNvPr>
              <p:cNvGrpSpPr/>
              <p:nvPr/>
            </p:nvGrpSpPr>
            <p:grpSpPr>
              <a:xfrm rot="18284720">
                <a:off x="10094144" y="3209875"/>
                <a:ext cx="459730" cy="662525"/>
                <a:chOff x="967240" y="3289369"/>
                <a:chExt cx="1100200" cy="1585520"/>
              </a:xfrm>
            </p:grpSpPr>
            <p:sp>
              <p:nvSpPr>
                <p:cNvPr id="191" name="Freeform 16">
                  <a:extLst>
                    <a:ext uri="{FF2B5EF4-FFF2-40B4-BE49-F238E27FC236}">
                      <a16:creationId xmlns="" xmlns:a16="http://schemas.microsoft.com/office/drawing/2014/main" id="{BCBF4E32-F2C2-4F15-9CF8-40018648FC25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2" name="Freeform 17">
                  <a:extLst>
                    <a:ext uri="{FF2B5EF4-FFF2-40B4-BE49-F238E27FC236}">
                      <a16:creationId xmlns="" xmlns:a16="http://schemas.microsoft.com/office/drawing/2014/main" id="{DAF50A37-5F21-43A8-80F3-971375FBAA9D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97" name="그룹 196">
            <a:extLst>
              <a:ext uri="{FF2B5EF4-FFF2-40B4-BE49-F238E27FC236}">
                <a16:creationId xmlns="" xmlns:a16="http://schemas.microsoft.com/office/drawing/2014/main" id="{B3042E9B-8AD9-4956-8FD5-8A550AD7DE8B}"/>
              </a:ext>
            </a:extLst>
          </p:cNvPr>
          <p:cNvGrpSpPr/>
          <p:nvPr/>
        </p:nvGrpSpPr>
        <p:grpSpPr>
          <a:xfrm rot="2969966" flipH="1">
            <a:off x="2897552" y="3844780"/>
            <a:ext cx="443662" cy="456263"/>
            <a:chOff x="9498806" y="3311273"/>
            <a:chExt cx="1998856" cy="2055624"/>
          </a:xfrm>
        </p:grpSpPr>
        <p:sp>
          <p:nvSpPr>
            <p:cNvPr id="198" name="Freeform 9">
              <a:extLst>
                <a:ext uri="{FF2B5EF4-FFF2-40B4-BE49-F238E27FC236}">
                  <a16:creationId xmlns="" xmlns:a16="http://schemas.microsoft.com/office/drawing/2014/main" id="{64B20D1B-25D2-42D0-BEB8-0FE7102876BB}"/>
                </a:ext>
              </a:extLst>
            </p:cNvPr>
            <p:cNvSpPr/>
            <p:nvPr/>
          </p:nvSpPr>
          <p:spPr>
            <a:xfrm>
              <a:off x="10435912" y="3742328"/>
              <a:ext cx="289282" cy="1624569"/>
            </a:xfrm>
            <a:custGeom>
              <a:avLst/>
              <a:gdLst>
                <a:gd name="connsiteX0" fmla="*/ 171450 w 323850"/>
                <a:gd name="connsiteY0" fmla="*/ 28575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71450 w 323850"/>
                <a:gd name="connsiteY9" fmla="*/ 28575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76225 w 323850"/>
                <a:gd name="connsiteY7" fmla="*/ 0 h 2152650"/>
                <a:gd name="connsiteX8" fmla="*/ 167117 w 323850"/>
                <a:gd name="connsiteY8" fmla="*/ 2573 h 2152650"/>
                <a:gd name="connsiteX0" fmla="*/ 167117 w 327783"/>
                <a:gd name="connsiteY0" fmla="*/ 2573 h 2152650"/>
                <a:gd name="connsiteX1" fmla="*/ 152400 w 327783"/>
                <a:gd name="connsiteY1" fmla="*/ 647700 h 2152650"/>
                <a:gd name="connsiteX2" fmla="*/ 0 w 327783"/>
                <a:gd name="connsiteY2" fmla="*/ 1457325 h 2152650"/>
                <a:gd name="connsiteX3" fmla="*/ 180975 w 327783"/>
                <a:gd name="connsiteY3" fmla="*/ 2152650 h 2152650"/>
                <a:gd name="connsiteX4" fmla="*/ 323850 w 327783"/>
                <a:gd name="connsiteY4" fmla="*/ 2066925 h 2152650"/>
                <a:gd name="connsiteX5" fmla="*/ 161925 w 327783"/>
                <a:gd name="connsiteY5" fmla="*/ 1419225 h 2152650"/>
                <a:gd name="connsiteX6" fmla="*/ 295275 w 327783"/>
                <a:gd name="connsiteY6" fmla="*/ 628650 h 2152650"/>
                <a:gd name="connsiteX7" fmla="*/ 276225 w 327783"/>
                <a:gd name="connsiteY7" fmla="*/ 0 h 2152650"/>
                <a:gd name="connsiteX8" fmla="*/ 167117 w 327783"/>
                <a:gd name="connsiteY8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78793 w 361458"/>
                <a:gd name="connsiteY0" fmla="*/ 2573 h 2152650"/>
                <a:gd name="connsiteX1" fmla="*/ 164076 w 361458"/>
                <a:gd name="connsiteY1" fmla="*/ 647700 h 2152650"/>
                <a:gd name="connsiteX2" fmla="*/ 11676 w 361458"/>
                <a:gd name="connsiteY2" fmla="*/ 1457325 h 2152650"/>
                <a:gd name="connsiteX3" fmla="*/ 192651 w 361458"/>
                <a:gd name="connsiteY3" fmla="*/ 2152650 h 2152650"/>
                <a:gd name="connsiteX4" fmla="*/ 335526 w 361458"/>
                <a:gd name="connsiteY4" fmla="*/ 2066925 h 2152650"/>
                <a:gd name="connsiteX5" fmla="*/ 173601 w 361458"/>
                <a:gd name="connsiteY5" fmla="*/ 1419225 h 2152650"/>
                <a:gd name="connsiteX6" fmla="*/ 306951 w 361458"/>
                <a:gd name="connsiteY6" fmla="*/ 628650 h 2152650"/>
                <a:gd name="connsiteX7" fmla="*/ 360986 w 361458"/>
                <a:gd name="connsiteY7" fmla="*/ 216050 h 2152650"/>
                <a:gd name="connsiteX8" fmla="*/ 287901 w 361458"/>
                <a:gd name="connsiteY8" fmla="*/ 0 h 2152650"/>
                <a:gd name="connsiteX9" fmla="*/ 178793 w 361458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35526 w 361849"/>
                <a:gd name="connsiteY4" fmla="*/ 2066925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61528 w 361849"/>
                <a:gd name="connsiteY4" fmla="*/ 2131929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528"/>
                <a:gd name="connsiteY0" fmla="*/ 2573 h 2152650"/>
                <a:gd name="connsiteX1" fmla="*/ 164076 w 361528"/>
                <a:gd name="connsiteY1" fmla="*/ 647700 h 2152650"/>
                <a:gd name="connsiteX2" fmla="*/ 11676 w 361528"/>
                <a:gd name="connsiteY2" fmla="*/ 1457325 h 2152650"/>
                <a:gd name="connsiteX3" fmla="*/ 192651 w 361528"/>
                <a:gd name="connsiteY3" fmla="*/ 2152650 h 2152650"/>
                <a:gd name="connsiteX4" fmla="*/ 361528 w 361528"/>
                <a:gd name="connsiteY4" fmla="*/ 2131929 h 2152650"/>
                <a:gd name="connsiteX5" fmla="*/ 173601 w 361528"/>
                <a:gd name="connsiteY5" fmla="*/ 1419225 h 2152650"/>
                <a:gd name="connsiteX6" fmla="*/ 315618 w 361528"/>
                <a:gd name="connsiteY6" fmla="*/ 654652 h 2152650"/>
                <a:gd name="connsiteX7" fmla="*/ 287901 w 361528"/>
                <a:gd name="connsiteY7" fmla="*/ 0 h 2152650"/>
                <a:gd name="connsiteX8" fmla="*/ 178793 w 361528"/>
                <a:gd name="connsiteY8" fmla="*/ 2573 h 2152650"/>
                <a:gd name="connsiteX0" fmla="*/ 178793 w 374776"/>
                <a:gd name="connsiteY0" fmla="*/ 2573 h 2152650"/>
                <a:gd name="connsiteX1" fmla="*/ 164076 w 374776"/>
                <a:gd name="connsiteY1" fmla="*/ 647700 h 2152650"/>
                <a:gd name="connsiteX2" fmla="*/ 11676 w 374776"/>
                <a:gd name="connsiteY2" fmla="*/ 1457325 h 2152650"/>
                <a:gd name="connsiteX3" fmla="*/ 192651 w 374776"/>
                <a:gd name="connsiteY3" fmla="*/ 2152650 h 2152650"/>
                <a:gd name="connsiteX4" fmla="*/ 361528 w 374776"/>
                <a:gd name="connsiteY4" fmla="*/ 2131929 h 2152650"/>
                <a:gd name="connsiteX5" fmla="*/ 173601 w 374776"/>
                <a:gd name="connsiteY5" fmla="*/ 1419225 h 2152650"/>
                <a:gd name="connsiteX6" fmla="*/ 315618 w 374776"/>
                <a:gd name="connsiteY6" fmla="*/ 654652 h 2152650"/>
                <a:gd name="connsiteX7" fmla="*/ 287901 w 374776"/>
                <a:gd name="connsiteY7" fmla="*/ 0 h 2152650"/>
                <a:gd name="connsiteX8" fmla="*/ 178793 w 374776"/>
                <a:gd name="connsiteY8" fmla="*/ 2573 h 2152650"/>
                <a:gd name="connsiteX0" fmla="*/ 178793 w 391181"/>
                <a:gd name="connsiteY0" fmla="*/ 2573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78793 w 391181"/>
                <a:gd name="connsiteY8" fmla="*/ 2573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50132 w 392855"/>
                <a:gd name="connsiteY0" fmla="*/ 15574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50132 w 392855"/>
                <a:gd name="connsiteY8" fmla="*/ 15574 h 2152650"/>
                <a:gd name="connsiteX0" fmla="*/ 132798 w 392855"/>
                <a:gd name="connsiteY0" fmla="*/ 11240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32798 w 392855"/>
                <a:gd name="connsiteY8" fmla="*/ 11240 h 2152650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46589 w 418794"/>
                <a:gd name="connsiteY0" fmla="*/ 0 h 2158745"/>
                <a:gd name="connsiteX1" fmla="*/ 179541 w 418794"/>
                <a:gd name="connsiteY1" fmla="*/ 653795 h 2158745"/>
                <a:gd name="connsiteX2" fmla="*/ 22807 w 418794"/>
                <a:gd name="connsiteY2" fmla="*/ 1463420 h 2158745"/>
                <a:gd name="connsiteX3" fmla="*/ 225450 w 418794"/>
                <a:gd name="connsiteY3" fmla="*/ 2158745 h 2158745"/>
                <a:gd name="connsiteX4" fmla="*/ 394327 w 418794"/>
                <a:gd name="connsiteY4" fmla="*/ 2138024 h 2158745"/>
                <a:gd name="connsiteX5" fmla="*/ 206400 w 418794"/>
                <a:gd name="connsiteY5" fmla="*/ 1425320 h 2158745"/>
                <a:gd name="connsiteX6" fmla="*/ 348417 w 418794"/>
                <a:gd name="connsiteY6" fmla="*/ 660747 h 2158745"/>
                <a:gd name="connsiteX7" fmla="*/ 320700 w 418794"/>
                <a:gd name="connsiteY7" fmla="*/ 6095 h 2158745"/>
                <a:gd name="connsiteX8" fmla="*/ 146589 w 418794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2139 w 408867"/>
                <a:gd name="connsiteY5" fmla="*/ 1442655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388246"/>
                <a:gd name="connsiteY0" fmla="*/ 0 h 2158745"/>
                <a:gd name="connsiteX1" fmla="*/ 169614 w 388246"/>
                <a:gd name="connsiteY1" fmla="*/ 653795 h 2158745"/>
                <a:gd name="connsiteX2" fmla="*/ 12880 w 388246"/>
                <a:gd name="connsiteY2" fmla="*/ 1463420 h 2158745"/>
                <a:gd name="connsiteX3" fmla="*/ 215523 w 388246"/>
                <a:gd name="connsiteY3" fmla="*/ 2158745 h 2158745"/>
                <a:gd name="connsiteX4" fmla="*/ 384400 w 388246"/>
                <a:gd name="connsiteY4" fmla="*/ 2138024 h 2158745"/>
                <a:gd name="connsiteX5" fmla="*/ 183472 w 388246"/>
                <a:gd name="connsiteY5" fmla="*/ 1464323 h 2158745"/>
                <a:gd name="connsiteX6" fmla="*/ 338490 w 388246"/>
                <a:gd name="connsiteY6" fmla="*/ 660747 h 2158745"/>
                <a:gd name="connsiteX7" fmla="*/ 266867 w 388246"/>
                <a:gd name="connsiteY7" fmla="*/ 6095 h 2158745"/>
                <a:gd name="connsiteX8" fmla="*/ 136662 w 388246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83472 w 384400"/>
                <a:gd name="connsiteY5" fmla="*/ 1464323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  <a:gd name="connsiteX0" fmla="*/ 136662 w 384400"/>
                <a:gd name="connsiteY0" fmla="*/ 0 h 2158745"/>
                <a:gd name="connsiteX1" fmla="*/ 169614 w 384400"/>
                <a:gd name="connsiteY1" fmla="*/ 653795 h 2158745"/>
                <a:gd name="connsiteX2" fmla="*/ 12880 w 384400"/>
                <a:gd name="connsiteY2" fmla="*/ 1463420 h 2158745"/>
                <a:gd name="connsiteX3" fmla="*/ 215523 w 384400"/>
                <a:gd name="connsiteY3" fmla="*/ 2158745 h 2158745"/>
                <a:gd name="connsiteX4" fmla="*/ 384400 w 384400"/>
                <a:gd name="connsiteY4" fmla="*/ 2138024 h 2158745"/>
                <a:gd name="connsiteX5" fmla="*/ 139567 w 384400"/>
                <a:gd name="connsiteY5" fmla="*/ 1464322 h 2158745"/>
                <a:gd name="connsiteX6" fmla="*/ 309219 w 384400"/>
                <a:gd name="connsiteY6" fmla="*/ 631477 h 2158745"/>
                <a:gd name="connsiteX7" fmla="*/ 266867 w 384400"/>
                <a:gd name="connsiteY7" fmla="*/ 6095 h 2158745"/>
                <a:gd name="connsiteX8" fmla="*/ 136662 w 384400"/>
                <a:gd name="connsiteY8" fmla="*/ 0 h 215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400" h="2158745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02209" y="1701890"/>
                    <a:pt x="139567" y="1464322"/>
                  </a:cubicBezTo>
                  <a:cubicBezTo>
                    <a:pt x="80011" y="1200797"/>
                    <a:pt x="191096" y="899335"/>
                    <a:pt x="309219" y="631477"/>
                  </a:cubicBezTo>
                  <a:cubicBezTo>
                    <a:pt x="380273" y="429608"/>
                    <a:pt x="419680" y="335791"/>
                    <a:pt x="266867" y="6095"/>
                  </a:cubicBezTo>
                  <a:cubicBezTo>
                    <a:pt x="208830" y="4063"/>
                    <a:pt x="194699" y="2032"/>
                    <a:pt x="136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="" xmlns:a16="http://schemas.microsoft.com/office/drawing/2014/main" id="{DB9E183C-CEC7-44CF-AD52-7DE3F0F54B66}"/>
                </a:ext>
              </a:extLst>
            </p:cNvPr>
            <p:cNvGrpSpPr/>
            <p:nvPr/>
          </p:nvGrpSpPr>
          <p:grpSpPr>
            <a:xfrm>
              <a:off x="9498806" y="3311273"/>
              <a:ext cx="1998856" cy="1963514"/>
              <a:chOff x="9498806" y="3311273"/>
              <a:chExt cx="1998856" cy="1963514"/>
            </a:xfrm>
          </p:grpSpPr>
          <p:grpSp>
            <p:nvGrpSpPr>
              <p:cNvPr id="200" name="Group 2">
                <a:extLst>
                  <a:ext uri="{FF2B5EF4-FFF2-40B4-BE49-F238E27FC236}">
                    <a16:creationId xmlns="" xmlns:a16="http://schemas.microsoft.com/office/drawing/2014/main" id="{A410563A-105E-4EA6-8EC6-91DEC947534B}"/>
                  </a:ext>
                </a:extLst>
              </p:cNvPr>
              <p:cNvGrpSpPr/>
              <p:nvPr/>
            </p:nvGrpSpPr>
            <p:grpSpPr>
              <a:xfrm rot="15300000">
                <a:off x="9647135" y="4453947"/>
                <a:ext cx="672511" cy="969170"/>
                <a:chOff x="967240" y="3289369"/>
                <a:chExt cx="1100200" cy="1585520"/>
              </a:xfrm>
            </p:grpSpPr>
            <p:sp>
              <p:nvSpPr>
                <p:cNvPr id="210" name="Freeform 3">
                  <a:extLst>
                    <a:ext uri="{FF2B5EF4-FFF2-40B4-BE49-F238E27FC236}">
                      <a16:creationId xmlns="" xmlns:a16="http://schemas.microsoft.com/office/drawing/2014/main" id="{6B6689B7-38DF-43EB-BEE5-E2EF81535E21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Freeform 4">
                  <a:extLst>
                    <a:ext uri="{FF2B5EF4-FFF2-40B4-BE49-F238E27FC236}">
                      <a16:creationId xmlns="" xmlns:a16="http://schemas.microsoft.com/office/drawing/2014/main" id="{6B4C0320-D774-46A7-BB3C-20918BEFD178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1" name="Freeform 13">
                <a:extLst>
                  <a:ext uri="{FF2B5EF4-FFF2-40B4-BE49-F238E27FC236}">
                    <a16:creationId xmlns="" xmlns:a16="http://schemas.microsoft.com/office/drawing/2014/main" id="{A568D506-3056-471B-BC10-FDFAC9007DA3}"/>
                  </a:ext>
                </a:extLst>
              </p:cNvPr>
              <p:cNvSpPr/>
              <p:nvPr/>
            </p:nvSpPr>
            <p:spPr>
              <a:xfrm rot="4407011">
                <a:off x="10918637" y="3366457"/>
                <a:ext cx="290163" cy="817189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2" name="Group 15">
                <a:extLst>
                  <a:ext uri="{FF2B5EF4-FFF2-40B4-BE49-F238E27FC236}">
                    <a16:creationId xmlns="" xmlns:a16="http://schemas.microsoft.com/office/drawing/2014/main" id="{527F7962-65D9-4A7F-9089-8AAB2C7152D0}"/>
                  </a:ext>
                </a:extLst>
              </p:cNvPr>
              <p:cNvGrpSpPr/>
              <p:nvPr/>
            </p:nvGrpSpPr>
            <p:grpSpPr>
              <a:xfrm rot="5400000">
                <a:off x="10675128" y="4128426"/>
                <a:ext cx="577045" cy="831590"/>
                <a:chOff x="967240" y="3289369"/>
                <a:chExt cx="1100200" cy="1585520"/>
              </a:xfrm>
            </p:grpSpPr>
            <p:sp>
              <p:nvSpPr>
                <p:cNvPr id="208" name="Freeform 16">
                  <a:extLst>
                    <a:ext uri="{FF2B5EF4-FFF2-40B4-BE49-F238E27FC236}">
                      <a16:creationId xmlns="" xmlns:a16="http://schemas.microsoft.com/office/drawing/2014/main" id="{0BB92763-7352-4AE2-ABF4-3FEA3EF0D239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Freeform 17">
                  <a:extLst>
                    <a:ext uri="{FF2B5EF4-FFF2-40B4-BE49-F238E27FC236}">
                      <a16:creationId xmlns="" xmlns:a16="http://schemas.microsoft.com/office/drawing/2014/main" id="{E3A5E4D0-4DF6-4DDA-8596-D8B0C0DB8567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Freeform 19">
                <a:extLst>
                  <a:ext uri="{FF2B5EF4-FFF2-40B4-BE49-F238E27FC236}">
                    <a16:creationId xmlns="" xmlns:a16="http://schemas.microsoft.com/office/drawing/2014/main" id="{C5FA2540-94C7-40DD-B7B4-E54790D511BC}"/>
                  </a:ext>
                </a:extLst>
              </p:cNvPr>
              <p:cNvSpPr/>
              <p:nvPr/>
            </p:nvSpPr>
            <p:spPr>
              <a:xfrm rot="3762166">
                <a:off x="10883440" y="4518509"/>
                <a:ext cx="321894" cy="906551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4" name="Freeform 20">
                <a:extLst>
                  <a:ext uri="{FF2B5EF4-FFF2-40B4-BE49-F238E27FC236}">
                    <a16:creationId xmlns="" xmlns:a16="http://schemas.microsoft.com/office/drawing/2014/main" id="{0DE633CA-6077-4315-A32E-F3018E73FEF3}"/>
                  </a:ext>
                </a:extLst>
              </p:cNvPr>
              <p:cNvSpPr/>
              <p:nvPr/>
            </p:nvSpPr>
            <p:spPr>
              <a:xfrm rot="6040617" flipV="1">
                <a:off x="9893194" y="3712846"/>
                <a:ext cx="344847" cy="97119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5" name="Group 15">
                <a:extLst>
                  <a:ext uri="{FF2B5EF4-FFF2-40B4-BE49-F238E27FC236}">
                    <a16:creationId xmlns="" xmlns:a16="http://schemas.microsoft.com/office/drawing/2014/main" id="{EC8B1CF0-00B5-435A-BEC9-0832D76D6DE8}"/>
                  </a:ext>
                </a:extLst>
              </p:cNvPr>
              <p:cNvGrpSpPr/>
              <p:nvPr/>
            </p:nvGrpSpPr>
            <p:grpSpPr>
              <a:xfrm rot="18284720">
                <a:off x="10094144" y="3209875"/>
                <a:ext cx="459730" cy="662525"/>
                <a:chOff x="967240" y="3289369"/>
                <a:chExt cx="1100200" cy="1585520"/>
              </a:xfrm>
            </p:grpSpPr>
            <p:sp>
              <p:nvSpPr>
                <p:cNvPr id="206" name="Freeform 16">
                  <a:extLst>
                    <a:ext uri="{FF2B5EF4-FFF2-40B4-BE49-F238E27FC236}">
                      <a16:creationId xmlns="" xmlns:a16="http://schemas.microsoft.com/office/drawing/2014/main" id="{92908DFC-1970-4DC6-A338-ADC90A773B38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7" name="Freeform 17">
                  <a:extLst>
                    <a:ext uri="{FF2B5EF4-FFF2-40B4-BE49-F238E27FC236}">
                      <a16:creationId xmlns="" xmlns:a16="http://schemas.microsoft.com/office/drawing/2014/main" id="{DE31647A-9C42-459E-B95F-B2B02A4D9926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3" name="자유형: 도형 232">
            <a:extLst>
              <a:ext uri="{FF2B5EF4-FFF2-40B4-BE49-F238E27FC236}">
                <a16:creationId xmlns="" xmlns:a16="http://schemas.microsoft.com/office/drawing/2014/main" id="{9F3B0D40-A0E6-45A6-85FE-687A1D27D08A}"/>
              </a:ext>
            </a:extLst>
          </p:cNvPr>
          <p:cNvSpPr/>
          <p:nvPr/>
        </p:nvSpPr>
        <p:spPr>
          <a:xfrm flipH="1">
            <a:off x="10589003" y="123814"/>
            <a:ext cx="758538" cy="924139"/>
          </a:xfrm>
          <a:custGeom>
            <a:avLst/>
            <a:gdLst>
              <a:gd name="connsiteX0" fmla="*/ 562808 w 919385"/>
              <a:gd name="connsiteY0" fmla="*/ 1002086 h 1120101"/>
              <a:gd name="connsiteX1" fmla="*/ 561091 w 919385"/>
              <a:gd name="connsiteY1" fmla="*/ 1013492 h 1120101"/>
              <a:gd name="connsiteX2" fmla="*/ 557174 w 919385"/>
              <a:gd name="connsiteY2" fmla="*/ 1056010 h 1120101"/>
              <a:gd name="connsiteX3" fmla="*/ 558368 w 919385"/>
              <a:gd name="connsiteY3" fmla="*/ 1054977 h 1120101"/>
              <a:gd name="connsiteX4" fmla="*/ 562150 w 919385"/>
              <a:gd name="connsiteY4" fmla="*/ 1014998 h 1120101"/>
              <a:gd name="connsiteX5" fmla="*/ 338901 w 919385"/>
              <a:gd name="connsiteY5" fmla="*/ 967495 h 1120101"/>
              <a:gd name="connsiteX6" fmla="*/ 336576 w 919385"/>
              <a:gd name="connsiteY6" fmla="*/ 973602 h 1120101"/>
              <a:gd name="connsiteX7" fmla="*/ 339770 w 919385"/>
              <a:gd name="connsiteY7" fmla="*/ 973266 h 1120101"/>
              <a:gd name="connsiteX8" fmla="*/ 568014 w 919385"/>
              <a:gd name="connsiteY8" fmla="*/ 967495 h 1120101"/>
              <a:gd name="connsiteX9" fmla="*/ 567871 w 919385"/>
              <a:gd name="connsiteY9" fmla="*/ 968443 h 1120101"/>
              <a:gd name="connsiteX10" fmla="*/ 568274 w 919385"/>
              <a:gd name="connsiteY10" fmla="*/ 968481 h 1120101"/>
              <a:gd name="connsiteX11" fmla="*/ 670968 w 919385"/>
              <a:gd name="connsiteY11" fmla="*/ 0 h 1120101"/>
              <a:gd name="connsiteX12" fmla="*/ 734113 w 919385"/>
              <a:gd name="connsiteY12" fmla="*/ 120007 h 1120101"/>
              <a:gd name="connsiteX13" fmla="*/ 751665 w 919385"/>
              <a:gd name="connsiteY13" fmla="*/ 215307 h 1120101"/>
              <a:gd name="connsiteX14" fmla="*/ 665587 w 919385"/>
              <a:gd name="connsiteY14" fmla="*/ 215835 h 1120101"/>
              <a:gd name="connsiteX15" fmla="*/ 572776 w 919385"/>
              <a:gd name="connsiteY15" fmla="*/ 183056 h 1120101"/>
              <a:gd name="connsiteX16" fmla="*/ 728703 w 919385"/>
              <a:gd name="connsiteY16" fmla="*/ 269341 h 1120101"/>
              <a:gd name="connsiteX17" fmla="*/ 756922 w 919385"/>
              <a:gd name="connsiteY17" fmla="*/ 332537 h 1120101"/>
              <a:gd name="connsiteX18" fmla="*/ 589965 w 919385"/>
              <a:gd name="connsiteY18" fmla="*/ 517861 h 1120101"/>
              <a:gd name="connsiteX19" fmla="*/ 514624 w 919385"/>
              <a:gd name="connsiteY19" fmla="*/ 348364 h 1120101"/>
              <a:gd name="connsiteX20" fmla="*/ 507211 w 919385"/>
              <a:gd name="connsiteY20" fmla="*/ 455587 h 1120101"/>
              <a:gd name="connsiteX21" fmla="*/ 559146 w 919385"/>
              <a:gd name="connsiteY21" fmla="*/ 559528 h 1120101"/>
              <a:gd name="connsiteX22" fmla="*/ 537139 w 919385"/>
              <a:gd name="connsiteY22" fmla="*/ 616208 h 1120101"/>
              <a:gd name="connsiteX23" fmla="*/ 531552 w 919385"/>
              <a:gd name="connsiteY23" fmla="*/ 626836 h 1120101"/>
              <a:gd name="connsiteX24" fmla="*/ 520440 w 919385"/>
              <a:gd name="connsiteY24" fmla="*/ 630306 h 1120101"/>
              <a:gd name="connsiteX25" fmla="*/ 491711 w 919385"/>
              <a:gd name="connsiteY25" fmla="*/ 649978 h 1120101"/>
              <a:gd name="connsiteX26" fmla="*/ 453560 w 919385"/>
              <a:gd name="connsiteY26" fmla="*/ 651209 h 1120101"/>
              <a:gd name="connsiteX27" fmla="*/ 453457 w 919385"/>
              <a:gd name="connsiteY27" fmla="*/ 664208 h 1120101"/>
              <a:gd name="connsiteX28" fmla="*/ 453355 w 919385"/>
              <a:gd name="connsiteY28" fmla="*/ 651209 h 1120101"/>
              <a:gd name="connsiteX29" fmla="*/ 415204 w 919385"/>
              <a:gd name="connsiteY29" fmla="*/ 649978 h 1120101"/>
              <a:gd name="connsiteX30" fmla="*/ 395820 w 919385"/>
              <a:gd name="connsiteY30" fmla="*/ 638748 h 1120101"/>
              <a:gd name="connsiteX31" fmla="*/ 389314 w 919385"/>
              <a:gd name="connsiteY31" fmla="*/ 632872 h 1120101"/>
              <a:gd name="connsiteX32" fmla="*/ 390650 w 919385"/>
              <a:gd name="connsiteY32" fmla="*/ 632194 h 1120101"/>
              <a:gd name="connsiteX33" fmla="*/ 360240 w 919385"/>
              <a:gd name="connsiteY33" fmla="*/ 559528 h 1120101"/>
              <a:gd name="connsiteX34" fmla="*/ 412175 w 919385"/>
              <a:gd name="connsiteY34" fmla="*/ 455587 h 1120101"/>
              <a:gd name="connsiteX35" fmla="*/ 404762 w 919385"/>
              <a:gd name="connsiteY35" fmla="*/ 348364 h 1120101"/>
              <a:gd name="connsiteX36" fmla="*/ 329421 w 919385"/>
              <a:gd name="connsiteY36" fmla="*/ 517861 h 1120101"/>
              <a:gd name="connsiteX37" fmla="*/ 162464 w 919385"/>
              <a:gd name="connsiteY37" fmla="*/ 332537 h 1120101"/>
              <a:gd name="connsiteX38" fmla="*/ 190683 w 919385"/>
              <a:gd name="connsiteY38" fmla="*/ 269341 h 1120101"/>
              <a:gd name="connsiteX39" fmla="*/ 346610 w 919385"/>
              <a:gd name="connsiteY39" fmla="*/ 183056 h 1120101"/>
              <a:gd name="connsiteX40" fmla="*/ 253799 w 919385"/>
              <a:gd name="connsiteY40" fmla="*/ 215835 h 1120101"/>
              <a:gd name="connsiteX41" fmla="*/ 167721 w 919385"/>
              <a:gd name="connsiteY41" fmla="*/ 215307 h 1120101"/>
              <a:gd name="connsiteX42" fmla="*/ 185274 w 919385"/>
              <a:gd name="connsiteY42" fmla="*/ 120007 h 1120101"/>
              <a:gd name="connsiteX43" fmla="*/ 248418 w 919385"/>
              <a:gd name="connsiteY43" fmla="*/ 0 h 1120101"/>
              <a:gd name="connsiteX44" fmla="*/ 126920 w 919385"/>
              <a:gd name="connsiteY44" fmla="*/ 174554 h 1120101"/>
              <a:gd name="connsiteX45" fmla="*/ 123894 w 919385"/>
              <a:gd name="connsiteY45" fmla="*/ 10888 h 1120101"/>
              <a:gd name="connsiteX46" fmla="*/ 88265 w 919385"/>
              <a:gd name="connsiteY46" fmla="*/ 135454 h 1120101"/>
              <a:gd name="connsiteX47" fmla="*/ 96273 w 919385"/>
              <a:gd name="connsiteY47" fmla="*/ 251299 h 1120101"/>
              <a:gd name="connsiteX48" fmla="*/ 41276 w 919385"/>
              <a:gd name="connsiteY48" fmla="*/ 188785 h 1120101"/>
              <a:gd name="connsiteX49" fmla="*/ 13085 w 919385"/>
              <a:gd name="connsiteY49" fmla="*/ 76694 h 1120101"/>
              <a:gd name="connsiteX50" fmla="*/ 19950 w 919385"/>
              <a:gd name="connsiteY50" fmla="*/ 240793 h 1120101"/>
              <a:gd name="connsiteX51" fmla="*/ 341311 w 919385"/>
              <a:gd name="connsiteY51" fmla="*/ 639942 h 1120101"/>
              <a:gd name="connsiteX52" fmla="*/ 343527 w 919385"/>
              <a:gd name="connsiteY52" fmla="*/ 645498 h 1120101"/>
              <a:gd name="connsiteX53" fmla="*/ 332709 w 919385"/>
              <a:gd name="connsiteY53" fmla="*/ 653825 h 1120101"/>
              <a:gd name="connsiteX54" fmla="*/ 315518 w 919385"/>
              <a:gd name="connsiteY54" fmla="*/ 657362 h 1120101"/>
              <a:gd name="connsiteX55" fmla="*/ 265060 w 919385"/>
              <a:gd name="connsiteY55" fmla="*/ 637671 h 1120101"/>
              <a:gd name="connsiteX56" fmla="*/ 135838 w 919385"/>
              <a:gd name="connsiteY56" fmla="*/ 649978 h 1120101"/>
              <a:gd name="connsiteX57" fmla="*/ 234293 w 919385"/>
              <a:gd name="connsiteY57" fmla="*/ 739818 h 1120101"/>
              <a:gd name="connsiteX58" fmla="*/ 317979 w 919385"/>
              <a:gd name="connsiteY58" fmla="*/ 704129 h 1120101"/>
              <a:gd name="connsiteX59" fmla="*/ 265060 w 919385"/>
              <a:gd name="connsiteY59" fmla="*/ 752125 h 1120101"/>
              <a:gd name="connsiteX60" fmla="*/ 345054 w 919385"/>
              <a:gd name="connsiteY60" fmla="*/ 952727 h 1120101"/>
              <a:gd name="connsiteX61" fmla="*/ 364746 w 919385"/>
              <a:gd name="connsiteY61" fmla="*/ 1059797 h 1120101"/>
              <a:gd name="connsiteX62" fmla="*/ 437356 w 919385"/>
              <a:gd name="connsiteY62" fmla="*/ 1117639 h 1120101"/>
              <a:gd name="connsiteX63" fmla="*/ 449875 w 919385"/>
              <a:gd name="connsiteY63" fmla="*/ 1119204 h 1120101"/>
              <a:gd name="connsiteX64" fmla="*/ 449868 w 919385"/>
              <a:gd name="connsiteY64" fmla="*/ 1120101 h 1120101"/>
              <a:gd name="connsiteX65" fmla="*/ 453457 w 919385"/>
              <a:gd name="connsiteY65" fmla="*/ 1119652 h 1120101"/>
              <a:gd name="connsiteX66" fmla="*/ 457047 w 919385"/>
              <a:gd name="connsiteY66" fmla="*/ 1120101 h 1120101"/>
              <a:gd name="connsiteX67" fmla="*/ 457040 w 919385"/>
              <a:gd name="connsiteY67" fmla="*/ 1119204 h 1120101"/>
              <a:gd name="connsiteX68" fmla="*/ 469559 w 919385"/>
              <a:gd name="connsiteY68" fmla="*/ 1117639 h 1120101"/>
              <a:gd name="connsiteX69" fmla="*/ 542169 w 919385"/>
              <a:gd name="connsiteY69" fmla="*/ 1059797 h 1120101"/>
              <a:gd name="connsiteX70" fmla="*/ 561860 w 919385"/>
              <a:gd name="connsiteY70" fmla="*/ 952727 h 1120101"/>
              <a:gd name="connsiteX71" fmla="*/ 641855 w 919385"/>
              <a:gd name="connsiteY71" fmla="*/ 752125 h 1120101"/>
              <a:gd name="connsiteX72" fmla="*/ 588935 w 919385"/>
              <a:gd name="connsiteY72" fmla="*/ 704129 h 1120101"/>
              <a:gd name="connsiteX73" fmla="*/ 672622 w 919385"/>
              <a:gd name="connsiteY73" fmla="*/ 739818 h 1120101"/>
              <a:gd name="connsiteX74" fmla="*/ 771077 w 919385"/>
              <a:gd name="connsiteY74" fmla="*/ 649978 h 1120101"/>
              <a:gd name="connsiteX75" fmla="*/ 641855 w 919385"/>
              <a:gd name="connsiteY75" fmla="*/ 637671 h 1120101"/>
              <a:gd name="connsiteX76" fmla="*/ 591397 w 919385"/>
              <a:gd name="connsiteY76" fmla="*/ 657362 h 1120101"/>
              <a:gd name="connsiteX77" fmla="*/ 574206 w 919385"/>
              <a:gd name="connsiteY77" fmla="*/ 653825 h 1120101"/>
              <a:gd name="connsiteX78" fmla="*/ 572930 w 919385"/>
              <a:gd name="connsiteY78" fmla="*/ 652842 h 1120101"/>
              <a:gd name="connsiteX79" fmla="*/ 578075 w 919385"/>
              <a:gd name="connsiteY79" fmla="*/ 639942 h 1120101"/>
              <a:gd name="connsiteX80" fmla="*/ 899436 w 919385"/>
              <a:gd name="connsiteY80" fmla="*/ 240793 h 1120101"/>
              <a:gd name="connsiteX81" fmla="*/ 906301 w 919385"/>
              <a:gd name="connsiteY81" fmla="*/ 76694 h 1120101"/>
              <a:gd name="connsiteX82" fmla="*/ 878110 w 919385"/>
              <a:gd name="connsiteY82" fmla="*/ 188785 h 1120101"/>
              <a:gd name="connsiteX83" fmla="*/ 823113 w 919385"/>
              <a:gd name="connsiteY83" fmla="*/ 251299 h 1120101"/>
              <a:gd name="connsiteX84" fmla="*/ 831121 w 919385"/>
              <a:gd name="connsiteY84" fmla="*/ 135454 h 1120101"/>
              <a:gd name="connsiteX85" fmla="*/ 795492 w 919385"/>
              <a:gd name="connsiteY85" fmla="*/ 10888 h 1120101"/>
              <a:gd name="connsiteX86" fmla="*/ 792466 w 919385"/>
              <a:gd name="connsiteY86" fmla="*/ 174554 h 1120101"/>
              <a:gd name="connsiteX87" fmla="*/ 670968 w 919385"/>
              <a:gd name="connsiteY87" fmla="*/ 0 h 112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919385" h="1120101">
                <a:moveTo>
                  <a:pt x="562808" y="1002086"/>
                </a:moveTo>
                <a:lnTo>
                  <a:pt x="561091" y="1013492"/>
                </a:lnTo>
                <a:lnTo>
                  <a:pt x="557174" y="1056010"/>
                </a:lnTo>
                <a:lnTo>
                  <a:pt x="558368" y="1054977"/>
                </a:lnTo>
                <a:lnTo>
                  <a:pt x="562150" y="1014998"/>
                </a:lnTo>
                <a:close/>
                <a:moveTo>
                  <a:pt x="338901" y="967495"/>
                </a:moveTo>
                <a:lnTo>
                  <a:pt x="336576" y="973602"/>
                </a:lnTo>
                <a:lnTo>
                  <a:pt x="339770" y="973266"/>
                </a:lnTo>
                <a:close/>
                <a:moveTo>
                  <a:pt x="568014" y="967495"/>
                </a:moveTo>
                <a:lnTo>
                  <a:pt x="567871" y="968443"/>
                </a:lnTo>
                <a:lnTo>
                  <a:pt x="568274" y="968481"/>
                </a:lnTo>
                <a:close/>
                <a:moveTo>
                  <a:pt x="670968" y="0"/>
                </a:moveTo>
                <a:cubicBezTo>
                  <a:pt x="640467" y="17488"/>
                  <a:pt x="720663" y="84123"/>
                  <a:pt x="734113" y="120007"/>
                </a:cubicBezTo>
                <a:cubicBezTo>
                  <a:pt x="747562" y="155892"/>
                  <a:pt x="765029" y="205507"/>
                  <a:pt x="751665" y="215307"/>
                </a:cubicBezTo>
                <a:cubicBezTo>
                  <a:pt x="742885" y="228757"/>
                  <a:pt x="695402" y="221210"/>
                  <a:pt x="665587" y="215835"/>
                </a:cubicBezTo>
                <a:cubicBezTo>
                  <a:pt x="626606" y="205575"/>
                  <a:pt x="596396" y="139454"/>
                  <a:pt x="572776" y="183056"/>
                </a:cubicBezTo>
                <a:cubicBezTo>
                  <a:pt x="562497" y="196764"/>
                  <a:pt x="633577" y="260366"/>
                  <a:pt x="728703" y="269341"/>
                </a:cubicBezTo>
                <a:cubicBezTo>
                  <a:pt x="751025" y="269127"/>
                  <a:pt x="772403" y="311563"/>
                  <a:pt x="756922" y="332537"/>
                </a:cubicBezTo>
                <a:cubicBezTo>
                  <a:pt x="733796" y="395574"/>
                  <a:pt x="643264" y="461480"/>
                  <a:pt x="589965" y="517861"/>
                </a:cubicBezTo>
                <a:cubicBezTo>
                  <a:pt x="505771" y="414399"/>
                  <a:pt x="537493" y="341902"/>
                  <a:pt x="514624" y="348364"/>
                </a:cubicBezTo>
                <a:cubicBezTo>
                  <a:pt x="492666" y="345433"/>
                  <a:pt x="502995" y="405041"/>
                  <a:pt x="507211" y="455587"/>
                </a:cubicBezTo>
                <a:cubicBezTo>
                  <a:pt x="513185" y="485038"/>
                  <a:pt x="561333" y="527367"/>
                  <a:pt x="559146" y="559528"/>
                </a:cubicBezTo>
                <a:cubicBezTo>
                  <a:pt x="554021" y="589510"/>
                  <a:pt x="545628" y="601723"/>
                  <a:pt x="537139" y="616208"/>
                </a:cubicBezTo>
                <a:lnTo>
                  <a:pt x="531552" y="626836"/>
                </a:lnTo>
                <a:lnTo>
                  <a:pt x="520440" y="630306"/>
                </a:lnTo>
                <a:cubicBezTo>
                  <a:pt x="510172" y="637210"/>
                  <a:pt x="503710" y="651209"/>
                  <a:pt x="491711" y="649978"/>
                </a:cubicBezTo>
                <a:lnTo>
                  <a:pt x="453560" y="651209"/>
                </a:lnTo>
                <a:cubicBezTo>
                  <a:pt x="453526" y="655542"/>
                  <a:pt x="453491" y="659875"/>
                  <a:pt x="453457" y="664208"/>
                </a:cubicBezTo>
                <a:lnTo>
                  <a:pt x="453355" y="651209"/>
                </a:lnTo>
                <a:lnTo>
                  <a:pt x="415204" y="649978"/>
                </a:lnTo>
                <a:cubicBezTo>
                  <a:pt x="407204" y="650799"/>
                  <a:pt x="401666" y="644850"/>
                  <a:pt x="395820" y="638748"/>
                </a:cubicBezTo>
                <a:lnTo>
                  <a:pt x="389314" y="632872"/>
                </a:lnTo>
                <a:lnTo>
                  <a:pt x="390650" y="632194"/>
                </a:lnTo>
                <a:cubicBezTo>
                  <a:pt x="379717" y="607890"/>
                  <a:pt x="367073" y="599504"/>
                  <a:pt x="360240" y="559528"/>
                </a:cubicBezTo>
                <a:cubicBezTo>
                  <a:pt x="358053" y="527367"/>
                  <a:pt x="406201" y="485038"/>
                  <a:pt x="412175" y="455587"/>
                </a:cubicBezTo>
                <a:cubicBezTo>
                  <a:pt x="416391" y="405041"/>
                  <a:pt x="426720" y="345433"/>
                  <a:pt x="404762" y="348364"/>
                </a:cubicBezTo>
                <a:cubicBezTo>
                  <a:pt x="381893" y="341902"/>
                  <a:pt x="413615" y="414399"/>
                  <a:pt x="329421" y="517861"/>
                </a:cubicBezTo>
                <a:cubicBezTo>
                  <a:pt x="276122" y="461480"/>
                  <a:pt x="185590" y="395574"/>
                  <a:pt x="162464" y="332537"/>
                </a:cubicBezTo>
                <a:cubicBezTo>
                  <a:pt x="146983" y="311563"/>
                  <a:pt x="168361" y="269127"/>
                  <a:pt x="190683" y="269341"/>
                </a:cubicBezTo>
                <a:cubicBezTo>
                  <a:pt x="285810" y="260366"/>
                  <a:pt x="356889" y="196764"/>
                  <a:pt x="346610" y="183056"/>
                </a:cubicBezTo>
                <a:cubicBezTo>
                  <a:pt x="322990" y="139454"/>
                  <a:pt x="292781" y="205575"/>
                  <a:pt x="253799" y="215835"/>
                </a:cubicBezTo>
                <a:cubicBezTo>
                  <a:pt x="223985" y="221210"/>
                  <a:pt x="176501" y="228757"/>
                  <a:pt x="167721" y="215307"/>
                </a:cubicBezTo>
                <a:cubicBezTo>
                  <a:pt x="154358" y="205507"/>
                  <a:pt x="171824" y="155892"/>
                  <a:pt x="185274" y="120007"/>
                </a:cubicBezTo>
                <a:cubicBezTo>
                  <a:pt x="198723" y="84123"/>
                  <a:pt x="278919" y="17488"/>
                  <a:pt x="248418" y="0"/>
                </a:cubicBezTo>
                <a:cubicBezTo>
                  <a:pt x="147779" y="17356"/>
                  <a:pt x="137233" y="175247"/>
                  <a:pt x="126920" y="174554"/>
                </a:cubicBezTo>
                <a:cubicBezTo>
                  <a:pt x="107185" y="168417"/>
                  <a:pt x="138091" y="20338"/>
                  <a:pt x="123894" y="10888"/>
                </a:cubicBezTo>
                <a:cubicBezTo>
                  <a:pt x="105230" y="5084"/>
                  <a:pt x="90863" y="95186"/>
                  <a:pt x="88265" y="135454"/>
                </a:cubicBezTo>
                <a:cubicBezTo>
                  <a:pt x="84140" y="173636"/>
                  <a:pt x="106967" y="248500"/>
                  <a:pt x="96273" y="251299"/>
                </a:cubicBezTo>
                <a:cubicBezTo>
                  <a:pt x="81713" y="262817"/>
                  <a:pt x="55427" y="217915"/>
                  <a:pt x="41276" y="188785"/>
                </a:cubicBezTo>
                <a:cubicBezTo>
                  <a:pt x="27125" y="159656"/>
                  <a:pt x="36844" y="82941"/>
                  <a:pt x="13085" y="76694"/>
                </a:cubicBezTo>
                <a:cubicBezTo>
                  <a:pt x="-8926" y="73515"/>
                  <a:pt x="-802" y="202945"/>
                  <a:pt x="19950" y="240793"/>
                </a:cubicBezTo>
                <a:cubicBezTo>
                  <a:pt x="80948" y="336476"/>
                  <a:pt x="300268" y="558333"/>
                  <a:pt x="341311" y="639942"/>
                </a:cubicBezTo>
                <a:lnTo>
                  <a:pt x="343527" y="645498"/>
                </a:lnTo>
                <a:lnTo>
                  <a:pt x="332709" y="653825"/>
                </a:lnTo>
                <a:cubicBezTo>
                  <a:pt x="327594" y="656619"/>
                  <a:pt x="321979" y="658183"/>
                  <a:pt x="315518" y="657362"/>
                </a:cubicBezTo>
                <a:cubicBezTo>
                  <a:pt x="286392" y="661465"/>
                  <a:pt x="286802" y="638492"/>
                  <a:pt x="265060" y="637671"/>
                </a:cubicBezTo>
                <a:cubicBezTo>
                  <a:pt x="222806" y="631928"/>
                  <a:pt x="144863" y="638492"/>
                  <a:pt x="135838" y="649978"/>
                </a:cubicBezTo>
                <a:cubicBezTo>
                  <a:pt x="143222" y="677874"/>
                  <a:pt x="187527" y="736536"/>
                  <a:pt x="234293" y="739818"/>
                </a:cubicBezTo>
                <a:cubicBezTo>
                  <a:pt x="281879" y="735306"/>
                  <a:pt x="290084" y="701257"/>
                  <a:pt x="317979" y="704129"/>
                </a:cubicBezTo>
                <a:cubicBezTo>
                  <a:pt x="304032" y="729973"/>
                  <a:pt x="276546" y="731204"/>
                  <a:pt x="265060" y="752125"/>
                </a:cubicBezTo>
                <a:cubicBezTo>
                  <a:pt x="237574" y="791097"/>
                  <a:pt x="302390" y="887911"/>
                  <a:pt x="345054" y="952727"/>
                </a:cubicBezTo>
                <a:cubicBezTo>
                  <a:pt x="358592" y="979803"/>
                  <a:pt x="354900" y="1048721"/>
                  <a:pt x="364746" y="1059797"/>
                </a:cubicBezTo>
                <a:lnTo>
                  <a:pt x="437356" y="1117639"/>
                </a:lnTo>
                <a:lnTo>
                  <a:pt x="449875" y="1119204"/>
                </a:lnTo>
                <a:cubicBezTo>
                  <a:pt x="449872" y="1119503"/>
                  <a:pt x="449870" y="1119802"/>
                  <a:pt x="449868" y="1120101"/>
                </a:cubicBezTo>
                <a:lnTo>
                  <a:pt x="453457" y="1119652"/>
                </a:lnTo>
                <a:lnTo>
                  <a:pt x="457047" y="1120101"/>
                </a:lnTo>
                <a:cubicBezTo>
                  <a:pt x="457045" y="1119802"/>
                  <a:pt x="457042" y="1119503"/>
                  <a:pt x="457040" y="1119204"/>
                </a:cubicBezTo>
                <a:lnTo>
                  <a:pt x="469559" y="1117639"/>
                </a:lnTo>
                <a:lnTo>
                  <a:pt x="542169" y="1059797"/>
                </a:lnTo>
                <a:cubicBezTo>
                  <a:pt x="552015" y="1048721"/>
                  <a:pt x="548323" y="979803"/>
                  <a:pt x="561860" y="952727"/>
                </a:cubicBezTo>
                <a:cubicBezTo>
                  <a:pt x="604524" y="887911"/>
                  <a:pt x="669340" y="791097"/>
                  <a:pt x="641855" y="752125"/>
                </a:cubicBezTo>
                <a:cubicBezTo>
                  <a:pt x="630369" y="731204"/>
                  <a:pt x="602883" y="729973"/>
                  <a:pt x="588935" y="704129"/>
                </a:cubicBezTo>
                <a:cubicBezTo>
                  <a:pt x="616831" y="701257"/>
                  <a:pt x="625035" y="735306"/>
                  <a:pt x="672622" y="739818"/>
                </a:cubicBezTo>
                <a:cubicBezTo>
                  <a:pt x="719388" y="736536"/>
                  <a:pt x="763693" y="677874"/>
                  <a:pt x="771077" y="649978"/>
                </a:cubicBezTo>
                <a:cubicBezTo>
                  <a:pt x="762052" y="638492"/>
                  <a:pt x="684109" y="631928"/>
                  <a:pt x="641855" y="637671"/>
                </a:cubicBezTo>
                <a:cubicBezTo>
                  <a:pt x="620113" y="638492"/>
                  <a:pt x="620523" y="661465"/>
                  <a:pt x="591397" y="657362"/>
                </a:cubicBezTo>
                <a:cubicBezTo>
                  <a:pt x="584936" y="658183"/>
                  <a:pt x="579321" y="656619"/>
                  <a:pt x="574206" y="653825"/>
                </a:cubicBezTo>
                <a:lnTo>
                  <a:pt x="572930" y="652842"/>
                </a:lnTo>
                <a:lnTo>
                  <a:pt x="578075" y="639942"/>
                </a:lnTo>
                <a:cubicBezTo>
                  <a:pt x="619118" y="558333"/>
                  <a:pt x="838437" y="336476"/>
                  <a:pt x="899436" y="240793"/>
                </a:cubicBezTo>
                <a:cubicBezTo>
                  <a:pt x="920188" y="202945"/>
                  <a:pt x="928312" y="73515"/>
                  <a:pt x="906301" y="76694"/>
                </a:cubicBezTo>
                <a:cubicBezTo>
                  <a:pt x="882542" y="82941"/>
                  <a:pt x="892261" y="159656"/>
                  <a:pt x="878110" y="188785"/>
                </a:cubicBezTo>
                <a:cubicBezTo>
                  <a:pt x="863959" y="217915"/>
                  <a:pt x="837673" y="262817"/>
                  <a:pt x="823113" y="251299"/>
                </a:cubicBezTo>
                <a:cubicBezTo>
                  <a:pt x="812419" y="248500"/>
                  <a:pt x="835246" y="173636"/>
                  <a:pt x="831121" y="135454"/>
                </a:cubicBezTo>
                <a:cubicBezTo>
                  <a:pt x="828523" y="95186"/>
                  <a:pt x="814156" y="5083"/>
                  <a:pt x="795492" y="10888"/>
                </a:cubicBezTo>
                <a:cubicBezTo>
                  <a:pt x="781295" y="20338"/>
                  <a:pt x="812201" y="168417"/>
                  <a:pt x="792466" y="174554"/>
                </a:cubicBezTo>
                <a:cubicBezTo>
                  <a:pt x="782153" y="175247"/>
                  <a:pt x="771607" y="17356"/>
                  <a:pt x="6709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3" name="그룹 252">
            <a:extLst>
              <a:ext uri="{FF2B5EF4-FFF2-40B4-BE49-F238E27FC236}">
                <a16:creationId xmlns="" xmlns:a16="http://schemas.microsoft.com/office/drawing/2014/main" id="{10E32AB5-FF3E-4064-A10A-85DA1936E5CD}"/>
              </a:ext>
            </a:extLst>
          </p:cNvPr>
          <p:cNvGrpSpPr/>
          <p:nvPr/>
        </p:nvGrpSpPr>
        <p:grpSpPr>
          <a:xfrm>
            <a:off x="8493644" y="-3492"/>
            <a:ext cx="3744170" cy="3831211"/>
            <a:chOff x="8543436" y="61799"/>
            <a:chExt cx="3927069" cy="4018363"/>
          </a:xfrm>
        </p:grpSpPr>
        <p:sp>
          <p:nvSpPr>
            <p:cNvPr id="232" name="Freeform 18">
              <a:extLst>
                <a:ext uri="{FF2B5EF4-FFF2-40B4-BE49-F238E27FC236}">
                  <a16:creationId xmlns="" xmlns:a16="http://schemas.microsoft.com/office/drawing/2014/main" id="{6324B8F7-8DA2-4D62-8E8A-2F947CD4E5DE}"/>
                </a:ext>
              </a:extLst>
            </p:cNvPr>
            <p:cNvSpPr/>
            <p:nvPr/>
          </p:nvSpPr>
          <p:spPr>
            <a:xfrm rot="15618794" flipH="1">
              <a:off x="9945274" y="2802919"/>
              <a:ext cx="374680" cy="36236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Freeform 18">
              <a:extLst>
                <a:ext uri="{FF2B5EF4-FFF2-40B4-BE49-F238E27FC236}">
                  <a16:creationId xmlns="" xmlns:a16="http://schemas.microsoft.com/office/drawing/2014/main" id="{88F851A8-1816-44DB-8B39-9F8352723F1D}"/>
                </a:ext>
              </a:extLst>
            </p:cNvPr>
            <p:cNvSpPr/>
            <p:nvPr/>
          </p:nvSpPr>
          <p:spPr>
            <a:xfrm rot="17947371" flipH="1">
              <a:off x="8866287" y="1574309"/>
              <a:ext cx="345947" cy="334574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Freeform 20">
              <a:extLst>
                <a:ext uri="{FF2B5EF4-FFF2-40B4-BE49-F238E27FC236}">
                  <a16:creationId xmlns="" xmlns:a16="http://schemas.microsoft.com/office/drawing/2014/main" id="{EA62904B-3117-4CCC-9F1C-DCFC5A30F00F}"/>
                </a:ext>
              </a:extLst>
            </p:cNvPr>
            <p:cNvSpPr/>
            <p:nvPr/>
          </p:nvSpPr>
          <p:spPr>
            <a:xfrm rot="19473600">
              <a:off x="8732356" y="280267"/>
              <a:ext cx="399723" cy="779238"/>
            </a:xfrm>
            <a:custGeom>
              <a:avLst/>
              <a:gdLst>
                <a:gd name="connsiteX0" fmla="*/ 991167 w 2238713"/>
                <a:gd name="connsiteY0" fmla="*/ 1954206 h 4364252"/>
                <a:gd name="connsiteX1" fmla="*/ 838970 w 2238713"/>
                <a:gd name="connsiteY1" fmla="*/ 2040607 h 4364252"/>
                <a:gd name="connsiteX2" fmla="*/ 744517 w 2238713"/>
                <a:gd name="connsiteY2" fmla="*/ 2569433 h 4364252"/>
                <a:gd name="connsiteX3" fmla="*/ 1221282 w 2238713"/>
                <a:gd name="connsiteY3" fmla="*/ 2854903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44517 w 2238713"/>
                <a:gd name="connsiteY2" fmla="*/ 2569433 h 4364252"/>
                <a:gd name="connsiteX3" fmla="*/ 1221282 w 2238713"/>
                <a:gd name="connsiteY3" fmla="*/ 2854903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44517 w 2238713"/>
                <a:gd name="connsiteY2" fmla="*/ 2569433 h 4364252"/>
                <a:gd name="connsiteX3" fmla="*/ 1197532 w 2238713"/>
                <a:gd name="connsiteY3" fmla="*/ 2819277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97956 w 2238713"/>
                <a:gd name="connsiteY2" fmla="*/ 2569433 h 4364252"/>
                <a:gd name="connsiteX3" fmla="*/ 1197532 w 2238713"/>
                <a:gd name="connsiteY3" fmla="*/ 2819277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7532 w 2238713"/>
                <a:gd name="connsiteY3" fmla="*/ 2819277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24463 w 2238713"/>
                <a:gd name="connsiteY13" fmla="*/ 1981876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24463 w 2238713"/>
                <a:gd name="connsiteY13" fmla="*/ 1997733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762330 w 2238713"/>
                <a:gd name="connsiteY1" fmla="*/ 2563495 h 4364252"/>
                <a:gd name="connsiteX2" fmla="*/ 1191594 w 2238713"/>
                <a:gd name="connsiteY2" fmla="*/ 2801464 h 4364252"/>
                <a:gd name="connsiteX3" fmla="*/ 1558616 w 2238713"/>
                <a:gd name="connsiteY3" fmla="*/ 2199723 h 4364252"/>
                <a:gd name="connsiteX4" fmla="*/ 991167 w 2238713"/>
                <a:gd name="connsiteY4" fmla="*/ 1954206 h 4364252"/>
                <a:gd name="connsiteX5" fmla="*/ 1490354 w 2238713"/>
                <a:gd name="connsiteY5" fmla="*/ 71 h 4364252"/>
                <a:gd name="connsiteX6" fmla="*/ 2214748 w 2238713"/>
                <a:gd name="connsiteY6" fmla="*/ 481022 h 4364252"/>
                <a:gd name="connsiteX7" fmla="*/ 1502228 w 2238713"/>
                <a:gd name="connsiteY7" fmla="*/ 1490425 h 4364252"/>
                <a:gd name="connsiteX8" fmla="*/ 1054263 w 2238713"/>
                <a:gd name="connsiteY8" fmla="*/ 1824329 h 4364252"/>
                <a:gd name="connsiteX9" fmla="*/ 1692232 w 2238713"/>
                <a:gd name="connsiteY9" fmla="*/ 2149506 h 4364252"/>
                <a:gd name="connsiteX10" fmla="*/ 1246908 w 2238713"/>
                <a:gd name="connsiteY10" fmla="*/ 2980778 h 4364252"/>
                <a:gd name="connsiteX11" fmla="*/ 617516 w 2238713"/>
                <a:gd name="connsiteY11" fmla="*/ 2618582 h 4364252"/>
                <a:gd name="connsiteX12" fmla="*/ 724463 w 2238713"/>
                <a:gd name="connsiteY12" fmla="*/ 1997733 h 4364252"/>
                <a:gd name="connsiteX13" fmla="*/ 172192 w 2238713"/>
                <a:gd name="connsiteY13" fmla="*/ 2606706 h 4364252"/>
                <a:gd name="connsiteX14" fmla="*/ 1330036 w 2238713"/>
                <a:gd name="connsiteY14" fmla="*/ 4085183 h 4364252"/>
                <a:gd name="connsiteX15" fmla="*/ 1407226 w 2238713"/>
                <a:gd name="connsiteY15" fmla="*/ 4364252 h 4364252"/>
                <a:gd name="connsiteX16" fmla="*/ 0 w 2238713"/>
                <a:gd name="connsiteY16" fmla="*/ 2624517 h 4364252"/>
                <a:gd name="connsiteX17" fmla="*/ 849017 w 2238713"/>
                <a:gd name="connsiteY17" fmla="*/ 1813016 h 4364252"/>
                <a:gd name="connsiteX18" fmla="*/ 1229095 w 2238713"/>
                <a:gd name="connsiteY18" fmla="*/ 1478550 h 4364252"/>
                <a:gd name="connsiteX19" fmla="*/ 2072244 w 2238713"/>
                <a:gd name="connsiteY19" fmla="*/ 546336 h 4364252"/>
                <a:gd name="connsiteX20" fmla="*/ 1401288 w 2238713"/>
                <a:gd name="connsiteY20" fmla="*/ 112887 h 4364252"/>
                <a:gd name="connsiteX21" fmla="*/ 973776 w 2238713"/>
                <a:gd name="connsiteY21" fmla="*/ 540399 h 4364252"/>
                <a:gd name="connsiteX22" fmla="*/ 1490354 w 2238713"/>
                <a:gd name="connsiteY22" fmla="*/ 71 h 4364252"/>
                <a:gd name="connsiteX0" fmla="*/ 991167 w 2238713"/>
                <a:gd name="connsiteY0" fmla="*/ 1954206 h 4364252"/>
                <a:gd name="connsiteX1" fmla="*/ 762330 w 2238713"/>
                <a:gd name="connsiteY1" fmla="*/ 2563495 h 4364252"/>
                <a:gd name="connsiteX2" fmla="*/ 1191594 w 2238713"/>
                <a:gd name="connsiteY2" fmla="*/ 2801464 h 4364252"/>
                <a:gd name="connsiteX3" fmla="*/ 1558616 w 2238713"/>
                <a:gd name="connsiteY3" fmla="*/ 2199723 h 4364252"/>
                <a:gd name="connsiteX4" fmla="*/ 991167 w 2238713"/>
                <a:gd name="connsiteY4" fmla="*/ 1954206 h 4364252"/>
                <a:gd name="connsiteX5" fmla="*/ 1490354 w 2238713"/>
                <a:gd name="connsiteY5" fmla="*/ 71 h 4364252"/>
                <a:gd name="connsiteX6" fmla="*/ 2214748 w 2238713"/>
                <a:gd name="connsiteY6" fmla="*/ 481022 h 4364252"/>
                <a:gd name="connsiteX7" fmla="*/ 1502228 w 2238713"/>
                <a:gd name="connsiteY7" fmla="*/ 1490425 h 4364252"/>
                <a:gd name="connsiteX8" fmla="*/ 1054263 w 2238713"/>
                <a:gd name="connsiteY8" fmla="*/ 1824329 h 4364252"/>
                <a:gd name="connsiteX9" fmla="*/ 1692232 w 2238713"/>
                <a:gd name="connsiteY9" fmla="*/ 2149506 h 4364252"/>
                <a:gd name="connsiteX10" fmla="*/ 1246908 w 2238713"/>
                <a:gd name="connsiteY10" fmla="*/ 2980778 h 4364252"/>
                <a:gd name="connsiteX11" fmla="*/ 617516 w 2238713"/>
                <a:gd name="connsiteY11" fmla="*/ 2618582 h 4364252"/>
                <a:gd name="connsiteX12" fmla="*/ 724463 w 2238713"/>
                <a:gd name="connsiteY12" fmla="*/ 1997733 h 4364252"/>
                <a:gd name="connsiteX13" fmla="*/ 172192 w 2238713"/>
                <a:gd name="connsiteY13" fmla="*/ 2606706 h 4364252"/>
                <a:gd name="connsiteX14" fmla="*/ 1330036 w 2238713"/>
                <a:gd name="connsiteY14" fmla="*/ 4085183 h 4364252"/>
                <a:gd name="connsiteX15" fmla="*/ 1407226 w 2238713"/>
                <a:gd name="connsiteY15" fmla="*/ 4364252 h 4364252"/>
                <a:gd name="connsiteX16" fmla="*/ 0 w 2238713"/>
                <a:gd name="connsiteY16" fmla="*/ 2624517 h 4364252"/>
                <a:gd name="connsiteX17" fmla="*/ 849017 w 2238713"/>
                <a:gd name="connsiteY17" fmla="*/ 1813016 h 4364252"/>
                <a:gd name="connsiteX18" fmla="*/ 1229095 w 2238713"/>
                <a:gd name="connsiteY18" fmla="*/ 1478550 h 4364252"/>
                <a:gd name="connsiteX19" fmla="*/ 2072244 w 2238713"/>
                <a:gd name="connsiteY19" fmla="*/ 546336 h 4364252"/>
                <a:gd name="connsiteX20" fmla="*/ 1401288 w 2238713"/>
                <a:gd name="connsiteY20" fmla="*/ 112887 h 4364252"/>
                <a:gd name="connsiteX21" fmla="*/ 973776 w 2238713"/>
                <a:gd name="connsiteY21" fmla="*/ 540399 h 4364252"/>
                <a:gd name="connsiteX22" fmla="*/ 1490354 w 2238713"/>
                <a:gd name="connsiteY22" fmla="*/ 71 h 4364252"/>
                <a:gd name="connsiteX0" fmla="*/ 991167 w 2238713"/>
                <a:gd name="connsiteY0" fmla="*/ 1954206 h 4364252"/>
                <a:gd name="connsiteX1" fmla="*/ 762330 w 2238713"/>
                <a:gd name="connsiteY1" fmla="*/ 2563495 h 4364252"/>
                <a:gd name="connsiteX2" fmla="*/ 1191594 w 2238713"/>
                <a:gd name="connsiteY2" fmla="*/ 2801464 h 4364252"/>
                <a:gd name="connsiteX3" fmla="*/ 1558616 w 2238713"/>
                <a:gd name="connsiteY3" fmla="*/ 2199723 h 4364252"/>
                <a:gd name="connsiteX4" fmla="*/ 991167 w 2238713"/>
                <a:gd name="connsiteY4" fmla="*/ 1954206 h 4364252"/>
                <a:gd name="connsiteX5" fmla="*/ 1490354 w 2238713"/>
                <a:gd name="connsiteY5" fmla="*/ 71 h 4364252"/>
                <a:gd name="connsiteX6" fmla="*/ 2214748 w 2238713"/>
                <a:gd name="connsiteY6" fmla="*/ 481022 h 4364252"/>
                <a:gd name="connsiteX7" fmla="*/ 1502228 w 2238713"/>
                <a:gd name="connsiteY7" fmla="*/ 1490425 h 4364252"/>
                <a:gd name="connsiteX8" fmla="*/ 1054263 w 2238713"/>
                <a:gd name="connsiteY8" fmla="*/ 1824329 h 4364252"/>
                <a:gd name="connsiteX9" fmla="*/ 1692232 w 2238713"/>
                <a:gd name="connsiteY9" fmla="*/ 2149506 h 4364252"/>
                <a:gd name="connsiteX10" fmla="*/ 1246908 w 2238713"/>
                <a:gd name="connsiteY10" fmla="*/ 2980778 h 4364252"/>
                <a:gd name="connsiteX11" fmla="*/ 617516 w 2238713"/>
                <a:gd name="connsiteY11" fmla="*/ 2618582 h 4364252"/>
                <a:gd name="connsiteX12" fmla="*/ 724463 w 2238713"/>
                <a:gd name="connsiteY12" fmla="*/ 1997733 h 4364252"/>
                <a:gd name="connsiteX13" fmla="*/ 172192 w 2238713"/>
                <a:gd name="connsiteY13" fmla="*/ 2606706 h 4364252"/>
                <a:gd name="connsiteX14" fmla="*/ 1330036 w 2238713"/>
                <a:gd name="connsiteY14" fmla="*/ 4085183 h 4364252"/>
                <a:gd name="connsiteX15" fmla="*/ 1407226 w 2238713"/>
                <a:gd name="connsiteY15" fmla="*/ 4364252 h 4364252"/>
                <a:gd name="connsiteX16" fmla="*/ 0 w 2238713"/>
                <a:gd name="connsiteY16" fmla="*/ 2624517 h 4364252"/>
                <a:gd name="connsiteX17" fmla="*/ 849017 w 2238713"/>
                <a:gd name="connsiteY17" fmla="*/ 1813016 h 4364252"/>
                <a:gd name="connsiteX18" fmla="*/ 1229095 w 2238713"/>
                <a:gd name="connsiteY18" fmla="*/ 1478550 h 4364252"/>
                <a:gd name="connsiteX19" fmla="*/ 2072244 w 2238713"/>
                <a:gd name="connsiteY19" fmla="*/ 546336 h 4364252"/>
                <a:gd name="connsiteX20" fmla="*/ 1401288 w 2238713"/>
                <a:gd name="connsiteY20" fmla="*/ 112887 h 4364252"/>
                <a:gd name="connsiteX21" fmla="*/ 973776 w 2238713"/>
                <a:gd name="connsiteY21" fmla="*/ 540399 h 4364252"/>
                <a:gd name="connsiteX22" fmla="*/ 1490354 w 2238713"/>
                <a:gd name="connsiteY22" fmla="*/ 71 h 436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8713" h="4364252">
                  <a:moveTo>
                    <a:pt x="991167" y="1954206"/>
                  </a:moveTo>
                  <a:cubicBezTo>
                    <a:pt x="874309" y="1940837"/>
                    <a:pt x="728926" y="2422285"/>
                    <a:pt x="762330" y="2563495"/>
                  </a:cubicBezTo>
                  <a:cubicBezTo>
                    <a:pt x="817803" y="2763169"/>
                    <a:pt x="1035129" y="2814592"/>
                    <a:pt x="1191594" y="2801464"/>
                  </a:cubicBezTo>
                  <a:cubicBezTo>
                    <a:pt x="1336990" y="2789265"/>
                    <a:pt x="1811991" y="2695789"/>
                    <a:pt x="1558616" y="2199723"/>
                  </a:cubicBezTo>
                  <a:cubicBezTo>
                    <a:pt x="1491149" y="2092086"/>
                    <a:pt x="1283524" y="1986965"/>
                    <a:pt x="991167" y="1954206"/>
                  </a:cubicBezTo>
                  <a:close/>
                  <a:moveTo>
                    <a:pt x="1490354" y="71"/>
                  </a:moveTo>
                  <a:cubicBezTo>
                    <a:pt x="1933700" y="29760"/>
                    <a:pt x="2139536" y="213827"/>
                    <a:pt x="2214748" y="481022"/>
                  </a:cubicBezTo>
                  <a:cubicBezTo>
                    <a:pt x="2367148" y="1001558"/>
                    <a:pt x="1752600" y="1344953"/>
                    <a:pt x="1502228" y="1490425"/>
                  </a:cubicBezTo>
                  <a:cubicBezTo>
                    <a:pt x="1282828" y="1617902"/>
                    <a:pt x="1165064" y="1682510"/>
                    <a:pt x="1054263" y="1824329"/>
                  </a:cubicBezTo>
                  <a:cubicBezTo>
                    <a:pt x="1433743" y="1866887"/>
                    <a:pt x="1603884" y="2014039"/>
                    <a:pt x="1692232" y="2149506"/>
                  </a:cubicBezTo>
                  <a:cubicBezTo>
                    <a:pt x="2026720" y="2778899"/>
                    <a:pt x="1482436" y="2933276"/>
                    <a:pt x="1246908" y="2980778"/>
                  </a:cubicBezTo>
                  <a:cubicBezTo>
                    <a:pt x="977734" y="3030258"/>
                    <a:pt x="690748" y="2871923"/>
                    <a:pt x="617516" y="2618582"/>
                  </a:cubicBezTo>
                  <a:cubicBezTo>
                    <a:pt x="571269" y="2426869"/>
                    <a:pt x="658049" y="2151140"/>
                    <a:pt x="724463" y="1997733"/>
                  </a:cubicBezTo>
                  <a:cubicBezTo>
                    <a:pt x="450150" y="1962201"/>
                    <a:pt x="176019" y="2392404"/>
                    <a:pt x="172192" y="2606706"/>
                  </a:cubicBezTo>
                  <a:cubicBezTo>
                    <a:pt x="203859" y="3445896"/>
                    <a:pt x="1084613" y="3881324"/>
                    <a:pt x="1330036" y="4085183"/>
                  </a:cubicBezTo>
                  <a:lnTo>
                    <a:pt x="1407226" y="4364252"/>
                  </a:lnTo>
                  <a:cubicBezTo>
                    <a:pt x="1039091" y="3994138"/>
                    <a:pt x="5938" y="3600273"/>
                    <a:pt x="0" y="2624517"/>
                  </a:cubicBezTo>
                  <a:cubicBezTo>
                    <a:pt x="25730" y="2234611"/>
                    <a:pt x="434148" y="1756945"/>
                    <a:pt x="849017" y="1813016"/>
                  </a:cubicBezTo>
                  <a:cubicBezTo>
                    <a:pt x="941972" y="1657424"/>
                    <a:pt x="1076696" y="1583449"/>
                    <a:pt x="1229095" y="1478550"/>
                  </a:cubicBezTo>
                  <a:cubicBezTo>
                    <a:pt x="2000608" y="1060843"/>
                    <a:pt x="2109849" y="764050"/>
                    <a:pt x="2072244" y="546336"/>
                  </a:cubicBezTo>
                  <a:cubicBezTo>
                    <a:pt x="2052452" y="294974"/>
                    <a:pt x="1670462" y="79240"/>
                    <a:pt x="1401288" y="112887"/>
                  </a:cubicBezTo>
                  <a:cubicBezTo>
                    <a:pt x="1086592" y="136638"/>
                    <a:pt x="1045028" y="338519"/>
                    <a:pt x="973776" y="540399"/>
                  </a:cubicBezTo>
                  <a:cubicBezTo>
                    <a:pt x="898566" y="362269"/>
                    <a:pt x="1179616" y="-5867"/>
                    <a:pt x="1490354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Freeform 21">
              <a:extLst>
                <a:ext uri="{FF2B5EF4-FFF2-40B4-BE49-F238E27FC236}">
                  <a16:creationId xmlns="" xmlns:a16="http://schemas.microsoft.com/office/drawing/2014/main" id="{17CD6E49-A7FF-42B2-855F-1081ADDDE66B}"/>
                </a:ext>
              </a:extLst>
            </p:cNvPr>
            <p:cNvSpPr/>
            <p:nvPr/>
          </p:nvSpPr>
          <p:spPr>
            <a:xfrm rot="20397235" flipH="1" flipV="1">
              <a:off x="8701931" y="1020412"/>
              <a:ext cx="373813" cy="361525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Freeform 20">
              <a:extLst>
                <a:ext uri="{FF2B5EF4-FFF2-40B4-BE49-F238E27FC236}">
                  <a16:creationId xmlns="" xmlns:a16="http://schemas.microsoft.com/office/drawing/2014/main" id="{47E18324-CEA8-4ABB-9B42-D7C2959F763C}"/>
                </a:ext>
              </a:extLst>
            </p:cNvPr>
            <p:cNvSpPr/>
            <p:nvPr/>
          </p:nvSpPr>
          <p:spPr>
            <a:xfrm rot="19473600">
              <a:off x="9118234" y="873758"/>
              <a:ext cx="499643" cy="1339676"/>
            </a:xfrm>
            <a:custGeom>
              <a:avLst/>
              <a:gdLst>
                <a:gd name="connsiteX0" fmla="*/ 991167 w 2238713"/>
                <a:gd name="connsiteY0" fmla="*/ 1954206 h 4364252"/>
                <a:gd name="connsiteX1" fmla="*/ 838970 w 2238713"/>
                <a:gd name="connsiteY1" fmla="*/ 2040607 h 4364252"/>
                <a:gd name="connsiteX2" fmla="*/ 744517 w 2238713"/>
                <a:gd name="connsiteY2" fmla="*/ 2569433 h 4364252"/>
                <a:gd name="connsiteX3" fmla="*/ 1221282 w 2238713"/>
                <a:gd name="connsiteY3" fmla="*/ 2854903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44517 w 2238713"/>
                <a:gd name="connsiteY2" fmla="*/ 2569433 h 4364252"/>
                <a:gd name="connsiteX3" fmla="*/ 1221282 w 2238713"/>
                <a:gd name="connsiteY3" fmla="*/ 2854903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44517 w 2238713"/>
                <a:gd name="connsiteY2" fmla="*/ 2569433 h 4364252"/>
                <a:gd name="connsiteX3" fmla="*/ 1197532 w 2238713"/>
                <a:gd name="connsiteY3" fmla="*/ 2819277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97956 w 2238713"/>
                <a:gd name="connsiteY2" fmla="*/ 2569433 h 4364252"/>
                <a:gd name="connsiteX3" fmla="*/ 1197532 w 2238713"/>
                <a:gd name="connsiteY3" fmla="*/ 2819277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7532 w 2238713"/>
                <a:gd name="connsiteY3" fmla="*/ 2819277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24463 w 2238713"/>
                <a:gd name="connsiteY13" fmla="*/ 1981876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24463 w 2238713"/>
                <a:gd name="connsiteY13" fmla="*/ 1997733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762330 w 2238713"/>
                <a:gd name="connsiteY1" fmla="*/ 2563495 h 4364252"/>
                <a:gd name="connsiteX2" fmla="*/ 1191594 w 2238713"/>
                <a:gd name="connsiteY2" fmla="*/ 2801464 h 4364252"/>
                <a:gd name="connsiteX3" fmla="*/ 1558616 w 2238713"/>
                <a:gd name="connsiteY3" fmla="*/ 2199723 h 4364252"/>
                <a:gd name="connsiteX4" fmla="*/ 991167 w 2238713"/>
                <a:gd name="connsiteY4" fmla="*/ 1954206 h 4364252"/>
                <a:gd name="connsiteX5" fmla="*/ 1490354 w 2238713"/>
                <a:gd name="connsiteY5" fmla="*/ 71 h 4364252"/>
                <a:gd name="connsiteX6" fmla="*/ 2214748 w 2238713"/>
                <a:gd name="connsiteY6" fmla="*/ 481022 h 4364252"/>
                <a:gd name="connsiteX7" fmla="*/ 1502228 w 2238713"/>
                <a:gd name="connsiteY7" fmla="*/ 1490425 h 4364252"/>
                <a:gd name="connsiteX8" fmla="*/ 1054263 w 2238713"/>
                <a:gd name="connsiteY8" fmla="*/ 1824329 h 4364252"/>
                <a:gd name="connsiteX9" fmla="*/ 1692232 w 2238713"/>
                <a:gd name="connsiteY9" fmla="*/ 2149506 h 4364252"/>
                <a:gd name="connsiteX10" fmla="*/ 1246908 w 2238713"/>
                <a:gd name="connsiteY10" fmla="*/ 2980778 h 4364252"/>
                <a:gd name="connsiteX11" fmla="*/ 617516 w 2238713"/>
                <a:gd name="connsiteY11" fmla="*/ 2618582 h 4364252"/>
                <a:gd name="connsiteX12" fmla="*/ 724463 w 2238713"/>
                <a:gd name="connsiteY12" fmla="*/ 1997733 h 4364252"/>
                <a:gd name="connsiteX13" fmla="*/ 172192 w 2238713"/>
                <a:gd name="connsiteY13" fmla="*/ 2606706 h 4364252"/>
                <a:gd name="connsiteX14" fmla="*/ 1330036 w 2238713"/>
                <a:gd name="connsiteY14" fmla="*/ 4085183 h 4364252"/>
                <a:gd name="connsiteX15" fmla="*/ 1407226 w 2238713"/>
                <a:gd name="connsiteY15" fmla="*/ 4364252 h 4364252"/>
                <a:gd name="connsiteX16" fmla="*/ 0 w 2238713"/>
                <a:gd name="connsiteY16" fmla="*/ 2624517 h 4364252"/>
                <a:gd name="connsiteX17" fmla="*/ 849017 w 2238713"/>
                <a:gd name="connsiteY17" fmla="*/ 1813016 h 4364252"/>
                <a:gd name="connsiteX18" fmla="*/ 1229095 w 2238713"/>
                <a:gd name="connsiteY18" fmla="*/ 1478550 h 4364252"/>
                <a:gd name="connsiteX19" fmla="*/ 2072244 w 2238713"/>
                <a:gd name="connsiteY19" fmla="*/ 546336 h 4364252"/>
                <a:gd name="connsiteX20" fmla="*/ 1401288 w 2238713"/>
                <a:gd name="connsiteY20" fmla="*/ 112887 h 4364252"/>
                <a:gd name="connsiteX21" fmla="*/ 973776 w 2238713"/>
                <a:gd name="connsiteY21" fmla="*/ 540399 h 4364252"/>
                <a:gd name="connsiteX22" fmla="*/ 1490354 w 2238713"/>
                <a:gd name="connsiteY22" fmla="*/ 71 h 4364252"/>
                <a:gd name="connsiteX0" fmla="*/ 991167 w 2238713"/>
                <a:gd name="connsiteY0" fmla="*/ 1954206 h 4364252"/>
                <a:gd name="connsiteX1" fmla="*/ 762330 w 2238713"/>
                <a:gd name="connsiteY1" fmla="*/ 2563495 h 4364252"/>
                <a:gd name="connsiteX2" fmla="*/ 1191594 w 2238713"/>
                <a:gd name="connsiteY2" fmla="*/ 2801464 h 4364252"/>
                <a:gd name="connsiteX3" fmla="*/ 1558616 w 2238713"/>
                <a:gd name="connsiteY3" fmla="*/ 2199723 h 4364252"/>
                <a:gd name="connsiteX4" fmla="*/ 991167 w 2238713"/>
                <a:gd name="connsiteY4" fmla="*/ 1954206 h 4364252"/>
                <a:gd name="connsiteX5" fmla="*/ 1490354 w 2238713"/>
                <a:gd name="connsiteY5" fmla="*/ 71 h 4364252"/>
                <a:gd name="connsiteX6" fmla="*/ 2214748 w 2238713"/>
                <a:gd name="connsiteY6" fmla="*/ 481022 h 4364252"/>
                <a:gd name="connsiteX7" fmla="*/ 1502228 w 2238713"/>
                <a:gd name="connsiteY7" fmla="*/ 1490425 h 4364252"/>
                <a:gd name="connsiteX8" fmla="*/ 1054263 w 2238713"/>
                <a:gd name="connsiteY8" fmla="*/ 1824329 h 4364252"/>
                <a:gd name="connsiteX9" fmla="*/ 1692232 w 2238713"/>
                <a:gd name="connsiteY9" fmla="*/ 2149506 h 4364252"/>
                <a:gd name="connsiteX10" fmla="*/ 1246908 w 2238713"/>
                <a:gd name="connsiteY10" fmla="*/ 2980778 h 4364252"/>
                <a:gd name="connsiteX11" fmla="*/ 617516 w 2238713"/>
                <a:gd name="connsiteY11" fmla="*/ 2618582 h 4364252"/>
                <a:gd name="connsiteX12" fmla="*/ 724463 w 2238713"/>
                <a:gd name="connsiteY12" fmla="*/ 1997733 h 4364252"/>
                <a:gd name="connsiteX13" fmla="*/ 172192 w 2238713"/>
                <a:gd name="connsiteY13" fmla="*/ 2606706 h 4364252"/>
                <a:gd name="connsiteX14" fmla="*/ 1330036 w 2238713"/>
                <a:gd name="connsiteY14" fmla="*/ 4085183 h 4364252"/>
                <a:gd name="connsiteX15" fmla="*/ 1407226 w 2238713"/>
                <a:gd name="connsiteY15" fmla="*/ 4364252 h 4364252"/>
                <a:gd name="connsiteX16" fmla="*/ 0 w 2238713"/>
                <a:gd name="connsiteY16" fmla="*/ 2624517 h 4364252"/>
                <a:gd name="connsiteX17" fmla="*/ 849017 w 2238713"/>
                <a:gd name="connsiteY17" fmla="*/ 1813016 h 4364252"/>
                <a:gd name="connsiteX18" fmla="*/ 1229095 w 2238713"/>
                <a:gd name="connsiteY18" fmla="*/ 1478550 h 4364252"/>
                <a:gd name="connsiteX19" fmla="*/ 2072244 w 2238713"/>
                <a:gd name="connsiteY19" fmla="*/ 546336 h 4364252"/>
                <a:gd name="connsiteX20" fmla="*/ 1401288 w 2238713"/>
                <a:gd name="connsiteY20" fmla="*/ 112887 h 4364252"/>
                <a:gd name="connsiteX21" fmla="*/ 973776 w 2238713"/>
                <a:gd name="connsiteY21" fmla="*/ 540399 h 4364252"/>
                <a:gd name="connsiteX22" fmla="*/ 1490354 w 2238713"/>
                <a:gd name="connsiteY22" fmla="*/ 71 h 4364252"/>
                <a:gd name="connsiteX0" fmla="*/ 991167 w 2238713"/>
                <a:gd name="connsiteY0" fmla="*/ 1954206 h 4364252"/>
                <a:gd name="connsiteX1" fmla="*/ 762330 w 2238713"/>
                <a:gd name="connsiteY1" fmla="*/ 2563495 h 4364252"/>
                <a:gd name="connsiteX2" fmla="*/ 1191594 w 2238713"/>
                <a:gd name="connsiteY2" fmla="*/ 2801464 h 4364252"/>
                <a:gd name="connsiteX3" fmla="*/ 1558616 w 2238713"/>
                <a:gd name="connsiteY3" fmla="*/ 2199723 h 4364252"/>
                <a:gd name="connsiteX4" fmla="*/ 991167 w 2238713"/>
                <a:gd name="connsiteY4" fmla="*/ 1954206 h 4364252"/>
                <a:gd name="connsiteX5" fmla="*/ 1490354 w 2238713"/>
                <a:gd name="connsiteY5" fmla="*/ 71 h 4364252"/>
                <a:gd name="connsiteX6" fmla="*/ 2214748 w 2238713"/>
                <a:gd name="connsiteY6" fmla="*/ 481022 h 4364252"/>
                <a:gd name="connsiteX7" fmla="*/ 1502228 w 2238713"/>
                <a:gd name="connsiteY7" fmla="*/ 1490425 h 4364252"/>
                <a:gd name="connsiteX8" fmla="*/ 1054263 w 2238713"/>
                <a:gd name="connsiteY8" fmla="*/ 1824329 h 4364252"/>
                <a:gd name="connsiteX9" fmla="*/ 1692232 w 2238713"/>
                <a:gd name="connsiteY9" fmla="*/ 2149506 h 4364252"/>
                <a:gd name="connsiteX10" fmla="*/ 1246908 w 2238713"/>
                <a:gd name="connsiteY10" fmla="*/ 2980778 h 4364252"/>
                <a:gd name="connsiteX11" fmla="*/ 617516 w 2238713"/>
                <a:gd name="connsiteY11" fmla="*/ 2618582 h 4364252"/>
                <a:gd name="connsiteX12" fmla="*/ 724463 w 2238713"/>
                <a:gd name="connsiteY12" fmla="*/ 1997733 h 4364252"/>
                <a:gd name="connsiteX13" fmla="*/ 172192 w 2238713"/>
                <a:gd name="connsiteY13" fmla="*/ 2606706 h 4364252"/>
                <a:gd name="connsiteX14" fmla="*/ 1330036 w 2238713"/>
                <a:gd name="connsiteY14" fmla="*/ 4085183 h 4364252"/>
                <a:gd name="connsiteX15" fmla="*/ 1407226 w 2238713"/>
                <a:gd name="connsiteY15" fmla="*/ 4364252 h 4364252"/>
                <a:gd name="connsiteX16" fmla="*/ 0 w 2238713"/>
                <a:gd name="connsiteY16" fmla="*/ 2624517 h 4364252"/>
                <a:gd name="connsiteX17" fmla="*/ 849017 w 2238713"/>
                <a:gd name="connsiteY17" fmla="*/ 1813016 h 4364252"/>
                <a:gd name="connsiteX18" fmla="*/ 1229095 w 2238713"/>
                <a:gd name="connsiteY18" fmla="*/ 1478550 h 4364252"/>
                <a:gd name="connsiteX19" fmla="*/ 2072244 w 2238713"/>
                <a:gd name="connsiteY19" fmla="*/ 546336 h 4364252"/>
                <a:gd name="connsiteX20" fmla="*/ 1401288 w 2238713"/>
                <a:gd name="connsiteY20" fmla="*/ 112887 h 4364252"/>
                <a:gd name="connsiteX21" fmla="*/ 973776 w 2238713"/>
                <a:gd name="connsiteY21" fmla="*/ 540399 h 4364252"/>
                <a:gd name="connsiteX22" fmla="*/ 1490354 w 2238713"/>
                <a:gd name="connsiteY22" fmla="*/ 71 h 4364252"/>
                <a:gd name="connsiteX0" fmla="*/ 991167 w 2238713"/>
                <a:gd name="connsiteY0" fmla="*/ 1954206 h 4257431"/>
                <a:gd name="connsiteX1" fmla="*/ 762330 w 2238713"/>
                <a:gd name="connsiteY1" fmla="*/ 2563495 h 4257431"/>
                <a:gd name="connsiteX2" fmla="*/ 1191594 w 2238713"/>
                <a:gd name="connsiteY2" fmla="*/ 2801464 h 4257431"/>
                <a:gd name="connsiteX3" fmla="*/ 1558616 w 2238713"/>
                <a:gd name="connsiteY3" fmla="*/ 2199723 h 4257431"/>
                <a:gd name="connsiteX4" fmla="*/ 991167 w 2238713"/>
                <a:gd name="connsiteY4" fmla="*/ 1954206 h 4257431"/>
                <a:gd name="connsiteX5" fmla="*/ 1490354 w 2238713"/>
                <a:gd name="connsiteY5" fmla="*/ 71 h 4257431"/>
                <a:gd name="connsiteX6" fmla="*/ 2214748 w 2238713"/>
                <a:gd name="connsiteY6" fmla="*/ 481022 h 4257431"/>
                <a:gd name="connsiteX7" fmla="*/ 1502228 w 2238713"/>
                <a:gd name="connsiteY7" fmla="*/ 1490425 h 4257431"/>
                <a:gd name="connsiteX8" fmla="*/ 1054263 w 2238713"/>
                <a:gd name="connsiteY8" fmla="*/ 1824329 h 4257431"/>
                <a:gd name="connsiteX9" fmla="*/ 1692232 w 2238713"/>
                <a:gd name="connsiteY9" fmla="*/ 2149506 h 4257431"/>
                <a:gd name="connsiteX10" fmla="*/ 1246908 w 2238713"/>
                <a:gd name="connsiteY10" fmla="*/ 2980778 h 4257431"/>
                <a:gd name="connsiteX11" fmla="*/ 617516 w 2238713"/>
                <a:gd name="connsiteY11" fmla="*/ 2618582 h 4257431"/>
                <a:gd name="connsiteX12" fmla="*/ 724463 w 2238713"/>
                <a:gd name="connsiteY12" fmla="*/ 1997733 h 4257431"/>
                <a:gd name="connsiteX13" fmla="*/ 172192 w 2238713"/>
                <a:gd name="connsiteY13" fmla="*/ 2606706 h 4257431"/>
                <a:gd name="connsiteX14" fmla="*/ 1330036 w 2238713"/>
                <a:gd name="connsiteY14" fmla="*/ 4085183 h 4257431"/>
                <a:gd name="connsiteX15" fmla="*/ 1283932 w 2238713"/>
                <a:gd name="connsiteY15" fmla="*/ 4257431 h 4257431"/>
                <a:gd name="connsiteX16" fmla="*/ 0 w 2238713"/>
                <a:gd name="connsiteY16" fmla="*/ 2624517 h 4257431"/>
                <a:gd name="connsiteX17" fmla="*/ 849017 w 2238713"/>
                <a:gd name="connsiteY17" fmla="*/ 1813016 h 4257431"/>
                <a:gd name="connsiteX18" fmla="*/ 1229095 w 2238713"/>
                <a:gd name="connsiteY18" fmla="*/ 1478550 h 4257431"/>
                <a:gd name="connsiteX19" fmla="*/ 2072244 w 2238713"/>
                <a:gd name="connsiteY19" fmla="*/ 546336 h 4257431"/>
                <a:gd name="connsiteX20" fmla="*/ 1401288 w 2238713"/>
                <a:gd name="connsiteY20" fmla="*/ 112887 h 4257431"/>
                <a:gd name="connsiteX21" fmla="*/ 973776 w 2238713"/>
                <a:gd name="connsiteY21" fmla="*/ 540399 h 4257431"/>
                <a:gd name="connsiteX22" fmla="*/ 1490354 w 2238713"/>
                <a:gd name="connsiteY22" fmla="*/ 71 h 42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8713" h="4257431">
                  <a:moveTo>
                    <a:pt x="991167" y="1954206"/>
                  </a:moveTo>
                  <a:cubicBezTo>
                    <a:pt x="874309" y="1940837"/>
                    <a:pt x="728926" y="2422285"/>
                    <a:pt x="762330" y="2563495"/>
                  </a:cubicBezTo>
                  <a:cubicBezTo>
                    <a:pt x="817803" y="2763169"/>
                    <a:pt x="1035129" y="2814592"/>
                    <a:pt x="1191594" y="2801464"/>
                  </a:cubicBezTo>
                  <a:cubicBezTo>
                    <a:pt x="1336990" y="2789265"/>
                    <a:pt x="1811991" y="2695789"/>
                    <a:pt x="1558616" y="2199723"/>
                  </a:cubicBezTo>
                  <a:cubicBezTo>
                    <a:pt x="1491149" y="2092086"/>
                    <a:pt x="1283524" y="1986965"/>
                    <a:pt x="991167" y="1954206"/>
                  </a:cubicBezTo>
                  <a:close/>
                  <a:moveTo>
                    <a:pt x="1490354" y="71"/>
                  </a:moveTo>
                  <a:cubicBezTo>
                    <a:pt x="1933700" y="29760"/>
                    <a:pt x="2139536" y="213827"/>
                    <a:pt x="2214748" y="481022"/>
                  </a:cubicBezTo>
                  <a:cubicBezTo>
                    <a:pt x="2367148" y="1001558"/>
                    <a:pt x="1752600" y="1344953"/>
                    <a:pt x="1502228" y="1490425"/>
                  </a:cubicBezTo>
                  <a:cubicBezTo>
                    <a:pt x="1282828" y="1617902"/>
                    <a:pt x="1165064" y="1682510"/>
                    <a:pt x="1054263" y="1824329"/>
                  </a:cubicBezTo>
                  <a:cubicBezTo>
                    <a:pt x="1433743" y="1866887"/>
                    <a:pt x="1603884" y="2014039"/>
                    <a:pt x="1692232" y="2149506"/>
                  </a:cubicBezTo>
                  <a:cubicBezTo>
                    <a:pt x="2026720" y="2778899"/>
                    <a:pt x="1482436" y="2933276"/>
                    <a:pt x="1246908" y="2980778"/>
                  </a:cubicBezTo>
                  <a:cubicBezTo>
                    <a:pt x="977734" y="3030258"/>
                    <a:pt x="690748" y="2871923"/>
                    <a:pt x="617516" y="2618582"/>
                  </a:cubicBezTo>
                  <a:cubicBezTo>
                    <a:pt x="571269" y="2426869"/>
                    <a:pt x="658049" y="2151140"/>
                    <a:pt x="724463" y="1997733"/>
                  </a:cubicBezTo>
                  <a:cubicBezTo>
                    <a:pt x="450150" y="1962201"/>
                    <a:pt x="176019" y="2392404"/>
                    <a:pt x="172192" y="2606706"/>
                  </a:cubicBezTo>
                  <a:cubicBezTo>
                    <a:pt x="203859" y="3445896"/>
                    <a:pt x="1084613" y="3881324"/>
                    <a:pt x="1330036" y="4085183"/>
                  </a:cubicBezTo>
                  <a:cubicBezTo>
                    <a:pt x="1355766" y="4178206"/>
                    <a:pt x="1258202" y="4164408"/>
                    <a:pt x="1283932" y="4257431"/>
                  </a:cubicBezTo>
                  <a:cubicBezTo>
                    <a:pt x="915797" y="3887317"/>
                    <a:pt x="5938" y="3600273"/>
                    <a:pt x="0" y="2624517"/>
                  </a:cubicBezTo>
                  <a:cubicBezTo>
                    <a:pt x="25730" y="2234611"/>
                    <a:pt x="434148" y="1756945"/>
                    <a:pt x="849017" y="1813016"/>
                  </a:cubicBezTo>
                  <a:cubicBezTo>
                    <a:pt x="941972" y="1657424"/>
                    <a:pt x="1076696" y="1583449"/>
                    <a:pt x="1229095" y="1478550"/>
                  </a:cubicBezTo>
                  <a:cubicBezTo>
                    <a:pt x="2000608" y="1060843"/>
                    <a:pt x="2109849" y="764050"/>
                    <a:pt x="2072244" y="546336"/>
                  </a:cubicBezTo>
                  <a:cubicBezTo>
                    <a:pt x="2052452" y="294974"/>
                    <a:pt x="1670462" y="79240"/>
                    <a:pt x="1401288" y="112887"/>
                  </a:cubicBezTo>
                  <a:cubicBezTo>
                    <a:pt x="1086592" y="136638"/>
                    <a:pt x="1045028" y="338519"/>
                    <a:pt x="973776" y="540399"/>
                  </a:cubicBezTo>
                  <a:cubicBezTo>
                    <a:pt x="898566" y="362269"/>
                    <a:pt x="1179616" y="-5867"/>
                    <a:pt x="1490354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Freeform 18">
              <a:extLst>
                <a:ext uri="{FF2B5EF4-FFF2-40B4-BE49-F238E27FC236}">
                  <a16:creationId xmlns="" xmlns:a16="http://schemas.microsoft.com/office/drawing/2014/main" id="{35153804-044B-4F19-B326-C87462791ABD}"/>
                </a:ext>
              </a:extLst>
            </p:cNvPr>
            <p:cNvSpPr/>
            <p:nvPr/>
          </p:nvSpPr>
          <p:spPr>
            <a:xfrm rot="5353214" flipH="1">
              <a:off x="9153877" y="540621"/>
              <a:ext cx="525640" cy="508360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Freeform 21">
              <a:extLst>
                <a:ext uri="{FF2B5EF4-FFF2-40B4-BE49-F238E27FC236}">
                  <a16:creationId xmlns="" xmlns:a16="http://schemas.microsoft.com/office/drawing/2014/main" id="{F3527F8D-0103-4D3A-B168-5C73EFBBE25C}"/>
                </a:ext>
              </a:extLst>
            </p:cNvPr>
            <p:cNvSpPr/>
            <p:nvPr/>
          </p:nvSpPr>
          <p:spPr>
            <a:xfrm rot="4982776" flipH="1" flipV="1">
              <a:off x="8621839" y="65875"/>
              <a:ext cx="247977" cy="239826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Freeform 18">
              <a:extLst>
                <a:ext uri="{FF2B5EF4-FFF2-40B4-BE49-F238E27FC236}">
                  <a16:creationId xmlns="" xmlns:a16="http://schemas.microsoft.com/office/drawing/2014/main" id="{0E170AF6-C382-4C95-91E1-C25E2D91FAE9}"/>
                </a:ext>
              </a:extLst>
            </p:cNvPr>
            <p:cNvSpPr/>
            <p:nvPr/>
          </p:nvSpPr>
          <p:spPr>
            <a:xfrm rot="5353214" flipH="1">
              <a:off x="9401282" y="1093923"/>
              <a:ext cx="451153" cy="436321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="" xmlns:a16="http://schemas.microsoft.com/office/drawing/2014/main" id="{B58DD9D6-5F13-41BC-90B0-A033544D211B}"/>
                </a:ext>
              </a:extLst>
            </p:cNvPr>
            <p:cNvSpPr/>
            <p:nvPr/>
          </p:nvSpPr>
          <p:spPr>
            <a:xfrm rot="15618794" flipH="1">
              <a:off x="9202827" y="1954751"/>
              <a:ext cx="374680" cy="36236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Freeform 21">
              <a:extLst>
                <a:ext uri="{FF2B5EF4-FFF2-40B4-BE49-F238E27FC236}">
                  <a16:creationId xmlns="" xmlns:a16="http://schemas.microsoft.com/office/drawing/2014/main" id="{5846E6F6-1EEF-4490-9F42-4E677EA8D8DF}"/>
                </a:ext>
              </a:extLst>
            </p:cNvPr>
            <p:cNvSpPr/>
            <p:nvPr/>
          </p:nvSpPr>
          <p:spPr>
            <a:xfrm rot="2183616" flipH="1" flipV="1">
              <a:off x="8543436" y="603477"/>
              <a:ext cx="247977" cy="239825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="" xmlns:a16="http://schemas.microsoft.com/office/drawing/2014/main" id="{8F849698-68AE-4697-A2A4-A097A0000C1E}"/>
                </a:ext>
              </a:extLst>
            </p:cNvPr>
            <p:cNvSpPr/>
            <p:nvPr/>
          </p:nvSpPr>
          <p:spPr>
            <a:xfrm rot="19804460" flipH="1">
              <a:off x="9819054" y="1886708"/>
              <a:ext cx="499643" cy="1373307"/>
            </a:xfrm>
            <a:custGeom>
              <a:avLst/>
              <a:gdLst>
                <a:gd name="connsiteX0" fmla="*/ 991167 w 2238713"/>
                <a:gd name="connsiteY0" fmla="*/ 1954206 h 4364252"/>
                <a:gd name="connsiteX1" fmla="*/ 838970 w 2238713"/>
                <a:gd name="connsiteY1" fmla="*/ 2040607 h 4364252"/>
                <a:gd name="connsiteX2" fmla="*/ 744517 w 2238713"/>
                <a:gd name="connsiteY2" fmla="*/ 2569433 h 4364252"/>
                <a:gd name="connsiteX3" fmla="*/ 1221282 w 2238713"/>
                <a:gd name="connsiteY3" fmla="*/ 2854903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44517 w 2238713"/>
                <a:gd name="connsiteY2" fmla="*/ 2569433 h 4364252"/>
                <a:gd name="connsiteX3" fmla="*/ 1221282 w 2238713"/>
                <a:gd name="connsiteY3" fmla="*/ 2854903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44517 w 2238713"/>
                <a:gd name="connsiteY2" fmla="*/ 2569433 h 4364252"/>
                <a:gd name="connsiteX3" fmla="*/ 1197532 w 2238713"/>
                <a:gd name="connsiteY3" fmla="*/ 2819277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97956 w 2238713"/>
                <a:gd name="connsiteY2" fmla="*/ 2569433 h 4364252"/>
                <a:gd name="connsiteX3" fmla="*/ 1197532 w 2238713"/>
                <a:gd name="connsiteY3" fmla="*/ 2819277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7532 w 2238713"/>
                <a:gd name="connsiteY3" fmla="*/ 2819277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96587 w 2238713"/>
                <a:gd name="connsiteY18" fmla="*/ 1828872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08606 w 2238713"/>
                <a:gd name="connsiteY13" fmla="*/ 2018875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24463 w 2238713"/>
                <a:gd name="connsiteY13" fmla="*/ 1981876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898347 w 2238713"/>
                <a:gd name="connsiteY1" fmla="*/ 2022794 h 4364252"/>
                <a:gd name="connsiteX2" fmla="*/ 762330 w 2238713"/>
                <a:gd name="connsiteY2" fmla="*/ 2563495 h 4364252"/>
                <a:gd name="connsiteX3" fmla="*/ 1191594 w 2238713"/>
                <a:gd name="connsiteY3" fmla="*/ 2801464 h 4364252"/>
                <a:gd name="connsiteX4" fmla="*/ 1558616 w 2238713"/>
                <a:gd name="connsiteY4" fmla="*/ 2199723 h 4364252"/>
                <a:gd name="connsiteX5" fmla="*/ 991167 w 2238713"/>
                <a:gd name="connsiteY5" fmla="*/ 1954206 h 4364252"/>
                <a:gd name="connsiteX6" fmla="*/ 1490354 w 2238713"/>
                <a:gd name="connsiteY6" fmla="*/ 71 h 4364252"/>
                <a:gd name="connsiteX7" fmla="*/ 2214748 w 2238713"/>
                <a:gd name="connsiteY7" fmla="*/ 481022 h 4364252"/>
                <a:gd name="connsiteX8" fmla="*/ 1502228 w 2238713"/>
                <a:gd name="connsiteY8" fmla="*/ 1490425 h 4364252"/>
                <a:gd name="connsiteX9" fmla="*/ 1054263 w 2238713"/>
                <a:gd name="connsiteY9" fmla="*/ 1824329 h 4364252"/>
                <a:gd name="connsiteX10" fmla="*/ 1692232 w 2238713"/>
                <a:gd name="connsiteY10" fmla="*/ 2149506 h 4364252"/>
                <a:gd name="connsiteX11" fmla="*/ 1246908 w 2238713"/>
                <a:gd name="connsiteY11" fmla="*/ 2980778 h 4364252"/>
                <a:gd name="connsiteX12" fmla="*/ 617516 w 2238713"/>
                <a:gd name="connsiteY12" fmla="*/ 2618582 h 4364252"/>
                <a:gd name="connsiteX13" fmla="*/ 724463 w 2238713"/>
                <a:gd name="connsiteY13" fmla="*/ 1997733 h 4364252"/>
                <a:gd name="connsiteX14" fmla="*/ 172192 w 2238713"/>
                <a:gd name="connsiteY14" fmla="*/ 2606706 h 4364252"/>
                <a:gd name="connsiteX15" fmla="*/ 1330036 w 2238713"/>
                <a:gd name="connsiteY15" fmla="*/ 4085183 h 4364252"/>
                <a:gd name="connsiteX16" fmla="*/ 1407226 w 2238713"/>
                <a:gd name="connsiteY16" fmla="*/ 4364252 h 4364252"/>
                <a:gd name="connsiteX17" fmla="*/ 0 w 2238713"/>
                <a:gd name="connsiteY17" fmla="*/ 2624517 h 4364252"/>
                <a:gd name="connsiteX18" fmla="*/ 849017 w 2238713"/>
                <a:gd name="connsiteY18" fmla="*/ 1813016 h 4364252"/>
                <a:gd name="connsiteX19" fmla="*/ 1229095 w 2238713"/>
                <a:gd name="connsiteY19" fmla="*/ 1478550 h 4364252"/>
                <a:gd name="connsiteX20" fmla="*/ 2072244 w 2238713"/>
                <a:gd name="connsiteY20" fmla="*/ 546336 h 4364252"/>
                <a:gd name="connsiteX21" fmla="*/ 1401288 w 2238713"/>
                <a:gd name="connsiteY21" fmla="*/ 112887 h 4364252"/>
                <a:gd name="connsiteX22" fmla="*/ 973776 w 2238713"/>
                <a:gd name="connsiteY22" fmla="*/ 540399 h 4364252"/>
                <a:gd name="connsiteX23" fmla="*/ 1490354 w 2238713"/>
                <a:gd name="connsiteY23" fmla="*/ 71 h 4364252"/>
                <a:gd name="connsiteX0" fmla="*/ 991167 w 2238713"/>
                <a:gd name="connsiteY0" fmla="*/ 1954206 h 4364252"/>
                <a:gd name="connsiteX1" fmla="*/ 762330 w 2238713"/>
                <a:gd name="connsiteY1" fmla="*/ 2563495 h 4364252"/>
                <a:gd name="connsiteX2" fmla="*/ 1191594 w 2238713"/>
                <a:gd name="connsiteY2" fmla="*/ 2801464 h 4364252"/>
                <a:gd name="connsiteX3" fmla="*/ 1558616 w 2238713"/>
                <a:gd name="connsiteY3" fmla="*/ 2199723 h 4364252"/>
                <a:gd name="connsiteX4" fmla="*/ 991167 w 2238713"/>
                <a:gd name="connsiteY4" fmla="*/ 1954206 h 4364252"/>
                <a:gd name="connsiteX5" fmla="*/ 1490354 w 2238713"/>
                <a:gd name="connsiteY5" fmla="*/ 71 h 4364252"/>
                <a:gd name="connsiteX6" fmla="*/ 2214748 w 2238713"/>
                <a:gd name="connsiteY6" fmla="*/ 481022 h 4364252"/>
                <a:gd name="connsiteX7" fmla="*/ 1502228 w 2238713"/>
                <a:gd name="connsiteY7" fmla="*/ 1490425 h 4364252"/>
                <a:gd name="connsiteX8" fmla="*/ 1054263 w 2238713"/>
                <a:gd name="connsiteY8" fmla="*/ 1824329 h 4364252"/>
                <a:gd name="connsiteX9" fmla="*/ 1692232 w 2238713"/>
                <a:gd name="connsiteY9" fmla="*/ 2149506 h 4364252"/>
                <a:gd name="connsiteX10" fmla="*/ 1246908 w 2238713"/>
                <a:gd name="connsiteY10" fmla="*/ 2980778 h 4364252"/>
                <a:gd name="connsiteX11" fmla="*/ 617516 w 2238713"/>
                <a:gd name="connsiteY11" fmla="*/ 2618582 h 4364252"/>
                <a:gd name="connsiteX12" fmla="*/ 724463 w 2238713"/>
                <a:gd name="connsiteY12" fmla="*/ 1997733 h 4364252"/>
                <a:gd name="connsiteX13" fmla="*/ 172192 w 2238713"/>
                <a:gd name="connsiteY13" fmla="*/ 2606706 h 4364252"/>
                <a:gd name="connsiteX14" fmla="*/ 1330036 w 2238713"/>
                <a:gd name="connsiteY14" fmla="*/ 4085183 h 4364252"/>
                <a:gd name="connsiteX15" fmla="*/ 1407226 w 2238713"/>
                <a:gd name="connsiteY15" fmla="*/ 4364252 h 4364252"/>
                <a:gd name="connsiteX16" fmla="*/ 0 w 2238713"/>
                <a:gd name="connsiteY16" fmla="*/ 2624517 h 4364252"/>
                <a:gd name="connsiteX17" fmla="*/ 849017 w 2238713"/>
                <a:gd name="connsiteY17" fmla="*/ 1813016 h 4364252"/>
                <a:gd name="connsiteX18" fmla="*/ 1229095 w 2238713"/>
                <a:gd name="connsiteY18" fmla="*/ 1478550 h 4364252"/>
                <a:gd name="connsiteX19" fmla="*/ 2072244 w 2238713"/>
                <a:gd name="connsiteY19" fmla="*/ 546336 h 4364252"/>
                <a:gd name="connsiteX20" fmla="*/ 1401288 w 2238713"/>
                <a:gd name="connsiteY20" fmla="*/ 112887 h 4364252"/>
                <a:gd name="connsiteX21" fmla="*/ 973776 w 2238713"/>
                <a:gd name="connsiteY21" fmla="*/ 540399 h 4364252"/>
                <a:gd name="connsiteX22" fmla="*/ 1490354 w 2238713"/>
                <a:gd name="connsiteY22" fmla="*/ 71 h 4364252"/>
                <a:gd name="connsiteX0" fmla="*/ 991167 w 2238713"/>
                <a:gd name="connsiteY0" fmla="*/ 1954206 h 4364252"/>
                <a:gd name="connsiteX1" fmla="*/ 762330 w 2238713"/>
                <a:gd name="connsiteY1" fmla="*/ 2563495 h 4364252"/>
                <a:gd name="connsiteX2" fmla="*/ 1191594 w 2238713"/>
                <a:gd name="connsiteY2" fmla="*/ 2801464 h 4364252"/>
                <a:gd name="connsiteX3" fmla="*/ 1558616 w 2238713"/>
                <a:gd name="connsiteY3" fmla="*/ 2199723 h 4364252"/>
                <a:gd name="connsiteX4" fmla="*/ 991167 w 2238713"/>
                <a:gd name="connsiteY4" fmla="*/ 1954206 h 4364252"/>
                <a:gd name="connsiteX5" fmla="*/ 1490354 w 2238713"/>
                <a:gd name="connsiteY5" fmla="*/ 71 h 4364252"/>
                <a:gd name="connsiteX6" fmla="*/ 2214748 w 2238713"/>
                <a:gd name="connsiteY6" fmla="*/ 481022 h 4364252"/>
                <a:gd name="connsiteX7" fmla="*/ 1502228 w 2238713"/>
                <a:gd name="connsiteY7" fmla="*/ 1490425 h 4364252"/>
                <a:gd name="connsiteX8" fmla="*/ 1054263 w 2238713"/>
                <a:gd name="connsiteY8" fmla="*/ 1824329 h 4364252"/>
                <a:gd name="connsiteX9" fmla="*/ 1692232 w 2238713"/>
                <a:gd name="connsiteY9" fmla="*/ 2149506 h 4364252"/>
                <a:gd name="connsiteX10" fmla="*/ 1246908 w 2238713"/>
                <a:gd name="connsiteY10" fmla="*/ 2980778 h 4364252"/>
                <a:gd name="connsiteX11" fmla="*/ 617516 w 2238713"/>
                <a:gd name="connsiteY11" fmla="*/ 2618582 h 4364252"/>
                <a:gd name="connsiteX12" fmla="*/ 724463 w 2238713"/>
                <a:gd name="connsiteY12" fmla="*/ 1997733 h 4364252"/>
                <a:gd name="connsiteX13" fmla="*/ 172192 w 2238713"/>
                <a:gd name="connsiteY13" fmla="*/ 2606706 h 4364252"/>
                <a:gd name="connsiteX14" fmla="*/ 1330036 w 2238713"/>
                <a:gd name="connsiteY14" fmla="*/ 4085183 h 4364252"/>
                <a:gd name="connsiteX15" fmla="*/ 1407226 w 2238713"/>
                <a:gd name="connsiteY15" fmla="*/ 4364252 h 4364252"/>
                <a:gd name="connsiteX16" fmla="*/ 0 w 2238713"/>
                <a:gd name="connsiteY16" fmla="*/ 2624517 h 4364252"/>
                <a:gd name="connsiteX17" fmla="*/ 849017 w 2238713"/>
                <a:gd name="connsiteY17" fmla="*/ 1813016 h 4364252"/>
                <a:gd name="connsiteX18" fmla="*/ 1229095 w 2238713"/>
                <a:gd name="connsiteY18" fmla="*/ 1478550 h 4364252"/>
                <a:gd name="connsiteX19" fmla="*/ 2072244 w 2238713"/>
                <a:gd name="connsiteY19" fmla="*/ 546336 h 4364252"/>
                <a:gd name="connsiteX20" fmla="*/ 1401288 w 2238713"/>
                <a:gd name="connsiteY20" fmla="*/ 112887 h 4364252"/>
                <a:gd name="connsiteX21" fmla="*/ 973776 w 2238713"/>
                <a:gd name="connsiteY21" fmla="*/ 540399 h 4364252"/>
                <a:gd name="connsiteX22" fmla="*/ 1490354 w 2238713"/>
                <a:gd name="connsiteY22" fmla="*/ 71 h 4364252"/>
                <a:gd name="connsiteX0" fmla="*/ 991167 w 2238713"/>
                <a:gd name="connsiteY0" fmla="*/ 1954206 h 4364252"/>
                <a:gd name="connsiteX1" fmla="*/ 762330 w 2238713"/>
                <a:gd name="connsiteY1" fmla="*/ 2563495 h 4364252"/>
                <a:gd name="connsiteX2" fmla="*/ 1191594 w 2238713"/>
                <a:gd name="connsiteY2" fmla="*/ 2801464 h 4364252"/>
                <a:gd name="connsiteX3" fmla="*/ 1558616 w 2238713"/>
                <a:gd name="connsiteY3" fmla="*/ 2199723 h 4364252"/>
                <a:gd name="connsiteX4" fmla="*/ 991167 w 2238713"/>
                <a:gd name="connsiteY4" fmla="*/ 1954206 h 4364252"/>
                <a:gd name="connsiteX5" fmla="*/ 1490354 w 2238713"/>
                <a:gd name="connsiteY5" fmla="*/ 71 h 4364252"/>
                <a:gd name="connsiteX6" fmla="*/ 2214748 w 2238713"/>
                <a:gd name="connsiteY6" fmla="*/ 481022 h 4364252"/>
                <a:gd name="connsiteX7" fmla="*/ 1502228 w 2238713"/>
                <a:gd name="connsiteY7" fmla="*/ 1490425 h 4364252"/>
                <a:gd name="connsiteX8" fmla="*/ 1054263 w 2238713"/>
                <a:gd name="connsiteY8" fmla="*/ 1824329 h 4364252"/>
                <a:gd name="connsiteX9" fmla="*/ 1692232 w 2238713"/>
                <a:gd name="connsiteY9" fmla="*/ 2149506 h 4364252"/>
                <a:gd name="connsiteX10" fmla="*/ 1246908 w 2238713"/>
                <a:gd name="connsiteY10" fmla="*/ 2980778 h 4364252"/>
                <a:gd name="connsiteX11" fmla="*/ 617516 w 2238713"/>
                <a:gd name="connsiteY11" fmla="*/ 2618582 h 4364252"/>
                <a:gd name="connsiteX12" fmla="*/ 724463 w 2238713"/>
                <a:gd name="connsiteY12" fmla="*/ 1997733 h 4364252"/>
                <a:gd name="connsiteX13" fmla="*/ 172192 w 2238713"/>
                <a:gd name="connsiteY13" fmla="*/ 2606706 h 4364252"/>
                <a:gd name="connsiteX14" fmla="*/ 1330036 w 2238713"/>
                <a:gd name="connsiteY14" fmla="*/ 4085183 h 4364252"/>
                <a:gd name="connsiteX15" fmla="*/ 1407226 w 2238713"/>
                <a:gd name="connsiteY15" fmla="*/ 4364252 h 4364252"/>
                <a:gd name="connsiteX16" fmla="*/ 0 w 2238713"/>
                <a:gd name="connsiteY16" fmla="*/ 2624517 h 4364252"/>
                <a:gd name="connsiteX17" fmla="*/ 849017 w 2238713"/>
                <a:gd name="connsiteY17" fmla="*/ 1813016 h 4364252"/>
                <a:gd name="connsiteX18" fmla="*/ 1229095 w 2238713"/>
                <a:gd name="connsiteY18" fmla="*/ 1478550 h 4364252"/>
                <a:gd name="connsiteX19" fmla="*/ 2072244 w 2238713"/>
                <a:gd name="connsiteY19" fmla="*/ 546336 h 4364252"/>
                <a:gd name="connsiteX20" fmla="*/ 1401288 w 2238713"/>
                <a:gd name="connsiteY20" fmla="*/ 112887 h 4364252"/>
                <a:gd name="connsiteX21" fmla="*/ 973776 w 2238713"/>
                <a:gd name="connsiteY21" fmla="*/ 540399 h 4364252"/>
                <a:gd name="connsiteX22" fmla="*/ 1490354 w 2238713"/>
                <a:gd name="connsiteY22" fmla="*/ 71 h 4364252"/>
                <a:gd name="connsiteX0" fmla="*/ 991167 w 2238713"/>
                <a:gd name="connsiteY0" fmla="*/ 1954263 h 4364309"/>
                <a:gd name="connsiteX1" fmla="*/ 762330 w 2238713"/>
                <a:gd name="connsiteY1" fmla="*/ 2563552 h 4364309"/>
                <a:gd name="connsiteX2" fmla="*/ 1191594 w 2238713"/>
                <a:gd name="connsiteY2" fmla="*/ 2801521 h 4364309"/>
                <a:gd name="connsiteX3" fmla="*/ 1558616 w 2238713"/>
                <a:gd name="connsiteY3" fmla="*/ 2199780 h 4364309"/>
                <a:gd name="connsiteX4" fmla="*/ 991167 w 2238713"/>
                <a:gd name="connsiteY4" fmla="*/ 1954263 h 4364309"/>
                <a:gd name="connsiteX5" fmla="*/ 1490354 w 2238713"/>
                <a:gd name="connsiteY5" fmla="*/ 128 h 4364309"/>
                <a:gd name="connsiteX6" fmla="*/ 2214748 w 2238713"/>
                <a:gd name="connsiteY6" fmla="*/ 481079 h 4364309"/>
                <a:gd name="connsiteX7" fmla="*/ 1502228 w 2238713"/>
                <a:gd name="connsiteY7" fmla="*/ 1490482 h 4364309"/>
                <a:gd name="connsiteX8" fmla="*/ 1054263 w 2238713"/>
                <a:gd name="connsiteY8" fmla="*/ 1824386 h 4364309"/>
                <a:gd name="connsiteX9" fmla="*/ 1692232 w 2238713"/>
                <a:gd name="connsiteY9" fmla="*/ 2149563 h 4364309"/>
                <a:gd name="connsiteX10" fmla="*/ 1246908 w 2238713"/>
                <a:gd name="connsiteY10" fmla="*/ 2980835 h 4364309"/>
                <a:gd name="connsiteX11" fmla="*/ 617516 w 2238713"/>
                <a:gd name="connsiteY11" fmla="*/ 2618639 h 4364309"/>
                <a:gd name="connsiteX12" fmla="*/ 724463 w 2238713"/>
                <a:gd name="connsiteY12" fmla="*/ 1997790 h 4364309"/>
                <a:gd name="connsiteX13" fmla="*/ 172192 w 2238713"/>
                <a:gd name="connsiteY13" fmla="*/ 2606763 h 4364309"/>
                <a:gd name="connsiteX14" fmla="*/ 1330036 w 2238713"/>
                <a:gd name="connsiteY14" fmla="*/ 4085240 h 4364309"/>
                <a:gd name="connsiteX15" fmla="*/ 1407226 w 2238713"/>
                <a:gd name="connsiteY15" fmla="*/ 4364309 h 4364309"/>
                <a:gd name="connsiteX16" fmla="*/ 0 w 2238713"/>
                <a:gd name="connsiteY16" fmla="*/ 2624574 h 4364309"/>
                <a:gd name="connsiteX17" fmla="*/ 849017 w 2238713"/>
                <a:gd name="connsiteY17" fmla="*/ 1813073 h 4364309"/>
                <a:gd name="connsiteX18" fmla="*/ 1229095 w 2238713"/>
                <a:gd name="connsiteY18" fmla="*/ 1478607 h 4364309"/>
                <a:gd name="connsiteX19" fmla="*/ 2072244 w 2238713"/>
                <a:gd name="connsiteY19" fmla="*/ 546393 h 4364309"/>
                <a:gd name="connsiteX20" fmla="*/ 1401288 w 2238713"/>
                <a:gd name="connsiteY20" fmla="*/ 112944 h 4364309"/>
                <a:gd name="connsiteX21" fmla="*/ 1148806 w 2238713"/>
                <a:gd name="connsiteY21" fmla="*/ 372299 h 4364309"/>
                <a:gd name="connsiteX22" fmla="*/ 1490354 w 2238713"/>
                <a:gd name="connsiteY22" fmla="*/ 128 h 43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8713" h="4364309">
                  <a:moveTo>
                    <a:pt x="991167" y="1954263"/>
                  </a:moveTo>
                  <a:cubicBezTo>
                    <a:pt x="874309" y="1940894"/>
                    <a:pt x="728926" y="2422342"/>
                    <a:pt x="762330" y="2563552"/>
                  </a:cubicBezTo>
                  <a:cubicBezTo>
                    <a:pt x="817803" y="2763226"/>
                    <a:pt x="1035129" y="2814649"/>
                    <a:pt x="1191594" y="2801521"/>
                  </a:cubicBezTo>
                  <a:cubicBezTo>
                    <a:pt x="1336990" y="2789322"/>
                    <a:pt x="1811991" y="2695846"/>
                    <a:pt x="1558616" y="2199780"/>
                  </a:cubicBezTo>
                  <a:cubicBezTo>
                    <a:pt x="1491149" y="2092143"/>
                    <a:pt x="1283524" y="1987022"/>
                    <a:pt x="991167" y="1954263"/>
                  </a:cubicBezTo>
                  <a:close/>
                  <a:moveTo>
                    <a:pt x="1490354" y="128"/>
                  </a:moveTo>
                  <a:cubicBezTo>
                    <a:pt x="1933700" y="29817"/>
                    <a:pt x="2139536" y="213884"/>
                    <a:pt x="2214748" y="481079"/>
                  </a:cubicBezTo>
                  <a:cubicBezTo>
                    <a:pt x="2367148" y="1001615"/>
                    <a:pt x="1752600" y="1345010"/>
                    <a:pt x="1502228" y="1490482"/>
                  </a:cubicBezTo>
                  <a:cubicBezTo>
                    <a:pt x="1282828" y="1617959"/>
                    <a:pt x="1165064" y="1682567"/>
                    <a:pt x="1054263" y="1824386"/>
                  </a:cubicBezTo>
                  <a:cubicBezTo>
                    <a:pt x="1433743" y="1866944"/>
                    <a:pt x="1603884" y="2014096"/>
                    <a:pt x="1692232" y="2149563"/>
                  </a:cubicBezTo>
                  <a:cubicBezTo>
                    <a:pt x="2026720" y="2778956"/>
                    <a:pt x="1482436" y="2933333"/>
                    <a:pt x="1246908" y="2980835"/>
                  </a:cubicBezTo>
                  <a:cubicBezTo>
                    <a:pt x="977734" y="3030315"/>
                    <a:pt x="690748" y="2871980"/>
                    <a:pt x="617516" y="2618639"/>
                  </a:cubicBezTo>
                  <a:cubicBezTo>
                    <a:pt x="571269" y="2426926"/>
                    <a:pt x="658049" y="2151197"/>
                    <a:pt x="724463" y="1997790"/>
                  </a:cubicBezTo>
                  <a:cubicBezTo>
                    <a:pt x="450150" y="1962258"/>
                    <a:pt x="176019" y="2392461"/>
                    <a:pt x="172192" y="2606763"/>
                  </a:cubicBezTo>
                  <a:cubicBezTo>
                    <a:pt x="203859" y="3445953"/>
                    <a:pt x="1084613" y="3881381"/>
                    <a:pt x="1330036" y="4085240"/>
                  </a:cubicBezTo>
                  <a:lnTo>
                    <a:pt x="1407226" y="4364309"/>
                  </a:lnTo>
                  <a:cubicBezTo>
                    <a:pt x="1039091" y="3994195"/>
                    <a:pt x="5938" y="3600330"/>
                    <a:pt x="0" y="2624574"/>
                  </a:cubicBezTo>
                  <a:cubicBezTo>
                    <a:pt x="25730" y="2234668"/>
                    <a:pt x="434148" y="1757002"/>
                    <a:pt x="849017" y="1813073"/>
                  </a:cubicBezTo>
                  <a:cubicBezTo>
                    <a:pt x="941972" y="1657481"/>
                    <a:pt x="1076696" y="1583506"/>
                    <a:pt x="1229095" y="1478607"/>
                  </a:cubicBezTo>
                  <a:cubicBezTo>
                    <a:pt x="2000608" y="1060900"/>
                    <a:pt x="2109849" y="764107"/>
                    <a:pt x="2072244" y="546393"/>
                  </a:cubicBezTo>
                  <a:cubicBezTo>
                    <a:pt x="2052452" y="295031"/>
                    <a:pt x="1670462" y="79297"/>
                    <a:pt x="1401288" y="112944"/>
                  </a:cubicBezTo>
                  <a:cubicBezTo>
                    <a:pt x="1086592" y="136695"/>
                    <a:pt x="1220058" y="170419"/>
                    <a:pt x="1148806" y="372299"/>
                  </a:cubicBezTo>
                  <a:cubicBezTo>
                    <a:pt x="1073596" y="194169"/>
                    <a:pt x="1179616" y="-5810"/>
                    <a:pt x="1490354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="" xmlns:a16="http://schemas.microsoft.com/office/drawing/2014/main" id="{308BFBC4-ED53-49C0-AB25-8A1C3E63A4F0}"/>
                </a:ext>
              </a:extLst>
            </p:cNvPr>
            <p:cNvSpPr/>
            <p:nvPr/>
          </p:nvSpPr>
          <p:spPr>
            <a:xfrm rot="17072197">
              <a:off x="10630453" y="2760149"/>
              <a:ext cx="499642" cy="1190103"/>
            </a:xfrm>
            <a:custGeom>
              <a:avLst/>
              <a:gdLst>
                <a:gd name="connsiteX0" fmla="*/ 361904 w 499642"/>
                <a:gd name="connsiteY0" fmla="*/ 744978 h 1190103"/>
                <a:gd name="connsiteX1" fmla="*/ 347857 w 499642"/>
                <a:gd name="connsiteY1" fmla="*/ 692182 h 1190103"/>
                <a:gd name="connsiteX2" fmla="*/ 221212 w 499642"/>
                <a:gd name="connsiteY2" fmla="*/ 614926 h 1190103"/>
                <a:gd name="connsiteX3" fmla="*/ 170139 w 499642"/>
                <a:gd name="connsiteY3" fmla="*/ 806649 h 1190103"/>
                <a:gd name="connsiteX4" fmla="*/ 265944 w 499642"/>
                <a:gd name="connsiteY4" fmla="*/ 881530 h 1190103"/>
                <a:gd name="connsiteX5" fmla="*/ 361904 w 499642"/>
                <a:gd name="connsiteY5" fmla="*/ 744978 h 1190103"/>
                <a:gd name="connsiteX6" fmla="*/ 494294 w 499642"/>
                <a:gd name="connsiteY6" fmla="*/ 151362 h 1190103"/>
                <a:gd name="connsiteX7" fmla="*/ 335272 w 499642"/>
                <a:gd name="connsiteY7" fmla="*/ 468988 h 1190103"/>
                <a:gd name="connsiteX8" fmla="*/ 235294 w 499642"/>
                <a:gd name="connsiteY8" fmla="*/ 574057 h 1190103"/>
                <a:gd name="connsiteX9" fmla="*/ 377678 w 499642"/>
                <a:gd name="connsiteY9" fmla="*/ 676380 h 1190103"/>
                <a:gd name="connsiteX10" fmla="*/ 278289 w 499642"/>
                <a:gd name="connsiteY10" fmla="*/ 937955 h 1190103"/>
                <a:gd name="connsiteX11" fmla="*/ 137819 w 499642"/>
                <a:gd name="connsiteY11" fmla="*/ 823983 h 1190103"/>
                <a:gd name="connsiteX12" fmla="*/ 161688 w 499642"/>
                <a:gd name="connsiteY12" fmla="*/ 628622 h 1190103"/>
                <a:gd name="connsiteX13" fmla="*/ 38430 w 499642"/>
                <a:gd name="connsiteY13" fmla="*/ 820246 h 1190103"/>
                <a:gd name="connsiteX14" fmla="*/ 149746 w 499642"/>
                <a:gd name="connsiteY14" fmla="*/ 1127830 h 1190103"/>
                <a:gd name="connsiteX15" fmla="*/ 200585 w 499642"/>
                <a:gd name="connsiteY15" fmla="*/ 1184930 h 1190103"/>
                <a:gd name="connsiteX16" fmla="*/ 144590 w 499642"/>
                <a:gd name="connsiteY16" fmla="*/ 1190103 h 1190103"/>
                <a:gd name="connsiteX17" fmla="*/ 126721 w 499642"/>
                <a:gd name="connsiteY17" fmla="*/ 1171035 h 1190103"/>
                <a:gd name="connsiteX18" fmla="*/ 0 w 499642"/>
                <a:gd name="connsiteY18" fmla="*/ 825850 h 1190103"/>
                <a:gd name="connsiteX19" fmla="*/ 189486 w 499642"/>
                <a:gd name="connsiteY19" fmla="*/ 570498 h 1190103"/>
                <a:gd name="connsiteX20" fmla="*/ 274313 w 499642"/>
                <a:gd name="connsiteY20" fmla="*/ 465252 h 1190103"/>
                <a:gd name="connsiteX21" fmla="*/ 462490 w 499642"/>
                <a:gd name="connsiteY21" fmla="*/ 171914 h 1190103"/>
                <a:gd name="connsiteX22" fmla="*/ 312744 w 499642"/>
                <a:gd name="connsiteY22" fmla="*/ 35522 h 1190103"/>
                <a:gd name="connsiteX23" fmla="*/ 217330 w 499642"/>
                <a:gd name="connsiteY23" fmla="*/ 170046 h 1190103"/>
                <a:gd name="connsiteX24" fmla="*/ 332622 w 499642"/>
                <a:gd name="connsiteY24" fmla="*/ 22 h 1190103"/>
                <a:gd name="connsiteX25" fmla="*/ 494294 w 499642"/>
                <a:gd name="connsiteY25" fmla="*/ 151362 h 119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99642" h="1190103">
                  <a:moveTo>
                    <a:pt x="361904" y="744978"/>
                  </a:moveTo>
                  <a:cubicBezTo>
                    <a:pt x="359454" y="729226"/>
                    <a:pt x="354926" y="711694"/>
                    <a:pt x="347857" y="692182"/>
                  </a:cubicBezTo>
                  <a:cubicBezTo>
                    <a:pt x="332799" y="658311"/>
                    <a:pt x="286461" y="625234"/>
                    <a:pt x="221212" y="614926"/>
                  </a:cubicBezTo>
                  <a:cubicBezTo>
                    <a:pt x="195131" y="610718"/>
                    <a:pt x="162684" y="762215"/>
                    <a:pt x="170139" y="806649"/>
                  </a:cubicBezTo>
                  <a:cubicBezTo>
                    <a:pt x="182520" y="869480"/>
                    <a:pt x="231023" y="885661"/>
                    <a:pt x="265944" y="881530"/>
                  </a:cubicBezTo>
                  <a:cubicBezTo>
                    <a:pt x="294337" y="878172"/>
                    <a:pt x="379052" y="855232"/>
                    <a:pt x="361904" y="744978"/>
                  </a:cubicBezTo>
                  <a:close/>
                  <a:moveTo>
                    <a:pt x="494294" y="151362"/>
                  </a:moveTo>
                  <a:cubicBezTo>
                    <a:pt x="528307" y="315158"/>
                    <a:pt x="391151" y="423214"/>
                    <a:pt x="335272" y="468988"/>
                  </a:cubicBezTo>
                  <a:cubicBezTo>
                    <a:pt x="286306" y="509102"/>
                    <a:pt x="260023" y="529432"/>
                    <a:pt x="235294" y="574057"/>
                  </a:cubicBezTo>
                  <a:cubicBezTo>
                    <a:pt x="319987" y="587449"/>
                    <a:pt x="357960" y="633753"/>
                    <a:pt x="377678" y="676380"/>
                  </a:cubicBezTo>
                  <a:cubicBezTo>
                    <a:pt x="452330" y="874430"/>
                    <a:pt x="330855" y="923007"/>
                    <a:pt x="278289" y="937955"/>
                  </a:cubicBezTo>
                  <a:cubicBezTo>
                    <a:pt x="218214" y="953524"/>
                    <a:pt x="154163" y="903701"/>
                    <a:pt x="137819" y="823983"/>
                  </a:cubicBezTo>
                  <a:cubicBezTo>
                    <a:pt x="127498" y="763658"/>
                    <a:pt x="146865" y="676894"/>
                    <a:pt x="161688" y="628622"/>
                  </a:cubicBezTo>
                  <a:cubicBezTo>
                    <a:pt x="100466" y="617441"/>
                    <a:pt x="39285" y="752813"/>
                    <a:pt x="38430" y="820246"/>
                  </a:cubicBezTo>
                  <a:cubicBezTo>
                    <a:pt x="41964" y="952279"/>
                    <a:pt x="92873" y="1052550"/>
                    <a:pt x="149746" y="1127830"/>
                  </a:cubicBezTo>
                  <a:lnTo>
                    <a:pt x="200585" y="1184930"/>
                  </a:lnTo>
                  <a:lnTo>
                    <a:pt x="144590" y="1190103"/>
                  </a:lnTo>
                  <a:lnTo>
                    <a:pt x="126721" y="1171035"/>
                  </a:lnTo>
                  <a:cubicBezTo>
                    <a:pt x="58639" y="1087114"/>
                    <a:pt x="663" y="979370"/>
                    <a:pt x="0" y="825850"/>
                  </a:cubicBezTo>
                  <a:cubicBezTo>
                    <a:pt x="5743" y="703160"/>
                    <a:pt x="96894" y="552854"/>
                    <a:pt x="189486" y="570498"/>
                  </a:cubicBezTo>
                  <a:cubicBezTo>
                    <a:pt x="210232" y="521538"/>
                    <a:pt x="240300" y="498260"/>
                    <a:pt x="274313" y="465252"/>
                  </a:cubicBezTo>
                  <a:cubicBezTo>
                    <a:pt x="446502" y="333813"/>
                    <a:pt x="470883" y="240422"/>
                    <a:pt x="462490" y="171914"/>
                  </a:cubicBezTo>
                  <a:cubicBezTo>
                    <a:pt x="458073" y="92819"/>
                    <a:pt x="372819" y="24934"/>
                    <a:pt x="312744" y="35522"/>
                  </a:cubicBezTo>
                  <a:cubicBezTo>
                    <a:pt x="242509" y="42995"/>
                    <a:pt x="233233" y="106521"/>
                    <a:pt x="217330" y="170046"/>
                  </a:cubicBezTo>
                  <a:cubicBezTo>
                    <a:pt x="200545" y="113994"/>
                    <a:pt x="263270" y="-1846"/>
                    <a:pt x="332622" y="22"/>
                  </a:cubicBezTo>
                  <a:cubicBezTo>
                    <a:pt x="431569" y="9365"/>
                    <a:pt x="477508" y="67284"/>
                    <a:pt x="494294" y="1513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9" name="Freeform 18">
              <a:extLst>
                <a:ext uri="{FF2B5EF4-FFF2-40B4-BE49-F238E27FC236}">
                  <a16:creationId xmlns="" xmlns:a16="http://schemas.microsoft.com/office/drawing/2014/main" id="{BCA49ED3-5DA2-4F4F-AAF2-406D730EA8B3}"/>
                </a:ext>
              </a:extLst>
            </p:cNvPr>
            <p:cNvSpPr/>
            <p:nvPr/>
          </p:nvSpPr>
          <p:spPr>
            <a:xfrm rot="17947371" flipH="1">
              <a:off x="9653609" y="2481021"/>
              <a:ext cx="345947" cy="334574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Freeform 18">
              <a:extLst>
                <a:ext uri="{FF2B5EF4-FFF2-40B4-BE49-F238E27FC236}">
                  <a16:creationId xmlns="" xmlns:a16="http://schemas.microsoft.com/office/drawing/2014/main" id="{261E9553-B1C8-4DEA-8D02-7FD5795B21DE}"/>
                </a:ext>
              </a:extLst>
            </p:cNvPr>
            <p:cNvSpPr/>
            <p:nvPr/>
          </p:nvSpPr>
          <p:spPr>
            <a:xfrm rot="5353214" flipH="1">
              <a:off x="9636242" y="1615387"/>
              <a:ext cx="459725" cy="444611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Freeform 18">
              <a:extLst>
                <a:ext uri="{FF2B5EF4-FFF2-40B4-BE49-F238E27FC236}">
                  <a16:creationId xmlns="" xmlns:a16="http://schemas.microsoft.com/office/drawing/2014/main" id="{A2F220A9-EEB6-4FF3-A8C3-E73AB98FB2E5}"/>
                </a:ext>
              </a:extLst>
            </p:cNvPr>
            <p:cNvSpPr/>
            <p:nvPr/>
          </p:nvSpPr>
          <p:spPr>
            <a:xfrm rot="6947611" flipH="1">
              <a:off x="8896648" y="173294"/>
              <a:ext cx="332126" cy="321207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Freeform 18">
              <a:extLst>
                <a:ext uri="{FF2B5EF4-FFF2-40B4-BE49-F238E27FC236}">
                  <a16:creationId xmlns="" xmlns:a16="http://schemas.microsoft.com/office/drawing/2014/main" id="{C8F2E75B-6F2A-4359-825A-7E0CFCA3CFB9}"/>
                </a:ext>
              </a:extLst>
            </p:cNvPr>
            <p:cNvSpPr/>
            <p:nvPr/>
          </p:nvSpPr>
          <p:spPr>
            <a:xfrm rot="17947371" flipH="1">
              <a:off x="10442506" y="3214838"/>
              <a:ext cx="345947" cy="334574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Freeform 18">
              <a:extLst>
                <a:ext uri="{FF2B5EF4-FFF2-40B4-BE49-F238E27FC236}">
                  <a16:creationId xmlns="" xmlns:a16="http://schemas.microsoft.com/office/drawing/2014/main" id="{B98B6807-3E7C-4190-AFE6-CDF7F88571E5}"/>
                </a:ext>
              </a:extLst>
            </p:cNvPr>
            <p:cNvSpPr/>
            <p:nvPr/>
          </p:nvSpPr>
          <p:spPr>
            <a:xfrm rot="2820582" flipH="1">
              <a:off x="11171627" y="3114354"/>
              <a:ext cx="451153" cy="436321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Freeform 18">
              <a:extLst>
                <a:ext uri="{FF2B5EF4-FFF2-40B4-BE49-F238E27FC236}">
                  <a16:creationId xmlns="" xmlns:a16="http://schemas.microsoft.com/office/drawing/2014/main" id="{6E83C415-E4D7-4371-9DC8-AD261B579FA9}"/>
                </a:ext>
              </a:extLst>
            </p:cNvPr>
            <p:cNvSpPr/>
            <p:nvPr/>
          </p:nvSpPr>
          <p:spPr>
            <a:xfrm rot="11296417" flipH="1">
              <a:off x="12095825" y="3717800"/>
              <a:ext cx="374680" cy="36236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="" xmlns:a16="http://schemas.microsoft.com/office/drawing/2014/main" id="{C48D07A8-CC87-4964-8AE3-2A3B27CBF0BF}"/>
                </a:ext>
              </a:extLst>
            </p:cNvPr>
            <p:cNvSpPr/>
            <p:nvPr/>
          </p:nvSpPr>
          <p:spPr>
            <a:xfrm rot="16516697">
              <a:off x="11677028" y="3162869"/>
              <a:ext cx="478844" cy="991723"/>
            </a:xfrm>
            <a:custGeom>
              <a:avLst/>
              <a:gdLst>
                <a:gd name="connsiteX0" fmla="*/ 361904 w 401299"/>
                <a:gd name="connsiteY0" fmla="*/ 202811 h 831122"/>
                <a:gd name="connsiteX1" fmla="*/ 347857 w 401299"/>
                <a:gd name="connsiteY1" fmla="*/ 150015 h 831122"/>
                <a:gd name="connsiteX2" fmla="*/ 221212 w 401299"/>
                <a:gd name="connsiteY2" fmla="*/ 72759 h 831122"/>
                <a:gd name="connsiteX3" fmla="*/ 170139 w 401299"/>
                <a:gd name="connsiteY3" fmla="*/ 264482 h 831122"/>
                <a:gd name="connsiteX4" fmla="*/ 265944 w 401299"/>
                <a:gd name="connsiteY4" fmla="*/ 339363 h 831122"/>
                <a:gd name="connsiteX5" fmla="*/ 361904 w 401299"/>
                <a:gd name="connsiteY5" fmla="*/ 202811 h 831122"/>
                <a:gd name="connsiteX6" fmla="*/ 396996 w 401299"/>
                <a:gd name="connsiteY6" fmla="*/ 201702 h 831122"/>
                <a:gd name="connsiteX7" fmla="*/ 278289 w 401299"/>
                <a:gd name="connsiteY7" fmla="*/ 395788 h 831122"/>
                <a:gd name="connsiteX8" fmla="*/ 137819 w 401299"/>
                <a:gd name="connsiteY8" fmla="*/ 281816 h 831122"/>
                <a:gd name="connsiteX9" fmla="*/ 161688 w 401299"/>
                <a:gd name="connsiteY9" fmla="*/ 86455 h 831122"/>
                <a:gd name="connsiteX10" fmla="*/ 38430 w 401299"/>
                <a:gd name="connsiteY10" fmla="*/ 278079 h 831122"/>
                <a:gd name="connsiteX11" fmla="*/ 296842 w 401299"/>
                <a:gd name="connsiteY11" fmla="*/ 743308 h 831122"/>
                <a:gd name="connsiteX12" fmla="*/ 314069 w 401299"/>
                <a:gd name="connsiteY12" fmla="*/ 831122 h 831122"/>
                <a:gd name="connsiteX13" fmla="*/ 0 w 401299"/>
                <a:gd name="connsiteY13" fmla="*/ 283683 h 831122"/>
                <a:gd name="connsiteX14" fmla="*/ 189486 w 401299"/>
                <a:gd name="connsiteY14" fmla="*/ 28331 h 831122"/>
                <a:gd name="connsiteX15" fmla="*/ 204338 w 401299"/>
                <a:gd name="connsiteY15" fmla="*/ 5082 h 831122"/>
                <a:gd name="connsiteX16" fmla="*/ 259347 w 401299"/>
                <a:gd name="connsiteY16" fmla="*/ 0 h 831122"/>
                <a:gd name="connsiteX17" fmla="*/ 235294 w 401299"/>
                <a:gd name="connsiteY17" fmla="*/ 31890 h 831122"/>
                <a:gd name="connsiteX18" fmla="*/ 377678 w 401299"/>
                <a:gd name="connsiteY18" fmla="*/ 134213 h 831122"/>
                <a:gd name="connsiteX19" fmla="*/ 396996 w 401299"/>
                <a:gd name="connsiteY19" fmla="*/ 201702 h 8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1299" h="831122">
                  <a:moveTo>
                    <a:pt x="361904" y="202811"/>
                  </a:moveTo>
                  <a:cubicBezTo>
                    <a:pt x="359454" y="187059"/>
                    <a:pt x="354926" y="169527"/>
                    <a:pt x="347857" y="150015"/>
                  </a:cubicBezTo>
                  <a:cubicBezTo>
                    <a:pt x="332799" y="116144"/>
                    <a:pt x="286461" y="83067"/>
                    <a:pt x="221212" y="72759"/>
                  </a:cubicBezTo>
                  <a:cubicBezTo>
                    <a:pt x="195131" y="68551"/>
                    <a:pt x="162684" y="220048"/>
                    <a:pt x="170139" y="264482"/>
                  </a:cubicBezTo>
                  <a:cubicBezTo>
                    <a:pt x="182520" y="327313"/>
                    <a:pt x="231023" y="343494"/>
                    <a:pt x="265944" y="339363"/>
                  </a:cubicBezTo>
                  <a:cubicBezTo>
                    <a:pt x="294337" y="336005"/>
                    <a:pt x="379052" y="313065"/>
                    <a:pt x="361904" y="202811"/>
                  </a:cubicBezTo>
                  <a:close/>
                  <a:moveTo>
                    <a:pt x="396996" y="201702"/>
                  </a:moveTo>
                  <a:cubicBezTo>
                    <a:pt x="423038" y="343882"/>
                    <a:pt x="324284" y="382708"/>
                    <a:pt x="278289" y="395788"/>
                  </a:cubicBezTo>
                  <a:cubicBezTo>
                    <a:pt x="218214" y="411357"/>
                    <a:pt x="154163" y="361534"/>
                    <a:pt x="137819" y="281816"/>
                  </a:cubicBezTo>
                  <a:cubicBezTo>
                    <a:pt x="127498" y="221491"/>
                    <a:pt x="146865" y="134727"/>
                    <a:pt x="161688" y="86455"/>
                  </a:cubicBezTo>
                  <a:cubicBezTo>
                    <a:pt x="100466" y="75274"/>
                    <a:pt x="39285" y="210646"/>
                    <a:pt x="38430" y="278079"/>
                  </a:cubicBezTo>
                  <a:cubicBezTo>
                    <a:pt x="45498" y="542145"/>
                    <a:pt x="242067" y="679161"/>
                    <a:pt x="296842" y="743308"/>
                  </a:cubicBezTo>
                  <a:lnTo>
                    <a:pt x="314069" y="831122"/>
                  </a:lnTo>
                  <a:cubicBezTo>
                    <a:pt x="231908" y="714659"/>
                    <a:pt x="1325" y="590722"/>
                    <a:pt x="0" y="283683"/>
                  </a:cubicBezTo>
                  <a:cubicBezTo>
                    <a:pt x="5743" y="160993"/>
                    <a:pt x="96894" y="10687"/>
                    <a:pt x="189486" y="28331"/>
                  </a:cubicBezTo>
                  <a:lnTo>
                    <a:pt x="204338" y="5082"/>
                  </a:lnTo>
                  <a:lnTo>
                    <a:pt x="259347" y="0"/>
                  </a:lnTo>
                  <a:lnTo>
                    <a:pt x="235294" y="31890"/>
                  </a:lnTo>
                  <a:cubicBezTo>
                    <a:pt x="319987" y="45282"/>
                    <a:pt x="357960" y="91586"/>
                    <a:pt x="377678" y="134213"/>
                  </a:cubicBezTo>
                  <a:cubicBezTo>
                    <a:pt x="387009" y="158969"/>
                    <a:pt x="393276" y="181390"/>
                    <a:pt x="396996" y="2017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1" name="Freeform 18">
              <a:extLst>
                <a:ext uri="{FF2B5EF4-FFF2-40B4-BE49-F238E27FC236}">
                  <a16:creationId xmlns="" xmlns:a16="http://schemas.microsoft.com/office/drawing/2014/main" id="{18943833-27DF-4470-9B5F-AE8BA05AF99D}"/>
                </a:ext>
              </a:extLst>
            </p:cNvPr>
            <p:cNvSpPr/>
            <p:nvPr/>
          </p:nvSpPr>
          <p:spPr>
            <a:xfrm rot="3600000" flipH="1">
              <a:off x="9929937" y="2090283"/>
              <a:ext cx="345947" cy="334574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Freeform 18">
              <a:extLst>
                <a:ext uri="{FF2B5EF4-FFF2-40B4-BE49-F238E27FC236}">
                  <a16:creationId xmlns="" xmlns:a16="http://schemas.microsoft.com/office/drawing/2014/main" id="{1253CB99-685D-4099-870E-85731AA96E4A}"/>
                </a:ext>
              </a:extLst>
            </p:cNvPr>
            <p:cNvSpPr/>
            <p:nvPr/>
          </p:nvSpPr>
          <p:spPr>
            <a:xfrm rot="4636142" flipH="1">
              <a:off x="10496666" y="2598447"/>
              <a:ext cx="500837" cy="48437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Freeform 18">
              <a:extLst>
                <a:ext uri="{FF2B5EF4-FFF2-40B4-BE49-F238E27FC236}">
                  <a16:creationId xmlns="" xmlns:a16="http://schemas.microsoft.com/office/drawing/2014/main" id="{BC70C63E-515E-4F23-BA0B-F656C6B706DF}"/>
                </a:ext>
              </a:extLst>
            </p:cNvPr>
            <p:cNvSpPr/>
            <p:nvPr/>
          </p:nvSpPr>
          <p:spPr>
            <a:xfrm rot="14927159" flipH="1">
              <a:off x="11203906" y="3651928"/>
              <a:ext cx="257436" cy="248973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Freeform 18">
              <a:extLst>
                <a:ext uri="{FF2B5EF4-FFF2-40B4-BE49-F238E27FC236}">
                  <a16:creationId xmlns="" xmlns:a16="http://schemas.microsoft.com/office/drawing/2014/main" id="{36EBABDD-F02F-462D-8C73-2E55087A2067}"/>
                </a:ext>
              </a:extLst>
            </p:cNvPr>
            <p:cNvSpPr/>
            <p:nvPr/>
          </p:nvSpPr>
          <p:spPr>
            <a:xfrm rot="3309315" flipH="1">
              <a:off x="12026598" y="3317063"/>
              <a:ext cx="345947" cy="334574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3748999" y="894268"/>
            <a:ext cx="634538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rPr>
              <a:t>Introduction...</a:t>
            </a:r>
            <a:endParaRPr lang="ko-KR" altLang="en-US" sz="4800" b="1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  <a:latin typeface="+mj-lt"/>
              <a:cs typeface="Arial" pitchFamily="34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7358241" y="-178246"/>
            <a:ext cx="3330055" cy="4528043"/>
            <a:chOff x="914649" y="662984"/>
            <a:chExt cx="3855011" cy="5241853"/>
          </a:xfrm>
        </p:grpSpPr>
        <p:sp>
          <p:nvSpPr>
            <p:cNvPr id="214" name="Oval 50">
              <a:extLst>
                <a:ext uri="{FF2B5EF4-FFF2-40B4-BE49-F238E27FC236}">
                  <a16:creationId xmlns:a16="http://schemas.microsoft.com/office/drawing/2014/main" xmlns="" id="{91CDD124-ED61-4ED3-81C2-B526853B9B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2530" y="1852147"/>
              <a:ext cx="2027130" cy="2289514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5" name="Flowchart: Collate 214"/>
            <p:cNvSpPr/>
            <p:nvPr/>
          </p:nvSpPr>
          <p:spPr>
            <a:xfrm rot="19930815">
              <a:off x="1590171" y="4179794"/>
              <a:ext cx="1367793" cy="1725043"/>
            </a:xfrm>
            <a:prstGeom prst="flowChartCollat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6" name="Multiply 215"/>
            <p:cNvSpPr/>
            <p:nvPr/>
          </p:nvSpPr>
          <p:spPr>
            <a:xfrm rot="20885403">
              <a:off x="914649" y="662984"/>
              <a:ext cx="2778434" cy="2168189"/>
            </a:xfrm>
            <a:prstGeom prst="mathMultiply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18" name="Picture 217"/>
            <p:cNvPicPr>
              <a:picLocks noChangeAspect="1"/>
            </p:cNvPicPr>
            <p:nvPr/>
          </p:nvPicPr>
          <p:blipFill rotWithShape="1">
            <a:blip r:embed="rId2"/>
            <a:srcRect l="20704" t="15475" r="17432" b="15174"/>
            <a:stretch/>
          </p:blipFill>
          <p:spPr>
            <a:xfrm>
              <a:off x="2160597" y="1473685"/>
              <a:ext cx="1752600" cy="41148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228" name="Group 227"/>
          <p:cNvGrpSpPr/>
          <p:nvPr/>
        </p:nvGrpSpPr>
        <p:grpSpPr>
          <a:xfrm>
            <a:off x="5880321" y="2233804"/>
            <a:ext cx="2929808" cy="4188251"/>
            <a:chOff x="842270" y="919299"/>
            <a:chExt cx="3287006" cy="4698876"/>
          </a:xfrm>
        </p:grpSpPr>
        <p:sp>
          <p:nvSpPr>
            <p:cNvPr id="235" name="6-Point Star 234"/>
            <p:cNvSpPr/>
            <p:nvPr/>
          </p:nvSpPr>
          <p:spPr>
            <a:xfrm>
              <a:off x="1021517" y="4180561"/>
              <a:ext cx="1371600" cy="1437614"/>
            </a:xfrm>
            <a:prstGeom prst="star6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8" name="Rectangle 23">
              <a:extLst>
                <a:ext uri="{FF2B5EF4-FFF2-40B4-BE49-F238E27FC236}">
                  <a16:creationId xmlns:a16="http://schemas.microsoft.com/office/drawing/2014/main" xmlns="" id="{D1D013BE-5839-41BC-BC72-D7D6A426C477}"/>
                </a:ext>
              </a:extLst>
            </p:cNvPr>
            <p:cNvSpPr/>
            <p:nvPr/>
          </p:nvSpPr>
          <p:spPr>
            <a:xfrm rot="1738305">
              <a:off x="2320049" y="3316589"/>
              <a:ext cx="1809227" cy="1065026"/>
            </a:xfrm>
            <a:custGeom>
              <a:avLst/>
              <a:gdLst/>
              <a:ahLst/>
              <a:cxnLst/>
              <a:rect l="l" t="t" r="r" b="b"/>
              <a:pathLst>
                <a:path w="3224845" h="2078296">
                  <a:moveTo>
                    <a:pt x="1153236" y="427959"/>
                  </a:moveTo>
                  <a:cubicBezTo>
                    <a:pt x="1348431" y="427959"/>
                    <a:pt x="1521080" y="524490"/>
                    <a:pt x="1617434" y="678532"/>
                  </a:cubicBezTo>
                  <a:cubicBezTo>
                    <a:pt x="1678138" y="623092"/>
                    <a:pt x="1759417" y="592820"/>
                    <a:pt x="1847771" y="592820"/>
                  </a:cubicBezTo>
                  <a:cubicBezTo>
                    <a:pt x="2039655" y="592820"/>
                    <a:pt x="2198190" y="735609"/>
                    <a:pt x="2216233" y="921620"/>
                  </a:cubicBezTo>
                  <a:cubicBezTo>
                    <a:pt x="2219548" y="919625"/>
                    <a:pt x="2222903" y="919594"/>
                    <a:pt x="2226267" y="919594"/>
                  </a:cubicBezTo>
                  <a:cubicBezTo>
                    <a:pt x="2546231" y="919594"/>
                    <a:pt x="2805617" y="1178981"/>
                    <a:pt x="2805617" y="1498945"/>
                  </a:cubicBezTo>
                  <a:cubicBezTo>
                    <a:pt x="2805617" y="1801051"/>
                    <a:pt x="2574378" y="2049153"/>
                    <a:pt x="2279216" y="2075622"/>
                  </a:cubicBezTo>
                  <a:lnTo>
                    <a:pt x="2279216" y="2078296"/>
                  </a:lnTo>
                  <a:lnTo>
                    <a:pt x="2226267" y="2078296"/>
                  </a:lnTo>
                  <a:lnTo>
                    <a:pt x="646561" y="2078296"/>
                  </a:lnTo>
                  <a:lnTo>
                    <a:pt x="646561" y="2073975"/>
                  </a:lnTo>
                  <a:cubicBezTo>
                    <a:pt x="624550" y="2076984"/>
                    <a:pt x="602103" y="2078296"/>
                    <a:pt x="579350" y="2078296"/>
                  </a:cubicBezTo>
                  <a:cubicBezTo>
                    <a:pt x="259386" y="2078296"/>
                    <a:pt x="0" y="1818910"/>
                    <a:pt x="0" y="1498945"/>
                  </a:cubicBezTo>
                  <a:cubicBezTo>
                    <a:pt x="0" y="1178981"/>
                    <a:pt x="259386" y="919594"/>
                    <a:pt x="579350" y="919594"/>
                  </a:cubicBezTo>
                  <a:lnTo>
                    <a:pt x="591118" y="921972"/>
                  </a:lnTo>
                  <a:cubicBezTo>
                    <a:pt x="622324" y="641639"/>
                    <a:pt x="862826" y="427959"/>
                    <a:pt x="1153236" y="427959"/>
                  </a:cubicBezTo>
                  <a:close/>
                  <a:moveTo>
                    <a:pt x="1844671" y="0"/>
                  </a:moveTo>
                  <a:cubicBezTo>
                    <a:pt x="2007709" y="0"/>
                    <a:pt x="2151917" y="80629"/>
                    <a:pt x="2232398" y="209295"/>
                  </a:cubicBezTo>
                  <a:cubicBezTo>
                    <a:pt x="2283102" y="162988"/>
                    <a:pt x="2350992" y="137703"/>
                    <a:pt x="2424790" y="137703"/>
                  </a:cubicBezTo>
                  <a:cubicBezTo>
                    <a:pt x="2585064" y="137703"/>
                    <a:pt x="2717483" y="256969"/>
                    <a:pt x="2732554" y="412337"/>
                  </a:cubicBezTo>
                  <a:cubicBezTo>
                    <a:pt x="2735322" y="410671"/>
                    <a:pt x="2738125" y="410646"/>
                    <a:pt x="2740934" y="410646"/>
                  </a:cubicBezTo>
                  <a:cubicBezTo>
                    <a:pt x="3008189" y="410646"/>
                    <a:pt x="3224845" y="627302"/>
                    <a:pt x="3224845" y="894557"/>
                  </a:cubicBezTo>
                  <a:cubicBezTo>
                    <a:pt x="3224845" y="1096996"/>
                    <a:pt x="3100535" y="1270403"/>
                    <a:pt x="2923312" y="1340619"/>
                  </a:cubicBezTo>
                  <a:cubicBezTo>
                    <a:pt x="2866347" y="1049229"/>
                    <a:pt x="2609521" y="829523"/>
                    <a:pt x="2301383" y="829523"/>
                  </a:cubicBezTo>
                  <a:cubicBezTo>
                    <a:pt x="2297701" y="829523"/>
                    <a:pt x="2294026" y="829557"/>
                    <a:pt x="2290397" y="831741"/>
                  </a:cubicBezTo>
                  <a:cubicBezTo>
                    <a:pt x="2270640" y="628070"/>
                    <a:pt x="2097054" y="471725"/>
                    <a:pt x="1886953" y="471725"/>
                  </a:cubicBezTo>
                  <a:cubicBezTo>
                    <a:pt x="1790211" y="471725"/>
                    <a:pt x="1701214" y="504871"/>
                    <a:pt x="1634747" y="565575"/>
                  </a:cubicBezTo>
                  <a:cubicBezTo>
                    <a:pt x="1575570" y="470966"/>
                    <a:pt x="1490108" y="396171"/>
                    <a:pt x="1388252" y="349790"/>
                  </a:cubicBezTo>
                  <a:cubicBezTo>
                    <a:pt x="1438607" y="147092"/>
                    <a:pt x="1624461" y="0"/>
                    <a:pt x="1844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4" name="Round Diagonal Corner Rectangle 243"/>
            <p:cNvSpPr/>
            <p:nvPr/>
          </p:nvSpPr>
          <p:spPr>
            <a:xfrm rot="20192244">
              <a:off x="842270" y="919299"/>
              <a:ext cx="2699209" cy="1203661"/>
            </a:xfrm>
            <a:prstGeom prst="round2Diag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45" name="Picture 244"/>
            <p:cNvPicPr>
              <a:picLocks noChangeAspect="1"/>
            </p:cNvPicPr>
            <p:nvPr/>
          </p:nvPicPr>
          <p:blipFill rotWithShape="1">
            <a:blip r:embed="rId3"/>
            <a:srcRect r="11842"/>
            <a:stretch/>
          </p:blipFill>
          <p:spPr>
            <a:xfrm>
              <a:off x="1558546" y="966863"/>
              <a:ext cx="1740678" cy="411616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246" name="Group 245"/>
          <p:cNvGrpSpPr/>
          <p:nvPr/>
        </p:nvGrpSpPr>
        <p:grpSpPr>
          <a:xfrm>
            <a:off x="-146199" y="344503"/>
            <a:ext cx="2736428" cy="4851462"/>
            <a:chOff x="319192" y="538476"/>
            <a:chExt cx="2830462" cy="5018177"/>
          </a:xfrm>
        </p:grpSpPr>
        <p:sp>
          <p:nvSpPr>
            <p:cNvPr id="247" name="Oval 246"/>
            <p:cNvSpPr/>
            <p:nvPr/>
          </p:nvSpPr>
          <p:spPr>
            <a:xfrm>
              <a:off x="319192" y="3883068"/>
              <a:ext cx="1654296" cy="1673585"/>
            </a:xfrm>
            <a:prstGeom prst="ellipse">
              <a:avLst/>
            </a:prstGeom>
            <a:gradFill flip="none" rotWithShape="1">
              <a:gsLst>
                <a:gs pos="0">
                  <a:srgbClr val="7AB3E0">
                    <a:tint val="66000"/>
                    <a:satMod val="160000"/>
                  </a:srgbClr>
                </a:gs>
                <a:gs pos="50000">
                  <a:srgbClr val="7AB3E0">
                    <a:tint val="44500"/>
                    <a:satMod val="160000"/>
                  </a:srgbClr>
                </a:gs>
                <a:gs pos="100000">
                  <a:srgbClr val="7AB3E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8" name="Round Same Side Corner Rectangle 36">
              <a:extLst>
                <a:ext uri="{FF2B5EF4-FFF2-40B4-BE49-F238E27FC236}">
                  <a16:creationId xmlns:a16="http://schemas.microsoft.com/office/drawing/2014/main" xmlns="" id="{E0C4F70F-DCCD-48F1-A750-DF4F32AC8F75}"/>
                </a:ext>
              </a:extLst>
            </p:cNvPr>
            <p:cNvSpPr/>
            <p:nvPr/>
          </p:nvSpPr>
          <p:spPr>
            <a:xfrm rot="3674184">
              <a:off x="2161861" y="582917"/>
              <a:ext cx="1032234" cy="943352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9" name="Rectangle 248"/>
            <p:cNvSpPr/>
            <p:nvPr/>
          </p:nvSpPr>
          <p:spPr>
            <a:xfrm rot="19910010">
              <a:off x="438412" y="575776"/>
              <a:ext cx="1653436" cy="1440493"/>
            </a:xfrm>
            <a:prstGeom prst="rect">
              <a:avLst/>
            </a:prstGeom>
            <a:gradFill flip="none" rotWithShape="1">
              <a:gsLst>
                <a:gs pos="0">
                  <a:srgbClr val="DE56BC">
                    <a:tint val="66000"/>
                    <a:satMod val="160000"/>
                  </a:srgbClr>
                </a:gs>
                <a:gs pos="50000">
                  <a:srgbClr val="DE56BC">
                    <a:tint val="44500"/>
                    <a:satMod val="160000"/>
                  </a:srgbClr>
                </a:gs>
                <a:gs pos="100000">
                  <a:srgbClr val="DE56BC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 rotWithShape="1">
            <a:blip r:embed="rId4"/>
            <a:srcRect t="-58" r="1311"/>
            <a:stretch/>
          </p:blipFill>
          <p:spPr>
            <a:xfrm>
              <a:off x="1003483" y="1052186"/>
              <a:ext cx="1652035" cy="411616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251" name="Group 250"/>
          <p:cNvGrpSpPr/>
          <p:nvPr/>
        </p:nvGrpSpPr>
        <p:grpSpPr>
          <a:xfrm>
            <a:off x="2070887" y="1581843"/>
            <a:ext cx="2958786" cy="4840212"/>
            <a:chOff x="-259334" y="141611"/>
            <a:chExt cx="3221195" cy="5269481"/>
          </a:xfrm>
        </p:grpSpPr>
        <p:sp>
          <p:nvSpPr>
            <p:cNvPr id="252" name="Oval 21">
              <a:extLst>
                <a:ext uri="{FF2B5EF4-FFF2-40B4-BE49-F238E27FC236}">
                  <a16:creationId xmlns:a16="http://schemas.microsoft.com/office/drawing/2014/main" xmlns="" id="{97FCD430-8257-484B-9F8F-22D7D55C6EEE}"/>
                </a:ext>
              </a:extLst>
            </p:cNvPr>
            <p:cNvSpPr>
              <a:spLocks noChangeAspect="1"/>
            </p:cNvSpPr>
            <p:nvPr/>
          </p:nvSpPr>
          <p:spPr>
            <a:xfrm rot="1690206">
              <a:off x="1121775" y="2312619"/>
              <a:ext cx="1840086" cy="184008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799999" y="306000"/>
                  </a:moveTo>
                  <a:lnTo>
                    <a:pt x="1440000" y="306000"/>
                  </a:lnTo>
                  <a:lnTo>
                    <a:pt x="1440000" y="1308231"/>
                  </a:lnTo>
                  <a:lnTo>
                    <a:pt x="572043" y="807116"/>
                  </a:lnTo>
                  <a:lnTo>
                    <a:pt x="392043" y="1118885"/>
                  </a:lnTo>
                  <a:lnTo>
                    <a:pt x="1260000" y="1620000"/>
                  </a:lnTo>
                  <a:lnTo>
                    <a:pt x="392043" y="2121116"/>
                  </a:lnTo>
                  <a:lnTo>
                    <a:pt x="572043" y="2432885"/>
                  </a:lnTo>
                  <a:lnTo>
                    <a:pt x="1440000" y="1931769"/>
                  </a:lnTo>
                  <a:lnTo>
                    <a:pt x="1440000" y="2934000"/>
                  </a:lnTo>
                  <a:lnTo>
                    <a:pt x="1800000" y="2934000"/>
                  </a:lnTo>
                  <a:lnTo>
                    <a:pt x="1800000" y="1931769"/>
                  </a:lnTo>
                  <a:lnTo>
                    <a:pt x="2667957" y="2432884"/>
                  </a:lnTo>
                  <a:lnTo>
                    <a:pt x="2847957" y="2121116"/>
                  </a:lnTo>
                  <a:lnTo>
                    <a:pt x="1980000" y="1620000"/>
                  </a:lnTo>
                  <a:lnTo>
                    <a:pt x="2847958" y="1118885"/>
                  </a:lnTo>
                  <a:lnTo>
                    <a:pt x="2667957" y="807116"/>
                  </a:lnTo>
                  <a:lnTo>
                    <a:pt x="1800000" y="1308231"/>
                  </a:ln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5" name="Donut 254"/>
            <p:cNvSpPr/>
            <p:nvPr/>
          </p:nvSpPr>
          <p:spPr>
            <a:xfrm>
              <a:off x="-259334" y="3444505"/>
              <a:ext cx="2051625" cy="1966587"/>
            </a:xfrm>
            <a:prstGeom prst="donut">
              <a:avLst>
                <a:gd name="adj" fmla="val 5111"/>
              </a:avLst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56" name="Isosceles Triangle 255"/>
            <p:cNvSpPr/>
            <p:nvPr/>
          </p:nvSpPr>
          <p:spPr>
            <a:xfrm rot="2268510">
              <a:off x="32901" y="141611"/>
              <a:ext cx="1500844" cy="1399866"/>
            </a:xfrm>
            <a:prstGeom prst="triangle">
              <a:avLst/>
            </a:prstGeom>
            <a:gradFill flip="none" rotWithShape="1">
              <a:gsLst>
                <a:gs pos="0">
                  <a:srgbClr val="D2BCE6">
                    <a:shade val="30000"/>
                    <a:satMod val="115000"/>
                  </a:srgbClr>
                </a:gs>
                <a:gs pos="50000">
                  <a:srgbClr val="D2BCE6">
                    <a:shade val="67500"/>
                    <a:satMod val="115000"/>
                  </a:srgbClr>
                </a:gs>
                <a:gs pos="100000">
                  <a:srgbClr val="D2BCE6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785" y="841544"/>
              <a:ext cx="1753354" cy="411616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258" name="Group 257"/>
          <p:cNvGrpSpPr/>
          <p:nvPr/>
        </p:nvGrpSpPr>
        <p:grpSpPr>
          <a:xfrm>
            <a:off x="4265968" y="522058"/>
            <a:ext cx="2105949" cy="3972374"/>
            <a:chOff x="1163661" y="1058857"/>
            <a:chExt cx="2379006" cy="4487431"/>
          </a:xfrm>
        </p:grpSpPr>
        <p:sp>
          <p:nvSpPr>
            <p:cNvPr id="259" name="Rectangle 36">
              <a:extLst>
                <a:ext uri="{FF2B5EF4-FFF2-40B4-BE49-F238E27FC236}">
                  <a16:creationId xmlns:a16="http://schemas.microsoft.com/office/drawing/2014/main" xmlns="" id="{11A06711-0A15-47E5-AAA2-F0E6DC05BD1B}"/>
                </a:ext>
              </a:extLst>
            </p:cNvPr>
            <p:cNvSpPr/>
            <p:nvPr/>
          </p:nvSpPr>
          <p:spPr>
            <a:xfrm rot="20380669">
              <a:off x="2122837" y="2534962"/>
              <a:ext cx="1419830" cy="1188347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0" name="Flowchart: Extract 259"/>
            <p:cNvSpPr/>
            <p:nvPr/>
          </p:nvSpPr>
          <p:spPr>
            <a:xfrm rot="2122467">
              <a:off x="1345235" y="3746669"/>
              <a:ext cx="2176978" cy="1799619"/>
            </a:xfrm>
            <a:prstGeom prst="flowChartExtra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1" name="Frame 260"/>
            <p:cNvSpPr/>
            <p:nvPr/>
          </p:nvSpPr>
          <p:spPr>
            <a:xfrm rot="1639370">
              <a:off x="1163661" y="1058857"/>
              <a:ext cx="1272901" cy="1268599"/>
            </a:xfrm>
            <a:prstGeom prst="frame">
              <a:avLst>
                <a:gd name="adj1" fmla="val 556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pic>
          <p:nvPicPr>
            <p:cNvPr id="262" name="Picture 261"/>
            <p:cNvPicPr>
              <a:picLocks noChangeAspect="1"/>
            </p:cNvPicPr>
            <p:nvPr/>
          </p:nvPicPr>
          <p:blipFill rotWithShape="1">
            <a:blip r:embed="rId6"/>
            <a:srcRect l="21163"/>
            <a:stretch/>
          </p:blipFill>
          <p:spPr>
            <a:xfrm>
              <a:off x="1386645" y="1308337"/>
              <a:ext cx="1806922" cy="410929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263" name="Group 262"/>
          <p:cNvGrpSpPr/>
          <p:nvPr/>
        </p:nvGrpSpPr>
        <p:grpSpPr>
          <a:xfrm>
            <a:off x="10000168" y="2367240"/>
            <a:ext cx="2604757" cy="3873280"/>
            <a:chOff x="2294485" y="1174051"/>
            <a:chExt cx="2956998" cy="4397063"/>
          </a:xfrm>
        </p:grpSpPr>
        <p:sp>
          <p:nvSpPr>
            <p:cNvPr id="264" name="Rounded Rectangle 31">
              <a:extLst>
                <a:ext uri="{FF2B5EF4-FFF2-40B4-BE49-F238E27FC236}">
                  <a16:creationId xmlns:a16="http://schemas.microsoft.com/office/drawing/2014/main" xmlns="" id="{B25FCE9B-6DC5-4836-8DD9-E737D6782AA3}"/>
                </a:ext>
              </a:extLst>
            </p:cNvPr>
            <p:cNvSpPr>
              <a:spLocks noChangeAspect="1"/>
            </p:cNvSpPr>
            <p:nvPr/>
          </p:nvSpPr>
          <p:spPr>
            <a:xfrm rot="2430274">
              <a:off x="3765012" y="2205002"/>
              <a:ext cx="1486471" cy="2113468"/>
            </a:xfrm>
            <a:custGeom>
              <a:avLst/>
              <a:gdLst/>
              <a:ahLst/>
              <a:cxnLst/>
              <a:rect l="l" t="t" r="r" b="b"/>
              <a:pathLst>
                <a:path w="2273269" h="3232141">
                  <a:moveTo>
                    <a:pt x="1301358" y="1224998"/>
                  </a:moveTo>
                  <a:cubicBezTo>
                    <a:pt x="1288512" y="1224739"/>
                    <a:pt x="1275404" y="1226994"/>
                    <a:pt x="1262722" y="1232060"/>
                  </a:cubicBezTo>
                  <a:cubicBezTo>
                    <a:pt x="1224020" y="1247517"/>
                    <a:pt x="1200469" y="1284678"/>
                    <a:pt x="1200858" y="1323955"/>
                  </a:cubicBezTo>
                  <a:lnTo>
                    <a:pt x="1068969" y="1816173"/>
                  </a:lnTo>
                  <a:lnTo>
                    <a:pt x="975827" y="1468563"/>
                  </a:lnTo>
                  <a:cubicBezTo>
                    <a:pt x="965224" y="1428990"/>
                    <a:pt x="932065" y="1401484"/>
                    <a:pt x="893889" y="1396168"/>
                  </a:cubicBezTo>
                  <a:cubicBezTo>
                    <a:pt x="887581" y="1395290"/>
                    <a:pt x="881136" y="1395017"/>
                    <a:pt x="874749" y="1397368"/>
                  </a:cubicBezTo>
                  <a:lnTo>
                    <a:pt x="873048" y="1397069"/>
                  </a:lnTo>
                  <a:cubicBezTo>
                    <a:pt x="871822" y="1397102"/>
                    <a:pt x="870599" y="1397158"/>
                    <a:pt x="869409" y="1397702"/>
                  </a:cubicBezTo>
                  <a:lnTo>
                    <a:pt x="854690" y="1398625"/>
                  </a:lnTo>
                  <a:cubicBezTo>
                    <a:pt x="852870" y="1399112"/>
                    <a:pt x="851076" y="1399648"/>
                    <a:pt x="849610" y="1401148"/>
                  </a:cubicBezTo>
                  <a:cubicBezTo>
                    <a:pt x="820426" y="1408603"/>
                    <a:pt x="795399" y="1429720"/>
                    <a:pt x="783580" y="1459921"/>
                  </a:cubicBezTo>
                  <a:lnTo>
                    <a:pt x="576552" y="1988920"/>
                  </a:lnTo>
                  <a:lnTo>
                    <a:pt x="360960" y="1988920"/>
                  </a:lnTo>
                  <a:cubicBezTo>
                    <a:pt x="306335" y="1988920"/>
                    <a:pt x="262052" y="2033203"/>
                    <a:pt x="262052" y="2087828"/>
                  </a:cubicBezTo>
                  <a:cubicBezTo>
                    <a:pt x="262052" y="2142453"/>
                    <a:pt x="306335" y="2186736"/>
                    <a:pt x="360960" y="2186736"/>
                  </a:cubicBezTo>
                  <a:lnTo>
                    <a:pt x="624414" y="2186736"/>
                  </a:lnTo>
                  <a:cubicBezTo>
                    <a:pt x="655679" y="2194749"/>
                    <a:pt x="687884" y="2184847"/>
                    <a:pt x="710155" y="2162843"/>
                  </a:cubicBezTo>
                  <a:cubicBezTo>
                    <a:pt x="728043" y="2149675"/>
                    <a:pt x="740236" y="2129868"/>
                    <a:pt x="742804" y="2106901"/>
                  </a:cubicBezTo>
                  <a:lnTo>
                    <a:pt x="861090" y="1804659"/>
                  </a:lnTo>
                  <a:lnTo>
                    <a:pt x="967256" y="2200878"/>
                  </a:lnTo>
                  <a:cubicBezTo>
                    <a:pt x="956121" y="2251327"/>
                    <a:pt x="986997" y="2301788"/>
                    <a:pt x="1037612" y="2315350"/>
                  </a:cubicBezTo>
                  <a:cubicBezTo>
                    <a:pt x="1044252" y="2317129"/>
                    <a:pt x="1050915" y="2318189"/>
                    <a:pt x="1057633" y="2316605"/>
                  </a:cubicBezTo>
                  <a:cubicBezTo>
                    <a:pt x="1061264" y="2317900"/>
                    <a:pt x="1065062" y="2318350"/>
                    <a:pt x="1068971" y="2317315"/>
                  </a:cubicBezTo>
                  <a:cubicBezTo>
                    <a:pt x="1072878" y="2318349"/>
                    <a:pt x="1076674" y="2317900"/>
                    <a:pt x="1080303" y="2316605"/>
                  </a:cubicBezTo>
                  <a:lnTo>
                    <a:pt x="1100326" y="2315350"/>
                  </a:lnTo>
                  <a:cubicBezTo>
                    <a:pt x="1150941" y="2301788"/>
                    <a:pt x="1181817" y="2251327"/>
                    <a:pt x="1170682" y="2200878"/>
                  </a:cubicBezTo>
                  <a:lnTo>
                    <a:pt x="1320238" y="1642726"/>
                  </a:lnTo>
                  <a:lnTo>
                    <a:pt x="1513977" y="2127797"/>
                  </a:lnTo>
                  <a:cubicBezTo>
                    <a:pt x="1531567" y="2171838"/>
                    <a:pt x="1577262" y="2196260"/>
                    <a:pt x="1621871" y="2186737"/>
                  </a:cubicBezTo>
                  <a:lnTo>
                    <a:pt x="1878495" y="2186737"/>
                  </a:lnTo>
                  <a:cubicBezTo>
                    <a:pt x="1933120" y="2186737"/>
                    <a:pt x="1977403" y="2142454"/>
                    <a:pt x="1977403" y="2087829"/>
                  </a:cubicBezTo>
                  <a:cubicBezTo>
                    <a:pt x="1977403" y="2033204"/>
                    <a:pt x="1933120" y="1988921"/>
                    <a:pt x="1878495" y="1988921"/>
                  </a:cubicBezTo>
                  <a:lnTo>
                    <a:pt x="1671520" y="1988921"/>
                  </a:lnTo>
                  <a:lnTo>
                    <a:pt x="1391261" y="1287226"/>
                  </a:lnTo>
                  <a:cubicBezTo>
                    <a:pt x="1376065" y="1249180"/>
                    <a:pt x="1339894" y="1225775"/>
                    <a:pt x="1301358" y="1224998"/>
                  </a:cubicBezTo>
                  <a:close/>
                  <a:moveTo>
                    <a:pt x="335892" y="524745"/>
                  </a:moveTo>
                  <a:lnTo>
                    <a:pt x="1937377" y="524745"/>
                  </a:lnTo>
                  <a:cubicBezTo>
                    <a:pt x="1996486" y="524745"/>
                    <a:pt x="2044403" y="572662"/>
                    <a:pt x="2044403" y="631771"/>
                  </a:cubicBezTo>
                  <a:lnTo>
                    <a:pt x="2044403" y="2898384"/>
                  </a:lnTo>
                  <a:cubicBezTo>
                    <a:pt x="2044403" y="2957493"/>
                    <a:pt x="1996486" y="3005410"/>
                    <a:pt x="1937377" y="3005410"/>
                  </a:cubicBezTo>
                  <a:lnTo>
                    <a:pt x="335892" y="3005410"/>
                  </a:lnTo>
                  <a:cubicBezTo>
                    <a:pt x="276783" y="3005410"/>
                    <a:pt x="228866" y="2957493"/>
                    <a:pt x="228866" y="2898384"/>
                  </a:cubicBezTo>
                  <a:lnTo>
                    <a:pt x="228866" y="631771"/>
                  </a:lnTo>
                  <a:cubicBezTo>
                    <a:pt x="228866" y="572662"/>
                    <a:pt x="276783" y="524745"/>
                    <a:pt x="335892" y="524745"/>
                  </a:cubicBezTo>
                  <a:close/>
                  <a:moveTo>
                    <a:pt x="245659" y="437009"/>
                  </a:moveTo>
                  <a:cubicBezTo>
                    <a:pt x="179890" y="437009"/>
                    <a:pt x="126573" y="490326"/>
                    <a:pt x="126573" y="556095"/>
                  </a:cubicBezTo>
                  <a:lnTo>
                    <a:pt x="126573" y="2974061"/>
                  </a:lnTo>
                  <a:cubicBezTo>
                    <a:pt x="126573" y="3039830"/>
                    <a:pt x="179890" y="3093147"/>
                    <a:pt x="245659" y="3093147"/>
                  </a:cubicBezTo>
                  <a:lnTo>
                    <a:pt x="2027611" y="3093147"/>
                  </a:lnTo>
                  <a:cubicBezTo>
                    <a:pt x="2093380" y="3093147"/>
                    <a:pt x="2146697" y="3039830"/>
                    <a:pt x="2146697" y="2974061"/>
                  </a:cubicBezTo>
                  <a:lnTo>
                    <a:pt x="2146697" y="556095"/>
                  </a:lnTo>
                  <a:cubicBezTo>
                    <a:pt x="2146697" y="490326"/>
                    <a:pt x="2093380" y="437009"/>
                    <a:pt x="2027611" y="437009"/>
                  </a:cubicBezTo>
                  <a:close/>
                  <a:moveTo>
                    <a:pt x="974181" y="0"/>
                  </a:moveTo>
                  <a:lnTo>
                    <a:pt x="1299087" y="0"/>
                  </a:lnTo>
                  <a:cubicBezTo>
                    <a:pt x="1327680" y="0"/>
                    <a:pt x="1350860" y="23180"/>
                    <a:pt x="1350860" y="51773"/>
                  </a:cubicBezTo>
                  <a:lnTo>
                    <a:pt x="1350860" y="155306"/>
                  </a:lnTo>
                  <a:lnTo>
                    <a:pt x="1381614" y="155306"/>
                  </a:lnTo>
                  <a:cubicBezTo>
                    <a:pt x="1410207" y="155306"/>
                    <a:pt x="1433387" y="178486"/>
                    <a:pt x="1433387" y="207079"/>
                  </a:cubicBezTo>
                  <a:lnTo>
                    <a:pt x="1433387" y="298015"/>
                  </a:lnTo>
                  <a:lnTo>
                    <a:pt x="2081269" y="298015"/>
                  </a:lnTo>
                  <a:cubicBezTo>
                    <a:pt x="2187308" y="298015"/>
                    <a:pt x="2273269" y="383976"/>
                    <a:pt x="2273269" y="490015"/>
                  </a:cubicBezTo>
                  <a:lnTo>
                    <a:pt x="2273269" y="3040141"/>
                  </a:lnTo>
                  <a:cubicBezTo>
                    <a:pt x="2273269" y="3146180"/>
                    <a:pt x="2187308" y="3232141"/>
                    <a:pt x="2081269" y="3232141"/>
                  </a:cubicBezTo>
                  <a:lnTo>
                    <a:pt x="192000" y="3232141"/>
                  </a:lnTo>
                  <a:cubicBezTo>
                    <a:pt x="85961" y="3232141"/>
                    <a:pt x="0" y="3146180"/>
                    <a:pt x="0" y="3040141"/>
                  </a:cubicBezTo>
                  <a:lnTo>
                    <a:pt x="0" y="490015"/>
                  </a:lnTo>
                  <a:cubicBezTo>
                    <a:pt x="0" y="383976"/>
                    <a:pt x="85961" y="298015"/>
                    <a:pt x="192000" y="298015"/>
                  </a:cubicBezTo>
                  <a:lnTo>
                    <a:pt x="839881" y="298015"/>
                  </a:lnTo>
                  <a:lnTo>
                    <a:pt x="839881" y="207079"/>
                  </a:lnTo>
                  <a:cubicBezTo>
                    <a:pt x="839881" y="178486"/>
                    <a:pt x="863061" y="155306"/>
                    <a:pt x="891654" y="155306"/>
                  </a:cubicBezTo>
                  <a:lnTo>
                    <a:pt x="922408" y="155306"/>
                  </a:lnTo>
                  <a:lnTo>
                    <a:pt x="922408" y="51773"/>
                  </a:lnTo>
                  <a:cubicBezTo>
                    <a:pt x="922408" y="23180"/>
                    <a:pt x="945588" y="0"/>
                    <a:pt x="974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5" name="Folded Corner 264"/>
            <p:cNvSpPr/>
            <p:nvPr/>
          </p:nvSpPr>
          <p:spPr>
            <a:xfrm rot="10177762">
              <a:off x="2406743" y="1679425"/>
              <a:ext cx="1285866" cy="1409180"/>
            </a:xfrm>
            <a:prstGeom prst="foldedCorner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6" name="L-Shape 265"/>
            <p:cNvSpPr/>
            <p:nvPr/>
          </p:nvSpPr>
          <p:spPr>
            <a:xfrm>
              <a:off x="2294485" y="3927430"/>
              <a:ext cx="1297499" cy="1643684"/>
            </a:xfrm>
            <a:prstGeom prst="corner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 rotWithShape="1">
            <a:blip r:embed="rId7"/>
            <a:srcRect l="23951" t="1129" r="19750" b="2401"/>
            <a:stretch/>
          </p:blipFill>
          <p:spPr>
            <a:xfrm>
              <a:off x="2661321" y="1174051"/>
              <a:ext cx="1752600" cy="40767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4376217" y="6230011"/>
            <a:ext cx="348874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OSTBITE Narrow" pitchFamily="2" charset="0"/>
                <a:cs typeface="Arial" pitchFamily="34" charset="0"/>
              </a:rPr>
              <a:t>ALDI DARMA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 rot="5400000">
            <a:off x="-1107197" y="3815241"/>
            <a:ext cx="348874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bg1"/>
                </a:solidFill>
                <a:latin typeface="FROSTBITE Narrow" pitchFamily="2" charset="0"/>
                <a:cs typeface="Arial" pitchFamily="34" charset="0"/>
              </a:rPr>
              <a:t>ALDI DARMA</a:t>
            </a:r>
            <a:endParaRPr lang="ko-KR" altLang="en-US" sz="1400" b="1" dirty="0">
              <a:solidFill>
                <a:schemeClr val="bg1"/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4153450" y="6268567"/>
            <a:ext cx="348874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OSTBITE Narrow" pitchFamily="2" charset="0"/>
                <a:cs typeface="Arial" pitchFamily="34" charset="0"/>
              </a:rPr>
              <a:t>REGAN AGAM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4318512" y="6239001"/>
            <a:ext cx="348874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OSTBITE Narrow" pitchFamily="2" charset="0"/>
                <a:cs typeface="Arial" pitchFamily="34" charset="0"/>
              </a:rPr>
              <a:t>GITA SURYANI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3614435" y="6239001"/>
            <a:ext cx="485130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OSTBITE Narrow" pitchFamily="2" charset="0"/>
                <a:cs typeface="Arial" pitchFamily="34" charset="0"/>
              </a:rPr>
              <a:t>MUHAMMAD FATCHAN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3880870" y="6280603"/>
            <a:ext cx="447943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OSTBITE Narrow" pitchFamily="2" charset="0"/>
                <a:cs typeface="Arial" pitchFamily="34" charset="0"/>
              </a:rPr>
              <a:t>REZA HADI ASYKARI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>
            <a:off x="3117095" y="6249556"/>
            <a:ext cx="584598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OSTBITE Narrow" pitchFamily="2" charset="0"/>
                <a:cs typeface="Arial" pitchFamily="34" charset="0"/>
              </a:rPr>
              <a:t>MUHAMMAD IRSYAD RAZAN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 rot="5400000">
            <a:off x="910001" y="4946202"/>
            <a:ext cx="348874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bg1"/>
                </a:solidFill>
                <a:latin typeface="FROSTBITE Narrow" pitchFamily="2" charset="0"/>
                <a:cs typeface="Arial" pitchFamily="34" charset="0"/>
              </a:rPr>
              <a:t>GITA SURYANI</a:t>
            </a:r>
            <a:endParaRPr lang="ko-KR" altLang="en-US" sz="1400" b="1" dirty="0">
              <a:solidFill>
                <a:schemeClr val="bg1"/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 rot="5400000">
            <a:off x="2813903" y="2926405"/>
            <a:ext cx="348874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bg1"/>
                </a:solidFill>
                <a:latin typeface="FROSTBITE Narrow" pitchFamily="2" charset="0"/>
                <a:cs typeface="Arial" pitchFamily="34" charset="0"/>
              </a:rPr>
              <a:t>MUHAMMAD FATCHAN</a:t>
            </a:r>
            <a:endParaRPr lang="ko-KR" altLang="en-US" sz="1400" b="1" dirty="0">
              <a:solidFill>
                <a:schemeClr val="bg1"/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 rot="5400000">
            <a:off x="4871266" y="4593360"/>
            <a:ext cx="348874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bg1"/>
                </a:solidFill>
                <a:latin typeface="FROSTBITE Narrow" pitchFamily="2" charset="0"/>
                <a:cs typeface="Arial" pitchFamily="34" charset="0"/>
              </a:rPr>
              <a:t>MUHAMMAD IRsYAD R</a:t>
            </a:r>
            <a:endParaRPr lang="ko-KR" altLang="en-US" sz="1400" b="1" dirty="0">
              <a:solidFill>
                <a:schemeClr val="bg1"/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 rot="5400000">
            <a:off x="6802933" y="3064075"/>
            <a:ext cx="348874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bg1"/>
                </a:solidFill>
                <a:latin typeface="FROSTBITE Narrow" pitchFamily="2" charset="0"/>
                <a:cs typeface="Arial" pitchFamily="34" charset="0"/>
              </a:rPr>
              <a:t>REGAN AGAM</a:t>
            </a:r>
            <a:endParaRPr lang="ko-KR" altLang="en-US" sz="1400" b="1" dirty="0">
              <a:solidFill>
                <a:schemeClr val="bg1"/>
              </a:solidFill>
              <a:latin typeface="FROSTBITE Narrow" pitchFamily="2" charset="0"/>
              <a:cs typeface="Arial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483F24E8-45A3-4924-A003-288F30497EBE}"/>
              </a:ext>
            </a:extLst>
          </p:cNvPr>
          <p:cNvSpPr txBox="1"/>
          <p:nvPr/>
        </p:nvSpPr>
        <p:spPr>
          <a:xfrm rot="5400000">
            <a:off x="8681116" y="4651232"/>
            <a:ext cx="348874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bg1"/>
                </a:solidFill>
                <a:latin typeface="FROSTBITE Narrow" pitchFamily="2" charset="0"/>
                <a:cs typeface="Arial" pitchFamily="34" charset="0"/>
              </a:rPr>
              <a:t>REZA HADI ASYKARI</a:t>
            </a:r>
            <a:endParaRPr lang="ko-KR" altLang="en-US" sz="1400" b="1" dirty="0">
              <a:solidFill>
                <a:schemeClr val="bg1"/>
              </a:solidFill>
              <a:latin typeface="FROSTBITE Narrow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4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900"/>
                            </p:stCondLst>
                            <p:childTnLst>
                              <p:par>
                                <p:cTn id="38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4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90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0"/>
                            </p:stCondLst>
                            <p:childTnLst>
                              <p:par>
                                <p:cTn id="5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9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400"/>
                            </p:stCondLst>
                            <p:childTnLst>
                              <p:par>
                                <p:cTn id="6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900"/>
                            </p:stCondLst>
                            <p:childTnLst>
                              <p:par>
                                <p:cTn id="68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4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900"/>
                            </p:stCondLst>
                            <p:childTnLst>
                              <p:par>
                                <p:cTn id="7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400"/>
                            </p:stCondLst>
                            <p:childTnLst>
                              <p:par>
                                <p:cTn id="8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9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4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900"/>
                            </p:stCondLst>
                            <p:childTnLst>
                              <p:par>
                                <p:cTn id="98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2" grpId="1"/>
      <p:bldP spid="268" grpId="0"/>
      <p:bldP spid="268" grpId="1"/>
      <p:bldP spid="269" grpId="0"/>
      <p:bldP spid="270" grpId="0"/>
      <p:bldP spid="270" grpId="1"/>
      <p:bldP spid="271" grpId="0"/>
      <p:bldP spid="271" grpId="1"/>
      <p:bldP spid="272" grpId="0"/>
      <p:bldP spid="272" grpId="1"/>
      <p:bldP spid="273" grpId="0"/>
      <p:bldP spid="273" grpId="1"/>
      <p:bldP spid="274" grpId="0"/>
      <p:bldP spid="274" grpId="1"/>
      <p:bldP spid="275" grpId="0"/>
      <p:bldP spid="276" grpId="0"/>
      <p:bldP spid="277" grpId="0"/>
      <p:bldP spid="278" grpId="0"/>
      <p:bldP spid="2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8497" y="263770"/>
            <a:ext cx="2708031" cy="4396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Machine Learning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861037" y="1405301"/>
            <a:ext cx="2655277" cy="451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</a:t>
            </a:r>
            <a:r>
              <a:rPr lang="id-ID" dirty="0" smtClean="0"/>
              <a:t>upervised </a:t>
            </a:r>
            <a:r>
              <a:rPr lang="id-ID" dirty="0" smtClean="0"/>
              <a:t>Learning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40675" y="2558556"/>
            <a:ext cx="2655277" cy="451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Regression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188676" y="2558557"/>
            <a:ext cx="2655277" cy="451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Classification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6236677" y="2558558"/>
            <a:ext cx="2655277" cy="451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Clustering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9343293" y="2558558"/>
            <a:ext cx="2655277" cy="451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Dimensionality Reduction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7775331" y="1482971"/>
            <a:ext cx="2655277" cy="451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Unsupervised Learning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9102969" y="633053"/>
            <a:ext cx="2655277" cy="451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Reinforced Learning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140675" y="3711813"/>
            <a:ext cx="2655277" cy="26714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dirty="0" smtClean="0"/>
              <a:t>Linear </a:t>
            </a:r>
            <a:r>
              <a:rPr lang="id-ID" dirty="0" smtClean="0"/>
              <a:t>Regression</a:t>
            </a:r>
            <a:endParaRPr lang="id-ID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dirty="0" smtClean="0"/>
              <a:t>Decision Tree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dirty="0" smtClean="0"/>
              <a:t>Random Forests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dirty="0" smtClean="0"/>
              <a:t>Neural </a:t>
            </a:r>
            <a:r>
              <a:rPr lang="id-ID" dirty="0" smtClean="0"/>
              <a:t>Network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3188676" y="3712542"/>
            <a:ext cx="2655277" cy="26714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Logistic </a:t>
            </a:r>
            <a:r>
              <a:rPr lang="id-ID" dirty="0" smtClean="0"/>
              <a:t>Regresion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Support Vector Machine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Naive Bayes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dirty="0" smtClean="0"/>
              <a:t>Decision Tree, Random Forest, Neural Network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6236677" y="3711813"/>
            <a:ext cx="2655277" cy="26714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 smtClean="0"/>
              <a:t>K-Means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 smtClean="0"/>
              <a:t>Hierachical</a:t>
            </a:r>
            <a:endParaRPr lang="id-ID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 smtClean="0"/>
              <a:t>Mean Shift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d-ID" dirty="0" smtClean="0"/>
              <a:t>Density-based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9343293" y="3711813"/>
            <a:ext cx="2655277" cy="26714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Principal Component</a:t>
            </a:r>
            <a:r>
              <a:rPr lang="id-ID" dirty="0"/>
              <a:t> </a:t>
            </a:r>
            <a:r>
              <a:rPr lang="id-ID" dirty="0" smtClean="0"/>
              <a:t>Analysis (PCA)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Linier Discriminant Analysis (LDA)</a:t>
            </a:r>
          </a:p>
        </p:txBody>
      </p:sp>
    </p:spTree>
    <p:extLst>
      <p:ext uri="{BB962C8B-B14F-4D97-AF65-F5344CB8AC3E}">
        <p14:creationId xmlns:p14="http://schemas.microsoft.com/office/powerpoint/2010/main" val="261690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696185" y="2029185"/>
            <a:ext cx="2799629" cy="2799629"/>
            <a:chOff x="4696185" y="2029185"/>
            <a:chExt cx="2799629" cy="2799629"/>
          </a:xfrm>
        </p:grpSpPr>
        <p:sp>
          <p:nvSpPr>
            <p:cNvPr id="3" name="Donut 1">
              <a:extLst>
                <a:ext uri="{FF2B5EF4-FFF2-40B4-BE49-F238E27FC236}">
                  <a16:creationId xmlns:a16="http://schemas.microsoft.com/office/drawing/2014/main" xmlns="" id="{5E15D1F9-5473-4CBE-BD89-9FEC99C47972}"/>
                </a:ext>
              </a:extLst>
            </p:cNvPr>
            <p:cNvSpPr/>
            <p:nvPr/>
          </p:nvSpPr>
          <p:spPr>
            <a:xfrm>
              <a:off x="4696185" y="2029185"/>
              <a:ext cx="2799629" cy="2799629"/>
            </a:xfrm>
            <a:prstGeom prst="donut">
              <a:avLst>
                <a:gd name="adj" fmla="val 16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xmlns="" id="{B92F2676-D90E-40BF-8AC5-C623D6EC5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5316" y="2177955"/>
              <a:ext cx="2481367" cy="25020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A28C764-F2EC-4E0D-8F28-2464F3B2943C}"/>
              </a:ext>
            </a:extLst>
          </p:cNvPr>
          <p:cNvSpPr txBox="1"/>
          <p:nvPr/>
        </p:nvSpPr>
        <p:spPr>
          <a:xfrm>
            <a:off x="146270" y="0"/>
            <a:ext cx="503533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id-ID" altLang="ko-KR" sz="3600" b="1" dirty="0" smtClean="0">
                <a:solidFill>
                  <a:srgbClr val="D0D0D0"/>
                </a:solidFill>
                <a:latin typeface="+mj-lt"/>
                <a:cs typeface="Arial" pitchFamily="34" charset="0"/>
              </a:rPr>
              <a:t>WHAT</a:t>
            </a:r>
            <a:r>
              <a:rPr lang="id-ID" altLang="ko-KR" sz="6000" b="1" dirty="0" smtClean="0">
                <a:solidFill>
                  <a:srgbClr val="D0D0D0"/>
                </a:solidFill>
                <a:latin typeface="+mj-lt"/>
                <a:cs typeface="Arial" pitchFamily="34" charset="0"/>
              </a:rPr>
              <a:t> IS...?</a:t>
            </a:r>
            <a:endParaRPr lang="en-US" altLang="ko-KR" sz="6000" b="1" dirty="0">
              <a:solidFill>
                <a:srgbClr val="D0D0D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6219133" y="1815831"/>
            <a:ext cx="11573197" cy="724247"/>
          </a:xfrm>
        </p:spPr>
        <p:txBody>
          <a:bodyPr/>
          <a:lstStyle/>
          <a:p>
            <a:r>
              <a:rPr lang="id-ID" dirty="0" smtClean="0">
                <a:solidFill>
                  <a:srgbClr val="D0D0D0"/>
                </a:solidFill>
                <a:latin typeface="Stencil" panose="040409050D0802020404" pitchFamily="82" charset="0"/>
              </a:rPr>
              <a:t>NAIVE BAYES</a:t>
            </a:r>
            <a:endParaRPr lang="en-US" dirty="0">
              <a:solidFill>
                <a:srgbClr val="D0D0D0"/>
              </a:solidFill>
              <a:latin typeface="Stencil" panose="040409050D0802020404" pitchFamily="82" charset="0"/>
            </a:endParaRPr>
          </a:p>
        </p:txBody>
      </p:sp>
      <p:sp>
        <p:nvSpPr>
          <p:cNvPr id="44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 txBox="1">
            <a:spLocks/>
          </p:cNvSpPr>
          <p:nvPr/>
        </p:nvSpPr>
        <p:spPr>
          <a:xfrm rot="5400000">
            <a:off x="-5600331" y="470738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D0D0D0"/>
                </a:solidFill>
                <a:latin typeface="Stencil" panose="040409050D0802020404" pitchFamily="82" charset="0"/>
              </a:rPr>
              <a:t>LINEAR</a:t>
            </a:r>
            <a:endParaRPr lang="en-US" dirty="0">
              <a:solidFill>
                <a:srgbClr val="D0D0D0"/>
              </a:solidFill>
              <a:latin typeface="Stencil" panose="040409050D0802020404" pitchFamily="82" charset="0"/>
            </a:endParaRPr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-2003486" y="629912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rgbClr val="D0D0D0"/>
                </a:solidFill>
                <a:latin typeface="Stencil" panose="040409050D0802020404" pitchFamily="82" charset="0"/>
              </a:rPr>
              <a:t>DICRIMINANT ANALYSIS</a:t>
            </a:r>
            <a:endParaRPr lang="en-US" dirty="0">
              <a:solidFill>
                <a:srgbClr val="D0D0D0"/>
              </a:solidFill>
              <a:latin typeface="Stencil" panose="040409050D0802020404" pitchFamily="8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-2703394" y="0"/>
            <a:ext cx="11573197" cy="6858000"/>
            <a:chOff x="-2703394" y="0"/>
            <a:chExt cx="11573197" cy="6858000"/>
          </a:xfrm>
        </p:grpSpPr>
        <p:grpSp>
          <p:nvGrpSpPr>
            <p:cNvPr id="25" name="Group 24"/>
            <p:cNvGrpSpPr/>
            <p:nvPr/>
          </p:nvGrpSpPr>
          <p:grpSpPr>
            <a:xfrm>
              <a:off x="1" y="0"/>
              <a:ext cx="7495813" cy="6858000"/>
              <a:chOff x="0" y="0"/>
              <a:chExt cx="7495813" cy="6858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0"/>
                <a:ext cx="6095999" cy="685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7" name="Donut 1">
                <a:extLst>
                  <a:ext uri="{FF2B5EF4-FFF2-40B4-BE49-F238E27FC236}">
                    <a16:creationId xmlns:a16="http://schemas.microsoft.com/office/drawing/2014/main" xmlns="" id="{5E15D1F9-5473-4CBE-BD89-9FEC99C47972}"/>
                  </a:ext>
                </a:extLst>
              </p:cNvPr>
              <p:cNvSpPr/>
              <p:nvPr/>
            </p:nvSpPr>
            <p:spPr>
              <a:xfrm>
                <a:off x="4696184" y="2029184"/>
                <a:ext cx="2799629" cy="2799629"/>
              </a:xfrm>
              <a:prstGeom prst="donut">
                <a:avLst>
                  <a:gd name="adj" fmla="val 164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Text Placeholder 1">
              <a:extLst>
                <a:ext uri="{FF2B5EF4-FFF2-40B4-BE49-F238E27FC236}">
                  <a16:creationId xmlns:a16="http://schemas.microsoft.com/office/drawing/2014/main" xmlns="" id="{D735F7F3-C1B5-4B60-A00A-4EB618DDFB5A}"/>
                </a:ext>
              </a:extLst>
            </p:cNvPr>
            <p:cNvSpPr txBox="1">
              <a:spLocks/>
            </p:cNvSpPr>
            <p:nvPr/>
          </p:nvSpPr>
          <p:spPr>
            <a:xfrm>
              <a:off x="-2703394" y="0"/>
              <a:ext cx="11573197" cy="724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d-ID" sz="2800" dirty="0" smtClean="0">
                  <a:solidFill>
                    <a:schemeClr val="bg1">
                      <a:lumMod val="95000"/>
                    </a:schemeClr>
                  </a:solidFill>
                </a:rPr>
                <a:t>LINEAR DISCRIMINANT ANALYSIS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681FDD8-3590-4D59-88F5-FFE4E168D02F}"/>
                </a:ext>
              </a:extLst>
            </p:cNvPr>
            <p:cNvSpPr txBox="1"/>
            <p:nvPr/>
          </p:nvSpPr>
          <p:spPr>
            <a:xfrm>
              <a:off x="93134" y="1546769"/>
              <a:ext cx="5909731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id-ID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eneralisasi</a:t>
              </a:r>
              <a:r>
                <a:rPr lang="en-US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metode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Analisis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Diskriminan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Fisher. </a:t>
              </a:r>
              <a:endParaRPr lang="id-ID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id-ID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sv-SE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igunakan </a:t>
              </a:r>
              <a:r>
                <a:rPr lang="sv-SE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ketika metode Logistic </a:t>
              </a:r>
              <a:endParaRPr lang="id-ID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355600" algn="just"/>
              <a:r>
                <a:rPr lang="sv-SE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</a:t>
              </a:r>
              <a:r>
                <a:rPr lang="sv-SE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 dapat digunakan pada </a:t>
              </a:r>
              <a:endParaRPr lang="id-ID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355600" algn="just"/>
              <a:r>
                <a:rPr lang="sv-SE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kasus </a:t>
              </a:r>
              <a:r>
                <a:rPr lang="sv-SE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klasifikasi dengan </a:t>
              </a:r>
              <a:endParaRPr lang="id-ID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360363" algn="just"/>
              <a:r>
                <a:rPr lang="sv-SE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lebih </a:t>
              </a:r>
              <a:r>
                <a:rPr lang="sv-SE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 dua kelas</a:t>
              </a:r>
              <a:r>
                <a:rPr lang="sv-SE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id-ID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id-ID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id-ID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Ronald </a:t>
              </a:r>
              <a:r>
                <a:rPr lang="id-ID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id-ID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Fisher </a:t>
              </a:r>
              <a:r>
                <a:rPr lang="id-ID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merumuskan </a:t>
              </a:r>
              <a:r>
                <a:rPr lang="id-ID" sz="2000" i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</a:t>
              </a:r>
              <a:endParaRPr lang="id-ID" sz="2000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360363" algn="just"/>
              <a:r>
                <a:rPr lang="id-ID" sz="2000" i="1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Discriminant </a:t>
              </a:r>
              <a:r>
                <a:rPr lang="id-ID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pada </a:t>
              </a:r>
              <a:r>
                <a:rPr lang="id-ID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tahun 1936 dan </a:t>
              </a:r>
            </a:p>
            <a:p>
              <a:pPr indent="360363" algn="just"/>
              <a:r>
                <a:rPr lang="id-ID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masih </a:t>
              </a:r>
              <a:r>
                <a:rPr lang="id-ID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dapat </a:t>
              </a:r>
              <a:r>
                <a:rPr lang="id-ID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digunakan </a:t>
              </a:r>
              <a:r>
                <a:rPr lang="id-ID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sebagai metode </a:t>
              </a:r>
              <a:endParaRPr lang="id-ID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360363" algn="just"/>
              <a:r>
                <a:rPr lang="id-ID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klasifikasi pada </a:t>
              </a:r>
              <a:r>
                <a:rPr lang="id-ID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beberapa kasus</a:t>
              </a:r>
              <a:r>
                <a:rPr lang="id-ID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id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id-ID" altLang="ko-KR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Tujuan dari LDA yaitu untuk memindahkan </a:t>
              </a:r>
              <a:endParaRPr lang="id-ID" altLang="ko-KR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5600" algn="just"/>
              <a:r>
                <a:rPr lang="id-ID" altLang="ko-KR" sz="20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r>
                <a:rPr lang="id-ID" altLang="ko-KR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 (sampel dataset n-dimensi) ke space yang lebih kecil sebanyak k (dimana k ≤ n−1) sambil mempertahankan informasi diskriminasi kelas.</a:t>
              </a:r>
              <a:endParaRPr lang="id-ID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357402" y="-1"/>
            <a:ext cx="11573197" cy="6858001"/>
            <a:chOff x="3357402" y="-1"/>
            <a:chExt cx="11573197" cy="6858001"/>
          </a:xfrm>
        </p:grpSpPr>
        <p:grpSp>
          <p:nvGrpSpPr>
            <p:cNvPr id="52" name="Group 51"/>
            <p:cNvGrpSpPr/>
            <p:nvPr/>
          </p:nvGrpSpPr>
          <p:grpSpPr>
            <a:xfrm>
              <a:off x="4696184" y="0"/>
              <a:ext cx="7495817" cy="6858000"/>
              <a:chOff x="4696185" y="-2"/>
              <a:chExt cx="7495817" cy="6858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855316" y="-2"/>
                <a:ext cx="7336686" cy="6858000"/>
                <a:chOff x="4855314" y="-2"/>
                <a:chExt cx="7336686" cy="68580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6096000" y="-2"/>
                  <a:ext cx="609600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6" name="Oval 21">
                  <a:extLst>
                    <a:ext uri="{FF2B5EF4-FFF2-40B4-BE49-F238E27FC236}">
                      <a16:creationId xmlns:a16="http://schemas.microsoft.com/office/drawing/2014/main" xmlns="" id="{B92F2676-D90E-40BF-8AC5-C623D6EC5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5314" y="2177953"/>
                  <a:ext cx="2481367" cy="2502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42" h="1665940">
                      <a:moveTo>
                        <a:pt x="898689" y="548008"/>
                      </a:moveTo>
                      <a:cubicBezTo>
                        <a:pt x="737950" y="504938"/>
                        <a:pt x="572731" y="600328"/>
                        <a:pt x="529661" y="761066"/>
                      </a:cubicBezTo>
                      <a:cubicBezTo>
                        <a:pt x="486591" y="921805"/>
                        <a:pt x="581980" y="1087025"/>
                        <a:pt x="742719" y="1130094"/>
                      </a:cubicBezTo>
                      <a:cubicBezTo>
                        <a:pt x="903458" y="1173164"/>
                        <a:pt x="1068677" y="1077775"/>
                        <a:pt x="1111747" y="917036"/>
                      </a:cubicBezTo>
                      <a:cubicBezTo>
                        <a:pt x="1154817" y="756297"/>
                        <a:pt x="1059428" y="591077"/>
                        <a:pt x="898689" y="548008"/>
                      </a:cubicBezTo>
                      <a:close/>
                      <a:moveTo>
                        <a:pt x="952303" y="347916"/>
                      </a:moveTo>
                      <a:cubicBezTo>
                        <a:pt x="1223549" y="420596"/>
                        <a:pt x="1384519" y="699404"/>
                        <a:pt x="1311839" y="970650"/>
                      </a:cubicBezTo>
                      <a:cubicBezTo>
                        <a:pt x="1239159" y="1241896"/>
                        <a:pt x="960351" y="1402866"/>
                        <a:pt x="689105" y="1330186"/>
                      </a:cubicBezTo>
                      <a:cubicBezTo>
                        <a:pt x="417859" y="1257506"/>
                        <a:pt x="256889" y="978698"/>
                        <a:pt x="329569" y="707451"/>
                      </a:cubicBezTo>
                      <a:cubicBezTo>
                        <a:pt x="402249" y="436205"/>
                        <a:pt x="681057" y="275235"/>
                        <a:pt x="952303" y="347916"/>
                      </a:cubicBezTo>
                      <a:close/>
                      <a:moveTo>
                        <a:pt x="971799" y="275155"/>
                      </a:moveTo>
                      <a:cubicBezTo>
                        <a:pt x="660368" y="191707"/>
                        <a:pt x="340256" y="376524"/>
                        <a:pt x="256808" y="687955"/>
                      </a:cubicBezTo>
                      <a:cubicBezTo>
                        <a:pt x="173361" y="999387"/>
                        <a:pt x="358178" y="1319499"/>
                        <a:pt x="669609" y="1402947"/>
                      </a:cubicBezTo>
                      <a:cubicBezTo>
                        <a:pt x="981040" y="1486395"/>
                        <a:pt x="1301152" y="1301577"/>
                        <a:pt x="1384600" y="990146"/>
                      </a:cubicBezTo>
                      <a:cubicBezTo>
                        <a:pt x="1468047" y="678715"/>
                        <a:pt x="1283230" y="358603"/>
                        <a:pt x="971799" y="275155"/>
                      </a:cubicBezTo>
                      <a:close/>
                      <a:moveTo>
                        <a:pt x="1652142" y="394531"/>
                      </a:moveTo>
                      <a:lnTo>
                        <a:pt x="1649662" y="403784"/>
                      </a:lnTo>
                      <a:lnTo>
                        <a:pt x="1647140" y="399895"/>
                      </a:lnTo>
                      <a:close/>
                      <a:moveTo>
                        <a:pt x="1158157" y="65026"/>
                      </a:moveTo>
                      <a:lnTo>
                        <a:pt x="1154679" y="271718"/>
                      </a:lnTo>
                      <a:lnTo>
                        <a:pt x="1148331" y="270017"/>
                      </a:lnTo>
                      <a:cubicBezTo>
                        <a:pt x="1200055" y="299127"/>
                        <a:pt x="1246804" y="334821"/>
                        <a:pt x="1286346" y="377149"/>
                      </a:cubicBezTo>
                      <a:lnTo>
                        <a:pt x="1470353" y="331395"/>
                      </a:lnTo>
                      <a:lnTo>
                        <a:pt x="1588305" y="553229"/>
                      </a:lnTo>
                      <a:lnTo>
                        <a:pt x="1457194" y="671432"/>
                      </a:lnTo>
                      <a:cubicBezTo>
                        <a:pt x="1473630" y="731297"/>
                        <a:pt x="1481376" y="793983"/>
                        <a:pt x="1478595" y="857704"/>
                      </a:cubicBezTo>
                      <a:lnTo>
                        <a:pt x="1642362" y="948616"/>
                      </a:lnTo>
                      <a:lnTo>
                        <a:pt x="1577335" y="1191298"/>
                      </a:lnTo>
                      <a:lnTo>
                        <a:pt x="1378614" y="1187955"/>
                      </a:lnTo>
                      <a:cubicBezTo>
                        <a:pt x="1353489" y="1229936"/>
                        <a:pt x="1323048" y="1267799"/>
                        <a:pt x="1288939" y="1301599"/>
                      </a:cubicBezTo>
                      <a:lnTo>
                        <a:pt x="1354201" y="1471932"/>
                      </a:lnTo>
                      <a:lnTo>
                        <a:pt x="1148396" y="1616039"/>
                      </a:lnTo>
                      <a:lnTo>
                        <a:pt x="992294" y="1480516"/>
                      </a:lnTo>
                      <a:lnTo>
                        <a:pt x="1011291" y="1467215"/>
                      </a:lnTo>
                      <a:cubicBezTo>
                        <a:pt x="951500" y="1486565"/>
                        <a:pt x="888271" y="1495869"/>
                        <a:pt x="823805" y="1495510"/>
                      </a:cubicBezTo>
                      <a:lnTo>
                        <a:pt x="729193" y="1665940"/>
                      </a:lnTo>
                      <a:lnTo>
                        <a:pt x="486511" y="1600914"/>
                      </a:lnTo>
                      <a:lnTo>
                        <a:pt x="489790" y="1406012"/>
                      </a:lnTo>
                      <a:cubicBezTo>
                        <a:pt x="438364" y="1376702"/>
                        <a:pt x="391917" y="1340859"/>
                        <a:pt x="352658" y="1298452"/>
                      </a:cubicBezTo>
                      <a:lnTo>
                        <a:pt x="355803" y="1305197"/>
                      </a:lnTo>
                      <a:lnTo>
                        <a:pt x="152856" y="1344512"/>
                      </a:lnTo>
                      <a:lnTo>
                        <a:pt x="46675" y="1116809"/>
                      </a:lnTo>
                      <a:lnTo>
                        <a:pt x="183929" y="1005520"/>
                      </a:lnTo>
                      <a:cubicBezTo>
                        <a:pt x="169279" y="951824"/>
                        <a:pt x="161626" y="895865"/>
                        <a:pt x="161615" y="838915"/>
                      </a:cubicBezTo>
                      <a:lnTo>
                        <a:pt x="0" y="749197"/>
                      </a:lnTo>
                      <a:lnTo>
                        <a:pt x="65026" y="506515"/>
                      </a:lnTo>
                      <a:lnTo>
                        <a:pt x="250227" y="509630"/>
                      </a:lnTo>
                      <a:cubicBezTo>
                        <a:pt x="275353" y="465291"/>
                        <a:pt x="305693" y="424864"/>
                        <a:pt x="340015" y="388679"/>
                      </a:cubicBezTo>
                      <a:lnTo>
                        <a:pt x="277984" y="197357"/>
                      </a:lnTo>
                      <a:lnTo>
                        <a:pt x="491050" y="64219"/>
                      </a:lnTo>
                      <a:lnTo>
                        <a:pt x="639843" y="207726"/>
                      </a:lnTo>
                      <a:lnTo>
                        <a:pt x="638348" y="208660"/>
                      </a:lnTo>
                      <a:cubicBezTo>
                        <a:pt x="696840" y="190256"/>
                        <a:pt x="758594" y="181748"/>
                        <a:pt x="821488" y="182440"/>
                      </a:cubicBezTo>
                      <a:lnTo>
                        <a:pt x="815140" y="180739"/>
                      </a:lnTo>
                      <a:lnTo>
                        <a:pt x="91547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51" name="Donut 1">
                <a:extLst>
                  <a:ext uri="{FF2B5EF4-FFF2-40B4-BE49-F238E27FC236}">
                    <a16:creationId xmlns:a16="http://schemas.microsoft.com/office/drawing/2014/main" xmlns="" id="{5E15D1F9-5473-4CBE-BD89-9FEC99C47972}"/>
                  </a:ext>
                </a:extLst>
              </p:cNvPr>
              <p:cNvSpPr/>
              <p:nvPr/>
            </p:nvSpPr>
            <p:spPr>
              <a:xfrm>
                <a:off x="4696185" y="2029182"/>
                <a:ext cx="2799629" cy="2799629"/>
              </a:xfrm>
              <a:prstGeom prst="donut">
                <a:avLst>
                  <a:gd name="adj" fmla="val 164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 Placeholder 1">
              <a:extLst>
                <a:ext uri="{FF2B5EF4-FFF2-40B4-BE49-F238E27FC236}">
                  <a16:creationId xmlns:a16="http://schemas.microsoft.com/office/drawing/2014/main" xmlns="" id="{D735F7F3-C1B5-4B60-A00A-4EB618DDFB5A}"/>
                </a:ext>
              </a:extLst>
            </p:cNvPr>
            <p:cNvSpPr txBox="1">
              <a:spLocks/>
            </p:cNvSpPr>
            <p:nvPr/>
          </p:nvSpPr>
          <p:spPr>
            <a:xfrm>
              <a:off x="3357402" y="-1"/>
              <a:ext cx="11573197" cy="724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d-ID" sz="2800" dirty="0" smtClean="0">
                  <a:solidFill>
                    <a:schemeClr val="tx1"/>
                  </a:solidFill>
                </a:rPr>
                <a:t>NAIVE BAYES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681FDD8-3590-4D59-88F5-FFE4E168D02F}"/>
                </a:ext>
              </a:extLst>
            </p:cNvPr>
            <p:cNvSpPr txBox="1"/>
            <p:nvPr/>
          </p:nvSpPr>
          <p:spPr>
            <a:xfrm>
              <a:off x="7033848" y="1484497"/>
              <a:ext cx="50717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id-ID" altLang="ko-K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Penggolongan berdasarkan probabilitas sederhana.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id-ID" altLang="ko-K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Dirancang untuk asumsi bahwa antar satu kelas dengan kelas yang lain tidak saling bergantung (independen).</a:t>
              </a:r>
              <a:endPara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7805703" y="3255153"/>
                  <a:ext cx="3531287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d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i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id-ID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d-ID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id-ID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d-ID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d-ID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703" y="3255153"/>
                  <a:ext cx="3531287" cy="67666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681FDD8-3590-4D59-88F5-FFE4E168D02F}"/>
                </a:ext>
              </a:extLst>
            </p:cNvPr>
            <p:cNvSpPr txBox="1"/>
            <p:nvPr/>
          </p:nvSpPr>
          <p:spPr>
            <a:xfrm>
              <a:off x="6171963" y="4163103"/>
              <a:ext cx="590973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171575" algn="just"/>
              <a:r>
                <a:rPr lang="id-ID" altLang="ko-K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Dimana </a:t>
              </a: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 C merepresentasikan kelas, </a:t>
              </a:r>
              <a:endParaRPr lang="id-ID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898525" algn="just"/>
              <a:r>
                <a:rPr lang="id-ID" altLang="ko-K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sementara </a:t>
              </a: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 F1 ... Fn merepresentasikan karakteristik-karakteristik petunjuk yang dibutuhkan untuk melakukan klasifikasi. Maka rumus tersebut menjelaskan bahwa peluang masuknya sampel dengan karakteristik tertentu dalam kelas C (posterior) adalah peluang munculnya kelas C sebelum masuknya sampel tersebut. </a:t>
              </a:r>
              <a:endPara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7256385">
            <a:off x="-12215" y="-2186474"/>
            <a:ext cx="4637953" cy="46410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9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 rot="20581904">
            <a:off x="7562860" y="2596611"/>
            <a:ext cx="5086524" cy="508652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769D334E-DB27-4933-9EB4-9225528D7170}"/>
              </a:ext>
            </a:extLst>
          </p:cNvPr>
          <p:cNvGrpSpPr/>
          <p:nvPr/>
        </p:nvGrpSpPr>
        <p:grpSpPr>
          <a:xfrm>
            <a:off x="18253" y="3099868"/>
            <a:ext cx="1402743" cy="3758132"/>
            <a:chOff x="2411760" y="1109886"/>
            <a:chExt cx="1752575" cy="46953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5335287D-35C8-4C3D-9CEF-6F0B61F24B50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21B07C37-CC3B-48FD-8ED8-07F92EE26C7A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7063253F-2076-4E42-8EB3-005B9B280033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ED6B710B-9700-4963-B933-CCE2498E7A67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3F12C515-607D-4520-A7D2-71A360AD0A6D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3" name="Rectangle 16">
            <a:extLst>
              <a:ext uri="{FF2B5EF4-FFF2-40B4-BE49-F238E27FC236}">
                <a16:creationId xmlns:a16="http://schemas.microsoft.com/office/drawing/2014/main" xmlns="" id="{5F4B6C51-10C5-4F6D-AD65-BF3BB4A22F2B}"/>
              </a:ext>
            </a:extLst>
          </p:cNvPr>
          <p:cNvSpPr/>
          <p:nvPr/>
        </p:nvSpPr>
        <p:spPr>
          <a:xfrm rot="2700000">
            <a:off x="904534" y="397287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ectangle 9">
            <a:extLst>
              <a:ext uri="{FF2B5EF4-FFF2-40B4-BE49-F238E27FC236}">
                <a16:creationId xmlns:a16="http://schemas.microsoft.com/office/drawing/2014/main" xmlns="" id="{EFC572A6-A701-4481-B0C5-B15FFDE2A9D3}"/>
              </a:ext>
            </a:extLst>
          </p:cNvPr>
          <p:cNvSpPr/>
          <p:nvPr/>
        </p:nvSpPr>
        <p:spPr>
          <a:xfrm>
            <a:off x="245260" y="331969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Rectangle 36">
            <a:extLst>
              <a:ext uri="{FF2B5EF4-FFF2-40B4-BE49-F238E27FC236}">
                <a16:creationId xmlns:a16="http://schemas.microsoft.com/office/drawing/2014/main" xmlns="" id="{20C0E4AF-2526-4F2B-BD44-E6C29E1DC346}"/>
              </a:ext>
            </a:extLst>
          </p:cNvPr>
          <p:cNvSpPr/>
          <p:nvPr/>
        </p:nvSpPr>
        <p:spPr>
          <a:xfrm>
            <a:off x="185353" y="481439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Round Same Side Corner Rectangle 36">
            <a:extLst>
              <a:ext uri="{FF2B5EF4-FFF2-40B4-BE49-F238E27FC236}">
                <a16:creationId xmlns:a16="http://schemas.microsoft.com/office/drawing/2014/main" xmlns="" id="{0E56974D-EE53-419F-B970-8E882F3B0C9C}"/>
              </a:ext>
            </a:extLst>
          </p:cNvPr>
          <p:cNvSpPr>
            <a:spLocks noChangeAspect="1"/>
          </p:cNvSpPr>
          <p:nvPr/>
        </p:nvSpPr>
        <p:spPr>
          <a:xfrm>
            <a:off x="213299" y="631880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Oval 21">
            <a:extLst>
              <a:ext uri="{FF2B5EF4-FFF2-40B4-BE49-F238E27FC236}">
                <a16:creationId xmlns:a16="http://schemas.microsoft.com/office/drawing/2014/main" xmlns="" id="{5AFF9B3A-8A8A-4B6D-B4ED-2281DB900888}"/>
              </a:ext>
            </a:extLst>
          </p:cNvPr>
          <p:cNvSpPr>
            <a:spLocks noChangeAspect="1"/>
          </p:cNvSpPr>
          <p:nvPr/>
        </p:nvSpPr>
        <p:spPr>
          <a:xfrm>
            <a:off x="882848" y="555656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FB07A80-6D2E-42B5-BA30-141969BD031E}"/>
              </a:ext>
            </a:extLst>
          </p:cNvPr>
          <p:cNvGrpSpPr/>
          <p:nvPr/>
        </p:nvGrpSpPr>
        <p:grpSpPr>
          <a:xfrm rot="16200000">
            <a:off x="2666999" y="2780617"/>
            <a:ext cx="6858000" cy="1296765"/>
            <a:chOff x="381853" y="4955396"/>
            <a:chExt cx="11336613" cy="1491871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E671BAF2-3664-4224-B9D9-FDA1B87C1D57}"/>
                </a:ext>
              </a:extLst>
            </p:cNvPr>
            <p:cNvSpPr/>
            <p:nvPr/>
          </p:nvSpPr>
          <p:spPr>
            <a:xfrm>
              <a:off x="381853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AC10F626-AFB1-4254-BDEE-E5C2076848D0}"/>
                </a:ext>
              </a:extLst>
            </p:cNvPr>
            <p:cNvSpPr/>
            <p:nvPr/>
          </p:nvSpPr>
          <p:spPr>
            <a:xfrm flipH="1">
              <a:off x="6005548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383848" y="-1088114"/>
            <a:ext cx="11113345" cy="8649176"/>
            <a:chOff x="11383848" y="-1088114"/>
            <a:chExt cx="11113345" cy="8649176"/>
          </a:xfrm>
        </p:grpSpPr>
        <p:sp>
          <p:nvSpPr>
            <p:cNvPr id="2" name="Rectangle 1"/>
            <p:cNvSpPr/>
            <p:nvPr/>
          </p:nvSpPr>
          <p:spPr>
            <a:xfrm>
              <a:off x="11383848" y="-50007"/>
              <a:ext cx="10408246" cy="6884990"/>
            </a:xfrm>
            <a:prstGeom prst="rect">
              <a:avLst/>
            </a:prstGeom>
            <a:solidFill>
              <a:srgbClr val="59C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41" name="Picture 40"/>
            <p:cNvPicPr/>
            <p:nvPr/>
          </p:nvPicPr>
          <p:blipFill rotWithShape="1">
            <a:blip r:embed="rId2"/>
            <a:srcRect r="22912" b="7023"/>
            <a:stretch/>
          </p:blipFill>
          <p:spPr>
            <a:xfrm>
              <a:off x="13090762" y="170910"/>
              <a:ext cx="6028579" cy="2976195"/>
            </a:xfrm>
            <a:prstGeom prst="rect">
              <a:avLst/>
            </a:prstGeom>
          </p:spPr>
        </p:pic>
        <p:sp>
          <p:nvSpPr>
            <p:cNvPr id="43" name="Oval 50">
              <a:extLst>
                <a:ext uri="{FF2B5EF4-FFF2-40B4-BE49-F238E27FC236}">
                  <a16:creationId xmlns:a16="http://schemas.microsoft.com/office/drawing/2014/main" xmlns="" id="{91CDD124-ED61-4ED3-81C2-B526853B9B84}"/>
                </a:ext>
              </a:extLst>
            </p:cNvPr>
            <p:cNvSpPr>
              <a:spLocks noChangeAspect="1"/>
            </p:cNvSpPr>
            <p:nvPr/>
          </p:nvSpPr>
          <p:spPr>
            <a:xfrm rot="20454112">
              <a:off x="19725857" y="-1088114"/>
              <a:ext cx="2771336" cy="3130049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Oval 25">
              <a:extLst>
                <a:ext uri="{FF2B5EF4-FFF2-40B4-BE49-F238E27FC236}">
                  <a16:creationId xmlns:a16="http://schemas.microsoft.com/office/drawing/2014/main" xmlns="" id="{662B9A10-B959-4031-98B4-3EA3760E7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04443" y="1881049"/>
              <a:ext cx="2084937" cy="2087782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42" name="Picture 41"/>
            <p:cNvPicPr/>
            <p:nvPr/>
          </p:nvPicPr>
          <p:blipFill rotWithShape="1">
            <a:blip r:embed="rId3"/>
            <a:srcRect r="2855" b="6782"/>
            <a:stretch/>
          </p:blipFill>
          <p:spPr>
            <a:xfrm>
              <a:off x="13090762" y="3311254"/>
              <a:ext cx="8238344" cy="3281189"/>
            </a:xfrm>
            <a:prstGeom prst="rect">
              <a:avLst/>
            </a:prstGeom>
          </p:spPr>
        </p:pic>
        <p:sp>
          <p:nvSpPr>
            <p:cNvPr id="45" name="Snip Same Side Corner Rectangle 44"/>
            <p:cNvSpPr/>
            <p:nvPr/>
          </p:nvSpPr>
          <p:spPr>
            <a:xfrm rot="5400000">
              <a:off x="8369254" y="2978334"/>
              <a:ext cx="6879724" cy="833573"/>
            </a:xfrm>
            <a:prstGeom prst="snip2Same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 rot="16200000">
              <a:off x="10366128" y="2963307"/>
              <a:ext cx="2883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ALERT!!!</a:t>
              </a:r>
            </a:p>
            <a:p>
              <a:pPr algn="ctr"/>
              <a:r>
                <a:rPr lang="id-ID" altLang="ko-KR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SECRET DOCUMENT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 rot="16200000">
              <a:off x="11424025" y="2645264"/>
              <a:ext cx="288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ketchzone" panose="02000500000000000000" pitchFamily="2" charset="0"/>
                  <a:cs typeface="Times New Roman" panose="02020603050405020304" pitchFamily="18" charset="0"/>
                </a:rPr>
                <a:t>WINE</a:t>
              </a:r>
              <a:endParaRPr lang="id-ID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Sketchzone" panose="020005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 rot="16200000">
              <a:off x="11412518" y="5934627"/>
              <a:ext cx="288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ketchzone" panose="02000500000000000000" pitchFamily="2" charset="0"/>
                  <a:cs typeface="Times New Roman" panose="02020603050405020304" pitchFamily="18" charset="0"/>
                </a:rPr>
                <a:t>OBESITY</a:t>
              </a:r>
              <a:endParaRPr lang="id-ID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Sketchzone" panose="020005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-498853" y="1"/>
            <a:ext cx="5920564" cy="6857999"/>
            <a:chOff x="-472950" y="0"/>
            <a:chExt cx="5920564" cy="6857999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5447614" cy="6857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-472950" y="2235631"/>
              <a:ext cx="5827292" cy="4483993"/>
              <a:chOff x="-472950" y="2235631"/>
              <a:chExt cx="5827292" cy="4483993"/>
            </a:xfrm>
          </p:grpSpPr>
          <p:sp>
            <p:nvSpPr>
              <p:cNvPr id="32" name="Snip Single Corner Rectangle 31"/>
              <p:cNvSpPr/>
              <p:nvPr/>
            </p:nvSpPr>
            <p:spPr>
              <a:xfrm>
                <a:off x="234091" y="2235631"/>
                <a:ext cx="5120251" cy="4483993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234093" y="2406853"/>
                <a:ext cx="1581935" cy="1136188"/>
                <a:chOff x="234093" y="2406853"/>
                <a:chExt cx="1581935" cy="1136188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093" y="2406853"/>
                  <a:ext cx="1437878" cy="1136188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>
                              <a14:backgroundMark x1="49000" y1="22875" x2="49000" y2="22875"/>
                              <a14:backgroundMark x1="49875" y1="56875" x2="49875" y2="56875"/>
                              <a14:backgroundMark x1="44875" y1="84750" x2="44875" y2="84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9806" y="2704556"/>
                  <a:ext cx="786222" cy="786222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Arrow Connector 9"/>
              <p:cNvCxnSpPr/>
              <p:nvPr/>
            </p:nvCxnSpPr>
            <p:spPr>
              <a:xfrm flipV="1">
                <a:off x="1798065" y="2871441"/>
                <a:ext cx="942533" cy="158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798065" y="2586948"/>
                <a:ext cx="942533" cy="4430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98065" y="3029978"/>
                <a:ext cx="942533" cy="1586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967" b="61438" l="9967" r="89869">
                            <a14:foregroundMark x1="41013" y1="18464" x2="41013" y2="18464"/>
                            <a14:foregroundMark x1="42484" y1="21242" x2="42484" y2="21242"/>
                            <a14:foregroundMark x1="42320" y1="24183" x2="42320" y2="24183"/>
                            <a14:foregroundMark x1="36765" y1="19281" x2="36765" y2="192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72950" y="3484378"/>
                <a:ext cx="3127604" cy="3127604"/>
              </a:xfrm>
              <a:prstGeom prst="rect">
                <a:avLst/>
              </a:prstGeom>
            </p:spPr>
          </p:pic>
          <p:cxnSp>
            <p:nvCxnSpPr>
              <p:cNvPr id="27" name="Straight Arrow Connector 26"/>
              <p:cNvCxnSpPr/>
              <p:nvPr/>
            </p:nvCxnSpPr>
            <p:spPr>
              <a:xfrm flipV="1">
                <a:off x="1786775" y="4396704"/>
                <a:ext cx="942533" cy="158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1789796" y="4111089"/>
                <a:ext cx="942533" cy="4430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1798065" y="4568928"/>
                <a:ext cx="942533" cy="1586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>
              <a:off x="808477" y="68542"/>
              <a:ext cx="36923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ketchzone" panose="02000500000000000000" pitchFamily="2" charset="0"/>
                </a:rPr>
                <a:t>DATA </a:t>
              </a:r>
              <a:r>
                <a:rPr lang="id-ID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ketchzone" panose="02000500000000000000" pitchFamily="2" charset="0"/>
                </a:rPr>
                <a:t>SET</a:t>
              </a:r>
              <a:endParaRPr lang="id-ID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ketchzone" panose="02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>
              <a:off x="195386" y="1092095"/>
              <a:ext cx="48085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Pencarian data set dari website UCI </a:t>
              </a:r>
              <a:r>
                <a:rPr lang="id-ID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Mengambil data set </a:t>
              </a:r>
              <a:r>
                <a:rPr lang="id-ID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ine dan </a:t>
              </a:r>
              <a:r>
                <a:rPr lang="id-ID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Obesity</a:t>
              </a: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>
              <a:off x="2667472" y="2382539"/>
              <a:ext cx="26853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176 data</a:t>
              </a:r>
            </a:p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 fitur</a:t>
              </a:r>
            </a:p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klasifikasi (</a:t>
              </a:r>
              <a:r>
                <a:rPr lang="id-ID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wine </a:t>
              </a: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d-ID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wine </a:t>
              </a: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dan </a:t>
              </a:r>
              <a:r>
                <a:rPr lang="id-ID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wine </a:t>
              </a: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>
              <a:off x="2633260" y="3921504"/>
              <a:ext cx="277289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2111 data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fitur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 klasifikasi (</a:t>
              </a:r>
              <a:r>
                <a:rPr lang="en-US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Weight, Insufficient Weight, Overweight Level 1, Overweight Level 2, Obesity Type 1, Obesity Type 2, </a:t>
              </a:r>
              <a:r>
                <a:rPr lang="en-US" altLang="ko-KR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US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Obesity Type 3</a:t>
              </a:r>
              <a:r>
                <a:rPr lang="id-ID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7465910" y="-1343683"/>
            <a:ext cx="2020535" cy="36224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3" name="Group 72"/>
          <p:cNvGrpSpPr/>
          <p:nvPr/>
        </p:nvGrpSpPr>
        <p:grpSpPr>
          <a:xfrm>
            <a:off x="1806690" y="-1059814"/>
            <a:ext cx="11113345" cy="8649176"/>
            <a:chOff x="11383848" y="-1088114"/>
            <a:chExt cx="11113345" cy="8649176"/>
          </a:xfrm>
        </p:grpSpPr>
        <p:sp>
          <p:nvSpPr>
            <p:cNvPr id="74" name="Rectangle 73"/>
            <p:cNvSpPr/>
            <p:nvPr/>
          </p:nvSpPr>
          <p:spPr>
            <a:xfrm>
              <a:off x="11383848" y="-50007"/>
              <a:ext cx="10408246" cy="6884990"/>
            </a:xfrm>
            <a:prstGeom prst="rect">
              <a:avLst/>
            </a:prstGeom>
            <a:solidFill>
              <a:srgbClr val="59C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5" name="Picture 74"/>
            <p:cNvPicPr/>
            <p:nvPr/>
          </p:nvPicPr>
          <p:blipFill rotWithShape="1">
            <a:blip r:embed="rId2"/>
            <a:srcRect r="22912" b="7023"/>
            <a:stretch/>
          </p:blipFill>
          <p:spPr>
            <a:xfrm>
              <a:off x="13090762" y="170910"/>
              <a:ext cx="6028579" cy="2976195"/>
            </a:xfrm>
            <a:prstGeom prst="rect">
              <a:avLst/>
            </a:prstGeom>
          </p:spPr>
        </p:pic>
        <p:sp>
          <p:nvSpPr>
            <p:cNvPr id="76" name="Oval 50">
              <a:extLst>
                <a:ext uri="{FF2B5EF4-FFF2-40B4-BE49-F238E27FC236}">
                  <a16:creationId xmlns:a16="http://schemas.microsoft.com/office/drawing/2014/main" xmlns="" id="{91CDD124-ED61-4ED3-81C2-B526853B9B84}"/>
                </a:ext>
              </a:extLst>
            </p:cNvPr>
            <p:cNvSpPr>
              <a:spLocks noChangeAspect="1"/>
            </p:cNvSpPr>
            <p:nvPr/>
          </p:nvSpPr>
          <p:spPr>
            <a:xfrm rot="20454112">
              <a:off x="19725857" y="-1088114"/>
              <a:ext cx="2771336" cy="3130049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25">
              <a:extLst>
                <a:ext uri="{FF2B5EF4-FFF2-40B4-BE49-F238E27FC236}">
                  <a16:creationId xmlns:a16="http://schemas.microsoft.com/office/drawing/2014/main" xmlns="" id="{662B9A10-B959-4031-98B4-3EA3760E7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04443" y="1881049"/>
              <a:ext cx="2084937" cy="2087782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78" name="Picture 77"/>
            <p:cNvPicPr/>
            <p:nvPr/>
          </p:nvPicPr>
          <p:blipFill rotWithShape="1">
            <a:blip r:embed="rId3"/>
            <a:srcRect r="2855" b="6782"/>
            <a:stretch/>
          </p:blipFill>
          <p:spPr>
            <a:xfrm>
              <a:off x="13090762" y="3311254"/>
              <a:ext cx="8238344" cy="3281189"/>
            </a:xfrm>
            <a:prstGeom prst="rect">
              <a:avLst/>
            </a:prstGeom>
          </p:spPr>
        </p:pic>
        <p:sp>
          <p:nvSpPr>
            <p:cNvPr id="79" name="Snip Same Side Corner Rectangle 78"/>
            <p:cNvSpPr/>
            <p:nvPr/>
          </p:nvSpPr>
          <p:spPr>
            <a:xfrm rot="5400000">
              <a:off x="8369254" y="2978334"/>
              <a:ext cx="6879724" cy="833573"/>
            </a:xfrm>
            <a:prstGeom prst="snip2Same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 rot="16200000">
              <a:off x="10366128" y="2963307"/>
              <a:ext cx="2883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ALERT!!!</a:t>
              </a:r>
            </a:p>
            <a:p>
              <a:pPr algn="ctr"/>
              <a:r>
                <a:rPr lang="id-ID" altLang="ko-KR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SECRET DOCUMENT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 rot="16200000">
              <a:off x="11424025" y="2645264"/>
              <a:ext cx="288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ketchzone" panose="02000500000000000000" pitchFamily="2" charset="0"/>
                  <a:cs typeface="Times New Roman" panose="02020603050405020304" pitchFamily="18" charset="0"/>
                </a:rPr>
                <a:t>WINE</a:t>
              </a:r>
              <a:endParaRPr lang="id-ID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Sketchzone" panose="020005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 rot="16200000">
              <a:off x="11412518" y="5934627"/>
              <a:ext cx="288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ketchzone" panose="02000500000000000000" pitchFamily="2" charset="0"/>
                  <a:cs typeface="Times New Roman" panose="02020603050405020304" pitchFamily="18" charset="0"/>
                </a:rPr>
                <a:t>OBESITY</a:t>
              </a:r>
              <a:endParaRPr lang="id-ID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Sketchzone" panose="020005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133395" y="100160"/>
            <a:ext cx="546905" cy="553835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altLang="ko-KR" sz="2700" dirty="0" smtClean="0">
                <a:solidFill>
                  <a:schemeClr val="tx1"/>
                </a:solidFill>
              </a:rPr>
              <a:t>`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9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A28C764-F2EC-4E0D-8F28-2464F3B2943C}"/>
              </a:ext>
            </a:extLst>
          </p:cNvPr>
          <p:cNvSpPr txBox="1"/>
          <p:nvPr/>
        </p:nvSpPr>
        <p:spPr>
          <a:xfrm>
            <a:off x="865203" y="151503"/>
            <a:ext cx="42854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id-ID" altLang="ko-KR" sz="6000" b="1" dirty="0" smtClean="0">
                <a:solidFill>
                  <a:schemeClr val="accent6"/>
                </a:solidFill>
                <a:latin typeface="+mj-lt"/>
                <a:cs typeface="Arial" pitchFamily="34" charset="0"/>
              </a:rPr>
              <a:t>METODE</a:t>
            </a:r>
            <a:endParaRPr lang="en-US" altLang="ko-KR" sz="6000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0075FAA-014C-4F94-BB33-E2DD44A82F33}"/>
              </a:ext>
            </a:extLst>
          </p:cNvPr>
          <p:cNvSpPr txBox="1"/>
          <p:nvPr/>
        </p:nvSpPr>
        <p:spPr>
          <a:xfrm>
            <a:off x="865203" y="957603"/>
            <a:ext cx="428546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id-ID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PENELITIAN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31086" y="1973266"/>
            <a:ext cx="4353702" cy="4285468"/>
            <a:chOff x="831086" y="1973266"/>
            <a:chExt cx="4353702" cy="42854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177CC10-032D-42EF-BD8B-26E9F68DBA03}"/>
                </a:ext>
              </a:extLst>
            </p:cNvPr>
            <p:cNvSpPr/>
            <p:nvPr/>
          </p:nvSpPr>
          <p:spPr>
            <a:xfrm>
              <a:off x="865203" y="1973266"/>
              <a:ext cx="4285468" cy="42854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>
              <a:off x="956319" y="2375362"/>
              <a:ext cx="410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Menggunakan algoritma Metode LDA dan </a:t>
              </a:r>
              <a:r>
                <a:rPr lang="id-ID" altLang="ko-K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Naive Bayes</a:t>
              </a:r>
              <a:endPara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8D858769-A8EB-46D2-9DC7-916E6C7051A5}"/>
                </a:ext>
              </a:extLst>
            </p:cNvPr>
            <p:cNvCxnSpPr/>
            <p:nvPr/>
          </p:nvCxnSpPr>
          <p:spPr>
            <a:xfrm>
              <a:off x="1783937" y="3186140"/>
              <a:ext cx="2448000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575C895F-5F70-4A84-A596-0C2F37E6C85F}"/>
                </a:ext>
              </a:extLst>
            </p:cNvPr>
            <p:cNvCxnSpPr/>
            <p:nvPr/>
          </p:nvCxnSpPr>
          <p:spPr>
            <a:xfrm>
              <a:off x="1783937" y="5752919"/>
              <a:ext cx="2448000" cy="0"/>
            </a:xfrm>
            <a:prstGeom prst="straightConnector1">
              <a:avLst/>
            </a:prstGeom>
            <a:ln w="2540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13251702-C617-4D6D-9962-527080239516}"/>
                </a:ext>
              </a:extLst>
            </p:cNvPr>
            <p:cNvCxnSpPr/>
            <p:nvPr/>
          </p:nvCxnSpPr>
          <p:spPr>
            <a:xfrm>
              <a:off x="1783937" y="4423712"/>
              <a:ext cx="244800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>
              <a:off x="831086" y="3562833"/>
              <a:ext cx="4353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Hasil pengklasifikasi berupa </a:t>
              </a:r>
              <a:r>
                <a:rPr lang="id-ID" altLang="ko-K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matrix </a:t>
              </a:r>
              <a:r>
                <a:rPr lang="id-ID" altLang="ko-K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 tingkat keakuratan</a:t>
              </a:r>
              <a:endPara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B9E44DE-0676-40C1-842B-94EF59935D06}"/>
                </a:ext>
              </a:extLst>
            </p:cNvPr>
            <p:cNvSpPr txBox="1"/>
            <p:nvPr/>
          </p:nvSpPr>
          <p:spPr>
            <a:xfrm>
              <a:off x="831086" y="4825611"/>
              <a:ext cx="4353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Menggunakan </a:t>
              </a:r>
              <a:r>
                <a:rPr lang="id-ID" altLang="ko-K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Visual Studio Code</a:t>
              </a:r>
              <a:r>
                <a:rPr lang="id-ID" altLang="ko-K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bahasa pemrograman </a:t>
              </a:r>
              <a:r>
                <a:rPr lang="id-ID" altLang="ko-K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Diamond 17">
            <a:extLst>
              <a:ext uri="{FF2B5EF4-FFF2-40B4-BE49-F238E27FC236}">
                <a16:creationId xmlns:a16="http://schemas.microsoft.com/office/drawing/2014/main" xmlns="" id="{A579E2BE-2FBC-4F23-BF88-43CDD523F4A6}"/>
              </a:ext>
            </a:extLst>
          </p:cNvPr>
          <p:cNvSpPr/>
          <p:nvPr/>
        </p:nvSpPr>
        <p:spPr>
          <a:xfrm>
            <a:off x="5596022" y="421112"/>
            <a:ext cx="1072982" cy="10729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xmlns="" id="{C61FB616-EFC8-4738-A305-97A0762290F8}"/>
              </a:ext>
            </a:extLst>
          </p:cNvPr>
          <p:cNvSpPr/>
          <p:nvPr/>
        </p:nvSpPr>
        <p:spPr>
          <a:xfrm>
            <a:off x="5632111" y="2318897"/>
            <a:ext cx="691262" cy="691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xmlns="" id="{11C00B26-4C88-4705-A717-8F1556662064}"/>
              </a:ext>
            </a:extLst>
          </p:cNvPr>
          <p:cNvSpPr/>
          <p:nvPr/>
        </p:nvSpPr>
        <p:spPr>
          <a:xfrm>
            <a:off x="6323373" y="1627635"/>
            <a:ext cx="691262" cy="691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xmlns="" id="{A579E2BE-2FBC-4F23-BF88-43CDD523F4A6}"/>
              </a:ext>
            </a:extLst>
          </p:cNvPr>
          <p:cNvSpPr/>
          <p:nvPr/>
        </p:nvSpPr>
        <p:spPr>
          <a:xfrm>
            <a:off x="6040972" y="3143700"/>
            <a:ext cx="1072982" cy="1072982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xmlns="" id="{C61FB616-EFC8-4738-A305-97A0762290F8}"/>
              </a:ext>
            </a:extLst>
          </p:cNvPr>
          <p:cNvSpPr/>
          <p:nvPr/>
        </p:nvSpPr>
        <p:spPr>
          <a:xfrm>
            <a:off x="5786882" y="4695854"/>
            <a:ext cx="691262" cy="69126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xmlns="" id="{11C00B26-4C88-4705-A717-8F1556662064}"/>
              </a:ext>
            </a:extLst>
          </p:cNvPr>
          <p:cNvSpPr/>
          <p:nvPr/>
        </p:nvSpPr>
        <p:spPr>
          <a:xfrm>
            <a:off x="6040972" y="5932959"/>
            <a:ext cx="691262" cy="69126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0075FAA-014C-4F94-BB33-E2DD44A82F33}"/>
              </a:ext>
            </a:extLst>
          </p:cNvPr>
          <p:cNvSpPr txBox="1"/>
          <p:nvPr/>
        </p:nvSpPr>
        <p:spPr>
          <a:xfrm>
            <a:off x="7124004" y="421112"/>
            <a:ext cx="428546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id-ID" altLang="ko-KR" sz="40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FLOWCHART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926506" y="1311546"/>
            <a:ext cx="2931600" cy="7749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Mulai</a:t>
            </a:r>
            <a:endParaRPr lang="id-ID" dirty="0"/>
          </a:p>
        </p:txBody>
      </p:sp>
      <p:sp>
        <p:nvSpPr>
          <p:cNvPr id="6" name="Parallelogram 5"/>
          <p:cNvSpPr/>
          <p:nvPr/>
        </p:nvSpPr>
        <p:spPr>
          <a:xfrm>
            <a:off x="7926506" y="2488547"/>
            <a:ext cx="2827514" cy="521612"/>
          </a:xfrm>
          <a:prstGeom prst="parallelogram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Input Data Set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7926506" y="3559288"/>
            <a:ext cx="2827514" cy="743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Mengolah Data</a:t>
            </a:r>
            <a:endParaRPr lang="id-ID" dirty="0"/>
          </a:p>
        </p:txBody>
      </p:sp>
      <p:sp>
        <p:nvSpPr>
          <p:cNvPr id="30" name="Parallelogram 29"/>
          <p:cNvSpPr/>
          <p:nvPr/>
        </p:nvSpPr>
        <p:spPr>
          <a:xfrm>
            <a:off x="7926506" y="4825611"/>
            <a:ext cx="2827514" cy="521612"/>
          </a:xfrm>
          <a:prstGeom prst="parallelogram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Output Klasifikasi Data Set</a:t>
            </a:r>
            <a:endParaRPr lang="id-ID" dirty="0"/>
          </a:p>
        </p:txBody>
      </p:sp>
      <p:sp>
        <p:nvSpPr>
          <p:cNvPr id="31" name="Oval 30"/>
          <p:cNvSpPr/>
          <p:nvPr/>
        </p:nvSpPr>
        <p:spPr>
          <a:xfrm>
            <a:off x="7926506" y="5864853"/>
            <a:ext cx="2931600" cy="7749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Selesai</a:t>
            </a:r>
            <a:endParaRPr lang="id-ID" dirty="0"/>
          </a:p>
        </p:txBody>
      </p:sp>
      <p:sp>
        <p:nvSpPr>
          <p:cNvPr id="41" name="Right Arrow 40"/>
          <p:cNvSpPr/>
          <p:nvPr/>
        </p:nvSpPr>
        <p:spPr>
          <a:xfrm rot="5400000">
            <a:off x="9195132" y="2152545"/>
            <a:ext cx="394347" cy="2976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ight Arrow 41"/>
          <p:cNvSpPr/>
          <p:nvPr/>
        </p:nvSpPr>
        <p:spPr>
          <a:xfrm rot="5400000">
            <a:off x="9192045" y="3131586"/>
            <a:ext cx="394347" cy="2976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Right Arrow 42"/>
          <p:cNvSpPr/>
          <p:nvPr/>
        </p:nvSpPr>
        <p:spPr>
          <a:xfrm rot="5400000">
            <a:off x="9192044" y="4432840"/>
            <a:ext cx="394347" cy="2976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ight Arrow 43"/>
          <p:cNvSpPr/>
          <p:nvPr/>
        </p:nvSpPr>
        <p:spPr>
          <a:xfrm rot="5400000">
            <a:off x="9192043" y="5457202"/>
            <a:ext cx="394347" cy="2976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4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9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400"/>
                            </p:stCondLst>
                            <p:childTnLst>
                              <p:par>
                                <p:cTn id="5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400"/>
                            </p:stCondLst>
                            <p:childTnLst>
                              <p:par>
                                <p:cTn id="5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4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9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4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9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4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90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9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9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9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" grpId="0" animBg="1"/>
      <p:bldP spid="6" grpId="0" animBg="1"/>
      <p:bldP spid="29" grpId="0" animBg="1"/>
      <p:bldP spid="30" grpId="0" animBg="1"/>
      <p:bldP spid="31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 rot="10800000">
            <a:off x="-9251" y="5189581"/>
            <a:ext cx="2093486" cy="209122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6558013" y="5369582"/>
            <a:ext cx="2943419" cy="1497371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6"/>
          <p:cNvSpPr/>
          <p:nvPr/>
        </p:nvSpPr>
        <p:spPr>
          <a:xfrm>
            <a:off x="1" y="0"/>
            <a:ext cx="8677072" cy="1322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" b="2817"/>
          <a:stretch/>
        </p:blipFill>
        <p:spPr bwMode="auto">
          <a:xfrm>
            <a:off x="401722" y="1860031"/>
            <a:ext cx="10298704" cy="31332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77073" y="4993310"/>
            <a:ext cx="2101857" cy="392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 smtClean="0"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ID" sz="2000" dirty="0" smtClean="0"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2000" dirty="0"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LDA</a:t>
            </a:r>
            <a:endParaRPr lang="en-ID" sz="3200" dirty="0">
              <a:effectLst/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075FAA-014C-4F94-BB33-E2DD44A82F33}"/>
              </a:ext>
            </a:extLst>
          </p:cNvPr>
          <p:cNvSpPr txBox="1"/>
          <p:nvPr/>
        </p:nvSpPr>
        <p:spPr>
          <a:xfrm>
            <a:off x="0" y="338315"/>
            <a:ext cx="791955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600" i="1" dirty="0" smtClean="0">
                <a:solidFill>
                  <a:schemeClr val="bg2"/>
                </a:solidFill>
                <a:latin typeface="Arial Rounded MT Bold" panose="020F0704030504030204" pitchFamily="34" charset="0"/>
                <a:cs typeface="Arial" pitchFamily="34" charset="0"/>
              </a:rPr>
              <a:t>Linear Discriminant Analysis </a:t>
            </a:r>
            <a:r>
              <a:rPr lang="en-GB" altLang="ko-KR" sz="3600" dirty="0" smtClean="0">
                <a:solidFill>
                  <a:schemeClr val="bg2"/>
                </a:solidFill>
                <a:latin typeface="Arial Rounded MT Bold" panose="020F0704030504030204" pitchFamily="34" charset="0"/>
                <a:cs typeface="Arial" pitchFamily="34" charset="0"/>
              </a:rPr>
              <a:t>(LDA)</a:t>
            </a:r>
            <a:endParaRPr lang="ko-KR" altLang="en-US" sz="3600" dirty="0">
              <a:solidFill>
                <a:schemeClr val="bg2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67353" y="0"/>
            <a:ext cx="102464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hevron 10"/>
          <p:cNvSpPr/>
          <p:nvPr/>
        </p:nvSpPr>
        <p:spPr>
          <a:xfrm>
            <a:off x="8511085" y="38909"/>
            <a:ext cx="1070043" cy="1245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9415139" y="38909"/>
            <a:ext cx="1070043" cy="1245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3495"/>
            <a:ext cx="12702121" cy="7256997"/>
            <a:chOff x="0" y="-3495"/>
            <a:chExt cx="12702121" cy="7256997"/>
          </a:xfrm>
        </p:grpSpPr>
        <p:grpSp>
          <p:nvGrpSpPr>
            <p:cNvPr id="19" name="Group 18"/>
            <p:cNvGrpSpPr/>
            <p:nvPr/>
          </p:nvGrpSpPr>
          <p:grpSpPr>
            <a:xfrm>
              <a:off x="0" y="-3495"/>
              <a:ext cx="12192000" cy="6860330"/>
              <a:chOff x="0" y="-2330"/>
              <a:chExt cx="12192000" cy="68603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677073" y="4993310"/>
                <a:ext cx="2101857" cy="392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2000" dirty="0" err="1" smtClean="0"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Alur</a:t>
                </a:r>
                <a:r>
                  <a:rPr lang="en-ID" sz="2000" dirty="0" smtClean="0"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ID" sz="2000" dirty="0"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LDA</a:t>
                </a:r>
                <a:endParaRPr lang="en-ID" sz="3200" dirty="0">
                  <a:effectLst/>
                  <a:latin typeface="Impact" panose="020B080603090205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8511085" y="38909"/>
                <a:ext cx="1070043" cy="124514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>
                <a:off x="9415139" y="38909"/>
                <a:ext cx="1070043" cy="124514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0" y="-2330"/>
                <a:ext cx="12192000" cy="6860330"/>
                <a:chOff x="0" y="-2330"/>
                <a:chExt cx="12192000" cy="686033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0" y="-2330"/>
                  <a:ext cx="1024647" cy="685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037492" y="0"/>
                  <a:ext cx="11154508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sp>
            <p:nvSpPr>
              <p:cNvPr id="24" name="Right Arrow 23"/>
              <p:cNvSpPr/>
              <p:nvPr/>
            </p:nvSpPr>
            <p:spPr>
              <a:xfrm rot="10800000">
                <a:off x="8151779" y="0"/>
                <a:ext cx="4040220" cy="1322962"/>
              </a:xfrm>
              <a:prstGeom prst="rightArrow">
                <a:avLst/>
              </a:prstGeom>
              <a:solidFill>
                <a:srgbClr val="DE5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40075FAA-014C-4F94-BB33-E2DD44A82F33}"/>
                  </a:ext>
                </a:extLst>
              </p:cNvPr>
              <p:cNvSpPr txBox="1"/>
              <p:nvPr/>
            </p:nvSpPr>
            <p:spPr>
              <a:xfrm>
                <a:off x="8896329" y="338314"/>
                <a:ext cx="329567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US" altLang="ko-KR" sz="3600" i="1" dirty="0" smtClean="0">
                    <a:solidFill>
                      <a:schemeClr val="bg2"/>
                    </a:solidFill>
                    <a:latin typeface="Arial Rounded MT Bold" panose="020F0704030504030204" pitchFamily="34" charset="0"/>
                    <a:cs typeface="Arial" pitchFamily="34" charset="0"/>
                  </a:rPr>
                  <a:t>Naïve Bayes</a:t>
                </a:r>
                <a:endParaRPr lang="ko-KR" altLang="en-US" sz="3600" i="1" dirty="0">
                  <a:solidFill>
                    <a:schemeClr val="bg2"/>
                  </a:solidFill>
                  <a:latin typeface="Arial Rounded MT Bold" panose="020F0704030504030204" pitchFamily="34" charset="0"/>
                  <a:cs typeface="Arial" pitchFamily="34" charset="0"/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 rot="10800000">
                <a:off x="7245795" y="-1"/>
                <a:ext cx="1070043" cy="1245142"/>
              </a:xfrm>
              <a:prstGeom prst="chevron">
                <a:avLst/>
              </a:prstGeom>
              <a:solidFill>
                <a:srgbClr val="DE56B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/>
              <p:cNvSpPr/>
              <p:nvPr/>
            </p:nvSpPr>
            <p:spPr>
              <a:xfrm rot="10800000">
                <a:off x="6339810" y="19453"/>
                <a:ext cx="1070043" cy="1245142"/>
              </a:xfrm>
              <a:prstGeom prst="chevron">
                <a:avLst/>
              </a:prstGeom>
              <a:solidFill>
                <a:srgbClr val="DE5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Picture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353" y="2160756"/>
                <a:ext cx="9714285" cy="2839262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8677073" y="4998588"/>
                <a:ext cx="2901115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18034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dirty="0" err="1" smtClean="0"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Alur</a:t>
                </a:r>
                <a:r>
                  <a:rPr lang="en-ID" dirty="0" smtClean="0"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dirty="0" err="1"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ID" dirty="0"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i="1" dirty="0"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Naïve Bayes</a:t>
                </a:r>
                <a:endParaRPr lang="en-ID" sz="2800" dirty="0">
                  <a:effectLst/>
                  <a:latin typeface="Impact" panose="020B080603090205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Pie 24">
              <a:extLst>
                <a:ext uri="{FF2B5EF4-FFF2-40B4-BE49-F238E27FC236}">
                  <a16:creationId xmlns:a16="http://schemas.microsoft.com/office/drawing/2014/main" xmlns="" id="{DB38F196-AF37-4B00-AA3E-183F9372FBAD}"/>
                </a:ext>
              </a:extLst>
            </p:cNvPr>
            <p:cNvSpPr/>
            <p:nvPr/>
          </p:nvSpPr>
          <p:spPr>
            <a:xfrm>
              <a:off x="10778930" y="5340958"/>
              <a:ext cx="1923191" cy="1912544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ight Triangle 17">
              <a:extLst>
                <a:ext uri="{FF2B5EF4-FFF2-40B4-BE49-F238E27FC236}">
                  <a16:creationId xmlns:a16="http://schemas.microsoft.com/office/drawing/2014/main" xmlns="" id="{5E5AE7B0-988E-44BF-89EA-013033086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8277" y="118851"/>
              <a:ext cx="1451917" cy="1728777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136698" y="2449196"/>
                  </a:moveTo>
                  <a:lnTo>
                    <a:pt x="2016940" y="2568954"/>
                  </a:lnTo>
                  <a:lnTo>
                    <a:pt x="2144156" y="2696170"/>
                  </a:lnTo>
                  <a:lnTo>
                    <a:pt x="2016940" y="2823386"/>
                  </a:lnTo>
                  <a:lnTo>
                    <a:pt x="2136698" y="2943144"/>
                  </a:lnTo>
                  <a:lnTo>
                    <a:pt x="2263914" y="2815928"/>
                  </a:lnTo>
                  <a:lnTo>
                    <a:pt x="2391130" y="2943144"/>
                  </a:lnTo>
                  <a:lnTo>
                    <a:pt x="2510888" y="2823386"/>
                  </a:lnTo>
                  <a:lnTo>
                    <a:pt x="2383672" y="2696170"/>
                  </a:lnTo>
                  <a:lnTo>
                    <a:pt x="2510888" y="2568954"/>
                  </a:lnTo>
                  <a:lnTo>
                    <a:pt x="2391130" y="2449196"/>
                  </a:lnTo>
                  <a:lnTo>
                    <a:pt x="2263914" y="2576412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974420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926" y="1564186"/>
            <a:ext cx="11361907" cy="4751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rame 1"/>
          <p:cNvSpPr/>
          <p:nvPr/>
        </p:nvSpPr>
        <p:spPr>
          <a:xfrm>
            <a:off x="2937753" y="279948"/>
            <a:ext cx="5778229" cy="817123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2305" y="365343"/>
            <a:ext cx="538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atin typeface="Arial Rounded MT Bold" panose="020F0704030504030204" pitchFamily="34" charset="0"/>
              </a:rPr>
              <a:t>Confusion Matrix</a:t>
            </a:r>
            <a:endParaRPr lang="en-ID" sz="3600" b="1" i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2" y="1992016"/>
            <a:ext cx="10791217" cy="38957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092854">
            <a:off x="6959" y="1544544"/>
            <a:ext cx="1420238" cy="42783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 rot="18939295">
            <a:off x="10907473" y="5975636"/>
            <a:ext cx="1420238" cy="42783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0" y="3353268"/>
            <a:ext cx="12192000" cy="35819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0" y="-26809"/>
            <a:ext cx="12192000" cy="3599234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47" y="1548910"/>
            <a:ext cx="9257899" cy="48399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889113" y="161613"/>
            <a:ext cx="6413771" cy="97276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3420891" y="294053"/>
            <a:ext cx="535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Tingkat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Akurasi</a:t>
            </a:r>
            <a:endParaRPr lang="en-ID" sz="4000" b="1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7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9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>
          <a:xfrm>
            <a:off x="5265905" y="284228"/>
            <a:ext cx="6926093" cy="758757"/>
          </a:xfrm>
          <a:prstGeom prst="parallelogram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arallelogram 6"/>
          <p:cNvSpPr/>
          <p:nvPr/>
        </p:nvSpPr>
        <p:spPr>
          <a:xfrm>
            <a:off x="444229" y="2642681"/>
            <a:ext cx="10214043" cy="3365771"/>
          </a:xfrm>
          <a:prstGeom prst="parallelogram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Parallelogram 1"/>
          <p:cNvSpPr/>
          <p:nvPr/>
        </p:nvSpPr>
        <p:spPr>
          <a:xfrm>
            <a:off x="5032440" y="0"/>
            <a:ext cx="6926093" cy="758757"/>
          </a:xfrm>
          <a:prstGeom prst="parallelogram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5820379" y="-5369"/>
            <a:ext cx="535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Kesimpulan</a:t>
            </a:r>
            <a:endParaRPr lang="en-ID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-1" y="2023353"/>
            <a:ext cx="10214043" cy="3365771"/>
          </a:xfrm>
          <a:prstGeom prst="parallelogram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1031130" y="2178255"/>
            <a:ext cx="8151779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banyaknya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memengerahui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keakuratan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LDA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</a:t>
            </a:r>
            <a:r>
              <a:rPr lang="en-ID" i="1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yang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keakurasian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LDA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LDA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</a:t>
            </a:r>
            <a:r>
              <a:rPr lang="en-ID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tahankan</a:t>
            </a:r>
            <a:r>
              <a:rPr lang="en-ID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keakuratannya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</a:t>
            </a:r>
            <a:r>
              <a:rPr lang="en-ID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fikasi</a:t>
            </a:r>
            <a:r>
              <a:rPr lang="en-ID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Bayes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mempertahankan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keakuratannya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ID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LDA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keakuratannya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Bayes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4229" y="6145755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/>
          <p:cNvSpPr/>
          <p:nvPr/>
        </p:nvSpPr>
        <p:spPr>
          <a:xfrm>
            <a:off x="1031130" y="6145755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1618031" y="6145754"/>
            <a:ext cx="447473" cy="44747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/>
          <p:cNvSpPr/>
          <p:nvPr/>
        </p:nvSpPr>
        <p:spPr>
          <a:xfrm>
            <a:off x="2204932" y="6163083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2791833" y="6145753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/>
          <p:cNvSpPr/>
          <p:nvPr/>
        </p:nvSpPr>
        <p:spPr>
          <a:xfrm>
            <a:off x="3378734" y="6140010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3965635" y="6140010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4552536" y="6140010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5139437" y="6163082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/>
          <p:cNvSpPr/>
          <p:nvPr/>
        </p:nvSpPr>
        <p:spPr>
          <a:xfrm>
            <a:off x="5726338" y="6140009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/>
          <p:cNvSpPr/>
          <p:nvPr/>
        </p:nvSpPr>
        <p:spPr>
          <a:xfrm>
            <a:off x="6300259" y="6144265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6887160" y="6144265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7474061" y="6144264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/>
          <p:cNvSpPr/>
          <p:nvPr/>
        </p:nvSpPr>
        <p:spPr>
          <a:xfrm>
            <a:off x="8060962" y="6161593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/>
          <p:cNvSpPr/>
          <p:nvPr/>
        </p:nvSpPr>
        <p:spPr>
          <a:xfrm>
            <a:off x="8647863" y="6144263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Oval 27"/>
          <p:cNvSpPr/>
          <p:nvPr/>
        </p:nvSpPr>
        <p:spPr>
          <a:xfrm>
            <a:off x="9234764" y="6138520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5194569" y="1119234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5781470" y="1113491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Oval 51"/>
          <p:cNvSpPr/>
          <p:nvPr/>
        </p:nvSpPr>
        <p:spPr>
          <a:xfrm>
            <a:off x="6368371" y="1113491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6955272" y="1113491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7542173" y="1136563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8129074" y="1113490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8702995" y="1117746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Oval 56"/>
          <p:cNvSpPr/>
          <p:nvPr/>
        </p:nvSpPr>
        <p:spPr>
          <a:xfrm>
            <a:off x="9289896" y="1117746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Oval 57"/>
          <p:cNvSpPr/>
          <p:nvPr/>
        </p:nvSpPr>
        <p:spPr>
          <a:xfrm>
            <a:off x="9876797" y="1117745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Oval 58"/>
          <p:cNvSpPr/>
          <p:nvPr/>
        </p:nvSpPr>
        <p:spPr>
          <a:xfrm>
            <a:off x="10463698" y="1135074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Oval 59"/>
          <p:cNvSpPr/>
          <p:nvPr/>
        </p:nvSpPr>
        <p:spPr>
          <a:xfrm>
            <a:off x="11050599" y="1117744"/>
            <a:ext cx="447473" cy="44747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Oval 60"/>
          <p:cNvSpPr/>
          <p:nvPr/>
        </p:nvSpPr>
        <p:spPr>
          <a:xfrm>
            <a:off x="11637500" y="1112001"/>
            <a:ext cx="447473" cy="447473"/>
          </a:xfrm>
          <a:prstGeom prst="ellipse">
            <a:avLst/>
          </a:prstGeom>
          <a:solidFill>
            <a:srgbClr val="975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511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502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Arial Unicode MS</vt:lpstr>
      <vt:lpstr>맑은 고딕</vt:lpstr>
      <vt:lpstr>Arial</vt:lpstr>
      <vt:lpstr>Arial Rounded MT Bold</vt:lpstr>
      <vt:lpstr>Calibri</vt:lpstr>
      <vt:lpstr>Cambria Math</vt:lpstr>
      <vt:lpstr>Courier New</vt:lpstr>
      <vt:lpstr>FROSTBITE Narrow</vt:lpstr>
      <vt:lpstr>Impact</vt:lpstr>
      <vt:lpstr>Sketchzone</vt:lpstr>
      <vt:lpstr>Stencil</vt:lpstr>
      <vt:lpstr>Techno Hideo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Fatchan Sayib</cp:lastModifiedBy>
  <cp:revision>109</cp:revision>
  <dcterms:created xsi:type="dcterms:W3CDTF">2020-01-20T05:08:25Z</dcterms:created>
  <dcterms:modified xsi:type="dcterms:W3CDTF">2021-11-06T12:37:40Z</dcterms:modified>
</cp:coreProperties>
</file>