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458D-8999-4661-83DD-C6A86A5A2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0E09-7B9D-49FC-A354-F9D10699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Proyek</a:t>
            </a:r>
            <a:r>
              <a:rPr lang="en-US" dirty="0" smtClean="0"/>
              <a:t> 1 – </a:t>
            </a:r>
            <a:r>
              <a:rPr lang="en-US" dirty="0" err="1" smtClean="0"/>
              <a:t>Aplikasi</a:t>
            </a:r>
            <a:r>
              <a:rPr lang="en-US" dirty="0" smtClean="0"/>
              <a:t> Food Court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67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Atika</a:t>
            </a:r>
            <a:endParaRPr lang="en-US" dirty="0" smtClean="0"/>
          </a:p>
          <a:p>
            <a:r>
              <a:rPr lang="en-US" dirty="0" err="1" smtClean="0"/>
              <a:t>Cahya</a:t>
            </a:r>
            <a:endParaRPr lang="en-US" dirty="0" smtClean="0"/>
          </a:p>
          <a:p>
            <a:r>
              <a:rPr lang="en-US" dirty="0" smtClean="0"/>
              <a:t>Regawa</a:t>
            </a:r>
          </a:p>
          <a:p>
            <a:r>
              <a:rPr lang="en-US" dirty="0" err="1" smtClean="0"/>
              <a:t>Rizki</a:t>
            </a:r>
            <a:endParaRPr lang="en-US" dirty="0" smtClean="0"/>
          </a:p>
          <a:p>
            <a:r>
              <a:rPr lang="en-US" dirty="0" smtClean="0"/>
              <a:t>Tiara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mengefisienkan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Food Court.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8" y="1417320"/>
            <a:ext cx="11058508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Keunggulan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disbanding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Pengunjung tidak usah mengantri untuk memilih orderan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Pengunjung yang datang sendiri tidak usah khawatir kehabisan tempat ketika order karena order langsung di meja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Bisa mengorder makanan beramai-ramai (biasanya order makanan di wakilkan)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Pilihan menu yang beragam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Minta bon tidak usah teriak teriak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dirty="0"/>
              <a:t>Pembayaran menggunakan debit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Ditampilkan video/games ketika pengunjung menunggu pesanan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Pengunjung dapat menambahkan keterangan pada pesanan (ex: jangan pakai garam)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Tampilkan iklan pada meja.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1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Database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DFE3E5"/>
      </a:lt2>
      <a:accent1>
        <a:srgbClr val="C00000"/>
      </a:accent1>
      <a:accent2>
        <a:srgbClr val="FF0000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Proyek 1 – Aplikasi Food Court</vt:lpstr>
      <vt:lpstr>Aplikasi Food Court</vt:lpstr>
      <vt:lpstr>Alur</vt:lpstr>
      <vt:lpstr>Keunggulan</vt:lpstr>
      <vt:lpstr>Ide</vt:lpstr>
      <vt:lpstr>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1 – Aplikasi Food Court</dc:title>
  <dc:creator>Regawa</dc:creator>
  <cp:lastModifiedBy>Regawa</cp:lastModifiedBy>
  <cp:revision>4</cp:revision>
  <dcterms:created xsi:type="dcterms:W3CDTF">2018-02-27T00:31:29Z</dcterms:created>
  <dcterms:modified xsi:type="dcterms:W3CDTF">2018-02-27T00:34:45Z</dcterms:modified>
</cp:coreProperties>
</file>