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491" y="1966069"/>
            <a:ext cx="48600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Kelompok 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Atika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Cahya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Regawa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Rizki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Tiara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n-NO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9490" y="91846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Proyek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 –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Aplikasi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Food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Court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79490" y="4844068"/>
            <a:ext cx="84044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9776" y="4501588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Aplikasi</a:t>
            </a:r>
            <a:r>
              <a:rPr lang="en-US" altLang="ko-KR" dirty="0"/>
              <a:t> Food Court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7725" y="852596"/>
            <a:ext cx="6912768" cy="460648"/>
          </a:xfrm>
        </p:spPr>
        <p:txBody>
          <a:bodyPr/>
          <a:lstStyle/>
          <a:p>
            <a:pPr lvl="0"/>
            <a:r>
              <a:rPr lang="en-US" altLang="ko-KR" b="1" dirty="0" smtClean="0"/>
              <a:t>-------------------------------------------------------------------------------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331640" y="1313244"/>
            <a:ext cx="6912768" cy="2995737"/>
          </a:xfrm>
        </p:spPr>
        <p:txBody>
          <a:bodyPr/>
          <a:lstStyle/>
          <a:p>
            <a:r>
              <a:rPr lang="en-US" altLang="ko-KR" sz="1800" dirty="0" err="1"/>
              <a:t>Aplikasi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merupakan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sebuah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layanan</a:t>
            </a:r>
            <a:r>
              <a:rPr lang="en-US" altLang="ko-KR" sz="1800" dirty="0"/>
              <a:t> yang </a:t>
            </a:r>
            <a:r>
              <a:rPr lang="en-US" altLang="ko-KR" sz="1800" dirty="0" err="1"/>
              <a:t>bertujuan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untuk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mengefisienkan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sistem</a:t>
            </a:r>
            <a:r>
              <a:rPr lang="en-US" altLang="ko-KR" sz="1800" dirty="0"/>
              <a:t> Food Court.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Alur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322841" y="1707654"/>
            <a:ext cx="6498318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7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Keunggulan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800" dirty="0" err="1"/>
              <a:t>Adapun</a:t>
            </a:r>
            <a:r>
              <a:rPr lang="en-US" sz="1800" dirty="0"/>
              <a:t> </a:t>
            </a:r>
            <a:r>
              <a:rPr lang="en-US" sz="1800" dirty="0" err="1"/>
              <a:t>keunggulan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disbanding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konvensional</a:t>
            </a:r>
            <a:r>
              <a:rPr lang="en-US" sz="1800" dirty="0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Pengunjung tidak usah mengantri untuk memilih orderan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Pengunjung yang datang sendiri tidak usah khawatir kehabisan tempat ketika order karena order langsung di meja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Bisa mengorder makanan beramai-ramai (biasanya order makanan di wakilkan)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Pilihan menu yang beragam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Minta bon tidak usah teriak teriak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596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Pembayaran menggunakan debit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Ditampilkan video/games ketika pengunjung menunggu pesanan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Pengunjung dapat menambahkan keterangan pada pesanan (ex: jangan pakai garam)</a:t>
            </a:r>
            <a:endParaRPr lang="en-US" sz="1800" dirty="0"/>
          </a:p>
          <a:p>
            <a:pPr marL="514350" lvl="0" indent="-514350">
              <a:buFont typeface="+mj-lt"/>
              <a:buAutoNum type="arabicPeriod"/>
            </a:pPr>
            <a:r>
              <a:rPr lang="id-ID" sz="1800" dirty="0"/>
              <a:t>Tampilkan iklan pada meja.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139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Proyek</a:t>
            </a:r>
            <a:r>
              <a:rPr lang="en-US" altLang="ko-KR" dirty="0">
                <a:ea typeface="맑은 고딕" pitchFamily="50" charset="-127"/>
              </a:rPr>
              <a:t> 1 – </a:t>
            </a:r>
            <a:r>
              <a:rPr lang="en-US" altLang="ko-KR" dirty="0" err="1">
                <a:ea typeface="맑은 고딕" pitchFamily="50" charset="-127"/>
              </a:rPr>
              <a:t>Aplikasi</a:t>
            </a:r>
            <a:r>
              <a:rPr lang="en-US" altLang="ko-KR" dirty="0">
                <a:ea typeface="맑은 고딕" pitchFamily="50" charset="-127"/>
              </a:rPr>
              <a:t> Food Court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Progress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Sudah</a:t>
            </a:r>
            <a:r>
              <a:rPr lang="en-US" sz="1800" dirty="0" smtClean="0"/>
              <a:t> </a:t>
            </a:r>
            <a:r>
              <a:rPr lang="en-US" sz="1800" dirty="0" err="1"/>
              <a:t>mempelajari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Database (</a:t>
            </a:r>
            <a:r>
              <a:rPr lang="en-US" sz="1800" dirty="0" err="1"/>
              <a:t>MySql</a:t>
            </a:r>
            <a:r>
              <a:rPr lang="en-US" sz="18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Sudah</a:t>
            </a:r>
            <a:r>
              <a:rPr lang="en-US" sz="1800" dirty="0" smtClean="0"/>
              <a:t> </a:t>
            </a:r>
            <a:r>
              <a:rPr lang="en-US" sz="1800" dirty="0" err="1" smtClean="0"/>
              <a:t>mempelajari</a:t>
            </a:r>
            <a:r>
              <a:rPr lang="en-US" sz="1800" dirty="0" smtClean="0"/>
              <a:t> tools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pengerjaan</a:t>
            </a:r>
            <a:r>
              <a:rPr lang="en-US" sz="1800" dirty="0" smtClean="0"/>
              <a:t> </a:t>
            </a:r>
            <a:r>
              <a:rPr lang="en-US" sz="1800" dirty="0" err="1" smtClean="0"/>
              <a:t>proyek</a:t>
            </a:r>
            <a:r>
              <a:rPr lang="en-US" sz="1800" dirty="0" smtClean="0"/>
              <a:t> (ex : </a:t>
            </a:r>
            <a:r>
              <a:rPr lang="en-US" sz="1800" dirty="0" err="1" smtClean="0"/>
              <a:t>Git</a:t>
            </a:r>
            <a:r>
              <a:rPr lang="en-US" sz="1800" dirty="0" smtClean="0"/>
              <a:t>)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452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166</Words>
  <Application>Microsoft Office PowerPoint</Application>
  <PresentationFormat>On-screen Show (16:9)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Custom Design</vt:lpstr>
      <vt:lpstr>PowerPoint Presentation</vt:lpstr>
      <vt:lpstr>Aplikasi Food Court</vt:lpstr>
      <vt:lpstr>Proyek 1 – Aplikasi Food Court</vt:lpstr>
      <vt:lpstr>Proyek 1 – Aplikasi Food Court</vt:lpstr>
      <vt:lpstr>Proyek 1 – Aplikasi Food Court</vt:lpstr>
      <vt:lpstr>Proyek 1 – Aplikasi Food Court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Regawa</cp:lastModifiedBy>
  <cp:revision>32</cp:revision>
  <dcterms:created xsi:type="dcterms:W3CDTF">2014-04-01T16:27:38Z</dcterms:created>
  <dcterms:modified xsi:type="dcterms:W3CDTF">2018-02-27T00:48:51Z</dcterms:modified>
</cp:coreProperties>
</file>