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4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91" y="1966069"/>
            <a:ext cx="4860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Atika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Cahya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Regawa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Rizki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Tiara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n-NO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9490" y="91846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Proyek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 –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Aplikasi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Food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Court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79490" y="4844068"/>
            <a:ext cx="8404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776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Aplikasi</a:t>
            </a:r>
            <a:r>
              <a:rPr lang="en-US" altLang="ko-KR" dirty="0"/>
              <a:t> Food Court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7725" y="852596"/>
            <a:ext cx="6912768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-------------------------------------------------------------------------------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313244"/>
            <a:ext cx="6912768" cy="2995737"/>
          </a:xfrm>
        </p:spPr>
        <p:txBody>
          <a:bodyPr/>
          <a:lstStyle/>
          <a:p>
            <a:pPr algn="just"/>
            <a:r>
              <a:rPr lang="en-US" altLang="ko-KR" sz="1800" dirty="0" err="1" smtClean="0"/>
              <a:t>Aplikasi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ini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merupakan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sebuah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layanan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bertujuan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mengefisienkan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sistem</a:t>
            </a:r>
            <a:r>
              <a:rPr lang="en-US" altLang="ko-KR" sz="1800" dirty="0"/>
              <a:t> Food Court</a:t>
            </a:r>
            <a:r>
              <a:rPr lang="en-US" altLang="ko-KR" sz="1800" dirty="0" smtClean="0"/>
              <a:t>.</a:t>
            </a:r>
            <a:r>
              <a:rPr lang="id-ID" altLang="ko-KR" sz="1800" dirty="0" smtClean="0"/>
              <a:t> Jadi, pengunjung Food Court tidak perlu mengantri saat memesan makanan, cukup memesan melalui aplikasi web pada tab yang sudah terhubung dengan aplikasi yang ada di toko/kedai makanan. </a:t>
            </a:r>
            <a:r>
              <a:rPr lang="id-ID" altLang="ko-KR" sz="1800" dirty="0" smtClean="0"/>
              <a:t>Sebelum </a:t>
            </a:r>
            <a:r>
              <a:rPr lang="id-ID" altLang="ko-KR" sz="1800" dirty="0" smtClean="0"/>
              <a:t>pengunjung duduk di salah satu meja di Food Court, pengunjung bisa melihat ketersediaan meja melalui aplikasi.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Alur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22841" y="1707654"/>
            <a:ext cx="6498318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Keunggulan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 err="1"/>
              <a:t>Adapun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konvensional</a:t>
            </a:r>
            <a:r>
              <a:rPr lang="en-US" sz="18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tidak usah mengantri untuk memilih orderan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yang datang sendiri tidak usah khawatir kehabisan tempat </a:t>
            </a:r>
            <a:r>
              <a:rPr lang="id-ID" sz="1800" dirty="0" smtClean="0"/>
              <a:t>   ketika </a:t>
            </a:r>
            <a:r>
              <a:rPr lang="id-ID" sz="1800" dirty="0"/>
              <a:t>order karena order langsung di meja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Bisa mengorder makanan beramai-ramai (biasanya order makanan di </a:t>
            </a:r>
            <a:r>
              <a:rPr lang="id-ID" sz="1800" dirty="0" smtClean="0"/>
              <a:t>    wakilkan</a:t>
            </a:r>
            <a:r>
              <a:rPr lang="id-ID" sz="1800" dirty="0"/>
              <a:t>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Pilihan menu yang beragam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Minta bon tidak usah </a:t>
            </a:r>
            <a:r>
              <a:rPr lang="id-ID" sz="1800" dirty="0" smtClean="0"/>
              <a:t>teriak-teriak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59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Data Scrapping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meja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toko, makanan, minuman, harga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transaksi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pengunjung</a:t>
            </a:r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563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Pembayaran menggunakan debit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Ditampilkan video/games ketika pengunjung menunggu pesanan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dapat menambahkan keterangan pada pesanan (ex: jangan pakai garam)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Tampilkan iklan pada meja.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139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Database (</a:t>
            </a:r>
            <a:r>
              <a:rPr lang="en-US" sz="1800" dirty="0" err="1"/>
              <a:t>MySql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mempelajari</a:t>
            </a:r>
            <a:r>
              <a:rPr lang="en-US" sz="1800" dirty="0" smtClean="0"/>
              <a:t> tools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pengerjaan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(ex : </a:t>
            </a:r>
            <a:r>
              <a:rPr lang="en-US" sz="1800" dirty="0" err="1" smtClean="0"/>
              <a:t>Git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5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236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Custom Design</vt:lpstr>
      <vt:lpstr>PowerPoint Presentation</vt:lpstr>
      <vt:lpstr>Aplikasi Food Court</vt:lpstr>
      <vt:lpstr>Proyek 1 – Aplikasi Food Court</vt:lpstr>
      <vt:lpstr>Proyek 1 – Aplikasi Food Court</vt:lpstr>
      <vt:lpstr>Proyek 1 – Aplikasi Food Court</vt:lpstr>
      <vt:lpstr>Proyek 1 – Aplikasi Food Court</vt:lpstr>
      <vt:lpstr>Proyek 1 – Aplikasi Food Court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52</cp:revision>
  <dcterms:created xsi:type="dcterms:W3CDTF">2014-04-01T16:27:38Z</dcterms:created>
  <dcterms:modified xsi:type="dcterms:W3CDTF">2018-02-27T01:11:22Z</dcterms:modified>
</cp:coreProperties>
</file>