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sldIdLst>
    <p:sldId id="256" r:id="rId2"/>
    <p:sldId id="257" r:id="rId3"/>
    <p:sldId id="283" r:id="rId4"/>
    <p:sldId id="306" r:id="rId5"/>
    <p:sldId id="307" r:id="rId6"/>
    <p:sldId id="309" r:id="rId7"/>
    <p:sldId id="308" r:id="rId8"/>
    <p:sldId id="310" r:id="rId9"/>
    <p:sldId id="311" r:id="rId10"/>
    <p:sldId id="312" r:id="rId11"/>
    <p:sldId id="313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Formulaire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Améliorer la saisie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L’attribut </a:t>
            </a:r>
            <a:r>
              <a:rPr lang="fr-FR" dirty="0" err="1">
                <a:latin typeface="Orbitron" panose="02000000000000000000"/>
              </a:rPr>
              <a:t>placeholder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L’attribut </a:t>
            </a:r>
            <a:r>
              <a:rPr lang="fr-FR" dirty="0" err="1">
                <a:latin typeface="Orbitron" panose="02000000000000000000"/>
              </a:rPr>
              <a:t>required</a:t>
            </a:r>
            <a:endParaRPr lang="fr-FR" dirty="0">
              <a:latin typeface="Orbitron" panose="02000000000000000000"/>
            </a:endParaRPr>
          </a:p>
          <a:p>
            <a:pPr marL="457200" lvl="1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51DD8F-FC75-8814-CBD1-74F81FC8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43" y="1454956"/>
            <a:ext cx="5615608" cy="16072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D2A13C-D46D-0FF7-4C2F-EADFE60C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59" y="4739752"/>
            <a:ext cx="3982006" cy="1019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5A2DD4-E231-BC7C-C3F8-1FBA4B24B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60" y="4673067"/>
            <a:ext cx="3448531" cy="1086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668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différents types d’input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424482-9844-BC14-003E-4DADC311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44" y="1983750"/>
            <a:ext cx="8974112" cy="46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Comprendre le mécanisme d’un formulaire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Construire un formulaire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Utilisé des formulaires HTML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Envoyer des données saisies par l’utilisateur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Exemple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Inscription sur un site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Laisser un commentaire sur un forum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Saisir un mot clé dans un moteur de recherche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Passer une commande en ligne</a:t>
            </a:r>
          </a:p>
        </p:txBody>
      </p:sp>
    </p:spTree>
    <p:extLst>
      <p:ext uri="{BB962C8B-B14F-4D97-AF65-F5344CB8AC3E}">
        <p14:creationId xmlns:p14="http://schemas.microsoft.com/office/powerpoint/2010/main" val="149704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zones de saisie basique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déclaration du formulaire &lt;</a:t>
            </a:r>
            <a:r>
              <a:rPr lang="fr-FR" dirty="0" err="1">
                <a:latin typeface="Orbitron" panose="02000000000000000000"/>
              </a:rPr>
              <a:t>form</a:t>
            </a:r>
            <a:r>
              <a:rPr lang="fr-FR" dirty="0">
                <a:latin typeface="Orbitron" panose="0200000000000000000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ligne de texte &lt;input&gt;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016E04-6607-8D45-CADF-8D4B2B96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99" y="2941647"/>
            <a:ext cx="6856602" cy="25686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D73133-B4BE-1686-2603-A243E20A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5" y="5671212"/>
            <a:ext cx="5372850" cy="733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435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zones de saisie basique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ligne de mot de passe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687DF7-9836-9DB1-C979-EF6B1857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5522700"/>
            <a:ext cx="5725324" cy="762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6897EC-F6DF-1237-CDB0-05B0668A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42" y="2949757"/>
            <a:ext cx="7074716" cy="14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zones de texte </a:t>
            </a:r>
            <a:r>
              <a:rPr lang="fr-FR" dirty="0" err="1">
                <a:latin typeface="Orbitron" panose="02000000000000000000"/>
              </a:rPr>
              <a:t>multi-lignes</a:t>
            </a: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listes déroulantes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6FFC3-4313-551E-A11E-0751A91D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888"/>
            <a:ext cx="6393110" cy="1214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4A8589-4D09-75C5-10DF-246AACA5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98" y="3726003"/>
            <a:ext cx="4416357" cy="30384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43514-6A63-F7FF-D76D-249A032A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130" y="2030111"/>
            <a:ext cx="4616728" cy="4024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40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boutons de choix multiple (</a:t>
            </a:r>
            <a:r>
              <a:rPr lang="fr-FR" dirty="0" err="1">
                <a:latin typeface="Orbitron" panose="02000000000000000000"/>
              </a:rPr>
              <a:t>checkbox</a:t>
            </a:r>
            <a:r>
              <a:rPr lang="fr-FR" dirty="0">
                <a:latin typeface="Orbitron" panose="02000000000000000000"/>
              </a:rPr>
              <a:t>)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boutons de choix unique (radio)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C535E0-3CD3-E185-4751-1E095245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5098"/>
            <a:ext cx="7969541" cy="35070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74CEA57-DBF8-FDFB-D0CA-C2FD5F51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52" y="2348919"/>
            <a:ext cx="3481138" cy="36366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19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boutons d’envoi (</a:t>
            </a:r>
            <a:r>
              <a:rPr lang="fr-FR" dirty="0" err="1">
                <a:latin typeface="Orbitron" panose="02000000000000000000"/>
              </a:rPr>
              <a:t>submit</a:t>
            </a:r>
            <a:r>
              <a:rPr lang="fr-FR" dirty="0">
                <a:latin typeface="Orbitron" panose="02000000000000000000"/>
              </a:rPr>
              <a:t>) et d’annulation (reset)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6D5B3F-6833-2AD9-BD8A-6CFB860C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57" y="2167235"/>
            <a:ext cx="4443178" cy="3048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A65698-0117-445C-F68B-8963B363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5" y="1916051"/>
            <a:ext cx="6757631" cy="41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56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Méthode GET ou POST ?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GET : les données apparaissent dans l’url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POST : les données sont passées par un fichier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Par défaut, c’est la méthode GET qui est utilisée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Attention, même si les paramètres n’apparaissent pas dans l’URL, ils sont envoyés dans la requête HTTP et sont donc bien visible, en clair, sur la trame réseau.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analysant l’URL d’une requête HTTP, on peut donc comprendre quelles sont les données envoyées par le formulaire.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52A4C7-E2F7-898E-2167-71AFCEF6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927876"/>
            <a:ext cx="9078592" cy="905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CB24A0-E41E-609A-65FE-1D4A484E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00" y="4117403"/>
            <a:ext cx="10690962" cy="3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6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238</Words>
  <Application>Microsoft Office PowerPoint</Application>
  <PresentationFormat>Grand écran</PresentationFormat>
  <Paragraphs>47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Orbitron</vt:lpstr>
      <vt:lpstr>Thème Office</vt:lpstr>
      <vt:lpstr>HTML CSS Javascript Formulaire</vt:lpstr>
      <vt:lpstr>Objectif</vt:lpstr>
      <vt:lpstr>Introduction</vt:lpstr>
      <vt:lpstr>Les formulaires HTML</vt:lpstr>
      <vt:lpstr>Les formulaires HTML</vt:lpstr>
      <vt:lpstr>Les formulaires HTML</vt:lpstr>
      <vt:lpstr>Les formulaires HTML</vt:lpstr>
      <vt:lpstr>Les formulaires HTML</vt:lpstr>
      <vt:lpstr>Les formulaires HTML</vt:lpstr>
      <vt:lpstr>Les formulaires HTML</vt:lpstr>
      <vt:lpstr>Les formulaires HTML</vt:lpstr>
      <vt:lpstr>HTML CSS Javascript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180</cp:revision>
  <dcterms:created xsi:type="dcterms:W3CDTF">2020-11-12T09:05:52Z</dcterms:created>
  <dcterms:modified xsi:type="dcterms:W3CDTF">2022-07-21T21:25:02Z</dcterms:modified>
</cp:coreProperties>
</file>