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256" r:id="rId2"/>
    <p:sldId id="257" r:id="rId3"/>
    <p:sldId id="28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- intro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Quasiment les mêmes opérateurs qu’en Java</a:t>
            </a:r>
          </a:p>
          <a:p>
            <a:r>
              <a:rPr lang="fr-FR" dirty="0"/>
              <a:t>La principale nouveauté : l’égalité stricte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2D7D4E-FB16-7C99-581E-478BCE37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2669743"/>
            <a:ext cx="403916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if… </a:t>
            </a:r>
            <a:r>
              <a:rPr lang="fr-FR" dirty="0" err="1"/>
              <a:t>else</a:t>
            </a:r>
            <a:r>
              <a:rPr lang="fr-FR" dirty="0"/>
              <a:t> if… 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switch… case</a:t>
            </a:r>
          </a:p>
          <a:p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do…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for</a:t>
            </a:r>
          </a:p>
          <a:p>
            <a:r>
              <a:rPr lang="fr-FR" dirty="0" err="1"/>
              <a:t>try</a:t>
            </a:r>
            <a:r>
              <a:rPr lang="fr-FR" dirty="0"/>
              <a:t>… catch</a:t>
            </a:r>
          </a:p>
        </p:txBody>
      </p:sp>
    </p:spTree>
    <p:extLst>
      <p:ext uri="{BB962C8B-B14F-4D97-AF65-F5344CB8AC3E}">
        <p14:creationId xmlns:p14="http://schemas.microsoft.com/office/powerpoint/2010/main" val="17617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principaux objets disponibles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  <a:p>
            <a:pPr lvl="1"/>
            <a:r>
              <a:rPr lang="fr-FR" dirty="0" err="1"/>
              <a:t>charAt</a:t>
            </a:r>
            <a:r>
              <a:rPr lang="fr-FR" dirty="0"/>
              <a:t>(), </a:t>
            </a:r>
            <a:r>
              <a:rPr lang="fr-FR" dirty="0" err="1"/>
              <a:t>concat</a:t>
            </a:r>
            <a:r>
              <a:rPr lang="fr-FR" dirty="0"/>
              <a:t>(), </a:t>
            </a:r>
            <a:r>
              <a:rPr lang="fr-FR" dirty="0" err="1"/>
              <a:t>indexOf</a:t>
            </a:r>
            <a:r>
              <a:rPr lang="fr-FR" dirty="0"/>
              <a:t>(), </a:t>
            </a:r>
            <a:r>
              <a:rPr lang="fr-FR" dirty="0" err="1"/>
              <a:t>substring</a:t>
            </a:r>
            <a:r>
              <a:rPr lang="fr-FR" dirty="0"/>
              <a:t>()…</a:t>
            </a:r>
          </a:p>
          <a:p>
            <a:r>
              <a:rPr lang="fr-FR" dirty="0" err="1"/>
              <a:t>Number</a:t>
            </a:r>
            <a:endParaRPr lang="fr-FR" dirty="0"/>
          </a:p>
          <a:p>
            <a:pPr lvl="1"/>
            <a:r>
              <a:rPr lang="fr-FR" dirty="0"/>
              <a:t>MAX_VALUE, MIN_VALUE, </a:t>
            </a:r>
            <a:r>
              <a:rPr lang="fr-FR" dirty="0" err="1"/>
              <a:t>isInteger</a:t>
            </a:r>
            <a:r>
              <a:rPr lang="fr-FR" dirty="0"/>
              <a:t>(), </a:t>
            </a:r>
            <a:r>
              <a:rPr lang="fr-FR" dirty="0" err="1"/>
              <a:t>isNan</a:t>
            </a:r>
            <a:r>
              <a:rPr lang="fr-FR" dirty="0"/>
              <a:t>()…</a:t>
            </a:r>
          </a:p>
          <a:p>
            <a:r>
              <a:rPr lang="fr-FR" dirty="0"/>
              <a:t>Math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(), </a:t>
            </a:r>
            <a:r>
              <a:rPr lang="fr-FR" dirty="0" err="1"/>
              <a:t>floor</a:t>
            </a:r>
            <a:r>
              <a:rPr lang="fr-FR" dirty="0"/>
              <a:t>(), </a:t>
            </a:r>
            <a:r>
              <a:rPr lang="fr-FR" dirty="0" err="1"/>
              <a:t>ceil</a:t>
            </a:r>
            <a:r>
              <a:rPr lang="fr-FR" dirty="0"/>
              <a:t>()…</a:t>
            </a:r>
          </a:p>
          <a:p>
            <a:r>
              <a:rPr lang="fr-FR" dirty="0"/>
              <a:t>Date</a:t>
            </a:r>
          </a:p>
          <a:p>
            <a:pPr lvl="1"/>
            <a:r>
              <a:rPr lang="fr-FR" dirty="0" err="1"/>
              <a:t>getDate</a:t>
            </a:r>
            <a:r>
              <a:rPr lang="fr-FR" dirty="0"/>
              <a:t>(), </a:t>
            </a:r>
            <a:r>
              <a:rPr lang="fr-FR" dirty="0" err="1"/>
              <a:t>getMonth</a:t>
            </a:r>
            <a:r>
              <a:rPr lang="fr-FR" dirty="0"/>
              <a:t>(), </a:t>
            </a:r>
            <a:r>
              <a:rPr lang="fr-FR" dirty="0" err="1"/>
              <a:t>getYear</a:t>
            </a:r>
            <a:r>
              <a:rPr lang="fr-FR" dirty="0"/>
              <a:t>(), </a:t>
            </a:r>
            <a:r>
              <a:rPr lang="fr-FR" dirty="0" err="1"/>
              <a:t>getHours</a:t>
            </a:r>
            <a:r>
              <a:rPr lang="fr-FR" dirty="0"/>
              <a:t>()…</a:t>
            </a:r>
          </a:p>
          <a:p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name</a:t>
            </a:r>
            <a:r>
              <a:rPr lang="fr-FR" dirty="0"/>
              <a:t>, message</a:t>
            </a:r>
          </a:p>
          <a:p>
            <a:r>
              <a:rPr lang="fr-FR" dirty="0"/>
              <a:t>Propriétés et variables globales</a:t>
            </a:r>
          </a:p>
          <a:p>
            <a:pPr lvl="1"/>
            <a:r>
              <a:rPr lang="fr-FR" dirty="0" err="1"/>
              <a:t>Infinity</a:t>
            </a:r>
            <a:r>
              <a:rPr lang="fr-FR" dirty="0"/>
              <a:t>, NaN, </a:t>
            </a:r>
            <a:r>
              <a:rPr lang="fr-FR" dirty="0" err="1"/>
              <a:t>undefined</a:t>
            </a:r>
            <a:r>
              <a:rPr lang="fr-FR" dirty="0"/>
              <a:t>, </a:t>
            </a:r>
            <a:r>
              <a:rPr lang="fr-FR" dirty="0" err="1"/>
              <a:t>isNaN</a:t>
            </a:r>
            <a:r>
              <a:rPr lang="fr-FR" dirty="0"/>
              <a:t>(), </a:t>
            </a:r>
            <a:r>
              <a:rPr lang="fr-FR" dirty="0" err="1"/>
              <a:t>parseFloat</a:t>
            </a:r>
            <a:r>
              <a:rPr lang="fr-FR" dirty="0"/>
              <a:t>(), </a:t>
            </a:r>
            <a:r>
              <a:rPr lang="fr-FR" dirty="0" err="1"/>
              <a:t>parseInt</a:t>
            </a:r>
            <a:r>
              <a:rPr lang="fr-FR" dirty="0"/>
              <a:t>()…</a:t>
            </a:r>
          </a:p>
        </p:txBody>
      </p:sp>
    </p:spTree>
    <p:extLst>
      <p:ext uri="{BB962C8B-B14F-4D97-AF65-F5344CB8AC3E}">
        <p14:creationId xmlns:p14="http://schemas.microsoft.com/office/powerpoint/2010/main" val="120774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Comme en Java</a:t>
            </a:r>
          </a:p>
          <a:p>
            <a:pPr lvl="1"/>
            <a:r>
              <a:rPr lang="fr-FR" dirty="0"/>
              <a:t>Taille dynamique</a:t>
            </a:r>
          </a:p>
          <a:p>
            <a:r>
              <a:rPr lang="fr-FR" dirty="0"/>
              <a:t>Propriétés et méthodes disponibles</a:t>
            </a:r>
          </a:p>
          <a:p>
            <a:pPr lvl="1"/>
            <a:r>
              <a:rPr lang="fr-FR" dirty="0" err="1"/>
              <a:t>length</a:t>
            </a:r>
            <a:r>
              <a:rPr lang="fr-FR" dirty="0"/>
              <a:t>, push(), pop(), slice(), sort(), </a:t>
            </a:r>
            <a:r>
              <a:rPr lang="fr-FR" dirty="0" err="1"/>
              <a:t>toString</a:t>
            </a:r>
            <a:r>
              <a:rPr lang="fr-FR" dirty="0"/>
              <a:t>()…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3FB15D-36AC-7CF8-3451-5FE85514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0" y="2015391"/>
            <a:ext cx="817359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Comme en Java</a:t>
            </a:r>
          </a:p>
          <a:p>
            <a:pPr lvl="1"/>
            <a:r>
              <a:rPr lang="fr-FR" dirty="0"/>
              <a:t>Taille dynamique</a:t>
            </a:r>
          </a:p>
          <a:p>
            <a:r>
              <a:rPr lang="fr-FR" dirty="0"/>
              <a:t>Propriétés et méthodes disponibles</a:t>
            </a:r>
          </a:p>
          <a:p>
            <a:pPr lvl="1"/>
            <a:r>
              <a:rPr lang="fr-FR" dirty="0" err="1"/>
              <a:t>length</a:t>
            </a:r>
            <a:r>
              <a:rPr lang="fr-FR" dirty="0"/>
              <a:t>, push(), pop(), slice(), sort(), </a:t>
            </a:r>
            <a:r>
              <a:rPr lang="fr-FR" dirty="0" err="1"/>
              <a:t>toString</a:t>
            </a:r>
            <a:r>
              <a:rPr lang="fr-FR" dirty="0"/>
              <a:t>()…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3FB15D-36AC-7CF8-3451-5FE85514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0" y="2015391"/>
            <a:ext cx="817359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- intro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Connaître les usages du Javascript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Connaître les caractéristiques du langage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Usage du Javascript aujourd’hui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A31F641-80D3-3EDB-8E4E-FCF23F65D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7"/>
          <a:stretch/>
        </p:blipFill>
        <p:spPr>
          <a:xfrm>
            <a:off x="0" y="1409351"/>
            <a:ext cx="11926964" cy="2548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570931C-1173-76BB-9B94-F952D5F3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7636"/>
            <a:ext cx="3949495" cy="181314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D7F300B-EA80-80AF-0E06-178362EEF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05" y="3958267"/>
            <a:ext cx="6756565" cy="2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Petite histoire du javascript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940D0E-9535-A187-52F5-BB702B70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80" y="892630"/>
            <a:ext cx="1567240" cy="16744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5402CC-1BFC-DA7F-6B05-304CE7F2C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9"/>
          <a:stretch/>
        </p:blipFill>
        <p:spPr>
          <a:xfrm>
            <a:off x="0" y="2499919"/>
            <a:ext cx="12192000" cy="38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langage interprété par le navigateur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F5BED5-2518-7695-98E0-CC5D491A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325964"/>
            <a:ext cx="937390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Javascript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99D6A55D-9F1D-E53E-77E0-CAF870C2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 Javascript respecte les paradigmes :</a:t>
            </a:r>
          </a:p>
          <a:p>
            <a:pPr marL="914400" lvl="1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Objet</a:t>
            </a:r>
          </a:p>
          <a:p>
            <a:pPr marL="914400" lvl="1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Procédural</a:t>
            </a:r>
          </a:p>
          <a:p>
            <a:pPr marL="914400" lvl="1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Fonctionnel</a:t>
            </a:r>
          </a:p>
          <a:p>
            <a:pPr marL="914400" lvl="1" indent="-311150">
              <a:spcBef>
                <a:spcPts val="1600"/>
              </a:spcBef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 Javascript est un langage interprété</a:t>
            </a:r>
          </a:p>
          <a:p>
            <a:pPr marL="457200" indent="-311150">
              <a:spcBef>
                <a:spcPts val="1600"/>
              </a:spcBef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 Javascript est souvent déstabilisant pour les développeurs objets</a:t>
            </a:r>
          </a:p>
        </p:txBody>
      </p:sp>
    </p:spTree>
    <p:extLst>
      <p:ext uri="{BB962C8B-B14F-4D97-AF65-F5344CB8AC3E}">
        <p14:creationId xmlns:p14="http://schemas.microsoft.com/office/powerpoint/2010/main" val="35215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99D6A55D-9F1D-E53E-77E0-CAF870C2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 Javascript utilise du </a:t>
            </a:r>
            <a:r>
              <a:rPr lang="fr-FR" b="1" dirty="0">
                <a:latin typeface="Orbitron" panose="02000000000000000000"/>
              </a:rPr>
              <a:t>typage dynamique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Les principaux types primitifs :</a:t>
            </a:r>
          </a:p>
          <a:p>
            <a:pPr marL="1371600" lvl="2" indent="-311150">
              <a:spcBef>
                <a:spcPts val="1600"/>
              </a:spcBef>
              <a:buSzPts val="1300"/>
              <a:buChar char="●"/>
            </a:pPr>
            <a:r>
              <a:rPr lang="fr-FR" dirty="0" err="1">
                <a:latin typeface="Orbitron" panose="02000000000000000000"/>
              </a:rPr>
              <a:t>boolean</a:t>
            </a:r>
            <a:endParaRPr lang="fr-FR" dirty="0">
              <a:latin typeface="Orbitron" panose="02000000000000000000"/>
            </a:endParaRPr>
          </a:p>
          <a:p>
            <a:pPr marL="1371600" lvl="2" indent="-311150">
              <a:spcBef>
                <a:spcPts val="1600"/>
              </a:spcBef>
              <a:buSzPts val="1300"/>
              <a:buChar char="●"/>
            </a:pPr>
            <a:r>
              <a:rPr lang="fr-FR" dirty="0" err="1">
                <a:latin typeface="Orbitron" panose="02000000000000000000"/>
              </a:rPr>
              <a:t>null</a:t>
            </a:r>
            <a:endParaRPr lang="fr-FR" dirty="0">
              <a:latin typeface="Orbitron" panose="02000000000000000000"/>
            </a:endParaRPr>
          </a:p>
          <a:p>
            <a:pPr marL="1371600" lvl="2" indent="-311150">
              <a:spcBef>
                <a:spcPts val="1600"/>
              </a:spcBef>
              <a:buSzPts val="1300"/>
              <a:buChar char="●"/>
            </a:pPr>
            <a:r>
              <a:rPr lang="fr-FR" dirty="0" err="1">
                <a:latin typeface="Orbitron" panose="02000000000000000000"/>
              </a:rPr>
              <a:t>undefined</a:t>
            </a:r>
            <a:endParaRPr lang="fr-FR" dirty="0">
              <a:latin typeface="Orbitron" panose="02000000000000000000"/>
            </a:endParaRPr>
          </a:p>
          <a:p>
            <a:pPr marL="1371600" lvl="2" indent="-311150">
              <a:spcBef>
                <a:spcPts val="1600"/>
              </a:spcBef>
              <a:buSzPts val="1300"/>
              <a:buChar char="●"/>
            </a:pPr>
            <a:r>
              <a:rPr lang="fr-FR" dirty="0" err="1">
                <a:latin typeface="Orbitron" panose="02000000000000000000"/>
              </a:rPr>
              <a:t>number</a:t>
            </a:r>
            <a:endParaRPr lang="fr-FR" dirty="0">
              <a:latin typeface="Orbitron" panose="02000000000000000000"/>
            </a:endParaRPr>
          </a:p>
          <a:p>
            <a:pPr marL="1371600" lvl="2" indent="-311150">
              <a:spcBef>
                <a:spcPts val="1600"/>
              </a:spcBef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string</a:t>
            </a:r>
          </a:p>
          <a:p>
            <a:pPr marL="457200" indent="-311150">
              <a:spcBef>
                <a:spcPts val="1600"/>
              </a:spcBef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indent="-311150">
              <a:spcBef>
                <a:spcPts val="1600"/>
              </a:spcBef>
              <a:buSzPts val="1300"/>
              <a:buChar char="●"/>
            </a:pPr>
            <a:endParaRPr lang="fr-FR" dirty="0">
              <a:latin typeface="Orbitron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623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99D6A55D-9F1D-E53E-77E0-CAF870C2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146050" indent="0">
              <a:spcBef>
                <a:spcPts val="1600"/>
              </a:spcBef>
              <a:buSzPts val="1300"/>
              <a:buNone/>
            </a:pPr>
            <a:r>
              <a:rPr lang="fr-FR" dirty="0" err="1">
                <a:latin typeface="Orbitron" panose="02000000000000000000"/>
              </a:rPr>
              <a:t>function</a:t>
            </a:r>
            <a:r>
              <a:rPr lang="fr-FR" dirty="0">
                <a:latin typeface="Orbitron" panose="02000000000000000000"/>
              </a:rPr>
              <a:t> nom(param1, param2…) {</a:t>
            </a:r>
          </a:p>
          <a:p>
            <a:pPr marL="146050" indent="0">
              <a:spcBef>
                <a:spcPts val="1600"/>
              </a:spcBef>
              <a:buSzPts val="1300"/>
              <a:buNone/>
            </a:pPr>
            <a:r>
              <a:rPr lang="fr-FR" dirty="0">
                <a:latin typeface="Orbitron" panose="02000000000000000000"/>
              </a:rPr>
              <a:t>	instructions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[return …]</a:t>
            </a:r>
          </a:p>
          <a:p>
            <a:pPr marL="146050" indent="0">
              <a:spcBef>
                <a:spcPts val="1600"/>
              </a:spcBef>
              <a:buSzPts val="1300"/>
              <a:buNone/>
            </a:pPr>
            <a:r>
              <a:rPr lang="fr-FR" dirty="0">
                <a:latin typeface="Orbitron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9C899A-3EBB-4CB9-76A2-0A3E366D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037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251</Words>
  <Application>Microsoft Office PowerPoint</Application>
  <PresentationFormat>Grand écran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Orbitron</vt:lpstr>
      <vt:lpstr>Thème Office</vt:lpstr>
      <vt:lpstr>HTML CSS Javascript Javascript - intro</vt:lpstr>
      <vt:lpstr>Objectif</vt:lpstr>
      <vt:lpstr>Usage du Javascript aujourd’hui</vt:lpstr>
      <vt:lpstr>Petite histoire du javascript</vt:lpstr>
      <vt:lpstr>Un langage interprété par le navigateur</vt:lpstr>
      <vt:lpstr>Le langage Javascript</vt:lpstr>
      <vt:lpstr>Les variables</vt:lpstr>
      <vt:lpstr>Les fonctions</vt:lpstr>
      <vt:lpstr>Un exemple</vt:lpstr>
      <vt:lpstr>Les opérateurs</vt:lpstr>
      <vt:lpstr>Les structures de code</vt:lpstr>
      <vt:lpstr>Les principaux objets disponibles</vt:lpstr>
      <vt:lpstr>Les tableaux</vt:lpstr>
      <vt:lpstr>Les tableaux</vt:lpstr>
      <vt:lpstr>HTML CSS Javascript Javascript - 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263</cp:revision>
  <dcterms:created xsi:type="dcterms:W3CDTF">2020-11-12T09:05:52Z</dcterms:created>
  <dcterms:modified xsi:type="dcterms:W3CDTF">2022-07-25T15:44:06Z</dcterms:modified>
</cp:coreProperties>
</file>