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7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2" r:id="rId14"/>
    <p:sldId id="294" r:id="rId15"/>
    <p:sldId id="28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E48"/>
    <a:srgbClr val="FF6600"/>
    <a:srgbClr val="006C71"/>
    <a:srgbClr val="57C3B9"/>
    <a:srgbClr val="E0F3F1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0DA68-315F-4F98-8DAE-06FC58876B9D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DA29-FDC0-44A6-B289-413439958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B742EAF2-CCF3-43F3-BBD8-C0C949177114}"/>
              </a:ext>
            </a:extLst>
          </p:cNvPr>
          <p:cNvSpPr txBox="1"/>
          <p:nvPr userDrawn="1"/>
        </p:nvSpPr>
        <p:spPr>
          <a:xfrm>
            <a:off x="0" y="6349589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 CASSIN – </a:t>
            </a:r>
            <a:r>
              <a:rPr lang="fr-F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etienne.cassin@sweetdreams.studio</a:t>
            </a:r>
            <a:endParaRPr lang="fr-FR" sz="1100" b="1" dirty="0">
              <a:solidFill>
                <a:schemeClr val="tx1">
                  <a:lumMod val="50000"/>
                  <a:lumOff val="50000"/>
                </a:schemeClr>
              </a:solidFill>
              <a:latin typeface="Orbitron" panose="02000000000000000000" pitchFamily="2" charset="0"/>
            </a:endParaRP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7083E5FB-EC98-4C89-A0A9-C2661C9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6473"/>
            <a:ext cx="12192000" cy="2105054"/>
          </a:xfrm>
          <a:prstGeom prst="rect">
            <a:avLst/>
          </a:prstGeom>
          <a:solidFill>
            <a:srgbClr val="006C7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 descr="Une image contenant texte, horloge, signe, jauge&#10;&#10;Description générée automatiquement">
            <a:extLst>
              <a:ext uri="{FF2B5EF4-FFF2-40B4-BE49-F238E27FC236}">
                <a16:creationId xmlns:a16="http://schemas.microsoft.com/office/drawing/2014/main" id="{F175E414-422A-641A-0DC4-C7FA8ECCF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7" y="508411"/>
            <a:ext cx="2339236" cy="5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58D992-47A2-4A3A-9102-EAE2DAA27D5B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43AA-43FB-4895-9DDA-E6E86409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74C5A7-071C-4932-AEF6-318E862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629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275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8DC90-E81F-4240-B66D-836B2B519AEA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87C86AC-E1C9-4E4C-8852-A90C0102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63BE2CE-37ED-44EC-9C82-A8892743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63" y="0"/>
            <a:ext cx="11280694" cy="76470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bg1"/>
                </a:solidFill>
                <a:effectLst/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D0CF757-2234-483B-A6E3-7067E3CB4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765175"/>
            <a:ext cx="7507779" cy="4159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>
              <a:buNone/>
              <a:defRPr sz="18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59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3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 err="1"/>
              <a:t>Javascript</a:t>
            </a:r>
            <a:r>
              <a:rPr lang="fr-FR" sz="4400" dirty="0"/>
              <a:t> – outils complémentaires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93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objets Javascript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Javascript, il est possible de regrouper ensemble des variables fortement liées entre elles.</a:t>
            </a:r>
          </a:p>
        </p:txBody>
      </p:sp>
    </p:spTree>
    <p:extLst>
      <p:ext uri="{BB962C8B-B14F-4D97-AF65-F5344CB8AC3E}">
        <p14:creationId xmlns:p14="http://schemas.microsoft.com/office/powerpoint/2010/main" val="261883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objets Javascript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Javascript, il est possible de regrouper ensemble des variables fortement liées entre elles.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Prenons l’exemple d’une liste d’étudiants auxquels nous aurions affecté une note : chaque étudiant est caractérisé par son nom, son prénom et la note qu’on lui a attribué.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La problématique est : comment représenteriez-vous ce scénario avec vos outils actuels ?</a:t>
            </a:r>
          </a:p>
        </p:txBody>
      </p:sp>
    </p:spTree>
    <p:extLst>
      <p:ext uri="{BB962C8B-B14F-4D97-AF65-F5344CB8AC3E}">
        <p14:creationId xmlns:p14="http://schemas.microsoft.com/office/powerpoint/2010/main" val="88375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objets Javascript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La notion d’objet va nous permettre de regrouper ensemble ces informations.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EC0A2D1-DF47-7E22-47EC-6F2FDFDF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65" y="1910364"/>
            <a:ext cx="9835497" cy="7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objets Javascript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La notion d’objet va nous permettre de regrouper ensemble ces informations.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Par la suite, manipuler ces objets est très simple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507415-877D-B339-FADC-F619DA26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3637484"/>
            <a:ext cx="5296639" cy="20576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B54FDD8-6E25-D3BE-E0F0-94AD1366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5" y="1910364"/>
            <a:ext cx="9835497" cy="7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2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objets Javascript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Essayons de manipuler un tableau d’étudiants !</a:t>
            </a:r>
          </a:p>
        </p:txBody>
      </p:sp>
    </p:spTree>
    <p:extLst>
      <p:ext uri="{BB962C8B-B14F-4D97-AF65-F5344CB8AC3E}">
        <p14:creationId xmlns:p14="http://schemas.microsoft.com/office/powerpoint/2010/main" val="51768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 err="1"/>
              <a:t>Javascript</a:t>
            </a:r>
            <a:r>
              <a:rPr lang="fr-FR" sz="4400" dirty="0"/>
              <a:t> – outils complémentaires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64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EFA3D28-FD32-4172-ACCE-BE80AB0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Savoir exploiter la balise </a:t>
            </a:r>
            <a:r>
              <a:rPr lang="fr-FR" dirty="0" err="1">
                <a:latin typeface="Orbitron" panose="02000000000000000000"/>
              </a:rPr>
              <a:t>template</a:t>
            </a:r>
            <a:r>
              <a:rPr lang="fr-FR" dirty="0">
                <a:latin typeface="Orbitron" panose="02000000000000000000"/>
              </a:rPr>
              <a:t> de HTML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Les fonctions </a:t>
            </a:r>
            <a:r>
              <a:rPr lang="fr-FR" dirty="0" err="1">
                <a:latin typeface="Orbitron" panose="02000000000000000000"/>
              </a:rPr>
              <a:t>setInterval</a:t>
            </a:r>
            <a:r>
              <a:rPr lang="fr-FR" dirty="0">
                <a:latin typeface="Orbitron" panose="02000000000000000000"/>
              </a:rPr>
              <a:t> et </a:t>
            </a:r>
            <a:r>
              <a:rPr lang="fr-FR" dirty="0" err="1">
                <a:latin typeface="Orbitron" panose="02000000000000000000"/>
              </a:rPr>
              <a:t>setTimeout</a:t>
            </a:r>
            <a:endParaRPr lang="fr-FR" dirty="0">
              <a:latin typeface="Orbitron" panose="02000000000000000000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Appréhender les objets en Javascript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Objectif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La balise template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La balise </a:t>
            </a:r>
            <a:r>
              <a:rPr lang="fr-FR" dirty="0" err="1"/>
              <a:t>template</a:t>
            </a:r>
            <a:r>
              <a:rPr lang="fr-FR" dirty="0"/>
              <a:t> est une balise HTML qui a la particularité de ne pas s’afficher sur votre page.</a:t>
            </a:r>
          </a:p>
          <a:p>
            <a:pPr marL="0" indent="0">
              <a:buNone/>
            </a:pPr>
            <a:r>
              <a:rPr lang="fr-FR" dirty="0"/>
              <a:t>Comme son nom l’indique, elle nous permettra de réaliser des </a:t>
            </a:r>
            <a:r>
              <a:rPr lang="fr-FR" dirty="0" err="1"/>
              <a:t>templates</a:t>
            </a:r>
            <a:r>
              <a:rPr lang="fr-FR" dirty="0"/>
              <a:t> d’éléments.</a:t>
            </a:r>
          </a:p>
        </p:txBody>
      </p:sp>
    </p:spTree>
    <p:extLst>
      <p:ext uri="{BB962C8B-B14F-4D97-AF65-F5344CB8AC3E}">
        <p14:creationId xmlns:p14="http://schemas.microsoft.com/office/powerpoint/2010/main" val="223007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La balise template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La balise </a:t>
            </a:r>
            <a:r>
              <a:rPr lang="fr-FR" dirty="0" err="1"/>
              <a:t>template</a:t>
            </a:r>
            <a:r>
              <a:rPr lang="fr-FR" dirty="0"/>
              <a:t> est une balise HTML qui a la particularité de ne pas s’afficher sur votre page.</a:t>
            </a:r>
          </a:p>
          <a:p>
            <a:pPr marL="0" indent="0">
              <a:buNone/>
            </a:pPr>
            <a:r>
              <a:rPr lang="fr-FR" dirty="0"/>
              <a:t>Comme son nom l’indique, elle nous permettra de réaliser des </a:t>
            </a:r>
            <a:r>
              <a:rPr lang="fr-FR" dirty="0" err="1"/>
              <a:t>templates</a:t>
            </a:r>
            <a:r>
              <a:rPr lang="fr-FR" dirty="0"/>
              <a:t> d’éléments.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B8B6F5-C57E-F1B5-5389-E9A58103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4" y="2913260"/>
            <a:ext cx="456311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8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La balise template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L’objectif de cette balise est de fournir des structures prédéfinies de balises HTML, que nous pourrons par la suite réutiliser en Javascript.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9740C9-8179-C56A-67DB-98A4BE8B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2890240"/>
            <a:ext cx="8878539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La balise template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Par la suite, le clone réalisé à partir du </a:t>
            </a:r>
            <a:r>
              <a:rPr lang="fr-FR" dirty="0" err="1"/>
              <a:t>template</a:t>
            </a:r>
            <a:r>
              <a:rPr lang="fr-FR" dirty="0"/>
              <a:t> pourra être injecté dans notre contenu HTML comme n’importe quel élément du DOM que nous aurions créé à la main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E00A41-F4E2-152D-EF21-6D217DCA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3406475"/>
            <a:ext cx="8745170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1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La balise template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Démo time !</a:t>
            </a:r>
          </a:p>
        </p:txBody>
      </p:sp>
    </p:spTree>
    <p:extLst>
      <p:ext uri="{BB962C8B-B14F-4D97-AF65-F5344CB8AC3E}">
        <p14:creationId xmlns:p14="http://schemas.microsoft.com/office/powerpoint/2010/main" val="375019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fonctions setInterval et setTimeout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Javascript propose deux fonctions particulièrement utiles permettant d’appliquer un délai sur l’exécution d’une fonction.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fonction </a:t>
            </a:r>
            <a:r>
              <a:rPr lang="fr-FR" dirty="0" err="1"/>
              <a:t>setTimeout</a:t>
            </a:r>
            <a:r>
              <a:rPr lang="fr-FR" dirty="0"/>
              <a:t> permet d’exécuter une instruction après un laps de temps donné.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fonction </a:t>
            </a:r>
            <a:r>
              <a:rPr lang="fr-FR" dirty="0" err="1"/>
              <a:t>setInterval</a:t>
            </a:r>
            <a:r>
              <a:rPr lang="fr-FR" dirty="0"/>
              <a:t> permet d’exécuter une instruction à une fréquence de temps donnée.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34E455-9AEE-E60B-A325-0E461ACC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59" y="2982045"/>
            <a:ext cx="7278281" cy="9823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1F7DD2-0003-A321-9865-A1991221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65" y="4978472"/>
            <a:ext cx="7396268" cy="10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5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objets Javascript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E6452-4AEF-08E9-830F-5CAC0525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37026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… ou le préambule à la programmation orientée objet !</a:t>
            </a:r>
          </a:p>
        </p:txBody>
      </p:sp>
    </p:spTree>
    <p:extLst>
      <p:ext uri="{BB962C8B-B14F-4D97-AF65-F5344CB8AC3E}">
        <p14:creationId xmlns:p14="http://schemas.microsoft.com/office/powerpoint/2010/main" val="1075931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Slides IB 2021" id="{7A2AA501-0351-44A1-89E9-942CA41885BE}" vid="{28485216-5441-4BF6-BA2B-A29CC81EF2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</TotalTime>
  <Words>368</Words>
  <Application>Microsoft Office PowerPoint</Application>
  <PresentationFormat>Grand écran</PresentationFormat>
  <Paragraphs>46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Orbitron</vt:lpstr>
      <vt:lpstr>Thème Office</vt:lpstr>
      <vt:lpstr>HTML CSS Javascript Javascript – outils complémentaires</vt:lpstr>
      <vt:lpstr>Objectif</vt:lpstr>
      <vt:lpstr>La balise template</vt:lpstr>
      <vt:lpstr>La balise template</vt:lpstr>
      <vt:lpstr>La balise template</vt:lpstr>
      <vt:lpstr>La balise template</vt:lpstr>
      <vt:lpstr>La balise template</vt:lpstr>
      <vt:lpstr>Les fonctions setInterval et setTimeout</vt:lpstr>
      <vt:lpstr>Les objets Javascript</vt:lpstr>
      <vt:lpstr>Les objets Javascript</vt:lpstr>
      <vt:lpstr>Les objets Javascript</vt:lpstr>
      <vt:lpstr>Les objets Javascript</vt:lpstr>
      <vt:lpstr>Les objets Javascript</vt:lpstr>
      <vt:lpstr>Les objets Javascript</vt:lpstr>
      <vt:lpstr>HTML CSS Javascript Javascript – outils complémentaires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BADUEL MAGUETA</dc:creator>
  <cp:lastModifiedBy>Etienne Cassin</cp:lastModifiedBy>
  <cp:revision>323</cp:revision>
  <dcterms:created xsi:type="dcterms:W3CDTF">2020-11-12T09:05:52Z</dcterms:created>
  <dcterms:modified xsi:type="dcterms:W3CDTF">2023-12-07T10:10:06Z</dcterms:modified>
</cp:coreProperties>
</file>