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4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8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E48"/>
    <a:srgbClr val="FF6600"/>
    <a:srgbClr val="006C71"/>
    <a:srgbClr val="57C3B9"/>
    <a:srgbClr val="E0F3F1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0DA68-315F-4F98-8DAE-06FC58876B9D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DA29-FDC0-44A6-B289-413439958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5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B742EAF2-CCF3-43F3-BBD8-C0C949177114}"/>
              </a:ext>
            </a:extLst>
          </p:cNvPr>
          <p:cNvSpPr txBox="1"/>
          <p:nvPr userDrawn="1"/>
        </p:nvSpPr>
        <p:spPr>
          <a:xfrm>
            <a:off x="0" y="6349589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 CASSIN – </a:t>
            </a:r>
            <a:r>
              <a:rPr lang="fr-F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etienne.cassin@sweetdreams.studio</a:t>
            </a:r>
            <a:endParaRPr lang="fr-FR" sz="1100" b="1" dirty="0">
              <a:solidFill>
                <a:schemeClr val="tx1">
                  <a:lumMod val="50000"/>
                  <a:lumOff val="50000"/>
                </a:schemeClr>
              </a:solidFill>
              <a:latin typeface="Orbitron" panose="02000000000000000000" pitchFamily="2" charset="0"/>
            </a:endParaRP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7083E5FB-EC98-4C89-A0A9-C2661C9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6473"/>
            <a:ext cx="12192000" cy="2105054"/>
          </a:xfrm>
          <a:prstGeom prst="rect">
            <a:avLst/>
          </a:prstGeom>
          <a:solidFill>
            <a:srgbClr val="006C7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7" name="Image 6" descr="Une image contenant texte, horloge, signe, jauge&#10;&#10;Description générée automatiquement">
            <a:extLst>
              <a:ext uri="{FF2B5EF4-FFF2-40B4-BE49-F238E27FC236}">
                <a16:creationId xmlns:a16="http://schemas.microsoft.com/office/drawing/2014/main" id="{F175E414-422A-641A-0DC4-C7FA8ECCF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7" y="508411"/>
            <a:ext cx="2339236" cy="5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58D992-47A2-4A3A-9102-EAE2DAA27D5B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943AA-43FB-4895-9DDA-E6E86409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74C5A7-071C-4932-AEF6-318E862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2629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275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8DC90-E81F-4240-B66D-836B2B519AEA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87C86AC-E1C9-4E4C-8852-A90C0102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63BE2CE-37ED-44EC-9C82-A8892743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63" y="0"/>
            <a:ext cx="11280694" cy="76470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bg1"/>
                </a:solidFill>
                <a:effectLst/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D0CF757-2234-483B-A6E3-7067E3CB4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765175"/>
            <a:ext cx="7507779" cy="4159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>
              <a:buNone/>
              <a:defRPr sz="18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59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3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 err="1"/>
              <a:t>Javascript</a:t>
            </a:r>
            <a:r>
              <a:rPr lang="fr-FR" sz="4400" dirty="0"/>
              <a:t> - 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93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événements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D1E71F-2857-6DCF-9F51-D9139F2C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205"/>
            <a:ext cx="12192000" cy="452792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365F3E4-1622-8C79-D159-9EC6C730E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355" y="5869132"/>
            <a:ext cx="136226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S’abonner à un événement</a:t>
            </a:r>
            <a:endParaRPr lang="fr-FR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EEEE6469-86E0-311C-005B-0CC1C8C6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Chaque balise HTML peut s’abonner à un événement pour déclencher une action :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endParaRPr lang="fr-FR" dirty="0">
              <a:latin typeface="Orbitron" panose="02000000000000000000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endParaRPr lang="fr-FR" dirty="0">
              <a:latin typeface="Orbitron" panose="02000000000000000000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endParaRPr lang="fr-FR" dirty="0">
              <a:latin typeface="Orbitron" panose="02000000000000000000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Il est possible de faire la même chose en passant par le javascript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1F9930-BDC7-48F2-701F-0B14D31D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2087120"/>
            <a:ext cx="11603069" cy="4858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5333CC-36A6-63AB-0498-ECA7C63C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03" y="3904207"/>
            <a:ext cx="907859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8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 err="1"/>
              <a:t>Javascript</a:t>
            </a:r>
            <a:r>
              <a:rPr lang="fr-FR" sz="4400" dirty="0"/>
              <a:t> - 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64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EFA3D28-FD32-4172-ACCE-BE80AB06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Savoir utiliser le Javascript avec le HTML et le CSS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Savoir réagir aux actions de l’utilisateur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Savoir modifier le DOM efficacement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Objectif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8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Retour sur le DOM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9CFD1CC-219C-B40D-8259-8D7202438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72" y="1594179"/>
            <a:ext cx="6587455" cy="3669642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630492-9F6C-2042-7A60-D01555A73E37}"/>
              </a:ext>
            </a:extLst>
          </p:cNvPr>
          <p:cNvSpPr txBox="1"/>
          <p:nvPr/>
        </p:nvSpPr>
        <p:spPr>
          <a:xfrm>
            <a:off x="8791663" y="5263821"/>
            <a:ext cx="256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tiré de w3.org</a:t>
            </a:r>
          </a:p>
        </p:txBody>
      </p:sp>
    </p:spTree>
    <p:extLst>
      <p:ext uri="{BB962C8B-B14F-4D97-AF65-F5344CB8AC3E}">
        <p14:creationId xmlns:p14="http://schemas.microsoft.com/office/powerpoint/2010/main" val="223007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Retour sur le DOM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9CFD1CC-219C-B40D-8259-8D7202438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72" y="1594179"/>
            <a:ext cx="6587455" cy="3669642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FBA757-3E59-BD11-0634-DBB8A9952AE8}"/>
              </a:ext>
            </a:extLst>
          </p:cNvPr>
          <p:cNvSpPr/>
          <p:nvPr/>
        </p:nvSpPr>
        <p:spPr>
          <a:xfrm>
            <a:off x="1658223" y="1434517"/>
            <a:ext cx="8875552" cy="4664279"/>
          </a:xfrm>
          <a:prstGeom prst="rect">
            <a:avLst/>
          </a:prstGeom>
          <a:noFill/>
          <a:ln w="38100">
            <a:solidFill>
              <a:srgbClr val="013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avec coins rognés en haut 3">
            <a:extLst>
              <a:ext uri="{FF2B5EF4-FFF2-40B4-BE49-F238E27FC236}">
                <a16:creationId xmlns:a16="http://schemas.microsoft.com/office/drawing/2014/main" id="{1DD84030-90D0-FC3F-7390-F21EAD0604AE}"/>
              </a:ext>
            </a:extLst>
          </p:cNvPr>
          <p:cNvSpPr/>
          <p:nvPr/>
        </p:nvSpPr>
        <p:spPr>
          <a:xfrm>
            <a:off x="1761688" y="1052292"/>
            <a:ext cx="2206305" cy="382225"/>
          </a:xfrm>
          <a:prstGeom prst="snip2SameRect">
            <a:avLst/>
          </a:prstGeom>
          <a:noFill/>
          <a:ln w="28575">
            <a:solidFill>
              <a:srgbClr val="013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10193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propriétés de document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C4667DD-3846-DCAF-9479-F1891AE19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56"/>
          <a:stretch/>
        </p:blipFill>
        <p:spPr>
          <a:xfrm>
            <a:off x="3571522" y="1463951"/>
            <a:ext cx="5048955" cy="41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1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principales méthodes de document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A0A98-D0AB-8A59-9359-E8738AD5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17" y="1157807"/>
            <a:ext cx="6733566" cy="32643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8DF8A6-EF95-9113-49CD-F1EB41A22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534" y="4920935"/>
            <a:ext cx="6604932" cy="16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7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principales propriétés des éléments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9B6EEA-E850-57C8-3FB0-5E73756D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61" y="1107348"/>
            <a:ext cx="6166477" cy="54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8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Intégrer du code Javascript dans une page 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093A76-DD5B-6F3C-9935-F9B79E0F6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1"/>
          <a:stretch/>
        </p:blipFill>
        <p:spPr>
          <a:xfrm>
            <a:off x="3014232" y="1652631"/>
            <a:ext cx="6163535" cy="1534994"/>
          </a:xfrm>
          <a:prstGeom prst="rect">
            <a:avLst/>
          </a:prstGeom>
        </p:spPr>
      </p:pic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1C670A78-C173-B268-59FE-F0F1DF8E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0375"/>
            <a:ext cx="10515600" cy="2506587"/>
          </a:xfrm>
        </p:spPr>
        <p:txBody>
          <a:bodyPr/>
          <a:lstStyle/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La balise &lt;script&gt; permet d’intégrer un fichier javascript dans notre page HTML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Attention, la balise &lt;script&gt; n’est pas auto fermante (ne pas utiliser &lt;script /&gt;)</a:t>
            </a:r>
          </a:p>
        </p:txBody>
      </p:sp>
    </p:spTree>
    <p:extLst>
      <p:ext uri="{BB962C8B-B14F-4D97-AF65-F5344CB8AC3E}">
        <p14:creationId xmlns:p14="http://schemas.microsoft.com/office/powerpoint/2010/main" val="154250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L’objet racine d’une page web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D2C0CA-CD95-FA99-D156-226629F6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397"/>
            <a:ext cx="12192000" cy="43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59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Slides IB 2021" id="{7A2AA501-0351-44A1-89E9-942CA41885BE}" vid="{28485216-5441-4BF6-BA2B-A29CC81EF2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2396</TotalTime>
  <Words>141</Words>
  <Application>Microsoft Office PowerPoint</Application>
  <PresentationFormat>Grand écran</PresentationFormat>
  <Paragraphs>24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Orbitron</vt:lpstr>
      <vt:lpstr>Thème Office</vt:lpstr>
      <vt:lpstr>HTML CSS Javascript Javascript - application</vt:lpstr>
      <vt:lpstr>Objectif</vt:lpstr>
      <vt:lpstr>Retour sur le DOM</vt:lpstr>
      <vt:lpstr>Retour sur le DOM</vt:lpstr>
      <vt:lpstr>Les propriétés de document</vt:lpstr>
      <vt:lpstr>Les principales méthodes de document</vt:lpstr>
      <vt:lpstr>Les principales propriétés des éléments</vt:lpstr>
      <vt:lpstr>Intégrer du code Javascript dans une page HTML</vt:lpstr>
      <vt:lpstr>L’objet racine d’une page web</vt:lpstr>
      <vt:lpstr>Les événements</vt:lpstr>
      <vt:lpstr>S’abonner à un événement</vt:lpstr>
      <vt:lpstr>HTML CSS Javascript Javascript -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BADUEL MAGUETA</dc:creator>
  <cp:lastModifiedBy>Etienne Cassin</cp:lastModifiedBy>
  <cp:revision>280</cp:revision>
  <dcterms:created xsi:type="dcterms:W3CDTF">2020-11-12T09:05:52Z</dcterms:created>
  <dcterms:modified xsi:type="dcterms:W3CDTF">2022-07-25T18:40:58Z</dcterms:modified>
</cp:coreProperties>
</file>