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sldIdLst>
    <p:sldId id="257" r:id="rId2"/>
    <p:sldId id="259" r:id="rId3"/>
    <p:sldId id="258" r:id="rId4"/>
    <p:sldId id="275" r:id="rId5"/>
    <p:sldId id="261" r:id="rId6"/>
    <p:sldId id="262" r:id="rId7"/>
    <p:sldId id="263" r:id="rId8"/>
    <p:sldId id="276" r:id="rId9"/>
    <p:sldId id="265" r:id="rId10"/>
    <p:sldId id="264" r:id="rId11"/>
    <p:sldId id="267" r:id="rId12"/>
    <p:sldId id="272" r:id="rId13"/>
    <p:sldId id="273" r:id="rId14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3" pos="22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 autoAdjust="0"/>
    <p:restoredTop sz="95013"/>
  </p:normalViewPr>
  <p:slideViewPr>
    <p:cSldViewPr>
      <p:cViewPr varScale="1">
        <p:scale>
          <a:sx n="129" d="100"/>
          <a:sy n="129" d="100"/>
        </p:scale>
        <p:origin x="150" y="252"/>
      </p:cViewPr>
      <p:guideLst>
        <p:guide orient="horz" pos="1620"/>
        <p:guide pos="22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F495ED-B07E-44B6-9F4E-FFAB86F0FC23}" type="datetime1">
              <a:rPr lang="ko-KR" altLang="en-US"/>
              <a:pPr lvl="0">
                <a:defRPr lang="ko-KR" altLang="en-US"/>
              </a:pPr>
              <a:t>2024-03-28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3B2C96-A795-4D15-8CDE-BED0B3E8A37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메인 컬러는 변경해도 좋습니다</a:t>
            </a:r>
            <a:r>
              <a:rPr lang="en-US" altLang="ko-KR"/>
              <a:t>. </a:t>
            </a:r>
            <a:r>
              <a:rPr lang="ko-KR" altLang="en-US"/>
              <a:t>하지만 색상은 </a:t>
            </a:r>
            <a:r>
              <a:rPr lang="en-US" altLang="ko-KR"/>
              <a:t>3</a:t>
            </a:r>
            <a:r>
              <a:rPr lang="ko-KR" altLang="en-US"/>
              <a:t>개 이상 들어가지 않는 것이 좋습니다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99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3</a:t>
            </a:r>
          </a:p>
          <a:p>
            <a:pPr lvl="0">
              <a:defRPr lang="ko-KR"/>
            </a:pPr>
            <a:r>
              <a:rPr lang="ko-KR" altLang="en-US"/>
              <a:t>홈페이지 </a:t>
            </a:r>
            <a:r>
              <a:rPr lang="en-US" altLang="ko-KR"/>
              <a:t>URL</a:t>
            </a:r>
            <a:r>
              <a:rPr lang="ko-KR" altLang="en-US"/>
              <a:t>은 </a:t>
            </a:r>
            <a:r>
              <a:rPr lang="en-US" altLang="ko-KR"/>
              <a:t>PDF </a:t>
            </a:r>
            <a:r>
              <a:rPr lang="ko-KR" altLang="en-US"/>
              <a:t>편집 툴을 통해 하이퍼링크 설정하실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이력 사항 페이지</a:t>
            </a:r>
            <a:r>
              <a:rPr lang="en-US" altLang="ko-KR"/>
              <a:t>_</a:t>
            </a:r>
            <a:r>
              <a:rPr lang="ko-KR" altLang="en-US"/>
              <a:t>타입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이력 사항 페이지</a:t>
            </a:r>
            <a:r>
              <a:rPr lang="en-US" altLang="ko-KR"/>
              <a:t>_</a:t>
            </a:r>
            <a:r>
              <a:rPr lang="ko-KR" altLang="en-US"/>
              <a:t>타입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숫자랑 프로젝트명</a:t>
            </a:r>
            <a:r>
              <a:rPr lang="en-US" altLang="ko-KR"/>
              <a:t>, </a:t>
            </a:r>
            <a:r>
              <a:rPr lang="ko-KR" altLang="en-US"/>
              <a:t>설명</a:t>
            </a:r>
            <a:r>
              <a:rPr lang="en-US" altLang="ko-KR"/>
              <a:t>, </a:t>
            </a:r>
            <a:r>
              <a:rPr lang="ko-KR" altLang="en-US"/>
              <a:t>기간 수정하여 다음 챕터에서 사용하시면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99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2</a:t>
            </a: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899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2</a:t>
            </a: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63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우측 상단에 프로젝트명 확인하여 수정하시기 바랍니다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중앙 동그라미 안에 숫자 대신 핵심 단어를 적어도 좋습니다</a:t>
            </a:r>
            <a:r>
              <a:rPr lang="en-US" altLang="ko-KR"/>
              <a:t>. (</a:t>
            </a:r>
            <a:r>
              <a:rPr lang="ko-KR" altLang="en-US"/>
              <a:t>단어가 길다면 동그라미 크기 내에서 폰트 사이즈를 줄여도 좋습니다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1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F895-C34A-4149-B73F-B6C5D9EB4B7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2123146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허 경 호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83518"/>
            <a:ext cx="265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2021 PORTFOLIO</a:t>
            </a:r>
            <a:endParaRPr lang="ko-KR" altLang="en-US" sz="20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290650"/>
            <a:ext cx="77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본인을 나타내는 한 문장을 적어주세요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G</a:t>
            </a:r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마켓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입니다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87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400" y="555526"/>
            <a:ext cx="262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프로젝트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 홈페이지 이미지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400" y="916732"/>
            <a:ext cx="7625806" cy="490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뜨거운지라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가지에 보이는 유소년에게서 봄바람을 이상은 풍부하게 보배를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그들의 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천하를 대한 두 손을 커다란 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</a:p>
        </p:txBody>
      </p:sp>
      <p:pic>
        <p:nvPicPr>
          <p:cNvPr id="10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73443"/>
            <a:ext cx="3888432" cy="34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55576" y="1887942"/>
            <a:ext cx="3456384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홈페이지 이미지</a:t>
            </a:r>
          </a:p>
        </p:txBody>
      </p:sp>
      <p:pic>
        <p:nvPicPr>
          <p:cNvPr id="14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73443"/>
            <a:ext cx="3888432" cy="34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932040" y="1887942"/>
            <a:ext cx="3456384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홈페이지 이미지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71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1316386" cy="697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핵심 기능 </a:t>
            </a:r>
          </a:p>
          <a:p>
            <a:pPr lvl="0">
              <a:defRPr lang="ko-KR" altLang="en-US"/>
            </a:pP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담당 역할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908641"/>
            <a:ext cx="339548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소프트웨어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UI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개발 및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Oracle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연동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1301738"/>
            <a:ext cx="3147015" cy="13351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UI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디자인 구축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Figma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통해 화면에 보여질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UI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구축한다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오라클 연동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Oracle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에서 생성된 테이블 데이터를 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eclipse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에 연동하여 화면에 테이블 데이터가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나오게 만들었다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</p:txBody>
      </p:sp>
      <p:sp>
        <p:nvSpPr>
          <p:cNvPr id="14" name="타원 13"/>
          <p:cNvSpPr/>
          <p:nvPr/>
        </p:nvSpPr>
        <p:spPr>
          <a:xfrm>
            <a:off x="2735796" y="2687554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2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2824645"/>
            <a:ext cx="42210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데이터베이스 모델링 및 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Oracle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테이블 생성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7470" y="3217742"/>
            <a:ext cx="2848857" cy="13351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Draw.io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사용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데이터베이스를 모델링하였다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Oracle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을 사용하여 테이블 생성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	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Draw.io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에서 모델링한 데이터베이스로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테이블을 생성하고 회원매출 정보를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</a:b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삽입한다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F2A48-2188-CDF3-F7BB-7AF6DFD2A537}"/>
              </a:ext>
            </a:extLst>
          </p:cNvPr>
          <p:cNvSpPr txBox="1"/>
          <p:nvPr/>
        </p:nvSpPr>
        <p:spPr>
          <a:xfrm>
            <a:off x="183909" y="1547546"/>
            <a:ext cx="23778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Figma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통해 화면에 보여지는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UI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먼저 설계 한 후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,</a:t>
            </a: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Draw.io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통해 실제 사용자가 홈쇼핑 회원관리를 어떻게 사용할 수 있는지 요구사항을 구축하였다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Figma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사용하여 설계한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UI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로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JSP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를 통해 소프트웨어를 개발하고</a:t>
            </a:r>
            <a:b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</a:b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Draw.io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에서 데이터베이스를 모델링하고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모델링한 데이터베이스를 바탕으로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Oracle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에서 테이블을 만들었다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만들어진 소프트웨어와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Oracle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테이블 데이터를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eclipse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에서 연동시켜 화면에 데이터가 나올 수 있게 프로그래밍 하였다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.</a:t>
            </a: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9129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느낀점</a:t>
            </a: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및 </a:t>
            </a:r>
            <a:r>
              <a:rPr lang="ko-KR" alt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배운점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073" y="1416936"/>
            <a:ext cx="31261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9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포인트 입니다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구현 기능에 대해 자세히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설명해도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좋습니다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(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한글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입숨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)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가지에 보이는 유소년에게서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봄바람을 이상은 풍부하게 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그들의 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천하를 대한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두손을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커다란 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</a:p>
          <a:p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동력은 얼마나 얼마나 우리의 이것은 보배를 것이다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우리 청춘에서만 싸인 피어나기 뿐이다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긴지라 사랑의 못할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피가 풀밭에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3795886"/>
            <a:ext cx="1440160" cy="432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450" y="3902840"/>
            <a:ext cx="1090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홈페이지 </a:t>
            </a:r>
            <a:r>
              <a:rPr lang="en-US" altLang="ko-KR" sz="11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32414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0366" y="2279362"/>
            <a:ext cx="3283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Heo Gyeong HO</a:t>
            </a:r>
            <a:endParaRPr lang="ko-KR" altLang="en-US" sz="32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16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6008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610808" y="548439"/>
            <a:ext cx="1296144" cy="12961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/>
              <a:t>프로필</a:t>
            </a:r>
          </a:p>
          <a:p>
            <a:pPr algn="ctr">
              <a:defRPr lang="ko-KR" altLang="en-US"/>
            </a:pPr>
            <a:r>
              <a:rPr lang="ko-KR" altLang="en-US" dirty="0"/>
              <a:t>이미지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629" y="1995170"/>
            <a:ext cx="12618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허경호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369" y="2485146"/>
            <a:ext cx="122982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Heo Gyeong Ho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25941" y="358291"/>
            <a:ext cx="0" cy="45159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378852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73844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26244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 flipV="1">
            <a:off x="2551180" y="3123242"/>
            <a:ext cx="6326457" cy="219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70935" y="3397489"/>
            <a:ext cx="869149" cy="4145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Github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7510" y="317347"/>
            <a:ext cx="1837362" cy="4087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Programing skill</a:t>
            </a:r>
          </a:p>
        </p:txBody>
      </p:sp>
      <p:sp>
        <p:nvSpPr>
          <p:cNvPr id="64" name="타원 63"/>
          <p:cNvSpPr/>
          <p:nvPr/>
        </p:nvSpPr>
        <p:spPr>
          <a:xfrm>
            <a:off x="2372145" y="3075806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490075-A70F-B7B8-3EDC-8493D2E0201C}"/>
              </a:ext>
            </a:extLst>
          </p:cNvPr>
          <p:cNvGrpSpPr/>
          <p:nvPr/>
        </p:nvGrpSpPr>
        <p:grpSpPr>
          <a:xfrm>
            <a:off x="3586604" y="3433742"/>
            <a:ext cx="5096462" cy="297274"/>
            <a:chOff x="3507235" y="2584820"/>
            <a:chExt cx="5096462" cy="29727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507235" y="2594062"/>
              <a:ext cx="5096462" cy="28803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46423" y="2584820"/>
              <a:ext cx="2316660" cy="2934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10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링크 </a:t>
              </a:r>
              <a:r>
                <a:rPr lang="en-US" altLang="ko-KR" sz="10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: https://github.com/regdoll031</a:t>
              </a:r>
            </a:p>
          </p:txBody>
        </p:sp>
      </p:grpSp>
      <p:cxnSp>
        <p:nvCxnSpPr>
          <p:cNvPr id="50" name="직선 연결선 49"/>
          <p:cNvCxnSpPr>
            <a:cxnSpLocks/>
            <a:endCxn id="63" idx="4"/>
          </p:cNvCxnSpPr>
          <p:nvPr/>
        </p:nvCxnSpPr>
        <p:spPr>
          <a:xfrm>
            <a:off x="5783811" y="358291"/>
            <a:ext cx="0" cy="2876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711803" y="3090607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03332" y="4116411"/>
            <a:ext cx="5894135" cy="8933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 err="1"/>
              <a:t>깃헙</a:t>
            </a:r>
            <a:r>
              <a:rPr lang="ko-KR" altLang="en-US" dirty="0"/>
              <a:t> 잔디 이미지 </a:t>
            </a:r>
            <a:r>
              <a:rPr lang="en-US" altLang="ko-KR" dirty="0"/>
              <a:t>or </a:t>
            </a:r>
            <a:r>
              <a:rPr lang="ko-KR" altLang="en-US" dirty="0"/>
              <a:t>프로젝트 리스트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634704-4F6D-52BC-A2F0-A60D0503492D}"/>
              </a:ext>
            </a:extLst>
          </p:cNvPr>
          <p:cNvGrpSpPr/>
          <p:nvPr/>
        </p:nvGrpSpPr>
        <p:grpSpPr>
          <a:xfrm>
            <a:off x="2455920" y="663144"/>
            <a:ext cx="2908168" cy="642328"/>
            <a:chOff x="6024408" y="771550"/>
            <a:chExt cx="2908168" cy="642328"/>
          </a:xfrm>
        </p:grpSpPr>
        <p:sp>
          <p:nvSpPr>
            <p:cNvPr id="44" name="TextBox 43"/>
            <p:cNvSpPr txBox="1"/>
            <p:nvPr/>
          </p:nvSpPr>
          <p:spPr>
            <a:xfrm>
              <a:off x="6024408" y="771550"/>
              <a:ext cx="428322" cy="2934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000" dirty="0">
                  <a:solidFill>
                    <a:schemeClr val="tx2">
                      <a:lumMod val="50000"/>
                    </a:schemeClr>
                  </a:solidFill>
                  <a:latin typeface="G마켓 산스 Bold"/>
                  <a:ea typeface="G마켓 산스 Bold"/>
                </a:rPr>
                <a:t>Java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1528" y="863308"/>
              <a:ext cx="151216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090210" y="863308"/>
              <a:ext cx="1188261" cy="1470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24408" y="1044546"/>
              <a:ext cx="290816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미니 프로젝트인 가위바위보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,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 구구단 출력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,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계산기를 만들어 본 다음 </a:t>
              </a:r>
              <a:endParaRPr lang="en-US" altLang="ko-KR" sz="6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endParaRPr>
            </a:p>
            <a:p>
              <a:pPr lvl="0">
                <a:defRPr lang="ko-KR" altLang="en-US"/>
              </a:pP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자바 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scanner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를 통하여 목록을 구현하여</a:t>
              </a:r>
              <a:b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</a:b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피자주문프로그램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,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커피 주문 프로그램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,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홈쇼핑 관리 프로그램을 만들어보았다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7DBB1C-97B7-E390-3C36-281C0EEA8B8A}"/>
              </a:ext>
            </a:extLst>
          </p:cNvPr>
          <p:cNvGrpSpPr/>
          <p:nvPr/>
        </p:nvGrpSpPr>
        <p:grpSpPr>
          <a:xfrm>
            <a:off x="2471950" y="2525811"/>
            <a:ext cx="2892138" cy="549995"/>
            <a:chOff x="6024408" y="1229212"/>
            <a:chExt cx="2892138" cy="549995"/>
          </a:xfrm>
        </p:grpSpPr>
        <p:sp>
          <p:nvSpPr>
            <p:cNvPr id="60" name="TextBox 59"/>
            <p:cNvSpPr txBox="1"/>
            <p:nvPr/>
          </p:nvSpPr>
          <p:spPr>
            <a:xfrm>
              <a:off x="6024408" y="1229212"/>
              <a:ext cx="686906" cy="3119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000" dirty="0">
                  <a:solidFill>
                    <a:schemeClr val="tx2">
                      <a:lumMod val="50000"/>
                    </a:schemeClr>
                  </a:solidFill>
                  <a:latin typeface="G마켓 산스 Bold"/>
                  <a:ea typeface="G마켓 산스 Bold"/>
                </a:rPr>
                <a:t>Python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091528" y="1320970"/>
              <a:ext cx="151216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091527" y="1320970"/>
              <a:ext cx="971901" cy="1440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024408" y="1502208"/>
              <a:ext cx="289213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기상분석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,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인구분석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,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대중교통 등의 데이터를 불러와 시각화 해보며 </a:t>
              </a:r>
              <a:b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</a:b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while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문을 통하여 목록을 구현하여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편의점 재고 관리 프로그램을 만들어보았다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.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D1243F2-D2C9-4379-8CFC-896DF21214D4}"/>
              </a:ext>
            </a:extLst>
          </p:cNvPr>
          <p:cNvSpPr txBox="1"/>
          <p:nvPr/>
        </p:nvSpPr>
        <p:spPr>
          <a:xfrm>
            <a:off x="327372" y="3147814"/>
            <a:ext cx="1963999" cy="1458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여기에 자유롭게 내용을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입력해주세요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입니다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본인의 가치관이나 개발에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있어 어떤 생각을 가지고 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있는지에 대해 짧게 적어 주세요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F73E9AE-BAC0-D3A1-0198-34976C6AAB81}"/>
              </a:ext>
            </a:extLst>
          </p:cNvPr>
          <p:cNvGrpSpPr/>
          <p:nvPr/>
        </p:nvGrpSpPr>
        <p:grpSpPr>
          <a:xfrm>
            <a:off x="5832140" y="1779662"/>
            <a:ext cx="2842445" cy="789732"/>
            <a:chOff x="6024408" y="771550"/>
            <a:chExt cx="2842445" cy="7897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7A8CD-9AC5-759C-EC5D-C1AC00FFB1C0}"/>
                </a:ext>
              </a:extLst>
            </p:cNvPr>
            <p:cNvSpPr txBox="1"/>
            <p:nvPr/>
          </p:nvSpPr>
          <p:spPr>
            <a:xfrm>
              <a:off x="6024408" y="771550"/>
              <a:ext cx="1851789" cy="2934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000" dirty="0">
                  <a:solidFill>
                    <a:schemeClr val="tx2">
                      <a:lumMod val="50000"/>
                    </a:schemeClr>
                  </a:solidFill>
                  <a:latin typeface="G마켓 산스 Bold"/>
                  <a:ea typeface="G마켓 산스 Bold"/>
                </a:rPr>
                <a:t>HTML/CSS/JavaScript/jQuery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74C7CA6-949C-9C7C-1959-62D296170AF8}"/>
                </a:ext>
              </a:extLst>
            </p:cNvPr>
            <p:cNvSpPr/>
            <p:nvPr/>
          </p:nvSpPr>
          <p:spPr>
            <a:xfrm>
              <a:off x="7032519" y="1091045"/>
              <a:ext cx="1606489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AB84AA6-456B-89C8-A793-FA5CD59A38FC}"/>
                </a:ext>
              </a:extLst>
            </p:cNvPr>
            <p:cNvSpPr/>
            <p:nvPr/>
          </p:nvSpPr>
          <p:spPr>
            <a:xfrm>
              <a:off x="7032521" y="1091045"/>
              <a:ext cx="843676" cy="1440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FF57D3-51EA-B958-3E09-77EE09189A18}"/>
                </a:ext>
              </a:extLst>
            </p:cNvPr>
            <p:cNvSpPr txBox="1"/>
            <p:nvPr/>
          </p:nvSpPr>
          <p:spPr>
            <a:xfrm>
              <a:off x="6024408" y="1284283"/>
              <a:ext cx="284244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회원등록 페이지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,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로그인 화면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(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로그인 성공 시 이동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,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공지사항 </a:t>
              </a:r>
              <a:r>
                <a:rPr lang="ko-KR" altLang="en-US" sz="600" dirty="0" err="1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팝업창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 띄우기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, </a:t>
              </a:r>
            </a:p>
            <a:p>
              <a:pPr lvl="0">
                <a:defRPr lang="ko-KR" altLang="en-US"/>
              </a:pP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화면 이동을 구현하여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간단한 홈페이지를 만들어보았다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.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007EDF-5F21-FFA4-9C20-0A7A27C09A6E}"/>
              </a:ext>
            </a:extLst>
          </p:cNvPr>
          <p:cNvGrpSpPr/>
          <p:nvPr/>
        </p:nvGrpSpPr>
        <p:grpSpPr>
          <a:xfrm>
            <a:off x="2460764" y="1887674"/>
            <a:ext cx="2606804" cy="549995"/>
            <a:chOff x="6024408" y="771550"/>
            <a:chExt cx="2606804" cy="54999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4F5694-F34E-2D20-7E19-9E8A108F6EBB}"/>
                </a:ext>
              </a:extLst>
            </p:cNvPr>
            <p:cNvSpPr txBox="1"/>
            <p:nvPr/>
          </p:nvSpPr>
          <p:spPr>
            <a:xfrm>
              <a:off x="6024408" y="771550"/>
              <a:ext cx="657552" cy="2934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000" dirty="0">
                  <a:solidFill>
                    <a:schemeClr val="tx2">
                      <a:lumMod val="50000"/>
                    </a:schemeClr>
                  </a:solidFill>
                  <a:latin typeface="G마켓 산스 Bold"/>
                  <a:ea typeface="G마켓 산스 Bold"/>
                </a:rPr>
                <a:t>DB(SQL)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11CA920-A260-B0DA-ADFD-8BD3A4EFA5B5}"/>
                </a:ext>
              </a:extLst>
            </p:cNvPr>
            <p:cNvSpPr/>
            <p:nvPr/>
          </p:nvSpPr>
          <p:spPr>
            <a:xfrm>
              <a:off x="7091528" y="863308"/>
              <a:ext cx="151216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77B3A87-57E7-26B7-77FB-FDBE599CC4B7}"/>
                </a:ext>
              </a:extLst>
            </p:cNvPr>
            <p:cNvSpPr/>
            <p:nvPr/>
          </p:nvSpPr>
          <p:spPr>
            <a:xfrm>
              <a:off x="7089560" y="863307"/>
              <a:ext cx="1080872" cy="1440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633CB9-3453-D499-E373-807B76244159}"/>
                </a:ext>
              </a:extLst>
            </p:cNvPr>
            <p:cNvSpPr txBox="1"/>
            <p:nvPr/>
          </p:nvSpPr>
          <p:spPr>
            <a:xfrm>
              <a:off x="6024408" y="1044546"/>
              <a:ext cx="260680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CRDU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를 통하여 테이블 데이터를 자유롭게 만들며 오라클 연동을 통해</a:t>
              </a:r>
              <a:endParaRPr lang="en-US" altLang="ko-KR" sz="6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endParaRPr>
            </a:p>
            <a:p>
              <a:pPr lvl="0">
                <a:defRPr lang="ko-KR" altLang="en-US"/>
              </a:pP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자바 프로젝트에서 데이터를 불러올 수 있습니다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.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 </a:t>
              </a:r>
              <a:endParaRPr lang="en-US" altLang="ko-KR" sz="6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0BC94C3-CFB0-A50D-3B97-F925CAEB1553}"/>
              </a:ext>
            </a:extLst>
          </p:cNvPr>
          <p:cNvGrpSpPr/>
          <p:nvPr/>
        </p:nvGrpSpPr>
        <p:grpSpPr>
          <a:xfrm>
            <a:off x="2460764" y="1302355"/>
            <a:ext cx="2579288" cy="457662"/>
            <a:chOff x="6024408" y="771550"/>
            <a:chExt cx="2579288" cy="45766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0D92712-59E4-9F09-DF6E-26E70A6A3E8A}"/>
                </a:ext>
              </a:extLst>
            </p:cNvPr>
            <p:cNvSpPr txBox="1"/>
            <p:nvPr/>
          </p:nvSpPr>
          <p:spPr>
            <a:xfrm>
              <a:off x="6024408" y="771550"/>
              <a:ext cx="824265" cy="2934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000" dirty="0">
                  <a:solidFill>
                    <a:schemeClr val="tx2">
                      <a:lumMod val="50000"/>
                    </a:schemeClr>
                  </a:solidFill>
                  <a:latin typeface="G마켓 산스 Bold"/>
                  <a:ea typeface="G마켓 산스 Bold"/>
                </a:rPr>
                <a:t>Spring(JSP)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CFA0A0C-1395-FBDA-918C-639D914A4E55}"/>
                </a:ext>
              </a:extLst>
            </p:cNvPr>
            <p:cNvSpPr/>
            <p:nvPr/>
          </p:nvSpPr>
          <p:spPr>
            <a:xfrm>
              <a:off x="7091528" y="863308"/>
              <a:ext cx="151216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595A0EC-731A-39F2-A232-0228BD5D0D0D}"/>
                </a:ext>
              </a:extLst>
            </p:cNvPr>
            <p:cNvSpPr/>
            <p:nvPr/>
          </p:nvSpPr>
          <p:spPr>
            <a:xfrm>
              <a:off x="7089560" y="857452"/>
              <a:ext cx="1184067" cy="1498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2BDCBC-1577-BBAA-449C-23E5BB28630B}"/>
                </a:ext>
              </a:extLst>
            </p:cNvPr>
            <p:cNvSpPr txBox="1"/>
            <p:nvPr/>
          </p:nvSpPr>
          <p:spPr>
            <a:xfrm>
              <a:off x="6024408" y="1044546"/>
              <a:ext cx="1951175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관련해서 자신의 기술에 대한 짧은 설명을 적어주세요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.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807FAD6-8723-6F6E-50AB-500288D229D7}"/>
              </a:ext>
            </a:extLst>
          </p:cNvPr>
          <p:cNvGrpSpPr/>
          <p:nvPr/>
        </p:nvGrpSpPr>
        <p:grpSpPr>
          <a:xfrm>
            <a:off x="5845141" y="597340"/>
            <a:ext cx="3264072" cy="457662"/>
            <a:chOff x="6024408" y="771550"/>
            <a:chExt cx="3076483" cy="45766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DFC9AE4-50EA-70E5-89EB-27E67BC84DBD}"/>
                </a:ext>
              </a:extLst>
            </p:cNvPr>
            <p:cNvSpPr txBox="1"/>
            <p:nvPr/>
          </p:nvSpPr>
          <p:spPr>
            <a:xfrm>
              <a:off x="6024408" y="771550"/>
              <a:ext cx="617477" cy="2934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000" dirty="0">
                  <a:solidFill>
                    <a:schemeClr val="tx2">
                      <a:lumMod val="50000"/>
                    </a:schemeClr>
                  </a:solidFill>
                  <a:latin typeface="G마켓 산스 Bold"/>
                  <a:ea typeface="G마켓 산스 Bold"/>
                </a:rPr>
                <a:t>Ubuntu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809FE2B-CDAC-E4B7-7862-965B74EA7A3E}"/>
                </a:ext>
              </a:extLst>
            </p:cNvPr>
            <p:cNvSpPr/>
            <p:nvPr/>
          </p:nvSpPr>
          <p:spPr>
            <a:xfrm>
              <a:off x="6964328" y="857104"/>
              <a:ext cx="151216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3F2D347-5083-0785-1EDC-11C5B2C9A633}"/>
                </a:ext>
              </a:extLst>
            </p:cNvPr>
            <p:cNvSpPr/>
            <p:nvPr/>
          </p:nvSpPr>
          <p:spPr>
            <a:xfrm>
              <a:off x="6964029" y="858541"/>
              <a:ext cx="914540" cy="1498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90A917-5F40-BCBB-2692-61C7F03AE069}"/>
                </a:ext>
              </a:extLst>
            </p:cNvPr>
            <p:cNvSpPr txBox="1"/>
            <p:nvPr/>
          </p:nvSpPr>
          <p:spPr>
            <a:xfrm>
              <a:off x="6024408" y="1044546"/>
              <a:ext cx="3076483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터미널을 통해 기본 명령어들을 숙지하여 파일을 생성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,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삭제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,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수정을 할 수 있습니다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..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61D9544-82CA-254C-9002-37789F17DD24}"/>
              </a:ext>
            </a:extLst>
          </p:cNvPr>
          <p:cNvGrpSpPr/>
          <p:nvPr/>
        </p:nvGrpSpPr>
        <p:grpSpPr>
          <a:xfrm>
            <a:off x="5832140" y="1023578"/>
            <a:ext cx="2829621" cy="789732"/>
            <a:chOff x="6024408" y="771550"/>
            <a:chExt cx="2829621" cy="7897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CBDAAF6-8610-2F9A-D9C0-4A725B7A6051}"/>
                </a:ext>
              </a:extLst>
            </p:cNvPr>
            <p:cNvSpPr txBox="1"/>
            <p:nvPr/>
          </p:nvSpPr>
          <p:spPr>
            <a:xfrm>
              <a:off x="6024408" y="771550"/>
              <a:ext cx="1576072" cy="2934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000" dirty="0">
                  <a:solidFill>
                    <a:schemeClr val="tx2">
                      <a:lumMod val="50000"/>
                    </a:schemeClr>
                  </a:solidFill>
                  <a:latin typeface="G마켓 산스 Bold"/>
                  <a:ea typeface="G마켓 산스 Bold"/>
                </a:rPr>
                <a:t>Git/Git Hub/Source tree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F8D5100-6EB2-95E7-57BB-9852D3BB1088}"/>
                </a:ext>
              </a:extLst>
            </p:cNvPr>
            <p:cNvSpPr/>
            <p:nvPr/>
          </p:nvSpPr>
          <p:spPr>
            <a:xfrm>
              <a:off x="7032520" y="1091045"/>
              <a:ext cx="1606491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DD691F6-8F3C-578D-F166-1BF79DCB380B}"/>
                </a:ext>
              </a:extLst>
            </p:cNvPr>
            <p:cNvSpPr/>
            <p:nvPr/>
          </p:nvSpPr>
          <p:spPr>
            <a:xfrm>
              <a:off x="7032520" y="1091045"/>
              <a:ext cx="941852" cy="1440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46686C-86C8-CA2C-D080-1BFF4420844E}"/>
                </a:ext>
              </a:extLst>
            </p:cNvPr>
            <p:cNvSpPr txBox="1"/>
            <p:nvPr/>
          </p:nvSpPr>
          <p:spPr>
            <a:xfrm>
              <a:off x="6024408" y="1284283"/>
              <a:ext cx="2829621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수정된 파일을 스테이지에 올려 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commit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하고 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branch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하여 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git hub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에 연동시켜</a:t>
              </a:r>
              <a:endParaRPr lang="en-US" altLang="ko-KR" sz="6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endParaRPr>
            </a:p>
            <a:p>
              <a:pPr lvl="0">
                <a:defRPr lang="ko-KR" altLang="en-US"/>
              </a:pP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협업하는 방법을 알고 공동작업을 할 수 있습니다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.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3B8E773-38C1-4AF3-1524-752D57CEC5F0}"/>
              </a:ext>
            </a:extLst>
          </p:cNvPr>
          <p:cNvGrpSpPr/>
          <p:nvPr/>
        </p:nvGrpSpPr>
        <p:grpSpPr>
          <a:xfrm>
            <a:off x="5832140" y="2565742"/>
            <a:ext cx="2892138" cy="549995"/>
            <a:chOff x="6024408" y="1229212"/>
            <a:chExt cx="2892138" cy="54999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68FBDF9-01C3-2979-A64A-039BE6820887}"/>
                </a:ext>
              </a:extLst>
            </p:cNvPr>
            <p:cNvSpPr txBox="1"/>
            <p:nvPr/>
          </p:nvSpPr>
          <p:spPr>
            <a:xfrm>
              <a:off x="6024408" y="1229212"/>
              <a:ext cx="537327" cy="2934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en-US" altLang="ko-KR" sz="1000" dirty="0">
                  <a:solidFill>
                    <a:schemeClr val="tx2">
                      <a:lumMod val="50000"/>
                    </a:schemeClr>
                  </a:solidFill>
                  <a:latin typeface="G마켓 산스 Bold"/>
                  <a:ea typeface="G마켓 산스 Bold"/>
                </a:rPr>
                <a:t>Figma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99656E1-A178-1EC1-B715-A7F6635B7A5C}"/>
                </a:ext>
              </a:extLst>
            </p:cNvPr>
            <p:cNvSpPr/>
            <p:nvPr/>
          </p:nvSpPr>
          <p:spPr>
            <a:xfrm>
              <a:off x="7091528" y="1320970"/>
              <a:ext cx="151216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93F0938-A63E-6FE5-720F-6D5239F9F334}"/>
                </a:ext>
              </a:extLst>
            </p:cNvPr>
            <p:cNvSpPr/>
            <p:nvPr/>
          </p:nvSpPr>
          <p:spPr>
            <a:xfrm>
              <a:off x="7091527" y="1320969"/>
              <a:ext cx="776934" cy="151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D346F0-12AE-CBFE-99A4-584CFBBBEE7E}"/>
                </a:ext>
              </a:extLst>
            </p:cNvPr>
            <p:cNvSpPr txBox="1"/>
            <p:nvPr/>
          </p:nvSpPr>
          <p:spPr>
            <a:xfrm>
              <a:off x="6024408" y="1502208"/>
              <a:ext cx="289213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기상분석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,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인구분석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,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대중교통 등의 데이터를 불러와 시각화 해보며 </a:t>
              </a:r>
              <a:b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</a:b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while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문을 통하여 목록을 구현하여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 </a:t>
              </a:r>
              <a:r>
                <a:rPr lang="ko-KR" altLang="en-US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편의점 재고 관리 프로그램을 만들어보았다</a:t>
              </a:r>
              <a:r>
                <a:rPr lang="en-US" altLang="ko-KR" sz="600" dirty="0">
                  <a:solidFill>
                    <a:schemeClr val="tx2">
                      <a:lumMod val="50000"/>
                    </a:schemeClr>
                  </a:solidFill>
                  <a:latin typeface="G마켓 산스 Medium"/>
                  <a:ea typeface="G마켓 산스 Medium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610808" y="548439"/>
            <a:ext cx="1296144" cy="12961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938" y="19951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허경호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944" y="2485146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lang="ko-KR" altLang="en-US"/>
            </a:pP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Heo Gyeong Ho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83016" y="339502"/>
            <a:ext cx="0" cy="45159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9562" y="771550"/>
            <a:ext cx="83708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생년월일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전화번호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이메일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학교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/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전공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희망 근무지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372" y="3147814"/>
            <a:ext cx="1963999" cy="1458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여기에 자유롭게 내용을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입력해주세요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폰트는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지마켓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Sans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미디움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입니다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본인의 가치관이나 개발에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있어 어떤 생각을 가지고 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있는지에 대해 짧게 적어 주세요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1378852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73844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26244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482264" y="2139702"/>
            <a:ext cx="6265448" cy="174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27032" y="341791"/>
            <a:ext cx="87716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개인정보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65927" y="2643758"/>
            <a:ext cx="1903085" cy="2417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Java Project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▶ 피자 주문 프로그램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▶ 커피 주문 프로그램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▶ 홈쇼핑 관리 프로그램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Python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Project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▶ 편의점 재고 관리 프로그램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Project(DB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연결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▶ 홈쇼핑 회원 관리 프로그램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7032" y="2263648"/>
            <a:ext cx="1495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경력 및 프로젝트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cxnSp>
        <p:nvCxnSpPr>
          <p:cNvPr id="38" name="직선 연결선 37"/>
          <p:cNvCxnSpPr>
            <a:cxnSpLocks/>
            <a:endCxn id="63" idx="4"/>
          </p:cNvCxnSpPr>
          <p:nvPr/>
        </p:nvCxnSpPr>
        <p:spPr>
          <a:xfrm>
            <a:off x="5436096" y="339502"/>
            <a:ext cx="19108" cy="18722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383196" y="2067694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410256" y="2067694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875776" y="2228823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96828" y="339502"/>
            <a:ext cx="87716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자격사항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159F9-3609-42CB-5584-22CB9542ADDC}"/>
              </a:ext>
            </a:extLst>
          </p:cNvPr>
          <p:cNvSpPr txBox="1"/>
          <p:nvPr/>
        </p:nvSpPr>
        <p:spPr>
          <a:xfrm>
            <a:off x="2677157" y="2679146"/>
            <a:ext cx="1166025" cy="1078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Mini Project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▶ 가위바위보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▶ 구구단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▶ 계산기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E3191C-C2C5-7895-FA39-F0560003D33E}"/>
              </a:ext>
            </a:extLst>
          </p:cNvPr>
          <p:cNvSpPr txBox="1"/>
          <p:nvPr/>
        </p:nvSpPr>
        <p:spPr>
          <a:xfrm>
            <a:off x="5724128" y="2643758"/>
            <a:ext cx="2159566" cy="847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"/>
              </a:rPr>
              <a:t>Career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sz="14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noto"/>
              </a:rPr>
              <a:t>/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▶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조선이공대 컴퓨터 보안과 졸업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▶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Dron Gate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19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39989" y="1666676"/>
            <a:ext cx="2018442" cy="2691291"/>
            <a:chOff x="12879978" y="3333351"/>
            <a:chExt cx="4036883" cy="53825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9978" y="3333351"/>
              <a:ext cx="4036883" cy="538258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56E5EF-62F2-5F96-D22F-2A5A90B4530F}"/>
              </a:ext>
            </a:extLst>
          </p:cNvPr>
          <p:cNvSpPr txBox="1"/>
          <p:nvPr/>
        </p:nvSpPr>
        <p:spPr>
          <a:xfrm>
            <a:off x="971600" y="1846342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latin typeface="G마켓 산스 Bold" pitchFamily="50" charset="-127"/>
                <a:ea typeface="G마켓 산스 Bold" pitchFamily="50" charset="-127"/>
              </a:rPr>
              <a:t>01. </a:t>
            </a:r>
            <a:r>
              <a:rPr lang="en-US" altLang="ko-KR" sz="2000" dirty="0">
                <a:latin typeface="G마켓 산스 Bold" pitchFamily="50" charset="-127"/>
                <a:ea typeface="G마켓 산스 Bold" pitchFamily="50" charset="-127"/>
              </a:rPr>
              <a:t>2023 Dron Gate</a:t>
            </a:r>
            <a:endParaRPr lang="ko-KR" altLang="en-US" sz="2000" dirty="0"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E910FE-CEA6-199E-8865-8CD8904EF627}"/>
              </a:ext>
            </a:extLst>
          </p:cNvPr>
          <p:cNvSpPr txBox="1"/>
          <p:nvPr/>
        </p:nvSpPr>
        <p:spPr>
          <a:xfrm>
            <a:off x="287524" y="375506"/>
            <a:ext cx="180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G마켓 산스 Bold" pitchFamily="50" charset="-127"/>
                <a:ea typeface="G마켓 산스 Bold" pitchFamily="50" charset="-127"/>
              </a:rPr>
              <a:t>CONTENTS</a:t>
            </a:r>
            <a:endParaRPr lang="ko-KR" altLang="en-US" sz="2400" b="1" dirty="0"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5EF41-6515-E6CA-4F39-A553A3BDD0C5}"/>
              </a:ext>
            </a:extLst>
          </p:cNvPr>
          <p:cNvSpPr txBox="1"/>
          <p:nvPr/>
        </p:nvSpPr>
        <p:spPr>
          <a:xfrm>
            <a:off x="971600" y="2398117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latin typeface="G마켓 산스 Bold" pitchFamily="50" charset="-127"/>
                <a:ea typeface="G마켓 산스 Bold" pitchFamily="50" charset="-127"/>
              </a:rPr>
              <a:t>02. </a:t>
            </a:r>
            <a:r>
              <a:rPr lang="en-US" altLang="ko-KR" sz="2000" dirty="0">
                <a:latin typeface="G마켓 산스 Bold" pitchFamily="50" charset="-127"/>
                <a:ea typeface="G마켓 산스 Bold" pitchFamily="50" charset="-127"/>
              </a:rPr>
              <a:t>2024 </a:t>
            </a:r>
            <a:r>
              <a:rPr lang="ko-KR" altLang="en-US" sz="2000" dirty="0">
                <a:latin typeface="G마켓 산스 Bold" pitchFamily="50" charset="-127"/>
                <a:ea typeface="G마켓 산스 Bold" pitchFamily="50" charset="-127"/>
              </a:rPr>
              <a:t>홈쇼핑 회원관리 프로그램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3132" y="2931790"/>
            <a:ext cx="828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홈쇼핑 회원관리 프로그램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7262" y="3859692"/>
            <a:ext cx="3275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웹 홈쇼핑 소비자들을 위한</a:t>
            </a:r>
            <a:b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쇼핑목록 관리 프로그램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0" y="483518"/>
            <a:ext cx="16305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i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#02</a:t>
            </a:r>
            <a:endParaRPr lang="ko-KR" altLang="en-US" sz="6600" i="1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1401" y="61824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2012~2013</a:t>
            </a:r>
            <a:endParaRPr lang="ko-KR" altLang="en-US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2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68144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7544" y="483518"/>
            <a:ext cx="438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홈쇼핑 회원관리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006738"/>
            <a:ext cx="42787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소프트웨어 개발에 들어가기 앞서 요구사항을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USCASE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로 먼저 만들어본다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r>
              <a:rPr lang="en-US" altLang="ko-KR" sz="900" b="1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</a:p>
          <a:p>
            <a:pPr marL="228600" indent="-228600">
              <a:buAutoNum type="arabicPeriod"/>
            </a:pPr>
            <a:r>
              <a:rPr lang="ko-KR" altLang="en-US" sz="900" i="0" dirty="0">
                <a:solidFill>
                  <a:srgbClr val="212529"/>
                </a:solidFill>
                <a:effectLst/>
                <a:latin typeface="-apple-system"/>
              </a:rPr>
              <a:t>눈 앞에 보여질 </a:t>
            </a:r>
            <a:r>
              <a:rPr lang="en-US" altLang="ko-KR" sz="900" i="0" dirty="0">
                <a:solidFill>
                  <a:srgbClr val="212529"/>
                </a:solidFill>
                <a:effectLst/>
                <a:latin typeface="-apple-system"/>
              </a:rPr>
              <a:t>UI</a:t>
            </a:r>
            <a:r>
              <a:rPr lang="ko-KR" altLang="en-US" sz="900" i="0" dirty="0">
                <a:solidFill>
                  <a:srgbClr val="212529"/>
                </a:solidFill>
                <a:effectLst/>
                <a:latin typeface="-apple-system"/>
              </a:rPr>
              <a:t>를 </a:t>
            </a:r>
            <a:r>
              <a:rPr lang="en-US" altLang="ko-KR" sz="900" i="0" dirty="0">
                <a:solidFill>
                  <a:srgbClr val="212529"/>
                </a:solidFill>
                <a:effectLst/>
                <a:latin typeface="-apple-system"/>
              </a:rPr>
              <a:t>Figma</a:t>
            </a:r>
            <a:r>
              <a:rPr lang="ko-KR" altLang="en-US" sz="900" i="0" dirty="0">
                <a:solidFill>
                  <a:srgbClr val="212529"/>
                </a:solidFill>
                <a:effectLst/>
                <a:latin typeface="-apple-system"/>
              </a:rPr>
              <a:t>를 통해 먼저 구현하였다</a:t>
            </a:r>
            <a:r>
              <a:rPr lang="en-US" altLang="ko-KR" sz="9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38206" y="68823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Project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8206" y="936159"/>
            <a:ext cx="2315057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홈쇼핑이용 소비자가 회원관리 프로그램을</a:t>
            </a:r>
            <a:b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사용할 수 있는 방법을 요구사항을 통해</a:t>
            </a:r>
            <a:b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먼저 그려보았다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38205" y="1576140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38205" y="1790673"/>
            <a:ext cx="129715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기간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2024.03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8206" y="2103698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적용 기술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8206" y="2351623"/>
            <a:ext cx="70564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Draw.io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Figma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38205" y="2830458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4769" y="3135570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94768" y="3135570"/>
            <a:ext cx="1862778" cy="163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138205" y="3072114"/>
            <a:ext cx="562975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기획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작성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8206" y="356509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 부분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38206" y="3813016"/>
            <a:ext cx="70564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Draw.io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Figma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694769" y="3332529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694768" y="3332531"/>
            <a:ext cx="1862777" cy="1425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AE7EE0-656E-0AA4-2108-57AC3064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5" y="1419622"/>
            <a:ext cx="2304406" cy="3158263"/>
          </a:xfrm>
          <a:prstGeom prst="rect">
            <a:avLst/>
          </a:prstGeom>
        </p:spPr>
      </p:pic>
      <p:sp>
        <p:nvSpPr>
          <p:cNvPr id="7" name="모서리가 둥근 직사각형 20">
            <a:extLst>
              <a:ext uri="{FF2B5EF4-FFF2-40B4-BE49-F238E27FC236}">
                <a16:creationId xmlns:a16="http://schemas.microsoft.com/office/drawing/2014/main" id="{63363ED5-07EA-3098-7CFF-755725FAA738}"/>
              </a:ext>
            </a:extLst>
          </p:cNvPr>
          <p:cNvSpPr/>
          <p:nvPr/>
        </p:nvSpPr>
        <p:spPr>
          <a:xfrm>
            <a:off x="287524" y="4674561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3FFFB-159E-8BC1-3B10-7103F911B24C}"/>
              </a:ext>
            </a:extLst>
          </p:cNvPr>
          <p:cNvSpPr txBox="1"/>
          <p:nvPr/>
        </p:nvSpPr>
        <p:spPr>
          <a:xfrm>
            <a:off x="326712" y="4654506"/>
            <a:ext cx="319991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깃허브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https://github.com/regdoll031/Project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30F322-4999-5515-838E-7BE08E31D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736" y="1419622"/>
            <a:ext cx="2559207" cy="31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438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홈쇼핑 회원관리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769" y="1008006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1.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데이터베이스를 구축하기 전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Draw.io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에서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ERD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로 데이터베이스를 모델링 하였다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2.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작성한 다이어그램을 통해 소프트웨어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UI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를 구축한다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4551970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6732" y="4531915"/>
            <a:ext cx="3199915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깃허브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https://github.com/regdoll031/Project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135D28-C805-45EE-A00F-E47EC22C8558}"/>
              </a:ext>
            </a:extLst>
          </p:cNvPr>
          <p:cNvSpPr/>
          <p:nvPr/>
        </p:nvSpPr>
        <p:spPr>
          <a:xfrm>
            <a:off x="6694769" y="3135570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1011B73-541F-4255-994D-0BB0135160BD}"/>
              </a:ext>
            </a:extLst>
          </p:cNvPr>
          <p:cNvSpPr/>
          <p:nvPr/>
        </p:nvSpPr>
        <p:spPr>
          <a:xfrm>
            <a:off x="6694769" y="3332529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C7D4B-4126-8B4B-E091-B18F7FB96D3D}"/>
              </a:ext>
            </a:extLst>
          </p:cNvPr>
          <p:cNvSpPr/>
          <p:nvPr/>
        </p:nvSpPr>
        <p:spPr>
          <a:xfrm>
            <a:off x="5868144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E847B-FBB9-A399-8275-C254F194AE0A}"/>
              </a:ext>
            </a:extLst>
          </p:cNvPr>
          <p:cNvSpPr txBox="1"/>
          <p:nvPr/>
        </p:nvSpPr>
        <p:spPr>
          <a:xfrm>
            <a:off x="6138206" y="463208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687FD-5E42-C990-45F7-43477CC4F8EB}"/>
              </a:ext>
            </a:extLst>
          </p:cNvPr>
          <p:cNvSpPr txBox="1"/>
          <p:nvPr/>
        </p:nvSpPr>
        <p:spPr>
          <a:xfrm>
            <a:off x="6138205" y="1576140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49BC8-A4B4-2214-EDE8-2799A352030B}"/>
              </a:ext>
            </a:extLst>
          </p:cNvPr>
          <p:cNvSpPr txBox="1"/>
          <p:nvPr/>
        </p:nvSpPr>
        <p:spPr>
          <a:xfrm>
            <a:off x="6138205" y="1790673"/>
            <a:ext cx="129715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기간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2024.03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DAE26-EAC6-C097-B34C-915591138D94}"/>
              </a:ext>
            </a:extLst>
          </p:cNvPr>
          <p:cNvSpPr txBox="1"/>
          <p:nvPr/>
        </p:nvSpPr>
        <p:spPr>
          <a:xfrm>
            <a:off x="6138206" y="2139702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적용 기술 및 프로그램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80078-04A9-5337-C9E7-BBB6CDCA2E0E}"/>
              </a:ext>
            </a:extLst>
          </p:cNvPr>
          <p:cNvSpPr txBox="1"/>
          <p:nvPr/>
        </p:nvSpPr>
        <p:spPr>
          <a:xfrm>
            <a:off x="6138206" y="2355726"/>
            <a:ext cx="665567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JSP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jQuery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F27A4-A1C0-3B0D-579D-D35D133A6DB0}"/>
              </a:ext>
            </a:extLst>
          </p:cNvPr>
          <p:cNvSpPr txBox="1"/>
          <p:nvPr/>
        </p:nvSpPr>
        <p:spPr>
          <a:xfrm>
            <a:off x="6138205" y="2823778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D78A17-0147-5827-6D87-0A282A8B9AD4}"/>
              </a:ext>
            </a:extLst>
          </p:cNvPr>
          <p:cNvSpPr/>
          <p:nvPr/>
        </p:nvSpPr>
        <p:spPr>
          <a:xfrm>
            <a:off x="6694768" y="3128890"/>
            <a:ext cx="1862778" cy="163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A0F80-3931-F7CE-3A3E-1E7A0D4F494F}"/>
              </a:ext>
            </a:extLst>
          </p:cNvPr>
          <p:cNvSpPr txBox="1"/>
          <p:nvPr/>
        </p:nvSpPr>
        <p:spPr>
          <a:xfrm>
            <a:off x="6138205" y="3065434"/>
            <a:ext cx="562975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기획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F0B80D-43AF-D694-9658-62E41EBC4C4A}"/>
              </a:ext>
            </a:extLst>
          </p:cNvPr>
          <p:cNvSpPr txBox="1"/>
          <p:nvPr/>
        </p:nvSpPr>
        <p:spPr>
          <a:xfrm>
            <a:off x="6138206" y="355841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 부분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5EC56-8C75-B4F5-A8C3-C636704444DA}"/>
              </a:ext>
            </a:extLst>
          </p:cNvPr>
          <p:cNvSpPr txBox="1"/>
          <p:nvPr/>
        </p:nvSpPr>
        <p:spPr>
          <a:xfrm>
            <a:off x="6138206" y="3795886"/>
            <a:ext cx="705642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JSP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jQuery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Draw.io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734D60-2F7A-AA3B-546C-EF26F1C57037}"/>
              </a:ext>
            </a:extLst>
          </p:cNvPr>
          <p:cNvSpPr/>
          <p:nvPr/>
        </p:nvSpPr>
        <p:spPr>
          <a:xfrm>
            <a:off x="6694768" y="3325851"/>
            <a:ext cx="1862777" cy="1425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57566-949B-3ED6-F490-B1516870E07D}"/>
              </a:ext>
            </a:extLst>
          </p:cNvPr>
          <p:cNvSpPr txBox="1"/>
          <p:nvPr/>
        </p:nvSpPr>
        <p:spPr>
          <a:xfrm>
            <a:off x="6138206" y="711133"/>
            <a:ext cx="2646262" cy="117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Draw.io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에서 데이터베이스를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ERD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로 구상한다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다이어그램에서 작성한 게시판 서비스를 보며</a:t>
            </a:r>
            <a:b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회원등록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회원조회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/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수정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회원 매출 조회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, </a:t>
            </a:r>
            <a:r>
              <a:rPr lang="ko-KR" altLang="en-US" sz="8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홈화면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  </a:t>
            </a:r>
            <a:b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</a:b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등을 구축한다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26032A-C321-6270-C6DF-19C243A3102E}"/>
              </a:ext>
            </a:extLst>
          </p:cNvPr>
          <p:cNvSpPr txBox="1"/>
          <p:nvPr/>
        </p:nvSpPr>
        <p:spPr>
          <a:xfrm>
            <a:off x="6975535" y="2350802"/>
            <a:ext cx="70564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Eclipse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Draw.io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EEB75911-DB6D-4345-207E-C80946E7A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9" y="1599899"/>
            <a:ext cx="2746265" cy="244775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20B7BE71-C14C-1BC1-135C-BFC8137C1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45" y="1657240"/>
            <a:ext cx="2689976" cy="23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83518"/>
            <a:ext cx="438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홈쇼핑 회원관리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769" y="1008006"/>
            <a:ext cx="38142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Oracle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에서 테이블을 생성하고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eclipse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에서 연동하여 페이지에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데이터가 나오게끔 만들었습니다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 </a:t>
            </a:r>
          </a:p>
          <a:p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7544" y="4551970"/>
            <a:ext cx="498920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6732" y="4531915"/>
            <a:ext cx="3199915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깃허브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 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https://github.com/regdoll031/Project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135D28-C805-45EE-A00F-E47EC22C8558}"/>
              </a:ext>
            </a:extLst>
          </p:cNvPr>
          <p:cNvSpPr/>
          <p:nvPr/>
        </p:nvSpPr>
        <p:spPr>
          <a:xfrm>
            <a:off x="6694769" y="3135570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1011B73-541F-4255-994D-0BB0135160BD}"/>
              </a:ext>
            </a:extLst>
          </p:cNvPr>
          <p:cNvSpPr/>
          <p:nvPr/>
        </p:nvSpPr>
        <p:spPr>
          <a:xfrm>
            <a:off x="6694769" y="3332529"/>
            <a:ext cx="1862778" cy="14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CC7D4B-4126-8B4B-E091-B18F7FB96D3D}"/>
              </a:ext>
            </a:extLst>
          </p:cNvPr>
          <p:cNvSpPr/>
          <p:nvPr/>
        </p:nvSpPr>
        <p:spPr>
          <a:xfrm>
            <a:off x="5868144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E847B-FBB9-A399-8275-C254F194AE0A}"/>
              </a:ext>
            </a:extLst>
          </p:cNvPr>
          <p:cNvSpPr txBox="1"/>
          <p:nvPr/>
        </p:nvSpPr>
        <p:spPr>
          <a:xfrm>
            <a:off x="6138206" y="68823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687FD-5E42-C990-45F7-43477CC4F8EB}"/>
              </a:ext>
            </a:extLst>
          </p:cNvPr>
          <p:cNvSpPr txBox="1"/>
          <p:nvPr/>
        </p:nvSpPr>
        <p:spPr>
          <a:xfrm>
            <a:off x="6138205" y="1576140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49BC8-A4B4-2214-EDE8-2799A352030B}"/>
              </a:ext>
            </a:extLst>
          </p:cNvPr>
          <p:cNvSpPr txBox="1"/>
          <p:nvPr/>
        </p:nvSpPr>
        <p:spPr>
          <a:xfrm>
            <a:off x="6138205" y="1790673"/>
            <a:ext cx="1297150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 기간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: 2024.03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DAE26-EAC6-C097-B34C-915591138D94}"/>
              </a:ext>
            </a:extLst>
          </p:cNvPr>
          <p:cNvSpPr txBox="1"/>
          <p:nvPr/>
        </p:nvSpPr>
        <p:spPr>
          <a:xfrm>
            <a:off x="6138206" y="2139702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적용 기술 및 프로그램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280078-04A9-5337-C9E7-BBB6CDCA2E0E}"/>
              </a:ext>
            </a:extLst>
          </p:cNvPr>
          <p:cNvSpPr txBox="1"/>
          <p:nvPr/>
        </p:nvSpPr>
        <p:spPr>
          <a:xfrm>
            <a:off x="6138206" y="2355726"/>
            <a:ext cx="665567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JSP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jQuery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Oracle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F27A4-A1C0-3B0D-579D-D35D133A6DB0}"/>
              </a:ext>
            </a:extLst>
          </p:cNvPr>
          <p:cNvSpPr txBox="1"/>
          <p:nvPr/>
        </p:nvSpPr>
        <p:spPr>
          <a:xfrm>
            <a:off x="6138205" y="3023523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D78A17-0147-5827-6D87-0A282A8B9AD4}"/>
              </a:ext>
            </a:extLst>
          </p:cNvPr>
          <p:cNvSpPr/>
          <p:nvPr/>
        </p:nvSpPr>
        <p:spPr>
          <a:xfrm>
            <a:off x="6694768" y="3328635"/>
            <a:ext cx="1862778" cy="1632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A0F80-3931-F7CE-3A3E-1E7A0D4F494F}"/>
              </a:ext>
            </a:extLst>
          </p:cNvPr>
          <p:cNvSpPr txBox="1"/>
          <p:nvPr/>
        </p:nvSpPr>
        <p:spPr>
          <a:xfrm>
            <a:off x="6138205" y="3265179"/>
            <a:ext cx="562975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기획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개발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F0B80D-43AF-D694-9658-62E41EBC4C4A}"/>
              </a:ext>
            </a:extLst>
          </p:cNvPr>
          <p:cNvSpPr txBox="1"/>
          <p:nvPr/>
        </p:nvSpPr>
        <p:spPr>
          <a:xfrm>
            <a:off x="6138206" y="3758156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기여 부분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5EC56-8C75-B4F5-A8C3-C636704444DA}"/>
              </a:ext>
            </a:extLst>
          </p:cNvPr>
          <p:cNvSpPr txBox="1"/>
          <p:nvPr/>
        </p:nvSpPr>
        <p:spPr>
          <a:xfrm>
            <a:off x="6138206" y="4006081"/>
            <a:ext cx="665567" cy="622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JSP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jQuery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Oracle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734D60-2F7A-AA3B-546C-EF26F1C57037}"/>
              </a:ext>
            </a:extLst>
          </p:cNvPr>
          <p:cNvSpPr/>
          <p:nvPr/>
        </p:nvSpPr>
        <p:spPr>
          <a:xfrm>
            <a:off x="6694768" y="3525596"/>
            <a:ext cx="1862777" cy="1425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957566-949B-3ED6-F490-B1516870E07D}"/>
              </a:ext>
            </a:extLst>
          </p:cNvPr>
          <p:cNvSpPr txBox="1"/>
          <p:nvPr/>
        </p:nvSpPr>
        <p:spPr>
          <a:xfrm>
            <a:off x="6138206" y="936159"/>
            <a:ext cx="2646262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Oracle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에서 생성한 테이블이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eclipse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에서 만들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UI</a:t>
            </a: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에 데이터가 나오게 데이터 연동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26032A-C321-6270-C6DF-19C243A3102E}"/>
              </a:ext>
            </a:extLst>
          </p:cNvPr>
          <p:cNvSpPr txBox="1"/>
          <p:nvPr/>
        </p:nvSpPr>
        <p:spPr>
          <a:xfrm>
            <a:off x="6975535" y="2350802"/>
            <a:ext cx="671979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eclipse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B27CD0-1127-034F-A860-2ED37EA65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491630"/>
            <a:ext cx="1238873" cy="13451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2523B0-0005-3F1C-6051-66C6E366B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22" y="1494606"/>
            <a:ext cx="1238873" cy="13651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9F1A8A-5AED-FC93-3498-D05242135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2988326"/>
            <a:ext cx="1238873" cy="141962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922082-3B67-1700-695B-46B58C012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933" y="2980092"/>
            <a:ext cx="1238873" cy="14278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D0BA89B-E2D3-E630-E89C-2462BE1C6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585" y="1350008"/>
            <a:ext cx="2524477" cy="148674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E57C8F6-AB0A-3945-552A-E23E767FA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627" y="2937562"/>
            <a:ext cx="2580435" cy="14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7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31840" y="525871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63680" y="525870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1580" y="2326071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메인화면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8779" y="233598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홈쇼핑 회원 수정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20615" y="233598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홈쇼핑 회원 등록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31840" y="2758119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263680" y="2758118"/>
            <a:ext cx="2880320" cy="1680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3611" y="455831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로그인 페이지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5449" y="456822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커뮤니티 기능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67290" y="4568229"/>
            <a:ext cx="1273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어쩌고 저쩌고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F809F7-EAC1-E0E8-BE0C-532768A2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522" y="526111"/>
            <a:ext cx="2880320" cy="16801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AC763C-AE95-0A99-595A-9C89E6500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516028"/>
            <a:ext cx="2879732" cy="16998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5559FE-801B-31C6-F5AA-3457675FD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682" y="526267"/>
            <a:ext cx="2879732" cy="167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6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1004</Words>
  <Application>Microsoft Office PowerPoint</Application>
  <PresentationFormat>화면 슬라이드 쇼(16:9)</PresentationFormat>
  <Paragraphs>203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-apple-system</vt:lpstr>
      <vt:lpstr>G마켓 산스 Bold</vt:lpstr>
      <vt:lpstr>G마켓 산스 Medium</vt:lpstr>
      <vt:lpstr>noto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63</cp:revision>
  <dcterms:created xsi:type="dcterms:W3CDTF">2020-12-15T02:11:01Z</dcterms:created>
  <dcterms:modified xsi:type="dcterms:W3CDTF">2024-03-28T08:51:12Z</dcterms:modified>
  <cp:version>0906.0100.01</cp:version>
</cp:coreProperties>
</file>