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84" r:id="rId4"/>
    <p:sldId id="286" r:id="rId5"/>
    <p:sldId id="301" r:id="rId6"/>
    <p:sldId id="304" r:id="rId7"/>
    <p:sldId id="290" r:id="rId8"/>
    <p:sldId id="302" r:id="rId9"/>
    <p:sldId id="292" r:id="rId10"/>
    <p:sldId id="264" r:id="rId11"/>
    <p:sldId id="281" r:id="rId1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anose="020B0503030404040204" pitchFamily="34" charset="0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anose="020B0503030404040204" pitchFamily="34" charset="0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anose="020B0503030404040204" pitchFamily="34" charset="0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anose="020B0503030404040204" pitchFamily="34" charset="0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anose="020B0503030404040204" pitchFamily="34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anose="020B0503030404040204" pitchFamily="34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anose="020B0503030404040204" pitchFamily="34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anose="020B0503030404040204" pitchFamily="34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anose="020B0503030404040204" pitchFamily="34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6"/>
    <p:restoredTop sz="69340"/>
  </p:normalViewPr>
  <p:slideViewPr>
    <p:cSldViewPr snapToGrid="0" snapToObjects="1">
      <p:cViewPr varScale="1">
        <p:scale>
          <a:sx n="105" d="100"/>
          <a:sy n="105" d="100"/>
        </p:scale>
        <p:origin x="27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6F7E2C-124B-3D45-B0D0-A79204FBC8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A23FD-7170-CA47-A615-C84379F69B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746A1E47-38A0-184E-B1F2-437C5DC72E31}" type="datetimeFigureOut">
              <a:rPr lang="en-US" altLang="en-US"/>
              <a:pPr>
                <a:defRPr/>
              </a:pPr>
              <a:t>1/23/20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1AF3-888A-564E-9260-499FF4D87F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6B9FB-4F9A-5C4D-8960-63BA621891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7DB30087-CD96-874B-91F4-8B50DD128E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25F5A3-CF04-5F42-981D-E856C6C503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15A0A-3E5A-134D-8D57-82CA39179E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D9718476-16EA-7E4F-A864-F9B7C4BF00E9}" type="datetimeFigureOut">
              <a:rPr lang="en-US" altLang="en-US"/>
              <a:pPr>
                <a:defRPr/>
              </a:pPr>
              <a:t>1/23/20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0E70816-6B06-0848-B844-0D28ECE5E4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7919C1-C84A-D042-9D04-504BCDD46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0DE83-EAA5-1E41-B875-B1EAF5DEF5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A4076-8800-1F40-A921-6396AF9490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CF539E47-0597-2C46-A3F2-8B85F89F62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6AD0654D-8FD5-4E46-A02F-C9965AD2CD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5AA34989-7670-C94A-BB90-4B793248FF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Geneva" panose="020B0503030404040204" pitchFamily="34" charset="0"/>
            </a:endParaRP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3B8A24AB-7CAF-C948-8FDD-F0E992EA1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03294E-2973-6741-AC73-F444BDD2B9B5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DC211944-F3A1-C04C-AEEF-86E93AA34D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21CF1E1B-EF9F-294A-A957-93A83B5C69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Geneva" panose="020B0503030404040204" pitchFamily="34" charset="0"/>
            </a:endParaRP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45879E9B-430E-494E-8D6D-73D93D096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4FE0E9-5219-0544-9726-793ABF560ACE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5B9C5F29-E106-3A43-A086-064B53C901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91256C88-4586-2342-8545-C4A7BB5B41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ea typeface="Geneva" panose="020B0503030404040204" pitchFamily="34" charset="0"/>
              </a:rPr>
              <a:t>Benefits of using UI Frameworks: Rapid Development, well documented, support from developer community, browser compatibility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7991ED02-59BD-5C47-AB2A-3D03CF4A5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05206A-E808-F449-8CB1-DE28CA4D8FC0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5B9C5F29-E106-3A43-A086-064B53C901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91256C88-4586-2342-8545-C4A7BB5B41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Geneva" panose="020B0503030404040204" pitchFamily="34" charset="0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7991ED02-59BD-5C47-AB2A-3D03CF4A5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05206A-E808-F449-8CB1-DE28CA4D8FC0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83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5B9C5F29-E106-3A43-A086-064B53C901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91256C88-4586-2342-8545-C4A7BB5B41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ea typeface="Geneva" panose="020B0503030404040204" pitchFamily="34" charset="0"/>
              </a:rPr>
              <a:t>Rules: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ea typeface="Geneva" panose="020B0503030404040204" pitchFamily="34" charset="0"/>
              </a:rPr>
              <a:t>No custom UI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ea typeface="Geneva" panose="020B0503030404040204" pitchFamily="34" charset="0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7991ED02-59BD-5C47-AB2A-3D03CF4A5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05206A-E808-F449-8CB1-DE28CA4D8FC0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315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7F78E012-E831-B846-935B-AC758B3D65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F2EF0A6D-88FB-9D4D-8123-09DE53A8FA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9B14C1A1-3D13-074B-82CA-049F1FABB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97A112-F58B-4B44-85E6-C35EC0E04530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7F78E012-E831-B846-935B-AC758B3D65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F2EF0A6D-88FB-9D4D-8123-09DE53A8FA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9B14C1A1-3D13-074B-82CA-049F1FABB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97A112-F58B-4B44-85E6-C35EC0E04530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212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29E328BD-0672-0244-A2CF-FAA07B7718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A3E23455-76C5-D243-89C0-5CC4D64B7B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Geneva" panose="020B0503030404040204" pitchFamily="34" charset="0"/>
            </a:endParaRP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0FBF8D85-B80A-1747-9FA9-8488F6AD4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27940B-B47C-044C-B9E2-9AA8058D07E5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B021E677-E382-D044-B389-912F11E798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57F1A4F6-04A6-2E45-8DDB-7A5D4C79CC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Geneva" panose="020B0503030404040204" pitchFamily="34" charset="0"/>
            </a:endParaRP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2A6BE425-7327-CB4C-830A-DB5A63146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6478C0-CAEE-D34F-9215-AE77028BC81E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80AD5-5E54-6642-BBFD-E5F374E7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CE334-9E22-BE41-86BE-4BA022ACC768}" type="datetime1">
              <a:rPr lang="en-US" altLang="en-US"/>
              <a:pPr>
                <a:defRPr/>
              </a:pPr>
              <a:t>1/23/20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A1FCD-141D-F74A-88E8-E8B21CF9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66721-ADB6-5E48-9CAB-1EAB22E2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3D2A0-47F0-BA45-B9BE-6C030E4F2E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32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15106-64E0-324E-AB40-38CE2499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5CE3-0503-6744-9222-0CDA58C2D997}" type="datetime1">
              <a:rPr lang="en-US" altLang="en-US"/>
              <a:pPr>
                <a:defRPr/>
              </a:pPr>
              <a:t>1/23/20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F3407-973E-7E45-9346-6FCBEA44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03588-72DC-0543-A77A-6318FDCF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6EBA8-B588-774C-AE30-EE982A7A80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39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A83AD-1304-8F40-9004-4194F109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97C5B-084A-6948-9D93-39CE56F0BA35}" type="datetime1">
              <a:rPr lang="en-US" altLang="en-US"/>
              <a:pPr>
                <a:defRPr/>
              </a:pPr>
              <a:t>1/23/20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3DFC7-2BA5-E949-9058-498E32FC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08B6-2EAC-DA4F-BE98-9CA74131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8D85B-EBF9-484F-B48B-7E11E955A3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43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B55A7-541B-7B41-B2F0-1F3EEED0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5E399-0855-4441-979D-70E391BDF103}" type="datetime1">
              <a:rPr lang="en-US" altLang="en-US"/>
              <a:pPr>
                <a:defRPr/>
              </a:pPr>
              <a:t>1/23/20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CA8A-1DF6-924E-A450-F9B547D2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23A26-DFDF-C349-A63A-1B8EF2AE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B6623-AF9F-1443-8A33-FE7B0D481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16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99954-4583-8D42-B088-573179EB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341D6-0B7C-894E-9B17-0421E06C7346}" type="datetime1">
              <a:rPr lang="en-US" altLang="en-US"/>
              <a:pPr>
                <a:defRPr/>
              </a:pPr>
              <a:t>1/23/20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97D00-EDBA-4E4E-9088-8E1CA709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7A3F7-89D4-3C42-A486-91405FE4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F7F58-924A-C540-8F55-9986E88A93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2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1231AD-F2B2-FD45-A20F-47E2554D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5F048-8743-2044-A01D-2CBF585C9A68}" type="datetime1">
              <a:rPr lang="en-US" altLang="en-US"/>
              <a:pPr>
                <a:defRPr/>
              </a:pPr>
              <a:t>1/23/20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E81AD7-E81F-F54E-928F-9FDFEA3D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4E5988-CE86-7146-BAF6-73DA9AF7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DD2E3-8647-C540-9028-724C4E0547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66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68026F3-E074-7444-A881-D8AA510C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CCF14-B331-F64F-A8DB-A6F7DD433AE0}" type="datetime1">
              <a:rPr lang="en-US" altLang="en-US"/>
              <a:pPr>
                <a:defRPr/>
              </a:pPr>
              <a:t>1/23/20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425AD4-912C-264F-AA16-ABDB2BBD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04B7141-D353-9249-8621-F697A65A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D1F73-38E9-4847-8BE2-E2B48BA0D1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17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819111C-26C8-3741-A03B-FAB43C6A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AD8F6-4EAA-5745-921E-718763119BD9}" type="datetime1">
              <a:rPr lang="en-US" altLang="en-US"/>
              <a:pPr>
                <a:defRPr/>
              </a:pPr>
              <a:t>1/23/20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1C0F15F-CBF4-344E-856B-FD958834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8FB4CAE-20A7-E84E-AF2F-37D2FC38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985E7-14E9-8545-88CC-DA9087B588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06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9BF539C-2385-C74E-86BC-70F16DDF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9DCA-3168-C242-9E33-EEB9738F9D6D}" type="datetime1">
              <a:rPr lang="en-US" altLang="en-US"/>
              <a:pPr>
                <a:defRPr/>
              </a:pPr>
              <a:t>1/23/20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F69AB91-19A8-1541-A8FD-B659FD7B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50E765-4059-3344-8196-E8281EAB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8A9A8-D078-9A42-A47F-FF52E335A2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58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2AD6632-7245-0840-96E0-E455FF61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6425-C3F7-CA4B-A78A-2C10505DC6D9}" type="datetime1">
              <a:rPr lang="en-US" altLang="en-US"/>
              <a:pPr>
                <a:defRPr/>
              </a:pPr>
              <a:t>1/23/20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E71C179-3052-7842-A984-DE1EC7E7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89542A-1F6D-B848-A997-66ECC8C1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B1E0F-E749-744D-8613-8FFF40302A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2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531F1E9-6518-1C4C-A9B4-C73596D4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F3951-102F-0C46-8D79-7AB730BF3E5F}" type="datetime1">
              <a:rPr lang="en-US" altLang="en-US"/>
              <a:pPr>
                <a:defRPr/>
              </a:pPr>
              <a:t>1/23/20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A2C24A-CC3A-3842-8236-4D0113B2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AAC9E-FD80-2545-9B36-1EDA1227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A6B0D-14DB-3E42-BFD5-787EB20395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28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5449B55-CB35-0D4C-BD13-18F097FEB1B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E5FB94F-E821-6541-8059-B8F76F5AE5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D87D1-7F5C-0940-963C-6B9B03BE6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FBE70123-ED17-A64E-82A8-E1B38B7AEBED}" type="datetime1">
              <a:rPr lang="en-US" altLang="en-US"/>
              <a:pPr>
                <a:defRPr/>
              </a:pPr>
              <a:t>1/23/20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8B8C9-075D-C647-B779-0A0275AD4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765B-DA6E-2442-B3A3-B2A14A6C7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F45DE1A7-6366-BF4A-B517-D7C84A2CA2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charset="0"/>
          <a:cs typeface="Geneva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  <a:cs typeface="Geneva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  <a:cs typeface="Geneva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  <a:cs typeface="Geneva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  <a:cs typeface="Geneva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  <a:cs typeface="Geneva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  <a:cs typeface="Geneva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  <a:cs typeface="Geneva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  <a:cs typeface="Genev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Geneva" charset="0"/>
          <a:cs typeface="Geneva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uetifyjs.com/en/getting-started/quick-star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uetifyjs.com/en/getting-started/quick-star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localhost:808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7">
            <a:extLst>
              <a:ext uri="{FF2B5EF4-FFF2-40B4-BE49-F238E27FC236}">
                <a16:creationId xmlns:a16="http://schemas.microsoft.com/office/drawing/2014/main" id="{4D6B4848-C951-F643-8A1B-401BD1981DFB}"/>
              </a:ext>
            </a:extLst>
          </p:cNvPr>
          <p:cNvGrpSpPr>
            <a:grpSpLocks/>
          </p:cNvGrpSpPr>
          <p:nvPr/>
        </p:nvGrpSpPr>
        <p:grpSpPr bwMode="auto">
          <a:xfrm>
            <a:off x="657229" y="2884488"/>
            <a:ext cx="6641563" cy="892306"/>
            <a:chOff x="-689628" y="2895812"/>
            <a:chExt cx="6641674" cy="891931"/>
          </a:xfrm>
        </p:grpSpPr>
        <p:sp>
          <p:nvSpPr>
            <p:cNvPr id="15363" name="TextBox 4">
              <a:extLst>
                <a:ext uri="{FF2B5EF4-FFF2-40B4-BE49-F238E27FC236}">
                  <a16:creationId xmlns:a16="http://schemas.microsoft.com/office/drawing/2014/main" id="{E10FD432-DA97-5B45-B353-DD58BB8D6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89628" y="2895812"/>
              <a:ext cx="6641674" cy="52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rgbClr val="404040"/>
                  </a:solidFill>
                  <a:latin typeface="Century Gothic" panose="020B0502020202020204" pitchFamily="34" charset="0"/>
                </a:rPr>
                <a:t>Less thinking and faster development</a:t>
              </a:r>
            </a:p>
          </p:txBody>
        </p:sp>
        <p:sp>
          <p:nvSpPr>
            <p:cNvPr id="15364" name="TextBox 6">
              <a:extLst>
                <a:ext uri="{FF2B5EF4-FFF2-40B4-BE49-F238E27FC236}">
                  <a16:creationId xmlns:a16="http://schemas.microsoft.com/office/drawing/2014/main" id="{10AEB2B8-0C66-BF4F-9E0E-AE113823D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622" y="3480095"/>
              <a:ext cx="3326607" cy="307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rgbClr val="595959"/>
                  </a:solidFill>
                  <a:latin typeface="Century Gothic" panose="020B0502020202020204" pitchFamily="34" charset="0"/>
                </a:rPr>
                <a:t>Advanced Coding Course – Week 5</a:t>
              </a:r>
            </a:p>
          </p:txBody>
        </p:sp>
      </p:grpSp>
      <p:pic>
        <p:nvPicPr>
          <p:cNvPr id="15362" name="Picture 1">
            <a:extLst>
              <a:ext uri="{FF2B5EF4-FFF2-40B4-BE49-F238E27FC236}">
                <a16:creationId xmlns:a16="http://schemas.microsoft.com/office/drawing/2014/main" id="{EC4F8A96-5D3D-4D45-880D-EAF375F08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793" y="2689225"/>
            <a:ext cx="1506537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B6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4">
            <a:extLst>
              <a:ext uri="{FF2B5EF4-FFF2-40B4-BE49-F238E27FC236}">
                <a16:creationId xmlns:a16="http://schemas.microsoft.com/office/drawing/2014/main" id="{60B8A0B5-5669-E540-AAFA-9E31B0130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838" y="3175000"/>
            <a:ext cx="35480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 eaLnBrk="1" hangingPunct="1">
              <a:lnSpc>
                <a:spcPts val="5075"/>
              </a:lnSpc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57347" name="Slide Number Placeholder 10">
            <a:extLst>
              <a:ext uri="{FF2B5EF4-FFF2-40B4-BE49-F238E27FC236}">
                <a16:creationId xmlns:a16="http://schemas.microsoft.com/office/drawing/2014/main" id="{44D71CB6-89C5-AC4A-B569-F21D0027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2CB821-27E6-C145-BDA7-1DED9510B944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pic>
        <p:nvPicPr>
          <p:cNvPr id="57348" name="Picture 1" descr="1371629441_17_Question.png">
            <a:extLst>
              <a:ext uri="{FF2B5EF4-FFF2-40B4-BE49-F238E27FC236}">
                <a16:creationId xmlns:a16="http://schemas.microsoft.com/office/drawing/2014/main" id="{C5402958-54F7-D147-AE0B-B40C0F9F2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486025"/>
            <a:ext cx="221456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58BB-A314-A14E-B97D-0B50375C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ea typeface="+mj-ea"/>
                <a:cs typeface="Century Gothic"/>
              </a:rPr>
              <a:t>Assignment</a:t>
            </a:r>
          </a:p>
        </p:txBody>
      </p:sp>
      <p:sp>
        <p:nvSpPr>
          <p:cNvPr id="58370" name="Text Placeholder 3">
            <a:extLst>
              <a:ext uri="{FF2B5EF4-FFF2-40B4-BE49-F238E27FC236}">
                <a16:creationId xmlns:a16="http://schemas.microsoft.com/office/drawing/2014/main" id="{5DDDEBF7-2CA3-2244-87A8-F1942C0A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dirty="0">
                <a:solidFill>
                  <a:srgbClr val="404040"/>
                </a:solidFill>
                <a:ea typeface="Geneva" panose="020B0503030404040204" pitchFamily="34" charset="0"/>
              </a:rPr>
              <a:t>Final Objective</a:t>
            </a:r>
          </a:p>
          <a:p>
            <a:pPr lvl="1" eaLnBrk="1" hangingPunct="1"/>
            <a:r>
              <a:rPr lang="en-US" altLang="en-US" sz="2400" dirty="0">
                <a:solidFill>
                  <a:srgbClr val="404040"/>
                </a:solidFill>
                <a:ea typeface="Geneva" panose="020B0503030404040204" pitchFamily="34" charset="0"/>
              </a:rPr>
              <a:t>Create a navigation drawer and add links to Home, About, Contact, and Favorites in your project using </a:t>
            </a:r>
            <a:r>
              <a:rPr lang="en-US" altLang="en-US" sz="2400" dirty="0" err="1">
                <a:solidFill>
                  <a:srgbClr val="404040"/>
                </a:solidFill>
                <a:ea typeface="Geneva" panose="020B0503030404040204" pitchFamily="34" charset="0"/>
              </a:rPr>
              <a:t>Vuetify</a:t>
            </a:r>
            <a:r>
              <a:rPr lang="en-US" altLang="en-US" sz="2400" dirty="0">
                <a:solidFill>
                  <a:srgbClr val="404040"/>
                </a:solidFill>
                <a:ea typeface="Geneva" panose="020B0503030404040204" pitchFamily="34" charset="0"/>
              </a:rPr>
              <a:t>. Fill those views with the content from your last homework.</a:t>
            </a:r>
          </a:p>
          <a:p>
            <a:pPr lvl="1" eaLnBrk="1" hangingPunct="1"/>
            <a:r>
              <a:rPr lang="en-US" altLang="en-US" sz="2400" dirty="0">
                <a:solidFill>
                  <a:srgbClr val="404040"/>
                </a:solidFill>
                <a:ea typeface="Geneva" panose="020B0503030404040204" pitchFamily="34" charset="0"/>
              </a:rPr>
              <a:t>Create a word document with the following content:</a:t>
            </a:r>
          </a:p>
          <a:p>
            <a:pPr lvl="2" eaLnBrk="1" hangingPunct="1"/>
            <a:r>
              <a:rPr lang="en-US" altLang="en-US" sz="2000" dirty="0">
                <a:solidFill>
                  <a:srgbClr val="404040"/>
                </a:solidFill>
                <a:ea typeface="Geneva" panose="020B0503030404040204" pitchFamily="34" charset="0"/>
              </a:rPr>
              <a:t>Brief description of yourself and what you like to do</a:t>
            </a:r>
          </a:p>
          <a:p>
            <a:pPr lvl="2" eaLnBrk="1" hangingPunct="1"/>
            <a:r>
              <a:rPr lang="en-US" altLang="en-US" sz="2000" dirty="0">
                <a:solidFill>
                  <a:srgbClr val="404040"/>
                </a:solidFill>
                <a:ea typeface="Geneva" panose="020B0503030404040204" pitchFamily="34" charset="0"/>
              </a:rPr>
              <a:t>Your contact information</a:t>
            </a:r>
          </a:p>
          <a:p>
            <a:pPr lvl="2" eaLnBrk="1" hangingPunct="1"/>
            <a:r>
              <a:rPr lang="en-US" altLang="en-US" sz="2000" dirty="0">
                <a:solidFill>
                  <a:srgbClr val="404040"/>
                </a:solidFill>
                <a:ea typeface="Geneva" panose="020B0503030404040204" pitchFamily="34" charset="0"/>
              </a:rPr>
              <a:t>List of any art, projects or exercises you created</a:t>
            </a:r>
          </a:p>
          <a:p>
            <a:pPr lvl="1" eaLnBrk="1" hangingPunct="1"/>
            <a:endParaRPr lang="en-US" altLang="en-US" sz="2400" dirty="0">
              <a:solidFill>
                <a:srgbClr val="404040"/>
              </a:solidFill>
              <a:ea typeface="Geneva" panose="020B0503030404040204" pitchFamily="34" charset="0"/>
            </a:endParaRPr>
          </a:p>
          <a:p>
            <a:pPr eaLnBrk="1" hangingPunct="1"/>
            <a:r>
              <a:rPr lang="en-US" altLang="en-US" sz="2400" b="1" dirty="0">
                <a:solidFill>
                  <a:srgbClr val="404040"/>
                </a:solidFill>
                <a:ea typeface="Geneva" panose="020B0503030404040204" pitchFamily="34" charset="0"/>
              </a:rPr>
              <a:t>Resources</a:t>
            </a:r>
          </a:p>
          <a:p>
            <a:pPr lvl="1" eaLnBrk="1" hangingPunct="1"/>
            <a:r>
              <a:rPr lang="en-US" sz="2400" dirty="0">
                <a:hlinkClick r:id="rId3"/>
              </a:rPr>
              <a:t>https://vuetifyjs.com/en</a:t>
            </a:r>
            <a:r>
              <a:rPr lang="en-US" sz="2400">
                <a:hlinkClick r:id="rId3"/>
              </a:rPr>
              <a:t>/getting-started/quick-start</a:t>
            </a:r>
            <a:endParaRPr lang="en-US" altLang="en-US" sz="2400" dirty="0">
              <a:solidFill>
                <a:srgbClr val="404040"/>
              </a:solidFill>
              <a:ea typeface="Geneva" panose="020B0503030404040204" pitchFamily="34" charset="0"/>
            </a:endParaRPr>
          </a:p>
          <a:p>
            <a:pPr lvl="1" eaLnBrk="1" hangingPunct="1"/>
            <a:endParaRPr lang="en-US" altLang="en-US" sz="2400" dirty="0">
              <a:solidFill>
                <a:srgbClr val="404040"/>
              </a:solidFill>
              <a:ea typeface="Geneva" panose="020B0503030404040204" pitchFamily="34" charset="0"/>
            </a:endParaRPr>
          </a:p>
        </p:txBody>
      </p:sp>
      <p:sp>
        <p:nvSpPr>
          <p:cNvPr id="58371" name="Slide Number Placeholder 9">
            <a:extLst>
              <a:ext uri="{FF2B5EF4-FFF2-40B4-BE49-F238E27FC236}">
                <a16:creationId xmlns:a16="http://schemas.microsoft.com/office/drawing/2014/main" id="{A93533F1-74B4-1342-9095-963AD437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F8C68-45B1-2D48-85CE-64F80FDB98B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F45B5D22-5270-9844-9873-F7F78505D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6273800"/>
            <a:ext cx="16129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7F7F7F"/>
                </a:solidFill>
                <a:latin typeface="Century Gothic" panose="020B0502020202020204" pitchFamily="34" charset="0"/>
              </a:rPr>
              <a:t>what is </a:t>
            </a:r>
            <a:r>
              <a:rPr lang="en-US" altLang="en-US" sz="1800" b="1" dirty="0" err="1">
                <a:solidFill>
                  <a:srgbClr val="7F7F7F"/>
                </a:solidFill>
                <a:latin typeface="Century Gothic" panose="020B0502020202020204" pitchFamily="34" charset="0"/>
              </a:rPr>
              <a:t>vuejs</a:t>
            </a:r>
            <a:endParaRPr lang="en-US" altLang="en-US" sz="1800" b="1" dirty="0">
              <a:solidFill>
                <a:srgbClr val="7F7F7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B3B2ED-0031-D344-939C-323261020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9" y="6208713"/>
            <a:ext cx="4810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7F5F-75DB-4B47-8633-B8E10D86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ea typeface="+mj-ea"/>
                <a:cs typeface="Century Gothic"/>
              </a:rPr>
              <a:t>What is a UI Framework?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74E6-A1A9-4E47-A91C-6F14E8C9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the end of this lesson you will understand what is a UI Framework and how to use them for rapid development.</a:t>
            </a:r>
          </a:p>
        </p:txBody>
      </p:sp>
      <p:sp>
        <p:nvSpPr>
          <p:cNvPr id="18435" name="Slide Number Placeholder 9">
            <a:extLst>
              <a:ext uri="{FF2B5EF4-FFF2-40B4-BE49-F238E27FC236}">
                <a16:creationId xmlns:a16="http://schemas.microsoft.com/office/drawing/2014/main" id="{E18964CD-3128-5842-8CE5-F843B427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7799A5-C61C-C147-8C0E-CCDEA80FBD1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D4CFBA45-6CFD-744B-9743-89E3FE389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6273800"/>
            <a:ext cx="17379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7F7F7F"/>
                </a:solidFill>
                <a:latin typeface="Century Gothic" panose="020B0502020202020204" pitchFamily="34" charset="0"/>
              </a:rPr>
              <a:t>ui</a:t>
            </a:r>
            <a:r>
              <a:rPr lang="en-US" altLang="en-US" sz="1800" b="1" dirty="0">
                <a:solidFill>
                  <a:srgbClr val="7F7F7F"/>
                </a:solidFill>
                <a:latin typeface="Century Gothic" panose="020B0502020202020204" pitchFamily="34" charset="0"/>
              </a:rPr>
              <a:t> frameworks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1042BD9-642E-6447-AC7A-3DCD49A1E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9" y="6208713"/>
            <a:ext cx="4810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53CE-D71B-224E-9056-8CF9CDCC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ea typeface="+mj-ea"/>
                <a:cs typeface="Century Gothic"/>
              </a:rPr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BE391-E29C-0444-BC93-D12B9BC74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What is a UI Framework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How to find the right one for your project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Rapid development approach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Exercise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Questions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Assignment</a:t>
            </a:r>
          </a:p>
        </p:txBody>
      </p:sp>
      <p:sp>
        <p:nvSpPr>
          <p:cNvPr id="20483" name="Slide Number Placeholder 9">
            <a:extLst>
              <a:ext uri="{FF2B5EF4-FFF2-40B4-BE49-F238E27FC236}">
                <a16:creationId xmlns:a16="http://schemas.microsoft.com/office/drawing/2014/main" id="{B3D8258D-270B-1D45-904B-9E8BBFBB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B5FF88-3E92-CF47-8F8A-EB6D519EC5C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6C8AFA95-E3B7-DD4E-8B94-D49C40F4D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6273800"/>
            <a:ext cx="17379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7F7F7F"/>
                </a:solidFill>
                <a:latin typeface="Century Gothic" panose="020B0502020202020204" pitchFamily="34" charset="0"/>
              </a:rPr>
              <a:t>ui</a:t>
            </a:r>
            <a:r>
              <a:rPr lang="en-US" altLang="en-US" sz="1800" b="1" dirty="0">
                <a:solidFill>
                  <a:srgbClr val="7F7F7F"/>
                </a:solidFill>
                <a:latin typeface="Century Gothic" panose="020B0502020202020204" pitchFamily="34" charset="0"/>
              </a:rPr>
              <a:t> frameworks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33CB744-306B-BE48-8E80-3119B1375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9" y="6208713"/>
            <a:ext cx="4810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FBCF-E840-8B44-936F-D90B7B87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ea typeface="+mj-ea"/>
                <a:cs typeface="Century Gothic"/>
              </a:rPr>
              <a:t>What is a UI Framework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8D31C-4705-C344-9FC2-73016B95B4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UI stands for User Interface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Framework is meant to mean that it offers prebuilt APIs that are well documented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Together, a UI Framework is a menu of HTML, CSS and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Javascript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components that are ready to be added into your project for use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39F48B9-EF5F-4943-B2BA-16DBD7905C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5888" y="3184792"/>
            <a:ext cx="1202544" cy="954018"/>
          </a:xfrm>
        </p:spPr>
      </p:pic>
      <p:sp>
        <p:nvSpPr>
          <p:cNvPr id="24579" name="Slide Number Placeholder 9">
            <a:extLst>
              <a:ext uri="{FF2B5EF4-FFF2-40B4-BE49-F238E27FC236}">
                <a16:creationId xmlns:a16="http://schemas.microsoft.com/office/drawing/2014/main" id="{1D33B1D0-27DE-6548-B96A-3B48EE0E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15AC71-5540-0448-8C62-32EA8067BDC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EB6B0864-DBF2-6947-8686-54CD68007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6273800"/>
            <a:ext cx="17379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7F7F7F"/>
                </a:solidFill>
                <a:latin typeface="Century Gothic" panose="020B0502020202020204" pitchFamily="34" charset="0"/>
              </a:rPr>
              <a:t>ui</a:t>
            </a:r>
            <a:r>
              <a:rPr lang="en-US" altLang="en-US" sz="1800" b="1" dirty="0">
                <a:solidFill>
                  <a:srgbClr val="7F7F7F"/>
                </a:solidFill>
                <a:latin typeface="Century Gothic" panose="020B0502020202020204" pitchFamily="34" charset="0"/>
              </a:rPr>
              <a:t> frameworks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56EEA8-22D8-EB42-8DB1-2205E8B27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9" y="6208713"/>
            <a:ext cx="4810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41AFD70-B492-A547-A1B7-5074AC39B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8432" y="1667379"/>
            <a:ext cx="1086787" cy="1086787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64548B-5EDC-9E4F-959C-DCE38960C4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1086" y="2778536"/>
            <a:ext cx="1545714" cy="1766530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60C68D-605F-B44C-899F-258585068A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7456" y="4347554"/>
            <a:ext cx="1202544" cy="12025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FBCF-E840-8B44-936F-D90B7B87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ea typeface="+mj-ea"/>
                <a:cs typeface="Century Gothic"/>
              </a:rPr>
              <a:t>How to find the right one for your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8D31C-4705-C344-9FC2-73016B95B4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000" dirty="0"/>
              <a:t>Two approaches:</a:t>
            </a:r>
          </a:p>
          <a:p>
            <a:pPr marL="85725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/>
              <a:t>Wireframe first then find a framework that has most of your needs</a:t>
            </a:r>
          </a:p>
          <a:p>
            <a:pPr marL="85725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/>
              <a:t>Choose a framework and start wireframing in the browser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How to check if the framework is right for you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/>
              <a:t>Ask what kind of browser support do you need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/>
              <a:t>Is it well documented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/>
              <a:t>Google questions you might have to see if other people are talking about that framework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00951F-3195-B142-9979-1D3EEF60A9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8200" y="1932968"/>
            <a:ext cx="4038600" cy="3860426"/>
          </a:xfrm>
        </p:spPr>
      </p:pic>
      <p:sp>
        <p:nvSpPr>
          <p:cNvPr id="24579" name="Slide Number Placeholder 9">
            <a:extLst>
              <a:ext uri="{FF2B5EF4-FFF2-40B4-BE49-F238E27FC236}">
                <a16:creationId xmlns:a16="http://schemas.microsoft.com/office/drawing/2014/main" id="{1D33B1D0-27DE-6548-B96A-3B48EE0E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15AC71-5540-0448-8C62-32EA8067BDC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EB6B0864-DBF2-6947-8686-54CD68007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6273800"/>
            <a:ext cx="17379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7F7F7F"/>
                </a:solidFill>
                <a:latin typeface="Century Gothic" panose="020B0502020202020204" pitchFamily="34" charset="0"/>
              </a:rPr>
              <a:t>ui</a:t>
            </a:r>
            <a:r>
              <a:rPr lang="en-US" altLang="en-US" sz="1800" b="1" dirty="0">
                <a:solidFill>
                  <a:srgbClr val="7F7F7F"/>
                </a:solidFill>
                <a:latin typeface="Century Gothic" panose="020B0502020202020204" pitchFamily="34" charset="0"/>
              </a:rPr>
              <a:t> frameworks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56EEA8-22D8-EB42-8DB1-2205E8B27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9" y="6208713"/>
            <a:ext cx="4810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18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FBCF-E840-8B44-936F-D90B7B87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ea typeface="+mj-ea"/>
                <a:cs typeface="Century Gothic"/>
              </a:rPr>
              <a:t>Rapid development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8D31C-4705-C344-9FC2-73016B95B4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Determine minimum viable product (MVP)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Setup project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Install UI framework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Build UI with framework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Add functionality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Test your MVP with someone else</a:t>
            </a:r>
          </a:p>
        </p:txBody>
      </p:sp>
      <p:sp>
        <p:nvSpPr>
          <p:cNvPr id="24579" name="Slide Number Placeholder 9">
            <a:extLst>
              <a:ext uri="{FF2B5EF4-FFF2-40B4-BE49-F238E27FC236}">
                <a16:creationId xmlns:a16="http://schemas.microsoft.com/office/drawing/2014/main" id="{1D33B1D0-27DE-6548-B96A-3B48EE0E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15AC71-5540-0448-8C62-32EA8067BDC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EB6B0864-DBF2-6947-8686-54CD68007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6273800"/>
            <a:ext cx="17379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7F7F7F"/>
                </a:solidFill>
                <a:latin typeface="Century Gothic" panose="020B0502020202020204" pitchFamily="34" charset="0"/>
              </a:rPr>
              <a:t>ui</a:t>
            </a:r>
            <a:r>
              <a:rPr lang="en-US" altLang="en-US" sz="1800" b="1" dirty="0">
                <a:solidFill>
                  <a:srgbClr val="7F7F7F"/>
                </a:solidFill>
                <a:latin typeface="Century Gothic" panose="020B0502020202020204" pitchFamily="34" charset="0"/>
              </a:rPr>
              <a:t> frameworks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56EEA8-22D8-EB42-8DB1-2205E8B27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9" y="6208713"/>
            <a:ext cx="4810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B88562-03D2-944A-8853-AE0EA6A794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48200" y="2082526"/>
            <a:ext cx="4038600" cy="3561310"/>
          </a:xfrm>
        </p:spPr>
      </p:pic>
    </p:spTree>
    <p:extLst>
      <p:ext uri="{BB962C8B-B14F-4D97-AF65-F5344CB8AC3E}">
        <p14:creationId xmlns:p14="http://schemas.microsoft.com/office/powerpoint/2010/main" val="65713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4B1C-58B6-C041-A368-810D4C21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ea typeface="+mj-ea"/>
                <a:cs typeface="Century Gothic"/>
              </a:rPr>
              <a:t>Router Exercise – Part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1E670-DD3D-1542-8F7D-14A15321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Follow These Steps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Open </a:t>
            </a:r>
            <a:r>
              <a:rPr lang="en-US" sz="2000" dirty="0"/>
              <a:t>Terminal on your computer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/>
              <a:t>In Terminal enter </a:t>
            </a:r>
            <a:r>
              <a:rPr lang="en-US" sz="2000" b="1" dirty="0">
                <a:solidFill>
                  <a:srgbClr val="0070C0"/>
                </a:solidFill>
              </a:rPr>
              <a:t>cd Desktop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/>
              <a:t>In Terminal enter </a:t>
            </a:r>
            <a:r>
              <a:rPr lang="en-US" sz="2000" b="1" dirty="0" err="1">
                <a:solidFill>
                  <a:srgbClr val="0070C0"/>
                </a:solidFill>
              </a:rPr>
              <a:t>vue</a:t>
            </a:r>
            <a:r>
              <a:rPr lang="en-US" sz="2000" b="1" dirty="0">
                <a:solidFill>
                  <a:srgbClr val="0070C0"/>
                </a:solidFill>
              </a:rPr>
              <a:t> create </a:t>
            </a:r>
            <a:r>
              <a:rPr lang="en-US" sz="2000" b="1" dirty="0" err="1">
                <a:solidFill>
                  <a:srgbClr val="0070C0"/>
                </a:solidFill>
              </a:rPr>
              <a:t>uiframeworkproject</a:t>
            </a:r>
            <a:endParaRPr lang="en-US" sz="2000" b="1" dirty="0">
              <a:solidFill>
                <a:srgbClr val="0070C0"/>
              </a:solidFill>
              <a:ea typeface="+mn-ea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Select </a:t>
            </a:r>
            <a:r>
              <a:rPr lang="en-US" sz="2000" b="1" dirty="0">
                <a:solidFill>
                  <a:srgbClr val="0070C0"/>
                </a:solidFill>
                <a:ea typeface="+mn-ea"/>
              </a:rPr>
              <a:t>Manually select features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Select Router from the menu with the spacebar and press Enter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Select no for history mode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Choose the default settings that are already selected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After the project is done being created enter the command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</a:br>
            <a:r>
              <a:rPr lang="en-US" sz="2000" b="1" dirty="0">
                <a:solidFill>
                  <a:srgbClr val="0070C0"/>
                </a:solidFill>
                <a:ea typeface="+mn-ea"/>
              </a:rPr>
              <a:t>cd </a:t>
            </a:r>
            <a:r>
              <a:rPr lang="en-US" sz="2000" b="1" dirty="0" err="1">
                <a:solidFill>
                  <a:srgbClr val="0070C0"/>
                </a:solidFill>
              </a:rPr>
              <a:t>uiframeworkproject</a:t>
            </a:r>
            <a:endParaRPr lang="en-US" sz="2000" b="1" dirty="0">
              <a:solidFill>
                <a:srgbClr val="0070C0"/>
              </a:solidFill>
              <a:ea typeface="+mn-ea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In Terminal enter </a:t>
            </a:r>
            <a:r>
              <a:rPr lang="en-US" sz="2000" b="1" dirty="0" err="1">
                <a:solidFill>
                  <a:srgbClr val="0070C0"/>
                </a:solidFill>
                <a:ea typeface="+mn-ea"/>
              </a:rPr>
              <a:t>npm</a:t>
            </a:r>
            <a:r>
              <a:rPr lang="en-US" sz="2000" b="1" dirty="0">
                <a:solidFill>
                  <a:srgbClr val="0070C0"/>
                </a:solidFill>
                <a:ea typeface="+mn-ea"/>
              </a:rPr>
              <a:t> run serve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and open a browser and go to </a:t>
            </a:r>
            <a:r>
              <a:rPr lang="en-US" sz="2000" dirty="0">
                <a:hlinkClick r:id="rId3"/>
              </a:rPr>
              <a:t>http://localhost:8080/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32771" name="Slide Number Placeholder 9">
            <a:extLst>
              <a:ext uri="{FF2B5EF4-FFF2-40B4-BE49-F238E27FC236}">
                <a16:creationId xmlns:a16="http://schemas.microsoft.com/office/drawing/2014/main" id="{205934BC-08D0-554F-998D-10281BFC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3F66B4-A8D8-9A44-8A35-0115BDC278F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0A260835-D87A-F746-B795-FBA85608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6273800"/>
            <a:ext cx="17379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7F7F7F"/>
                </a:solidFill>
                <a:latin typeface="Century Gothic" panose="020B0502020202020204" pitchFamily="34" charset="0"/>
              </a:rPr>
              <a:t>ui</a:t>
            </a:r>
            <a:r>
              <a:rPr lang="en-US" altLang="en-US" sz="1800" b="1" dirty="0">
                <a:solidFill>
                  <a:srgbClr val="7F7F7F"/>
                </a:solidFill>
                <a:latin typeface="Century Gothic" panose="020B0502020202020204" pitchFamily="34" charset="0"/>
              </a:rPr>
              <a:t> frameworks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79BB40-FDB2-6749-BC87-470DFC1C3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9" y="6208713"/>
            <a:ext cx="4810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4B1C-58B6-C041-A368-810D4C21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ea typeface="+mj-ea"/>
                <a:cs typeface="Century Gothic"/>
              </a:rPr>
              <a:t>Router Exercise – Part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1E670-DD3D-1542-8F7D-14A15321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Follow These Steps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Stop your server (Ctrl + C)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Go to </a:t>
            </a:r>
            <a:r>
              <a:rPr lang="en-US" sz="2000" dirty="0">
                <a:hlinkClick r:id="rId3"/>
              </a:rPr>
              <a:t>https://vuetifyjs.com/en/getting-started/quick-start</a:t>
            </a:r>
            <a:endParaRPr lang="en-US" sz="2000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In Terminal run the command </a:t>
            </a:r>
            <a:r>
              <a:rPr lang="en-US" sz="2000" b="1" dirty="0" err="1">
                <a:solidFill>
                  <a:srgbClr val="0070C0"/>
                </a:solidFill>
                <a:ea typeface="+mn-ea"/>
              </a:rPr>
              <a:t>vue</a:t>
            </a:r>
            <a:r>
              <a:rPr lang="en-US" sz="2000" b="1" dirty="0">
                <a:solidFill>
                  <a:srgbClr val="0070C0"/>
                </a:solidFill>
                <a:ea typeface="+mn-ea"/>
              </a:rPr>
              <a:t> add </a:t>
            </a:r>
            <a:r>
              <a:rPr lang="en-US" sz="2000" b="1" dirty="0" err="1">
                <a:solidFill>
                  <a:srgbClr val="0070C0"/>
                </a:solidFill>
                <a:ea typeface="+mn-ea"/>
              </a:rPr>
              <a:t>vuetify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Choose the default setup when prompted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it is installed run </a:t>
            </a:r>
            <a:r>
              <a:rPr lang="en-US" sz="2000" b="1" dirty="0" err="1">
                <a:solidFill>
                  <a:srgbClr val="0070C0"/>
                </a:solidFill>
              </a:rPr>
              <a:t>npm</a:t>
            </a:r>
            <a:r>
              <a:rPr lang="en-US" sz="2000" b="1" dirty="0">
                <a:solidFill>
                  <a:srgbClr val="0070C0"/>
                </a:solidFill>
              </a:rPr>
              <a:t> run serve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terminal and open browser and enter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http://localhost:8080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Now use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Vuetify’s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documentation to find out how to change the color of the app bar to deep-orange, or another color you want, in the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App.vue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the content of HelloWorld with a carousel with 3 slides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000" dirty="0">
              <a:ea typeface="+mn-ea"/>
            </a:endParaRPr>
          </a:p>
        </p:txBody>
      </p:sp>
      <p:sp>
        <p:nvSpPr>
          <p:cNvPr id="32771" name="Slide Number Placeholder 9">
            <a:extLst>
              <a:ext uri="{FF2B5EF4-FFF2-40B4-BE49-F238E27FC236}">
                <a16:creationId xmlns:a16="http://schemas.microsoft.com/office/drawing/2014/main" id="{205934BC-08D0-554F-998D-10281BFC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3F66B4-A8D8-9A44-8A35-0115BDC278F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0A260835-D87A-F746-B795-FBA85608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6273800"/>
            <a:ext cx="17379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7F7F7F"/>
                </a:solidFill>
                <a:latin typeface="Century Gothic" panose="020B0502020202020204" pitchFamily="34" charset="0"/>
              </a:rPr>
              <a:t>ui</a:t>
            </a:r>
            <a:r>
              <a:rPr lang="en-US" altLang="en-US" sz="1800" b="1" dirty="0">
                <a:solidFill>
                  <a:srgbClr val="7F7F7F"/>
                </a:solidFill>
                <a:latin typeface="Century Gothic" panose="020B0502020202020204" pitchFamily="34" charset="0"/>
              </a:rPr>
              <a:t> frameworks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79BB40-FDB2-6749-BC87-470DFC1C3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9" y="6208713"/>
            <a:ext cx="4810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40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04D7-0295-6D45-98A9-A330BD7C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ea typeface="+mj-ea"/>
                <a:cs typeface="Century Gothic"/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B22B7-BEE5-CC42-B46B-F25A56FF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the end of this lesson you will understand what is a UI Framework and how to use them for rapid development.</a:t>
            </a:r>
          </a:p>
        </p:txBody>
      </p:sp>
      <p:sp>
        <p:nvSpPr>
          <p:cNvPr id="55299" name="Slide Number Placeholder 9">
            <a:extLst>
              <a:ext uri="{FF2B5EF4-FFF2-40B4-BE49-F238E27FC236}">
                <a16:creationId xmlns:a16="http://schemas.microsoft.com/office/drawing/2014/main" id="{D3E8720B-DE9E-BF45-B658-E7189D95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C93146-646B-004A-AAAD-47553DA56A7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4A665589-1A6D-2F4A-BC1D-D44B35AB9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6273800"/>
            <a:ext cx="16129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7F7F7F"/>
                </a:solidFill>
                <a:latin typeface="Century Gothic" panose="020B0502020202020204" pitchFamily="34" charset="0"/>
              </a:rPr>
              <a:t>vuejs</a:t>
            </a:r>
            <a:r>
              <a:rPr lang="en-US" altLang="en-US" sz="1800" b="1" dirty="0">
                <a:solidFill>
                  <a:srgbClr val="7F7F7F"/>
                </a:solidFill>
                <a:latin typeface="Century Gothic" panose="020B0502020202020204" pitchFamily="34" charset="0"/>
              </a:rPr>
              <a:t> routers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CD2959F-52FB-5C48-B608-ECA4BCFB6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9" y="6208713"/>
            <a:ext cx="4810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6005</TotalTime>
  <Words>567</Words>
  <Application>Microsoft Macintosh PowerPoint</Application>
  <PresentationFormat>On-screen Show (4:3)</PresentationFormat>
  <Paragraphs>98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Office Theme</vt:lpstr>
      <vt:lpstr>PowerPoint Presentation</vt:lpstr>
      <vt:lpstr>What is a UI Framework?</vt:lpstr>
      <vt:lpstr>Agenda</vt:lpstr>
      <vt:lpstr>What is a UI Framework</vt:lpstr>
      <vt:lpstr>How to find the right one for your project</vt:lpstr>
      <vt:lpstr>Rapid development approach</vt:lpstr>
      <vt:lpstr>Router Exercise – Part 1</vt:lpstr>
      <vt:lpstr>Router Exercise – Part 2</vt:lpstr>
      <vt:lpstr>Conclusion</vt:lpstr>
      <vt:lpstr>PowerPoint Presentation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Walsh</dc:creator>
  <cp:lastModifiedBy>Walsh, Brian</cp:lastModifiedBy>
  <cp:revision>130</cp:revision>
  <dcterms:created xsi:type="dcterms:W3CDTF">2013-06-19T01:26:57Z</dcterms:created>
  <dcterms:modified xsi:type="dcterms:W3CDTF">2020-01-23T15:37:48Z</dcterms:modified>
</cp:coreProperties>
</file>