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E6C77-D643-0240-39F2-41645DA2E0DE}" v="290" dt="2020-01-09T17:31:28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sh, Brian" userId="S::bwalsh@subaru.com::b8b858a1-d030-4689-afae-64e7bcd91ee8" providerId="AD" clId="Web-{345E6C77-D643-0240-39F2-41645DA2E0DE}"/>
    <pc:docChg chg="addSld modSld">
      <pc:chgData name="Walsh, Brian" userId="S::bwalsh@subaru.com::b8b858a1-d030-4689-afae-64e7bcd91ee8" providerId="AD" clId="Web-{345E6C77-D643-0240-39F2-41645DA2E0DE}" dt="2020-01-09T17:31:28.798" v="289" actId="20577"/>
      <pc:docMkLst>
        <pc:docMk/>
      </pc:docMkLst>
      <pc:sldChg chg="addSp delSp modSp add mod replId modClrScheme chgLayout modNotes">
        <pc:chgData name="Walsh, Brian" userId="S::bwalsh@subaru.com::b8b858a1-d030-4689-afae-64e7bcd91ee8" providerId="AD" clId="Web-{345E6C77-D643-0240-39F2-41645DA2E0DE}" dt="2020-01-09T17:31:28.798" v="288" actId="20577"/>
        <pc:sldMkLst>
          <pc:docMk/>
          <pc:sldMk cId="2115243231" sldId="272"/>
        </pc:sldMkLst>
        <pc:spChg chg="add mod ord">
          <ac:chgData name="Walsh, Brian" userId="S::bwalsh@subaru.com::b8b858a1-d030-4689-afae-64e7bcd91ee8" providerId="AD" clId="Web-{345E6C77-D643-0240-39F2-41645DA2E0DE}" dt="2020-01-09T17:25:36.672" v="14" actId="20577"/>
          <ac:spMkLst>
            <pc:docMk/>
            <pc:sldMk cId="2115243231" sldId="272"/>
            <ac:spMk id="2" creationId="{C504F014-E1E2-4861-A2CE-DA2674123FA1}"/>
          </ac:spMkLst>
        </pc:spChg>
        <pc:spChg chg="del mod ord">
          <ac:chgData name="Walsh, Brian" userId="S::bwalsh@subaru.com::b8b858a1-d030-4689-afae-64e7bcd91ee8" providerId="AD" clId="Web-{345E6C77-D643-0240-39F2-41645DA2E0DE}" dt="2020-01-09T17:25:40.969" v="17"/>
          <ac:spMkLst>
            <pc:docMk/>
            <pc:sldMk cId="2115243231" sldId="272"/>
            <ac:spMk id="3" creationId="{00000000-0000-0000-0000-000000000000}"/>
          </ac:spMkLst>
        </pc:spChg>
        <pc:spChg chg="mod ord">
          <ac:chgData name="Walsh, Brian" userId="S::bwalsh@subaru.com::b8b858a1-d030-4689-afae-64e7bcd91ee8" providerId="AD" clId="Web-{345E6C77-D643-0240-39F2-41645DA2E0DE}" dt="2020-01-09T17:31:28.798" v="288" actId="20577"/>
          <ac:spMkLst>
            <pc:docMk/>
            <pc:sldMk cId="2115243231" sldId="272"/>
            <ac:spMk id="4" creationId="{00000000-0000-0000-0000-000000000000}"/>
          </ac:spMkLst>
        </pc:spChg>
        <pc:spChg chg="del mod ord">
          <ac:chgData name="Walsh, Brian" userId="S::bwalsh@subaru.com::b8b858a1-d030-4689-afae-64e7bcd91ee8" providerId="AD" clId="Web-{345E6C77-D643-0240-39F2-41645DA2E0DE}" dt="2020-01-09T17:25:42.955" v="18"/>
          <ac:spMkLst>
            <pc:docMk/>
            <pc:sldMk cId="2115243231" sldId="272"/>
            <ac:spMk id="5" creationId="{00000000-0000-0000-0000-000000000000}"/>
          </ac:spMkLst>
        </pc:spChg>
        <pc:spChg chg="del mod ord">
          <ac:chgData name="Walsh, Brian" userId="S::bwalsh@subaru.com::b8b858a1-d030-4689-afae-64e7bcd91ee8" providerId="AD" clId="Web-{345E6C77-D643-0240-39F2-41645DA2E0DE}" dt="2020-01-09T17:25:44.625" v="19"/>
          <ac:spMkLst>
            <pc:docMk/>
            <pc:sldMk cId="2115243231" sldId="27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guid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https://cli.vuejs.org/guide/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SPA?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web application that exists only on a single page.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Facebook</a:t>
            </a:r>
          </a:p>
          <a:p>
            <a:pPr lvl="1"/>
            <a:r>
              <a:rPr lang="en-US"/>
              <a:t>Gmail</a:t>
            </a:r>
          </a:p>
          <a:p>
            <a:pPr lvl="1"/>
            <a:r>
              <a:rPr lang="en-US"/>
              <a:t>Twitter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Performance</a:t>
            </a:r>
          </a:p>
          <a:p>
            <a:r>
              <a:rPr lang="en-US"/>
              <a:t>Architecture</a:t>
            </a:r>
          </a:p>
          <a:p>
            <a:r>
              <a:rPr lang="en-US"/>
              <a:t>Usability</a:t>
            </a:r>
          </a:p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Initial Loading</a:t>
            </a:r>
          </a:p>
          <a:p>
            <a:r>
              <a:rPr lang="en-US"/>
              <a:t>Security</a:t>
            </a:r>
          </a:p>
          <a:p>
            <a:r>
              <a:rPr lang="en-US"/>
              <a:t>Memory Management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F014-E1E2-4861-A2CE-DA26741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Open terminal</a:t>
            </a:r>
          </a:p>
          <a:p>
            <a:r>
              <a:rPr lang="en-US"/>
              <a:t>Run </a:t>
            </a:r>
            <a:r>
              <a:rPr lang="en-US" err="1"/>
              <a:t>npm</a:t>
            </a:r>
            <a:r>
              <a:rPr lang="en-US"/>
              <a:t> --v</a:t>
            </a:r>
          </a:p>
          <a:p>
            <a:pPr lvl="1"/>
            <a:r>
              <a:rPr lang="en-US"/>
              <a:t>If no </a:t>
            </a:r>
            <a:r>
              <a:rPr lang="en-US" err="1"/>
              <a:t>npm</a:t>
            </a:r>
            <a:r>
              <a:rPr lang="en-US"/>
              <a:t> then install </a:t>
            </a:r>
            <a:r>
              <a:rPr lang="en-US" err="1"/>
              <a:t>npm</a:t>
            </a:r>
          </a:p>
          <a:p>
            <a:r>
              <a:rPr lang="en-US">
                <a:ea typeface="+mn-lt"/>
                <a:cs typeface="+mn-lt"/>
              </a:rPr>
              <a:t>Run 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install </a:t>
            </a:r>
            <a:r>
              <a:rPr lang="en-US" err="1">
                <a:ea typeface="+mn-lt"/>
                <a:cs typeface="+mn-lt"/>
              </a:rPr>
              <a:t>vue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Run 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install -g @</a:t>
            </a:r>
            <a:r>
              <a:rPr lang="en-US" err="1">
                <a:ea typeface="+mn-lt"/>
                <a:cs typeface="+mn-lt"/>
              </a:rPr>
              <a:t>vue</a:t>
            </a:r>
            <a:r>
              <a:rPr lang="en-US">
                <a:ea typeface="+mn-lt"/>
                <a:cs typeface="+mn-lt"/>
              </a:rPr>
              <a:t>/cli</a:t>
            </a:r>
          </a:p>
          <a:p>
            <a:r>
              <a:rPr lang="en-US"/>
              <a:t>Run </a:t>
            </a:r>
            <a:r>
              <a:rPr lang="en-US">
                <a:ea typeface="+mn-lt"/>
                <a:cs typeface="+mn-lt"/>
              </a:rPr>
              <a:t>vue –version</a:t>
            </a:r>
          </a:p>
          <a:p>
            <a:r>
              <a:rPr lang="en-US"/>
              <a:t>Run </a:t>
            </a:r>
            <a:r>
              <a:rPr lang="en-US" err="1">
                <a:ea typeface="+mn-lt"/>
                <a:cs typeface="+mn-lt"/>
              </a:rPr>
              <a:t>vue</a:t>
            </a:r>
            <a:r>
              <a:rPr lang="en-US">
                <a:ea typeface="+mn-lt"/>
                <a:cs typeface="+mn-lt"/>
              </a:rPr>
              <a:t> create hello-world</a:t>
            </a:r>
          </a:p>
          <a:p>
            <a:r>
              <a:rPr lang="en-US"/>
              <a:t>Use defaults</a:t>
            </a:r>
          </a:p>
          <a:p>
            <a:r>
              <a:rPr lang="en-US"/>
              <a:t>Run npm install</a:t>
            </a:r>
          </a:p>
          <a:p>
            <a:r>
              <a:rPr lang="en-US"/>
              <a:t>Run npm run serve</a:t>
            </a:r>
          </a:p>
        </p:txBody>
      </p:sp>
    </p:spTree>
    <p:extLst>
      <p:ext uri="{BB962C8B-B14F-4D97-AF65-F5344CB8AC3E}">
        <p14:creationId xmlns:p14="http://schemas.microsoft.com/office/powerpoint/2010/main" val="21152432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A0064DE06B94699ECC9F580479CE8" ma:contentTypeVersion="13" ma:contentTypeDescription="Create a new document." ma:contentTypeScope="" ma:versionID="563080b52186c038650cf855dc36b410">
  <xsd:schema xmlns:xsd="http://www.w3.org/2001/XMLSchema" xmlns:xs="http://www.w3.org/2001/XMLSchema" xmlns:p="http://schemas.microsoft.com/office/2006/metadata/properties" xmlns:ns3="42ef8212-10a6-47a0-9780-c52b07e9fa4b" xmlns:ns4="da9ba303-2954-4528-bbb0-56affa9bde4f" targetNamespace="http://schemas.microsoft.com/office/2006/metadata/properties" ma:root="true" ma:fieldsID="bdff102b84496d1dee2774dcd725e3e2" ns3:_="" ns4:_="">
    <xsd:import namespace="42ef8212-10a6-47a0-9780-c52b07e9fa4b"/>
    <xsd:import namespace="da9ba303-2954-4528-bbb0-56affa9bd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f8212-10a6-47a0-9780-c52b07e9f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ba303-2954-4528-bbb0-56affa9bd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0DFB0B-1BA3-449F-930F-EE0A007D03F5}">
  <ds:schemaRefs>
    <ds:schemaRef ds:uri="42ef8212-10a6-47a0-9780-c52b07e9fa4b"/>
    <ds:schemaRef ds:uri="da9ba303-2954-4528-bbb0-56affa9bde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E5A182-23AD-423C-A8ED-03B198D2E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06CF55-3641-459E-AE7F-73D3A50C42C8}">
  <ds:schemaRefs>
    <ds:schemaRef ds:uri="42ef8212-10a6-47a0-9780-c52b07e9fa4b"/>
    <ds:schemaRef ds:uri="da9ba303-2954-4528-bbb0-56affa9bde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 Computer 16x9</vt:lpstr>
      <vt:lpstr>Single Page Applications</vt:lpstr>
      <vt:lpstr>What is an SPA?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Delgado, Angel</dc:creator>
  <cp:revision>1</cp:revision>
  <dcterms:created xsi:type="dcterms:W3CDTF">2020-01-09T16:35:37Z</dcterms:created>
  <dcterms:modified xsi:type="dcterms:W3CDTF">2020-01-09T17:31:38Z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0x0101005DCA0064DE06B94699ECC9F580479CE8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