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20.jpg" ContentType="image/png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quickStyle5.xml" ContentType="application/vnd.openxmlformats-officedocument.drawingml.diagram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6.xml" ContentType="application/vnd.openxmlformats-officedocument.drawingml.diagramLayout+xml"/>
  <Override PartName="/ppt/diagrams/layout8.xml" ContentType="application/vnd.openxmlformats-officedocument.drawingml.diagramLayout+xml"/>
  <Override PartName="/ppt/diagrams/colors5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5.xml" ContentType="application/vnd.openxmlformats-officedocument.drawingml.diagramLayout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5.xml" ContentType="application/vnd.ms-office.drawingml.diagramDrawing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92" r:id="rId4"/>
    <p:sldId id="271" r:id="rId5"/>
    <p:sldId id="295" r:id="rId6"/>
    <p:sldId id="257" r:id="rId7"/>
    <p:sldId id="294" r:id="rId8"/>
    <p:sldId id="258" r:id="rId9"/>
    <p:sldId id="261" r:id="rId10"/>
    <p:sldId id="260" r:id="rId11"/>
    <p:sldId id="279" r:id="rId12"/>
    <p:sldId id="283" r:id="rId13"/>
    <p:sldId id="291" r:id="rId14"/>
    <p:sldId id="288" r:id="rId15"/>
    <p:sldId id="296" r:id="rId16"/>
    <p:sldId id="263" r:id="rId17"/>
    <p:sldId id="264" r:id="rId18"/>
    <p:sldId id="282" r:id="rId19"/>
    <p:sldId id="289" r:id="rId20"/>
    <p:sldId id="290" r:id="rId21"/>
    <p:sldId id="284" r:id="rId22"/>
    <p:sldId id="281" r:id="rId23"/>
    <p:sldId id="293" r:id="rId24"/>
    <p:sldId id="278" r:id="rId25"/>
    <p:sldId id="298" r:id="rId26"/>
    <p:sldId id="266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E11D80EE-778F-4A42-95B2-32D619744B0B}">
          <p14:sldIdLst>
            <p14:sldId id="272"/>
          </p14:sldIdLst>
        </p14:section>
        <p14:section name="AGENDA" id="{E2C37627-DDBD-43C0-8C18-51D0405A6178}">
          <p14:sldIdLst/>
        </p14:section>
        <p14:section name="Introduction" id="{7FA13F4E-95B9-4C01-A661-AE6C353D2FD0}">
          <p14:sldIdLst>
            <p14:sldId id="274"/>
            <p14:sldId id="292"/>
            <p14:sldId id="271"/>
          </p14:sldIdLst>
        </p14:section>
        <p14:section name="Operation: New Fleet" id="{C8B4316C-B6DC-40D2-AFA6-BA8B32CEF5D4}">
          <p14:sldIdLst>
            <p14:sldId id="295"/>
            <p14:sldId id="257"/>
          </p14:sldIdLst>
        </p14:section>
        <p14:section name="Fuel consumption" id="{67E4CDF5-1BD9-40C9-863D-410E598F1464}">
          <p14:sldIdLst>
            <p14:sldId id="294"/>
            <p14:sldId id="258"/>
            <p14:sldId id="261"/>
            <p14:sldId id="260"/>
            <p14:sldId id="279"/>
            <p14:sldId id="283"/>
            <p14:sldId id="291"/>
            <p14:sldId id="288"/>
          </p14:sldIdLst>
        </p14:section>
        <p14:section name="Benefits" id="{328F2F0B-7215-4C14-99B0-121528BD9B47}">
          <p14:sldIdLst>
            <p14:sldId id="296"/>
            <p14:sldId id="263"/>
            <p14:sldId id="264"/>
            <p14:sldId id="282"/>
            <p14:sldId id="289"/>
            <p14:sldId id="290"/>
            <p14:sldId id="284"/>
            <p14:sldId id="281"/>
          </p14:sldIdLst>
        </p14:section>
        <p14:section name="POC" id="{2F67C617-F32D-44CD-9FA6-9537136B8A55}">
          <p14:sldIdLst>
            <p14:sldId id="293"/>
            <p14:sldId id="278"/>
            <p14:sldId id="298"/>
          </p14:sldIdLst>
        </p14:section>
        <p14:section name="QUESTIONS" id="{90EC08EE-B541-4165-80E1-65CF6BDE3074}">
          <p14:sldIdLst>
            <p14:sldId id="26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timios Zetos" initials="EZ" lastIdx="1" clrIdx="0">
    <p:extLst>
      <p:ext uri="{19B8F6BF-5375-455C-9EA6-DF929625EA0E}">
        <p15:presenceInfo xmlns:p15="http://schemas.microsoft.com/office/powerpoint/2012/main" userId="Eftimios Ze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7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3AB-40AA-997D-8BB94CA89D9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3AB-40AA-997D-8BB94CA89D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AB-40AA-997D-8BB94CA89D9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3AB-40AA-997D-8BB94CA89D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Fuel Road Trasport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0.11899999999999999</c:v>
                </c:pt>
                <c:pt idx="1">
                  <c:v>0.88100000000000001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B-40AA-997D-8BB94CA89D9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Litres</a:t>
            </a:r>
            <a:r>
              <a:rPr lang="en-US" baseline="0" dirty="0"/>
              <a:t> of Fuel per Kilometer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Litres</a:t>
                </a:r>
                <a:r>
                  <a:rPr lang="en-US" baseline="0" dirty="0"/>
                  <a:t> of Fuel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</a:t>
            </a:r>
            <a:r>
              <a:rPr lang="en-US" sz="1100" dirty="0"/>
              <a:t>2</a:t>
            </a:r>
            <a:r>
              <a:rPr lang="en-US" sz="1860" baseline="0" dirty="0"/>
              <a:t> emissions per </a:t>
            </a:r>
            <a:r>
              <a:rPr lang="en-US" sz="1860" baseline="0" dirty="0" err="1"/>
              <a:t>Litre</a:t>
            </a:r>
            <a:r>
              <a:rPr lang="en-US" sz="1860" baseline="0" dirty="0"/>
              <a:t> of Fuel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822812826446985E-2"/>
          <c:y val="0.13847279351275124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CO2</a:t>
                </a:r>
                <a:r>
                  <a:rPr lang="en-US" baseline="0" dirty="0"/>
                  <a:t> emissions(kg)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Litres</a:t>
            </a:r>
            <a:r>
              <a:rPr lang="en-US" baseline="0" dirty="0"/>
              <a:t> of Fuel per Kilometer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7.76</c:v>
                </c:pt>
                <c:pt idx="2">
                  <c:v>15.52</c:v>
                </c:pt>
                <c:pt idx="3">
                  <c:v>23.28</c:v>
                </c:pt>
                <c:pt idx="4">
                  <c:v>31.04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Litres</a:t>
                </a:r>
                <a:r>
                  <a:rPr lang="en-US" baseline="0" dirty="0"/>
                  <a:t> of Fuel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CO</a:t>
            </a:r>
            <a:r>
              <a:rPr lang="en-US" sz="1100" b="0" i="0" baseline="0" dirty="0">
                <a:effectLst/>
              </a:rPr>
              <a:t>2</a:t>
            </a:r>
            <a:r>
              <a:rPr lang="en-US" sz="1800" b="0" i="0" baseline="0" dirty="0">
                <a:effectLst/>
              </a:rPr>
              <a:t> emissions per km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18.243760000000002</c:v>
                </c:pt>
                <c:pt idx="2">
                  <c:v>36.487520000000004</c:v>
                </c:pt>
                <c:pt idx="3">
                  <c:v>54.731280000000005</c:v>
                </c:pt>
                <c:pt idx="4">
                  <c:v>72.975040000000007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33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CO</a:t>
                </a:r>
                <a:r>
                  <a:rPr lang="en-US" sz="105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33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 emissions(kg)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33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133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23.460999999999999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1-4CED-A229-80C8B8E4C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7.76</c:v>
                </c:pt>
                <c:pt idx="1">
                  <c:v>11.64</c:v>
                </c:pt>
                <c:pt idx="2">
                  <c:v>18.205735999999998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1-4CED-A229-80C8B8E4C5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6.84</c:v>
                </c:pt>
                <c:pt idx="1">
                  <c:v>10.26</c:v>
                </c:pt>
                <c:pt idx="2">
                  <c:v>16.047324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51-4CED-A229-80C8B8E4C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727496"/>
        <c:axId val="994727824"/>
      </c:barChart>
      <c:catAx>
        <c:axId val="99472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824"/>
        <c:crosses val="autoZero"/>
        <c:auto val="1"/>
        <c:lblAlgn val="ctr"/>
        <c:lblOffset val="100"/>
        <c:noMultiLvlLbl val="0"/>
      </c:catAx>
      <c:valAx>
        <c:axId val="9947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10D897A-A593-4B1D-9DC8-EEAEFAC3C82F}" type="presOf" srcId="{A268113B-EF59-4D84-B2C6-92F92BE4A342}" destId="{DB06F6BA-0243-4276-85CD-1686FC35239B}" srcOrd="0" destOrd="0" presId="urn:microsoft.com/office/officeart/2018/5/layout/IconCircleLabelList"/>
    <dgm:cxn modelId="{6A998298-403F-4D45-AF1E-FF5731DF4A8C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6030FDC7-20D9-4C59-9B90-D9DADEBDF843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4906BAD8-0ED5-4CAA-B0C0-3A1015356099}" type="presOf" srcId="{52AD3D79-4A6C-4E1D-9BA9-E0AA3286D375}" destId="{372D9F32-50D4-4B6E-92FC-583960B872B6}" srcOrd="0" destOrd="0" presId="urn:microsoft.com/office/officeart/2018/5/layout/IconCircleLabelList"/>
    <dgm:cxn modelId="{2FE930E3-BEAD-4026-AE15-841F3BE1F84C}" type="presOf" srcId="{7AD496AC-2594-4E3F-BC86-4BC0DF4CFDB6}" destId="{420A2F74-2E05-4063-B417-3033A733563F}" srcOrd="0" destOrd="0" presId="urn:microsoft.com/office/officeart/2018/5/layout/IconCircleLabelList"/>
    <dgm:cxn modelId="{0E93BAF8-51E3-4E55-AA68-01EAFA4B9C07}" type="presOf" srcId="{20E92555-BA56-413F-8D6A-E5236D756D38}" destId="{FDE9A776-9F75-4B9F-A6B4-BDCB9956E57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8473D605-8C53-48C5-B433-294CF48DD640}" type="presParOf" srcId="{73D56432-53C1-46B8-8AC0-5977F581CEDC}" destId="{370D4F2F-6B82-4DF5-9F1D-A04ED7030BD5}" srcOrd="0" destOrd="0" presId="urn:microsoft.com/office/officeart/2018/5/layout/IconCircleLabelList"/>
    <dgm:cxn modelId="{22DD483E-84AE-420A-80A1-2A1DAEE6DDC0}" type="presParOf" srcId="{73D56432-53C1-46B8-8AC0-5977F581CEDC}" destId="{A47A7B77-DA74-4EFB-9F7B-02DCE146DE97}" srcOrd="1" destOrd="0" presId="urn:microsoft.com/office/officeart/2018/5/layout/IconCircleLabelList"/>
    <dgm:cxn modelId="{157ECF02-EB75-49C8-8B5F-EE6049F2E331}" type="presParOf" srcId="{73D56432-53C1-46B8-8AC0-5977F581CEDC}" destId="{BE4A1348-5997-4D19-872A-79F1425D6257}" srcOrd="2" destOrd="0" presId="urn:microsoft.com/office/officeart/2018/5/layout/IconCircleLabelList"/>
    <dgm:cxn modelId="{B631618B-0114-4AC3-85A7-B904BAFD5438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96D81A3C-CB6B-4F35-B567-8A4CE36C1B68}" type="presParOf" srcId="{9D184EC5-8805-4DD4-B5F1-7C1D107BBD67}" destId="{C0FF9EDD-5D09-4EB2-9600-3836A7AACC73}" srcOrd="0" destOrd="0" presId="urn:microsoft.com/office/officeart/2018/5/layout/IconCircleLabelList"/>
    <dgm:cxn modelId="{924AA5F4-E68F-43BC-A520-058E7917D445}" type="presParOf" srcId="{9D184EC5-8805-4DD4-B5F1-7C1D107BBD67}" destId="{38286F73-17D2-4246-815B-07367D2928E4}" srcOrd="1" destOrd="0" presId="urn:microsoft.com/office/officeart/2018/5/layout/IconCircleLabelList"/>
    <dgm:cxn modelId="{16084467-4C9C-424F-B7B4-254B1C60D319}" type="presParOf" srcId="{9D184EC5-8805-4DD4-B5F1-7C1D107BBD67}" destId="{4164AACC-ED3A-4C47-BAE6-765FDFF911A3}" srcOrd="2" destOrd="0" presId="urn:microsoft.com/office/officeart/2018/5/layout/IconCircleLabelList"/>
    <dgm:cxn modelId="{EC423905-E72C-4252-8153-98607BFFAF66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F75D9750-B20A-4A3F-AEF9-90DDA131C016}" type="presParOf" srcId="{40E28E60-1F1E-41CC-95ED-C69AA6FE65AD}" destId="{40C0DCC5-16E3-49E3-938E-631C7EE1BFDA}" srcOrd="0" destOrd="0" presId="urn:microsoft.com/office/officeart/2018/5/layout/IconCircleLabelList"/>
    <dgm:cxn modelId="{A85725A2-D390-4BAF-8E6A-35BE151D00AE}" type="presParOf" srcId="{40E28E60-1F1E-41CC-95ED-C69AA6FE65AD}" destId="{DC3D0498-2B19-4C96-B083-AC805F824CCB}" srcOrd="1" destOrd="0" presId="urn:microsoft.com/office/officeart/2018/5/layout/IconCircleLabelList"/>
    <dgm:cxn modelId="{B3859947-75AE-45F4-98F6-CDE2D6E449C1}" type="presParOf" srcId="{40E28E60-1F1E-41CC-95ED-C69AA6FE65AD}" destId="{76034A72-0156-4E91-B664-FFCCC9807C51}" srcOrd="2" destOrd="0" presId="urn:microsoft.com/office/officeart/2018/5/layout/IconCircleLabelList"/>
    <dgm:cxn modelId="{6A6F265E-6CD8-47D4-AE4D-CA57289DD41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0D2156F9-9362-4F98-BA66-FA0545A64D73}" type="presParOf" srcId="{465B38DF-09BB-42DD-8DF2-1E4D4F4E34A8}" destId="{3AC2E647-7D5F-4B82-A253-0D00122AC1E2}" srcOrd="0" destOrd="0" presId="urn:microsoft.com/office/officeart/2018/5/layout/IconCircleLabelList"/>
    <dgm:cxn modelId="{9F1ADA4F-581E-4300-9880-694C8A9497A5}" type="presParOf" srcId="{465B38DF-09BB-42DD-8DF2-1E4D4F4E34A8}" destId="{1EFCF44B-856B-425B-9FEF-D268A619CEE0}" srcOrd="1" destOrd="0" presId="urn:microsoft.com/office/officeart/2018/5/layout/IconCircleLabelList"/>
    <dgm:cxn modelId="{62E9E6AC-0779-472C-BE6B-BA80FF99DB03}" type="presParOf" srcId="{465B38DF-09BB-42DD-8DF2-1E4D4F4E34A8}" destId="{81AEF72E-2FEF-43B6-BC68-BD7A05C1A156}" srcOrd="2" destOrd="0" presId="urn:microsoft.com/office/officeart/2018/5/layout/IconCircleLabelList"/>
    <dgm:cxn modelId="{5B9E6A2B-B0BC-41CA-8E86-038B86AA2B27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4FCD544-B4A2-4486-B52B-18CA062F29BF}" type="presParOf" srcId="{F83C76DB-2A01-452C-8B86-C100C57A78DD}" destId="{FDE5BAD8-53EA-4203-BB0E-11F13EE68540}" srcOrd="0" destOrd="0" presId="urn:microsoft.com/office/officeart/2018/5/layout/IconCircleLabelList"/>
    <dgm:cxn modelId="{CE39BF16-0B0E-4A13-B01D-723DA927CBBF}" type="presParOf" srcId="{F83C76DB-2A01-452C-8B86-C100C57A78DD}" destId="{AD96C6D9-92E3-4701-865E-BB1F54D49E2A}" srcOrd="1" destOrd="0" presId="urn:microsoft.com/office/officeart/2018/5/layout/IconCircleLabelList"/>
    <dgm:cxn modelId="{C6D03214-1C91-4792-B23A-2D2DEF25DABF}" type="presParOf" srcId="{F83C76DB-2A01-452C-8B86-C100C57A78DD}" destId="{F9DCE1E7-4C59-4047-8B0C-6345D2B7B3D3}" srcOrd="2" destOrd="0" presId="urn:microsoft.com/office/officeart/2018/5/layout/IconCircleLabelList"/>
    <dgm:cxn modelId="{B2A667B9-BCCF-4C1C-B9E6-043D40348073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DDAEA54-2084-4190-89D0-48670143269D}" type="presParOf" srcId="{63009EDB-394D-4F9D-9CF0-4BE2839DD6FB}" destId="{6130899D-05F9-40ED-A56E-527E3B5B56DF}" srcOrd="0" destOrd="0" presId="urn:microsoft.com/office/officeart/2018/5/layout/IconCircleLabelList"/>
    <dgm:cxn modelId="{3FD390C2-A242-454E-AC6D-0528DF29E7B7}" type="presParOf" srcId="{63009EDB-394D-4F9D-9CF0-4BE2839DD6FB}" destId="{D814DAC6-5AD4-4B98-9FF0-3EF942D92631}" srcOrd="1" destOrd="0" presId="urn:microsoft.com/office/officeart/2018/5/layout/IconCircleLabelList"/>
    <dgm:cxn modelId="{C690639A-4B3E-4770-B66E-A63B74222C63}" type="presParOf" srcId="{63009EDB-394D-4F9D-9CF0-4BE2839DD6FB}" destId="{A4F93711-D071-4C89-BB5E-B39EB5DB3991}" srcOrd="2" destOrd="0" presId="urn:microsoft.com/office/officeart/2018/5/layout/IconCircleLabelList"/>
    <dgm:cxn modelId="{6E494703-9CCB-48A2-95BF-514AA5B26CDD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solidFill>
          <a:schemeClr val="accent2"/>
        </a:solidFill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0A540819-B87B-446B-A01C-E5E4F0E06A8B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7437EB21-D983-452A-9090-41009550A044}" type="presOf" srcId="{52AD3D79-4A6C-4E1D-9BA9-E0AA3286D375}" destId="{372D9F32-50D4-4B6E-92FC-583960B872B6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34EDA5D-8336-4A79-884A-5201DFD6738A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E66EB1CD-596D-4CB9-BFBE-DA0D459FD6C7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6906D4EE-33E6-4AA3-A24A-8EEE4092F72B}" type="presOf" srcId="{A268113B-EF59-4D84-B2C6-92F92BE4A342}" destId="{DB06F6BA-0243-4276-85CD-1686FC35239B}" srcOrd="0" destOrd="0" presId="urn:microsoft.com/office/officeart/2018/5/layout/IconCircleLabelList"/>
    <dgm:cxn modelId="{6191DEF3-8514-49B7-AA29-FEF3253E66D3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2F6017A-6FBC-4D9C-9B21-9A853D414CE0}" type="presParOf" srcId="{73D56432-53C1-46B8-8AC0-5977F581CEDC}" destId="{370D4F2F-6B82-4DF5-9F1D-A04ED7030BD5}" srcOrd="0" destOrd="0" presId="urn:microsoft.com/office/officeart/2018/5/layout/IconCircleLabelList"/>
    <dgm:cxn modelId="{495CF0B7-75DE-44CE-AED4-1CCFB4CA9269}" type="presParOf" srcId="{73D56432-53C1-46B8-8AC0-5977F581CEDC}" destId="{A47A7B77-DA74-4EFB-9F7B-02DCE146DE97}" srcOrd="1" destOrd="0" presId="urn:microsoft.com/office/officeart/2018/5/layout/IconCircleLabelList"/>
    <dgm:cxn modelId="{64569C2C-F967-4413-BFF4-637D9785D79E}" type="presParOf" srcId="{73D56432-53C1-46B8-8AC0-5977F581CEDC}" destId="{BE4A1348-5997-4D19-872A-79F1425D6257}" srcOrd="2" destOrd="0" presId="urn:microsoft.com/office/officeart/2018/5/layout/IconCircleLabelList"/>
    <dgm:cxn modelId="{30A8D6E7-8DF4-48C8-98E3-05998CCD33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E013439C-F900-481E-9264-CD100F8C3B4C}" type="presParOf" srcId="{9D184EC5-8805-4DD4-B5F1-7C1D107BBD67}" destId="{C0FF9EDD-5D09-4EB2-9600-3836A7AACC73}" srcOrd="0" destOrd="0" presId="urn:microsoft.com/office/officeart/2018/5/layout/IconCircleLabelList"/>
    <dgm:cxn modelId="{75787772-4476-421A-9B9B-8EA69473392B}" type="presParOf" srcId="{9D184EC5-8805-4DD4-B5F1-7C1D107BBD67}" destId="{38286F73-17D2-4246-815B-07367D2928E4}" srcOrd="1" destOrd="0" presId="urn:microsoft.com/office/officeart/2018/5/layout/IconCircleLabelList"/>
    <dgm:cxn modelId="{1E90876D-A7FD-4CE7-8646-B9B7D56DF300}" type="presParOf" srcId="{9D184EC5-8805-4DD4-B5F1-7C1D107BBD67}" destId="{4164AACC-ED3A-4C47-BAE6-765FDFF911A3}" srcOrd="2" destOrd="0" presId="urn:microsoft.com/office/officeart/2018/5/layout/IconCircleLabelList"/>
    <dgm:cxn modelId="{3E21096F-B220-4FD7-852A-F5C0A3AE445A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B7959AAA-38DD-4236-B62B-F0C5E3F91BFF}" type="presParOf" srcId="{40E28E60-1F1E-41CC-95ED-C69AA6FE65AD}" destId="{40C0DCC5-16E3-49E3-938E-631C7EE1BFDA}" srcOrd="0" destOrd="0" presId="urn:microsoft.com/office/officeart/2018/5/layout/IconCircleLabelList"/>
    <dgm:cxn modelId="{B8D8E018-BA78-4A5A-8188-5D06809BC13C}" type="presParOf" srcId="{40E28E60-1F1E-41CC-95ED-C69AA6FE65AD}" destId="{DC3D0498-2B19-4C96-B083-AC805F824CCB}" srcOrd="1" destOrd="0" presId="urn:microsoft.com/office/officeart/2018/5/layout/IconCircleLabelList"/>
    <dgm:cxn modelId="{20F58AA3-EA87-485B-BE8D-B1DD5591648C}" type="presParOf" srcId="{40E28E60-1F1E-41CC-95ED-C69AA6FE65AD}" destId="{76034A72-0156-4E91-B664-FFCCC9807C51}" srcOrd="2" destOrd="0" presId="urn:microsoft.com/office/officeart/2018/5/layout/IconCircleLabelList"/>
    <dgm:cxn modelId="{2745DE7A-4DB3-483A-995C-B034792F8C3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7B0D1B9-38A3-411E-ACFE-2978E3146116}" type="presParOf" srcId="{465B38DF-09BB-42DD-8DF2-1E4D4F4E34A8}" destId="{3AC2E647-7D5F-4B82-A253-0D00122AC1E2}" srcOrd="0" destOrd="0" presId="urn:microsoft.com/office/officeart/2018/5/layout/IconCircleLabelList"/>
    <dgm:cxn modelId="{5EC013A1-E0DC-43E4-93D3-F20278D4E397}" type="presParOf" srcId="{465B38DF-09BB-42DD-8DF2-1E4D4F4E34A8}" destId="{1EFCF44B-856B-425B-9FEF-D268A619CEE0}" srcOrd="1" destOrd="0" presId="urn:microsoft.com/office/officeart/2018/5/layout/IconCircleLabelList"/>
    <dgm:cxn modelId="{36821326-9905-49F1-BE85-2411D785B2D3}" type="presParOf" srcId="{465B38DF-09BB-42DD-8DF2-1E4D4F4E34A8}" destId="{81AEF72E-2FEF-43B6-BC68-BD7A05C1A156}" srcOrd="2" destOrd="0" presId="urn:microsoft.com/office/officeart/2018/5/layout/IconCircleLabelList"/>
    <dgm:cxn modelId="{9E85FAD5-9424-47B6-8552-848160CDBF02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8C64FF2C-5D62-4174-ADDA-23774BA10D38}" type="presParOf" srcId="{F83C76DB-2A01-452C-8B86-C100C57A78DD}" destId="{FDE5BAD8-53EA-4203-BB0E-11F13EE68540}" srcOrd="0" destOrd="0" presId="urn:microsoft.com/office/officeart/2018/5/layout/IconCircleLabelList"/>
    <dgm:cxn modelId="{AD043723-26F8-4AEC-B9FC-68792107711B}" type="presParOf" srcId="{F83C76DB-2A01-452C-8B86-C100C57A78DD}" destId="{AD96C6D9-92E3-4701-865E-BB1F54D49E2A}" srcOrd="1" destOrd="0" presId="urn:microsoft.com/office/officeart/2018/5/layout/IconCircleLabelList"/>
    <dgm:cxn modelId="{1E5E68DA-B48A-4BF7-8E0A-5CF161A98758}" type="presParOf" srcId="{F83C76DB-2A01-452C-8B86-C100C57A78DD}" destId="{F9DCE1E7-4C59-4047-8B0C-6345D2B7B3D3}" srcOrd="2" destOrd="0" presId="urn:microsoft.com/office/officeart/2018/5/layout/IconCircleLabelList"/>
    <dgm:cxn modelId="{DB10E258-D6BD-4068-A605-DC90DF2A8CFA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E36744D7-BF1C-4310-9ECA-1D2A0447CD8F}" type="presParOf" srcId="{63009EDB-394D-4F9D-9CF0-4BE2839DD6FB}" destId="{6130899D-05F9-40ED-A56E-527E3B5B56DF}" srcOrd="0" destOrd="0" presId="urn:microsoft.com/office/officeart/2018/5/layout/IconCircleLabelList"/>
    <dgm:cxn modelId="{D24C24AD-93B2-46C1-9F2E-E5240F5E1019}" type="presParOf" srcId="{63009EDB-394D-4F9D-9CF0-4BE2839DD6FB}" destId="{D814DAC6-5AD4-4B98-9FF0-3EF942D92631}" srcOrd="1" destOrd="0" presId="urn:microsoft.com/office/officeart/2018/5/layout/IconCircleLabelList"/>
    <dgm:cxn modelId="{7A276E84-F9AF-4186-91D6-1FE5FD0E398A}" type="presParOf" srcId="{63009EDB-394D-4F9D-9CF0-4BE2839DD6FB}" destId="{A4F93711-D071-4C89-BB5E-B39EB5DB3991}" srcOrd="2" destOrd="0" presId="urn:microsoft.com/office/officeart/2018/5/layout/IconCircleLabelList"/>
    <dgm:cxn modelId="{16AE0A33-1B00-4649-BDA5-4E854EC64154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solidFill>
          <a:schemeClr val="accent2"/>
        </a:solidFill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495B9B0F-40F0-4A57-A1B9-D33BB6AAEF0B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0205E62-E3BA-4615-81C5-5DBA0CA8A3C0}" type="presOf" srcId="{52AD3D79-4A6C-4E1D-9BA9-E0AA3286D375}" destId="{372D9F32-50D4-4B6E-92FC-583960B872B6}" srcOrd="0" destOrd="0" presId="urn:microsoft.com/office/officeart/2018/5/layout/IconCircleLabelList"/>
    <dgm:cxn modelId="{FD98484C-C91F-4145-8115-70A5DDE44FED}" type="presOf" srcId="{20E92555-BA56-413F-8D6A-E5236D756D38}" destId="{FDE9A776-9F75-4B9F-A6B4-BDCB9956E57E}" srcOrd="0" destOrd="0" presId="urn:microsoft.com/office/officeart/2018/5/layout/IconCircleLabelList"/>
    <dgm:cxn modelId="{B7E67274-D126-4E60-88B9-91B7313AC457}" type="presOf" srcId="{A268113B-EF59-4D84-B2C6-92F92BE4A342}" destId="{DB06F6BA-0243-4276-85CD-1686FC35239B}" srcOrd="0" destOrd="0" presId="urn:microsoft.com/office/officeart/2018/5/layout/IconCircleLabelList"/>
    <dgm:cxn modelId="{65B08584-31CF-4C9D-9185-60B9B639165E}" type="presOf" srcId="{1F1A692D-8B70-46A9-9464-E99E789610EE}" destId="{DC433B65-D427-4B28-B921-4BD964AFE82E}" srcOrd="0" destOrd="0" presId="urn:microsoft.com/office/officeart/2018/5/layout/IconCircleLabelList"/>
    <dgm:cxn modelId="{AEE6968A-10C3-479D-8B50-6B7FBDD1B399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44701F3-7671-4245-9C06-26E2D35091D9}" type="presParOf" srcId="{73D56432-53C1-46B8-8AC0-5977F581CEDC}" destId="{370D4F2F-6B82-4DF5-9F1D-A04ED7030BD5}" srcOrd="0" destOrd="0" presId="urn:microsoft.com/office/officeart/2018/5/layout/IconCircleLabelList"/>
    <dgm:cxn modelId="{ECBB4D09-1DBE-4B09-9ED4-FC8A4FDD1DF2}" type="presParOf" srcId="{73D56432-53C1-46B8-8AC0-5977F581CEDC}" destId="{A47A7B77-DA74-4EFB-9F7B-02DCE146DE97}" srcOrd="1" destOrd="0" presId="urn:microsoft.com/office/officeart/2018/5/layout/IconCircleLabelList"/>
    <dgm:cxn modelId="{2047BB0D-7991-4BD1-83F7-00909FF6D60A}" type="presParOf" srcId="{73D56432-53C1-46B8-8AC0-5977F581CEDC}" destId="{BE4A1348-5997-4D19-872A-79F1425D6257}" srcOrd="2" destOrd="0" presId="urn:microsoft.com/office/officeart/2018/5/layout/IconCircleLabelList"/>
    <dgm:cxn modelId="{90437840-F681-43D9-86F4-0FE411BADE61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6BA9FC07-0857-41BD-AED2-DADD37DD9367}" type="presParOf" srcId="{9D184EC5-8805-4DD4-B5F1-7C1D107BBD67}" destId="{C0FF9EDD-5D09-4EB2-9600-3836A7AACC73}" srcOrd="0" destOrd="0" presId="urn:microsoft.com/office/officeart/2018/5/layout/IconCircleLabelList"/>
    <dgm:cxn modelId="{359B3796-CD76-456A-9DD9-0A2A106AD4DD}" type="presParOf" srcId="{9D184EC5-8805-4DD4-B5F1-7C1D107BBD67}" destId="{38286F73-17D2-4246-815B-07367D2928E4}" srcOrd="1" destOrd="0" presId="urn:microsoft.com/office/officeart/2018/5/layout/IconCircleLabelList"/>
    <dgm:cxn modelId="{8521FDFD-F00D-4C02-A8EB-D5AF41E62BED}" type="presParOf" srcId="{9D184EC5-8805-4DD4-B5F1-7C1D107BBD67}" destId="{4164AACC-ED3A-4C47-BAE6-765FDFF911A3}" srcOrd="2" destOrd="0" presId="urn:microsoft.com/office/officeart/2018/5/layout/IconCircleLabelList"/>
    <dgm:cxn modelId="{D125CFA4-D479-4D69-B450-CF7D03319423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CBAABBAF-31A6-4092-9233-B92C37D63A43}" type="presParOf" srcId="{40E28E60-1F1E-41CC-95ED-C69AA6FE65AD}" destId="{40C0DCC5-16E3-49E3-938E-631C7EE1BFDA}" srcOrd="0" destOrd="0" presId="urn:microsoft.com/office/officeart/2018/5/layout/IconCircleLabelList"/>
    <dgm:cxn modelId="{95F3F2D5-5926-4278-8D87-B4229E8CE85E}" type="presParOf" srcId="{40E28E60-1F1E-41CC-95ED-C69AA6FE65AD}" destId="{DC3D0498-2B19-4C96-B083-AC805F824CCB}" srcOrd="1" destOrd="0" presId="urn:microsoft.com/office/officeart/2018/5/layout/IconCircleLabelList"/>
    <dgm:cxn modelId="{8D64F9DC-7BF4-45BC-A801-503FF9C691E0}" type="presParOf" srcId="{40E28E60-1F1E-41CC-95ED-C69AA6FE65AD}" destId="{76034A72-0156-4E91-B664-FFCCC9807C51}" srcOrd="2" destOrd="0" presId="urn:microsoft.com/office/officeart/2018/5/layout/IconCircleLabelList"/>
    <dgm:cxn modelId="{4CD93ACF-18F7-43DA-BE3A-31F18E84FF6C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7A1F27FA-A4F5-421E-8A30-A359871DE566}" type="presParOf" srcId="{465B38DF-09BB-42DD-8DF2-1E4D4F4E34A8}" destId="{3AC2E647-7D5F-4B82-A253-0D00122AC1E2}" srcOrd="0" destOrd="0" presId="urn:microsoft.com/office/officeart/2018/5/layout/IconCircleLabelList"/>
    <dgm:cxn modelId="{E75F4CCF-A4F8-4271-91ED-D6F7E1C8E56C}" type="presParOf" srcId="{465B38DF-09BB-42DD-8DF2-1E4D4F4E34A8}" destId="{1EFCF44B-856B-425B-9FEF-D268A619CEE0}" srcOrd="1" destOrd="0" presId="urn:microsoft.com/office/officeart/2018/5/layout/IconCircleLabelList"/>
    <dgm:cxn modelId="{B0BA65D1-7F2D-48AD-B093-7B04DB34FF2D}" type="presParOf" srcId="{465B38DF-09BB-42DD-8DF2-1E4D4F4E34A8}" destId="{81AEF72E-2FEF-43B6-BC68-BD7A05C1A156}" srcOrd="2" destOrd="0" presId="urn:microsoft.com/office/officeart/2018/5/layout/IconCircleLabelList"/>
    <dgm:cxn modelId="{3A683D5A-0620-4BC9-A32C-246A85155F69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7F0B96F-E3DF-41BD-A481-7767134ECF5E}" type="presParOf" srcId="{F83C76DB-2A01-452C-8B86-C100C57A78DD}" destId="{FDE5BAD8-53EA-4203-BB0E-11F13EE68540}" srcOrd="0" destOrd="0" presId="urn:microsoft.com/office/officeart/2018/5/layout/IconCircleLabelList"/>
    <dgm:cxn modelId="{48D9DB1C-3D8A-4679-8A99-5017FDEA7F65}" type="presParOf" srcId="{F83C76DB-2A01-452C-8B86-C100C57A78DD}" destId="{AD96C6D9-92E3-4701-865E-BB1F54D49E2A}" srcOrd="1" destOrd="0" presId="urn:microsoft.com/office/officeart/2018/5/layout/IconCircleLabelList"/>
    <dgm:cxn modelId="{412A3524-D04E-4C39-B10D-82DAE65CFDC2}" type="presParOf" srcId="{F83C76DB-2A01-452C-8B86-C100C57A78DD}" destId="{F9DCE1E7-4C59-4047-8B0C-6345D2B7B3D3}" srcOrd="2" destOrd="0" presId="urn:microsoft.com/office/officeart/2018/5/layout/IconCircleLabelList"/>
    <dgm:cxn modelId="{05DFC1B6-4A7C-48C7-8C17-57AD0B277B42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6C1FDA0-3CF2-40F3-A415-3C7F2502626A}" type="presParOf" srcId="{63009EDB-394D-4F9D-9CF0-4BE2839DD6FB}" destId="{6130899D-05F9-40ED-A56E-527E3B5B56DF}" srcOrd="0" destOrd="0" presId="urn:microsoft.com/office/officeart/2018/5/layout/IconCircleLabelList"/>
    <dgm:cxn modelId="{7D461430-D367-4064-A7E9-81789EC44CA1}" type="presParOf" srcId="{63009EDB-394D-4F9D-9CF0-4BE2839DD6FB}" destId="{D814DAC6-5AD4-4B98-9FF0-3EF942D92631}" srcOrd="1" destOrd="0" presId="urn:microsoft.com/office/officeart/2018/5/layout/IconCircleLabelList"/>
    <dgm:cxn modelId="{C0D0A112-F736-47C7-A83D-8E66F2F5A1D5}" type="presParOf" srcId="{63009EDB-394D-4F9D-9CF0-4BE2839DD6FB}" destId="{A4F93711-D071-4C89-BB5E-B39EB5DB3991}" srcOrd="2" destOrd="0" presId="urn:microsoft.com/office/officeart/2018/5/layout/IconCircleLabelList"/>
    <dgm:cxn modelId="{85DB111B-57D8-43E2-9EE5-59DE12CBD5C3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652ED00B-B731-4F1D-827B-05779C23F1D1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518C301E-A1BA-4A36-AC14-993984245E34}" type="presOf" srcId="{52AD3D79-4A6C-4E1D-9BA9-E0AA3286D375}" destId="{372D9F32-50D4-4B6E-92FC-583960B872B6}" srcOrd="0" destOrd="0" presId="urn:microsoft.com/office/officeart/2018/5/layout/IconCircleLabelList"/>
    <dgm:cxn modelId="{66114F35-A4FB-4467-9731-F5438AB2F652}" type="presOf" srcId="{1F1A692D-8B70-46A9-9464-E99E789610EE}" destId="{DC433B65-D427-4B28-B921-4BD964AFE82E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F0B6D775-F0B2-4F2B-A23C-01A6E9FCC9D9}" type="presOf" srcId="{A268113B-EF59-4D84-B2C6-92F92BE4A342}" destId="{DB06F6BA-0243-4276-85CD-1686FC35239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72A987CF-3F3C-4765-AD70-A80682ED6874}" type="presOf" srcId="{7AD496AC-2594-4E3F-BC86-4BC0DF4CFDB6}" destId="{420A2F74-2E05-4063-B417-3033A733563F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03D32F9-6EDE-4D5F-B514-B912D5C5C5C1}" type="presOf" srcId="{2DE27CD3-ADB8-4749-A528-5751CE491A68}" destId="{A24B145F-EF61-4BE9-9D78-27F4BC5ED86A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8EE2AAF-79C4-4187-B74F-4D9A112F3587}" type="presParOf" srcId="{73D56432-53C1-46B8-8AC0-5977F581CEDC}" destId="{370D4F2F-6B82-4DF5-9F1D-A04ED7030BD5}" srcOrd="0" destOrd="0" presId="urn:microsoft.com/office/officeart/2018/5/layout/IconCircleLabelList"/>
    <dgm:cxn modelId="{1B8A2068-25A4-4D1F-BEB7-B1501AFFB56C}" type="presParOf" srcId="{73D56432-53C1-46B8-8AC0-5977F581CEDC}" destId="{A47A7B77-DA74-4EFB-9F7B-02DCE146DE97}" srcOrd="1" destOrd="0" presId="urn:microsoft.com/office/officeart/2018/5/layout/IconCircleLabelList"/>
    <dgm:cxn modelId="{AAD6A271-CDF4-46DA-8557-C1ABA0CA7799}" type="presParOf" srcId="{73D56432-53C1-46B8-8AC0-5977F581CEDC}" destId="{BE4A1348-5997-4D19-872A-79F1425D6257}" srcOrd="2" destOrd="0" presId="urn:microsoft.com/office/officeart/2018/5/layout/IconCircleLabelList"/>
    <dgm:cxn modelId="{5369C544-592B-41F7-90B8-E04502FDA166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AF18097D-C1C7-4AC3-9912-B179A5C51F88}" type="presParOf" srcId="{9D184EC5-8805-4DD4-B5F1-7C1D107BBD67}" destId="{C0FF9EDD-5D09-4EB2-9600-3836A7AACC73}" srcOrd="0" destOrd="0" presId="urn:microsoft.com/office/officeart/2018/5/layout/IconCircleLabelList"/>
    <dgm:cxn modelId="{B711A051-4DD0-408B-A14B-12B5AE8CEB6A}" type="presParOf" srcId="{9D184EC5-8805-4DD4-B5F1-7C1D107BBD67}" destId="{38286F73-17D2-4246-815B-07367D2928E4}" srcOrd="1" destOrd="0" presId="urn:microsoft.com/office/officeart/2018/5/layout/IconCircleLabelList"/>
    <dgm:cxn modelId="{DF6849A5-3486-4154-BAA4-BF04DBCC813F}" type="presParOf" srcId="{9D184EC5-8805-4DD4-B5F1-7C1D107BBD67}" destId="{4164AACC-ED3A-4C47-BAE6-765FDFF911A3}" srcOrd="2" destOrd="0" presId="urn:microsoft.com/office/officeart/2018/5/layout/IconCircleLabelList"/>
    <dgm:cxn modelId="{042FA30A-60C7-4E4E-B877-DCB0E6676C58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1D3802C-F613-435D-AF6A-DC0CAA7C1455}" type="presParOf" srcId="{40E28E60-1F1E-41CC-95ED-C69AA6FE65AD}" destId="{40C0DCC5-16E3-49E3-938E-631C7EE1BFDA}" srcOrd="0" destOrd="0" presId="urn:microsoft.com/office/officeart/2018/5/layout/IconCircleLabelList"/>
    <dgm:cxn modelId="{763F6DB5-DEAD-489F-A24A-EC6BEB88F234}" type="presParOf" srcId="{40E28E60-1F1E-41CC-95ED-C69AA6FE65AD}" destId="{DC3D0498-2B19-4C96-B083-AC805F824CCB}" srcOrd="1" destOrd="0" presId="urn:microsoft.com/office/officeart/2018/5/layout/IconCircleLabelList"/>
    <dgm:cxn modelId="{848256C7-3113-46A4-A47C-321CDBC128CC}" type="presParOf" srcId="{40E28E60-1F1E-41CC-95ED-C69AA6FE65AD}" destId="{76034A72-0156-4E91-B664-FFCCC9807C51}" srcOrd="2" destOrd="0" presId="urn:microsoft.com/office/officeart/2018/5/layout/IconCircleLabelList"/>
    <dgm:cxn modelId="{7C359D25-2296-4910-AEE2-A8AEB4A7837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E586D168-DFB0-4A79-8D2D-B3E3F50EAF3C}" type="presParOf" srcId="{465B38DF-09BB-42DD-8DF2-1E4D4F4E34A8}" destId="{3AC2E647-7D5F-4B82-A253-0D00122AC1E2}" srcOrd="0" destOrd="0" presId="urn:microsoft.com/office/officeart/2018/5/layout/IconCircleLabelList"/>
    <dgm:cxn modelId="{7066A4E5-10B7-4F10-B0A9-BCA023FF88AC}" type="presParOf" srcId="{465B38DF-09BB-42DD-8DF2-1E4D4F4E34A8}" destId="{1EFCF44B-856B-425B-9FEF-D268A619CEE0}" srcOrd="1" destOrd="0" presId="urn:microsoft.com/office/officeart/2018/5/layout/IconCircleLabelList"/>
    <dgm:cxn modelId="{A8289A16-ED8F-4706-97DD-2E91CD6332CC}" type="presParOf" srcId="{465B38DF-09BB-42DD-8DF2-1E4D4F4E34A8}" destId="{81AEF72E-2FEF-43B6-BC68-BD7A05C1A156}" srcOrd="2" destOrd="0" presId="urn:microsoft.com/office/officeart/2018/5/layout/IconCircleLabelList"/>
    <dgm:cxn modelId="{0C70D042-A8E2-4647-A0B9-6B928C01AE81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7B30C361-AE1C-4695-AD0D-9332C49CE408}" type="presParOf" srcId="{F83C76DB-2A01-452C-8B86-C100C57A78DD}" destId="{FDE5BAD8-53EA-4203-BB0E-11F13EE68540}" srcOrd="0" destOrd="0" presId="urn:microsoft.com/office/officeart/2018/5/layout/IconCircleLabelList"/>
    <dgm:cxn modelId="{4B4AF79B-13DA-4B41-A4B0-E36386C66793}" type="presParOf" srcId="{F83C76DB-2A01-452C-8B86-C100C57A78DD}" destId="{AD96C6D9-92E3-4701-865E-BB1F54D49E2A}" srcOrd="1" destOrd="0" presId="urn:microsoft.com/office/officeart/2018/5/layout/IconCircleLabelList"/>
    <dgm:cxn modelId="{04BB7216-547B-492A-BF36-63D71610DEE3}" type="presParOf" srcId="{F83C76DB-2A01-452C-8B86-C100C57A78DD}" destId="{F9DCE1E7-4C59-4047-8B0C-6345D2B7B3D3}" srcOrd="2" destOrd="0" presId="urn:microsoft.com/office/officeart/2018/5/layout/IconCircleLabelList"/>
    <dgm:cxn modelId="{B4B5CEAB-8F3A-402C-8F9E-8D1BD6ED179E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07ADFD6-5732-4C96-B95D-3E39640F1C2A}" type="presParOf" srcId="{63009EDB-394D-4F9D-9CF0-4BE2839DD6FB}" destId="{6130899D-05F9-40ED-A56E-527E3B5B56DF}" srcOrd="0" destOrd="0" presId="urn:microsoft.com/office/officeart/2018/5/layout/IconCircleLabelList"/>
    <dgm:cxn modelId="{D661A3FB-1ACC-4B5F-8509-2222C9FDBF6D}" type="presParOf" srcId="{63009EDB-394D-4F9D-9CF0-4BE2839DD6FB}" destId="{D814DAC6-5AD4-4B98-9FF0-3EF942D92631}" srcOrd="1" destOrd="0" presId="urn:microsoft.com/office/officeart/2018/5/layout/IconCircleLabelList"/>
    <dgm:cxn modelId="{508B67BB-2C74-45A3-9AD9-E7B01B9B74DD}" type="presParOf" srcId="{63009EDB-394D-4F9D-9CF0-4BE2839DD6FB}" destId="{A4F93711-D071-4C89-BB5E-B39EB5DB3991}" srcOrd="2" destOrd="0" presId="urn:microsoft.com/office/officeart/2018/5/layout/IconCircleLabelList"/>
    <dgm:cxn modelId="{8247A345-298C-47D5-A2AC-4334F41244AC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8026F214-8B5B-422C-9251-0A82166F58D3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617D2A62-2ACE-4A7F-92E0-E96D23E37016}" type="presOf" srcId="{2DE27CD3-ADB8-4749-A528-5751CE491A68}" destId="{A24B145F-EF61-4BE9-9D78-27F4BC5ED86A}" srcOrd="0" destOrd="0" presId="urn:microsoft.com/office/officeart/2018/5/layout/IconCircleLabelList"/>
    <dgm:cxn modelId="{BFDF9466-EF5E-4FB6-8752-DB8FB503A2C4}" type="presOf" srcId="{7AD496AC-2594-4E3F-BC86-4BC0DF4CFDB6}" destId="{420A2F74-2E05-4063-B417-3033A733563F}" srcOrd="0" destOrd="0" presId="urn:microsoft.com/office/officeart/2018/5/layout/IconCircleLabelList"/>
    <dgm:cxn modelId="{FE32EE7A-E967-41E7-8EF9-94A9C7F7402A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DEEC4AB2-3C12-4667-AFB7-BF8D1EB9CA3C}" type="presOf" srcId="{A268113B-EF59-4D84-B2C6-92F92BE4A342}" destId="{DB06F6BA-0243-4276-85CD-1686FC35239B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A70A82D0-1B86-424A-A98E-931422560515}" type="presOf" srcId="{52AD3D79-4A6C-4E1D-9BA9-E0AA3286D375}" destId="{372D9F32-50D4-4B6E-92FC-583960B872B6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1727A021-0E57-4DB6-8637-CA01411FE69D}" type="presParOf" srcId="{73D56432-53C1-46B8-8AC0-5977F581CEDC}" destId="{370D4F2F-6B82-4DF5-9F1D-A04ED7030BD5}" srcOrd="0" destOrd="0" presId="urn:microsoft.com/office/officeart/2018/5/layout/IconCircleLabelList"/>
    <dgm:cxn modelId="{7AF914D3-81E9-4214-A321-6B0A93C7F43E}" type="presParOf" srcId="{73D56432-53C1-46B8-8AC0-5977F581CEDC}" destId="{A47A7B77-DA74-4EFB-9F7B-02DCE146DE97}" srcOrd="1" destOrd="0" presId="urn:microsoft.com/office/officeart/2018/5/layout/IconCircleLabelList"/>
    <dgm:cxn modelId="{20D910BE-82F2-4895-A5DA-832D46F2A7D2}" type="presParOf" srcId="{73D56432-53C1-46B8-8AC0-5977F581CEDC}" destId="{BE4A1348-5997-4D19-872A-79F1425D6257}" srcOrd="2" destOrd="0" presId="urn:microsoft.com/office/officeart/2018/5/layout/IconCircleLabelList"/>
    <dgm:cxn modelId="{8EF65A6D-18DA-42F9-9851-C3D94D7DFA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42ABE3BB-2970-43DE-AA3E-E09C8C9FD791}" type="presParOf" srcId="{9D184EC5-8805-4DD4-B5F1-7C1D107BBD67}" destId="{C0FF9EDD-5D09-4EB2-9600-3836A7AACC73}" srcOrd="0" destOrd="0" presId="urn:microsoft.com/office/officeart/2018/5/layout/IconCircleLabelList"/>
    <dgm:cxn modelId="{A459B55B-D2A3-4F20-A3B3-63424931276E}" type="presParOf" srcId="{9D184EC5-8805-4DD4-B5F1-7C1D107BBD67}" destId="{38286F73-17D2-4246-815B-07367D2928E4}" srcOrd="1" destOrd="0" presId="urn:microsoft.com/office/officeart/2018/5/layout/IconCircleLabelList"/>
    <dgm:cxn modelId="{68836D34-7743-4AD3-8990-0DC147EEC3BD}" type="presParOf" srcId="{9D184EC5-8805-4DD4-B5F1-7C1D107BBD67}" destId="{4164AACC-ED3A-4C47-BAE6-765FDFF911A3}" srcOrd="2" destOrd="0" presId="urn:microsoft.com/office/officeart/2018/5/layout/IconCircleLabelList"/>
    <dgm:cxn modelId="{85C9F1F5-7AC8-4EBB-AA4B-25CD48E9DD91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E185F404-C589-424B-A8FB-DCFF2DC15ADA}" type="presParOf" srcId="{40E28E60-1F1E-41CC-95ED-C69AA6FE65AD}" destId="{40C0DCC5-16E3-49E3-938E-631C7EE1BFDA}" srcOrd="0" destOrd="0" presId="urn:microsoft.com/office/officeart/2018/5/layout/IconCircleLabelList"/>
    <dgm:cxn modelId="{D39A180B-744C-4C54-8689-54C7C944C402}" type="presParOf" srcId="{40E28E60-1F1E-41CC-95ED-C69AA6FE65AD}" destId="{DC3D0498-2B19-4C96-B083-AC805F824CCB}" srcOrd="1" destOrd="0" presId="urn:microsoft.com/office/officeart/2018/5/layout/IconCircleLabelList"/>
    <dgm:cxn modelId="{27EACBD8-1549-4436-A0C9-A5DF6F476C9D}" type="presParOf" srcId="{40E28E60-1F1E-41CC-95ED-C69AA6FE65AD}" destId="{76034A72-0156-4E91-B664-FFCCC9807C51}" srcOrd="2" destOrd="0" presId="urn:microsoft.com/office/officeart/2018/5/layout/IconCircleLabelList"/>
    <dgm:cxn modelId="{04AC1539-F894-4A4B-8780-88ED6B64FE97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68AF2E9D-5B6A-48BC-A650-BAFE0835F7CD}" type="presParOf" srcId="{465B38DF-09BB-42DD-8DF2-1E4D4F4E34A8}" destId="{3AC2E647-7D5F-4B82-A253-0D00122AC1E2}" srcOrd="0" destOrd="0" presId="urn:microsoft.com/office/officeart/2018/5/layout/IconCircleLabelList"/>
    <dgm:cxn modelId="{F96DD78E-5A6D-4EC2-A505-889CAB619B53}" type="presParOf" srcId="{465B38DF-09BB-42DD-8DF2-1E4D4F4E34A8}" destId="{1EFCF44B-856B-425B-9FEF-D268A619CEE0}" srcOrd="1" destOrd="0" presId="urn:microsoft.com/office/officeart/2018/5/layout/IconCircleLabelList"/>
    <dgm:cxn modelId="{2389B14D-21F0-4063-806F-3F78BD27591D}" type="presParOf" srcId="{465B38DF-09BB-42DD-8DF2-1E4D4F4E34A8}" destId="{81AEF72E-2FEF-43B6-BC68-BD7A05C1A156}" srcOrd="2" destOrd="0" presId="urn:microsoft.com/office/officeart/2018/5/layout/IconCircleLabelList"/>
    <dgm:cxn modelId="{0F260C35-1746-4D25-B5B9-2B86BA1BB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11B97A9A-BDD9-4FA2-A18D-FC3891733044}" type="presParOf" srcId="{F83C76DB-2A01-452C-8B86-C100C57A78DD}" destId="{FDE5BAD8-53EA-4203-BB0E-11F13EE68540}" srcOrd="0" destOrd="0" presId="urn:microsoft.com/office/officeart/2018/5/layout/IconCircleLabelList"/>
    <dgm:cxn modelId="{CDBAA7A5-CDC0-40DD-BACE-34C22463161A}" type="presParOf" srcId="{F83C76DB-2A01-452C-8B86-C100C57A78DD}" destId="{AD96C6D9-92E3-4701-865E-BB1F54D49E2A}" srcOrd="1" destOrd="0" presId="urn:microsoft.com/office/officeart/2018/5/layout/IconCircleLabelList"/>
    <dgm:cxn modelId="{F5910EF1-9707-4F9F-B4C1-3A754EFD406A}" type="presParOf" srcId="{F83C76DB-2A01-452C-8B86-C100C57A78DD}" destId="{F9DCE1E7-4C59-4047-8B0C-6345D2B7B3D3}" srcOrd="2" destOrd="0" presId="urn:microsoft.com/office/officeart/2018/5/layout/IconCircleLabelList"/>
    <dgm:cxn modelId="{B064DD79-6051-4A66-ACCE-2AC11968ECC6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216FA5D4-DAB8-4701-BF02-774C949000F3}" type="presParOf" srcId="{63009EDB-394D-4F9D-9CF0-4BE2839DD6FB}" destId="{6130899D-05F9-40ED-A56E-527E3B5B56DF}" srcOrd="0" destOrd="0" presId="urn:microsoft.com/office/officeart/2018/5/layout/IconCircleLabelList"/>
    <dgm:cxn modelId="{A88305CC-20BB-4FEF-B133-BC84E5343F99}" type="presParOf" srcId="{63009EDB-394D-4F9D-9CF0-4BE2839DD6FB}" destId="{D814DAC6-5AD4-4B98-9FF0-3EF942D92631}" srcOrd="1" destOrd="0" presId="urn:microsoft.com/office/officeart/2018/5/layout/IconCircleLabelList"/>
    <dgm:cxn modelId="{A7B1A008-43AA-4286-BAE1-A818E4B86F1E}" type="presParOf" srcId="{63009EDB-394D-4F9D-9CF0-4BE2839DD6FB}" destId="{A4F93711-D071-4C89-BB5E-B39EB5DB3991}" srcOrd="2" destOrd="0" presId="urn:microsoft.com/office/officeart/2018/5/layout/IconCircleLabelList"/>
    <dgm:cxn modelId="{217827A1-E47B-4AE1-9269-BC66C9180711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B19111-9407-4260-82EF-F1DE2BC03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1204B3-814C-43B2-98EF-7BE402647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Re- </a:t>
          </a:r>
          <a:r>
            <a:rPr lang="en-US" dirty="0" err="1"/>
            <a:t>fuelling</a:t>
          </a:r>
          <a:r>
            <a:rPr lang="en-US" dirty="0"/>
            <a:t> after more miles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Lower fuel costs  </a:t>
          </a:r>
        </a:p>
      </dgm:t>
    </dgm:pt>
    <dgm:pt modelId="{C984083F-F29D-4FDD-A1E7-9DA52A58E8AA}" type="parTrans" cxnId="{268D4AC4-52DC-404C-96BC-2612A0F72482}">
      <dgm:prSet/>
      <dgm:spPr/>
      <dgm:t>
        <a:bodyPr/>
        <a:lstStyle/>
        <a:p>
          <a:endParaRPr lang="en-US"/>
        </a:p>
      </dgm:t>
    </dgm:pt>
    <dgm:pt modelId="{392EC4C4-A1DC-4F7D-AE2E-1899833E194E}" type="sibTrans" cxnId="{268D4AC4-52DC-404C-96BC-2612A0F724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D7FD59-3621-4CE6-A5C3-78667787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Reduction of CO2 emissions     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 Environmental</a:t>
          </a:r>
          <a:r>
            <a:rPr lang="el-GR" dirty="0"/>
            <a:t> </a:t>
          </a:r>
          <a:r>
            <a:rPr lang="en-US" dirty="0"/>
            <a:t>Sustainability </a:t>
          </a:r>
        </a:p>
      </dgm:t>
    </dgm:pt>
    <dgm:pt modelId="{0421E91B-272A-4CE5-B7A8-EF9CDB6DA370}" type="parTrans" cxnId="{09B2CB77-6881-447E-BC14-8ADD4D61980E}">
      <dgm:prSet/>
      <dgm:spPr/>
      <dgm:t>
        <a:bodyPr/>
        <a:lstStyle/>
        <a:p>
          <a:endParaRPr lang="en-US"/>
        </a:p>
      </dgm:t>
    </dgm:pt>
    <dgm:pt modelId="{0D3EF8DB-3D18-4616-8CEC-66BB4AC38387}" type="sibTrans" cxnId="{09B2CB77-6881-447E-BC14-8ADD4D61980E}">
      <dgm:prSet/>
      <dgm:spPr/>
      <dgm:t>
        <a:bodyPr/>
        <a:lstStyle/>
        <a:p>
          <a:endParaRPr lang="en-US"/>
        </a:p>
      </dgm:t>
    </dgm:pt>
    <dgm:pt modelId="{290BBBE8-6D4E-4672-A27F-416264181877}" type="pres">
      <dgm:prSet presAssocID="{65B19111-9407-4260-82EF-F1DE2BC03990}" presName="root" presStyleCnt="0">
        <dgm:presLayoutVars>
          <dgm:dir/>
          <dgm:resizeHandles val="exact"/>
        </dgm:presLayoutVars>
      </dgm:prSet>
      <dgm:spPr/>
    </dgm:pt>
    <dgm:pt modelId="{B4C1DABE-72D5-4FE9-9CEC-79511E5175D3}" type="pres">
      <dgm:prSet presAssocID="{7D1204B3-814C-43B2-98EF-7BE40264771C}" presName="compNode" presStyleCnt="0"/>
      <dgm:spPr/>
    </dgm:pt>
    <dgm:pt modelId="{CB3A2B98-BB01-4746-9DB8-D911C4D4D8A0}" type="pres">
      <dgm:prSet presAssocID="{7D1204B3-814C-43B2-98EF-7BE40264771C}" presName="bgRect" presStyleLbl="bgShp" presStyleIdx="0" presStyleCnt="2"/>
      <dgm:spPr/>
    </dgm:pt>
    <dgm:pt modelId="{A9403D4C-989E-4CF3-884A-A3B5401AB50F}" type="pres">
      <dgm:prSet presAssocID="{7D1204B3-814C-43B2-98EF-7BE4026477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CB9ABB-8133-426F-9DCE-1423A9E8E4B7}" type="pres">
      <dgm:prSet presAssocID="{7D1204B3-814C-43B2-98EF-7BE40264771C}" presName="spaceRect" presStyleCnt="0"/>
      <dgm:spPr/>
    </dgm:pt>
    <dgm:pt modelId="{59126AE4-3FA0-4688-BB3C-3D34009D9883}" type="pres">
      <dgm:prSet presAssocID="{7D1204B3-814C-43B2-98EF-7BE40264771C}" presName="parTx" presStyleLbl="revTx" presStyleIdx="0" presStyleCnt="2">
        <dgm:presLayoutVars>
          <dgm:chMax val="0"/>
          <dgm:chPref val="0"/>
        </dgm:presLayoutVars>
      </dgm:prSet>
      <dgm:spPr/>
    </dgm:pt>
    <dgm:pt modelId="{FF7447F9-26E8-4396-A36C-D4C1FCD56D77}" type="pres">
      <dgm:prSet presAssocID="{392EC4C4-A1DC-4F7D-AE2E-1899833E194E}" presName="sibTrans" presStyleCnt="0"/>
      <dgm:spPr/>
    </dgm:pt>
    <dgm:pt modelId="{66615CDE-EEA9-46CE-B970-D0D0C97BCAD5}" type="pres">
      <dgm:prSet presAssocID="{9FD7FD59-3621-4CE6-A5C3-78667787067D}" presName="compNode" presStyleCnt="0"/>
      <dgm:spPr/>
    </dgm:pt>
    <dgm:pt modelId="{756FC870-5635-4671-8D74-EA29B0611F82}" type="pres">
      <dgm:prSet presAssocID="{9FD7FD59-3621-4CE6-A5C3-78667787067D}" presName="bgRect" presStyleLbl="bgShp" presStyleIdx="1" presStyleCnt="2"/>
      <dgm:spPr/>
    </dgm:pt>
    <dgm:pt modelId="{19B06C65-8D22-42A3-955A-46C015DDC86A}" type="pres">
      <dgm:prSet presAssocID="{9FD7FD59-3621-4CE6-A5C3-7866778706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3A14253-A503-491C-929C-B9A24616AB4D}" type="pres">
      <dgm:prSet presAssocID="{9FD7FD59-3621-4CE6-A5C3-78667787067D}" presName="spaceRect" presStyleCnt="0"/>
      <dgm:spPr/>
    </dgm:pt>
    <dgm:pt modelId="{A58FAC4D-9A38-460E-B6DD-6B79593B60EA}" type="pres">
      <dgm:prSet presAssocID="{9FD7FD59-3621-4CE6-A5C3-7866778706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A8FA1B-D19E-4EE0-B27B-42CA1E1F99EA}" type="presOf" srcId="{9FD7FD59-3621-4CE6-A5C3-78667787067D}" destId="{A58FAC4D-9A38-460E-B6DD-6B79593B60EA}" srcOrd="0" destOrd="0" presId="urn:microsoft.com/office/officeart/2018/2/layout/IconVerticalSolidList"/>
    <dgm:cxn modelId="{09B2CB77-6881-447E-BC14-8ADD4D61980E}" srcId="{65B19111-9407-4260-82EF-F1DE2BC03990}" destId="{9FD7FD59-3621-4CE6-A5C3-78667787067D}" srcOrd="1" destOrd="0" parTransId="{0421E91B-272A-4CE5-B7A8-EF9CDB6DA370}" sibTransId="{0D3EF8DB-3D18-4616-8CEC-66BB4AC38387}"/>
    <dgm:cxn modelId="{EFD6447C-AD2F-479C-B89C-609440394C16}" type="presOf" srcId="{65B19111-9407-4260-82EF-F1DE2BC03990}" destId="{290BBBE8-6D4E-4672-A27F-416264181877}" srcOrd="0" destOrd="0" presId="urn:microsoft.com/office/officeart/2018/2/layout/IconVerticalSolidList"/>
    <dgm:cxn modelId="{268D4AC4-52DC-404C-96BC-2612A0F72482}" srcId="{65B19111-9407-4260-82EF-F1DE2BC03990}" destId="{7D1204B3-814C-43B2-98EF-7BE40264771C}" srcOrd="0" destOrd="0" parTransId="{C984083F-F29D-4FDD-A1E7-9DA52A58E8AA}" sibTransId="{392EC4C4-A1DC-4F7D-AE2E-1899833E194E}"/>
    <dgm:cxn modelId="{4F3656F6-FB71-4FC4-96A1-EFD30085BFC3}" type="presOf" srcId="{7D1204B3-814C-43B2-98EF-7BE40264771C}" destId="{59126AE4-3FA0-4688-BB3C-3D34009D9883}" srcOrd="0" destOrd="0" presId="urn:microsoft.com/office/officeart/2018/2/layout/IconVerticalSolidList"/>
    <dgm:cxn modelId="{DB71E94A-F1FF-4BF7-9D63-62945BF41407}" type="presParOf" srcId="{290BBBE8-6D4E-4672-A27F-416264181877}" destId="{B4C1DABE-72D5-4FE9-9CEC-79511E5175D3}" srcOrd="0" destOrd="0" presId="urn:microsoft.com/office/officeart/2018/2/layout/IconVerticalSolidList"/>
    <dgm:cxn modelId="{5197938B-ADF8-433F-B36A-8FE876B17F4A}" type="presParOf" srcId="{B4C1DABE-72D5-4FE9-9CEC-79511E5175D3}" destId="{CB3A2B98-BB01-4746-9DB8-D911C4D4D8A0}" srcOrd="0" destOrd="0" presId="urn:microsoft.com/office/officeart/2018/2/layout/IconVerticalSolidList"/>
    <dgm:cxn modelId="{96EE8B30-805B-470D-B52B-84FC27C594FF}" type="presParOf" srcId="{B4C1DABE-72D5-4FE9-9CEC-79511E5175D3}" destId="{A9403D4C-989E-4CF3-884A-A3B5401AB50F}" srcOrd="1" destOrd="0" presId="urn:microsoft.com/office/officeart/2018/2/layout/IconVerticalSolidList"/>
    <dgm:cxn modelId="{1D544AB8-75F2-4448-8228-84118B13026F}" type="presParOf" srcId="{B4C1DABE-72D5-4FE9-9CEC-79511E5175D3}" destId="{28CB9ABB-8133-426F-9DCE-1423A9E8E4B7}" srcOrd="2" destOrd="0" presId="urn:microsoft.com/office/officeart/2018/2/layout/IconVerticalSolidList"/>
    <dgm:cxn modelId="{1C62D874-6313-4DF9-8D17-FAB9D45B2D62}" type="presParOf" srcId="{B4C1DABE-72D5-4FE9-9CEC-79511E5175D3}" destId="{59126AE4-3FA0-4688-BB3C-3D34009D9883}" srcOrd="3" destOrd="0" presId="urn:microsoft.com/office/officeart/2018/2/layout/IconVerticalSolidList"/>
    <dgm:cxn modelId="{42B0FE2F-A3D9-4D82-816F-55DEF02A9736}" type="presParOf" srcId="{290BBBE8-6D4E-4672-A27F-416264181877}" destId="{FF7447F9-26E8-4396-A36C-D4C1FCD56D77}" srcOrd="1" destOrd="0" presId="urn:microsoft.com/office/officeart/2018/2/layout/IconVerticalSolidList"/>
    <dgm:cxn modelId="{A32A0486-5FDC-4BE4-85F4-264AE29D8519}" type="presParOf" srcId="{290BBBE8-6D4E-4672-A27F-416264181877}" destId="{66615CDE-EEA9-46CE-B970-D0D0C97BCAD5}" srcOrd="2" destOrd="0" presId="urn:microsoft.com/office/officeart/2018/2/layout/IconVerticalSolidList"/>
    <dgm:cxn modelId="{C1B61768-088E-499D-B4CD-C8A5F880409D}" type="presParOf" srcId="{66615CDE-EEA9-46CE-B970-D0D0C97BCAD5}" destId="{756FC870-5635-4671-8D74-EA29B0611F82}" srcOrd="0" destOrd="0" presId="urn:microsoft.com/office/officeart/2018/2/layout/IconVerticalSolidList"/>
    <dgm:cxn modelId="{2100313D-BA03-4848-A5AF-4ECBBE2822B9}" type="presParOf" srcId="{66615CDE-EEA9-46CE-B970-D0D0C97BCAD5}" destId="{19B06C65-8D22-42A3-955A-46C015DDC86A}" srcOrd="1" destOrd="0" presId="urn:microsoft.com/office/officeart/2018/2/layout/IconVerticalSolidList"/>
    <dgm:cxn modelId="{6544643F-BF8F-47B4-B19B-4314CB44BFD9}" type="presParOf" srcId="{66615CDE-EEA9-46CE-B970-D0D0C97BCAD5}" destId="{D3A14253-A503-491C-929C-B9A24616AB4D}" srcOrd="2" destOrd="0" presId="urn:microsoft.com/office/officeart/2018/2/layout/IconVerticalSolidList"/>
    <dgm:cxn modelId="{F9B57075-4C28-41A5-AB4C-25F590B30547}" type="presParOf" srcId="{66615CDE-EEA9-46CE-B970-D0D0C97BCAD5}" destId="{A58FAC4D-9A38-460E-B6DD-6B79593B6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12B6482-8B8B-44BA-942B-72EF56CFC41F}" type="presOf" srcId="{7AD496AC-2594-4E3F-BC86-4BC0DF4CFDB6}" destId="{420A2F74-2E05-4063-B417-3033A733563F}" srcOrd="0" destOrd="0" presId="urn:microsoft.com/office/officeart/2018/5/layout/IconCircleLabelList"/>
    <dgm:cxn modelId="{EB57F485-450A-4607-842C-FF3BA73B3A5A}" type="presOf" srcId="{20E92555-BA56-413F-8D6A-E5236D756D38}" destId="{FDE9A776-9F75-4B9F-A6B4-BDCB9956E57E}" srcOrd="0" destOrd="0" presId="urn:microsoft.com/office/officeart/2018/5/layout/IconCircleLabelList"/>
    <dgm:cxn modelId="{E6F1C69A-1223-487C-B723-2F12B139952F}" type="presOf" srcId="{52AD3D79-4A6C-4E1D-9BA9-E0AA3286D375}" destId="{372D9F32-50D4-4B6E-92FC-583960B872B6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50BCCEA-78A3-4DDA-8EAE-622C029EDE20}" type="presOf" srcId="{A268113B-EF59-4D84-B2C6-92F92BE4A342}" destId="{DB06F6BA-0243-4276-85CD-1686FC35239B}" srcOrd="0" destOrd="0" presId="urn:microsoft.com/office/officeart/2018/5/layout/IconCircleLabelList"/>
    <dgm:cxn modelId="{870476EB-1E1F-4050-AD47-F1AF3C0D05E9}" type="presOf" srcId="{2DE27CD3-ADB8-4749-A528-5751CE491A68}" destId="{A24B145F-EF61-4BE9-9D78-27F4BC5ED86A}" srcOrd="0" destOrd="0" presId="urn:microsoft.com/office/officeart/2018/5/layout/IconCircleLabelList"/>
    <dgm:cxn modelId="{75F1ABEF-AAED-4FFF-8446-0FDF9C19842C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E3116ABF-B9D8-4ED7-A6C1-FFBE630F0F4E}" type="presParOf" srcId="{73D56432-53C1-46B8-8AC0-5977F581CEDC}" destId="{370D4F2F-6B82-4DF5-9F1D-A04ED7030BD5}" srcOrd="0" destOrd="0" presId="urn:microsoft.com/office/officeart/2018/5/layout/IconCircleLabelList"/>
    <dgm:cxn modelId="{8C7EB845-5F3B-4829-A18D-632B5D749E24}" type="presParOf" srcId="{73D56432-53C1-46B8-8AC0-5977F581CEDC}" destId="{A47A7B77-DA74-4EFB-9F7B-02DCE146DE97}" srcOrd="1" destOrd="0" presId="urn:microsoft.com/office/officeart/2018/5/layout/IconCircleLabelList"/>
    <dgm:cxn modelId="{3357949C-9331-4821-AD9E-E971A1D1848A}" type="presParOf" srcId="{73D56432-53C1-46B8-8AC0-5977F581CEDC}" destId="{BE4A1348-5997-4D19-872A-79F1425D6257}" srcOrd="2" destOrd="0" presId="urn:microsoft.com/office/officeart/2018/5/layout/IconCircleLabelList"/>
    <dgm:cxn modelId="{9FFC36AA-F2CC-4D68-A35A-39FAA3BD5B3A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F1954A0E-D082-45DA-A810-B3FE56F66F42}" type="presParOf" srcId="{9D184EC5-8805-4DD4-B5F1-7C1D107BBD67}" destId="{C0FF9EDD-5D09-4EB2-9600-3836A7AACC73}" srcOrd="0" destOrd="0" presId="urn:microsoft.com/office/officeart/2018/5/layout/IconCircleLabelList"/>
    <dgm:cxn modelId="{DBCCCE51-F181-46ED-867B-10F8AB5AD8BC}" type="presParOf" srcId="{9D184EC5-8805-4DD4-B5F1-7C1D107BBD67}" destId="{38286F73-17D2-4246-815B-07367D2928E4}" srcOrd="1" destOrd="0" presId="urn:microsoft.com/office/officeart/2018/5/layout/IconCircleLabelList"/>
    <dgm:cxn modelId="{EFD44BA1-110F-4854-85CD-AB33C8AEE923}" type="presParOf" srcId="{9D184EC5-8805-4DD4-B5F1-7C1D107BBD67}" destId="{4164AACC-ED3A-4C47-BAE6-765FDFF911A3}" srcOrd="2" destOrd="0" presId="urn:microsoft.com/office/officeart/2018/5/layout/IconCircleLabelList"/>
    <dgm:cxn modelId="{5A454D2B-3308-4270-9ABC-F91AFDE35822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0C892FB-7E36-4161-A51B-B01FFE265E1D}" type="presParOf" srcId="{40E28E60-1F1E-41CC-95ED-C69AA6FE65AD}" destId="{40C0DCC5-16E3-49E3-938E-631C7EE1BFDA}" srcOrd="0" destOrd="0" presId="urn:microsoft.com/office/officeart/2018/5/layout/IconCircleLabelList"/>
    <dgm:cxn modelId="{3E6A9E4B-8192-453B-94B4-2EB19276EB6A}" type="presParOf" srcId="{40E28E60-1F1E-41CC-95ED-C69AA6FE65AD}" destId="{DC3D0498-2B19-4C96-B083-AC805F824CCB}" srcOrd="1" destOrd="0" presId="urn:microsoft.com/office/officeart/2018/5/layout/IconCircleLabelList"/>
    <dgm:cxn modelId="{E0599BDE-5865-49A0-8FD7-7100F6E313F9}" type="presParOf" srcId="{40E28E60-1F1E-41CC-95ED-C69AA6FE65AD}" destId="{76034A72-0156-4E91-B664-FFCCC9807C51}" srcOrd="2" destOrd="0" presId="urn:microsoft.com/office/officeart/2018/5/layout/IconCircleLabelList"/>
    <dgm:cxn modelId="{4C804757-E35C-4632-8539-CDA52E17369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98C7A62-791D-4BF3-BB6C-8F89979F23BE}" type="presParOf" srcId="{465B38DF-09BB-42DD-8DF2-1E4D4F4E34A8}" destId="{3AC2E647-7D5F-4B82-A253-0D00122AC1E2}" srcOrd="0" destOrd="0" presId="urn:microsoft.com/office/officeart/2018/5/layout/IconCircleLabelList"/>
    <dgm:cxn modelId="{ADA0E002-1E26-4018-9030-44AF235E8E62}" type="presParOf" srcId="{465B38DF-09BB-42DD-8DF2-1E4D4F4E34A8}" destId="{1EFCF44B-856B-425B-9FEF-D268A619CEE0}" srcOrd="1" destOrd="0" presId="urn:microsoft.com/office/officeart/2018/5/layout/IconCircleLabelList"/>
    <dgm:cxn modelId="{98DA8048-E9A5-4357-B989-DC77563A5927}" type="presParOf" srcId="{465B38DF-09BB-42DD-8DF2-1E4D4F4E34A8}" destId="{81AEF72E-2FEF-43B6-BC68-BD7A05C1A156}" srcOrd="2" destOrd="0" presId="urn:microsoft.com/office/officeart/2018/5/layout/IconCircleLabelList"/>
    <dgm:cxn modelId="{D9F6CEA6-5A38-43BB-9804-CF678335C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98C03FA5-29BE-4114-AE0B-D6401A05089B}" type="presParOf" srcId="{F83C76DB-2A01-452C-8B86-C100C57A78DD}" destId="{FDE5BAD8-53EA-4203-BB0E-11F13EE68540}" srcOrd="0" destOrd="0" presId="urn:microsoft.com/office/officeart/2018/5/layout/IconCircleLabelList"/>
    <dgm:cxn modelId="{F942D81E-E698-4D2F-8A5B-137D24468E86}" type="presParOf" srcId="{F83C76DB-2A01-452C-8B86-C100C57A78DD}" destId="{AD96C6D9-92E3-4701-865E-BB1F54D49E2A}" srcOrd="1" destOrd="0" presId="urn:microsoft.com/office/officeart/2018/5/layout/IconCircleLabelList"/>
    <dgm:cxn modelId="{2C8E8101-5852-487A-BEA5-412E82D7B7E0}" type="presParOf" srcId="{F83C76DB-2A01-452C-8B86-C100C57A78DD}" destId="{F9DCE1E7-4C59-4047-8B0C-6345D2B7B3D3}" srcOrd="2" destOrd="0" presId="urn:microsoft.com/office/officeart/2018/5/layout/IconCircleLabelList"/>
    <dgm:cxn modelId="{75BB63A4-813E-42DC-9513-C56AA4AE9C10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AF2E62A-3809-4396-A214-21EB64237899}" type="presParOf" srcId="{63009EDB-394D-4F9D-9CF0-4BE2839DD6FB}" destId="{6130899D-05F9-40ED-A56E-527E3B5B56DF}" srcOrd="0" destOrd="0" presId="urn:microsoft.com/office/officeart/2018/5/layout/IconCircleLabelList"/>
    <dgm:cxn modelId="{E319553C-1A50-4F89-8177-7928854E7196}" type="presParOf" srcId="{63009EDB-394D-4F9D-9CF0-4BE2839DD6FB}" destId="{D814DAC6-5AD4-4B98-9FF0-3EF942D92631}" srcOrd="1" destOrd="0" presId="urn:microsoft.com/office/officeart/2018/5/layout/IconCircleLabelList"/>
    <dgm:cxn modelId="{69BD5355-2294-4D0B-AE04-7675D963CE74}" type="presParOf" srcId="{63009EDB-394D-4F9D-9CF0-4BE2839DD6FB}" destId="{A4F93711-D071-4C89-BB5E-B39EB5DB3991}" srcOrd="2" destOrd="0" presId="urn:microsoft.com/office/officeart/2018/5/layout/IconCircleLabelList"/>
    <dgm:cxn modelId="{F16D856C-3BDC-4035-B141-57D0A3852A6E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/>
      <dgm:spPr/>
    </dgm:pt>
    <dgm:pt modelId="{38286F73-17D2-4246-815B-07367D2928E4}" type="pres">
      <dgm:prSet presAssocID="{7AD496AC-2594-4E3F-BC86-4BC0DF4CFD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/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/>
      <dgm:spPr/>
    </dgm:pt>
    <dgm:pt modelId="{1EFCF44B-856B-425B-9FEF-D268A619CEE0}" type="pres">
      <dgm:prSet presAssocID="{A268113B-EF59-4D84-B2C6-92F92BE4A3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87F30F69-EB8E-4E4F-AEF9-5FBF26665533}" type="pres">
      <dgm:prSet presAssocID="{52AD3D79-4A6C-4E1D-9BA9-E0AA3286D375}" presName="compNode" presStyleCnt="0"/>
      <dgm:spPr/>
    </dgm:pt>
    <dgm:pt modelId="{C1C86D8F-A39B-4FC5-B753-169E862633D1}" type="pres">
      <dgm:prSet presAssocID="{52AD3D79-4A6C-4E1D-9BA9-E0AA3286D375}" presName="iconBgRect" presStyleLbl="bgShp" presStyleIdx="4" presStyleCnt="6"/>
      <dgm:spPr/>
    </dgm:pt>
    <dgm:pt modelId="{3900B259-489A-46A9-9A98-6B2D3E936D45}" type="pres">
      <dgm:prSet presAssocID="{52AD3D79-4A6C-4E1D-9BA9-E0AA3286D3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FE56AAD-1C0B-402A-90A5-1C333105F490}" type="pres">
      <dgm:prSet presAssocID="{52AD3D79-4A6C-4E1D-9BA9-E0AA3286D375}" presName="spaceRect" presStyleCnt="0"/>
      <dgm:spPr/>
    </dgm:pt>
    <dgm:pt modelId="{75F8B5E2-11B5-46E9-A0A8-461575C7B40B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4B22EC8F-85F3-4515-A62B-20D6FF12C48D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solidFill>
          <a:schemeClr val="accent2"/>
        </a:solidFill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54A3950C-0421-4AF6-BF01-A246BF88E181}" type="presOf" srcId="{1F1A692D-8B70-46A9-9464-E99E789610EE}" destId="{DC433B65-D427-4B28-B921-4BD964AFE82E}" srcOrd="0" destOrd="0" presId="urn:microsoft.com/office/officeart/2018/5/layout/IconCircleLabelList"/>
    <dgm:cxn modelId="{5843DF0D-3C76-47BA-B9A5-21F2160B51A0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5513C239-A7D1-4C16-BD49-C164D3FDA119}" type="presOf" srcId="{20E92555-BA56-413F-8D6A-E5236D756D38}" destId="{FDE9A776-9F75-4B9F-A6B4-BDCB9956E57E}" srcOrd="0" destOrd="0" presId="urn:microsoft.com/office/officeart/2018/5/layout/IconCircleLabelList"/>
    <dgm:cxn modelId="{6EA5EA6A-4F4E-4BE8-AFC8-D49B826B0D6C}" type="presOf" srcId="{A268113B-EF59-4D84-B2C6-92F92BE4A342}" destId="{DB06F6BA-0243-4276-85CD-1686FC35239B}" srcOrd="0" destOrd="0" presId="urn:microsoft.com/office/officeart/2018/5/layout/IconCircleLabelList"/>
    <dgm:cxn modelId="{7548E48E-9E32-4594-8D3D-E14B329EC728}" type="presOf" srcId="{52AD3D79-4A6C-4E1D-9BA9-E0AA3286D375}" destId="{75F8B5E2-11B5-46E9-A0A8-461575C7B40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C3D382E6-2D6E-4CC0-AF03-02FB45B92386}" type="presOf" srcId="{7AD496AC-2594-4E3F-BC86-4BC0DF4CFDB6}" destId="{420A2F74-2E05-4063-B417-3033A733563F}" srcOrd="0" destOrd="0" presId="urn:microsoft.com/office/officeart/2018/5/layout/IconCircleLabelList"/>
    <dgm:cxn modelId="{DA491FFF-C150-4655-82BD-CF7F470D1DA2}" type="presParOf" srcId="{A2BF108B-E3AD-41B0-B9D2-593970EED078}" destId="{73D56432-53C1-46B8-8AC0-5977F581CEDC}" srcOrd="0" destOrd="0" presId="urn:microsoft.com/office/officeart/2018/5/layout/IconCircleLabelList"/>
    <dgm:cxn modelId="{03D8365C-9ABE-45CF-A38F-14DAFB925217}" type="presParOf" srcId="{73D56432-53C1-46B8-8AC0-5977F581CEDC}" destId="{370D4F2F-6B82-4DF5-9F1D-A04ED7030BD5}" srcOrd="0" destOrd="0" presId="urn:microsoft.com/office/officeart/2018/5/layout/IconCircleLabelList"/>
    <dgm:cxn modelId="{ED22040C-AAE3-479E-B981-F7D759CF8D26}" type="presParOf" srcId="{73D56432-53C1-46B8-8AC0-5977F581CEDC}" destId="{A47A7B77-DA74-4EFB-9F7B-02DCE146DE97}" srcOrd="1" destOrd="0" presId="urn:microsoft.com/office/officeart/2018/5/layout/IconCircleLabelList"/>
    <dgm:cxn modelId="{DDEFDA93-90B0-4A31-B115-417C41B2D5CF}" type="presParOf" srcId="{73D56432-53C1-46B8-8AC0-5977F581CEDC}" destId="{BE4A1348-5997-4D19-872A-79F1425D6257}" srcOrd="2" destOrd="0" presId="urn:microsoft.com/office/officeart/2018/5/layout/IconCircleLabelList"/>
    <dgm:cxn modelId="{C3E9348A-FD90-4C98-8BA6-3216ED33968C}" type="presParOf" srcId="{73D56432-53C1-46B8-8AC0-5977F581CEDC}" destId="{DC433B65-D427-4B28-B921-4BD964AFE82E}" srcOrd="3" destOrd="0" presId="urn:microsoft.com/office/officeart/2018/5/layout/IconCircleLabelList"/>
    <dgm:cxn modelId="{8D51294C-E978-4F6D-A3FF-FC584C6E2BA7}" type="presParOf" srcId="{A2BF108B-E3AD-41B0-B9D2-593970EED078}" destId="{836526DC-D102-4E17-BFDE-5FC2537D1F99}" srcOrd="1" destOrd="0" presId="urn:microsoft.com/office/officeart/2018/5/layout/IconCircleLabelList"/>
    <dgm:cxn modelId="{60A720B2-E316-4CE4-97AC-05D788126B03}" type="presParOf" srcId="{A2BF108B-E3AD-41B0-B9D2-593970EED078}" destId="{9D184EC5-8805-4DD4-B5F1-7C1D107BBD67}" srcOrd="2" destOrd="0" presId="urn:microsoft.com/office/officeart/2018/5/layout/IconCircleLabelList"/>
    <dgm:cxn modelId="{511E4F9E-95AB-4066-B09B-B132C27FA34A}" type="presParOf" srcId="{9D184EC5-8805-4DD4-B5F1-7C1D107BBD67}" destId="{C0FF9EDD-5D09-4EB2-9600-3836A7AACC73}" srcOrd="0" destOrd="0" presId="urn:microsoft.com/office/officeart/2018/5/layout/IconCircleLabelList"/>
    <dgm:cxn modelId="{3B1530D2-B86C-4BF3-A0CA-9A18E6751666}" type="presParOf" srcId="{9D184EC5-8805-4DD4-B5F1-7C1D107BBD67}" destId="{38286F73-17D2-4246-815B-07367D2928E4}" srcOrd="1" destOrd="0" presId="urn:microsoft.com/office/officeart/2018/5/layout/IconCircleLabelList"/>
    <dgm:cxn modelId="{23D7B673-728E-42C7-9053-4A6B5224C802}" type="presParOf" srcId="{9D184EC5-8805-4DD4-B5F1-7C1D107BBD67}" destId="{4164AACC-ED3A-4C47-BAE6-765FDFF911A3}" srcOrd="2" destOrd="0" presId="urn:microsoft.com/office/officeart/2018/5/layout/IconCircleLabelList"/>
    <dgm:cxn modelId="{F31A7221-7A00-4D1F-84C3-ADF51542AF77}" type="presParOf" srcId="{9D184EC5-8805-4DD4-B5F1-7C1D107BBD67}" destId="{420A2F74-2E05-4063-B417-3033A733563F}" srcOrd="3" destOrd="0" presId="urn:microsoft.com/office/officeart/2018/5/layout/IconCircleLabelList"/>
    <dgm:cxn modelId="{96C0BD06-2CB6-4E16-A3EA-1B1FBA81C147}" type="presParOf" srcId="{A2BF108B-E3AD-41B0-B9D2-593970EED078}" destId="{B0632C35-2CE5-458E-888A-2CEBC24158C2}" srcOrd="3" destOrd="0" presId="urn:microsoft.com/office/officeart/2018/5/layout/IconCircleLabelList"/>
    <dgm:cxn modelId="{127F0363-8F3F-4129-8CFE-659DACA31414}" type="presParOf" srcId="{A2BF108B-E3AD-41B0-B9D2-593970EED078}" destId="{40E28E60-1F1E-41CC-95ED-C69AA6FE65AD}" srcOrd="4" destOrd="0" presId="urn:microsoft.com/office/officeart/2018/5/layout/IconCircleLabelList"/>
    <dgm:cxn modelId="{A833C351-18A3-4E30-80D0-643D15E70610}" type="presParOf" srcId="{40E28E60-1F1E-41CC-95ED-C69AA6FE65AD}" destId="{40C0DCC5-16E3-49E3-938E-631C7EE1BFDA}" srcOrd="0" destOrd="0" presId="urn:microsoft.com/office/officeart/2018/5/layout/IconCircleLabelList"/>
    <dgm:cxn modelId="{F2F13055-1437-4275-BFCF-4DF8A9EB06B4}" type="presParOf" srcId="{40E28E60-1F1E-41CC-95ED-C69AA6FE65AD}" destId="{DC3D0498-2B19-4C96-B083-AC805F824CCB}" srcOrd="1" destOrd="0" presId="urn:microsoft.com/office/officeart/2018/5/layout/IconCircleLabelList"/>
    <dgm:cxn modelId="{D4D1C4E8-163D-4FE4-9249-66D17A49FE93}" type="presParOf" srcId="{40E28E60-1F1E-41CC-95ED-C69AA6FE65AD}" destId="{76034A72-0156-4E91-B664-FFCCC9807C51}" srcOrd="2" destOrd="0" presId="urn:microsoft.com/office/officeart/2018/5/layout/IconCircleLabelList"/>
    <dgm:cxn modelId="{FD845D58-F3E5-4426-91A8-1428BEA14ECE}" type="presParOf" srcId="{40E28E60-1F1E-41CC-95ED-C69AA6FE65AD}" destId="{A24B145F-EF61-4BE9-9D78-27F4BC5ED86A}" srcOrd="3" destOrd="0" presId="urn:microsoft.com/office/officeart/2018/5/layout/IconCircleLabelList"/>
    <dgm:cxn modelId="{F729A390-4112-4240-B9B8-B9C3EDA7CA24}" type="presParOf" srcId="{A2BF108B-E3AD-41B0-B9D2-593970EED078}" destId="{62013551-9B71-432F-A735-E24ABBE1786F}" srcOrd="5" destOrd="0" presId="urn:microsoft.com/office/officeart/2018/5/layout/IconCircleLabelList"/>
    <dgm:cxn modelId="{50BAFCB7-F539-44B4-BE94-780EC6B2E48D}" type="presParOf" srcId="{A2BF108B-E3AD-41B0-B9D2-593970EED078}" destId="{465B38DF-09BB-42DD-8DF2-1E4D4F4E34A8}" srcOrd="6" destOrd="0" presId="urn:microsoft.com/office/officeart/2018/5/layout/IconCircleLabelList"/>
    <dgm:cxn modelId="{188F6736-5527-4508-9D8E-BC36FADC87CC}" type="presParOf" srcId="{465B38DF-09BB-42DD-8DF2-1E4D4F4E34A8}" destId="{3AC2E647-7D5F-4B82-A253-0D00122AC1E2}" srcOrd="0" destOrd="0" presId="urn:microsoft.com/office/officeart/2018/5/layout/IconCircleLabelList"/>
    <dgm:cxn modelId="{B5AED699-96CA-43C6-A550-3DED9D6E571D}" type="presParOf" srcId="{465B38DF-09BB-42DD-8DF2-1E4D4F4E34A8}" destId="{1EFCF44B-856B-425B-9FEF-D268A619CEE0}" srcOrd="1" destOrd="0" presId="urn:microsoft.com/office/officeart/2018/5/layout/IconCircleLabelList"/>
    <dgm:cxn modelId="{2CE2CC5E-2585-4768-AFA1-6243309B0252}" type="presParOf" srcId="{465B38DF-09BB-42DD-8DF2-1E4D4F4E34A8}" destId="{81AEF72E-2FEF-43B6-BC68-BD7A05C1A156}" srcOrd="2" destOrd="0" presId="urn:microsoft.com/office/officeart/2018/5/layout/IconCircleLabelList"/>
    <dgm:cxn modelId="{B715D575-A5B5-46BE-BE40-769997C6F844}" type="presParOf" srcId="{465B38DF-09BB-42DD-8DF2-1E4D4F4E34A8}" destId="{DB06F6BA-0243-4276-85CD-1686FC35239B}" srcOrd="3" destOrd="0" presId="urn:microsoft.com/office/officeart/2018/5/layout/IconCircleLabelList"/>
    <dgm:cxn modelId="{F9FBC41A-2529-4AEE-AB48-5F2AF15E6D04}" type="presParOf" srcId="{A2BF108B-E3AD-41B0-B9D2-593970EED078}" destId="{FDD82037-8705-4106-8868-959D3B678436}" srcOrd="7" destOrd="0" presId="urn:microsoft.com/office/officeart/2018/5/layout/IconCircleLabelList"/>
    <dgm:cxn modelId="{B6B9A8D3-ECF5-442F-B71E-6D5E113340AE}" type="presParOf" srcId="{A2BF108B-E3AD-41B0-B9D2-593970EED078}" destId="{87F30F69-EB8E-4E4F-AEF9-5FBF26665533}" srcOrd="8" destOrd="0" presId="urn:microsoft.com/office/officeart/2018/5/layout/IconCircleLabelList"/>
    <dgm:cxn modelId="{B5E8B2E4-38D1-442F-B311-5728CC9E649D}" type="presParOf" srcId="{87F30F69-EB8E-4E4F-AEF9-5FBF26665533}" destId="{C1C86D8F-A39B-4FC5-B753-169E862633D1}" srcOrd="0" destOrd="0" presId="urn:microsoft.com/office/officeart/2018/5/layout/IconCircleLabelList"/>
    <dgm:cxn modelId="{44A79B9A-6CFB-4C81-82A6-4FF9E225F57D}" type="presParOf" srcId="{87F30F69-EB8E-4E4F-AEF9-5FBF26665533}" destId="{3900B259-489A-46A9-9A98-6B2D3E936D45}" srcOrd="1" destOrd="0" presId="urn:microsoft.com/office/officeart/2018/5/layout/IconCircleLabelList"/>
    <dgm:cxn modelId="{FE61674F-321B-4B2C-B030-9D206113EE62}" type="presParOf" srcId="{87F30F69-EB8E-4E4F-AEF9-5FBF26665533}" destId="{FFE56AAD-1C0B-402A-90A5-1C333105F490}" srcOrd="2" destOrd="0" presId="urn:microsoft.com/office/officeart/2018/5/layout/IconCircleLabelList"/>
    <dgm:cxn modelId="{3A82A80B-216F-4B27-BF59-FE0D7D7D0716}" type="presParOf" srcId="{87F30F69-EB8E-4E4F-AEF9-5FBF26665533}" destId="{75F8B5E2-11B5-46E9-A0A8-461575C7B40B}" srcOrd="3" destOrd="0" presId="urn:microsoft.com/office/officeart/2018/5/layout/IconCircleLabelList"/>
    <dgm:cxn modelId="{C774AB1D-7BCF-4ED2-946C-0C5F5A716AF0}" type="presParOf" srcId="{A2BF108B-E3AD-41B0-B9D2-593970EED078}" destId="{4B22EC8F-85F3-4515-A62B-20D6FF12C48D}" srcOrd="9" destOrd="0" presId="urn:microsoft.com/office/officeart/2018/5/layout/IconCircleLabelList"/>
    <dgm:cxn modelId="{E6488464-192B-46DD-BBE1-A81A43371418}" type="presParOf" srcId="{A2BF108B-E3AD-41B0-B9D2-593970EED078}" destId="{63009EDB-394D-4F9D-9CF0-4BE2839DD6FB}" srcOrd="10" destOrd="0" presId="urn:microsoft.com/office/officeart/2018/5/layout/IconCircleLabelList"/>
    <dgm:cxn modelId="{450EDC49-3E73-4383-9FF8-AB948780CF36}" type="presParOf" srcId="{63009EDB-394D-4F9D-9CF0-4BE2839DD6FB}" destId="{6130899D-05F9-40ED-A56E-527E3B5B56DF}" srcOrd="0" destOrd="0" presId="urn:microsoft.com/office/officeart/2018/5/layout/IconCircleLabelList"/>
    <dgm:cxn modelId="{2DC73CBA-60B1-4948-9593-541524B0324E}" type="presParOf" srcId="{63009EDB-394D-4F9D-9CF0-4BE2839DD6FB}" destId="{D814DAC6-5AD4-4B98-9FF0-3EF942D92631}" srcOrd="1" destOrd="0" presId="urn:microsoft.com/office/officeart/2018/5/layout/IconCircleLabelList"/>
    <dgm:cxn modelId="{C8B380F1-070A-44D4-942B-661669460ED6}" type="presParOf" srcId="{63009EDB-394D-4F9D-9CF0-4BE2839DD6FB}" destId="{A4F93711-D071-4C89-BB5E-B39EB5DB3991}" srcOrd="2" destOrd="0" presId="urn:microsoft.com/office/officeart/2018/5/layout/IconCircleLabelList"/>
    <dgm:cxn modelId="{9AE595A5-0CC0-4B1C-A622-EC40BCD3E0A8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2B98-BB01-4746-9DB8-D911C4D4D8A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03D4C-989E-4CF3-884A-A3B5401AB50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26AE4-3FA0-4688-BB3C-3D34009D988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Re- </a:t>
          </a:r>
          <a:r>
            <a:rPr lang="en-US" sz="2500" kern="1200" dirty="0" err="1"/>
            <a:t>fuelling</a:t>
          </a:r>
          <a:r>
            <a:rPr lang="en-US" sz="2500" kern="1200" dirty="0"/>
            <a:t> after more miles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Lower fuel costs  </a:t>
          </a:r>
        </a:p>
      </dsp:txBody>
      <dsp:txXfrm>
        <a:off x="1507738" y="707092"/>
        <a:ext cx="9007861" cy="1305401"/>
      </dsp:txXfrm>
    </dsp:sp>
    <dsp:sp modelId="{756FC870-5635-4671-8D74-EA29B0611F8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06C65-8D22-42A3-955A-46C015DDC86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AC4D-9A38-460E-B6DD-6B79593B60E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Reduction of CO2 emissions     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 Environmental</a:t>
          </a:r>
          <a:r>
            <a:rPr lang="el-GR" sz="2500" kern="1200" dirty="0"/>
            <a:t> </a:t>
          </a:r>
          <a:r>
            <a:rPr lang="en-US" sz="2500" kern="1200" dirty="0"/>
            <a:t>Sustainability </a:t>
          </a:r>
        </a:p>
      </dsp:txBody>
      <dsp:txXfrm>
        <a:off x="1507738" y="2338844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C1C86D8F-A39B-4FC5-B753-169E862633D1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B259-489A-46A9-9A98-6B2D3E936D45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B5E2-11B5-46E9-A0A8-461575C7B40B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AED6-46BC-428E-957D-38B145D8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BE429-5402-4BCA-84BE-D584BEC5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F76F-F2BD-4018-BBCC-9CF6BC0D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2F1E-C9D3-4DD7-AA8F-FC59E08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3E27-EE8E-4132-B8F1-C5C1372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15B-9D4F-4871-B91C-71A35969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0FCB-6D77-461C-B051-490B484A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9047-A607-4C13-81DD-3E03DB5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8C1A-44E8-47AC-A9EF-9BE1A37A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70FD-A44A-44D8-9680-0B072B46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F45EB-FF5C-46CF-8EE3-C89B9D169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E56A-8064-4F9E-B0B2-4B8811BC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B7DA-1A9A-43C4-917F-D82761E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7E0F-9D18-43A7-A26A-46FB542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FB0C-7997-49C3-B2B0-E17869A7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A556-E74D-4053-AAE7-02A4707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4449-275B-45D4-8501-4DEACBFD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3F71-A0C6-499B-99B6-E49EF0D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678-E422-4032-8DFB-E696FCB7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283E-E045-4EB9-A741-3EE40F7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4174-B1AE-4DDD-AD9C-DE3668F9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46AC-4F1E-409E-8DAE-864E4A3A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001E-6B7A-42BD-9003-D24923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1B25-D803-4F45-A9F2-51D7B142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905-673C-45E3-A9F9-BD34DF6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FE1-BBB9-49DE-BAB9-B08483A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DF92-F62A-4B9D-A217-AB3AFFA0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AD02-2180-4625-826F-05378861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A501-AD3F-479B-B214-ECA971A9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CCBB-5B3D-4E82-A5BC-3408211F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C132-5B0B-4D9D-BEF7-134405C3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6A38-FF78-4828-9167-91DC5E3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7101-7457-4509-8100-1E587E06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9B2D-DC4E-4DF3-9109-54DF3069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5E93-E1E4-4384-A28B-722D9F96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D9DA-C55B-4197-A589-667E45B0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340F-F64C-449A-AB12-A97606AB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EC43B-6D7F-4FAC-8EC3-8AAD4D7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BEFB8-9BE1-4D64-9EA2-F4E0B62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D6F5-258B-44F3-A53C-A375B7A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0007-739E-420F-9B2F-9FC7BBD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D959-8271-455C-8A3F-E2A6EFDB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95FC-426D-4C10-AC56-0369428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0AC4E-0CE3-47CC-AFDF-1233300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556E-BF7A-40EB-933C-ECD4BCA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BEB6-1814-4570-B204-EFAF3C0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864-8AB1-4560-A073-A1B458A0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4C84-16C9-4842-814E-74B8206D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5E54-D328-4251-98CD-2906CF18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2D53-51DF-4C63-A9FB-FEBD094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2277-0865-4119-B96F-9EFA541C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99B7-B28F-4D5E-B77B-84C447D4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52-B6F7-4FB0-84B6-F6BC3FC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CA481-FF43-4A75-B2B2-8E0731068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5B28-170B-4D70-A0ED-B0474C67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DD2A-ED33-4E01-9F21-8191EF1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04D4-EF65-47F3-96EA-7F9D7DEB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944F-9F8E-4DE0-BA44-6FE1043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F91CB-8B48-45F0-AB45-3F4A16F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AF50-6230-46EE-96AF-72162FE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B87B-03BA-4DC9-97C0-65E518EC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7A48-6787-49B4-9AEF-F63DDE00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D44D-2AD6-4BA9-8D81-B89691B7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BBE0-F4C9-4022-A619-2D42E300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FE21-FEE4-4EAF-BE75-045BC9069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3CFFB-0DCB-4537-A0B1-07E0DFDAD5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58A9-42C2-45EF-A92D-7927B87EEF5F}"/>
              </a:ext>
            </a:extLst>
          </p:cNvPr>
          <p:cNvSpPr txBox="1"/>
          <p:nvPr/>
        </p:nvSpPr>
        <p:spPr>
          <a:xfrm>
            <a:off x="955221" y="646093"/>
            <a:ext cx="2674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REGENERATION CONSULTANTS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90F12-296C-4DF3-9161-6F8AE3941ABD}"/>
              </a:ext>
            </a:extLst>
          </p:cNvPr>
          <p:cNvSpPr txBox="1"/>
          <p:nvPr/>
        </p:nvSpPr>
        <p:spPr>
          <a:xfrm>
            <a:off x="1359877" y="257907"/>
            <a:ext cx="1570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2021</a:t>
            </a:r>
          </a:p>
        </p:txBody>
      </p:sp>
      <p:pic>
        <p:nvPicPr>
          <p:cNvPr id="10" name="Picture 9" descr="Δυναμικό ξεκίνημα με 11 προγράμματα για το ReGeneration">
            <a:extLst>
              <a:ext uri="{FF2B5EF4-FFF2-40B4-BE49-F238E27FC236}">
                <a16:creationId xmlns:a16="http://schemas.microsoft.com/office/drawing/2014/main" id="{9F6F1384-6D0C-4481-B76E-D10011BAF2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751" y="6095780"/>
            <a:ext cx="962025" cy="60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039DE-D3DD-4B1C-BEC7-CA3E3091942D}"/>
              </a:ext>
            </a:extLst>
          </p:cNvPr>
          <p:cNvSpPr txBox="1"/>
          <p:nvPr/>
        </p:nvSpPr>
        <p:spPr>
          <a:xfrm>
            <a:off x="1524000" y="4045198"/>
            <a:ext cx="10114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Mpg prediction during Fleet Renewal</a:t>
            </a:r>
          </a:p>
        </p:txBody>
      </p:sp>
    </p:spTree>
    <p:extLst>
      <p:ext uri="{BB962C8B-B14F-4D97-AF65-F5344CB8AC3E}">
        <p14:creationId xmlns:p14="http://schemas.microsoft.com/office/powerpoint/2010/main" val="205077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B47F9C-6F93-4BFA-A6DF-88B17376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C7139-6145-4299-8A0B-97FAA05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Environmental Protection Agency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0E2E-1EC9-4CA1-8C53-A1EDCA62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580" y="4729950"/>
            <a:ext cx="9546420" cy="8925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“Every gallon of gasoline burned creates about 8887 grams of CO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’’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SITUATION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According to our dataset:</a:t>
            </a:r>
          </a:p>
          <a:p>
            <a:r>
              <a:rPr lang="en-US" sz="2200" dirty="0"/>
              <a:t>Average mpg comes to 23.5 </a:t>
            </a:r>
          </a:p>
          <a:p>
            <a:r>
              <a:rPr lang="en-US" sz="2200" dirty="0"/>
              <a:t>Median of mpg is 23</a:t>
            </a:r>
          </a:p>
          <a:p>
            <a:r>
              <a:rPr lang="en-US" sz="2200" dirty="0"/>
              <a:t>23.5 mpg equals to 10 L / 100 km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A73C80F5-F0FE-4F3C-B2CE-D4C40AA50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4301" r="8252" b="2"/>
          <a:stretch/>
        </p:blipFill>
        <p:spPr>
          <a:xfrm>
            <a:off x="6774024" y="2444619"/>
            <a:ext cx="4576730" cy="37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SITUATION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51699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539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17C871F1-E58C-40AD-A4C7-A21D302684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5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08164-96CF-4A6E-90C6-F2194E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0" y="2766218"/>
            <a:ext cx="10515600" cy="1325563"/>
          </a:xfrm>
        </p:spPr>
        <p:txBody>
          <a:bodyPr/>
          <a:lstStyle/>
          <a:p>
            <a:r>
              <a:rPr lang="en-US" b="1" dirty="0"/>
              <a:t>Fuel expenses </a:t>
            </a:r>
            <a:r>
              <a:rPr lang="en-US" b="1" dirty="0">
                <a:sym typeface="Wingdings" panose="05000000000000000000" pitchFamily="2" charset="2"/>
              </a:rPr>
              <a:t> Unhappy customers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3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SITUATION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163718"/>
              </p:ext>
            </p:extLst>
          </p:nvPr>
        </p:nvGraphicFramePr>
        <p:xfrm>
          <a:off x="4369392" y="730995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67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862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65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DFE1-6A81-42FD-AADA-12EADE75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F7450-B3CA-40ED-8F8D-842DB269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BENEFITS OF LOW FUEL CONSUMPTION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92E29-7C3A-42A2-A1F9-55B86825F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13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0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8780-DBC0-4388-8B21-228B625A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0C76-855C-44BC-94C2-1B51CF28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C87F15-CA37-4845-BE9B-A2E37436948C}"/>
              </a:ext>
            </a:extLst>
          </p:cNvPr>
          <p:cNvSpPr txBox="1"/>
          <p:nvPr/>
        </p:nvSpPr>
        <p:spPr>
          <a:xfrm>
            <a:off x="9345968" y="6117954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Provided by Airbnb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3E14A-FA8A-42B0-BC56-125493D4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42020"/>
              </p:ext>
            </p:extLst>
          </p:nvPr>
        </p:nvGraphicFramePr>
        <p:xfrm>
          <a:off x="931256" y="2903230"/>
          <a:ext cx="10274391" cy="3046260"/>
        </p:xfrm>
        <a:graphic>
          <a:graphicData uri="http://schemas.openxmlformats.org/drawingml/2006/table">
            <a:tbl>
              <a:tblPr bandCol="1">
                <a:solidFill>
                  <a:schemeClr val="bg1"/>
                </a:solidFill>
                <a:tableStyleId>{21E4AEA4-8DFA-4A89-87EB-49C32662AFE0}</a:tableStyleId>
              </a:tblPr>
              <a:tblGrid>
                <a:gridCol w="2794052">
                  <a:extLst>
                    <a:ext uri="{9D8B030D-6E8A-4147-A177-3AD203B41FA5}">
                      <a16:colId xmlns:a16="http://schemas.microsoft.com/office/drawing/2014/main" val="901252239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962077838"/>
                    </a:ext>
                  </a:extLst>
                </a:gridCol>
                <a:gridCol w="2887599">
                  <a:extLst>
                    <a:ext uri="{9D8B030D-6E8A-4147-A177-3AD203B41FA5}">
                      <a16:colId xmlns:a16="http://schemas.microsoft.com/office/drawing/2014/main" val="2730257741"/>
                    </a:ext>
                  </a:extLst>
                </a:gridCol>
                <a:gridCol w="3123344">
                  <a:extLst>
                    <a:ext uri="{9D8B030D-6E8A-4147-A177-3AD203B41FA5}">
                      <a16:colId xmlns:a16="http://schemas.microsoft.com/office/drawing/2014/main" val="238223246"/>
                    </a:ext>
                  </a:extLst>
                </a:gridCol>
              </a:tblGrid>
              <a:tr h="152313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Quantity of Cars: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398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Origins:</a:t>
                      </a:r>
                    </a:p>
                  </a:txBody>
                  <a:tcPr marL="280198" marR="215537" marT="215537" marB="2155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USA, Japan, Europe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08089"/>
                  </a:ext>
                </a:extLst>
              </a:tr>
              <a:tr h="152313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Number of Attributes: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Regression on:</a:t>
                      </a:r>
                    </a:p>
                  </a:txBody>
                  <a:tcPr marL="280198" marR="215537" marT="215537" marB="2155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Miles per gallon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8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Selection ONLY above the median of 23 mpg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Your new fleet average mpg </a:t>
            </a:r>
            <a:r>
              <a:rPr lang="en-US" sz="2200" dirty="0">
                <a:sym typeface="Wingdings" panose="05000000000000000000" pitchFamily="2" charset="2"/>
              </a:rPr>
              <a:t> 30.32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30.32 mpg  7.76 L/100 km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0C7100F-3DFA-4762-83A5-E833B5CAE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3944" r="4063"/>
          <a:stretch/>
        </p:blipFill>
        <p:spPr>
          <a:xfrm>
            <a:off x="6828639" y="2852256"/>
            <a:ext cx="4110605" cy="31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50 %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22904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328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15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50 %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81201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70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D0E9-8108-4CD6-801F-C076A31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vs 50% vs 75%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95DDD6-4ECB-4651-A60E-82F683E3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5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51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3FC0-C79E-4C70-BAA0-2DB3F9EA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59A8-E41B-45B5-91F5-F33B57125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27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Dropping to 50%</a:t>
            </a:r>
          </a:p>
          <a:p>
            <a:endParaRPr lang="en-US" sz="2000" dirty="0"/>
          </a:p>
          <a:p>
            <a:r>
              <a:rPr lang="en-US" sz="2000" dirty="0"/>
              <a:t>Reduction of customer’s fuel expenses to 77.6% of the current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Reduction</a:t>
            </a:r>
            <a:r>
              <a:rPr lang="en-US" sz="2000" dirty="0">
                <a:sym typeface="Wingdings" panose="05000000000000000000" pitchFamily="2" charset="2"/>
              </a:rPr>
              <a:t> of CO2 emissions also to 77.6% of the current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99C93-18BF-4603-A1DC-339432BD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Dropping to 75%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Reduction of customer’s fuel expenses to 68.4% of the current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Reduction of </a:t>
            </a:r>
            <a:r>
              <a:rPr lang="en-US" sz="2000" dirty="0">
                <a:sym typeface="Wingdings" panose="05000000000000000000" pitchFamily="2" charset="2"/>
              </a:rPr>
              <a:t>CO2 emissions also to 68.4% of the current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5A860-6616-4EA9-B236-19FE5C7AE2A5}"/>
              </a:ext>
            </a:extLst>
          </p:cNvPr>
          <p:cNvSpPr/>
          <p:nvPr/>
        </p:nvSpPr>
        <p:spPr>
          <a:xfrm>
            <a:off x="8220269" y="1412489"/>
            <a:ext cx="121298" cy="367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29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39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45C1-A373-491E-B96B-19F56267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80"/>
            <a:ext cx="9144000" cy="244860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PROOF OF CONCEPT</a:t>
            </a:r>
            <a:br>
              <a:rPr lang="en-US" dirty="0"/>
            </a:br>
            <a:br>
              <a:rPr lang="en-US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970F-34A8-463B-9E27-C465E3EDA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8894"/>
            <a:ext cx="9144000" cy="29066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Replaced nan values of horsepower based on k means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Dropped rows containing mpg nan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Extracted brand name of each car from car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two clusters, taking into account all attributes except mpg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Performed get dummies to transform categorical attributes to numerical ( Origin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74161-5565-43BF-A2AD-A65EE071FC32}"/>
              </a:ext>
            </a:extLst>
          </p:cNvPr>
          <p:cNvSpPr txBox="1"/>
          <p:nvPr/>
        </p:nvSpPr>
        <p:spPr>
          <a:xfrm>
            <a:off x="1853966" y="1786856"/>
            <a:ext cx="565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DATASET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19899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0ED-F2B5-4126-B119-39E3EB0A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8CC5-70D6-495B-AF4F-5E069584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0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16798" y="167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021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8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57C958-5101-40F4-9C5F-0F24ADA9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204" y="1367673"/>
            <a:ext cx="7484772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5212-73CE-4922-B7BC-E505DE23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F3807523-3860-4CCA-BAA9-FE2EFC1F9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45110" r="5118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A312262-8D4F-4E99-912B-17599877A5EC}"/>
              </a:ext>
            </a:extLst>
          </p:cNvPr>
          <p:cNvSpPr/>
          <p:nvPr/>
        </p:nvSpPr>
        <p:spPr>
          <a:xfrm>
            <a:off x="6952213" y="4155102"/>
            <a:ext cx="2034075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754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98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E6AE-9D54-43EA-8C79-CCF622B3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 Who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B84C-F3F3-4A0F-BD77-82EE2050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Regeneration Consultants: International consultancy company.</a:t>
            </a:r>
          </a:p>
          <a:p>
            <a:pPr marL="0" indent="0">
              <a:buNone/>
            </a:pPr>
            <a:r>
              <a:rPr lang="en-US" dirty="0"/>
              <a:t>Over 30.000 employees around the world.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For this project Department of Car rental companies consulting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Contact Us: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Tel +30210xxxxxxxxxx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Email  rentcar@recon.com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107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85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7930E1A1-610A-4987-834D-548051D59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r="1076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D4C95-2858-482E-8A9E-A154261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66305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OPERATION: RENEW CAR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666F-6CC8-450A-A774-28B5AD77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4467124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Takes part averagely every 13 months</a:t>
            </a:r>
            <a:endParaRPr lang="el-GR" sz="2000" dirty="0"/>
          </a:p>
          <a:p>
            <a:endParaRPr lang="el-GR" sz="2000" dirty="0"/>
          </a:p>
          <a:p>
            <a:r>
              <a:rPr lang="en-US" sz="2000" dirty="0"/>
              <a:t>Cars are replaced on 32.5 K miles on average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Many factors to take into account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will focus on fuel consumption of the cars</a:t>
            </a:r>
          </a:p>
        </p:txBody>
      </p:sp>
    </p:spTree>
    <p:extLst>
      <p:ext uri="{BB962C8B-B14F-4D97-AF65-F5344CB8AC3E}">
        <p14:creationId xmlns:p14="http://schemas.microsoft.com/office/powerpoint/2010/main" val="169914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59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57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 speedometer&#10;&#10;Description automatically generated with medium confidence">
            <a:extLst>
              <a:ext uri="{FF2B5EF4-FFF2-40B4-BE49-F238E27FC236}">
                <a16:creationId xmlns:a16="http://schemas.microsoft.com/office/drawing/2014/main" id="{E164A824-4AB5-47C5-9420-CEDF2E28A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6062"/>
            <a:ext cx="12276490" cy="6851937"/>
          </a:xfrm>
          <a:prstGeom prst="rect">
            <a:avLst/>
          </a:prstGeom>
        </p:spPr>
      </p:pic>
      <p:sp>
        <p:nvSpPr>
          <p:cNvPr id="3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C1BE-22DA-483D-802F-F3D7E54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FUEL CONSUMPTION</a:t>
            </a:r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AD0B-CAC2-43A2-9497-A708576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828" y="3337139"/>
            <a:ext cx="5990898" cy="262125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Varies from car to car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One of the basic car expenses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Transport fuels produce CO</a:t>
            </a:r>
            <a:r>
              <a:rPr lang="en-US" sz="1600" dirty="0">
                <a:sym typeface="Wingdings" panose="05000000000000000000" pitchFamily="2" charset="2"/>
              </a:rPr>
              <a:t>2</a:t>
            </a:r>
            <a:r>
              <a:rPr lang="en-US" sz="1800" dirty="0">
                <a:sym typeface="Wingdings" panose="05000000000000000000" pitchFamily="2" charset="2"/>
              </a:rPr>
              <a:t> emissions</a:t>
            </a:r>
          </a:p>
        </p:txBody>
      </p:sp>
    </p:spTree>
    <p:extLst>
      <p:ext uri="{BB962C8B-B14F-4D97-AF65-F5344CB8AC3E}">
        <p14:creationId xmlns:p14="http://schemas.microsoft.com/office/powerpoint/2010/main" val="2044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4E0E173-23D6-491B-8020-BD0D221B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F0EBB-DFFD-41A4-BEAF-597970D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Carbon Dioxide Emissions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E56B46-9E74-4668-81A8-285BB5882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28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A86DAF-9FDB-4A49-9206-3785B06EEBF6}"/>
              </a:ext>
            </a:extLst>
          </p:cNvPr>
          <p:cNvSpPr txBox="1"/>
          <p:nvPr/>
        </p:nvSpPr>
        <p:spPr>
          <a:xfrm>
            <a:off x="8067675" y="6029325"/>
            <a:ext cx="29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ourworldindata.org</a:t>
            </a:r>
          </a:p>
        </p:txBody>
      </p:sp>
    </p:spTree>
    <p:extLst>
      <p:ext uri="{BB962C8B-B14F-4D97-AF65-F5344CB8AC3E}">
        <p14:creationId xmlns:p14="http://schemas.microsoft.com/office/powerpoint/2010/main" val="156974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D6BF23B7448429ADBF7FB58926FF0" ma:contentTypeVersion="8" ma:contentTypeDescription="Create a new document." ma:contentTypeScope="" ma:versionID="041a96f73046e2bbf2d349ab8e3ed82f">
  <xsd:schema xmlns:xsd="http://www.w3.org/2001/XMLSchema" xmlns:xs="http://www.w3.org/2001/XMLSchema" xmlns:p="http://schemas.microsoft.com/office/2006/metadata/properties" xmlns:ns2="140a5900-56fc-492a-8b30-487eb9991dc7" targetNamespace="http://schemas.microsoft.com/office/2006/metadata/properties" ma:root="true" ma:fieldsID="f5f9e3e400e92e0a4182eee8262dcfaa" ns2:_="">
    <xsd:import namespace="140a5900-56fc-492a-8b30-487eb999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5900-56fc-492a-8b30-487eb999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5BD940-B76E-4546-ABD9-B13DB448B9C1}"/>
</file>

<file path=customXml/itemProps2.xml><?xml version="1.0" encoding="utf-8"?>
<ds:datastoreItem xmlns:ds="http://schemas.openxmlformats.org/officeDocument/2006/customXml" ds:itemID="{BF65F0C4-6CF3-4927-AF15-448B026E34EA}"/>
</file>

<file path=customXml/itemProps3.xml><?xml version="1.0" encoding="utf-8"?>
<ds:datastoreItem xmlns:ds="http://schemas.openxmlformats.org/officeDocument/2006/customXml" ds:itemID="{B157CE05-1986-48B6-93F3-4573D2C927B4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1207</TotalTime>
  <Words>475</Words>
  <Application>Microsoft Office PowerPoint</Application>
  <PresentationFormat>Widescreen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AGENDA</vt:lpstr>
      <vt:lpstr>Introduction/ Who we are?</vt:lpstr>
      <vt:lpstr>AGENDA</vt:lpstr>
      <vt:lpstr>OPERATION: RENEW CAR FLEET</vt:lpstr>
      <vt:lpstr>AGENDA</vt:lpstr>
      <vt:lpstr>FUEL CONSUMPTION</vt:lpstr>
      <vt:lpstr>Carbon Dioxide Emissions </vt:lpstr>
      <vt:lpstr>Environmental Protection Agency of USA</vt:lpstr>
      <vt:lpstr>CURRENT SITUATION</vt:lpstr>
      <vt:lpstr>CURRENT SITUATION</vt:lpstr>
      <vt:lpstr>Fuel expenses  Unhappy customers</vt:lpstr>
      <vt:lpstr>CURRENT SITUATION</vt:lpstr>
      <vt:lpstr>AGENDA</vt:lpstr>
      <vt:lpstr>BENEFITS OF LOW FUEL CONSUMPTION</vt:lpstr>
      <vt:lpstr>The Dataset</vt:lpstr>
      <vt:lpstr>The Solution</vt:lpstr>
      <vt:lpstr>50 % SELECTION</vt:lpstr>
      <vt:lpstr>50 % SELECTION</vt:lpstr>
      <vt:lpstr>CURRENT vs 50% vs 75%</vt:lpstr>
      <vt:lpstr>BENEFITS</vt:lpstr>
      <vt:lpstr>AGENDA</vt:lpstr>
      <vt:lpstr>PROOF OF CONCEPT  </vt:lpstr>
      <vt:lpstr>PowerPoint Presentation</vt:lpstr>
      <vt:lpstr>AGENDA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Eftimios Zetos</dc:creator>
  <cp:lastModifiedBy>Eftimios Zetos</cp:lastModifiedBy>
  <cp:revision>11</cp:revision>
  <dcterms:created xsi:type="dcterms:W3CDTF">2021-10-19T10:40:17Z</dcterms:created>
  <dcterms:modified xsi:type="dcterms:W3CDTF">2021-10-20T21:42:51Z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0x01010048AD6BF23B7448429ADBF7FB58926FF0</vt:lpwstr>
  </property>
</Properties>
</file>