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8" r:id="rId4"/>
    <p:sldId id="270" r:id="rId5"/>
    <p:sldId id="269" r:id="rId6"/>
    <p:sldId id="267" r:id="rId7"/>
    <p:sldId id="272" r:id="rId8"/>
    <p:sldId id="273" r:id="rId9"/>
    <p:sldId id="261" r:id="rId10"/>
    <p:sldId id="262" r:id="rId11"/>
    <p:sldId id="263" r:id="rId12"/>
    <p:sldId id="258" r:id="rId13"/>
    <p:sldId id="271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eva, Kamilya" initials="VK" lastIdx="2" clrIdx="0">
    <p:extLst>
      <p:ext uri="{19B8F6BF-5375-455C-9EA6-DF929625EA0E}">
        <p15:presenceInfo xmlns:p15="http://schemas.microsoft.com/office/powerpoint/2012/main" userId="Valeeva, Kamil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91CC0-78AA-4F52-8C8D-BD4784CB1BE8}" v="174" dt="2022-05-16T19:28:27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eva, Kamilla" userId="e1b46fd6-2a73-4eae-a810-0c5aa660dcb4" providerId="ADAL" clId="{72A91CC0-78AA-4F52-8C8D-BD4784CB1BE8}"/>
    <pc:docChg chg="undo redo custSel addSld delSld modSld sldOrd modMainMaster">
      <pc:chgData name="Valeeva, Kamilla" userId="e1b46fd6-2a73-4eae-a810-0c5aa660dcb4" providerId="ADAL" clId="{72A91CC0-78AA-4F52-8C8D-BD4784CB1BE8}" dt="2022-05-16T19:31:08.984" v="4369" actId="1076"/>
      <pc:docMkLst>
        <pc:docMk/>
      </pc:docMkLst>
      <pc:sldChg chg="addSp delSp modSp mod setBg addAnim delAnim setClrOvrMap">
        <pc:chgData name="Valeeva, Kamilla" userId="e1b46fd6-2a73-4eae-a810-0c5aa660dcb4" providerId="ADAL" clId="{72A91CC0-78AA-4F52-8C8D-BD4784CB1BE8}" dt="2022-05-16T19:28:27.443" v="4355"/>
        <pc:sldMkLst>
          <pc:docMk/>
          <pc:sldMk cId="2820260014" sldId="256"/>
        </pc:sldMkLst>
        <pc:spChg chg="mod ord">
          <ac:chgData name="Valeeva, Kamilla" userId="e1b46fd6-2a73-4eae-a810-0c5aa660dcb4" providerId="ADAL" clId="{72A91CC0-78AA-4F52-8C8D-BD4784CB1BE8}" dt="2022-05-16T13:19:35.990" v="3370" actId="26606"/>
          <ac:spMkLst>
            <pc:docMk/>
            <pc:sldMk cId="2820260014" sldId="256"/>
            <ac:spMk id="2" creationId="{87244228-36B6-4AB3-9E45-FF2D378A2600}"/>
          </ac:spMkLst>
        </pc:spChg>
        <pc:spChg chg="mod">
          <ac:chgData name="Valeeva, Kamilla" userId="e1b46fd6-2a73-4eae-a810-0c5aa660dcb4" providerId="ADAL" clId="{72A91CC0-78AA-4F52-8C8D-BD4784CB1BE8}" dt="2022-05-16T13:19:35.990" v="3370" actId="26606"/>
          <ac:spMkLst>
            <pc:docMk/>
            <pc:sldMk cId="2820260014" sldId="256"/>
            <ac:spMk id="3" creationId="{A3FA9050-B396-4F4F-8C08-E0688F15E61F}"/>
          </ac:spMkLst>
        </pc:spChg>
        <pc:spChg chg="add del">
          <ac:chgData name="Valeeva, Kamilla" userId="e1b46fd6-2a73-4eae-a810-0c5aa660dcb4" providerId="ADAL" clId="{72A91CC0-78AA-4F52-8C8D-BD4784CB1BE8}" dt="2022-05-16T13:19:01.147" v="3346" actId="26606"/>
          <ac:spMkLst>
            <pc:docMk/>
            <pc:sldMk cId="2820260014" sldId="256"/>
            <ac:spMk id="5" creationId="{A4FB2F3E-259B-4650-B258-F09745BAA841}"/>
          </ac:spMkLst>
        </pc:spChg>
        <pc:spChg chg="add del">
          <ac:chgData name="Valeeva, Kamilla" userId="e1b46fd6-2a73-4eae-a810-0c5aa660dcb4" providerId="ADAL" clId="{72A91CC0-78AA-4F52-8C8D-BD4784CB1BE8}" dt="2022-05-16T13:17:49.214" v="3322" actId="26606"/>
          <ac:spMkLst>
            <pc:docMk/>
            <pc:sldMk cId="2820260014" sldId="256"/>
            <ac:spMk id="8" creationId="{FBDCECDC-EEE3-4128-AA5E-82A8C08796E8}"/>
          </ac:spMkLst>
        </pc:spChg>
        <pc:spChg chg="add del">
          <ac:chgData name="Valeeva, Kamilla" userId="e1b46fd6-2a73-4eae-a810-0c5aa660dcb4" providerId="ADAL" clId="{72A91CC0-78AA-4F52-8C8D-BD4784CB1BE8}" dt="2022-05-16T13:17:47.733" v="3313" actId="26606"/>
          <ac:spMkLst>
            <pc:docMk/>
            <pc:sldMk cId="2820260014" sldId="256"/>
            <ac:spMk id="10" creationId="{CAA95A4F-6851-483E-8C86-31AA85F753B2}"/>
          </ac:spMkLst>
        </pc:spChg>
        <pc:spChg chg="add del">
          <ac:chgData name="Valeeva, Kamilla" userId="e1b46fd6-2a73-4eae-a810-0c5aa660dcb4" providerId="ADAL" clId="{72A91CC0-78AA-4F52-8C8D-BD4784CB1BE8}" dt="2022-05-16T13:17:47.733" v="3313" actId="26606"/>
          <ac:spMkLst>
            <pc:docMk/>
            <pc:sldMk cId="2820260014" sldId="256"/>
            <ac:spMk id="14" creationId="{D102C23A-5B68-4151-A35E-69055BD516ED}"/>
          </ac:spMkLst>
        </pc:spChg>
        <pc:spChg chg="add del">
          <ac:chgData name="Valeeva, Kamilla" userId="e1b46fd6-2a73-4eae-a810-0c5aa660dcb4" providerId="ADAL" clId="{72A91CC0-78AA-4F52-8C8D-BD4784CB1BE8}" dt="2022-05-16T13:17:47.733" v="3313" actId="26606"/>
          <ac:spMkLst>
            <pc:docMk/>
            <pc:sldMk cId="2820260014" sldId="256"/>
            <ac:spMk id="16" creationId="{F16C535E-8900-4C12-9B34-681C17AD54C6}"/>
          </ac:spMkLst>
        </pc:spChg>
        <pc:spChg chg="add del">
          <ac:chgData name="Valeeva, Kamilla" userId="e1b46fd6-2a73-4eae-a810-0c5aa660dcb4" providerId="ADAL" clId="{72A91CC0-78AA-4F52-8C8D-BD4784CB1BE8}" dt="2022-05-16T13:17:48.500" v="3318" actId="26606"/>
          <ac:spMkLst>
            <pc:docMk/>
            <pc:sldMk cId="2820260014" sldId="256"/>
            <ac:spMk id="18" creationId="{CAA95A4F-6851-483E-8C86-31AA85F753B2}"/>
          </ac:spMkLst>
        </pc:spChg>
        <pc:spChg chg="add del">
          <ac:chgData name="Valeeva, Kamilla" userId="e1b46fd6-2a73-4eae-a810-0c5aa660dcb4" providerId="ADAL" clId="{72A91CC0-78AA-4F52-8C8D-BD4784CB1BE8}" dt="2022-05-16T13:17:48.500" v="3318" actId="26606"/>
          <ac:spMkLst>
            <pc:docMk/>
            <pc:sldMk cId="2820260014" sldId="256"/>
            <ac:spMk id="21" creationId="{D102C23A-5B68-4151-A35E-69055BD516ED}"/>
          </ac:spMkLst>
        </pc:spChg>
        <pc:spChg chg="add del">
          <ac:chgData name="Valeeva, Kamilla" userId="e1b46fd6-2a73-4eae-a810-0c5aa660dcb4" providerId="ADAL" clId="{72A91CC0-78AA-4F52-8C8D-BD4784CB1BE8}" dt="2022-05-16T13:17:48.500" v="3318" actId="26606"/>
          <ac:spMkLst>
            <pc:docMk/>
            <pc:sldMk cId="2820260014" sldId="256"/>
            <ac:spMk id="22" creationId="{F16C535E-8900-4C12-9B34-681C17AD54C6}"/>
          </ac:spMkLst>
        </pc:spChg>
        <pc:spChg chg="add del">
          <ac:chgData name="Valeeva, Kamilla" userId="e1b46fd6-2a73-4eae-a810-0c5aa660dcb4" providerId="ADAL" clId="{72A91CC0-78AA-4F52-8C8D-BD4784CB1BE8}" dt="2022-05-16T13:17:49.214" v="3322" actId="26606"/>
          <ac:spMkLst>
            <pc:docMk/>
            <pc:sldMk cId="2820260014" sldId="256"/>
            <ac:spMk id="24" creationId="{4260EDE0-989C-4E16-AF94-F652294D828E}"/>
          </ac:spMkLst>
        </pc:spChg>
        <pc:spChg chg="add del">
          <ac:chgData name="Valeeva, Kamilla" userId="e1b46fd6-2a73-4eae-a810-0c5aa660dcb4" providerId="ADAL" clId="{72A91CC0-78AA-4F52-8C8D-BD4784CB1BE8}" dt="2022-05-16T13:17:49.214" v="3322" actId="26606"/>
          <ac:spMkLst>
            <pc:docMk/>
            <pc:sldMk cId="2820260014" sldId="256"/>
            <ac:spMk id="25" creationId="{1F3985C0-E548-44D2-B30E-F3E42DADE133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26" creationId="{E07981EA-05A6-437C-88D7-B377B92B031D}"/>
          </ac:spMkLst>
        </pc:spChg>
        <pc:spChg chg="add del">
          <ac:chgData name="Valeeva, Kamilla" userId="e1b46fd6-2a73-4eae-a810-0c5aa660dcb4" providerId="ADAL" clId="{72A91CC0-78AA-4F52-8C8D-BD4784CB1BE8}" dt="2022-05-16T13:17:50.294" v="3324" actId="26606"/>
          <ac:spMkLst>
            <pc:docMk/>
            <pc:sldMk cId="2820260014" sldId="256"/>
            <ac:spMk id="27" creationId="{CAA95A4F-6851-483E-8C86-31AA85F753B2}"/>
          </ac:spMkLst>
        </pc:spChg>
        <pc:spChg chg="add del">
          <ac:chgData name="Valeeva, Kamilla" userId="e1b46fd6-2a73-4eae-a810-0c5aa660dcb4" providerId="ADAL" clId="{72A91CC0-78AA-4F52-8C8D-BD4784CB1BE8}" dt="2022-05-16T13:17:50.294" v="3324" actId="26606"/>
          <ac:spMkLst>
            <pc:docMk/>
            <pc:sldMk cId="2820260014" sldId="256"/>
            <ac:spMk id="30" creationId="{D102C23A-5B68-4151-A35E-69055BD516ED}"/>
          </ac:spMkLst>
        </pc:spChg>
        <pc:spChg chg="add del">
          <ac:chgData name="Valeeva, Kamilla" userId="e1b46fd6-2a73-4eae-a810-0c5aa660dcb4" providerId="ADAL" clId="{72A91CC0-78AA-4F52-8C8D-BD4784CB1BE8}" dt="2022-05-16T13:17:50.294" v="3324" actId="26606"/>
          <ac:spMkLst>
            <pc:docMk/>
            <pc:sldMk cId="2820260014" sldId="256"/>
            <ac:spMk id="31" creationId="{F16C535E-8900-4C12-9B34-681C17AD54C6}"/>
          </ac:spMkLst>
        </pc:spChg>
        <pc:spChg chg="add del">
          <ac:chgData name="Valeeva, Kamilla" userId="e1b46fd6-2a73-4eae-a810-0c5aa660dcb4" providerId="ADAL" clId="{72A91CC0-78AA-4F52-8C8D-BD4784CB1BE8}" dt="2022-05-16T13:17:50.963" v="3326" actId="26606"/>
          <ac:spMkLst>
            <pc:docMk/>
            <pc:sldMk cId="2820260014" sldId="256"/>
            <ac:spMk id="33" creationId="{FBDCECDC-EEE3-4128-AA5E-82A8C08796E8}"/>
          </ac:spMkLst>
        </pc:spChg>
        <pc:spChg chg="add del">
          <ac:chgData name="Valeeva, Kamilla" userId="e1b46fd6-2a73-4eae-a810-0c5aa660dcb4" providerId="ADAL" clId="{72A91CC0-78AA-4F52-8C8D-BD4784CB1BE8}" dt="2022-05-16T13:17:50.963" v="3326" actId="26606"/>
          <ac:spMkLst>
            <pc:docMk/>
            <pc:sldMk cId="2820260014" sldId="256"/>
            <ac:spMk id="34" creationId="{4260EDE0-989C-4E16-AF94-F652294D828E}"/>
          </ac:spMkLst>
        </pc:spChg>
        <pc:spChg chg="add del">
          <ac:chgData name="Valeeva, Kamilla" userId="e1b46fd6-2a73-4eae-a810-0c5aa660dcb4" providerId="ADAL" clId="{72A91CC0-78AA-4F52-8C8D-BD4784CB1BE8}" dt="2022-05-16T13:17:50.963" v="3326" actId="26606"/>
          <ac:spMkLst>
            <pc:docMk/>
            <pc:sldMk cId="2820260014" sldId="256"/>
            <ac:spMk id="35" creationId="{1F3985C0-E548-44D2-B30E-F3E42DADE133}"/>
          </ac:spMkLst>
        </pc:spChg>
        <pc:spChg chg="add del">
          <ac:chgData name="Valeeva, Kamilla" userId="e1b46fd6-2a73-4eae-a810-0c5aa660dcb4" providerId="ADAL" clId="{72A91CC0-78AA-4F52-8C8D-BD4784CB1BE8}" dt="2022-05-16T13:17:52.168" v="3328" actId="26606"/>
          <ac:spMkLst>
            <pc:docMk/>
            <pc:sldMk cId="2820260014" sldId="256"/>
            <ac:spMk id="37" creationId="{F3B3B6C5-748F-437C-AE76-DB11FEA99E16}"/>
          </ac:spMkLst>
        </pc:spChg>
        <pc:spChg chg="add del">
          <ac:chgData name="Valeeva, Kamilla" userId="e1b46fd6-2a73-4eae-a810-0c5aa660dcb4" providerId="ADAL" clId="{72A91CC0-78AA-4F52-8C8D-BD4784CB1BE8}" dt="2022-05-16T13:17:52.168" v="3328" actId="26606"/>
          <ac:spMkLst>
            <pc:docMk/>
            <pc:sldMk cId="2820260014" sldId="256"/>
            <ac:spMk id="38" creationId="{197CEB5D-9BB2-475C-BA8D-AC88BB8C976E}"/>
          </ac:spMkLst>
        </pc:spChg>
        <pc:spChg chg="add del">
          <ac:chgData name="Valeeva, Kamilla" userId="e1b46fd6-2a73-4eae-a810-0c5aa660dcb4" providerId="ADAL" clId="{72A91CC0-78AA-4F52-8C8D-BD4784CB1BE8}" dt="2022-05-16T13:18:18.621" v="3334" actId="26606"/>
          <ac:spMkLst>
            <pc:docMk/>
            <pc:sldMk cId="2820260014" sldId="256"/>
            <ac:spMk id="41" creationId="{FBDCECDC-EEE3-4128-AA5E-82A8C08796E8}"/>
          </ac:spMkLst>
        </pc:spChg>
        <pc:spChg chg="add del">
          <ac:chgData name="Valeeva, Kamilla" userId="e1b46fd6-2a73-4eae-a810-0c5aa660dcb4" providerId="ADAL" clId="{72A91CC0-78AA-4F52-8C8D-BD4784CB1BE8}" dt="2022-05-16T13:18:18.621" v="3334" actId="26606"/>
          <ac:spMkLst>
            <pc:docMk/>
            <pc:sldMk cId="2820260014" sldId="256"/>
            <ac:spMk id="42" creationId="{4260EDE0-989C-4E16-AF94-F652294D828E}"/>
          </ac:spMkLst>
        </pc:spChg>
        <pc:spChg chg="add del">
          <ac:chgData name="Valeeva, Kamilla" userId="e1b46fd6-2a73-4eae-a810-0c5aa660dcb4" providerId="ADAL" clId="{72A91CC0-78AA-4F52-8C8D-BD4784CB1BE8}" dt="2022-05-16T13:18:18.621" v="3334" actId="26606"/>
          <ac:spMkLst>
            <pc:docMk/>
            <pc:sldMk cId="2820260014" sldId="256"/>
            <ac:spMk id="43" creationId="{1F3985C0-E548-44D2-B30E-F3E42DADE133}"/>
          </ac:spMkLst>
        </pc:spChg>
        <pc:spChg chg="add del">
          <ac:chgData name="Valeeva, Kamilla" userId="e1b46fd6-2a73-4eae-a810-0c5aa660dcb4" providerId="ADAL" clId="{72A91CC0-78AA-4F52-8C8D-BD4784CB1BE8}" dt="2022-05-16T13:19:01.147" v="3346" actId="26606"/>
          <ac:spMkLst>
            <pc:docMk/>
            <pc:sldMk cId="2820260014" sldId="256"/>
            <ac:spMk id="53" creationId="{83CB2632-0822-4E49-A707-FA1B8A4D0173}"/>
          </ac:spMkLst>
        </pc:spChg>
        <pc:spChg chg="add del">
          <ac:chgData name="Valeeva, Kamilla" userId="e1b46fd6-2a73-4eae-a810-0c5aa660dcb4" providerId="ADAL" clId="{72A91CC0-78AA-4F52-8C8D-BD4784CB1BE8}" dt="2022-05-16T13:19:03.262" v="3350" actId="26606"/>
          <ac:spMkLst>
            <pc:docMk/>
            <pc:sldMk cId="2820260014" sldId="256"/>
            <ac:spMk id="55" creationId="{934F1179-B481-4F9E-BCA3-AFB972070F83}"/>
          </ac:spMkLst>
        </pc:spChg>
        <pc:spChg chg="add del">
          <ac:chgData name="Valeeva, Kamilla" userId="e1b46fd6-2a73-4eae-a810-0c5aa660dcb4" providerId="ADAL" clId="{72A91CC0-78AA-4F52-8C8D-BD4784CB1BE8}" dt="2022-05-16T13:19:03.262" v="3350" actId="26606"/>
          <ac:spMkLst>
            <pc:docMk/>
            <pc:sldMk cId="2820260014" sldId="256"/>
            <ac:spMk id="56" creationId="{827DC2C4-B485-428A-BF4A-472D2967F47F}"/>
          </ac:spMkLst>
        </pc:spChg>
        <pc:spChg chg="add del">
          <ac:chgData name="Valeeva, Kamilla" userId="e1b46fd6-2a73-4eae-a810-0c5aa660dcb4" providerId="ADAL" clId="{72A91CC0-78AA-4F52-8C8D-BD4784CB1BE8}" dt="2022-05-16T13:19:03.262" v="3350" actId="26606"/>
          <ac:spMkLst>
            <pc:docMk/>
            <pc:sldMk cId="2820260014" sldId="256"/>
            <ac:spMk id="57" creationId="{EE04B5EB-F158-4507-90DD-BD23620C7CC9}"/>
          </ac:spMkLst>
        </pc:spChg>
        <pc:spChg chg="add del">
          <ac:chgData name="Valeeva, Kamilla" userId="e1b46fd6-2a73-4eae-a810-0c5aa660dcb4" providerId="ADAL" clId="{72A91CC0-78AA-4F52-8C8D-BD4784CB1BE8}" dt="2022-05-16T13:19:04.277" v="3352" actId="26606"/>
          <ac:spMkLst>
            <pc:docMk/>
            <pc:sldMk cId="2820260014" sldId="256"/>
            <ac:spMk id="59" creationId="{6F5A5072-7B47-4D32-B52A-4EBBF590B8A5}"/>
          </ac:spMkLst>
        </pc:spChg>
        <pc:spChg chg="add del">
          <ac:chgData name="Valeeva, Kamilla" userId="e1b46fd6-2a73-4eae-a810-0c5aa660dcb4" providerId="ADAL" clId="{72A91CC0-78AA-4F52-8C8D-BD4784CB1BE8}" dt="2022-05-16T13:19:04.277" v="3352" actId="26606"/>
          <ac:spMkLst>
            <pc:docMk/>
            <pc:sldMk cId="2820260014" sldId="256"/>
            <ac:spMk id="60" creationId="{9715DAF0-AE1B-46C9-8A6B-DB2AA05AB91D}"/>
          </ac:spMkLst>
        </pc:spChg>
        <pc:spChg chg="add del">
          <ac:chgData name="Valeeva, Kamilla" userId="e1b46fd6-2a73-4eae-a810-0c5aa660dcb4" providerId="ADAL" clId="{72A91CC0-78AA-4F52-8C8D-BD4784CB1BE8}" dt="2022-05-16T13:19:04.277" v="3352" actId="26606"/>
          <ac:spMkLst>
            <pc:docMk/>
            <pc:sldMk cId="2820260014" sldId="256"/>
            <ac:spMk id="61" creationId="{6016219D-510E-4184-9090-6D5578A87BD1}"/>
          </ac:spMkLst>
        </pc:spChg>
        <pc:spChg chg="add del">
          <ac:chgData name="Valeeva, Kamilla" userId="e1b46fd6-2a73-4eae-a810-0c5aa660dcb4" providerId="ADAL" clId="{72A91CC0-78AA-4F52-8C8D-BD4784CB1BE8}" dt="2022-05-16T13:19:04.277" v="3352" actId="26606"/>
          <ac:spMkLst>
            <pc:docMk/>
            <pc:sldMk cId="2820260014" sldId="256"/>
            <ac:spMk id="62" creationId="{AFF4A713-7B75-4B21-90D7-5AB19547C728}"/>
          </ac:spMkLst>
        </pc:spChg>
        <pc:spChg chg="add del">
          <ac:chgData name="Valeeva, Kamilla" userId="e1b46fd6-2a73-4eae-a810-0c5aa660dcb4" providerId="ADAL" clId="{72A91CC0-78AA-4F52-8C8D-BD4784CB1BE8}" dt="2022-05-16T13:19:04.277" v="3352" actId="26606"/>
          <ac:spMkLst>
            <pc:docMk/>
            <pc:sldMk cId="2820260014" sldId="256"/>
            <ac:spMk id="63" creationId="{DC631C0B-6DA6-4E57-8231-CE32B3434A7E}"/>
          </ac:spMkLst>
        </pc:spChg>
        <pc:spChg chg="add del">
          <ac:chgData name="Valeeva, Kamilla" userId="e1b46fd6-2a73-4eae-a810-0c5aa660dcb4" providerId="ADAL" clId="{72A91CC0-78AA-4F52-8C8D-BD4784CB1BE8}" dt="2022-05-16T13:19:04.277" v="3352" actId="26606"/>
          <ac:spMkLst>
            <pc:docMk/>
            <pc:sldMk cId="2820260014" sldId="256"/>
            <ac:spMk id="64" creationId="{C29501E6-A978-4A61-9689-9085AF97A53A}"/>
          </ac:spMkLst>
        </pc:spChg>
        <pc:spChg chg="add del">
          <ac:chgData name="Valeeva, Kamilla" userId="e1b46fd6-2a73-4eae-a810-0c5aa660dcb4" providerId="ADAL" clId="{72A91CC0-78AA-4F52-8C8D-BD4784CB1BE8}" dt="2022-05-16T13:19:05.351" v="3354" actId="26606"/>
          <ac:spMkLst>
            <pc:docMk/>
            <pc:sldMk cId="2820260014" sldId="256"/>
            <ac:spMk id="66" creationId="{9B37791B-B040-4694-BFDC-8DD132D86E8E}"/>
          </ac:spMkLst>
        </pc:spChg>
        <pc:spChg chg="add del">
          <ac:chgData name="Valeeva, Kamilla" userId="e1b46fd6-2a73-4eae-a810-0c5aa660dcb4" providerId="ADAL" clId="{72A91CC0-78AA-4F52-8C8D-BD4784CB1BE8}" dt="2022-05-16T13:19:05.351" v="3354" actId="26606"/>
          <ac:spMkLst>
            <pc:docMk/>
            <pc:sldMk cId="2820260014" sldId="256"/>
            <ac:spMk id="67" creationId="{E253338B-EC15-4112-B0AA-4135021E9AF8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71" creationId="{88294908-8B00-4F58-BBBA-20F71A40AA9E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72" creationId="{4364C879-1404-4203-8E9D-CC5DE0A621A2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73" creationId="{84617302-4B0D-4351-A6BB-6F0930D943AC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74" creationId="{DA2C7802-C2E0-4218-8F89-8DD7CCD2CD1C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75" creationId="{A6D7111A-21E5-4EE9-8A78-10E5530F0116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76" creationId="{A3969E80-A77B-49FC-9122-D89AFD5EE118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77" creationId="{1849CA57-76BD-4CF2-80BA-D7A46A01B7B1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78" creationId="{35E9085E-E730-4768-83D4-6CB7E9897153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79" creationId="{973272FE-A474-4CAE-8CA2-BCC8B476C3F4}"/>
          </ac:spMkLst>
        </pc:spChg>
        <pc:spChg chg="add del">
          <ac:chgData name="Valeeva, Kamilla" userId="e1b46fd6-2a73-4eae-a810-0c5aa660dcb4" providerId="ADAL" clId="{72A91CC0-78AA-4F52-8C8D-BD4784CB1BE8}" dt="2022-05-16T13:19:06.650" v="3356" actId="26606"/>
          <ac:spMkLst>
            <pc:docMk/>
            <pc:sldMk cId="2820260014" sldId="256"/>
            <ac:spMk id="80" creationId="{15E3C750-986E-4769-B1AE-49289FBEE757}"/>
          </ac:spMkLst>
        </pc:spChg>
        <pc:spChg chg="add del">
          <ac:chgData name="Valeeva, Kamilla" userId="e1b46fd6-2a73-4eae-a810-0c5aa660dcb4" providerId="ADAL" clId="{72A91CC0-78AA-4F52-8C8D-BD4784CB1BE8}" dt="2022-05-16T13:19:07.434" v="3358" actId="26606"/>
          <ac:spMkLst>
            <pc:docMk/>
            <pc:sldMk cId="2820260014" sldId="256"/>
            <ac:spMk id="82" creationId="{D278ADA9-6383-4BDD-80D2-8899A402687B}"/>
          </ac:spMkLst>
        </pc:spChg>
        <pc:spChg chg="add del">
          <ac:chgData name="Valeeva, Kamilla" userId="e1b46fd6-2a73-4eae-a810-0c5aa660dcb4" providerId="ADAL" clId="{72A91CC0-78AA-4F52-8C8D-BD4784CB1BE8}" dt="2022-05-16T13:19:07.434" v="3358" actId="26606"/>
          <ac:spMkLst>
            <pc:docMk/>
            <pc:sldMk cId="2820260014" sldId="256"/>
            <ac:spMk id="83" creationId="{484B7147-B0F6-40ED-B5A2-FF72BC8198B6}"/>
          </ac:spMkLst>
        </pc:spChg>
        <pc:spChg chg="add del">
          <ac:chgData name="Valeeva, Kamilla" userId="e1b46fd6-2a73-4eae-a810-0c5aa660dcb4" providerId="ADAL" clId="{72A91CC0-78AA-4F52-8C8D-BD4784CB1BE8}" dt="2022-05-16T13:19:07.434" v="3358" actId="26606"/>
          <ac:spMkLst>
            <pc:docMk/>
            <pc:sldMk cId="2820260014" sldId="256"/>
            <ac:spMk id="84" creationId="{B36D2DE0-0628-4A9A-A59D-7BA8B5EB3022}"/>
          </ac:spMkLst>
        </pc:spChg>
        <pc:spChg chg="add del">
          <ac:chgData name="Valeeva, Kamilla" userId="e1b46fd6-2a73-4eae-a810-0c5aa660dcb4" providerId="ADAL" clId="{72A91CC0-78AA-4F52-8C8D-BD4784CB1BE8}" dt="2022-05-16T13:19:07.434" v="3358" actId="26606"/>
          <ac:spMkLst>
            <pc:docMk/>
            <pc:sldMk cId="2820260014" sldId="256"/>
            <ac:spMk id="85" creationId="{48E405C9-94BE-41DA-928C-DEC9A8550E9F}"/>
          </ac:spMkLst>
        </pc:spChg>
        <pc:spChg chg="add del">
          <ac:chgData name="Valeeva, Kamilla" userId="e1b46fd6-2a73-4eae-a810-0c5aa660dcb4" providerId="ADAL" clId="{72A91CC0-78AA-4F52-8C8D-BD4784CB1BE8}" dt="2022-05-16T13:19:07.434" v="3358" actId="26606"/>
          <ac:spMkLst>
            <pc:docMk/>
            <pc:sldMk cId="2820260014" sldId="256"/>
            <ac:spMk id="86" creationId="{D2091A72-D5BB-42AC-8FD3-F7747D90861E}"/>
          </ac:spMkLst>
        </pc:spChg>
        <pc:spChg chg="add del">
          <ac:chgData name="Valeeva, Kamilla" userId="e1b46fd6-2a73-4eae-a810-0c5aa660dcb4" providerId="ADAL" clId="{72A91CC0-78AA-4F52-8C8D-BD4784CB1BE8}" dt="2022-05-16T13:19:07.434" v="3358" actId="26606"/>
          <ac:spMkLst>
            <pc:docMk/>
            <pc:sldMk cId="2820260014" sldId="256"/>
            <ac:spMk id="87" creationId="{6ED12BFC-A737-46AF-8411-481112D54B0C}"/>
          </ac:spMkLst>
        </pc:spChg>
        <pc:spChg chg="add del">
          <ac:chgData name="Valeeva, Kamilla" userId="e1b46fd6-2a73-4eae-a810-0c5aa660dcb4" providerId="ADAL" clId="{72A91CC0-78AA-4F52-8C8D-BD4784CB1BE8}" dt="2022-05-16T13:19:09.568" v="3360" actId="26606"/>
          <ac:spMkLst>
            <pc:docMk/>
            <pc:sldMk cId="2820260014" sldId="256"/>
            <ac:spMk id="89" creationId="{3EDD119B-6BFA-4C3F-90CE-97DAFD604ECC}"/>
          </ac:spMkLst>
        </pc:spChg>
        <pc:spChg chg="add del">
          <ac:chgData name="Valeeva, Kamilla" userId="e1b46fd6-2a73-4eae-a810-0c5aa660dcb4" providerId="ADAL" clId="{72A91CC0-78AA-4F52-8C8D-BD4784CB1BE8}" dt="2022-05-16T13:19:10.188" v="3362" actId="26606"/>
          <ac:spMkLst>
            <pc:docMk/>
            <pc:sldMk cId="2820260014" sldId="256"/>
            <ac:spMk id="92" creationId="{A3363022-C969-41E9-8EB2-E4C94908C1FA}"/>
          </ac:spMkLst>
        </pc:spChg>
        <pc:spChg chg="add del">
          <ac:chgData name="Valeeva, Kamilla" userId="e1b46fd6-2a73-4eae-a810-0c5aa660dcb4" providerId="ADAL" clId="{72A91CC0-78AA-4F52-8C8D-BD4784CB1BE8}" dt="2022-05-16T13:19:10.188" v="3362" actId="26606"/>
          <ac:spMkLst>
            <pc:docMk/>
            <pc:sldMk cId="2820260014" sldId="256"/>
            <ac:spMk id="93" creationId="{8D1AD6B3-BE88-4CEB-BA17-790657CC4729}"/>
          </ac:spMkLst>
        </pc:spChg>
        <pc:spChg chg="add del">
          <ac:chgData name="Valeeva, Kamilla" userId="e1b46fd6-2a73-4eae-a810-0c5aa660dcb4" providerId="ADAL" clId="{72A91CC0-78AA-4F52-8C8D-BD4784CB1BE8}" dt="2022-05-16T13:19:35.990" v="3370" actId="26606"/>
          <ac:spMkLst>
            <pc:docMk/>
            <pc:sldMk cId="2820260014" sldId="256"/>
            <ac:spMk id="98" creationId="{3EDD119B-6BFA-4C3F-90CE-97DAFD604ECC}"/>
          </ac:spMkLst>
        </pc:spChg>
        <pc:spChg chg="add del">
          <ac:chgData name="Valeeva, Kamilla" userId="e1b46fd6-2a73-4eae-a810-0c5aa660dcb4" providerId="ADAL" clId="{72A91CC0-78AA-4F52-8C8D-BD4784CB1BE8}" dt="2022-05-16T13:19:33.324" v="3367" actId="26606"/>
          <ac:spMkLst>
            <pc:docMk/>
            <pc:sldMk cId="2820260014" sldId="256"/>
            <ac:spMk id="104" creationId="{3EDD119B-6BFA-4C3F-90CE-97DAFD604ECC}"/>
          </ac:spMkLst>
        </pc:spChg>
        <pc:spChg chg="add del">
          <ac:chgData name="Valeeva, Kamilla" userId="e1b46fd6-2a73-4eae-a810-0c5aa660dcb4" providerId="ADAL" clId="{72A91CC0-78AA-4F52-8C8D-BD4784CB1BE8}" dt="2022-05-16T13:19:35.977" v="3369" actId="26606"/>
          <ac:spMkLst>
            <pc:docMk/>
            <pc:sldMk cId="2820260014" sldId="256"/>
            <ac:spMk id="108" creationId="{81BF8F48-5FE7-4A46-8BEB-AF2AE44CD2E8}"/>
          </ac:spMkLst>
        </pc:spChg>
        <pc:spChg chg="add del">
          <ac:chgData name="Valeeva, Kamilla" userId="e1b46fd6-2a73-4eae-a810-0c5aa660dcb4" providerId="ADAL" clId="{72A91CC0-78AA-4F52-8C8D-BD4784CB1BE8}" dt="2022-05-16T13:19:35.977" v="3369" actId="26606"/>
          <ac:spMkLst>
            <pc:docMk/>
            <pc:sldMk cId="2820260014" sldId="256"/>
            <ac:spMk id="109" creationId="{0786EB66-C867-4091-BE41-0977C3162303}"/>
          </ac:spMkLst>
        </pc:spChg>
        <pc:spChg chg="add del">
          <ac:chgData name="Valeeva, Kamilla" userId="e1b46fd6-2a73-4eae-a810-0c5aa660dcb4" providerId="ADAL" clId="{72A91CC0-78AA-4F52-8C8D-BD4784CB1BE8}" dt="2022-05-16T13:19:35.977" v="3369" actId="26606"/>
          <ac:spMkLst>
            <pc:docMk/>
            <pc:sldMk cId="2820260014" sldId="256"/>
            <ac:spMk id="123" creationId="{49AC298A-B9B9-4BAB-BCF5-45A44E5BA7DC}"/>
          </ac:spMkLst>
        </pc:spChg>
        <pc:spChg chg="add">
          <ac:chgData name="Valeeva, Kamilla" userId="e1b46fd6-2a73-4eae-a810-0c5aa660dcb4" providerId="ADAL" clId="{72A91CC0-78AA-4F52-8C8D-BD4784CB1BE8}" dt="2022-05-16T13:19:35.990" v="3370" actId="26606"/>
          <ac:spMkLst>
            <pc:docMk/>
            <pc:sldMk cId="2820260014" sldId="256"/>
            <ac:spMk id="151" creationId="{934F1179-B481-4F9E-BCA3-AFB972070F83}"/>
          </ac:spMkLst>
        </pc:spChg>
        <pc:spChg chg="add">
          <ac:chgData name="Valeeva, Kamilla" userId="e1b46fd6-2a73-4eae-a810-0c5aa660dcb4" providerId="ADAL" clId="{72A91CC0-78AA-4F52-8C8D-BD4784CB1BE8}" dt="2022-05-16T13:19:35.990" v="3370" actId="26606"/>
          <ac:spMkLst>
            <pc:docMk/>
            <pc:sldMk cId="2820260014" sldId="256"/>
            <ac:spMk id="152" creationId="{827DC2C4-B485-428A-BF4A-472D2967F47F}"/>
          </ac:spMkLst>
        </pc:spChg>
        <pc:spChg chg="add">
          <ac:chgData name="Valeeva, Kamilla" userId="e1b46fd6-2a73-4eae-a810-0c5aa660dcb4" providerId="ADAL" clId="{72A91CC0-78AA-4F52-8C8D-BD4784CB1BE8}" dt="2022-05-16T13:19:35.990" v="3370" actId="26606"/>
          <ac:spMkLst>
            <pc:docMk/>
            <pc:sldMk cId="2820260014" sldId="256"/>
            <ac:spMk id="153" creationId="{EE04B5EB-F158-4507-90DD-BD23620C7CC9}"/>
          </ac:spMkLst>
        </pc:spChg>
        <pc:grpChg chg="add del">
          <ac:chgData name="Valeeva, Kamilla" userId="e1b46fd6-2a73-4eae-a810-0c5aa660dcb4" providerId="ADAL" clId="{72A91CC0-78AA-4F52-8C8D-BD4784CB1BE8}" dt="2022-05-16T13:19:01.147" v="3346" actId="26606"/>
          <ac:grpSpMkLst>
            <pc:docMk/>
            <pc:sldMk cId="2820260014" sldId="256"/>
            <ac:grpSpMk id="6" creationId="{084C5BAC-71DF-48C0-AB51-699516D3BE58}"/>
          </ac:grpSpMkLst>
        </pc:grpChg>
        <pc:grpChg chg="add del">
          <ac:chgData name="Valeeva, Kamilla" userId="e1b46fd6-2a73-4eae-a810-0c5aa660dcb4" providerId="ADAL" clId="{72A91CC0-78AA-4F52-8C8D-BD4784CB1BE8}" dt="2022-05-16T13:19:05.351" v="3354" actId="26606"/>
          <ac:grpSpMkLst>
            <pc:docMk/>
            <pc:sldMk cId="2820260014" sldId="256"/>
            <ac:grpSpMk id="68" creationId="{431899EE-49A4-469F-BDB5-0A178C55105D}"/>
          </ac:grpSpMkLst>
        </pc:grpChg>
        <pc:grpChg chg="add del">
          <ac:chgData name="Valeeva, Kamilla" userId="e1b46fd6-2a73-4eae-a810-0c5aa660dcb4" providerId="ADAL" clId="{72A91CC0-78AA-4F52-8C8D-BD4784CB1BE8}" dt="2022-05-16T13:19:10.188" v="3362" actId="26606"/>
          <ac:grpSpMkLst>
            <pc:docMk/>
            <pc:sldMk cId="2820260014" sldId="256"/>
            <ac:grpSpMk id="95" creationId="{89D1390B-7E13-4B4F-9CB2-391063412E54}"/>
          </ac:grpSpMkLst>
        </pc:grpChg>
        <pc:grpChg chg="add del">
          <ac:chgData name="Valeeva, Kamilla" userId="e1b46fd6-2a73-4eae-a810-0c5aa660dcb4" providerId="ADAL" clId="{72A91CC0-78AA-4F52-8C8D-BD4784CB1BE8}" dt="2022-05-16T13:19:35.977" v="3369" actId="26606"/>
          <ac:grpSpMkLst>
            <pc:docMk/>
            <pc:sldMk cId="2820260014" sldId="256"/>
            <ac:grpSpMk id="110" creationId="{117AB195-E690-4959-B435-3BC469C2CA48}"/>
          </ac:grpSpMkLst>
        </pc:grpChg>
        <pc:grpChg chg="add del">
          <ac:chgData name="Valeeva, Kamilla" userId="e1b46fd6-2a73-4eae-a810-0c5aa660dcb4" providerId="ADAL" clId="{72A91CC0-78AA-4F52-8C8D-BD4784CB1BE8}" dt="2022-05-16T13:19:35.977" v="3369" actId="26606"/>
          <ac:grpSpMkLst>
            <pc:docMk/>
            <pc:sldMk cId="2820260014" sldId="256"/>
            <ac:grpSpMk id="124" creationId="{9D9672DB-F953-4898-9C52-03A164FADEDC}"/>
          </ac:grpSpMkLst>
        </pc:grpChg>
        <pc:picChg chg="add del">
          <ac:chgData name="Valeeva, Kamilla" userId="e1b46fd6-2a73-4eae-a810-0c5aa660dcb4" providerId="ADAL" clId="{72A91CC0-78AA-4F52-8C8D-BD4784CB1BE8}" dt="2022-05-16T13:21:40.659" v="3377"/>
          <ac:picMkLst>
            <pc:docMk/>
            <pc:sldMk cId="2820260014" sldId="256"/>
            <ac:picMk id="4" creationId="{6D1DE5B7-D6C6-450E-A13D-9D1EFB373F07}"/>
          </ac:picMkLst>
        </pc:picChg>
        <pc:picChg chg="add del">
          <ac:chgData name="Valeeva, Kamilla" userId="e1b46fd6-2a73-4eae-a810-0c5aa660dcb4" providerId="ADAL" clId="{72A91CC0-78AA-4F52-8C8D-BD4784CB1BE8}" dt="2022-05-16T13:17:47.733" v="3313" actId="26606"/>
          <ac:picMkLst>
            <pc:docMk/>
            <pc:sldMk cId="2820260014" sldId="256"/>
            <ac:picMk id="7" creationId="{9FF9A881-BDB4-5FAC-F98A-912BDBC532A1}"/>
          </ac:picMkLst>
        </pc:picChg>
        <pc:picChg chg="add del">
          <ac:chgData name="Valeeva, Kamilla" userId="e1b46fd6-2a73-4eae-a810-0c5aa660dcb4" providerId="ADAL" clId="{72A91CC0-78AA-4F52-8C8D-BD4784CB1BE8}" dt="2022-05-16T13:17:48.500" v="3318" actId="26606"/>
          <ac:picMkLst>
            <pc:docMk/>
            <pc:sldMk cId="2820260014" sldId="256"/>
            <ac:picMk id="19" creationId="{FD1479D8-E2B2-8185-4368-7391D4645CDC}"/>
          </ac:picMkLst>
        </pc:picChg>
        <pc:picChg chg="add del">
          <ac:chgData name="Valeeva, Kamilla" userId="e1b46fd6-2a73-4eae-a810-0c5aa660dcb4" providerId="ADAL" clId="{72A91CC0-78AA-4F52-8C8D-BD4784CB1BE8}" dt="2022-05-16T13:17:50.294" v="3324" actId="26606"/>
          <ac:picMkLst>
            <pc:docMk/>
            <pc:sldMk cId="2820260014" sldId="256"/>
            <ac:picMk id="28" creationId="{9FF9A881-BDB4-5FAC-F98A-912BDBC532A1}"/>
          </ac:picMkLst>
        </pc:picChg>
        <pc:picChg chg="add del">
          <ac:chgData name="Valeeva, Kamilla" userId="e1b46fd6-2a73-4eae-a810-0c5aa660dcb4" providerId="ADAL" clId="{72A91CC0-78AA-4F52-8C8D-BD4784CB1BE8}" dt="2022-05-16T13:19:10.188" v="3362" actId="26606"/>
          <ac:picMkLst>
            <pc:docMk/>
            <pc:sldMk cId="2820260014" sldId="256"/>
            <ac:picMk id="94" creationId="{1D231A5C-CFB8-5A8E-B9C1-B89593F313B6}"/>
          </ac:picMkLst>
        </pc:picChg>
        <pc:cxnChg chg="add del">
          <ac:chgData name="Valeeva, Kamilla" userId="e1b46fd6-2a73-4eae-a810-0c5aa660dcb4" providerId="ADAL" clId="{72A91CC0-78AA-4F52-8C8D-BD4784CB1BE8}" dt="2022-05-16T13:17:47.733" v="3313" actId="26606"/>
          <ac:cxnSpMkLst>
            <pc:docMk/>
            <pc:sldMk cId="2820260014" sldId="256"/>
            <ac:cxnSpMk id="12" creationId="{8E67B80F-DC96-4AB3-BCAC-07B698F6F682}"/>
          </ac:cxnSpMkLst>
        </pc:cxnChg>
        <pc:cxnChg chg="add del">
          <ac:chgData name="Valeeva, Kamilla" userId="e1b46fd6-2a73-4eae-a810-0c5aa660dcb4" providerId="ADAL" clId="{72A91CC0-78AA-4F52-8C8D-BD4784CB1BE8}" dt="2022-05-16T13:17:48.500" v="3318" actId="26606"/>
          <ac:cxnSpMkLst>
            <pc:docMk/>
            <pc:sldMk cId="2820260014" sldId="256"/>
            <ac:cxnSpMk id="20" creationId="{8E67B80F-DC96-4AB3-BCAC-07B698F6F682}"/>
          </ac:cxnSpMkLst>
        </pc:cxnChg>
        <pc:cxnChg chg="add del">
          <ac:chgData name="Valeeva, Kamilla" userId="e1b46fd6-2a73-4eae-a810-0c5aa660dcb4" providerId="ADAL" clId="{72A91CC0-78AA-4F52-8C8D-BD4784CB1BE8}" dt="2022-05-16T13:17:50.294" v="3324" actId="26606"/>
          <ac:cxnSpMkLst>
            <pc:docMk/>
            <pc:sldMk cId="2820260014" sldId="256"/>
            <ac:cxnSpMk id="29" creationId="{8E67B80F-DC96-4AB3-BCAC-07B698F6F682}"/>
          </ac:cxnSpMkLst>
        </pc:cxnChg>
        <pc:cxnChg chg="add del">
          <ac:chgData name="Valeeva, Kamilla" userId="e1b46fd6-2a73-4eae-a810-0c5aa660dcb4" providerId="ADAL" clId="{72A91CC0-78AA-4F52-8C8D-BD4784CB1BE8}" dt="2022-05-16T13:17:52.168" v="3328" actId="26606"/>
          <ac:cxnSpMkLst>
            <pc:docMk/>
            <pc:sldMk cId="2820260014" sldId="256"/>
            <ac:cxnSpMk id="39" creationId="{BB14AD1F-ADD5-46E7-966F-4C0290232FF9}"/>
          </ac:cxnSpMkLst>
        </pc:cxnChg>
        <pc:cxnChg chg="add del">
          <ac:chgData name="Valeeva, Kamilla" userId="e1b46fd6-2a73-4eae-a810-0c5aa660dcb4" providerId="ADAL" clId="{72A91CC0-78AA-4F52-8C8D-BD4784CB1BE8}" dt="2022-05-16T13:19:09.568" v="3360" actId="26606"/>
          <ac:cxnSpMkLst>
            <pc:docMk/>
            <pc:sldMk cId="2820260014" sldId="256"/>
            <ac:cxnSpMk id="90" creationId="{DC1572D0-F0FD-4D84-8F82-DC59140EB9BB}"/>
          </ac:cxnSpMkLst>
        </pc:cxnChg>
        <pc:cxnChg chg="add del">
          <ac:chgData name="Valeeva, Kamilla" userId="e1b46fd6-2a73-4eae-a810-0c5aa660dcb4" providerId="ADAL" clId="{72A91CC0-78AA-4F52-8C8D-BD4784CB1BE8}" dt="2022-05-16T13:19:35.990" v="3370" actId="26606"/>
          <ac:cxnSpMkLst>
            <pc:docMk/>
            <pc:sldMk cId="2820260014" sldId="256"/>
            <ac:cxnSpMk id="99" creationId="{DC1572D0-F0FD-4D84-8F82-DC59140EB9BB}"/>
          </ac:cxnSpMkLst>
        </pc:cxnChg>
        <pc:cxnChg chg="add del">
          <ac:chgData name="Valeeva, Kamilla" userId="e1b46fd6-2a73-4eae-a810-0c5aa660dcb4" providerId="ADAL" clId="{72A91CC0-78AA-4F52-8C8D-BD4784CB1BE8}" dt="2022-05-16T13:19:33.324" v="3367" actId="26606"/>
          <ac:cxnSpMkLst>
            <pc:docMk/>
            <pc:sldMk cId="2820260014" sldId="256"/>
            <ac:cxnSpMk id="106" creationId="{DC1572D0-F0FD-4D84-8F82-DC59140EB9BB}"/>
          </ac:cxnSpMkLst>
        </pc:cxnChg>
      </pc:sldChg>
      <pc:sldChg chg="addSp delSp modSp mod">
        <pc:chgData name="Valeeva, Kamilla" userId="e1b46fd6-2a73-4eae-a810-0c5aa660dcb4" providerId="ADAL" clId="{72A91CC0-78AA-4F52-8C8D-BD4784CB1BE8}" dt="2022-05-16T13:22:43.881" v="3387" actId="14100"/>
        <pc:sldMkLst>
          <pc:docMk/>
          <pc:sldMk cId="3502758961" sldId="257"/>
        </pc:sldMkLst>
        <pc:spChg chg="add del mod">
          <ac:chgData name="Valeeva, Kamilla" userId="e1b46fd6-2a73-4eae-a810-0c5aa660dcb4" providerId="ADAL" clId="{72A91CC0-78AA-4F52-8C8D-BD4784CB1BE8}" dt="2022-05-16T13:18:21.213" v="3337"/>
          <ac:spMkLst>
            <pc:docMk/>
            <pc:sldMk cId="3502758961" sldId="257"/>
            <ac:spMk id="2" creationId="{C4B0E975-7709-40D0-ABB5-A6D3966B2B1F}"/>
          </ac:spMkLst>
        </pc:spChg>
        <pc:spChg chg="mod">
          <ac:chgData name="Valeeva, Kamilla" userId="e1b46fd6-2a73-4eae-a810-0c5aa660dcb4" providerId="ADAL" clId="{72A91CC0-78AA-4F52-8C8D-BD4784CB1BE8}" dt="2022-05-16T13:12:04.456" v="3268" actId="14100"/>
          <ac:spMkLst>
            <pc:docMk/>
            <pc:sldMk cId="3502758961" sldId="257"/>
            <ac:spMk id="3" creationId="{36BC4A86-38B8-4B0A-AD96-2ED633D63C22}"/>
          </ac:spMkLst>
        </pc:spChg>
        <pc:spChg chg="add del mod">
          <ac:chgData name="Valeeva, Kamilla" userId="e1b46fd6-2a73-4eae-a810-0c5aa660dcb4" providerId="ADAL" clId="{72A91CC0-78AA-4F52-8C8D-BD4784CB1BE8}" dt="2022-05-16T13:22:43.881" v="3387" actId="14100"/>
          <ac:spMkLst>
            <pc:docMk/>
            <pc:sldMk cId="3502758961" sldId="257"/>
            <ac:spMk id="5" creationId="{E774CB0B-8137-45BE-89CC-01325D217C02}"/>
          </ac:spMkLst>
        </pc:spChg>
        <pc:spChg chg="add mod">
          <ac:chgData name="Valeeva, Kamilla" userId="e1b46fd6-2a73-4eae-a810-0c5aa660dcb4" providerId="ADAL" clId="{72A91CC0-78AA-4F52-8C8D-BD4784CB1BE8}" dt="2022-05-16T13:10:50.537" v="3227" actId="1076"/>
          <ac:spMkLst>
            <pc:docMk/>
            <pc:sldMk cId="3502758961" sldId="257"/>
            <ac:spMk id="6" creationId="{049C68FE-2C6B-4574-9F5B-A39388C2F745}"/>
          </ac:spMkLst>
        </pc:spChg>
        <pc:spChg chg="add del">
          <ac:chgData name="Valeeva, Kamilla" userId="e1b46fd6-2a73-4eae-a810-0c5aa660dcb4" providerId="ADAL" clId="{72A91CC0-78AA-4F52-8C8D-BD4784CB1BE8}" dt="2022-05-16T09:22:30.504" v="911"/>
          <ac:spMkLst>
            <pc:docMk/>
            <pc:sldMk cId="3502758961" sldId="257"/>
            <ac:spMk id="7" creationId="{294CF504-4049-460E-B47D-1EB51D694710}"/>
          </ac:spMkLst>
        </pc:spChg>
        <pc:spChg chg="add del mod">
          <ac:chgData name="Valeeva, Kamilla" userId="e1b46fd6-2a73-4eae-a810-0c5aa660dcb4" providerId="ADAL" clId="{72A91CC0-78AA-4F52-8C8D-BD4784CB1BE8}" dt="2022-05-16T09:22:55.548" v="932" actId="478"/>
          <ac:spMkLst>
            <pc:docMk/>
            <pc:sldMk cId="3502758961" sldId="257"/>
            <ac:spMk id="8" creationId="{C7E066C3-BA47-4995-9AE4-46DA8365A9F0}"/>
          </ac:spMkLst>
        </pc:spChg>
        <pc:spChg chg="add del mod">
          <ac:chgData name="Valeeva, Kamilla" userId="e1b46fd6-2a73-4eae-a810-0c5aa660dcb4" providerId="ADAL" clId="{72A91CC0-78AA-4F52-8C8D-BD4784CB1BE8}" dt="2022-05-16T09:22:52.959" v="929"/>
          <ac:spMkLst>
            <pc:docMk/>
            <pc:sldMk cId="3502758961" sldId="257"/>
            <ac:spMk id="9" creationId="{159C1730-0404-4006-BC6B-B6EE6E6CF5E5}"/>
          </ac:spMkLst>
        </pc:spChg>
        <pc:spChg chg="add del">
          <ac:chgData name="Valeeva, Kamilla" userId="e1b46fd6-2a73-4eae-a810-0c5aa660dcb4" providerId="ADAL" clId="{72A91CC0-78AA-4F52-8C8D-BD4784CB1BE8}" dt="2022-05-16T10:38:03.078" v="2497"/>
          <ac:spMkLst>
            <pc:docMk/>
            <pc:sldMk cId="3502758961" sldId="257"/>
            <ac:spMk id="9" creationId="{B06468F5-F044-4BDB-8E4D-DD03BCAF1C4F}"/>
          </ac:spMkLst>
        </pc:spChg>
        <pc:spChg chg="add mod">
          <ac:chgData name="Valeeva, Kamilla" userId="e1b46fd6-2a73-4eae-a810-0c5aa660dcb4" providerId="ADAL" clId="{72A91CC0-78AA-4F52-8C8D-BD4784CB1BE8}" dt="2022-05-16T10:38:13.078" v="2499" actId="21"/>
          <ac:spMkLst>
            <pc:docMk/>
            <pc:sldMk cId="3502758961" sldId="257"/>
            <ac:spMk id="10" creationId="{091DA034-8778-4EED-9966-C04D442B2C02}"/>
          </ac:spMkLst>
        </pc:spChg>
        <pc:spChg chg="add del mod">
          <ac:chgData name="Valeeva, Kamilla" userId="e1b46fd6-2a73-4eae-a810-0c5aa660dcb4" providerId="ADAL" clId="{72A91CC0-78AA-4F52-8C8D-BD4784CB1BE8}" dt="2022-05-16T13:18:09.098" v="3331" actId="478"/>
          <ac:spMkLst>
            <pc:docMk/>
            <pc:sldMk cId="3502758961" sldId="257"/>
            <ac:spMk id="12" creationId="{30D97979-6119-459D-8519-DA20CB24CFD3}"/>
          </ac:spMkLst>
        </pc:spChg>
        <pc:grpChg chg="add mod">
          <ac:chgData name="Valeeva, Kamilla" userId="e1b46fd6-2a73-4eae-a810-0c5aa660dcb4" providerId="ADAL" clId="{72A91CC0-78AA-4F52-8C8D-BD4784CB1BE8}" dt="2022-05-16T13:10:14.327" v="3214" actId="1076"/>
          <ac:grpSpMkLst>
            <pc:docMk/>
            <pc:sldMk cId="3502758961" sldId="257"/>
            <ac:grpSpMk id="4" creationId="{525127DB-3C5E-4F54-BBFF-FAED57BF5407}"/>
          </ac:grpSpMkLst>
        </pc:grpChg>
        <pc:grpChg chg="add del mod">
          <ac:chgData name="Valeeva, Kamilla" userId="e1b46fd6-2a73-4eae-a810-0c5aa660dcb4" providerId="ADAL" clId="{72A91CC0-78AA-4F52-8C8D-BD4784CB1BE8}" dt="2022-05-16T13:10:37.991" v="3224"/>
          <ac:grpSpMkLst>
            <pc:docMk/>
            <pc:sldMk cId="3502758961" sldId="257"/>
            <ac:grpSpMk id="13" creationId="{A0984A1E-93D5-496F-B314-071B2B835B48}"/>
          </ac:grpSpMkLst>
        </pc:grpChg>
        <pc:picChg chg="add del mod">
          <ac:chgData name="Valeeva, Kamilla" userId="e1b46fd6-2a73-4eae-a810-0c5aa660dcb4" providerId="ADAL" clId="{72A91CC0-78AA-4F52-8C8D-BD4784CB1BE8}" dt="2022-05-16T09:50:56.151" v="1110" actId="21"/>
          <ac:picMkLst>
            <pc:docMk/>
            <pc:sldMk cId="3502758961" sldId="257"/>
            <ac:picMk id="8" creationId="{F175675E-5874-4BE8-B16C-DE2C5A16CEAB}"/>
          </ac:picMkLst>
        </pc:picChg>
        <pc:picChg chg="mod">
          <ac:chgData name="Valeeva, Kamilla" userId="e1b46fd6-2a73-4eae-a810-0c5aa660dcb4" providerId="ADAL" clId="{72A91CC0-78AA-4F52-8C8D-BD4784CB1BE8}" dt="2022-05-16T13:10:37.053" v="3223"/>
          <ac:picMkLst>
            <pc:docMk/>
            <pc:sldMk cId="3502758961" sldId="257"/>
            <ac:picMk id="14" creationId="{E65A96C3-D387-4DD6-97F7-F34BB51FC090}"/>
          </ac:picMkLst>
        </pc:picChg>
        <pc:picChg chg="mod">
          <ac:chgData name="Valeeva, Kamilla" userId="e1b46fd6-2a73-4eae-a810-0c5aa660dcb4" providerId="ADAL" clId="{72A91CC0-78AA-4F52-8C8D-BD4784CB1BE8}" dt="2022-05-16T13:10:37.053" v="3223"/>
          <ac:picMkLst>
            <pc:docMk/>
            <pc:sldMk cId="3502758961" sldId="257"/>
            <ac:picMk id="15" creationId="{D73E969B-DC7B-4964-BAB1-568A818C2164}"/>
          </ac:picMkLst>
        </pc:picChg>
        <pc:picChg chg="add mod">
          <ac:chgData name="Valeeva, Kamilla" userId="e1b46fd6-2a73-4eae-a810-0c5aa660dcb4" providerId="ADAL" clId="{72A91CC0-78AA-4F52-8C8D-BD4784CB1BE8}" dt="2022-05-16T13:10:14.327" v="3214" actId="1076"/>
          <ac:picMkLst>
            <pc:docMk/>
            <pc:sldMk cId="3502758961" sldId="257"/>
            <ac:picMk id="1026" creationId="{8F503E1F-5F9B-4D95-901C-7E828BF580D3}"/>
          </ac:picMkLst>
        </pc:picChg>
        <pc:picChg chg="add mod">
          <ac:chgData name="Valeeva, Kamilla" userId="e1b46fd6-2a73-4eae-a810-0c5aa660dcb4" providerId="ADAL" clId="{72A91CC0-78AA-4F52-8C8D-BD4784CB1BE8}" dt="2022-05-16T13:10:14.327" v="3214" actId="1076"/>
          <ac:picMkLst>
            <pc:docMk/>
            <pc:sldMk cId="3502758961" sldId="257"/>
            <ac:picMk id="1028" creationId="{52065A56-367A-4E62-9902-25D27587A1B9}"/>
          </ac:picMkLst>
        </pc:picChg>
      </pc:sldChg>
      <pc:sldChg chg="addSp delSp modSp mod">
        <pc:chgData name="Valeeva, Kamilla" userId="e1b46fd6-2a73-4eae-a810-0c5aa660dcb4" providerId="ADAL" clId="{72A91CC0-78AA-4F52-8C8D-BD4784CB1BE8}" dt="2022-05-16T14:48:47.719" v="3872" actId="20577"/>
        <pc:sldMkLst>
          <pc:docMk/>
          <pc:sldMk cId="713401810" sldId="258"/>
        </pc:sldMkLst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713401810" sldId="258"/>
            <ac:spMk id="2" creationId="{F258E64E-731C-4A18-916B-B0023846082E}"/>
          </ac:spMkLst>
        </pc:spChg>
        <pc:spChg chg="del mod">
          <ac:chgData name="Valeeva, Kamilla" userId="e1b46fd6-2a73-4eae-a810-0c5aa660dcb4" providerId="ADAL" clId="{72A91CC0-78AA-4F52-8C8D-BD4784CB1BE8}" dt="2022-05-16T09:41:22.104" v="1039"/>
          <ac:spMkLst>
            <pc:docMk/>
            <pc:sldMk cId="713401810" sldId="258"/>
            <ac:spMk id="3" creationId="{CDA1A77D-A788-433A-873E-601C141FE614}"/>
          </ac:spMkLst>
        </pc:spChg>
        <pc:spChg chg="add del">
          <ac:chgData name="Valeeva, Kamilla" userId="e1b46fd6-2a73-4eae-a810-0c5aa660dcb4" providerId="ADAL" clId="{72A91CC0-78AA-4F52-8C8D-BD4784CB1BE8}" dt="2022-05-16T09:40:28.309" v="1034"/>
          <ac:spMkLst>
            <pc:docMk/>
            <pc:sldMk cId="713401810" sldId="258"/>
            <ac:spMk id="4" creationId="{6A06042E-7C2C-4C6C-BE17-FBEFAA7CABD5}"/>
          </ac:spMkLst>
        </pc:spChg>
        <pc:spChg chg="add del">
          <ac:chgData name="Valeeva, Kamilla" userId="e1b46fd6-2a73-4eae-a810-0c5aa660dcb4" providerId="ADAL" clId="{72A91CC0-78AA-4F52-8C8D-BD4784CB1BE8}" dt="2022-05-16T09:40:30.407" v="1036"/>
          <ac:spMkLst>
            <pc:docMk/>
            <pc:sldMk cId="713401810" sldId="258"/>
            <ac:spMk id="5" creationId="{05F07D2E-040C-4574-AE33-28D1137B7BCD}"/>
          </ac:spMkLst>
        </pc:spChg>
        <pc:spChg chg="add del">
          <ac:chgData name="Valeeva, Kamilla" userId="e1b46fd6-2a73-4eae-a810-0c5aa660dcb4" providerId="ADAL" clId="{72A91CC0-78AA-4F52-8C8D-BD4784CB1BE8}" dt="2022-05-16T09:40:41.743" v="1038"/>
          <ac:spMkLst>
            <pc:docMk/>
            <pc:sldMk cId="713401810" sldId="258"/>
            <ac:spMk id="6" creationId="{837F6DA1-1D79-4ECC-98FB-BFBA8A3C8DB3}"/>
          </ac:spMkLst>
        </pc:spChg>
        <pc:spChg chg="add mod">
          <ac:chgData name="Valeeva, Kamilla" userId="e1b46fd6-2a73-4eae-a810-0c5aa660dcb4" providerId="ADAL" clId="{72A91CC0-78AA-4F52-8C8D-BD4784CB1BE8}" dt="2022-05-16T14:48:47.719" v="3872" actId="20577"/>
          <ac:spMkLst>
            <pc:docMk/>
            <pc:sldMk cId="713401810" sldId="258"/>
            <ac:spMk id="10" creationId="{A95DB107-BA71-4C0D-B875-F94A1BAD614E}"/>
          </ac:spMkLst>
        </pc:spChg>
        <pc:picChg chg="add del mod">
          <ac:chgData name="Valeeva, Kamilla" userId="e1b46fd6-2a73-4eae-a810-0c5aa660dcb4" providerId="ADAL" clId="{72A91CC0-78AA-4F52-8C8D-BD4784CB1BE8}" dt="2022-05-16T09:41:57.988" v="1077" actId="21"/>
          <ac:picMkLst>
            <pc:docMk/>
            <pc:sldMk cId="713401810" sldId="258"/>
            <ac:picMk id="8" creationId="{C7B73BFC-61B8-472B-A50F-2027B24FA613}"/>
          </ac:picMkLst>
        </pc:picChg>
        <pc:picChg chg="add del mod">
          <ac:chgData name="Valeeva, Kamilla" userId="e1b46fd6-2a73-4eae-a810-0c5aa660dcb4" providerId="ADAL" clId="{72A91CC0-78AA-4F52-8C8D-BD4784CB1BE8}" dt="2022-05-16T14:38:23.325" v="3437" actId="478"/>
          <ac:picMkLst>
            <pc:docMk/>
            <pc:sldMk cId="713401810" sldId="258"/>
            <ac:picMk id="12" creationId="{54285F51-29D5-48AC-81EF-DB5AB69B6065}"/>
          </ac:picMkLst>
        </pc:picChg>
        <pc:picChg chg="add del mod">
          <ac:chgData name="Valeeva, Kamilla" userId="e1b46fd6-2a73-4eae-a810-0c5aa660dcb4" providerId="ADAL" clId="{72A91CC0-78AA-4F52-8C8D-BD4784CB1BE8}" dt="2022-05-16T14:45:43.455" v="3856" actId="478"/>
          <ac:picMkLst>
            <pc:docMk/>
            <pc:sldMk cId="713401810" sldId="258"/>
            <ac:picMk id="14" creationId="{FDF15394-DC9A-429E-B681-0A0FE40B08FA}"/>
          </ac:picMkLst>
        </pc:picChg>
        <pc:picChg chg="add mod modCrop">
          <ac:chgData name="Valeeva, Kamilla" userId="e1b46fd6-2a73-4eae-a810-0c5aa660dcb4" providerId="ADAL" clId="{72A91CC0-78AA-4F52-8C8D-BD4784CB1BE8}" dt="2022-05-16T14:46:58.642" v="3863" actId="732"/>
          <ac:picMkLst>
            <pc:docMk/>
            <pc:sldMk cId="713401810" sldId="258"/>
            <ac:picMk id="16" creationId="{C9452E2D-0A29-4B3C-A7F7-8C8BE868EB76}"/>
          </ac:picMkLst>
        </pc:picChg>
      </pc:sldChg>
      <pc:sldChg chg="modSp mod">
        <pc:chgData name="Valeeva, Kamilla" userId="e1b46fd6-2a73-4eae-a810-0c5aa660dcb4" providerId="ADAL" clId="{72A91CC0-78AA-4F52-8C8D-BD4784CB1BE8}" dt="2022-05-16T13:18:21.213" v="3337"/>
        <pc:sldMkLst>
          <pc:docMk/>
          <pc:sldMk cId="2915860259" sldId="259"/>
        </pc:sldMkLst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2915860259" sldId="259"/>
            <ac:spMk id="2" creationId="{7EB39B90-C3BA-4A56-8F9F-84644A9ACA9B}"/>
          </ac:spMkLst>
        </pc:spChg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2915860259" sldId="259"/>
            <ac:spMk id="3" creationId="{6D9AF992-0577-4723-8864-948F22F5DFC9}"/>
          </ac:spMkLst>
        </pc:spChg>
      </pc:sldChg>
      <pc:sldChg chg="modSp mod">
        <pc:chgData name="Valeeva, Kamilla" userId="e1b46fd6-2a73-4eae-a810-0c5aa660dcb4" providerId="ADAL" clId="{72A91CC0-78AA-4F52-8C8D-BD4784CB1BE8}" dt="2022-05-16T13:18:21.213" v="3337"/>
        <pc:sldMkLst>
          <pc:docMk/>
          <pc:sldMk cId="2174319853" sldId="260"/>
        </pc:sldMkLst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2174319853" sldId="260"/>
            <ac:spMk id="2" creationId="{BDE87696-E148-43A3-9232-D7388F10109A}"/>
          </ac:spMkLst>
        </pc:spChg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2174319853" sldId="260"/>
            <ac:spMk id="3" creationId="{9D353B5F-8D43-4641-840A-6A06648E3631}"/>
          </ac:spMkLst>
        </pc:spChg>
      </pc:sldChg>
      <pc:sldChg chg="addSp delSp modSp mod">
        <pc:chgData name="Valeeva, Kamilla" userId="e1b46fd6-2a73-4eae-a810-0c5aa660dcb4" providerId="ADAL" clId="{72A91CC0-78AA-4F52-8C8D-BD4784CB1BE8}" dt="2022-05-16T13:18:21.213" v="3337"/>
        <pc:sldMkLst>
          <pc:docMk/>
          <pc:sldMk cId="1122025176" sldId="261"/>
        </pc:sldMkLst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1122025176" sldId="261"/>
            <ac:spMk id="2" creationId="{3A2CA3C6-574F-4379-A060-149E09BD9D0E}"/>
          </ac:spMkLst>
        </pc:spChg>
        <pc:spChg chg="del mod">
          <ac:chgData name="Valeeva, Kamilla" userId="e1b46fd6-2a73-4eae-a810-0c5aa660dcb4" providerId="ADAL" clId="{72A91CC0-78AA-4F52-8C8D-BD4784CB1BE8}" dt="2022-05-16T10:16:14.224" v="1411" actId="478"/>
          <ac:spMkLst>
            <pc:docMk/>
            <pc:sldMk cId="1122025176" sldId="261"/>
            <ac:spMk id="10" creationId="{20F30BA5-E5EB-45FC-8321-8BCD44819D26}"/>
          </ac:spMkLst>
        </pc:spChg>
        <pc:spChg chg="add del mod">
          <ac:chgData name="Valeeva, Kamilla" userId="e1b46fd6-2a73-4eae-a810-0c5aa660dcb4" providerId="ADAL" clId="{72A91CC0-78AA-4F52-8C8D-BD4784CB1BE8}" dt="2022-05-16T10:16:08.609" v="1410"/>
          <ac:spMkLst>
            <pc:docMk/>
            <pc:sldMk cId="1122025176" sldId="261"/>
            <ac:spMk id="13" creationId="{B7880444-6114-4306-89BC-6735D2785AE7}"/>
          </ac:spMkLst>
        </pc:spChg>
        <pc:graphicFrameChg chg="add del mod">
          <ac:chgData name="Valeeva, Kamilla" userId="e1b46fd6-2a73-4eae-a810-0c5aa660dcb4" providerId="ADAL" clId="{72A91CC0-78AA-4F52-8C8D-BD4784CB1BE8}" dt="2022-05-16T10:16:08.609" v="1410"/>
          <ac:graphicFrameMkLst>
            <pc:docMk/>
            <pc:sldMk cId="1122025176" sldId="261"/>
            <ac:graphicFrameMk id="11" creationId="{6889CD9A-DE40-4350-BCF3-1275729750CA}"/>
          </ac:graphicFrameMkLst>
        </pc:graphicFrameChg>
        <pc:graphicFrameChg chg="add del mod">
          <ac:chgData name="Valeeva, Kamilla" userId="e1b46fd6-2a73-4eae-a810-0c5aa660dcb4" providerId="ADAL" clId="{72A91CC0-78AA-4F52-8C8D-BD4784CB1BE8}" dt="2022-05-16T10:16:08.609" v="1410"/>
          <ac:graphicFrameMkLst>
            <pc:docMk/>
            <pc:sldMk cId="1122025176" sldId="261"/>
            <ac:graphicFrameMk id="12" creationId="{EC52F1AC-29D4-4F31-9407-99D730ED5410}"/>
          </ac:graphicFrameMkLst>
        </pc:graphicFrameChg>
        <pc:picChg chg="add del mod">
          <ac:chgData name="Valeeva, Kamilla" userId="e1b46fd6-2a73-4eae-a810-0c5aa660dcb4" providerId="ADAL" clId="{72A91CC0-78AA-4F52-8C8D-BD4784CB1BE8}" dt="2022-05-16T09:38:17.373" v="1017" actId="478"/>
          <ac:picMkLst>
            <pc:docMk/>
            <pc:sldMk cId="1122025176" sldId="261"/>
            <ac:picMk id="4" creationId="{BA6A8FA3-85C5-42B2-8EC4-5ADED31E8E2A}"/>
          </ac:picMkLst>
        </pc:picChg>
        <pc:picChg chg="add del mod modCrop">
          <ac:chgData name="Valeeva, Kamilla" userId="e1b46fd6-2a73-4eae-a810-0c5aa660dcb4" providerId="ADAL" clId="{72A91CC0-78AA-4F52-8C8D-BD4784CB1BE8}" dt="2022-05-16T13:14:19.822" v="3294" actId="1076"/>
          <ac:picMkLst>
            <pc:docMk/>
            <pc:sldMk cId="1122025176" sldId="261"/>
            <ac:picMk id="6" creationId="{1FC141C8-9405-48B1-B146-DBDD8ED4461D}"/>
          </ac:picMkLst>
        </pc:picChg>
        <pc:picChg chg="del mod">
          <ac:chgData name="Valeeva, Kamilla" userId="e1b46fd6-2a73-4eae-a810-0c5aa660dcb4" providerId="ADAL" clId="{72A91CC0-78AA-4F52-8C8D-BD4784CB1BE8}" dt="2022-05-16T10:15:44.813" v="1406" actId="478"/>
          <ac:picMkLst>
            <pc:docMk/>
            <pc:sldMk cId="1122025176" sldId="261"/>
            <ac:picMk id="8" creationId="{A6C2B312-45D4-4170-9005-217DB779EA23}"/>
          </ac:picMkLst>
        </pc:picChg>
        <pc:picChg chg="add del mod modCrop">
          <ac:chgData name="Valeeva, Kamilla" userId="e1b46fd6-2a73-4eae-a810-0c5aa660dcb4" providerId="ADAL" clId="{72A91CC0-78AA-4F52-8C8D-BD4784CB1BE8}" dt="2022-05-16T10:19:39.707" v="1420" actId="478"/>
          <ac:picMkLst>
            <pc:docMk/>
            <pc:sldMk cId="1122025176" sldId="261"/>
            <ac:picMk id="9" creationId="{ABF41935-F3CA-48DB-93A2-45C08F55AA73}"/>
          </ac:picMkLst>
        </pc:picChg>
        <pc:picChg chg="add mod">
          <ac:chgData name="Valeeva, Kamilla" userId="e1b46fd6-2a73-4eae-a810-0c5aa660dcb4" providerId="ADAL" clId="{72A91CC0-78AA-4F52-8C8D-BD4784CB1BE8}" dt="2022-05-16T10:19:46.656" v="1424" actId="1076"/>
          <ac:picMkLst>
            <pc:docMk/>
            <pc:sldMk cId="1122025176" sldId="261"/>
            <ac:picMk id="15" creationId="{7FD8E41E-B351-4A8D-9324-0289A957D957}"/>
          </ac:picMkLst>
        </pc:picChg>
        <pc:picChg chg="add del">
          <ac:chgData name="Valeeva, Kamilla" userId="e1b46fd6-2a73-4eae-a810-0c5aa660dcb4" providerId="ADAL" clId="{72A91CC0-78AA-4F52-8C8D-BD4784CB1BE8}" dt="2022-05-16T09:37:35.192" v="1011"/>
          <ac:picMkLst>
            <pc:docMk/>
            <pc:sldMk cId="1122025176" sldId="261"/>
            <ac:picMk id="2050" creationId="{9B57535A-6B5B-4484-B110-EDAEFA3CF3C6}"/>
          </ac:picMkLst>
        </pc:picChg>
      </pc:sldChg>
      <pc:sldChg chg="addSp delSp modSp mod">
        <pc:chgData name="Valeeva, Kamilla" userId="e1b46fd6-2a73-4eae-a810-0c5aa660dcb4" providerId="ADAL" clId="{72A91CC0-78AA-4F52-8C8D-BD4784CB1BE8}" dt="2022-05-16T13:14:58.355" v="3305" actId="1076"/>
        <pc:sldMkLst>
          <pc:docMk/>
          <pc:sldMk cId="2674339637" sldId="262"/>
        </pc:sldMkLst>
        <pc:spChg chg="mod">
          <ac:chgData name="Valeeva, Kamilla" userId="e1b46fd6-2a73-4eae-a810-0c5aa660dcb4" providerId="ADAL" clId="{72A91CC0-78AA-4F52-8C8D-BD4784CB1BE8}" dt="2022-05-16T10:32:45.835" v="2401" actId="1076"/>
          <ac:spMkLst>
            <pc:docMk/>
            <pc:sldMk cId="2674339637" sldId="262"/>
            <ac:spMk id="2" creationId="{1A38DFCB-9D94-4F47-94CC-FB5D24FAC50C}"/>
          </ac:spMkLst>
        </pc:spChg>
        <pc:spChg chg="mod">
          <ac:chgData name="Valeeva, Kamilla" userId="e1b46fd6-2a73-4eae-a810-0c5aa660dcb4" providerId="ADAL" clId="{72A91CC0-78AA-4F52-8C8D-BD4784CB1BE8}" dt="2022-05-16T10:33:08.500" v="2406" actId="1076"/>
          <ac:spMkLst>
            <pc:docMk/>
            <pc:sldMk cId="2674339637" sldId="262"/>
            <ac:spMk id="3" creationId="{A88FD600-95B0-4913-9FD1-61B153B019AD}"/>
          </ac:spMkLst>
        </pc:spChg>
        <pc:spChg chg="add del mod">
          <ac:chgData name="Valeeva, Kamilla" userId="e1b46fd6-2a73-4eae-a810-0c5aa660dcb4" providerId="ADAL" clId="{72A91CC0-78AA-4F52-8C8D-BD4784CB1BE8}" dt="2022-05-16T10:33:05.643" v="2405" actId="1076"/>
          <ac:spMkLst>
            <pc:docMk/>
            <pc:sldMk cId="2674339637" sldId="262"/>
            <ac:spMk id="5" creationId="{559DF79F-13BF-4F23-9F0A-0011617CA587}"/>
          </ac:spMkLst>
        </pc:spChg>
        <pc:spChg chg="add mod">
          <ac:chgData name="Valeeva, Kamilla" userId="e1b46fd6-2a73-4eae-a810-0c5aa660dcb4" providerId="ADAL" clId="{72A91CC0-78AA-4F52-8C8D-BD4784CB1BE8}" dt="2022-05-16T13:14:58.355" v="3305" actId="1076"/>
          <ac:spMkLst>
            <pc:docMk/>
            <pc:sldMk cId="2674339637" sldId="262"/>
            <ac:spMk id="6" creationId="{81C87B5E-E190-42CA-8786-CC6F7BB0521A}"/>
          </ac:spMkLst>
        </pc:spChg>
        <pc:graphicFrameChg chg="add del">
          <ac:chgData name="Valeeva, Kamilla" userId="e1b46fd6-2a73-4eae-a810-0c5aa660dcb4" providerId="ADAL" clId="{72A91CC0-78AA-4F52-8C8D-BD4784CB1BE8}" dt="2022-05-16T10:31:40.160" v="2367" actId="26606"/>
          <ac:graphicFrameMkLst>
            <pc:docMk/>
            <pc:sldMk cId="2674339637" sldId="262"/>
            <ac:graphicFrameMk id="3076" creationId="{2F32C966-3B82-CCB9-D6AF-BCF767DF9453}"/>
          </ac:graphicFrameMkLst>
        </pc:graphicFrameChg>
        <pc:graphicFrameChg chg="add del">
          <ac:chgData name="Valeeva, Kamilla" userId="e1b46fd6-2a73-4eae-a810-0c5aa660dcb4" providerId="ADAL" clId="{72A91CC0-78AA-4F52-8C8D-BD4784CB1BE8}" dt="2022-05-16T10:31:40.762" v="2369" actId="26606"/>
          <ac:graphicFrameMkLst>
            <pc:docMk/>
            <pc:sldMk cId="2674339637" sldId="262"/>
            <ac:graphicFrameMk id="3078" creationId="{4329D243-B315-D93D-1F28-7D9B4929BBC4}"/>
          </ac:graphicFrameMkLst>
        </pc:graphicFrameChg>
        <pc:graphicFrameChg chg="add del">
          <ac:chgData name="Valeeva, Kamilla" userId="e1b46fd6-2a73-4eae-a810-0c5aa660dcb4" providerId="ADAL" clId="{72A91CC0-78AA-4F52-8C8D-BD4784CB1BE8}" dt="2022-05-16T10:31:42.021" v="2371" actId="26606"/>
          <ac:graphicFrameMkLst>
            <pc:docMk/>
            <pc:sldMk cId="2674339637" sldId="262"/>
            <ac:graphicFrameMk id="3080" creationId="{D4F68A52-0AEA-806E-33D4-03E65EE8C703}"/>
          </ac:graphicFrameMkLst>
        </pc:graphicFrameChg>
        <pc:picChg chg="add mod">
          <ac:chgData name="Valeeva, Kamilla" userId="e1b46fd6-2a73-4eae-a810-0c5aa660dcb4" providerId="ADAL" clId="{72A91CC0-78AA-4F52-8C8D-BD4784CB1BE8}" dt="2022-05-16T13:14:28.638" v="3297" actId="1076"/>
          <ac:picMkLst>
            <pc:docMk/>
            <pc:sldMk cId="2674339637" sldId="262"/>
            <ac:picMk id="3074" creationId="{030A4923-0A42-4323-8C88-5A3394D258DA}"/>
          </ac:picMkLst>
        </pc:picChg>
      </pc:sldChg>
      <pc:sldChg chg="addSp delSp modSp mod">
        <pc:chgData name="Valeeva, Kamilla" userId="e1b46fd6-2a73-4eae-a810-0c5aa660dcb4" providerId="ADAL" clId="{72A91CC0-78AA-4F52-8C8D-BD4784CB1BE8}" dt="2022-05-16T13:18:21.213" v="3337"/>
        <pc:sldMkLst>
          <pc:docMk/>
          <pc:sldMk cId="739854087" sldId="263"/>
        </pc:sldMkLst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739854087" sldId="263"/>
            <ac:spMk id="2" creationId="{1A38DFCB-9D94-4F47-94CC-FB5D24FAC50C}"/>
          </ac:spMkLst>
        </pc:spChg>
        <pc:spChg chg="mod">
          <ac:chgData name="Valeeva, Kamilla" userId="e1b46fd6-2a73-4eae-a810-0c5aa660dcb4" providerId="ADAL" clId="{72A91CC0-78AA-4F52-8C8D-BD4784CB1BE8}" dt="2022-05-16T10:22:10.077" v="1425" actId="14100"/>
          <ac:spMkLst>
            <pc:docMk/>
            <pc:sldMk cId="739854087" sldId="263"/>
            <ac:spMk id="3" creationId="{A88FD600-95B0-4913-9FD1-61B153B019AD}"/>
          </ac:spMkLst>
        </pc:spChg>
        <pc:spChg chg="mod">
          <ac:chgData name="Valeeva, Kamilla" userId="e1b46fd6-2a73-4eae-a810-0c5aa660dcb4" providerId="ADAL" clId="{72A91CC0-78AA-4F52-8C8D-BD4784CB1BE8}" dt="2022-05-16T10:33:20.429" v="2408" actId="1076"/>
          <ac:spMkLst>
            <pc:docMk/>
            <pc:sldMk cId="739854087" sldId="263"/>
            <ac:spMk id="7" creationId="{C6298735-C93E-4D7A-B564-E3450E33C7D9}"/>
          </ac:spMkLst>
        </pc:spChg>
        <pc:spChg chg="add mod">
          <ac:chgData name="Valeeva, Kamilla" userId="e1b46fd6-2a73-4eae-a810-0c5aa660dcb4" providerId="ADAL" clId="{72A91CC0-78AA-4F52-8C8D-BD4784CB1BE8}" dt="2022-05-16T13:14:43.087" v="3302" actId="1076"/>
          <ac:spMkLst>
            <pc:docMk/>
            <pc:sldMk cId="739854087" sldId="263"/>
            <ac:spMk id="8" creationId="{240D388D-9330-4D26-B303-F281A572AE20}"/>
          </ac:spMkLst>
        </pc:spChg>
        <pc:picChg chg="add del mod">
          <ac:chgData name="Valeeva, Kamilla" userId="e1b46fd6-2a73-4eae-a810-0c5aa660dcb4" providerId="ADAL" clId="{72A91CC0-78AA-4F52-8C8D-BD4784CB1BE8}" dt="2022-05-16T13:14:32.407" v="3298" actId="478"/>
          <ac:picMkLst>
            <pc:docMk/>
            <pc:sldMk cId="739854087" sldId="263"/>
            <ac:picMk id="6" creationId="{433A2E53-76AB-4AF3-9631-AF611C75983E}"/>
          </ac:picMkLst>
        </pc:picChg>
        <pc:picChg chg="add mod">
          <ac:chgData name="Valeeva, Kamilla" userId="e1b46fd6-2a73-4eae-a810-0c5aa660dcb4" providerId="ADAL" clId="{72A91CC0-78AA-4F52-8C8D-BD4784CB1BE8}" dt="2022-05-16T13:14:32.611" v="3299"/>
          <ac:picMkLst>
            <pc:docMk/>
            <pc:sldMk cId="739854087" sldId="263"/>
            <ac:picMk id="9" creationId="{C0C31524-AB25-4D75-ADD9-62AFCB83E43A}"/>
          </ac:picMkLst>
        </pc:picChg>
        <pc:picChg chg="add del mod">
          <ac:chgData name="Valeeva, Kamilla" userId="e1b46fd6-2a73-4eae-a810-0c5aa660dcb4" providerId="ADAL" clId="{72A91CC0-78AA-4F52-8C8D-BD4784CB1BE8}" dt="2022-05-16T09:39:04.349" v="1027" actId="478"/>
          <ac:picMkLst>
            <pc:docMk/>
            <pc:sldMk cId="739854087" sldId="263"/>
            <ac:picMk id="4098" creationId="{4CEEEC49-7488-409C-82FD-86C76687BDA4}"/>
          </ac:picMkLst>
        </pc:picChg>
      </pc:sldChg>
      <pc:sldChg chg="addSp delSp modSp new del mod ord">
        <pc:chgData name="Valeeva, Kamilla" userId="e1b46fd6-2a73-4eae-a810-0c5aa660dcb4" providerId="ADAL" clId="{72A91CC0-78AA-4F52-8C8D-BD4784CB1BE8}" dt="2022-05-16T13:08:06.360" v="3182" actId="2696"/>
        <pc:sldMkLst>
          <pc:docMk/>
          <pc:sldMk cId="2212912637" sldId="264"/>
        </pc:sldMkLst>
        <pc:spChg chg="mod">
          <ac:chgData name="Valeeva, Kamilla" userId="e1b46fd6-2a73-4eae-a810-0c5aa660dcb4" providerId="ADAL" clId="{72A91CC0-78AA-4F52-8C8D-BD4784CB1BE8}" dt="2022-05-16T13:05:28.886" v="3065" actId="20577"/>
          <ac:spMkLst>
            <pc:docMk/>
            <pc:sldMk cId="2212912637" sldId="264"/>
            <ac:spMk id="2" creationId="{70BE6CD2-BEEF-47AC-BE23-305CDE313E1A}"/>
          </ac:spMkLst>
        </pc:spChg>
        <pc:spChg chg="mod">
          <ac:chgData name="Valeeva, Kamilla" userId="e1b46fd6-2a73-4eae-a810-0c5aa660dcb4" providerId="ADAL" clId="{72A91CC0-78AA-4F52-8C8D-BD4784CB1BE8}" dt="2022-05-16T13:07:49.668" v="3178" actId="403"/>
          <ac:spMkLst>
            <pc:docMk/>
            <pc:sldMk cId="2212912637" sldId="264"/>
            <ac:spMk id="3" creationId="{01A55000-AEA7-4712-B6E8-16A305D072EF}"/>
          </ac:spMkLst>
        </pc:spChg>
        <pc:spChg chg="add del mod">
          <ac:chgData name="Valeeva, Kamilla" userId="e1b46fd6-2a73-4eae-a810-0c5aa660dcb4" providerId="ADAL" clId="{72A91CC0-78AA-4F52-8C8D-BD4784CB1BE8}" dt="2022-05-16T09:31:41.291" v="978" actId="478"/>
          <ac:spMkLst>
            <pc:docMk/>
            <pc:sldMk cId="2212912637" sldId="264"/>
            <ac:spMk id="5" creationId="{B64F35A4-6DBC-4E44-893C-751DE0325460}"/>
          </ac:spMkLst>
        </pc:spChg>
        <pc:spChg chg="add del">
          <ac:chgData name="Valeeva, Kamilla" userId="e1b46fd6-2a73-4eae-a810-0c5aa660dcb4" providerId="ADAL" clId="{72A91CC0-78AA-4F52-8C8D-BD4784CB1BE8}" dt="2022-05-16T09:32:32.275" v="982" actId="22"/>
          <ac:spMkLst>
            <pc:docMk/>
            <pc:sldMk cId="2212912637" sldId="264"/>
            <ac:spMk id="6" creationId="{34CF5CCE-2302-431B-8319-5E4F6F8AB7B1}"/>
          </ac:spMkLst>
        </pc:spChg>
        <pc:spChg chg="add del mod">
          <ac:chgData name="Valeeva, Kamilla" userId="e1b46fd6-2a73-4eae-a810-0c5aa660dcb4" providerId="ADAL" clId="{72A91CC0-78AA-4F52-8C8D-BD4784CB1BE8}" dt="2022-05-16T13:08:03.246" v="3181" actId="21"/>
          <ac:spMkLst>
            <pc:docMk/>
            <pc:sldMk cId="2212912637" sldId="264"/>
            <ac:spMk id="8" creationId="{9E5E26A1-BFEA-4917-A7E4-752774833754}"/>
          </ac:spMkLst>
        </pc:spChg>
        <pc:spChg chg="add del mod">
          <ac:chgData name="Valeeva, Kamilla" userId="e1b46fd6-2a73-4eae-a810-0c5aa660dcb4" providerId="ADAL" clId="{72A91CC0-78AA-4F52-8C8D-BD4784CB1BE8}" dt="2022-05-16T13:02:06.428" v="2834" actId="21"/>
          <ac:spMkLst>
            <pc:docMk/>
            <pc:sldMk cId="2212912637" sldId="264"/>
            <ac:spMk id="16" creationId="{8773752E-9604-4CE1-90F5-E0434D1E6A33}"/>
          </ac:spMkLst>
        </pc:spChg>
        <pc:spChg chg="add del mod">
          <ac:chgData name="Valeeva, Kamilla" userId="e1b46fd6-2a73-4eae-a810-0c5aa660dcb4" providerId="ADAL" clId="{72A91CC0-78AA-4F52-8C8D-BD4784CB1BE8}" dt="2022-05-16T13:07:53.876" v="3179" actId="478"/>
          <ac:spMkLst>
            <pc:docMk/>
            <pc:sldMk cId="2212912637" sldId="264"/>
            <ac:spMk id="18" creationId="{6FA6A536-A6D0-42DA-A0CD-392D0D785BBB}"/>
          </ac:spMkLst>
        </pc:spChg>
        <pc:grpChg chg="add del mod">
          <ac:chgData name="Valeeva, Kamilla" userId="e1b46fd6-2a73-4eae-a810-0c5aa660dcb4" providerId="ADAL" clId="{72A91CC0-78AA-4F52-8C8D-BD4784CB1BE8}" dt="2022-05-16T09:43:56.560" v="1095" actId="478"/>
          <ac:grpSpMkLst>
            <pc:docMk/>
            <pc:sldMk cId="2212912637" sldId="264"/>
            <ac:grpSpMk id="9" creationId="{15F3778D-8AD3-4A62-A092-E52D687A0E51}"/>
          </ac:grpSpMkLst>
        </pc:grpChg>
        <pc:grpChg chg="add mod">
          <ac:chgData name="Valeeva, Kamilla" userId="e1b46fd6-2a73-4eae-a810-0c5aa660dcb4" providerId="ADAL" clId="{72A91CC0-78AA-4F52-8C8D-BD4784CB1BE8}" dt="2022-05-16T09:44:15.777" v="1104"/>
          <ac:grpSpMkLst>
            <pc:docMk/>
            <pc:sldMk cId="2212912637" sldId="264"/>
            <ac:grpSpMk id="12" creationId="{44474025-B9E8-4878-8F4C-85D0CC49B5F9}"/>
          </ac:grpSpMkLst>
        </pc:grpChg>
        <pc:picChg chg="mod">
          <ac:chgData name="Valeeva, Kamilla" userId="e1b46fd6-2a73-4eae-a810-0c5aa660dcb4" providerId="ADAL" clId="{72A91CC0-78AA-4F52-8C8D-BD4784CB1BE8}" dt="2022-05-16T09:39:38.858" v="1030"/>
          <ac:picMkLst>
            <pc:docMk/>
            <pc:sldMk cId="2212912637" sldId="264"/>
            <ac:picMk id="10" creationId="{A67DBF1E-4839-4127-9762-7CA223E7AEBE}"/>
          </ac:picMkLst>
        </pc:picChg>
        <pc:picChg chg="mod">
          <ac:chgData name="Valeeva, Kamilla" userId="e1b46fd6-2a73-4eae-a810-0c5aa660dcb4" providerId="ADAL" clId="{72A91CC0-78AA-4F52-8C8D-BD4784CB1BE8}" dt="2022-05-16T09:39:38.858" v="1030"/>
          <ac:picMkLst>
            <pc:docMk/>
            <pc:sldMk cId="2212912637" sldId="264"/>
            <ac:picMk id="11" creationId="{959801BB-68EA-4FFF-B4AF-9318CCD3F71F}"/>
          </ac:picMkLst>
        </pc:picChg>
        <pc:picChg chg="mod">
          <ac:chgData name="Valeeva, Kamilla" userId="e1b46fd6-2a73-4eae-a810-0c5aa660dcb4" providerId="ADAL" clId="{72A91CC0-78AA-4F52-8C8D-BD4784CB1BE8}" dt="2022-05-16T09:44:15.777" v="1104"/>
          <ac:picMkLst>
            <pc:docMk/>
            <pc:sldMk cId="2212912637" sldId="264"/>
            <ac:picMk id="13" creationId="{34878CEA-77B2-47E7-ABE3-760C50891984}"/>
          </ac:picMkLst>
        </pc:picChg>
        <pc:picChg chg="mod">
          <ac:chgData name="Valeeva, Kamilla" userId="e1b46fd6-2a73-4eae-a810-0c5aa660dcb4" providerId="ADAL" clId="{72A91CC0-78AA-4F52-8C8D-BD4784CB1BE8}" dt="2022-05-16T09:44:15.777" v="1104"/>
          <ac:picMkLst>
            <pc:docMk/>
            <pc:sldMk cId="2212912637" sldId="264"/>
            <ac:picMk id="14" creationId="{B1FD3C89-5225-40A4-8FB4-6DFAF0FFBB9E}"/>
          </ac:picMkLst>
        </pc:picChg>
      </pc:sldChg>
      <pc:sldChg chg="addSp delSp modSp new add del mod">
        <pc:chgData name="Valeeva, Kamilla" userId="e1b46fd6-2a73-4eae-a810-0c5aa660dcb4" providerId="ADAL" clId="{72A91CC0-78AA-4F52-8C8D-BD4784CB1BE8}" dt="2022-05-16T13:00:00.153" v="2788" actId="47"/>
        <pc:sldMkLst>
          <pc:docMk/>
          <pc:sldMk cId="2647322394" sldId="265"/>
        </pc:sldMkLst>
        <pc:spChg chg="mod">
          <ac:chgData name="Valeeva, Kamilla" userId="e1b46fd6-2a73-4eae-a810-0c5aa660dcb4" providerId="ADAL" clId="{72A91CC0-78AA-4F52-8C8D-BD4784CB1BE8}" dt="2022-05-16T09:43:04.382" v="1086" actId="20577"/>
          <ac:spMkLst>
            <pc:docMk/>
            <pc:sldMk cId="2647322394" sldId="265"/>
            <ac:spMk id="2" creationId="{8EAD5398-439A-4CEE-8814-5DEAEFA08423}"/>
          </ac:spMkLst>
        </pc:spChg>
        <pc:spChg chg="del mod">
          <ac:chgData name="Valeeva, Kamilla" userId="e1b46fd6-2a73-4eae-a810-0c5aa660dcb4" providerId="ADAL" clId="{72A91CC0-78AA-4F52-8C8D-BD4784CB1BE8}" dt="2022-05-16T09:20:18.392" v="833" actId="21"/>
          <ac:spMkLst>
            <pc:docMk/>
            <pc:sldMk cId="2647322394" sldId="265"/>
            <ac:spMk id="3" creationId="{D96A41D4-1D91-43A1-B8EA-D64FE016EDFD}"/>
          </ac:spMkLst>
        </pc:spChg>
        <pc:spChg chg="add mod">
          <ac:chgData name="Valeeva, Kamilla" userId="e1b46fd6-2a73-4eae-a810-0c5aa660dcb4" providerId="ADAL" clId="{72A91CC0-78AA-4F52-8C8D-BD4784CB1BE8}" dt="2022-05-16T12:59:55.501" v="2786" actId="21"/>
          <ac:spMkLst>
            <pc:docMk/>
            <pc:sldMk cId="2647322394" sldId="265"/>
            <ac:spMk id="4" creationId="{7AED0457-7E48-4ED1-B86D-1CCC91D92E26}"/>
          </ac:spMkLst>
        </pc:spChg>
        <pc:grpChg chg="add del mod">
          <ac:chgData name="Valeeva, Kamilla" userId="e1b46fd6-2a73-4eae-a810-0c5aa660dcb4" providerId="ADAL" clId="{72A91CC0-78AA-4F52-8C8D-BD4784CB1BE8}" dt="2022-05-16T09:43:59.057" v="1098" actId="478"/>
          <ac:grpSpMkLst>
            <pc:docMk/>
            <pc:sldMk cId="2647322394" sldId="265"/>
            <ac:grpSpMk id="5" creationId="{1C123DB0-9086-4D48-9692-DB1A618FC2A9}"/>
          </ac:grpSpMkLst>
        </pc:grpChg>
        <pc:grpChg chg="add mod">
          <ac:chgData name="Valeeva, Kamilla" userId="e1b46fd6-2a73-4eae-a810-0c5aa660dcb4" providerId="ADAL" clId="{72A91CC0-78AA-4F52-8C8D-BD4784CB1BE8}" dt="2022-05-16T09:44:16.991" v="1105"/>
          <ac:grpSpMkLst>
            <pc:docMk/>
            <pc:sldMk cId="2647322394" sldId="265"/>
            <ac:grpSpMk id="8" creationId="{ADB68009-F27C-4689-A6BD-108DF18091D4}"/>
          </ac:grpSpMkLst>
        </pc:grpChg>
        <pc:picChg chg="mod">
          <ac:chgData name="Valeeva, Kamilla" userId="e1b46fd6-2a73-4eae-a810-0c5aa660dcb4" providerId="ADAL" clId="{72A91CC0-78AA-4F52-8C8D-BD4784CB1BE8}" dt="2022-05-16T09:39:40.464" v="1031"/>
          <ac:picMkLst>
            <pc:docMk/>
            <pc:sldMk cId="2647322394" sldId="265"/>
            <ac:picMk id="6" creationId="{E8D9CF34-B94E-418B-91C2-24919A081EEE}"/>
          </ac:picMkLst>
        </pc:picChg>
        <pc:picChg chg="mod">
          <ac:chgData name="Valeeva, Kamilla" userId="e1b46fd6-2a73-4eae-a810-0c5aa660dcb4" providerId="ADAL" clId="{72A91CC0-78AA-4F52-8C8D-BD4784CB1BE8}" dt="2022-05-16T09:39:40.464" v="1031"/>
          <ac:picMkLst>
            <pc:docMk/>
            <pc:sldMk cId="2647322394" sldId="265"/>
            <ac:picMk id="7" creationId="{C1869412-DF56-4717-A2D7-1F29C982EF44}"/>
          </ac:picMkLst>
        </pc:picChg>
        <pc:picChg chg="mod">
          <ac:chgData name="Valeeva, Kamilla" userId="e1b46fd6-2a73-4eae-a810-0c5aa660dcb4" providerId="ADAL" clId="{72A91CC0-78AA-4F52-8C8D-BD4784CB1BE8}" dt="2022-05-16T09:44:16.991" v="1105"/>
          <ac:picMkLst>
            <pc:docMk/>
            <pc:sldMk cId="2647322394" sldId="265"/>
            <ac:picMk id="9" creationId="{1ADF56BF-956D-4BCB-A263-ECFB31E74CA6}"/>
          </ac:picMkLst>
        </pc:picChg>
        <pc:picChg chg="mod">
          <ac:chgData name="Valeeva, Kamilla" userId="e1b46fd6-2a73-4eae-a810-0c5aa660dcb4" providerId="ADAL" clId="{72A91CC0-78AA-4F52-8C8D-BD4784CB1BE8}" dt="2022-05-16T09:44:16.991" v="1105"/>
          <ac:picMkLst>
            <pc:docMk/>
            <pc:sldMk cId="2647322394" sldId="265"/>
            <ac:picMk id="10" creationId="{AA430B36-C643-4F31-98A9-88EBE888D7A6}"/>
          </ac:picMkLst>
        </pc:picChg>
      </pc:sldChg>
      <pc:sldChg chg="addSp delSp modSp add del mod">
        <pc:chgData name="Valeeva, Kamilla" userId="e1b46fd6-2a73-4eae-a810-0c5aa660dcb4" providerId="ADAL" clId="{72A91CC0-78AA-4F52-8C8D-BD4784CB1BE8}" dt="2022-05-16T13:00:05.846" v="2791" actId="47"/>
        <pc:sldMkLst>
          <pc:docMk/>
          <pc:sldMk cId="255731810" sldId="266"/>
        </pc:sldMkLst>
        <pc:spChg chg="mod">
          <ac:chgData name="Valeeva, Kamilla" userId="e1b46fd6-2a73-4eae-a810-0c5aa660dcb4" providerId="ADAL" clId="{72A91CC0-78AA-4F52-8C8D-BD4784CB1BE8}" dt="2022-05-16T09:43:06.497" v="1087" actId="20577"/>
          <ac:spMkLst>
            <pc:docMk/>
            <pc:sldMk cId="255731810" sldId="266"/>
            <ac:spMk id="2" creationId="{8EAD5398-439A-4CEE-8814-5DEAEFA08423}"/>
          </ac:spMkLst>
        </pc:spChg>
        <pc:spChg chg="mod">
          <ac:chgData name="Valeeva, Kamilla" userId="e1b46fd6-2a73-4eae-a810-0c5aa660dcb4" providerId="ADAL" clId="{72A91CC0-78AA-4F52-8C8D-BD4784CB1BE8}" dt="2022-05-16T13:00:02.017" v="2789" actId="21"/>
          <ac:spMkLst>
            <pc:docMk/>
            <pc:sldMk cId="255731810" sldId="266"/>
            <ac:spMk id="4" creationId="{7AED0457-7E48-4ED1-B86D-1CCC91D92E26}"/>
          </ac:spMkLst>
        </pc:spChg>
        <pc:grpChg chg="add del mod">
          <ac:chgData name="Valeeva, Kamilla" userId="e1b46fd6-2a73-4eae-a810-0c5aa660dcb4" providerId="ADAL" clId="{72A91CC0-78AA-4F52-8C8D-BD4784CB1BE8}" dt="2022-05-16T09:44:00.101" v="1099" actId="478"/>
          <ac:grpSpMkLst>
            <pc:docMk/>
            <pc:sldMk cId="255731810" sldId="266"/>
            <ac:grpSpMk id="5" creationId="{7A0F87DE-F613-49A8-9BB6-78622F7759DA}"/>
          </ac:grpSpMkLst>
        </pc:grpChg>
        <pc:grpChg chg="add mod">
          <ac:chgData name="Valeeva, Kamilla" userId="e1b46fd6-2a73-4eae-a810-0c5aa660dcb4" providerId="ADAL" clId="{72A91CC0-78AA-4F52-8C8D-BD4784CB1BE8}" dt="2022-05-16T09:44:17.863" v="1106"/>
          <ac:grpSpMkLst>
            <pc:docMk/>
            <pc:sldMk cId="255731810" sldId="266"/>
            <ac:grpSpMk id="8" creationId="{D317F488-749A-40D4-8889-75EBDF9828B1}"/>
          </ac:grpSpMkLst>
        </pc:grpChg>
        <pc:picChg chg="mod">
          <ac:chgData name="Valeeva, Kamilla" userId="e1b46fd6-2a73-4eae-a810-0c5aa660dcb4" providerId="ADAL" clId="{72A91CC0-78AA-4F52-8C8D-BD4784CB1BE8}" dt="2022-05-16T09:39:41.759" v="1032"/>
          <ac:picMkLst>
            <pc:docMk/>
            <pc:sldMk cId="255731810" sldId="266"/>
            <ac:picMk id="6" creationId="{62ACCAFE-2C80-4DE9-922A-1607B322E645}"/>
          </ac:picMkLst>
        </pc:picChg>
        <pc:picChg chg="mod">
          <ac:chgData name="Valeeva, Kamilla" userId="e1b46fd6-2a73-4eae-a810-0c5aa660dcb4" providerId="ADAL" clId="{72A91CC0-78AA-4F52-8C8D-BD4784CB1BE8}" dt="2022-05-16T09:39:41.759" v="1032"/>
          <ac:picMkLst>
            <pc:docMk/>
            <pc:sldMk cId="255731810" sldId="266"/>
            <ac:picMk id="7" creationId="{10E8F107-496C-4E79-9BA2-4D8E12BC0CE9}"/>
          </ac:picMkLst>
        </pc:picChg>
        <pc:picChg chg="mod">
          <ac:chgData name="Valeeva, Kamilla" userId="e1b46fd6-2a73-4eae-a810-0c5aa660dcb4" providerId="ADAL" clId="{72A91CC0-78AA-4F52-8C8D-BD4784CB1BE8}" dt="2022-05-16T09:44:17.863" v="1106"/>
          <ac:picMkLst>
            <pc:docMk/>
            <pc:sldMk cId="255731810" sldId="266"/>
            <ac:picMk id="9" creationId="{89681747-7334-43A9-91A3-8EFB2C422B2E}"/>
          </ac:picMkLst>
        </pc:picChg>
        <pc:picChg chg="mod">
          <ac:chgData name="Valeeva, Kamilla" userId="e1b46fd6-2a73-4eae-a810-0c5aa660dcb4" providerId="ADAL" clId="{72A91CC0-78AA-4F52-8C8D-BD4784CB1BE8}" dt="2022-05-16T09:44:17.863" v="1106"/>
          <ac:picMkLst>
            <pc:docMk/>
            <pc:sldMk cId="255731810" sldId="266"/>
            <ac:picMk id="10" creationId="{3457DFC7-C28C-43FB-A585-6291D1D0CE88}"/>
          </ac:picMkLst>
        </pc:picChg>
      </pc:sldChg>
      <pc:sldChg chg="addSp delSp modSp new mod ord addCm delCm modCm">
        <pc:chgData name="Valeeva, Kamilla" userId="e1b46fd6-2a73-4eae-a810-0c5aa660dcb4" providerId="ADAL" clId="{72A91CC0-78AA-4F52-8C8D-BD4784CB1BE8}" dt="2022-05-16T19:31:08.984" v="4369" actId="1076"/>
        <pc:sldMkLst>
          <pc:docMk/>
          <pc:sldMk cId="174979802" sldId="267"/>
        </pc:sldMkLst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174979802" sldId="267"/>
            <ac:spMk id="2" creationId="{01F2F252-F907-4563-845B-099C53724058}"/>
          </ac:spMkLst>
        </pc:spChg>
        <pc:spChg chg="del mod">
          <ac:chgData name="Valeeva, Kamilla" userId="e1b46fd6-2a73-4eae-a810-0c5aa660dcb4" providerId="ADAL" clId="{72A91CC0-78AA-4F52-8C8D-BD4784CB1BE8}" dt="2022-05-16T10:06:58.470" v="1389" actId="478"/>
          <ac:spMkLst>
            <pc:docMk/>
            <pc:sldMk cId="174979802" sldId="267"/>
            <ac:spMk id="3" creationId="{78DD055C-A56E-44E5-AAE4-7089925B3254}"/>
          </ac:spMkLst>
        </pc:spChg>
        <pc:picChg chg="add mod">
          <ac:chgData name="Valeeva, Kamilla" userId="e1b46fd6-2a73-4eae-a810-0c5aa660dcb4" providerId="ADAL" clId="{72A91CC0-78AA-4F52-8C8D-BD4784CB1BE8}" dt="2022-05-16T13:27:32.516" v="3429"/>
          <ac:picMkLst>
            <pc:docMk/>
            <pc:sldMk cId="174979802" sldId="267"/>
            <ac:picMk id="4" creationId="{00D643FF-EBE5-4D20-BE0B-8E0832985654}"/>
          </ac:picMkLst>
        </pc:picChg>
        <pc:picChg chg="add del mod">
          <ac:chgData name="Valeeva, Kamilla" userId="e1b46fd6-2a73-4eae-a810-0c5aa660dcb4" providerId="ADAL" clId="{72A91CC0-78AA-4F52-8C8D-BD4784CB1BE8}" dt="2022-05-16T10:08:46.606" v="1398" actId="478"/>
          <ac:picMkLst>
            <pc:docMk/>
            <pc:sldMk cId="174979802" sldId="267"/>
            <ac:picMk id="6" creationId="{F04BCC24-34FF-43BE-86B6-51F81CFB7322}"/>
          </ac:picMkLst>
        </pc:picChg>
        <pc:picChg chg="add del mod">
          <ac:chgData name="Valeeva, Kamilla" userId="e1b46fd6-2a73-4eae-a810-0c5aa660dcb4" providerId="ADAL" clId="{72A91CC0-78AA-4F52-8C8D-BD4784CB1BE8}" dt="2022-05-16T10:08:46.242" v="1397" actId="478"/>
          <ac:picMkLst>
            <pc:docMk/>
            <pc:sldMk cId="174979802" sldId="267"/>
            <ac:picMk id="8" creationId="{3ABDA2C4-2579-4E73-A7E9-25906C04FCBB}"/>
          </ac:picMkLst>
        </pc:picChg>
        <pc:picChg chg="add del mod">
          <ac:chgData name="Valeeva, Kamilla" userId="e1b46fd6-2a73-4eae-a810-0c5aa660dcb4" providerId="ADAL" clId="{72A91CC0-78AA-4F52-8C8D-BD4784CB1BE8}" dt="2022-05-16T13:32:17.811" v="3430" actId="478"/>
          <ac:picMkLst>
            <pc:docMk/>
            <pc:sldMk cId="174979802" sldId="267"/>
            <ac:picMk id="10" creationId="{654FA51D-1E65-46EB-9546-129922BE4576}"/>
          </ac:picMkLst>
        </pc:picChg>
        <pc:picChg chg="add del mod">
          <ac:chgData name="Valeeva, Kamilla" userId="e1b46fd6-2a73-4eae-a810-0c5aa660dcb4" providerId="ADAL" clId="{72A91CC0-78AA-4F52-8C8D-BD4784CB1BE8}" dt="2022-05-16T15:48:02.695" v="4341" actId="478"/>
          <ac:picMkLst>
            <pc:docMk/>
            <pc:sldMk cId="174979802" sldId="267"/>
            <ac:picMk id="12" creationId="{15DBD4C2-A87F-4031-821A-F7FDD95AD69B}"/>
          </ac:picMkLst>
        </pc:picChg>
        <pc:picChg chg="add del mod">
          <ac:chgData name="Valeeva, Kamilla" userId="e1b46fd6-2a73-4eae-a810-0c5aa660dcb4" providerId="ADAL" clId="{72A91CC0-78AA-4F52-8C8D-BD4784CB1BE8}" dt="2022-05-16T16:02:30.409" v="4349" actId="478"/>
          <ac:picMkLst>
            <pc:docMk/>
            <pc:sldMk cId="174979802" sldId="267"/>
            <ac:picMk id="14" creationId="{7B415FC8-7AC5-4F35-9714-EA07F8686FBD}"/>
          </ac:picMkLst>
        </pc:picChg>
        <pc:picChg chg="add mod">
          <ac:chgData name="Valeeva, Kamilla" userId="e1b46fd6-2a73-4eae-a810-0c5aa660dcb4" providerId="ADAL" clId="{72A91CC0-78AA-4F52-8C8D-BD4784CB1BE8}" dt="2022-05-16T19:31:08.984" v="4369" actId="1076"/>
          <ac:picMkLst>
            <pc:docMk/>
            <pc:sldMk cId="174979802" sldId="267"/>
            <ac:picMk id="16" creationId="{CBA909D0-D01D-42CF-8716-8B55983C0184}"/>
          </ac:picMkLst>
        </pc:picChg>
      </pc:sldChg>
      <pc:sldChg chg="addSp delSp modSp add mod">
        <pc:chgData name="Valeeva, Kamilla" userId="e1b46fd6-2a73-4eae-a810-0c5aa660dcb4" providerId="ADAL" clId="{72A91CC0-78AA-4F52-8C8D-BD4784CB1BE8}" dt="2022-05-16T15:04:20.502" v="4339" actId="1036"/>
        <pc:sldMkLst>
          <pc:docMk/>
          <pc:sldMk cId="2368945097" sldId="268"/>
        </pc:sldMkLst>
        <pc:spChg chg="mod">
          <ac:chgData name="Valeeva, Kamilla" userId="e1b46fd6-2a73-4eae-a810-0c5aa660dcb4" providerId="ADAL" clId="{72A91CC0-78AA-4F52-8C8D-BD4784CB1BE8}" dt="2022-05-16T13:21:59.508" v="3378" actId="255"/>
          <ac:spMkLst>
            <pc:docMk/>
            <pc:sldMk cId="2368945097" sldId="268"/>
            <ac:spMk id="2" creationId="{C4B0E975-7709-40D0-ABB5-A6D3966B2B1F}"/>
          </ac:spMkLst>
        </pc:spChg>
        <pc:spChg chg="del">
          <ac:chgData name="Valeeva, Kamilla" userId="e1b46fd6-2a73-4eae-a810-0c5aa660dcb4" providerId="ADAL" clId="{72A91CC0-78AA-4F52-8C8D-BD4784CB1BE8}" dt="2022-05-16T09:51:03.036" v="1112" actId="478"/>
          <ac:spMkLst>
            <pc:docMk/>
            <pc:sldMk cId="2368945097" sldId="268"/>
            <ac:spMk id="3" creationId="{36BC4A86-38B8-4B0A-AD96-2ED633D63C22}"/>
          </ac:spMkLst>
        </pc:spChg>
        <pc:spChg chg="del">
          <ac:chgData name="Valeeva, Kamilla" userId="e1b46fd6-2a73-4eae-a810-0c5aa660dcb4" providerId="ADAL" clId="{72A91CC0-78AA-4F52-8C8D-BD4784CB1BE8}" dt="2022-05-16T09:51:05.074" v="1114" actId="478"/>
          <ac:spMkLst>
            <pc:docMk/>
            <pc:sldMk cId="2368945097" sldId="268"/>
            <ac:spMk id="5" creationId="{E774CB0B-8137-45BE-89CC-01325D217C02}"/>
          </ac:spMkLst>
        </pc:spChg>
        <pc:spChg chg="del">
          <ac:chgData name="Valeeva, Kamilla" userId="e1b46fd6-2a73-4eae-a810-0c5aa660dcb4" providerId="ADAL" clId="{72A91CC0-78AA-4F52-8C8D-BD4784CB1BE8}" dt="2022-05-16T09:51:05.890" v="1115" actId="478"/>
          <ac:spMkLst>
            <pc:docMk/>
            <pc:sldMk cId="2368945097" sldId="268"/>
            <ac:spMk id="6" creationId="{049C68FE-2C6B-4574-9F5B-A39388C2F745}"/>
          </ac:spMkLst>
        </pc:spChg>
        <pc:spChg chg="add del mod">
          <ac:chgData name="Valeeva, Kamilla" userId="e1b46fd6-2a73-4eae-a810-0c5aa660dcb4" providerId="ADAL" clId="{72A91CC0-78AA-4F52-8C8D-BD4784CB1BE8}" dt="2022-05-16T09:51:04.151" v="1113" actId="478"/>
          <ac:spMkLst>
            <pc:docMk/>
            <pc:sldMk cId="2368945097" sldId="268"/>
            <ac:spMk id="8" creationId="{7DEA52AE-A0E8-42B4-80A3-D28FEB997D85}"/>
          </ac:spMkLst>
        </pc:spChg>
        <pc:spChg chg="add del mod">
          <ac:chgData name="Valeeva, Kamilla" userId="e1b46fd6-2a73-4eae-a810-0c5aa660dcb4" providerId="ADAL" clId="{72A91CC0-78AA-4F52-8C8D-BD4784CB1BE8}" dt="2022-05-16T09:54:05.482" v="1208"/>
          <ac:spMkLst>
            <pc:docMk/>
            <pc:sldMk cId="2368945097" sldId="268"/>
            <ac:spMk id="14" creationId="{96E7C751-8641-499A-9368-F5D8FB7B3438}"/>
          </ac:spMkLst>
        </pc:spChg>
        <pc:spChg chg="add del mod">
          <ac:chgData name="Valeeva, Kamilla" userId="e1b46fd6-2a73-4eae-a810-0c5aa660dcb4" providerId="ADAL" clId="{72A91CC0-78AA-4F52-8C8D-BD4784CB1BE8}" dt="2022-05-16T09:54:13.441" v="1210" actId="478"/>
          <ac:spMkLst>
            <pc:docMk/>
            <pc:sldMk cId="2368945097" sldId="268"/>
            <ac:spMk id="18" creationId="{4A06D890-9867-4EA1-9967-C06C429965DE}"/>
          </ac:spMkLst>
        </pc:spChg>
        <pc:spChg chg="add mod ord">
          <ac:chgData name="Valeeva, Kamilla" userId="e1b46fd6-2a73-4eae-a810-0c5aa660dcb4" providerId="ADAL" clId="{72A91CC0-78AA-4F52-8C8D-BD4784CB1BE8}" dt="2022-05-16T09:55:36.421" v="1300" actId="164"/>
          <ac:spMkLst>
            <pc:docMk/>
            <pc:sldMk cId="2368945097" sldId="268"/>
            <ac:spMk id="20" creationId="{F74054AB-4BBA-4288-947F-18F1578C939C}"/>
          </ac:spMkLst>
        </pc:spChg>
        <pc:spChg chg="add mod">
          <ac:chgData name="Valeeva, Kamilla" userId="e1b46fd6-2a73-4eae-a810-0c5aa660dcb4" providerId="ADAL" clId="{72A91CC0-78AA-4F52-8C8D-BD4784CB1BE8}" dt="2022-05-16T09:55:26.491" v="1296" actId="164"/>
          <ac:spMkLst>
            <pc:docMk/>
            <pc:sldMk cId="2368945097" sldId="268"/>
            <ac:spMk id="22" creationId="{88AEEE0F-3769-4A51-AE5D-D79B0CA32797}"/>
          </ac:spMkLst>
        </pc:spChg>
        <pc:spChg chg="add mod">
          <ac:chgData name="Valeeva, Kamilla" userId="e1b46fd6-2a73-4eae-a810-0c5aa660dcb4" providerId="ADAL" clId="{72A91CC0-78AA-4F52-8C8D-BD4784CB1BE8}" dt="2022-05-16T09:55:30.506" v="1297" actId="164"/>
          <ac:spMkLst>
            <pc:docMk/>
            <pc:sldMk cId="2368945097" sldId="268"/>
            <ac:spMk id="24" creationId="{3C8CD4A7-8D83-4DF3-A02D-DFF7571814A9}"/>
          </ac:spMkLst>
        </pc:spChg>
        <pc:spChg chg="add mod">
          <ac:chgData name="Valeeva, Kamilla" userId="e1b46fd6-2a73-4eae-a810-0c5aa660dcb4" providerId="ADAL" clId="{72A91CC0-78AA-4F52-8C8D-BD4784CB1BE8}" dt="2022-05-16T10:39:50.277" v="2518" actId="208"/>
          <ac:spMkLst>
            <pc:docMk/>
            <pc:sldMk cId="2368945097" sldId="268"/>
            <ac:spMk id="26" creationId="{082B7DC3-FC4E-4082-BB4E-C3CE62CC66E6}"/>
          </ac:spMkLst>
        </pc:spChg>
        <pc:spChg chg="add mod">
          <ac:chgData name="Valeeva, Kamilla" userId="e1b46fd6-2a73-4eae-a810-0c5aa660dcb4" providerId="ADAL" clId="{72A91CC0-78AA-4F52-8C8D-BD4784CB1BE8}" dt="2022-05-16T10:40:24.364" v="2560" actId="1036"/>
          <ac:spMkLst>
            <pc:docMk/>
            <pc:sldMk cId="2368945097" sldId="268"/>
            <ac:spMk id="29" creationId="{CD12DE85-A615-4E7B-ADA1-C7BF91B4178F}"/>
          </ac:spMkLst>
        </pc:spChg>
        <pc:spChg chg="add del mod">
          <ac:chgData name="Valeeva, Kamilla" userId="e1b46fd6-2a73-4eae-a810-0c5aa660dcb4" providerId="ADAL" clId="{72A91CC0-78AA-4F52-8C8D-BD4784CB1BE8}" dt="2022-05-16T14:59:33.853" v="3930" actId="478"/>
          <ac:spMkLst>
            <pc:docMk/>
            <pc:sldMk cId="2368945097" sldId="268"/>
            <ac:spMk id="36" creationId="{25EF6574-62ED-4310-A832-932BBE60B420}"/>
          </ac:spMkLst>
        </pc:spChg>
        <pc:spChg chg="add mod">
          <ac:chgData name="Valeeva, Kamilla" userId="e1b46fd6-2a73-4eae-a810-0c5aa660dcb4" providerId="ADAL" clId="{72A91CC0-78AA-4F52-8C8D-BD4784CB1BE8}" dt="2022-05-16T15:04:14.919" v="4320" actId="20577"/>
          <ac:spMkLst>
            <pc:docMk/>
            <pc:sldMk cId="2368945097" sldId="268"/>
            <ac:spMk id="37" creationId="{4072805C-D816-4A65-97B9-0DC3D18D6456}"/>
          </ac:spMkLst>
        </pc:spChg>
        <pc:grpChg chg="del">
          <ac:chgData name="Valeeva, Kamilla" userId="e1b46fd6-2a73-4eae-a810-0c5aa660dcb4" providerId="ADAL" clId="{72A91CC0-78AA-4F52-8C8D-BD4784CB1BE8}" dt="2022-05-16T13:10:17.967" v="3215" actId="478"/>
          <ac:grpSpMkLst>
            <pc:docMk/>
            <pc:sldMk cId="2368945097" sldId="268"/>
            <ac:grpSpMk id="4" creationId="{525127DB-3C5E-4F54-BBFF-FAED57BF5407}"/>
          </ac:grpSpMkLst>
        </pc:grpChg>
        <pc:grpChg chg="add mod">
          <ac:chgData name="Valeeva, Kamilla" userId="e1b46fd6-2a73-4eae-a810-0c5aa660dcb4" providerId="ADAL" clId="{72A91CC0-78AA-4F52-8C8D-BD4784CB1BE8}" dt="2022-05-16T09:56:07.483" v="1302" actId="1076"/>
          <ac:grpSpMkLst>
            <pc:docMk/>
            <pc:sldMk cId="2368945097" sldId="268"/>
            <ac:grpSpMk id="21" creationId="{791FECE8-E470-467E-B99C-4E488529DD4C}"/>
          </ac:grpSpMkLst>
        </pc:grpChg>
        <pc:grpChg chg="add mod">
          <ac:chgData name="Valeeva, Kamilla" userId="e1b46fd6-2a73-4eae-a810-0c5aa660dcb4" providerId="ADAL" clId="{72A91CC0-78AA-4F52-8C8D-BD4784CB1BE8}" dt="2022-05-16T10:40:17.028" v="2523" actId="1076"/>
          <ac:grpSpMkLst>
            <pc:docMk/>
            <pc:sldMk cId="2368945097" sldId="268"/>
            <ac:grpSpMk id="23" creationId="{D00E9791-889C-4965-B504-900E4ADCFA58}"/>
          </ac:grpSpMkLst>
        </pc:grpChg>
        <pc:grpChg chg="add mod">
          <ac:chgData name="Valeeva, Kamilla" userId="e1b46fd6-2a73-4eae-a810-0c5aa660dcb4" providerId="ADAL" clId="{72A91CC0-78AA-4F52-8C8D-BD4784CB1BE8}" dt="2022-05-16T15:04:20.502" v="4339" actId="1036"/>
          <ac:grpSpMkLst>
            <pc:docMk/>
            <pc:sldMk cId="2368945097" sldId="268"/>
            <ac:grpSpMk id="25" creationId="{C55BC84F-6CE6-444D-832F-C9737353BAB1}"/>
          </ac:grpSpMkLst>
        </pc:grpChg>
        <pc:grpChg chg="add mod">
          <ac:chgData name="Valeeva, Kamilla" userId="e1b46fd6-2a73-4eae-a810-0c5aa660dcb4" providerId="ADAL" clId="{72A91CC0-78AA-4F52-8C8D-BD4784CB1BE8}" dt="2022-05-16T13:10:18.216" v="3216"/>
          <ac:grpSpMkLst>
            <pc:docMk/>
            <pc:sldMk cId="2368945097" sldId="268"/>
            <ac:grpSpMk id="30" creationId="{3F8D14A8-2F2D-4706-B04C-DF2109E5220B}"/>
          </ac:grpSpMkLst>
        </pc:grpChg>
        <pc:picChg chg="add mod">
          <ac:chgData name="Valeeva, Kamilla" userId="e1b46fd6-2a73-4eae-a810-0c5aa660dcb4" providerId="ADAL" clId="{72A91CC0-78AA-4F52-8C8D-BD4784CB1BE8}" dt="2022-05-16T09:56:23.805" v="1308" actId="14100"/>
          <ac:picMkLst>
            <pc:docMk/>
            <pc:sldMk cId="2368945097" sldId="268"/>
            <ac:picMk id="9" creationId="{A5B38FEE-55BA-4974-AA77-8196C06859D4}"/>
          </ac:picMkLst>
        </pc:picChg>
        <pc:picChg chg="add mod">
          <ac:chgData name="Valeeva, Kamilla" userId="e1b46fd6-2a73-4eae-a810-0c5aa660dcb4" providerId="ADAL" clId="{72A91CC0-78AA-4F52-8C8D-BD4784CB1BE8}" dt="2022-05-16T09:56:17.930" v="1305" actId="14100"/>
          <ac:picMkLst>
            <pc:docMk/>
            <pc:sldMk cId="2368945097" sldId="268"/>
            <ac:picMk id="11" creationId="{16333775-944B-4381-861B-7FC59E410ADA}"/>
          </ac:picMkLst>
        </pc:picChg>
        <pc:picChg chg="add mod ord">
          <ac:chgData name="Valeeva, Kamilla" userId="e1b46fd6-2a73-4eae-a810-0c5aa660dcb4" providerId="ADAL" clId="{72A91CC0-78AA-4F52-8C8D-BD4784CB1BE8}" dt="2022-05-16T09:55:39.959" v="1301" actId="1076"/>
          <ac:picMkLst>
            <pc:docMk/>
            <pc:sldMk cId="2368945097" sldId="268"/>
            <ac:picMk id="13" creationId="{77FF4C94-0F02-4948-9FF6-F371C1ADEBB8}"/>
          </ac:picMkLst>
        </pc:picChg>
        <pc:picChg chg="mod">
          <ac:chgData name="Valeeva, Kamilla" userId="e1b46fd6-2a73-4eae-a810-0c5aa660dcb4" providerId="ADAL" clId="{72A91CC0-78AA-4F52-8C8D-BD4784CB1BE8}" dt="2022-05-16T13:10:18.216" v="3216"/>
          <ac:picMkLst>
            <pc:docMk/>
            <pc:sldMk cId="2368945097" sldId="268"/>
            <ac:picMk id="31" creationId="{C049A1D8-449E-43DB-BC25-A2ACBCD6AC15}"/>
          </ac:picMkLst>
        </pc:picChg>
        <pc:picChg chg="mod">
          <ac:chgData name="Valeeva, Kamilla" userId="e1b46fd6-2a73-4eae-a810-0c5aa660dcb4" providerId="ADAL" clId="{72A91CC0-78AA-4F52-8C8D-BD4784CB1BE8}" dt="2022-05-16T13:10:18.216" v="3216"/>
          <ac:picMkLst>
            <pc:docMk/>
            <pc:sldMk cId="2368945097" sldId="268"/>
            <ac:picMk id="32" creationId="{FA458251-E1BE-4A92-A88B-F2A3B216E6B1}"/>
          </ac:picMkLst>
        </pc:picChg>
        <pc:cxnChg chg="add del mod">
          <ac:chgData name="Valeeva, Kamilla" userId="e1b46fd6-2a73-4eae-a810-0c5aa660dcb4" providerId="ADAL" clId="{72A91CC0-78AA-4F52-8C8D-BD4784CB1BE8}" dt="2022-05-16T13:22:18.344" v="3382" actId="11529"/>
          <ac:cxnSpMkLst>
            <pc:docMk/>
            <pc:sldMk cId="2368945097" sldId="268"/>
            <ac:cxnSpMk id="28" creationId="{3BBF3508-73C7-474D-AD85-5749E52DCD75}"/>
          </ac:cxnSpMkLst>
        </pc:cxnChg>
      </pc:sldChg>
      <pc:sldChg chg="addSp delSp modSp add mod">
        <pc:chgData name="Valeeva, Kamilla" userId="e1b46fd6-2a73-4eae-a810-0c5aa660dcb4" providerId="ADAL" clId="{72A91CC0-78AA-4F52-8C8D-BD4784CB1BE8}" dt="2022-05-16T13:24:58.595" v="3418" actId="2085"/>
        <pc:sldMkLst>
          <pc:docMk/>
          <pc:sldMk cId="3814156382" sldId="269"/>
        </pc:sldMkLst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3814156382" sldId="269"/>
            <ac:spMk id="2" creationId="{C4B0E975-7709-40D0-ABB5-A6D3966B2B1F}"/>
          </ac:spMkLst>
        </pc:spChg>
        <pc:spChg chg="add mod">
          <ac:chgData name="Valeeva, Kamilla" userId="e1b46fd6-2a73-4eae-a810-0c5aa660dcb4" providerId="ADAL" clId="{72A91CC0-78AA-4F52-8C8D-BD4784CB1BE8}" dt="2022-05-16T13:24:39.726" v="3415" actId="14100"/>
          <ac:spMkLst>
            <pc:docMk/>
            <pc:sldMk cId="3814156382" sldId="269"/>
            <ac:spMk id="15" creationId="{E5657231-F423-4B1F-9FBD-481A989BDACC}"/>
          </ac:spMkLst>
        </pc:spChg>
        <pc:spChg chg="add del mod">
          <ac:chgData name="Valeeva, Kamilla" userId="e1b46fd6-2a73-4eae-a810-0c5aa660dcb4" providerId="ADAL" clId="{72A91CC0-78AA-4F52-8C8D-BD4784CB1BE8}" dt="2022-05-16T09:57:08.896" v="1360" actId="478"/>
          <ac:spMkLst>
            <pc:docMk/>
            <pc:sldMk cId="3814156382" sldId="269"/>
            <ac:spMk id="16" creationId="{970470B2-3220-48E1-A09D-9652B8525AB5}"/>
          </ac:spMkLst>
        </pc:spChg>
        <pc:spChg chg="add mod">
          <ac:chgData name="Valeeva, Kamilla" userId="e1b46fd6-2a73-4eae-a810-0c5aa660dcb4" providerId="ADAL" clId="{72A91CC0-78AA-4F52-8C8D-BD4784CB1BE8}" dt="2022-05-16T13:24:43.112" v="3416" actId="14100"/>
          <ac:spMkLst>
            <pc:docMk/>
            <pc:sldMk cId="3814156382" sldId="269"/>
            <ac:spMk id="17" creationId="{D4C246DB-CB5E-4754-B5F8-968E17B85121}"/>
          </ac:spMkLst>
        </pc:spChg>
        <pc:spChg chg="add mod">
          <ac:chgData name="Valeeva, Kamilla" userId="e1b46fd6-2a73-4eae-a810-0c5aa660dcb4" providerId="ADAL" clId="{72A91CC0-78AA-4F52-8C8D-BD4784CB1BE8}" dt="2022-05-16T13:24:47.935" v="3417" actId="1582"/>
          <ac:spMkLst>
            <pc:docMk/>
            <pc:sldMk cId="3814156382" sldId="269"/>
            <ac:spMk id="18" creationId="{0692C260-CC81-42B2-9860-FD658C1895FD}"/>
          </ac:spMkLst>
        </pc:spChg>
        <pc:grpChg chg="del">
          <ac:chgData name="Valeeva, Kamilla" userId="e1b46fd6-2a73-4eae-a810-0c5aa660dcb4" providerId="ADAL" clId="{72A91CC0-78AA-4F52-8C8D-BD4784CB1BE8}" dt="2022-05-16T13:10:23.523" v="3219" actId="478"/>
          <ac:grpSpMkLst>
            <pc:docMk/>
            <pc:sldMk cId="3814156382" sldId="269"/>
            <ac:grpSpMk id="4" creationId="{525127DB-3C5E-4F54-BBFF-FAED57BF5407}"/>
          </ac:grpSpMkLst>
        </pc:grpChg>
        <pc:grpChg chg="add mod">
          <ac:chgData name="Valeeva, Kamilla" userId="e1b46fd6-2a73-4eae-a810-0c5aa660dcb4" providerId="ADAL" clId="{72A91CC0-78AA-4F52-8C8D-BD4784CB1BE8}" dt="2022-05-16T09:57:47.009" v="1384" actId="164"/>
          <ac:grpSpMkLst>
            <pc:docMk/>
            <pc:sldMk cId="3814156382" sldId="269"/>
            <ac:grpSpMk id="12" creationId="{9457C738-BB75-4D51-891C-8CD05D603C59}"/>
          </ac:grpSpMkLst>
        </pc:grpChg>
        <pc:grpChg chg="add mod">
          <ac:chgData name="Valeeva, Kamilla" userId="e1b46fd6-2a73-4eae-a810-0c5aa660dcb4" providerId="ADAL" clId="{72A91CC0-78AA-4F52-8C8D-BD4784CB1BE8}" dt="2022-05-16T09:57:53.872" v="1386" actId="164"/>
          <ac:grpSpMkLst>
            <pc:docMk/>
            <pc:sldMk cId="3814156382" sldId="269"/>
            <ac:grpSpMk id="14" creationId="{356D9606-2D9F-4DE5-A803-442E264A447B}"/>
          </ac:grpSpMkLst>
        </pc:grpChg>
        <pc:grpChg chg="add mod">
          <ac:chgData name="Valeeva, Kamilla" userId="e1b46fd6-2a73-4eae-a810-0c5aa660dcb4" providerId="ADAL" clId="{72A91CC0-78AA-4F52-8C8D-BD4784CB1BE8}" dt="2022-05-16T09:58:05.405" v="1388" actId="1076"/>
          <ac:grpSpMkLst>
            <pc:docMk/>
            <pc:sldMk cId="3814156382" sldId="269"/>
            <ac:grpSpMk id="19" creationId="{CA3C3437-36ED-4202-B8BC-2D4624EF8928}"/>
          </ac:grpSpMkLst>
        </pc:grpChg>
        <pc:grpChg chg="add mod">
          <ac:chgData name="Valeeva, Kamilla" userId="e1b46fd6-2a73-4eae-a810-0c5aa660dcb4" providerId="ADAL" clId="{72A91CC0-78AA-4F52-8C8D-BD4784CB1BE8}" dt="2022-05-16T13:10:23.883" v="3220"/>
          <ac:grpSpMkLst>
            <pc:docMk/>
            <pc:sldMk cId="3814156382" sldId="269"/>
            <ac:grpSpMk id="22" creationId="{0C7F9744-7A6A-446F-8BB1-47BB37B3E8F3}"/>
          </ac:grpSpMkLst>
        </pc:grpChg>
        <pc:picChg chg="add mod">
          <ac:chgData name="Valeeva, Kamilla" userId="e1b46fd6-2a73-4eae-a810-0c5aa660dcb4" providerId="ADAL" clId="{72A91CC0-78AA-4F52-8C8D-BD4784CB1BE8}" dt="2022-05-16T13:24:58.595" v="3418" actId="2085"/>
          <ac:picMkLst>
            <pc:docMk/>
            <pc:sldMk cId="3814156382" sldId="269"/>
            <ac:picMk id="5" creationId="{324FE947-DD1C-4BD5-BDDB-6C7E191C5008}"/>
          </ac:picMkLst>
        </pc:picChg>
        <pc:picChg chg="add mod">
          <ac:chgData name="Valeeva, Kamilla" userId="e1b46fd6-2a73-4eae-a810-0c5aa660dcb4" providerId="ADAL" clId="{72A91CC0-78AA-4F52-8C8D-BD4784CB1BE8}" dt="2022-05-16T13:23:50.205" v="3403" actId="13822"/>
          <ac:picMkLst>
            <pc:docMk/>
            <pc:sldMk cId="3814156382" sldId="269"/>
            <ac:picMk id="7" creationId="{1F8372F1-3F02-4403-8762-7AEAA62B146C}"/>
          </ac:picMkLst>
        </pc:picChg>
        <pc:picChg chg="del">
          <ac:chgData name="Valeeva, Kamilla" userId="e1b46fd6-2a73-4eae-a810-0c5aa660dcb4" providerId="ADAL" clId="{72A91CC0-78AA-4F52-8C8D-BD4784CB1BE8}" dt="2022-05-16T09:51:49.648" v="1124" actId="478"/>
          <ac:picMkLst>
            <pc:docMk/>
            <pc:sldMk cId="3814156382" sldId="269"/>
            <ac:picMk id="9" creationId="{A5B38FEE-55BA-4974-AA77-8196C06859D4}"/>
          </ac:picMkLst>
        </pc:picChg>
        <pc:picChg chg="add mod">
          <ac:chgData name="Valeeva, Kamilla" userId="e1b46fd6-2a73-4eae-a810-0c5aa660dcb4" providerId="ADAL" clId="{72A91CC0-78AA-4F52-8C8D-BD4784CB1BE8}" dt="2022-05-16T13:24:11.328" v="3407" actId="1076"/>
          <ac:picMkLst>
            <pc:docMk/>
            <pc:sldMk cId="3814156382" sldId="269"/>
            <ac:picMk id="10" creationId="{4EEE561A-CD59-4AB3-BF3A-611F9DE46CC1}"/>
          </ac:picMkLst>
        </pc:picChg>
        <pc:picChg chg="del">
          <ac:chgData name="Valeeva, Kamilla" userId="e1b46fd6-2a73-4eae-a810-0c5aa660dcb4" providerId="ADAL" clId="{72A91CC0-78AA-4F52-8C8D-BD4784CB1BE8}" dt="2022-05-16T09:51:50.223" v="1125" actId="478"/>
          <ac:picMkLst>
            <pc:docMk/>
            <pc:sldMk cId="3814156382" sldId="269"/>
            <ac:picMk id="11" creationId="{16333775-944B-4381-861B-7FC59E410ADA}"/>
          </ac:picMkLst>
        </pc:picChg>
        <pc:picChg chg="del">
          <ac:chgData name="Valeeva, Kamilla" userId="e1b46fd6-2a73-4eae-a810-0c5aa660dcb4" providerId="ADAL" clId="{72A91CC0-78AA-4F52-8C8D-BD4784CB1BE8}" dt="2022-05-16T09:51:50.928" v="1126" actId="478"/>
          <ac:picMkLst>
            <pc:docMk/>
            <pc:sldMk cId="3814156382" sldId="269"/>
            <ac:picMk id="13" creationId="{77FF4C94-0F02-4948-9FF6-F371C1ADEBB8}"/>
          </ac:picMkLst>
        </pc:picChg>
        <pc:picChg chg="mod">
          <ac:chgData name="Valeeva, Kamilla" userId="e1b46fd6-2a73-4eae-a810-0c5aa660dcb4" providerId="ADAL" clId="{72A91CC0-78AA-4F52-8C8D-BD4784CB1BE8}" dt="2022-05-16T13:10:23.883" v="3220"/>
          <ac:picMkLst>
            <pc:docMk/>
            <pc:sldMk cId="3814156382" sldId="269"/>
            <ac:picMk id="23" creationId="{41CDE325-7F44-4C96-9C01-A66D50805BBA}"/>
          </ac:picMkLst>
        </pc:picChg>
        <pc:picChg chg="mod">
          <ac:chgData name="Valeeva, Kamilla" userId="e1b46fd6-2a73-4eae-a810-0c5aa660dcb4" providerId="ADAL" clId="{72A91CC0-78AA-4F52-8C8D-BD4784CB1BE8}" dt="2022-05-16T13:10:23.883" v="3220"/>
          <ac:picMkLst>
            <pc:docMk/>
            <pc:sldMk cId="3814156382" sldId="269"/>
            <ac:picMk id="24" creationId="{C48FA419-F697-4234-A793-8189BE578DF4}"/>
          </ac:picMkLst>
        </pc:picChg>
      </pc:sldChg>
      <pc:sldChg chg="addSp delSp modSp add mod ord">
        <pc:chgData name="Valeeva, Kamilla" userId="e1b46fd6-2a73-4eae-a810-0c5aa660dcb4" providerId="ADAL" clId="{72A91CC0-78AA-4F52-8C8D-BD4784CB1BE8}" dt="2022-05-16T15:01:27.916" v="4161" actId="1035"/>
        <pc:sldMkLst>
          <pc:docMk/>
          <pc:sldMk cId="3876448853" sldId="270"/>
        </pc:sldMkLst>
        <pc:spChg chg="mod">
          <ac:chgData name="Valeeva, Kamilla" userId="e1b46fd6-2a73-4eae-a810-0c5aa660dcb4" providerId="ADAL" clId="{72A91CC0-78AA-4F52-8C8D-BD4784CB1BE8}" dt="2022-05-16T13:18:21.213" v="3337"/>
          <ac:spMkLst>
            <pc:docMk/>
            <pc:sldMk cId="3876448853" sldId="270"/>
            <ac:spMk id="2" creationId="{8EAD5398-439A-4CEE-8814-5DEAEFA08423}"/>
          </ac:spMkLst>
        </pc:spChg>
        <pc:spChg chg="del">
          <ac:chgData name="Valeeva, Kamilla" userId="e1b46fd6-2a73-4eae-a810-0c5aa660dcb4" providerId="ADAL" clId="{72A91CC0-78AA-4F52-8C8D-BD4784CB1BE8}" dt="2022-05-16T12:59:44.618" v="2783" actId="478"/>
          <ac:spMkLst>
            <pc:docMk/>
            <pc:sldMk cId="3876448853" sldId="270"/>
            <ac:spMk id="4" creationId="{7AED0457-7E48-4ED1-B86D-1CCC91D92E26}"/>
          </ac:spMkLst>
        </pc:spChg>
        <pc:spChg chg="add mod">
          <ac:chgData name="Valeeva, Kamilla" userId="e1b46fd6-2a73-4eae-a810-0c5aa660dcb4" providerId="ADAL" clId="{72A91CC0-78AA-4F52-8C8D-BD4784CB1BE8}" dt="2022-05-16T13:02:21.125" v="2839" actId="164"/>
          <ac:spMkLst>
            <pc:docMk/>
            <pc:sldMk cId="3876448853" sldId="270"/>
            <ac:spMk id="11" creationId="{6D17A6E8-9891-445B-9D0F-9CB6490371C4}"/>
          </ac:spMkLst>
        </pc:spChg>
        <pc:spChg chg="add mod">
          <ac:chgData name="Valeeva, Kamilla" userId="e1b46fd6-2a73-4eae-a810-0c5aa660dcb4" providerId="ADAL" clId="{72A91CC0-78AA-4F52-8C8D-BD4784CB1BE8}" dt="2022-05-16T13:02:21.125" v="2839" actId="164"/>
          <ac:spMkLst>
            <pc:docMk/>
            <pc:sldMk cId="3876448853" sldId="270"/>
            <ac:spMk id="12" creationId="{EE1B1A19-EB56-4652-A8BA-00376C3A3215}"/>
          </ac:spMkLst>
        </pc:spChg>
        <pc:spChg chg="add mod">
          <ac:chgData name="Valeeva, Kamilla" userId="e1b46fd6-2a73-4eae-a810-0c5aa660dcb4" providerId="ADAL" clId="{72A91CC0-78AA-4F52-8C8D-BD4784CB1BE8}" dt="2022-05-16T13:21:31.522" v="3375" actId="6549"/>
          <ac:spMkLst>
            <pc:docMk/>
            <pc:sldMk cId="3876448853" sldId="270"/>
            <ac:spMk id="13" creationId="{3D23AAFE-2896-4249-BB97-1E6E9E2D6507}"/>
          </ac:spMkLst>
        </pc:spChg>
        <pc:spChg chg="add mod">
          <ac:chgData name="Valeeva, Kamilla" userId="e1b46fd6-2a73-4eae-a810-0c5aa660dcb4" providerId="ADAL" clId="{72A91CC0-78AA-4F52-8C8D-BD4784CB1BE8}" dt="2022-05-16T13:12:25.176" v="3270" actId="14100"/>
          <ac:spMkLst>
            <pc:docMk/>
            <pc:sldMk cId="3876448853" sldId="270"/>
            <ac:spMk id="14" creationId="{42396B2B-7E19-414E-A146-D11A44C1C4FC}"/>
          </ac:spMkLst>
        </pc:spChg>
        <pc:spChg chg="add mod">
          <ac:chgData name="Valeeva, Kamilla" userId="e1b46fd6-2a73-4eae-a810-0c5aa660dcb4" providerId="ADAL" clId="{72A91CC0-78AA-4F52-8C8D-BD4784CB1BE8}" dt="2022-05-16T13:23:16.387" v="3395" actId="1582"/>
          <ac:spMkLst>
            <pc:docMk/>
            <pc:sldMk cId="3876448853" sldId="270"/>
            <ac:spMk id="17" creationId="{BC7E9488-457C-4AF2-B8DB-3C55B450C967}"/>
          </ac:spMkLst>
        </pc:spChg>
        <pc:spChg chg="add mod">
          <ac:chgData name="Valeeva, Kamilla" userId="e1b46fd6-2a73-4eae-a810-0c5aa660dcb4" providerId="ADAL" clId="{72A91CC0-78AA-4F52-8C8D-BD4784CB1BE8}" dt="2022-05-16T13:22:55.413" v="3389" actId="1582"/>
          <ac:spMkLst>
            <pc:docMk/>
            <pc:sldMk cId="3876448853" sldId="270"/>
            <ac:spMk id="19" creationId="{55DAC0EC-C9DE-4A76-80E7-D8D50EC7A7ED}"/>
          </ac:spMkLst>
        </pc:spChg>
        <pc:spChg chg="add del mod">
          <ac:chgData name="Valeeva, Kamilla" userId="e1b46fd6-2a73-4eae-a810-0c5aa660dcb4" providerId="ADAL" clId="{72A91CC0-78AA-4F52-8C8D-BD4784CB1BE8}" dt="2022-05-16T13:04:02.612" v="2867" actId="21"/>
          <ac:spMkLst>
            <pc:docMk/>
            <pc:sldMk cId="3876448853" sldId="270"/>
            <ac:spMk id="21" creationId="{77710565-6964-44B1-964E-0D784ACD2D02}"/>
          </ac:spMkLst>
        </pc:spChg>
        <pc:spChg chg="add mod">
          <ac:chgData name="Valeeva, Kamilla" userId="e1b46fd6-2a73-4eae-a810-0c5aa660dcb4" providerId="ADAL" clId="{72A91CC0-78AA-4F52-8C8D-BD4784CB1BE8}" dt="2022-05-16T13:23:21.362" v="3397" actId="1582"/>
          <ac:spMkLst>
            <pc:docMk/>
            <pc:sldMk cId="3876448853" sldId="270"/>
            <ac:spMk id="22" creationId="{370C0AFA-371D-4A74-A0B7-9334A2055128}"/>
          </ac:spMkLst>
        </pc:spChg>
        <pc:spChg chg="add mod">
          <ac:chgData name="Valeeva, Kamilla" userId="e1b46fd6-2a73-4eae-a810-0c5aa660dcb4" providerId="ADAL" clId="{72A91CC0-78AA-4F52-8C8D-BD4784CB1BE8}" dt="2022-05-16T13:23:10.971" v="3393" actId="13822"/>
          <ac:spMkLst>
            <pc:docMk/>
            <pc:sldMk cId="3876448853" sldId="270"/>
            <ac:spMk id="23" creationId="{88B9D2F1-A4BC-4BD5-9D9D-6AC75255B451}"/>
          </ac:spMkLst>
        </pc:spChg>
        <pc:spChg chg="add mod">
          <ac:chgData name="Valeeva, Kamilla" userId="e1b46fd6-2a73-4eae-a810-0c5aa660dcb4" providerId="ADAL" clId="{72A91CC0-78AA-4F52-8C8D-BD4784CB1BE8}" dt="2022-05-16T15:01:19.190" v="4117" actId="1036"/>
          <ac:spMkLst>
            <pc:docMk/>
            <pc:sldMk cId="3876448853" sldId="270"/>
            <ac:spMk id="24" creationId="{9A6E62FA-C60E-48FB-A91A-B28116ECACC2}"/>
          </ac:spMkLst>
        </pc:spChg>
        <pc:spChg chg="add mod">
          <ac:chgData name="Valeeva, Kamilla" userId="e1b46fd6-2a73-4eae-a810-0c5aa660dcb4" providerId="ADAL" clId="{72A91CC0-78AA-4F52-8C8D-BD4784CB1BE8}" dt="2022-05-16T13:09:07.423" v="3210" actId="164"/>
          <ac:spMkLst>
            <pc:docMk/>
            <pc:sldMk cId="3876448853" sldId="270"/>
            <ac:spMk id="27" creationId="{F87CC2C9-CBD2-427B-937D-9066164604B4}"/>
          </ac:spMkLst>
        </pc:spChg>
        <pc:spChg chg="add del mod">
          <ac:chgData name="Valeeva, Kamilla" userId="e1b46fd6-2a73-4eae-a810-0c5aa660dcb4" providerId="ADAL" clId="{72A91CC0-78AA-4F52-8C8D-BD4784CB1BE8}" dt="2022-05-16T15:01:13.170" v="4111" actId="478"/>
          <ac:spMkLst>
            <pc:docMk/>
            <pc:sldMk cId="3876448853" sldId="270"/>
            <ac:spMk id="32" creationId="{364BD6B7-06B4-48F8-983A-1AD95B72A719}"/>
          </ac:spMkLst>
        </pc:spChg>
        <pc:grpChg chg="del mod">
          <ac:chgData name="Valeeva, Kamilla" userId="e1b46fd6-2a73-4eae-a810-0c5aa660dcb4" providerId="ADAL" clId="{72A91CC0-78AA-4F52-8C8D-BD4784CB1BE8}" dt="2022-05-16T13:10:20.779" v="3217" actId="478"/>
          <ac:grpSpMkLst>
            <pc:docMk/>
            <pc:sldMk cId="3876448853" sldId="270"/>
            <ac:grpSpMk id="8" creationId="{D317F488-749A-40D4-8889-75EBDF9828B1}"/>
          </ac:grpSpMkLst>
        </pc:grpChg>
        <pc:grpChg chg="add mod">
          <ac:chgData name="Valeeva, Kamilla" userId="e1b46fd6-2a73-4eae-a810-0c5aa660dcb4" providerId="ADAL" clId="{72A91CC0-78AA-4F52-8C8D-BD4784CB1BE8}" dt="2022-05-16T13:09:07.423" v="3210" actId="164"/>
          <ac:grpSpMkLst>
            <pc:docMk/>
            <pc:sldMk cId="3876448853" sldId="270"/>
            <ac:grpSpMk id="15" creationId="{E2EBD49B-38EB-486F-A75F-0DD400774BEA}"/>
          </ac:grpSpMkLst>
        </pc:grpChg>
        <pc:grpChg chg="add mod">
          <ac:chgData name="Valeeva, Kamilla" userId="e1b46fd6-2a73-4eae-a810-0c5aa660dcb4" providerId="ADAL" clId="{72A91CC0-78AA-4F52-8C8D-BD4784CB1BE8}" dt="2022-05-16T15:01:27.916" v="4161" actId="1035"/>
          <ac:grpSpMkLst>
            <pc:docMk/>
            <pc:sldMk cId="3876448853" sldId="270"/>
            <ac:grpSpMk id="25" creationId="{5CC68101-D430-45B2-A89F-BAF3D1379A4A}"/>
          </ac:grpSpMkLst>
        </pc:grpChg>
        <pc:grpChg chg="add mod">
          <ac:chgData name="Valeeva, Kamilla" userId="e1b46fd6-2a73-4eae-a810-0c5aa660dcb4" providerId="ADAL" clId="{72A91CC0-78AA-4F52-8C8D-BD4784CB1BE8}" dt="2022-05-16T15:01:21.344" v="4138" actId="1036"/>
          <ac:grpSpMkLst>
            <pc:docMk/>
            <pc:sldMk cId="3876448853" sldId="270"/>
            <ac:grpSpMk id="26" creationId="{4D625ABB-B84D-40C8-BF43-8EFF9CDA287D}"/>
          </ac:grpSpMkLst>
        </pc:grpChg>
        <pc:grpChg chg="add mod">
          <ac:chgData name="Valeeva, Kamilla" userId="e1b46fd6-2a73-4eae-a810-0c5aa660dcb4" providerId="ADAL" clId="{72A91CC0-78AA-4F52-8C8D-BD4784CB1BE8}" dt="2022-05-16T13:09:07.423" v="3210" actId="164"/>
          <ac:grpSpMkLst>
            <pc:docMk/>
            <pc:sldMk cId="3876448853" sldId="270"/>
            <ac:grpSpMk id="28" creationId="{DB6BBE77-689E-497C-B555-5D9C2EEDC964}"/>
          </ac:grpSpMkLst>
        </pc:grpChg>
        <pc:grpChg chg="add mod">
          <ac:chgData name="Valeeva, Kamilla" userId="e1b46fd6-2a73-4eae-a810-0c5aa660dcb4" providerId="ADAL" clId="{72A91CC0-78AA-4F52-8C8D-BD4784CB1BE8}" dt="2022-05-16T13:10:20.953" v="3218"/>
          <ac:grpSpMkLst>
            <pc:docMk/>
            <pc:sldMk cId="3876448853" sldId="270"/>
            <ac:grpSpMk id="29" creationId="{37560423-5B2A-45E8-86F0-B9FCE62877C7}"/>
          </ac:grpSpMkLst>
        </pc:grpChg>
        <pc:picChg chg="add mod">
          <ac:chgData name="Valeeva, Kamilla" userId="e1b46fd6-2a73-4eae-a810-0c5aa660dcb4" providerId="ADAL" clId="{72A91CC0-78AA-4F52-8C8D-BD4784CB1BE8}" dt="2022-05-16T13:02:21.125" v="2839" actId="164"/>
          <ac:picMkLst>
            <pc:docMk/>
            <pc:sldMk cId="3876448853" sldId="270"/>
            <ac:picMk id="5" creationId="{70162B2D-94B9-40EF-82AF-4C3FD26553D5}"/>
          </ac:picMkLst>
        </pc:picChg>
        <pc:picChg chg="add mod">
          <ac:chgData name="Valeeva, Kamilla" userId="e1b46fd6-2a73-4eae-a810-0c5aa660dcb4" providerId="ADAL" clId="{72A91CC0-78AA-4F52-8C8D-BD4784CB1BE8}" dt="2022-05-16T13:02:21.125" v="2839" actId="164"/>
          <ac:picMkLst>
            <pc:docMk/>
            <pc:sldMk cId="3876448853" sldId="270"/>
            <ac:picMk id="7" creationId="{185ACF45-5B6F-4FE6-95C6-51F45491D59E}"/>
          </ac:picMkLst>
        </pc:picChg>
        <pc:picChg chg="mod">
          <ac:chgData name="Valeeva, Kamilla" userId="e1b46fd6-2a73-4eae-a810-0c5aa660dcb4" providerId="ADAL" clId="{72A91CC0-78AA-4F52-8C8D-BD4784CB1BE8}" dt="2022-05-16T13:08:20.829" v="3197" actId="14100"/>
          <ac:picMkLst>
            <pc:docMk/>
            <pc:sldMk cId="3876448853" sldId="270"/>
            <ac:picMk id="9" creationId="{89681747-7334-43A9-91A3-8EFB2C422B2E}"/>
          </ac:picMkLst>
        </pc:picChg>
        <pc:picChg chg="mod">
          <ac:chgData name="Valeeva, Kamilla" userId="e1b46fd6-2a73-4eae-a810-0c5aa660dcb4" providerId="ADAL" clId="{72A91CC0-78AA-4F52-8C8D-BD4784CB1BE8}" dt="2022-05-16T13:08:20.829" v="3197" actId="14100"/>
          <ac:picMkLst>
            <pc:docMk/>
            <pc:sldMk cId="3876448853" sldId="270"/>
            <ac:picMk id="10" creationId="{3457DFC7-C28C-43FB-A585-6291D1D0CE88}"/>
          </ac:picMkLst>
        </pc:picChg>
        <pc:picChg chg="mod">
          <ac:chgData name="Valeeva, Kamilla" userId="e1b46fd6-2a73-4eae-a810-0c5aa660dcb4" providerId="ADAL" clId="{72A91CC0-78AA-4F52-8C8D-BD4784CB1BE8}" dt="2022-05-16T13:10:20.953" v="3218"/>
          <ac:picMkLst>
            <pc:docMk/>
            <pc:sldMk cId="3876448853" sldId="270"/>
            <ac:picMk id="30" creationId="{7313A4E8-A3A5-4B49-87AD-65D9D9384692}"/>
          </ac:picMkLst>
        </pc:picChg>
        <pc:picChg chg="mod">
          <ac:chgData name="Valeeva, Kamilla" userId="e1b46fd6-2a73-4eae-a810-0c5aa660dcb4" providerId="ADAL" clId="{72A91CC0-78AA-4F52-8C8D-BD4784CB1BE8}" dt="2022-05-16T13:10:20.953" v="3218"/>
          <ac:picMkLst>
            <pc:docMk/>
            <pc:sldMk cId="3876448853" sldId="270"/>
            <ac:picMk id="31" creationId="{AEE78E4F-8733-4FFC-B5E6-4C1DD74EA8D8}"/>
          </ac:picMkLst>
        </pc:picChg>
      </pc:sldChg>
      <pc:sldChg chg="addSp delSp modSp add mod addCm delCm">
        <pc:chgData name="Valeeva, Kamilla" userId="e1b46fd6-2a73-4eae-a810-0c5aa660dcb4" providerId="ADAL" clId="{72A91CC0-78AA-4F52-8C8D-BD4784CB1BE8}" dt="2022-05-16T14:55:10.445" v="3907" actId="732"/>
        <pc:sldMkLst>
          <pc:docMk/>
          <pc:sldMk cId="1489885730" sldId="271"/>
        </pc:sldMkLst>
        <pc:spChg chg="add del mod">
          <ac:chgData name="Valeeva, Kamilla" userId="e1b46fd6-2a73-4eae-a810-0c5aa660dcb4" providerId="ADAL" clId="{72A91CC0-78AA-4F52-8C8D-BD4784CB1BE8}" dt="2022-05-16T14:54:01.979" v="3885" actId="478"/>
          <ac:spMkLst>
            <pc:docMk/>
            <pc:sldMk cId="1489885730" sldId="271"/>
            <ac:spMk id="5" creationId="{BE86E86D-EFFA-4184-ACE2-30D9C82B737F}"/>
          </ac:spMkLst>
        </pc:spChg>
        <pc:spChg chg="mod">
          <ac:chgData name="Valeeva, Kamilla" userId="e1b46fd6-2a73-4eae-a810-0c5aa660dcb4" providerId="ADAL" clId="{72A91CC0-78AA-4F52-8C8D-BD4784CB1BE8}" dt="2022-05-16T14:54:24.426" v="3904" actId="20577"/>
          <ac:spMkLst>
            <pc:docMk/>
            <pc:sldMk cId="1489885730" sldId="271"/>
            <ac:spMk id="10" creationId="{A95DB107-BA71-4C0D-B875-F94A1BAD614E}"/>
          </ac:spMkLst>
        </pc:spChg>
        <pc:picChg chg="add del mod">
          <ac:chgData name="Valeeva, Kamilla" userId="e1b46fd6-2a73-4eae-a810-0c5aa660dcb4" providerId="ADAL" clId="{72A91CC0-78AA-4F52-8C8D-BD4784CB1BE8}" dt="2022-05-16T14:53:57.114" v="3881" actId="478"/>
          <ac:picMkLst>
            <pc:docMk/>
            <pc:sldMk cId="1489885730" sldId="271"/>
            <ac:picMk id="4" creationId="{2F11C87D-D2C6-4311-B362-2E756179B906}"/>
          </ac:picMkLst>
        </pc:picChg>
        <pc:picChg chg="add mod modCrop">
          <ac:chgData name="Valeeva, Kamilla" userId="e1b46fd6-2a73-4eae-a810-0c5aa660dcb4" providerId="ADAL" clId="{72A91CC0-78AA-4F52-8C8D-BD4784CB1BE8}" dt="2022-05-16T14:55:10.445" v="3907" actId="732"/>
          <ac:picMkLst>
            <pc:docMk/>
            <pc:sldMk cId="1489885730" sldId="271"/>
            <ac:picMk id="7" creationId="{05CCBB6C-8A6E-43F4-8A8B-B2B9A9709A68}"/>
          </ac:picMkLst>
        </pc:picChg>
        <pc:picChg chg="del">
          <ac:chgData name="Valeeva, Kamilla" userId="e1b46fd6-2a73-4eae-a810-0c5aa660dcb4" providerId="ADAL" clId="{72A91CC0-78AA-4F52-8C8D-BD4784CB1BE8}" dt="2022-05-16T14:45:39.098" v="3854" actId="478"/>
          <ac:picMkLst>
            <pc:docMk/>
            <pc:sldMk cId="1489885730" sldId="271"/>
            <ac:picMk id="14" creationId="{FDF15394-DC9A-429E-B681-0A0FE40B08FA}"/>
          </ac:picMkLst>
        </pc:picChg>
      </pc:sldChg>
      <pc:sldChg chg="addSp delSp modSp add mod ord">
        <pc:chgData name="Valeeva, Kamilla" userId="e1b46fd6-2a73-4eae-a810-0c5aa660dcb4" providerId="ADAL" clId="{72A91CC0-78AA-4F52-8C8D-BD4784CB1BE8}" dt="2022-05-16T19:30:49" v="4364" actId="1076"/>
        <pc:sldMkLst>
          <pc:docMk/>
          <pc:sldMk cId="1770095823" sldId="272"/>
        </pc:sldMkLst>
        <pc:picChg chg="add mod">
          <ac:chgData name="Valeeva, Kamilla" userId="e1b46fd6-2a73-4eae-a810-0c5aa660dcb4" providerId="ADAL" clId="{72A91CC0-78AA-4F52-8C8D-BD4784CB1BE8}" dt="2022-05-16T19:30:49" v="4364" actId="1076"/>
          <ac:picMkLst>
            <pc:docMk/>
            <pc:sldMk cId="1770095823" sldId="272"/>
            <ac:picMk id="5" creationId="{7B19CDFC-0FF5-457B-A8B0-71AB2DD2E972}"/>
          </ac:picMkLst>
        </pc:picChg>
        <pc:picChg chg="del">
          <ac:chgData name="Valeeva, Kamilla" userId="e1b46fd6-2a73-4eae-a810-0c5aa660dcb4" providerId="ADAL" clId="{72A91CC0-78AA-4F52-8C8D-BD4784CB1BE8}" dt="2022-05-16T15:48:31.265" v="4346" actId="478"/>
          <ac:picMkLst>
            <pc:docMk/>
            <pc:sldMk cId="1770095823" sldId="272"/>
            <ac:picMk id="12" creationId="{15DBD4C2-A87F-4031-821A-F7FDD95AD69B}"/>
          </ac:picMkLst>
        </pc:picChg>
      </pc:sldChg>
      <pc:sldChg chg="addSp delSp modSp add mod">
        <pc:chgData name="Valeeva, Kamilla" userId="e1b46fd6-2a73-4eae-a810-0c5aa660dcb4" providerId="ADAL" clId="{72A91CC0-78AA-4F52-8C8D-BD4784CB1BE8}" dt="2022-05-16T19:30:31.352" v="4361" actId="14100"/>
        <pc:sldMkLst>
          <pc:docMk/>
          <pc:sldMk cId="1936628369" sldId="273"/>
        </pc:sldMkLst>
        <pc:picChg chg="del">
          <ac:chgData name="Valeeva, Kamilla" userId="e1b46fd6-2a73-4eae-a810-0c5aa660dcb4" providerId="ADAL" clId="{72A91CC0-78AA-4F52-8C8D-BD4784CB1BE8}" dt="2022-05-16T19:30:10.207" v="4357" actId="478"/>
          <ac:picMkLst>
            <pc:docMk/>
            <pc:sldMk cId="1936628369" sldId="273"/>
            <ac:picMk id="5" creationId="{7B19CDFC-0FF5-457B-A8B0-71AB2DD2E972}"/>
          </ac:picMkLst>
        </pc:picChg>
        <pc:picChg chg="add mod modCrop">
          <ac:chgData name="Valeeva, Kamilla" userId="e1b46fd6-2a73-4eae-a810-0c5aa660dcb4" providerId="ADAL" clId="{72A91CC0-78AA-4F52-8C8D-BD4784CB1BE8}" dt="2022-05-16T19:30:31.352" v="4361" actId="14100"/>
          <ac:picMkLst>
            <pc:docMk/>
            <pc:sldMk cId="1936628369" sldId="273"/>
            <ac:picMk id="6" creationId="{BE631DFA-5CC7-40D8-916C-A7C401BF6B0D}"/>
          </ac:picMkLst>
        </pc:picChg>
      </pc:sldChg>
      <pc:sldMasterChg chg="setBg modSldLayout">
        <pc:chgData name="Valeeva, Kamilla" userId="e1b46fd6-2a73-4eae-a810-0c5aa660dcb4" providerId="ADAL" clId="{72A91CC0-78AA-4F52-8C8D-BD4784CB1BE8}" dt="2022-05-16T13:19:49.558" v="3372"/>
        <pc:sldMasterMkLst>
          <pc:docMk/>
          <pc:sldMasterMk cId="3926567876" sldId="2147483701"/>
        </pc:sldMasterMkLst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2436936699" sldId="2147483702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663947140" sldId="2147483703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3148960459" sldId="2147483704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3064574180" sldId="2147483705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520338912" sldId="2147483706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1925824718" sldId="2147483707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637193493" sldId="2147483708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3724650248" sldId="2147483709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2629392753" sldId="2147483710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4086282717" sldId="2147483711"/>
          </pc:sldLayoutMkLst>
        </pc:sldLayoutChg>
        <pc:sldLayoutChg chg="setBg">
          <pc:chgData name="Valeeva, Kamilla" userId="e1b46fd6-2a73-4eae-a810-0c5aa660dcb4" providerId="ADAL" clId="{72A91CC0-78AA-4F52-8C8D-BD4784CB1BE8}" dt="2022-05-16T13:19:49.558" v="3372"/>
          <pc:sldLayoutMkLst>
            <pc:docMk/>
            <pc:sldMasterMk cId="3926567876" sldId="2147483701"/>
            <pc:sldLayoutMk cId="1578611774" sldId="214748371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262F-613C-4562-AFDD-058DE5AE5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930FB-1C28-4E13-AE20-7B060F807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117E8-50F2-4865-8632-D07289AD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C1DC-6328-4067-83D5-FDBCBD57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932B-6557-4B0A-ABDE-AEA74C47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778D-F54F-4ED4-BCB0-45F16C71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3C940-96E1-4BC1-AAE8-F96B5CAD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45B2-58D6-47B5-AEDC-85DE76BA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EA75-EA65-4B64-8776-46955B8E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B7D9-0575-4CD7-9359-3AEF0BC2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B55AC-1C50-4721-ACBD-1C0BB132D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F1F38-4675-43AA-B581-7D37D7C4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875EC-34A7-4545-AA5C-40C0F6E0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DB8D-B517-4165-B6BF-9FEC7715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0BB6-3AAB-428D-AE72-A8F1284E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15FD-1F11-4E46-ADAD-409854E6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5040-8C96-48EF-A235-19265A62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B388-1481-4591-A2C8-33317772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3083-5FB3-47AB-A232-06A7ADEE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BA05-5B85-4B68-9D9F-0F6416A0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648B-EF7B-4FA1-ACDD-E085D9E9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042D-0C9B-4E07-BC3E-FB128655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5BA7C-DCB6-443F-8EFF-6EC7A955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05E7-5DA3-43B8-9C94-C3ED3F3E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604C-4C00-492C-B248-A84D233D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5959-36E5-4515-B1B2-321CD719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A27B-7BF6-4F4B-9B58-A45137891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AC531-61C9-4CF3-B412-4A5FAC21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8BDFE-A21F-453D-ADE2-1103497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2551D-74FA-44EB-9843-54BD29B4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2E5A6-3732-491E-AB64-2A6FF70F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9B81-7A28-4670-8F85-2BEE296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456A3-FC45-4D78-B0CB-9E5A914F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81192-91C0-4534-9609-36D509D87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CA549-D2C4-48D6-A1AC-2816F9274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ACBDF-3C82-427C-A9E6-6F2570A53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8B4EA-9D5E-43B2-A1D6-B362AC13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E0255-9800-4855-BE56-6A3C45C8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850C1-73A7-45D9-A70C-8903257C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3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22E5-7BBE-438D-8573-C3388D3B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2390A-2EC4-42B1-BA1B-EB59FF50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807DC-490D-4967-8890-89CAE6C0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55EB3-E911-49EB-AB6D-DBCB4182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E3C17-05CC-46F8-B36B-6A2892D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CC3B8-BC41-45C2-BCCE-3FDF42E4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A759-330E-4F91-A8E4-6EFB9AB5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016A-447C-49D7-B376-5665A43D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478-DFF2-4AC6-85C6-4F1D5B69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1CD45-5FFD-4CE5-B132-AC0DAB435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85CB4-F79E-40C8-B768-47269BE9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3612C-488E-42D3-A240-37B74345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7781D-6129-4779-A076-3A5253B1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0D36-3D22-48AD-9655-766F4633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931E0-0A73-48EC-B436-3ED7A2ADE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2D15-805B-43DE-B93A-B78A42C4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BB0E-D81D-4728-B203-6DE6AEAD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509C9-1784-4CB1-A087-38A8FFDB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961C8-0ACC-4B28-B3AD-F117F14C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9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A4133-7FA4-4002-833C-0D1D0DE9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CA272-FC9A-4DB3-A245-30B297DF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69CE-5F29-4AB7-B2A9-4D5A49BF7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9E20-A459-4A68-97A5-8A4B73DC4418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1248-3E8E-4606-A278-A72C0AEF9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E592-4C38-42DA-9D41-159701A9F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8721-D97E-4EB0-B027-85F00F46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0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ight Triangle 10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0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44228-36B6-4AB3-9E45-FF2D378A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800">
                <a:latin typeface="Helvetica" panose="020B0604020202020204" pitchFamily="2" charset="0"/>
                <a:ea typeface="Roboto" panose="02000000000000000000" pitchFamily="2" charset="0"/>
                <a:cs typeface="Tahoma" panose="020B0604030504040204" pitchFamily="34" charset="0"/>
              </a:rPr>
              <a:t>Product Analyst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A9050-B396-4F4F-8C08-E0688F15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latin typeface="Helvetica" panose="020B0604020202020204" pitchFamily="2" charset="0"/>
                <a:ea typeface="Roboto" panose="02000000000000000000" pitchFamily="2" charset="0"/>
                <a:cs typeface="Tahoma" panose="020B0604030504040204" pitchFamily="34" charset="0"/>
              </a:rPr>
              <a:t>Kamilla Valeeva</a:t>
            </a:r>
          </a:p>
        </p:txBody>
      </p:sp>
    </p:spTree>
    <p:extLst>
      <p:ext uri="{BB962C8B-B14F-4D97-AF65-F5344CB8AC3E}">
        <p14:creationId xmlns:p14="http://schemas.microsoft.com/office/powerpoint/2010/main" val="282026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DFCB-9D94-4F47-94CC-FB5D24FA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638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D600-95B0-4913-9FD1-61B153B0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0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What are the top 5 most expensive items (on average) for Kenyan providers?</a:t>
            </a:r>
            <a:endParaRPr lang="en-US" dirty="0">
              <a:latin typeface="Helvetica" panose="020B06040202020202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F79F-13BF-4F23-9F0A-0011617CA587}"/>
              </a:ext>
            </a:extLst>
          </p:cNvPr>
          <p:cNvSpPr txBox="1"/>
          <p:nvPr/>
        </p:nvSpPr>
        <p:spPr>
          <a:xfrm>
            <a:off x="838200" y="1952306"/>
            <a:ext cx="99168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top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item_name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average_amount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round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item_amount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item_quantity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data_claims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</a:t>
            </a:r>
          </a:p>
          <a:p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data_provider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 </a:t>
            </a:r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provider_name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provider_name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provider_country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'Kenya'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item_status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'DELETED'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item_status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NULL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item_quantity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</a:p>
          <a:p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claim_status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'Deleted'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item_name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item_amount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item_quantity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DESC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0A4923-0A42-4323-8C88-5A3394D2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806" y="179586"/>
            <a:ext cx="2398723" cy="111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87B5E-E190-42CA-8786-CC6F7BB0521A}"/>
              </a:ext>
            </a:extLst>
          </p:cNvPr>
          <p:cNvSpPr txBox="1">
            <a:spLocks/>
          </p:cNvSpPr>
          <p:nvPr/>
        </p:nvSpPr>
        <p:spPr>
          <a:xfrm>
            <a:off x="838200" y="4823227"/>
            <a:ext cx="10515600" cy="1952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joined tables claims and provider by the column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provider_name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applied filtering by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provider_country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in the 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JOIN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 clause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filtered resulting data by removing values 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DELETED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 in columns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items_status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claim_status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by removing values NULL in column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item_status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removing 0 values in column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item_quantity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selected top 5 item names and average of multiplication of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item_amount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item_quantity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sorted the data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267433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DFCB-9D94-4F47-94CC-FB5D24FA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D600-95B0-4913-9FD1-61B153B0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12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How many claims have been approved by 5-star rated Nigerian providers?</a:t>
            </a:r>
            <a:endParaRPr lang="en-US" dirty="0">
              <a:latin typeface="Helvetica" panose="020B06040202020202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98735-C93E-4D7A-B564-E3450E33C7D9}"/>
              </a:ext>
            </a:extLst>
          </p:cNvPr>
          <p:cNvSpPr txBox="1"/>
          <p:nvPr/>
        </p:nvSpPr>
        <p:spPr>
          <a:xfrm>
            <a:off x="838200" y="2553296"/>
            <a:ext cx="92637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claim_id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data_claims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</a:t>
            </a:r>
          </a:p>
          <a:p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data_provider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 </a:t>
            </a:r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provider_name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provider_name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sz="1600" dirty="0" err="1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provider_country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'Nigeria'</a:t>
            </a:r>
            <a:endParaRPr lang="en-US" sz="1600" dirty="0">
              <a:solidFill>
                <a:srgbClr val="00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provider_star_rating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</a:p>
          <a:p>
            <a:r>
              <a:rPr lang="en-US" sz="1600" dirty="0">
                <a:solidFill>
                  <a:srgbClr val="0000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claim_status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'Approved'</a:t>
            </a:r>
            <a:endParaRPr lang="en-US" sz="16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388D-9330-4D26-B303-F281A572AE20}"/>
              </a:ext>
            </a:extLst>
          </p:cNvPr>
          <p:cNvSpPr txBox="1">
            <a:spLocks/>
          </p:cNvSpPr>
          <p:nvPr/>
        </p:nvSpPr>
        <p:spPr>
          <a:xfrm>
            <a:off x="838200" y="4585064"/>
            <a:ext cx="10515600" cy="1952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joined tables claims and provider by the column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provider_name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applied filtering by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provider_country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provider_star_rating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in the 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JOIN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 clause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filtered resulting data by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claim_status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in the 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WHERE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 clause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selected count of distinct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claim_id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0C31524-AB25-4D75-ADD9-62AFCB83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806" y="179586"/>
            <a:ext cx="2398723" cy="111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85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E64E-731C-4A18-916B-B0023846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Task 2. Payer suggestions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5DB107-BA71-4C0D-B875-F94A1BAD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5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While performing different visuals in Power BI, I have noticed that most popular approved cases were related to some specific diagnoses: diagnosis 1, 9, 13, 17.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452E2D-0A29-4B3C-A7F7-8C8BE868E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905691" y="2407444"/>
            <a:ext cx="9559836" cy="41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E64E-731C-4A18-916B-B0023846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Task 2. Payer suggestions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5DB107-BA71-4C0D-B875-F94A1BAD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5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However, these diagnoses are not the most expensive ones (above 20K): diagnosis 735, 448, 802, 1088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CBB6C-8A6E-43F4-8A8B-B2B9A9709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/>
          <a:stretch/>
        </p:blipFill>
        <p:spPr>
          <a:xfrm>
            <a:off x="905690" y="2301378"/>
            <a:ext cx="992562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8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9B90-C3BA-4A56-8F9F-84644A9A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Task 3. </a:t>
            </a:r>
            <a:r>
              <a:rPr lang="en-US" dirty="0" err="1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CarePay</a:t>
            </a:r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F992-0577-4723-8864-948F22F5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panose="020B06040202020202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6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7696-E148-43A3-9232-D7388F10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Task 4. Work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3B5F-8D43-4641-840A-6A06648E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" panose="020B06040202020202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1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E975-7709-40D0-ABB5-A6D3966B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Task 1. Explorative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4A86-38B8-4B0A-AD96-2ED633D6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I used Python (</a:t>
            </a:r>
            <a:r>
              <a:rPr lang="en-US" sz="2000" b="1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pandas</a:t>
            </a:r>
            <a:r>
              <a:rPr lang="en-US" sz="20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 library) to get familiar with the dataset and perform some data cleaning: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4CB0B-8137-45BE-89CC-01325D217C02}"/>
              </a:ext>
            </a:extLst>
          </p:cNvPr>
          <p:cNvSpPr txBox="1"/>
          <p:nvPr/>
        </p:nvSpPr>
        <p:spPr>
          <a:xfrm>
            <a:off x="838200" y="2505075"/>
            <a:ext cx="10515599" cy="135421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pandas as pd</a:t>
            </a:r>
          </a:p>
          <a:p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xls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pd.ExcelFile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r"C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:\Users\never\Downloads\claims_provider_data_anonymized.xlsx")</a:t>
            </a:r>
          </a:p>
          <a:p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claims =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pd.read_excel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xls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"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data_claims_anonymized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")</a:t>
            </a:r>
          </a:p>
          <a:p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provider =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pd.read_excel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xls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"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data_provider_anonymized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C68FE-2C6B-4574-9F5B-A39388C2F745}"/>
              </a:ext>
            </a:extLst>
          </p:cNvPr>
          <p:cNvSpPr txBox="1"/>
          <p:nvPr/>
        </p:nvSpPr>
        <p:spPr>
          <a:xfrm>
            <a:off x="838201" y="4194836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shape – </a:t>
            </a:r>
            <a:r>
              <a:rPr lang="en-US" dirty="0">
                <a:latin typeface="Helvetica" panose="020B0604020202020204" pitchFamily="2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attribute, </a:t>
            </a:r>
            <a:r>
              <a:rPr lang="en-US" b="0" i="0" dirty="0">
                <a:effectLst/>
                <a:latin typeface="Helvetica" panose="020B0604020202020204" pitchFamily="2" charset="0"/>
              </a:rPr>
              <a:t>returns a tuple representing the dimensionality of the </a:t>
            </a:r>
            <a:r>
              <a:rPr lang="en-US" b="0" i="0" dirty="0" err="1">
                <a:effectLst/>
                <a:latin typeface="Helvetica" panose="020B0604020202020204" pitchFamily="2" charset="0"/>
              </a:rPr>
              <a:t>DataFrame</a:t>
            </a:r>
            <a:r>
              <a:rPr lang="en-US" b="0" i="0" dirty="0">
                <a:effectLst/>
                <a:latin typeface="Helvetica" panose="020B0604020202020204" pitchFamily="2" charset="0"/>
              </a:rPr>
              <a:t>.</a:t>
            </a:r>
            <a:endParaRPr lang="en-US" dirty="0">
              <a:latin typeface="Helvetica" panose="020B0604020202020204" pitchFamily="2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info() </a:t>
            </a:r>
            <a:r>
              <a:rPr lang="en-US" dirty="0">
                <a:latin typeface="Helvetica" panose="020B0604020202020204" pitchFamily="2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 method, </a:t>
            </a:r>
            <a:r>
              <a:rPr lang="en-US" b="0" i="0" dirty="0">
                <a:effectLst/>
                <a:latin typeface="Helvetica" panose="020B0604020202020204" pitchFamily="2" charset="0"/>
              </a:rPr>
              <a:t>prints a concise summary of a </a:t>
            </a:r>
            <a:r>
              <a:rPr lang="en-US" b="0" i="0" dirty="0" err="1">
                <a:effectLst/>
                <a:latin typeface="Helvetica" panose="020B0604020202020204" pitchFamily="2" charset="0"/>
              </a:rPr>
              <a:t>DataFrame</a:t>
            </a:r>
            <a:r>
              <a:rPr lang="en-US" b="0" i="0" dirty="0">
                <a:effectLst/>
                <a:latin typeface="Helvetica" panose="020B0604020202020204" pitchFamily="2" charset="0"/>
              </a:rPr>
              <a:t>.</a:t>
            </a:r>
            <a:endParaRPr lang="en-US" dirty="0">
              <a:latin typeface="Helvetica" panose="020B0604020202020204" pitchFamily="2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describe()</a:t>
            </a:r>
            <a:r>
              <a:rPr lang="en-US" dirty="0">
                <a:latin typeface="Helvetica" panose="020B0604020202020204" pitchFamily="2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– method,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2" charset="0"/>
                <a:cs typeface="Arial" panose="020B0604020202020204" pitchFamily="34" charset="0"/>
              </a:rPr>
              <a:t>generates descriptive statistics that summarize the central tendency, dispersion and shape of a dataset’s distribution, excluding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" panose="020B0604020202020204" pitchFamily="2" charset="0"/>
              </a:rPr>
              <a:t>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2" charset="0"/>
                <a:cs typeface="Arial" panose="020B0604020202020204" pitchFamily="34" charset="0"/>
              </a:rPr>
              <a:t> values, </a:t>
            </a:r>
            <a:r>
              <a:rPr lang="en-US" b="0" i="0" dirty="0">
                <a:effectLst/>
                <a:latin typeface="Arial" panose="020B0604020202020204" pitchFamily="34" charset="0"/>
              </a:rPr>
              <a:t>analyzes both numeric and object series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Helvetica" panose="020B0604020202020204" pitchFamily="2" charset="0"/>
            </a:endParaRPr>
          </a:p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5127DB-3C5E-4F54-BBFF-FAED57BF5407}"/>
              </a:ext>
            </a:extLst>
          </p:cNvPr>
          <p:cNvGrpSpPr/>
          <p:nvPr/>
        </p:nvGrpSpPr>
        <p:grpSpPr>
          <a:xfrm>
            <a:off x="8499566" y="99161"/>
            <a:ext cx="3692434" cy="1133273"/>
            <a:chOff x="6684355" y="225299"/>
            <a:chExt cx="5403142" cy="1658319"/>
          </a:xfrm>
        </p:grpSpPr>
        <p:pic>
          <p:nvPicPr>
            <p:cNvPr id="1026" name="Picture 2" descr="Python icon - Free download on Iconfinder">
              <a:extLst>
                <a:ext uri="{FF2B5EF4-FFF2-40B4-BE49-F238E27FC236}">
                  <a16:creationId xmlns:a16="http://schemas.microsoft.com/office/drawing/2014/main" id="{8F503E1F-5F9B-4D95-901C-7E828BF58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355" y="486750"/>
              <a:ext cx="1135416" cy="1135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2065A56-367A-4E62-9902-25D27587A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760" y="225299"/>
              <a:ext cx="4101737" cy="1658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091DA034-8778-4EED-9966-C04D442B2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5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E975-7709-40D0-ABB5-A6D3966B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Claims </a:t>
            </a:r>
            <a:r>
              <a:rPr lang="en-US" dirty="0" err="1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dirty="0">
              <a:latin typeface="Helvetica" panose="020B06040202020202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5BC84F-6CE6-444D-832F-C9737353BAB1}"/>
              </a:ext>
            </a:extLst>
          </p:cNvPr>
          <p:cNvGrpSpPr/>
          <p:nvPr/>
        </p:nvGrpSpPr>
        <p:grpSpPr>
          <a:xfrm>
            <a:off x="5730241" y="5401106"/>
            <a:ext cx="6096000" cy="703022"/>
            <a:chOff x="330926" y="4997390"/>
            <a:chExt cx="6096000" cy="7030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FF4C94-0F02-4948-9FF6-F371C1AD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926" y="5443201"/>
              <a:ext cx="1133633" cy="25721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4054AB-4BBA-4288-947F-18F1578C939C}"/>
                </a:ext>
              </a:extLst>
            </p:cNvPr>
            <p:cNvSpPr txBox="1"/>
            <p:nvPr/>
          </p:nvSpPr>
          <p:spPr>
            <a:xfrm>
              <a:off x="330926" y="4997390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print(</a:t>
              </a:r>
              <a:r>
                <a:rPr lang="en-US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claims.shape</a:t>
              </a:r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1FECE8-E470-467E-B99C-4E488529DD4C}"/>
              </a:ext>
            </a:extLst>
          </p:cNvPr>
          <p:cNvGrpSpPr/>
          <p:nvPr/>
        </p:nvGrpSpPr>
        <p:grpSpPr>
          <a:xfrm>
            <a:off x="688538" y="1698952"/>
            <a:ext cx="3700581" cy="4640508"/>
            <a:chOff x="8186210" y="1852367"/>
            <a:chExt cx="3700581" cy="46405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333775-944B-4381-861B-7FC59E410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6210" y="2202608"/>
              <a:ext cx="3700581" cy="429026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AEEE0F-3769-4A51-AE5D-D79B0CA32797}"/>
                </a:ext>
              </a:extLst>
            </p:cNvPr>
            <p:cNvSpPr txBox="1"/>
            <p:nvPr/>
          </p:nvSpPr>
          <p:spPr>
            <a:xfrm>
              <a:off x="8186211" y="1852367"/>
              <a:ext cx="2804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claims.info()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0E9791-889C-4965-B504-900E4ADCFA58}"/>
              </a:ext>
            </a:extLst>
          </p:cNvPr>
          <p:cNvGrpSpPr/>
          <p:nvPr/>
        </p:nvGrpSpPr>
        <p:grpSpPr>
          <a:xfrm>
            <a:off x="5730241" y="1752499"/>
            <a:ext cx="5364479" cy="2331562"/>
            <a:chOff x="330926" y="1514286"/>
            <a:chExt cx="5364479" cy="23315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5B38FEE-55BA-4974-AA77-8196C0685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926" y="1975971"/>
              <a:ext cx="5364479" cy="186987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8CD4A7-8D83-4DF3-A02D-DFF7571814A9}"/>
                </a:ext>
              </a:extLst>
            </p:cNvPr>
            <p:cNvSpPr txBox="1"/>
            <p:nvPr/>
          </p:nvSpPr>
          <p:spPr>
            <a:xfrm>
              <a:off x="330926" y="1514286"/>
              <a:ext cx="3535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print(</a:t>
              </a:r>
              <a:r>
                <a:rPr lang="en-US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claims.describe</a:t>
              </a:r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())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2B7DC3-FC4E-4082-BB4E-C3CE62CC66E6}"/>
              </a:ext>
            </a:extLst>
          </p:cNvPr>
          <p:cNvSpPr/>
          <p:nvPr/>
        </p:nvSpPr>
        <p:spPr>
          <a:xfrm>
            <a:off x="8220891" y="3056709"/>
            <a:ext cx="661852" cy="174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2DE85-A615-4E7B-ADA1-C7BF91B4178F}"/>
              </a:ext>
            </a:extLst>
          </p:cNvPr>
          <p:cNvSpPr/>
          <p:nvPr/>
        </p:nvSpPr>
        <p:spPr>
          <a:xfrm>
            <a:off x="7267301" y="3061062"/>
            <a:ext cx="661852" cy="174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8D14A8-2F2D-4706-B04C-DF2109E5220B}"/>
              </a:ext>
            </a:extLst>
          </p:cNvPr>
          <p:cNvGrpSpPr/>
          <p:nvPr/>
        </p:nvGrpSpPr>
        <p:grpSpPr>
          <a:xfrm>
            <a:off x="8499566" y="99161"/>
            <a:ext cx="3692434" cy="1133273"/>
            <a:chOff x="6684355" y="225299"/>
            <a:chExt cx="5403142" cy="1658319"/>
          </a:xfrm>
        </p:grpSpPr>
        <p:pic>
          <p:nvPicPr>
            <p:cNvPr id="31" name="Picture 2" descr="Python icon - Free download on Iconfinder">
              <a:extLst>
                <a:ext uri="{FF2B5EF4-FFF2-40B4-BE49-F238E27FC236}">
                  <a16:creationId xmlns:a16="http://schemas.microsoft.com/office/drawing/2014/main" id="{C049A1D8-449E-43DB-BC25-A2ACBCD6A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355" y="486750"/>
              <a:ext cx="1135416" cy="1135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FA458251-E1BE-4A92-A88B-F2A3B216E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760" y="225299"/>
              <a:ext cx="4101737" cy="1658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072805C-D816-4A65-97B9-0DC3D18D6456}"/>
              </a:ext>
            </a:extLst>
          </p:cNvPr>
          <p:cNvSpPr txBox="1"/>
          <p:nvPr/>
        </p:nvSpPr>
        <p:spPr>
          <a:xfrm>
            <a:off x="5730241" y="4206468"/>
            <a:ext cx="63471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claims_amount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negative values were only 0,02% of all values and all were with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claim_status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= ‘Rejected’ so I did not do anything with that.</a:t>
            </a:r>
          </a:p>
        </p:txBody>
      </p:sp>
    </p:spTree>
    <p:extLst>
      <p:ext uri="{BB962C8B-B14F-4D97-AF65-F5344CB8AC3E}">
        <p14:creationId xmlns:p14="http://schemas.microsoft.com/office/powerpoint/2010/main" val="236894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5398-439A-4CEE-8814-5DEAEFA0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Claims data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96B2B-7E19-414E-A146-D11A44C1C4FC}"/>
              </a:ext>
            </a:extLst>
          </p:cNvPr>
          <p:cNvSpPr txBox="1"/>
          <p:nvPr/>
        </p:nvSpPr>
        <p:spPr>
          <a:xfrm>
            <a:off x="130629" y="1622166"/>
            <a:ext cx="6278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I found 12 missing values in column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patient_gender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, so decided to replace it with “No Gender” string value to avoid nulls in data using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fillna</a:t>
            </a:r>
            <a:r>
              <a: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 function: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AC0EC-C9DE-4A76-80E7-D8D50EC7A7ED}"/>
              </a:ext>
            </a:extLst>
          </p:cNvPr>
          <p:cNvSpPr txBox="1"/>
          <p:nvPr/>
        </p:nvSpPr>
        <p:spPr>
          <a:xfrm>
            <a:off x="130629" y="2469855"/>
            <a:ext cx="6096000" cy="58477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claims["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patient_gender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"].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fillna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("No Gender",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inplace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=True)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C68101-D430-45B2-A89F-BAF3D1379A4A}"/>
              </a:ext>
            </a:extLst>
          </p:cNvPr>
          <p:cNvGrpSpPr/>
          <p:nvPr/>
        </p:nvGrpSpPr>
        <p:grpSpPr>
          <a:xfrm>
            <a:off x="113212" y="3502159"/>
            <a:ext cx="6365965" cy="1179177"/>
            <a:chOff x="140154" y="3113181"/>
            <a:chExt cx="6365965" cy="11791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7E9488-457C-4AF2-B8DB-3C55B450C967}"/>
                </a:ext>
              </a:extLst>
            </p:cNvPr>
            <p:cNvSpPr txBox="1"/>
            <p:nvPr/>
          </p:nvSpPr>
          <p:spPr>
            <a:xfrm>
              <a:off x="140154" y="3707583"/>
              <a:ext cx="6096000" cy="584775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claims["</a:t>
              </a:r>
              <a:r>
                <a:rPr lang="en-US" sz="1600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patient_age</a:t>
              </a:r>
              <a:r>
                <a: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"].</a:t>
              </a:r>
              <a:r>
                <a:rPr lang="en-US" sz="1600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fillna</a:t>
              </a:r>
              <a:r>
                <a: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(claims["</a:t>
              </a:r>
              <a:r>
                <a:rPr lang="en-US" sz="1600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patient_age</a:t>
              </a:r>
              <a:r>
                <a: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"].median(), </a:t>
              </a:r>
              <a:r>
                <a:rPr lang="en-US" sz="1600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inplace</a:t>
              </a:r>
              <a:r>
                <a: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=True)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9D2F1-A4BC-4BD5-9D9D-6AC75255B451}"/>
                </a:ext>
              </a:extLst>
            </p:cNvPr>
            <p:cNvSpPr txBox="1"/>
            <p:nvPr/>
          </p:nvSpPr>
          <p:spPr>
            <a:xfrm>
              <a:off x="140154" y="3113181"/>
              <a:ext cx="636596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latin typeface="Helvetica" panose="020B0604020202020204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There were also found 6 missing values in column </a:t>
              </a:r>
              <a:r>
                <a:rPr lang="en-US" sz="1600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patient_age</a:t>
              </a:r>
              <a:r>
                <a:rPr lang="en-US" sz="1600" dirty="0">
                  <a:latin typeface="Helvetica" panose="020B0604020202020204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, so those were replaced by the median value using </a:t>
              </a:r>
              <a:r>
                <a:rPr lang="en-US" sz="1600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fillna</a:t>
              </a:r>
              <a:r>
                <a:rPr lang="en-US" sz="1600" dirty="0">
                  <a:latin typeface="Helvetica" panose="020B0604020202020204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 function: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625ABB-B84D-40C8-BF43-8EFF9CDA287D}"/>
              </a:ext>
            </a:extLst>
          </p:cNvPr>
          <p:cNvGrpSpPr/>
          <p:nvPr/>
        </p:nvGrpSpPr>
        <p:grpSpPr>
          <a:xfrm>
            <a:off x="116208" y="5171600"/>
            <a:ext cx="6354261" cy="1445510"/>
            <a:chOff x="142332" y="4984484"/>
            <a:chExt cx="6354261" cy="14455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0C0AFA-371D-4A74-A0B7-9334A2055128}"/>
                </a:ext>
              </a:extLst>
            </p:cNvPr>
            <p:cNvSpPr txBox="1"/>
            <p:nvPr/>
          </p:nvSpPr>
          <p:spPr>
            <a:xfrm>
              <a:off x="142332" y="5845219"/>
              <a:ext cx="6096000" cy="584775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claims['</a:t>
              </a:r>
              <a:r>
                <a:rPr lang="en-US" sz="1600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patient_age</a:t>
              </a:r>
              <a:r>
                <a: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'].apply(lambda x: x if x &gt; 0 else claims["</a:t>
              </a:r>
              <a:r>
                <a:rPr lang="en-US" sz="1600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patient_age</a:t>
              </a:r>
              <a:r>
                <a: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"].median())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6E62FA-C60E-48FB-A91A-B28116ECACC2}"/>
                </a:ext>
              </a:extLst>
            </p:cNvPr>
            <p:cNvSpPr txBox="1"/>
            <p:nvPr/>
          </p:nvSpPr>
          <p:spPr>
            <a:xfrm>
              <a:off x="149439" y="4984484"/>
              <a:ext cx="634715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latin typeface="Helvetica" panose="020B0604020202020204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Finally, I have found some negative values in column </a:t>
              </a:r>
              <a:r>
                <a:rPr lang="en-US" sz="1600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patient_age</a:t>
              </a:r>
              <a:r>
                <a:rPr lang="en-US" sz="1600" dirty="0">
                  <a:latin typeface="Helvetica" panose="020B0604020202020204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, so those were replaced by the median value using </a:t>
              </a:r>
              <a:r>
                <a: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lambda-expression:</a:t>
              </a:r>
              <a:endParaRPr lang="en-US" sz="1600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6BBE77-689E-497C-B555-5D9C2EEDC964}"/>
              </a:ext>
            </a:extLst>
          </p:cNvPr>
          <p:cNvGrpSpPr/>
          <p:nvPr/>
        </p:nvGrpSpPr>
        <p:grpSpPr>
          <a:xfrm>
            <a:off x="6651440" y="1560120"/>
            <a:ext cx="5071672" cy="5013706"/>
            <a:chOff x="6651440" y="1560120"/>
            <a:chExt cx="5071672" cy="50137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EBD49B-38EB-486F-A75F-0DD400774BEA}"/>
                </a:ext>
              </a:extLst>
            </p:cNvPr>
            <p:cNvGrpSpPr/>
            <p:nvPr/>
          </p:nvGrpSpPr>
          <p:grpSpPr>
            <a:xfrm>
              <a:off x="6731726" y="2110352"/>
              <a:ext cx="4991386" cy="4463474"/>
              <a:chOff x="596919" y="1394224"/>
              <a:chExt cx="5933746" cy="530616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162B2D-94B9-40EF-82AF-4C3FD2655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6919" y="1394225"/>
                <a:ext cx="2324424" cy="530616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85ACF45-5B6F-4FE6-95C6-51F45491D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6241" y="1394224"/>
                <a:ext cx="2314898" cy="5306165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17A6E8-9891-445B-9D0F-9CB6490371C4}"/>
                  </a:ext>
                </a:extLst>
              </p:cNvPr>
              <p:cNvSpPr/>
              <p:nvPr/>
            </p:nvSpPr>
            <p:spPr>
              <a:xfrm>
                <a:off x="596919" y="4545874"/>
                <a:ext cx="2324424" cy="56605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1B1A19-EB56-4652-A8BA-00376C3A3215}"/>
                  </a:ext>
                </a:extLst>
              </p:cNvPr>
              <p:cNvSpPr/>
              <p:nvPr/>
            </p:nvSpPr>
            <p:spPr>
              <a:xfrm>
                <a:off x="4206241" y="4545874"/>
                <a:ext cx="2324424" cy="56605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3D23AAFE-2896-4249-BB97-1E6E9E2D6507}"/>
                  </a:ext>
                </a:extLst>
              </p:cNvPr>
              <p:cNvSpPr/>
              <p:nvPr/>
            </p:nvSpPr>
            <p:spPr>
              <a:xfrm>
                <a:off x="3067272" y="4609010"/>
                <a:ext cx="1129443" cy="439784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CC2C9-CBD2-427B-937D-9066164604B4}"/>
                </a:ext>
              </a:extLst>
            </p:cNvPr>
            <p:cNvSpPr txBox="1"/>
            <p:nvPr/>
          </p:nvSpPr>
          <p:spPr>
            <a:xfrm>
              <a:off x="6651440" y="1560120"/>
              <a:ext cx="4071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claims.isnull</a:t>
              </a:r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().sum()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560423-5B2A-45E8-86F0-B9FCE62877C7}"/>
              </a:ext>
            </a:extLst>
          </p:cNvPr>
          <p:cNvGrpSpPr/>
          <p:nvPr/>
        </p:nvGrpSpPr>
        <p:grpSpPr>
          <a:xfrm>
            <a:off x="8499566" y="99161"/>
            <a:ext cx="3692434" cy="1133273"/>
            <a:chOff x="6684355" y="225299"/>
            <a:chExt cx="5403142" cy="1658319"/>
          </a:xfrm>
        </p:grpSpPr>
        <p:pic>
          <p:nvPicPr>
            <p:cNvPr id="30" name="Picture 2" descr="Python icon - Free download on Iconfinder">
              <a:extLst>
                <a:ext uri="{FF2B5EF4-FFF2-40B4-BE49-F238E27FC236}">
                  <a16:creationId xmlns:a16="http://schemas.microsoft.com/office/drawing/2014/main" id="{7313A4E8-A3A5-4B49-87AD-65D9D9384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355" y="486750"/>
              <a:ext cx="1135416" cy="1135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AEE78E4F-8733-4FFC-B5E6-4C1DD74EA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760" y="225299"/>
              <a:ext cx="4101737" cy="1658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64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E975-7709-40D0-ABB5-A6D3966B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Provider </a:t>
            </a:r>
            <a:r>
              <a:rPr lang="en-US" dirty="0" err="1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dirty="0">
              <a:latin typeface="Helvetica" panose="020B06040202020202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57C738-BB75-4D51-891C-8CD05D603C59}"/>
              </a:ext>
            </a:extLst>
          </p:cNvPr>
          <p:cNvGrpSpPr/>
          <p:nvPr/>
        </p:nvGrpSpPr>
        <p:grpSpPr>
          <a:xfrm>
            <a:off x="497540" y="1824193"/>
            <a:ext cx="4944165" cy="3351211"/>
            <a:chOff x="497540" y="1824193"/>
            <a:chExt cx="4944165" cy="33512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8372F1-3F02-4403-8762-7AEAA62B1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540" y="2327031"/>
              <a:ext cx="4944165" cy="284837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657231-F423-4B1F-9FBD-481A989BDACC}"/>
                </a:ext>
              </a:extLst>
            </p:cNvPr>
            <p:cNvSpPr txBox="1"/>
            <p:nvPr/>
          </p:nvSpPr>
          <p:spPr>
            <a:xfrm>
              <a:off x="497540" y="1824193"/>
              <a:ext cx="2292313" cy="369332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provider.info()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6D9606-2D9F-4DE5-A803-442E264A447B}"/>
              </a:ext>
            </a:extLst>
          </p:cNvPr>
          <p:cNvGrpSpPr/>
          <p:nvPr/>
        </p:nvGrpSpPr>
        <p:grpSpPr>
          <a:xfrm>
            <a:off x="5730240" y="1876845"/>
            <a:ext cx="3796315" cy="2813775"/>
            <a:chOff x="5730240" y="1876845"/>
            <a:chExt cx="3796315" cy="2813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EE561A-CD59-4AB3-BF3A-611F9DE46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0240" y="2328090"/>
              <a:ext cx="2810267" cy="23625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C246DB-CB5E-4754-B5F8-968E17B85121}"/>
                </a:ext>
              </a:extLst>
            </p:cNvPr>
            <p:cNvSpPr txBox="1"/>
            <p:nvPr/>
          </p:nvSpPr>
          <p:spPr>
            <a:xfrm>
              <a:off x="5730240" y="1876845"/>
              <a:ext cx="3796315" cy="369332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print(</a:t>
              </a:r>
              <a:r>
                <a:rPr lang="en-US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provider.describe</a:t>
              </a:r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())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3C3437-36ED-4202-B8BC-2D4624EF8928}"/>
              </a:ext>
            </a:extLst>
          </p:cNvPr>
          <p:cNvGrpSpPr/>
          <p:nvPr/>
        </p:nvGrpSpPr>
        <p:grpSpPr>
          <a:xfrm>
            <a:off x="5730240" y="5401103"/>
            <a:ext cx="3199156" cy="693496"/>
            <a:chOff x="5730240" y="4974383"/>
            <a:chExt cx="3199156" cy="6934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4FE947-DD1C-4BD5-BDDB-6C7E191C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0240" y="5420194"/>
              <a:ext cx="924054" cy="247685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92C260-CC81-42B2-9860-FD658C1895FD}"/>
                </a:ext>
              </a:extLst>
            </p:cNvPr>
            <p:cNvSpPr txBox="1"/>
            <p:nvPr/>
          </p:nvSpPr>
          <p:spPr>
            <a:xfrm>
              <a:off x="5730241" y="4974383"/>
              <a:ext cx="3199155" cy="369332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print(</a:t>
              </a:r>
              <a:r>
                <a:rPr lang="en-US" dirty="0" err="1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provider.shape</a:t>
              </a:r>
              <a:r>
                <a:rPr lang="en-US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7F9744-7A6A-446F-8BB1-47BB37B3E8F3}"/>
              </a:ext>
            </a:extLst>
          </p:cNvPr>
          <p:cNvGrpSpPr/>
          <p:nvPr/>
        </p:nvGrpSpPr>
        <p:grpSpPr>
          <a:xfrm>
            <a:off x="8499566" y="99161"/>
            <a:ext cx="3692434" cy="1133273"/>
            <a:chOff x="6684355" y="225299"/>
            <a:chExt cx="5403142" cy="1658319"/>
          </a:xfrm>
        </p:grpSpPr>
        <p:pic>
          <p:nvPicPr>
            <p:cNvPr id="23" name="Picture 2" descr="Python icon - Free download on Iconfinder">
              <a:extLst>
                <a:ext uri="{FF2B5EF4-FFF2-40B4-BE49-F238E27FC236}">
                  <a16:creationId xmlns:a16="http://schemas.microsoft.com/office/drawing/2014/main" id="{41CDE325-7F44-4C96-9C01-A66D50805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355" y="486750"/>
              <a:ext cx="1135416" cy="1135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C48FA419-F697-4234-A793-8189BE578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760" y="225299"/>
              <a:ext cx="4101737" cy="1658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415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F252-F907-4563-845B-099C5372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</a:rPr>
              <a:t>Power BI Dashboard</a:t>
            </a:r>
          </a:p>
        </p:txBody>
      </p:sp>
      <p:pic>
        <p:nvPicPr>
          <p:cNvPr id="4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00D643FF-EBE5-4D20-BE0B-8E0832985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63" y="0"/>
            <a:ext cx="2834637" cy="1417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A909D0-D01D-42CF-8716-8B55983C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509"/>
            <a:ext cx="9731828" cy="45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F252-F907-4563-845B-099C5372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</a:rPr>
              <a:t>Power BI Dashboard</a:t>
            </a:r>
          </a:p>
        </p:txBody>
      </p:sp>
      <p:pic>
        <p:nvPicPr>
          <p:cNvPr id="4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00D643FF-EBE5-4D20-BE0B-8E0832985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63" y="0"/>
            <a:ext cx="2834637" cy="1417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9CDFC-0FF5-457B-A8B0-71AB2DD2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4" y="2306508"/>
            <a:ext cx="1197459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9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F252-F907-4563-845B-099C5372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</a:rPr>
              <a:t>Power BI Dashboard</a:t>
            </a:r>
          </a:p>
        </p:txBody>
      </p:sp>
      <p:pic>
        <p:nvPicPr>
          <p:cNvPr id="4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00D643FF-EBE5-4D20-BE0B-8E0832985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63" y="0"/>
            <a:ext cx="2834637" cy="141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31DFA-5CC7-40D8-916C-A7C401BF6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7"/>
          <a:stretch/>
        </p:blipFill>
        <p:spPr>
          <a:xfrm>
            <a:off x="760522" y="1417319"/>
            <a:ext cx="9896189" cy="4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2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A3C6-574F-4379-A060-149E09BD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2" charset="0"/>
                <a:ea typeface="Tahoma" panose="020B0604030504040204" pitchFamily="34" charset="0"/>
                <a:cs typeface="Tahoma" panose="020B0604030504040204" pitchFamily="34" charset="0"/>
              </a:rPr>
              <a:t>Claim process visualization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FC141C8-9405-48B1-B146-DBDD8ED44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1" b="29387"/>
          <a:stretch/>
        </p:blipFill>
        <p:spPr>
          <a:xfrm>
            <a:off x="9041565" y="60960"/>
            <a:ext cx="2956670" cy="1170598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FD8E41E-B351-4A8D-9324-0289A957D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723"/>
            <a:ext cx="654952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2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</TotalTime>
  <Words>786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DejaVu Sans Mono</vt:lpstr>
      <vt:lpstr>Helvetica</vt:lpstr>
      <vt:lpstr>Office Theme</vt:lpstr>
      <vt:lpstr>Product Analyst Challenge</vt:lpstr>
      <vt:lpstr>Task 1. Explorative Analysis</vt:lpstr>
      <vt:lpstr>Claims dataframe</vt:lpstr>
      <vt:lpstr>Claims data cleaning</vt:lpstr>
      <vt:lpstr>Provider dataframe</vt:lpstr>
      <vt:lpstr>Power BI Dashboard</vt:lpstr>
      <vt:lpstr>Power BI Dashboard</vt:lpstr>
      <vt:lpstr>Power BI Dashboard</vt:lpstr>
      <vt:lpstr>Claim process visualization</vt:lpstr>
      <vt:lpstr>SQL queries</vt:lpstr>
      <vt:lpstr>SQL queries</vt:lpstr>
      <vt:lpstr>Task 2. Payer suggestions</vt:lpstr>
      <vt:lpstr>Task 2. Payer suggestions</vt:lpstr>
      <vt:lpstr>Task 3. CarePay suggestions</vt:lpstr>
      <vt:lpstr>Task 4. Work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Analyst Challenge</dc:title>
  <dc:creator>Valeeva, Kamilya</dc:creator>
  <cp:lastModifiedBy>Valeeva, Kamilya</cp:lastModifiedBy>
  <cp:revision>3</cp:revision>
  <dcterms:created xsi:type="dcterms:W3CDTF">2022-05-16T08:49:31Z</dcterms:created>
  <dcterms:modified xsi:type="dcterms:W3CDTF">2022-05-16T19:31:15Z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20b37f-db72-473e-ae54-fb16df408069_Enabled">
    <vt:lpwstr>true</vt:lpwstr>
  </property>
  <property fmtid="{D5CDD505-2E9C-101B-9397-08002B2CF9AE}" pid="3" name="MSIP_Label_b020b37f-db72-473e-ae54-fb16df408069_SetDate">
    <vt:lpwstr>2022-05-16T08:49:31Z</vt:lpwstr>
  </property>
  <property fmtid="{D5CDD505-2E9C-101B-9397-08002B2CF9AE}" pid="4" name="MSIP_Label_b020b37f-db72-473e-ae54-fb16df408069_Method">
    <vt:lpwstr>Standard</vt:lpwstr>
  </property>
  <property fmtid="{D5CDD505-2E9C-101B-9397-08002B2CF9AE}" pid="5" name="MSIP_Label_b020b37f-db72-473e-ae54-fb16df408069_Name">
    <vt:lpwstr>General</vt:lpwstr>
  </property>
  <property fmtid="{D5CDD505-2E9C-101B-9397-08002B2CF9AE}" pid="6" name="MSIP_Label_b020b37f-db72-473e-ae54-fb16df408069_SiteId">
    <vt:lpwstr>705d07a3-2eea-4f3b-ab59-65ca29abeb26</vt:lpwstr>
  </property>
  <property fmtid="{D5CDD505-2E9C-101B-9397-08002B2CF9AE}" pid="7" name="MSIP_Label_b020b37f-db72-473e-ae54-fb16df408069_ActionId">
    <vt:lpwstr>104f4c16-90cb-4263-a460-f8d842ade7e5</vt:lpwstr>
  </property>
  <property fmtid="{D5CDD505-2E9C-101B-9397-08002B2CF9AE}" pid="8" name="MSIP_Label_b020b37f-db72-473e-ae54-fb16df408069_ContentBits">
    <vt:lpwstr>0</vt:lpwstr>
  </property>
</Properties>
</file>