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8"/>
  </p:notesMasterIdLst>
  <p:handoutMasterIdLst>
    <p:handoutMasterId r:id="rId29"/>
  </p:handoutMasterIdLst>
  <p:sldIdLst>
    <p:sldId id="446" r:id="rId5"/>
    <p:sldId id="447" r:id="rId6"/>
    <p:sldId id="449" r:id="rId7"/>
    <p:sldId id="441" r:id="rId8"/>
    <p:sldId id="453" r:id="rId9"/>
    <p:sldId id="434" r:id="rId10"/>
    <p:sldId id="433" r:id="rId11"/>
    <p:sldId id="426" r:id="rId12"/>
    <p:sldId id="445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82D"/>
    <a:srgbClr val="E288B6"/>
    <a:srgbClr val="8C5896"/>
    <a:srgbClr val="7C6560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34" y="10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0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9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6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 err="1"/>
              <a:t>Pelatihan</a:t>
            </a:r>
            <a:r>
              <a:rPr lang="en-US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Pilih</a:t>
            </a:r>
            <a:r>
              <a:rPr lang="en-US" dirty="0"/>
              <a:t> Line Ending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Selanjutnya, Anda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perlu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memilih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pengaturan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line ending. Pada tutorial ini kami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memilih</a:t>
            </a:r>
            <a:r>
              <a:rPr lang="en-US" sz="1800" dirty="0">
                <a:effectLst/>
                <a:latin typeface="Segoe UI" panose="020B0502040204020203" pitchFamily="34" charset="0"/>
              </a:rPr>
              <a:t> Checkout Windows-style, commit Unix-style line endings.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Klik</a:t>
            </a:r>
            <a:r>
              <a:rPr lang="en-US" sz="1800" dirty="0">
                <a:effectLst/>
                <a:latin typeface="Segoe UI" panose="020B0502040204020203" pitchFamily="34" charset="0"/>
              </a:rPr>
              <a:t> Next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untuk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melanjutkan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instalasi</a:t>
            </a:r>
            <a:r>
              <a:rPr lang="en-US" sz="1800" dirty="0"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F304D02-F724-4137-A200-2433227F7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371600"/>
            <a:ext cx="47244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8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/>
          <a:lstStyle/>
          <a:p>
            <a:r>
              <a:rPr lang="en-US" dirty="0" err="1"/>
              <a:t>Pilih</a:t>
            </a:r>
            <a:r>
              <a:rPr lang="en-US" dirty="0"/>
              <a:t> Emulator Terminal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283012"/>
            <a:ext cx="5202936" cy="3547872"/>
          </a:xfrm>
        </p:spPr>
        <p:txBody>
          <a:bodyPr/>
          <a:lstStyle/>
          <a:p>
            <a:r>
              <a:rPr lang="en-US" sz="1800" dirty="0" err="1">
                <a:effectLst/>
                <a:latin typeface="Segoe UI" panose="020B0502040204020203" pitchFamily="34" charset="0"/>
              </a:rPr>
              <a:t>Setelah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itu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Anda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perlu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memilih</a:t>
            </a:r>
            <a:r>
              <a:rPr lang="en-US" sz="1800" dirty="0">
                <a:effectLst/>
                <a:latin typeface="Segoe UI" panose="020B0502040204020203" pitchFamily="34" charset="0"/>
              </a:rPr>
              <a:t> emulator terminal yang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akan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digunakan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. </a:t>
            </a:r>
          </a:p>
          <a:p>
            <a:endParaRPr lang="en-US" sz="1800" dirty="0">
              <a:effectLst/>
              <a:latin typeface="Segoe UI" panose="020B0502040204020203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Anda bisa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menggunakan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Command Prompt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atau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MinTTY</a:t>
            </a:r>
            <a:r>
              <a:rPr lang="en-US" sz="1800" dirty="0">
                <a:effectLst/>
                <a:latin typeface="Segoe UI" panose="020B0502040204020203" pitchFamily="34" charset="0"/>
              </a:rPr>
              <a:t>. Karena ingin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menggunakan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Command Prompt,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 pada tutorial ini kami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memilih</a:t>
            </a:r>
            <a:r>
              <a:rPr lang="en-US" sz="1800" dirty="0">
                <a:effectLst/>
                <a:latin typeface="Segoe UI" panose="020B0502040204020203" pitchFamily="34" charset="0"/>
              </a:rPr>
              <a:t> Use Windows’ default console windows.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Klik</a:t>
            </a:r>
            <a:r>
              <a:rPr lang="en-US" sz="1800" dirty="0">
                <a:effectLst/>
                <a:latin typeface="Segoe UI" panose="020B0502040204020203" pitchFamily="34" charset="0"/>
              </a:rPr>
              <a:t> Next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untuk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melanjutkan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instalasi</a:t>
            </a:r>
            <a:r>
              <a:rPr lang="en-US" sz="1800" dirty="0"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3ADE6-C468-46C9-8A62-3781872627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AC1BF26-4781-4AEF-8C66-E83E422C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390" y="1632204"/>
            <a:ext cx="47148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00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Tentukan Opsi ekstra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Terdapat beberapa opsi ekstra yang bisa Anda pilih. Pertama, pilih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Enable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File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System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Caching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agar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Git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memiliki fungsi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system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caching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. Kedua, pilih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Enable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Git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Credential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Manager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agar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Git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bisa dikombinasikan dengan aplikasi lain seperti Visual Studio, Android Studio, dan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GitHub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. Klik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Next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untuk melanjutkan instalasi.</a:t>
            </a:r>
            <a:endParaRPr 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726A6405-7592-45EA-8EAC-4AD3DB174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898" y="1590675"/>
            <a:ext cx="47244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6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>
            <a:normAutofit/>
          </a:bodyPr>
          <a:lstStyle/>
          <a:p>
            <a:r>
              <a:rPr lang="en-US" dirty="0" err="1"/>
              <a:t>Mulai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540000"/>
            <a:ext cx="6591300" cy="3403600"/>
          </a:xfrm>
        </p:spPr>
        <p:txBody>
          <a:bodyPr tIns="0" bIns="0">
            <a:noAutofit/>
          </a:bodyPr>
          <a:lstStyle/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ekstra</a:t>
            </a:r>
            <a:r>
              <a:rPr lang="en-US" dirty="0"/>
              <a:t> pada Git, Anda bisa </a:t>
            </a:r>
            <a:r>
              <a:rPr lang="en-US" dirty="0" err="1"/>
              <a:t>memulai</a:t>
            </a:r>
            <a:r>
              <a:rPr lang="en-US" dirty="0"/>
              <a:t> proses </a:t>
            </a:r>
            <a:r>
              <a:rPr lang="en-US" dirty="0" err="1"/>
              <a:t>instalasi</a:t>
            </a:r>
            <a:r>
              <a:rPr lang="en-US" dirty="0"/>
              <a:t> Git. </a:t>
            </a:r>
            <a:r>
              <a:rPr lang="en-US" dirty="0" err="1"/>
              <a:t>Klik</a:t>
            </a:r>
            <a:r>
              <a:rPr lang="en-US" dirty="0"/>
              <a:t> Install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proses.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C954E3D-D149-4778-AB2A-32A17D457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099" y="1585912"/>
            <a:ext cx="47434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7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04" y="355182"/>
            <a:ext cx="3619501" cy="1179576"/>
          </a:xfrm>
        </p:spPr>
        <p:txBody>
          <a:bodyPr>
            <a:normAutofit/>
          </a:bodyPr>
          <a:lstStyle/>
          <a:p>
            <a:r>
              <a:rPr lang="en-US" dirty="0"/>
              <a:t>Setup Repo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47601-C407-4A50-ABB1-38918479B1B3}"/>
              </a:ext>
            </a:extLst>
          </p:cNvPr>
          <p:cNvSpPr txBox="1"/>
          <p:nvPr/>
        </p:nvSpPr>
        <p:spPr>
          <a:xfrm>
            <a:off x="8077198" y="2709134"/>
            <a:ext cx="2913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Daftarkan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login ke </a:t>
            </a:r>
            <a:r>
              <a:rPr lang="en-US" dirty="0" err="1"/>
              <a:t>github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69B47-0764-4ADE-8B2E-9E8A4402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5" y="1534758"/>
            <a:ext cx="7520125" cy="395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2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558" y="405666"/>
            <a:ext cx="6022884" cy="11795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Setup akun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47601-C407-4A50-ABB1-38918479B1B3}"/>
              </a:ext>
            </a:extLst>
          </p:cNvPr>
          <p:cNvSpPr txBox="1"/>
          <p:nvPr/>
        </p:nvSpPr>
        <p:spPr>
          <a:xfrm>
            <a:off x="1398494" y="1664054"/>
            <a:ext cx="96191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Anda bisa melakukan login </a:t>
            </a:r>
            <a:r>
              <a:rPr lang="en-US" dirty="0" err="1"/>
              <a:t>awal</a:t>
            </a:r>
            <a:r>
              <a:rPr lang="en-US" dirty="0"/>
              <a:t> pada Git </a:t>
            </a:r>
            <a:r>
              <a:rPr lang="en-US" dirty="0" err="1"/>
              <a:t>menggunakan</a:t>
            </a:r>
            <a:r>
              <a:rPr lang="en-US" dirty="0"/>
              <a:t> Command Prompt / Git Bash (Windows).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kami </a:t>
            </a:r>
            <a:r>
              <a:rPr lang="en-US" dirty="0" err="1"/>
              <a:t>jelaskan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ini.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Selanjutnya, </a:t>
            </a:r>
            <a:r>
              <a:rPr lang="en-US" dirty="0" err="1"/>
              <a:t>masukkan</a:t>
            </a:r>
            <a:r>
              <a:rPr lang="en-US" dirty="0"/>
              <a:t> username GitHub Anda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ini. Lalu </a:t>
            </a:r>
            <a:r>
              <a:rPr lang="en-US" dirty="0" err="1"/>
              <a:t>tekan</a:t>
            </a:r>
            <a:r>
              <a:rPr lang="en-US" dirty="0"/>
              <a:t> ENTER </a:t>
            </a:r>
            <a:r>
              <a:rPr lang="en-US" dirty="0" err="1"/>
              <a:t>jika</a:t>
            </a:r>
            <a:r>
              <a:rPr lang="en-US" dirty="0"/>
              <a:t> sudah </a:t>
            </a:r>
            <a:r>
              <a:rPr lang="en-US" dirty="0" err="1"/>
              <a:t>benar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DBDCF-F62E-4966-B129-39043F8C692F}"/>
              </a:ext>
            </a:extLst>
          </p:cNvPr>
          <p:cNvSpPr txBox="1"/>
          <p:nvPr/>
        </p:nvSpPr>
        <p:spPr>
          <a:xfrm>
            <a:off x="3715869" y="37347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 err="1">
                <a:highlight>
                  <a:srgbClr val="E288B6"/>
                </a:highlight>
              </a:rPr>
              <a:t>git</a:t>
            </a:r>
            <a:r>
              <a:rPr lang="id-ID" dirty="0">
                <a:highlight>
                  <a:srgbClr val="E288B6"/>
                </a:highlight>
              </a:rPr>
              <a:t> </a:t>
            </a:r>
            <a:r>
              <a:rPr lang="id-ID" dirty="0" err="1">
                <a:highlight>
                  <a:srgbClr val="E288B6"/>
                </a:highlight>
              </a:rPr>
              <a:t>config</a:t>
            </a:r>
            <a:r>
              <a:rPr lang="id-ID" dirty="0">
                <a:highlight>
                  <a:srgbClr val="E288B6"/>
                </a:highlight>
              </a:rPr>
              <a:t> --global user.name "</a:t>
            </a:r>
            <a:r>
              <a:rPr lang="id-ID" dirty="0" err="1">
                <a:highlight>
                  <a:srgbClr val="E288B6"/>
                </a:highlight>
              </a:rPr>
              <a:t>UsernameAnda</a:t>
            </a:r>
            <a:r>
              <a:rPr lang="id-ID" dirty="0">
                <a:highlight>
                  <a:srgbClr val="E288B6"/>
                </a:highlight>
              </a:rPr>
              <a:t>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5BF147-DB55-4148-94C0-2C2432E23040}"/>
              </a:ext>
            </a:extLst>
          </p:cNvPr>
          <p:cNvSpPr txBox="1"/>
          <p:nvPr/>
        </p:nvSpPr>
        <p:spPr>
          <a:xfrm>
            <a:off x="1398494" y="4547615"/>
            <a:ext cx="10067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/>
              <a:t>Kemudian masukkan email yang terdaftar di </a:t>
            </a:r>
            <a:r>
              <a:rPr lang="id-ID" dirty="0" err="1"/>
              <a:t>GitHub</a:t>
            </a:r>
            <a:r>
              <a:rPr lang="id-ID" dirty="0"/>
              <a:t> Anda menggunakan perintah di bawah ini. Lalu tekan ENTER jika sudah benar.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2FD94-4D04-440B-9EBC-E1A73C60B6F0}"/>
              </a:ext>
            </a:extLst>
          </p:cNvPr>
          <p:cNvSpPr txBox="1"/>
          <p:nvPr/>
        </p:nvSpPr>
        <p:spPr>
          <a:xfrm>
            <a:off x="2618393" y="5637443"/>
            <a:ext cx="7853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 err="1">
                <a:highlight>
                  <a:srgbClr val="E288B6"/>
                </a:highlight>
              </a:rPr>
              <a:t>git</a:t>
            </a:r>
            <a:r>
              <a:rPr lang="id-ID" dirty="0">
                <a:highlight>
                  <a:srgbClr val="E288B6"/>
                </a:highlight>
              </a:rPr>
              <a:t> </a:t>
            </a:r>
            <a:r>
              <a:rPr lang="id-ID" dirty="0" err="1">
                <a:highlight>
                  <a:srgbClr val="E288B6"/>
                </a:highlight>
              </a:rPr>
              <a:t>config</a:t>
            </a:r>
            <a:r>
              <a:rPr lang="id-ID" dirty="0">
                <a:highlight>
                  <a:srgbClr val="E288B6"/>
                </a:highlight>
              </a:rPr>
              <a:t> --global </a:t>
            </a:r>
            <a:r>
              <a:rPr lang="id-ID" dirty="0" err="1">
                <a:highlight>
                  <a:srgbClr val="E288B6"/>
                </a:highlight>
              </a:rPr>
              <a:t>user.email</a:t>
            </a:r>
            <a:r>
              <a:rPr lang="id-ID" dirty="0">
                <a:highlight>
                  <a:srgbClr val="E288B6"/>
                </a:highlight>
              </a:rPr>
              <a:t> IsiDenganEmailAnda@gmail.com</a:t>
            </a:r>
          </a:p>
        </p:txBody>
      </p:sp>
    </p:spTree>
    <p:extLst>
      <p:ext uri="{BB962C8B-B14F-4D97-AF65-F5344CB8AC3E}">
        <p14:creationId xmlns:p14="http://schemas.microsoft.com/office/powerpoint/2010/main" val="344158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/>
          <a:lstStyle/>
          <a:p>
            <a:r>
              <a:rPr lang="en-US" dirty="0"/>
              <a:t>Check login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89200"/>
            <a:ext cx="5202936" cy="3547872"/>
          </a:xfrm>
        </p:spPr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Selanjutnya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untuk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memastikan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proses login Anda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berhasil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masukkan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perintah</a:t>
            </a:r>
            <a:r>
              <a:rPr lang="en-US" sz="1800" dirty="0">
                <a:effectLst/>
                <a:latin typeface="Segoe UI" panose="020B0502040204020203" pitchFamily="34" charset="0"/>
              </a:rPr>
              <a:t> berikut.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3ADE6-C468-46C9-8A62-3781872627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03E2FD-C070-4515-A230-A041CD4FC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git config --list</a:t>
            </a:r>
            <a:r>
              <a:rPr kumimoji="0" lang="id-ID" altLang="id-ID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5C381-3322-4EE7-AE62-C4C3A2531534}"/>
              </a:ext>
            </a:extLst>
          </p:cNvPr>
          <p:cNvSpPr txBox="1"/>
          <p:nvPr/>
        </p:nvSpPr>
        <p:spPr>
          <a:xfrm>
            <a:off x="1819836" y="3674640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 err="1"/>
              <a:t>git</a:t>
            </a:r>
            <a:r>
              <a:rPr lang="id-ID" dirty="0"/>
              <a:t> </a:t>
            </a:r>
            <a:r>
              <a:rPr lang="id-ID" dirty="0" err="1"/>
              <a:t>config</a:t>
            </a:r>
            <a:r>
              <a:rPr lang="id-ID" dirty="0"/>
              <a:t> --</a:t>
            </a:r>
            <a:r>
              <a:rPr lang="id-ID" dirty="0" err="1"/>
              <a:t>list</a:t>
            </a:r>
            <a:endParaRPr lang="id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CF8B1-5FE5-419F-AAB5-AB1FDE3B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326" y="1268505"/>
            <a:ext cx="4715004" cy="4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6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REpo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/>
          <a:lstStyle/>
          <a:p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Setelah berhasil </a:t>
            </a:r>
            <a:r>
              <a:rPr lang="id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login</a:t>
            </a:r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ke </a:t>
            </a:r>
            <a:r>
              <a:rPr lang="id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GitHub</a:t>
            </a:r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, Anda bisa mulai membuat </a:t>
            </a:r>
            <a:r>
              <a:rPr lang="id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repository</a:t>
            </a:r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. Klik tombol </a:t>
            </a:r>
            <a:r>
              <a:rPr lang="id-ID" b="1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New</a:t>
            </a:r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 pada menu </a:t>
            </a:r>
            <a:r>
              <a:rPr lang="id-ID" b="1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Repositories</a:t>
            </a:r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 untuk membuat </a:t>
            </a:r>
            <a:r>
              <a:rPr lang="id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repository</a:t>
            </a:r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baru.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0D119-571E-4C2F-B1C1-CA6E3062E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931" y="2572085"/>
            <a:ext cx="6257364" cy="17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9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4094" y="394448"/>
            <a:ext cx="4946904" cy="2871216"/>
          </a:xfrm>
        </p:spPr>
        <p:txBody>
          <a:bodyPr/>
          <a:lstStyle/>
          <a:p>
            <a:pPr algn="l"/>
            <a:r>
              <a:rPr lang="id-ID" b="0" i="0" dirty="0">
                <a:effectLst/>
                <a:latin typeface="PT Serif" panose="020A0603040505020204" pitchFamily="18" charset="0"/>
              </a:rPr>
              <a:t>Nama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Repository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 : digunakan untuk identitas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repository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 yang dibuat.</a:t>
            </a:r>
            <a:endParaRPr lang="en-US" b="0" i="0" dirty="0">
              <a:effectLst/>
              <a:latin typeface="PT Serif" panose="020A0603040505020204" pitchFamily="18" charset="0"/>
            </a:endParaRPr>
          </a:p>
          <a:p>
            <a:pPr algn="l"/>
            <a:endParaRPr lang="id-ID" b="0" i="0" dirty="0">
              <a:effectLst/>
              <a:latin typeface="PT Serif" panose="020A0603040505020204" pitchFamily="18" charset="0"/>
            </a:endParaRPr>
          </a:p>
          <a:p>
            <a:pPr algn="l"/>
            <a:r>
              <a:rPr lang="id-ID" b="0" i="0" dirty="0">
                <a:effectLst/>
                <a:latin typeface="PT Serif" panose="020A0603040505020204" pitchFamily="18" charset="0"/>
              </a:rPr>
              <a:t>Deskripsi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Repository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 : berfungsi untuk deskripsi dari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repository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 yang dibuat.</a:t>
            </a:r>
          </a:p>
          <a:p>
            <a:pPr algn="l"/>
            <a:endParaRPr lang="en-US" b="0" i="0" dirty="0">
              <a:effectLst/>
              <a:latin typeface="PT Serif" panose="020A0603040505020204" pitchFamily="18" charset="0"/>
            </a:endParaRPr>
          </a:p>
          <a:p>
            <a:pPr algn="l"/>
            <a:r>
              <a:rPr lang="id-ID" b="0" i="0" dirty="0">
                <a:effectLst/>
                <a:latin typeface="PT Serif" panose="020A0603040505020204" pitchFamily="18" charset="0"/>
              </a:rPr>
              <a:t>Jenis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Repository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   : jenis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repository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  dibagi menjadi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Public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 dan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Private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. Ketika Anda mengatur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repository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 menjadi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Public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, orang lain dapat melihat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repository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 yang Anda buat. Sebaliknya, jika Anda mengaturnya sebagai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Private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,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repository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 tersebut hanya bisa diakses oleh Anda.</a:t>
            </a:r>
          </a:p>
          <a:p>
            <a:pPr algn="l"/>
            <a:r>
              <a:rPr lang="id-ID" b="0" i="0" dirty="0">
                <a:effectLst/>
                <a:latin typeface="PT Serif" panose="020A0603040505020204" pitchFamily="18" charset="0"/>
              </a:rPr>
              <a:t>Setelah mengisi detail informasi di atas, klik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Create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 </a:t>
            </a:r>
            <a:r>
              <a:rPr lang="id-ID" b="0" i="0" dirty="0" err="1">
                <a:effectLst/>
                <a:latin typeface="PT Serif" panose="020A0603040505020204" pitchFamily="18" charset="0"/>
              </a:rPr>
              <a:t>Repository</a:t>
            </a:r>
            <a:r>
              <a:rPr lang="id-ID" b="0" i="0" dirty="0">
                <a:effectLst/>
                <a:latin typeface="PT Serif" panose="020A06030405050202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947BA-AFA2-418D-B13B-C6B0AB8E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522" y="735107"/>
            <a:ext cx="6173360" cy="53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2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0610" y="795044"/>
            <a:ext cx="4294094" cy="669365"/>
          </a:xfrm>
        </p:spPr>
        <p:txBody>
          <a:bodyPr tIns="0" bIns="0">
            <a:noAutofit/>
          </a:bodyPr>
          <a:lstStyle/>
          <a:p>
            <a:pPr marL="0" indent="0" algn="ctr">
              <a:buNone/>
            </a:pPr>
            <a:r>
              <a:rPr lang="en-US" dirty="0" err="1"/>
              <a:t>Buat</a:t>
            </a:r>
            <a:r>
              <a:rPr lang="en-US" dirty="0"/>
              <a:t> folder pada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EDB19-5FD2-4478-BEE1-A5D8ACD2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814" y="795044"/>
            <a:ext cx="4981576" cy="452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6AFD9E-5F70-441B-A4E8-EDBD602E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36" y="1480140"/>
            <a:ext cx="4554068" cy="25523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BE2FF3-8120-4845-B841-35F5B28521EA}"/>
              </a:ext>
            </a:extLst>
          </p:cNvPr>
          <p:cNvSpPr txBox="1"/>
          <p:nvPr/>
        </p:nvSpPr>
        <p:spPr>
          <a:xfrm>
            <a:off x="5889814" y="2421625"/>
            <a:ext cx="4356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Buka Folder Menggunakan </a:t>
            </a:r>
            <a:r>
              <a:rPr lang="id-ID" dirty="0" err="1"/>
              <a:t>Git</a:t>
            </a:r>
            <a:r>
              <a:rPr lang="id-ID" dirty="0"/>
              <a:t> </a:t>
            </a:r>
            <a:r>
              <a:rPr lang="id-ID" dirty="0" err="1"/>
              <a:t>Bash</a:t>
            </a:r>
            <a:endParaRPr lang="id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692B48-3217-4856-876C-C2AE909A8464}"/>
              </a:ext>
            </a:extLst>
          </p:cNvPr>
          <p:cNvSpPr txBox="1"/>
          <p:nvPr/>
        </p:nvSpPr>
        <p:spPr>
          <a:xfrm>
            <a:off x="932330" y="4334000"/>
            <a:ext cx="49574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Setelah itu, ubah folder tersebut menjadi </a:t>
            </a:r>
            <a:r>
              <a:rPr lang="id-ID" dirty="0" err="1"/>
              <a:t>repository</a:t>
            </a:r>
            <a:r>
              <a:rPr lang="id-ID" dirty="0"/>
              <a:t> menggunakan perintah berikut:</a:t>
            </a:r>
            <a:endParaRPr lang="en-US" dirty="0"/>
          </a:p>
          <a:p>
            <a:endParaRPr lang="en-US" dirty="0"/>
          </a:p>
          <a:p>
            <a:r>
              <a:rPr lang="id-ID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id-ID" b="0" i="0" dirty="0" err="1">
                <a:solidFill>
                  <a:srgbClr val="212529"/>
                </a:solidFill>
                <a:effectLst/>
                <a:latin typeface="SFMono-Regular"/>
              </a:rPr>
              <a:t>git</a:t>
            </a:r>
            <a:r>
              <a:rPr lang="id-ID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id-ID" b="0" i="0" dirty="0" err="1">
                <a:solidFill>
                  <a:srgbClr val="212529"/>
                </a:solidFill>
                <a:effectLst/>
                <a:latin typeface="SFMono-Regular"/>
              </a:rPr>
              <a:t>init</a:t>
            </a:r>
            <a:endParaRPr lang="id-ID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244043-20CE-4703-AF27-4B7E27765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814" y="4305611"/>
            <a:ext cx="55149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3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2240280"/>
            <a:ext cx="4645152" cy="4197096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Git,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file-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di situs </a:t>
            </a:r>
            <a:r>
              <a:rPr lang="en-US" dirty="0" err="1"/>
              <a:t>resmi</a:t>
            </a:r>
            <a:r>
              <a:rPr lang="en-US" dirty="0"/>
              <a:t> GIT. Download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sistem </a:t>
            </a:r>
            <a:r>
              <a:rPr lang="en-US" dirty="0" err="1"/>
              <a:t>operasi</a:t>
            </a:r>
            <a:r>
              <a:rPr lang="en-US" dirty="0"/>
              <a:t> pada </a:t>
            </a:r>
            <a:r>
              <a:rPr lang="en-US" dirty="0" err="1"/>
              <a:t>komputer</a:t>
            </a:r>
            <a:r>
              <a:rPr lang="en-US" dirty="0"/>
              <a:t> Anda.</a:t>
            </a:r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link download bisa di akses dengan </a:t>
            </a:r>
            <a:r>
              <a:rPr lang="en-US" dirty="0" err="1"/>
              <a:t>mengklik</a:t>
            </a:r>
            <a:r>
              <a:rPr lang="en-US" dirty="0"/>
              <a:t> link di </a:t>
            </a:r>
            <a:r>
              <a:rPr lang="en-US" dirty="0" err="1"/>
              <a:t>bawah</a:t>
            </a:r>
            <a:r>
              <a:rPr lang="en-US" dirty="0"/>
              <a:t> :</a:t>
            </a:r>
          </a:p>
          <a:p>
            <a:r>
              <a:rPr lang="en-US" dirty="0"/>
              <a:t>https://git-scm.com/downloads</a:t>
            </a:r>
          </a:p>
        </p:txBody>
      </p:sp>
      <p:pic>
        <p:nvPicPr>
          <p:cNvPr id="1026" name="Picture 2" descr="Git Logo">
            <a:extLst>
              <a:ext uri="{FF2B5EF4-FFF2-40B4-BE49-F238E27FC236}">
                <a16:creationId xmlns:a16="http://schemas.microsoft.com/office/drawing/2014/main" id="{8FB5A82A-93BB-4D19-8A57-B38A672EF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4" y="1944209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953" y="714188"/>
            <a:ext cx="5202936" cy="863600"/>
          </a:xfrm>
        </p:spPr>
        <p:txBody>
          <a:bodyPr/>
          <a:lstStyle/>
          <a:p>
            <a:pPr algn="ctr"/>
            <a:r>
              <a:rPr lang="en-US" sz="1800" dirty="0" err="1">
                <a:effectLst/>
                <a:latin typeface="Segoe UI" panose="020B0502040204020203" pitchFamily="34" charset="0"/>
              </a:rPr>
              <a:t>Ubah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sesuatu</a:t>
            </a:r>
            <a:r>
              <a:rPr lang="en-US" sz="1800" dirty="0">
                <a:effectLst/>
                <a:latin typeface="Segoe UI" panose="020B0502040204020203" pitchFamily="34" charset="0"/>
              </a:rPr>
              <a:t> dalam folder : </a:t>
            </a:r>
            <a:br>
              <a:rPr lang="en-US" sz="1800" dirty="0">
                <a:effectLst/>
                <a:latin typeface="Segoe UI" panose="020B0502040204020203" pitchFamily="34" charset="0"/>
              </a:rPr>
            </a:br>
            <a:r>
              <a:rPr lang="en-US" sz="1800" dirty="0" err="1">
                <a:effectLst/>
                <a:latin typeface="Segoe UI" panose="020B0502040204020203" pitchFamily="34" charset="0"/>
              </a:rPr>
              <a:t>disini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saya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menambahkan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file.txt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03E2FD-C070-4515-A230-A041CD4FC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git config --list</a:t>
            </a:r>
            <a:r>
              <a:rPr kumimoji="0" lang="id-ID" altLang="id-ID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20D187-F29E-471C-81A8-2F5D66F9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" y="1959510"/>
            <a:ext cx="6418729" cy="14694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DBB4AA-7B8D-4CB0-84B1-8D2944F69167}"/>
              </a:ext>
            </a:extLst>
          </p:cNvPr>
          <p:cNvSpPr txBox="1"/>
          <p:nvPr/>
        </p:nvSpPr>
        <p:spPr>
          <a:xfrm>
            <a:off x="3281081" y="3810722"/>
            <a:ext cx="4855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Buka GitBash lalu masukkan perintah berikut:</a:t>
            </a:r>
          </a:p>
          <a:p>
            <a:pPr algn="ctr"/>
            <a:r>
              <a:rPr lang="id-ID" b="0" i="0" dirty="0" err="1">
                <a:solidFill>
                  <a:srgbClr val="212529"/>
                </a:solidFill>
                <a:effectLst/>
                <a:latin typeface="SFMono-Regular"/>
              </a:rPr>
              <a:t>git</a:t>
            </a:r>
            <a:r>
              <a:rPr lang="id-ID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id-ID" b="0" i="0" dirty="0" err="1">
                <a:solidFill>
                  <a:srgbClr val="212529"/>
                </a:solidFill>
                <a:effectLst/>
                <a:latin typeface="SFMono-Regular"/>
              </a:rPr>
              <a:t>add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 .</a:t>
            </a:r>
            <a:endParaRPr lang="id-ID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96643D-2AE1-4D6E-B289-6649307CC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578" y="4684059"/>
            <a:ext cx="48863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9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Membuat</a:t>
            </a:r>
            <a:r>
              <a:rPr lang="en-US" dirty="0"/>
              <a:t> commit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738282" cy="3255264"/>
          </a:xfrm>
        </p:spPr>
        <p:txBody>
          <a:bodyPr/>
          <a:lstStyle/>
          <a:p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Selanjutnya, Anda perlu membuat </a:t>
            </a:r>
            <a:r>
              <a:rPr lang="id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Commit</a:t>
            </a:r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. </a:t>
            </a:r>
            <a:r>
              <a:rPr lang="id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Commit</a:t>
            </a:r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berfungsi untuk menambahkan </a:t>
            </a:r>
            <a:r>
              <a:rPr lang="id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update</a:t>
            </a:r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file</a:t>
            </a:r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serta komentar. Jadi setiap kontributor bisa memberikan konfirmasi </a:t>
            </a:r>
            <a:r>
              <a:rPr lang="id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update</a:t>
            </a:r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id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file</a:t>
            </a:r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 di proyek yang sedang dikerjakan. Masukkan perintah berikut untuk membuat </a:t>
            </a:r>
            <a:r>
              <a:rPr lang="id-ID" b="0" i="0" dirty="0" err="1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Commit</a:t>
            </a:r>
            <a:r>
              <a:rPr lang="id-ID" b="0" i="0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DB7E5-1F89-41AD-90C9-180D53D2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70" y="3567064"/>
            <a:ext cx="5543550" cy="125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0FCE01-C991-4CFE-A9C1-F1D4E6DA0F43}"/>
              </a:ext>
            </a:extLst>
          </p:cNvPr>
          <p:cNvSpPr txBox="1"/>
          <p:nvPr/>
        </p:nvSpPr>
        <p:spPr>
          <a:xfrm>
            <a:off x="5387791" y="27797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highlight>
                  <a:srgbClr val="29282D"/>
                </a:highlight>
                <a:latin typeface="SFMono-Regular"/>
              </a:rPr>
              <a:t>git commit -m "Ini commit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29282D"/>
                </a:highlight>
                <a:latin typeface="SFMono-Regular"/>
              </a:rPr>
              <a:t>untuk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29282D"/>
                </a:highlight>
                <a:latin typeface="SFMono-Regula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29282D"/>
                </a:highlight>
                <a:latin typeface="SFMono-Regular"/>
              </a:rPr>
              <a:t>projek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29282D"/>
                </a:highlight>
                <a:latin typeface="SFMono-Regula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29282D"/>
                </a:highlight>
                <a:latin typeface="SFMono-Regular"/>
              </a:rPr>
              <a:t>pertama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29282D"/>
                </a:highlight>
                <a:latin typeface="SFMono-Regular"/>
              </a:rPr>
              <a:t>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29282D"/>
                </a:highlight>
                <a:latin typeface="SFMono-Regular"/>
              </a:rPr>
              <a:t>saya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29282D"/>
                </a:highlight>
                <a:latin typeface="SFMono-Regular"/>
              </a:rPr>
              <a:t>"</a:t>
            </a:r>
            <a:endParaRPr lang="id-ID" dirty="0">
              <a:solidFill>
                <a:schemeClr val="bg1"/>
              </a:solidFill>
              <a:highlight>
                <a:srgbClr val="29282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550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263" y="374296"/>
            <a:ext cx="6022884" cy="11795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Setup repo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47601-C407-4A50-ABB1-38918479B1B3}"/>
              </a:ext>
            </a:extLst>
          </p:cNvPr>
          <p:cNvSpPr txBox="1"/>
          <p:nvPr/>
        </p:nvSpPr>
        <p:spPr>
          <a:xfrm>
            <a:off x="1398494" y="1664054"/>
            <a:ext cx="9619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 melakukan push pada git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anda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 hanya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perlu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menuju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halaman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 repo yang sudah di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buat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 di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awal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 dan copy line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ada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 pada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gambar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A387B-F9BD-4065-B45E-522A8197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05" y="2310385"/>
            <a:ext cx="7620000" cy="37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5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264" y="525137"/>
            <a:ext cx="6022884" cy="5677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Setup repo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47601-C407-4A50-ABB1-38918479B1B3}"/>
              </a:ext>
            </a:extLst>
          </p:cNvPr>
          <p:cNvSpPr txBox="1"/>
          <p:nvPr/>
        </p:nvSpPr>
        <p:spPr>
          <a:xfrm>
            <a:off x="1286435" y="1180731"/>
            <a:ext cx="9619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Jika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sukses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, refresh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halaman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 repo pada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github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anda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, dan file yang sudah di setting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akan</a:t>
            </a:r>
            <a:r>
              <a:rPr lang="en-US" b="0" i="0" dirty="0"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FMono-Regular"/>
              </a:rPr>
              <a:t>hadir</a:t>
            </a:r>
            <a:r>
              <a:rPr lang="en-US" dirty="0">
                <a:solidFill>
                  <a:srgbClr val="212529"/>
                </a:solidFill>
                <a:latin typeface="SFMono-Regular"/>
              </a:rPr>
              <a:t> pada repo </a:t>
            </a:r>
            <a:r>
              <a:rPr lang="en-US" dirty="0" err="1">
                <a:solidFill>
                  <a:srgbClr val="212529"/>
                </a:solidFill>
                <a:latin typeface="SFMono-Regular"/>
              </a:rPr>
              <a:t>anda</a:t>
            </a:r>
            <a:r>
              <a:rPr lang="en-US" dirty="0">
                <a:solidFill>
                  <a:srgbClr val="212529"/>
                </a:solidFill>
                <a:latin typeface="SFMono-Regular"/>
              </a:rPr>
              <a:t> 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EA1E4-B712-4DEC-A9B1-31D5B962C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58" y="2047158"/>
            <a:ext cx="5538790" cy="1738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094ED5-AF4B-4017-A373-85BB530D6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928" y="3961523"/>
            <a:ext cx="7014778" cy="25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04" y="355182"/>
            <a:ext cx="3619501" cy="1179576"/>
          </a:xfrm>
        </p:spPr>
        <p:txBody>
          <a:bodyPr>
            <a:normAutofit/>
          </a:bodyPr>
          <a:lstStyle/>
          <a:p>
            <a:r>
              <a:rPr lang="en-US" dirty="0" err="1"/>
              <a:t>Instalasi</a:t>
            </a:r>
            <a:r>
              <a:rPr lang="en-US" dirty="0"/>
              <a:t> git #2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47601-C407-4A50-ABB1-38918479B1B3}"/>
              </a:ext>
            </a:extLst>
          </p:cNvPr>
          <p:cNvSpPr txBox="1"/>
          <p:nvPr/>
        </p:nvSpPr>
        <p:spPr>
          <a:xfrm>
            <a:off x="5127813" y="208970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Setelah selesai mengunduh </a:t>
            </a:r>
            <a:r>
              <a:rPr lang="id-ID" dirty="0" err="1"/>
              <a:t>file</a:t>
            </a:r>
            <a:r>
              <a:rPr lang="id-ID" dirty="0"/>
              <a:t> </a:t>
            </a:r>
            <a:r>
              <a:rPr lang="id-ID" dirty="0" err="1"/>
              <a:t>Git</a:t>
            </a:r>
            <a:r>
              <a:rPr lang="id-ID" dirty="0"/>
              <a:t>, buka setup aplikasi </a:t>
            </a:r>
            <a:r>
              <a:rPr lang="id-ID" dirty="0" err="1"/>
              <a:t>Git</a:t>
            </a:r>
            <a:r>
              <a:rPr lang="id-ID" dirty="0"/>
              <a:t> untuk memulai proses instalasi. </a:t>
            </a:r>
            <a:endParaRPr lang="en-US" dirty="0"/>
          </a:p>
          <a:p>
            <a:endParaRPr lang="en-US" dirty="0"/>
          </a:p>
          <a:p>
            <a:r>
              <a:rPr lang="id-ID" dirty="0"/>
              <a:t>Halaman awal setelah Anda membuka setup aplikasi </a:t>
            </a:r>
            <a:r>
              <a:rPr lang="id-ID" dirty="0" err="1"/>
              <a:t>Git</a:t>
            </a:r>
            <a:r>
              <a:rPr lang="id-ID" dirty="0"/>
              <a:t> adalah tampilan </a:t>
            </a:r>
            <a:r>
              <a:rPr lang="id-ID" dirty="0" err="1"/>
              <a:t>Document</a:t>
            </a:r>
            <a:r>
              <a:rPr lang="id-ID" dirty="0"/>
              <a:t> </a:t>
            </a:r>
            <a:r>
              <a:rPr lang="id-ID" dirty="0" err="1"/>
              <a:t>License</a:t>
            </a:r>
            <a:r>
              <a:rPr lang="id-ID" dirty="0"/>
              <a:t> dari </a:t>
            </a:r>
            <a:r>
              <a:rPr lang="id-ID" dirty="0" err="1"/>
              <a:t>Git</a:t>
            </a:r>
            <a:r>
              <a:rPr lang="id-ID" dirty="0"/>
              <a:t>. </a:t>
            </a:r>
            <a:endParaRPr lang="en-US" dirty="0"/>
          </a:p>
          <a:p>
            <a:endParaRPr lang="en-US" dirty="0"/>
          </a:p>
          <a:p>
            <a:r>
              <a:rPr lang="id-ID" dirty="0"/>
              <a:t>Klik </a:t>
            </a:r>
            <a:r>
              <a:rPr lang="id-ID" dirty="0" err="1"/>
              <a:t>Next</a:t>
            </a:r>
            <a:r>
              <a:rPr lang="id-ID" dirty="0"/>
              <a:t> untuk melanjutkan instalasi.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C045030-B940-4050-BFF7-7A14EB0AE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3" y="1905000"/>
            <a:ext cx="4733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70" y="579300"/>
            <a:ext cx="3619501" cy="1179576"/>
          </a:xfrm>
        </p:spPr>
        <p:txBody>
          <a:bodyPr anchor="b" anchorCtr="0"/>
          <a:lstStyle/>
          <a:p>
            <a:r>
              <a:rPr lang="en-US" dirty="0"/>
              <a:t>INSTALASI GIT #3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9FC469-C79D-4903-A437-49C214F0BBE2}"/>
              </a:ext>
            </a:extLst>
          </p:cNvPr>
          <p:cNvSpPr txBox="1"/>
          <p:nvPr/>
        </p:nvSpPr>
        <p:spPr>
          <a:xfrm>
            <a:off x="5475194" y="249761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Selanjutnya, pilih lokasi untuk </a:t>
            </a:r>
            <a:r>
              <a:rPr lang="id-ID" dirty="0" err="1"/>
              <a:t>install</a:t>
            </a:r>
            <a:r>
              <a:rPr lang="id-ID" dirty="0"/>
              <a:t> </a:t>
            </a:r>
            <a:r>
              <a:rPr lang="id-ID" dirty="0" err="1"/>
              <a:t>Git</a:t>
            </a:r>
            <a:r>
              <a:rPr lang="id-ID" dirty="0"/>
              <a:t> pada komputer Anda. </a:t>
            </a:r>
            <a:endParaRPr lang="en-US" dirty="0"/>
          </a:p>
          <a:p>
            <a:endParaRPr lang="en-US" dirty="0"/>
          </a:p>
          <a:p>
            <a:r>
              <a:rPr lang="id-ID" dirty="0"/>
              <a:t>Pada tutorial ini kami </a:t>
            </a:r>
            <a:r>
              <a:rPr lang="id-ID" dirty="0" err="1"/>
              <a:t>menginstall</a:t>
            </a:r>
            <a:r>
              <a:rPr lang="id-ID" dirty="0"/>
              <a:t> di lokasi C:\Program </a:t>
            </a:r>
            <a:r>
              <a:rPr lang="id-ID" dirty="0" err="1"/>
              <a:t>Files</a:t>
            </a:r>
            <a:r>
              <a:rPr lang="id-ID" dirty="0"/>
              <a:t>\</a:t>
            </a:r>
            <a:r>
              <a:rPr lang="id-ID" dirty="0" err="1"/>
              <a:t>Git</a:t>
            </a:r>
            <a:r>
              <a:rPr lang="id-ID" dirty="0"/>
              <a:t>. Setelah menentukan lokasi instalasi </a:t>
            </a:r>
            <a:r>
              <a:rPr lang="id-ID" dirty="0" err="1"/>
              <a:t>Git</a:t>
            </a:r>
            <a:r>
              <a:rPr lang="id-ID" dirty="0"/>
              <a:t>, </a:t>
            </a:r>
            <a:endParaRPr lang="en-US" dirty="0"/>
          </a:p>
          <a:p>
            <a:endParaRPr lang="en-US" dirty="0"/>
          </a:p>
          <a:p>
            <a:r>
              <a:rPr lang="id-ID" dirty="0"/>
              <a:t>klik </a:t>
            </a:r>
            <a:r>
              <a:rPr lang="id-ID" dirty="0" err="1"/>
              <a:t>Next</a:t>
            </a:r>
            <a:r>
              <a:rPr lang="id-ID" dirty="0"/>
              <a:t> untuk melanjutkan 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3F5BDE5-EEA3-4EDF-9E87-880F4DCD8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6" y="1945623"/>
            <a:ext cx="47148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3" y="704806"/>
            <a:ext cx="3619501" cy="1179576"/>
          </a:xfrm>
        </p:spPr>
        <p:txBody>
          <a:bodyPr anchor="b" anchorCtr="0"/>
          <a:lstStyle/>
          <a:p>
            <a:r>
              <a:rPr lang="en-US" dirty="0"/>
              <a:t>INSTALASI GIT #3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9FC469-C79D-4903-A437-49C214F0BBE2}"/>
              </a:ext>
            </a:extLst>
          </p:cNvPr>
          <p:cNvSpPr txBox="1"/>
          <p:nvPr/>
        </p:nvSpPr>
        <p:spPr>
          <a:xfrm>
            <a:off x="5475194" y="249761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Kemudian pilih komponen tambahan untuk </a:t>
            </a:r>
            <a:r>
              <a:rPr lang="id-ID" dirty="0" err="1"/>
              <a:t>install</a:t>
            </a:r>
            <a:r>
              <a:rPr lang="id-ID" dirty="0"/>
              <a:t> </a:t>
            </a:r>
            <a:r>
              <a:rPr lang="id-ID" dirty="0" err="1"/>
              <a:t>Git</a:t>
            </a:r>
            <a:r>
              <a:rPr lang="id-ID" dirty="0"/>
              <a:t>.</a:t>
            </a:r>
            <a:endParaRPr lang="en-US" dirty="0"/>
          </a:p>
          <a:p>
            <a:endParaRPr lang="en-US" dirty="0"/>
          </a:p>
          <a:p>
            <a:r>
              <a:rPr lang="id-ID" dirty="0"/>
              <a:t>Fungsi komponen ini adalah untuk memperlancar penggunaan </a:t>
            </a:r>
            <a:r>
              <a:rPr lang="id-ID" dirty="0" err="1"/>
              <a:t>Git</a:t>
            </a:r>
            <a:r>
              <a:rPr lang="id-ID" dirty="0"/>
              <a:t> dan mendukung </a:t>
            </a:r>
            <a:r>
              <a:rPr lang="id-ID" dirty="0" err="1"/>
              <a:t>file</a:t>
            </a:r>
            <a:r>
              <a:rPr lang="id-ID" dirty="0"/>
              <a:t> dengan kapasitas besar. </a:t>
            </a:r>
            <a:endParaRPr lang="en-US" dirty="0"/>
          </a:p>
          <a:p>
            <a:endParaRPr lang="en-US" dirty="0"/>
          </a:p>
          <a:p>
            <a:r>
              <a:rPr lang="id-ID" dirty="0"/>
              <a:t>Sesuaikan komponen tambahan yang dipilih seperti pada gambar di bawah ini. </a:t>
            </a:r>
            <a:endParaRPr lang="en-US" dirty="0"/>
          </a:p>
          <a:p>
            <a:endParaRPr lang="en-US" dirty="0"/>
          </a:p>
          <a:p>
            <a:r>
              <a:rPr lang="id-ID" dirty="0"/>
              <a:t>Jika sudah klik </a:t>
            </a:r>
            <a:r>
              <a:rPr lang="id-ID" dirty="0" err="1"/>
              <a:t>Next</a:t>
            </a:r>
            <a:r>
              <a:rPr lang="id-ID" dirty="0"/>
              <a:t> untuk melanjutkan instalasi.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4D8AFE-07B0-4BA2-B6BB-78D6012F6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5" y="2258826"/>
            <a:ext cx="47339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7C909B-0AD0-483C-AAC3-96A0A3D1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/>
          <a:p>
            <a:r>
              <a:rPr lang="en-US" dirty="0"/>
              <a:t>INSTALASI GIT #4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54013F-D2A9-4715-ACE2-3720EA35B8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779776"/>
            <a:ext cx="3465576" cy="3255264"/>
          </a:xfrm>
        </p:spPr>
        <p:txBody>
          <a:bodyPr/>
          <a:lstStyle/>
          <a:p>
            <a:r>
              <a:rPr lang="en-US" sz="1800" dirty="0" err="1">
                <a:effectLst/>
                <a:latin typeface="Segoe UI" panose="020B0502040204020203" pitchFamily="34" charset="0"/>
              </a:rPr>
              <a:t>Sebenarnya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Anda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bebas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mengganti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nama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aplikasi Git yang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akan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ditampilkan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pada Start Menu. Akan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tetapi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demi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kemudahan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saat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mencari</a:t>
            </a:r>
            <a:r>
              <a:rPr lang="en-US" sz="1800" dirty="0">
                <a:effectLst/>
                <a:latin typeface="Segoe UI" panose="020B0502040204020203" pitchFamily="34" charset="0"/>
              </a:rPr>
              <a:t> aplikasi ini,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sebaiknya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gunakan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nama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Git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saja</a:t>
            </a:r>
            <a:r>
              <a:rPr lang="en-US" sz="1800" dirty="0"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F63D3D-EA20-4CE4-BC3C-1185D8E5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399" y="1997121"/>
            <a:ext cx="6055654" cy="286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6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git #5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89200"/>
            <a:ext cx="5202936" cy="3547872"/>
          </a:xfrm>
        </p:spPr>
        <p:txBody>
          <a:bodyPr/>
          <a:lstStyle/>
          <a:p>
            <a:r>
              <a:rPr lang="en-US" sz="1800" dirty="0" err="1">
                <a:effectLst/>
                <a:latin typeface="Segoe UI" panose="020B0502040204020203" pitchFamily="34" charset="0"/>
              </a:rPr>
              <a:t>Untuk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mengedit</a:t>
            </a:r>
            <a:r>
              <a:rPr lang="en-US" sz="1800" dirty="0">
                <a:effectLst/>
                <a:latin typeface="Segoe UI" panose="020B0502040204020203" pitchFamily="34" charset="0"/>
              </a:rPr>
              <a:t> script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melalui</a:t>
            </a:r>
            <a:r>
              <a:rPr lang="en-US" sz="1800" dirty="0">
                <a:effectLst/>
                <a:latin typeface="Segoe UI" panose="020B0502040204020203" pitchFamily="34" charset="0"/>
              </a:rPr>
              <a:t> Git, Anda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memerlukan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file editor. 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Anda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bebas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menggunakan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file editor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apa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pun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untuk</a:t>
            </a:r>
            <a:r>
              <a:rPr lang="en-US" sz="1800" dirty="0">
                <a:effectLst/>
                <a:latin typeface="Segoe UI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dikombinasikan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dengan Git. 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Pada tutorial ini, kami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menggunakan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Vim Editor.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Klik</a:t>
            </a:r>
            <a:r>
              <a:rPr lang="en-US" sz="1800" dirty="0">
                <a:effectLst/>
                <a:latin typeface="Segoe UI" panose="020B0502040204020203" pitchFamily="34" charset="0"/>
              </a:rPr>
              <a:t> Next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apabila</a:t>
            </a:r>
            <a:r>
              <a:rPr lang="en-US" sz="1800" dirty="0">
                <a:effectLst/>
                <a:latin typeface="Segoe UI" panose="020B0502040204020203" pitchFamily="34" charset="0"/>
              </a:rPr>
              <a:t> Anda sudah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menentukan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file editor yang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akan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Anda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gunakan</a:t>
            </a:r>
            <a:r>
              <a:rPr lang="en-US" sz="1800" dirty="0">
                <a:effectLst/>
                <a:latin typeface="Segoe UI" panose="020B0502040204020203" pitchFamily="34" charset="0"/>
              </a:rPr>
              <a:t>.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3ADE6-C468-46C9-8A62-3781872627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A59C14-F89A-4B4F-BF09-430F7260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467" y="1864657"/>
            <a:ext cx="4030722" cy="312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8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INSTALASI GIT #6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072384"/>
            <a:ext cx="4946904" cy="2871216"/>
          </a:xfrm>
        </p:spPr>
        <p:txBody>
          <a:bodyPr/>
          <a:lstStyle/>
          <a:p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Selanjutnya adalah pengaturan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Path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Environment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.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Path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Environment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berfungsi untuk mengeksekusi perintah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perintah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pada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Git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C9D1D9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C9D1D9"/>
              </a:solidFill>
              <a:latin typeface="-apple-system"/>
            </a:endParaRPr>
          </a:p>
          <a:p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Pilih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Git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from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the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command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line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and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also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from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3rd-party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software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agar saat menjalankan perintah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Git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dapat dikenali di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Command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</a:t>
            </a:r>
            <a:r>
              <a:rPr lang="id-ID" b="0" i="0" dirty="0" err="1">
                <a:solidFill>
                  <a:srgbClr val="C9D1D9"/>
                </a:solidFill>
                <a:effectLst/>
                <a:latin typeface="-apple-system"/>
              </a:rPr>
              <a:t>Prompt</a:t>
            </a:r>
            <a:r>
              <a:rPr lang="id-ID" b="0" i="0" dirty="0">
                <a:solidFill>
                  <a:srgbClr val="C9D1D9"/>
                </a:solidFill>
                <a:effectLst/>
                <a:latin typeface="-apple-system"/>
              </a:rPr>
              <a:t> (CMD) pada Windows.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A011A1-D1AF-4387-BACB-2CA36A1A6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732" y="1600200"/>
            <a:ext cx="4733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EF4-8D58-4BFD-9454-26C0FB6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>
            <a:normAutofit/>
          </a:bodyPr>
          <a:lstStyle/>
          <a:p>
            <a:r>
              <a:rPr lang="en-US" dirty="0" err="1"/>
              <a:t>Pilih</a:t>
            </a:r>
            <a:r>
              <a:rPr lang="en-US" dirty="0"/>
              <a:t> Aplikasi SSH pada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AA20-608C-4737-B926-56858E7E7E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540000"/>
            <a:ext cx="6591300" cy="3403600"/>
          </a:xfrm>
        </p:spPr>
        <p:txBody>
          <a:bodyPr tIns="0" bIns="0">
            <a:noAutofit/>
          </a:bodyPr>
          <a:lstStyle/>
          <a:p>
            <a:pPr marL="0" indent="0">
              <a:buNone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SSH, Anda bisa </a:t>
            </a:r>
            <a:r>
              <a:rPr lang="en-US" dirty="0" err="1"/>
              <a:t>menggunakan</a:t>
            </a:r>
            <a:r>
              <a:rPr lang="en-US" dirty="0"/>
              <a:t> aplikasi </a:t>
            </a:r>
            <a:r>
              <a:rPr lang="en-US" dirty="0" err="1"/>
              <a:t>dari</a:t>
            </a:r>
            <a:r>
              <a:rPr lang="en-US" dirty="0"/>
              <a:t> Git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platform lain </a:t>
            </a:r>
            <a:r>
              <a:rPr lang="en-US" dirty="0" err="1"/>
              <a:t>seperti</a:t>
            </a:r>
            <a:r>
              <a:rPr lang="en-US" dirty="0"/>
              <a:t> PuTTY dan </a:t>
            </a:r>
            <a:r>
              <a:rPr lang="en-US" dirty="0" err="1"/>
              <a:t>Bitvise</a:t>
            </a:r>
            <a:r>
              <a:rPr lang="en-US" dirty="0"/>
              <a:t>. Pada tutorial ini kami </a:t>
            </a:r>
            <a:r>
              <a:rPr lang="en-US" dirty="0" err="1"/>
              <a:t>menggunakan</a:t>
            </a:r>
            <a:r>
              <a:rPr lang="en-US" dirty="0"/>
              <a:t> Use OpenSSH, aplikasi default SSH </a:t>
            </a:r>
            <a:r>
              <a:rPr lang="en-US" dirty="0" err="1"/>
              <a:t>dari</a:t>
            </a:r>
            <a:r>
              <a:rPr lang="en-US" dirty="0"/>
              <a:t> Git. </a:t>
            </a:r>
            <a:r>
              <a:rPr lang="en-US" dirty="0" err="1"/>
              <a:t>Klik</a:t>
            </a:r>
            <a:r>
              <a:rPr lang="en-US" dirty="0"/>
              <a:t> Next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5148DE7-A5A5-4F83-BE1C-83E255C4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367678"/>
            <a:ext cx="47053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3420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{CB89E63A-6249-4B19-99B5-97DC9450228B}tf78479028_win32</Template>
  <TotalTime>54</TotalTime>
  <Words>891</Words>
  <Application>Microsoft Office PowerPoint</Application>
  <PresentationFormat>Widescreen</PresentationFormat>
  <Paragraphs>95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-apple-system</vt:lpstr>
      <vt:lpstr>Arial</vt:lpstr>
      <vt:lpstr>Calibri</vt:lpstr>
      <vt:lpstr>PT Serif</vt:lpstr>
      <vt:lpstr>Segoe UI</vt:lpstr>
      <vt:lpstr>Segoe UI Light</vt:lpstr>
      <vt:lpstr>SFMono-Regular</vt:lpstr>
      <vt:lpstr>ui-monospace</vt:lpstr>
      <vt:lpstr>Balancing Act</vt:lpstr>
      <vt:lpstr>Wellspring</vt:lpstr>
      <vt:lpstr>Star of the show</vt:lpstr>
      <vt:lpstr>Amusements</vt:lpstr>
      <vt:lpstr>Pelatihan Git</vt:lpstr>
      <vt:lpstr>Instalasi GIT</vt:lpstr>
      <vt:lpstr>Instalasi git #2</vt:lpstr>
      <vt:lpstr>INSTALASI GIT #3</vt:lpstr>
      <vt:lpstr>INSTALASI GIT #3</vt:lpstr>
      <vt:lpstr>INSTALASI GIT #4 </vt:lpstr>
      <vt:lpstr>Instalasi git #5 </vt:lpstr>
      <vt:lpstr>INSTALASI GIT #6 </vt:lpstr>
      <vt:lpstr>Pilih Aplikasi SSH pada GIT</vt:lpstr>
      <vt:lpstr>Pilih Line Ending</vt:lpstr>
      <vt:lpstr>Pilih Emulator Terminal</vt:lpstr>
      <vt:lpstr>Tentukan Opsi ekstra</vt:lpstr>
      <vt:lpstr>Mulai Proses Instalasi</vt:lpstr>
      <vt:lpstr>Setup Repo</vt:lpstr>
      <vt:lpstr>Setup akun github</vt:lpstr>
      <vt:lpstr>Check login git</vt:lpstr>
      <vt:lpstr>Membuat REpo</vt:lpstr>
      <vt:lpstr>PowerPoint Presentation</vt:lpstr>
      <vt:lpstr>PowerPoint Presentation</vt:lpstr>
      <vt:lpstr>PowerPoint Presentation</vt:lpstr>
      <vt:lpstr>Membuat commit</vt:lpstr>
      <vt:lpstr>Setup repo github</vt:lpstr>
      <vt:lpstr>Setup repo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Pelatihan Git</dc:title>
  <dc:creator>haidar oktafiansyah</dc:creator>
  <cp:lastModifiedBy>haidar oktafiansyah</cp:lastModifiedBy>
  <cp:revision>4</cp:revision>
  <dcterms:created xsi:type="dcterms:W3CDTF">2022-03-27T06:05:45Z</dcterms:created>
  <dcterms:modified xsi:type="dcterms:W3CDTF">2022-03-27T07:00:06Z</dcterms:modified>
</cp:coreProperties>
</file>