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20" d="100"/>
          <a:sy n="120" d="100"/>
        </p:scale>
        <p:origin x="-1632" y="-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23.11.2021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  <a:p>
            <a:r>
              <a:rPr lang="fr-CH" dirty="0"/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1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TCd2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r>
              <a:rPr lang="fr-CH" dirty="0"/>
              <a:t> 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B003-1ED6-4E63-A037-421B37E03774}"/>
              </a:ext>
            </a:extLst>
          </p:cNvPr>
          <p:cNvSpPr txBox="1"/>
          <p:nvPr/>
        </p:nvSpPr>
        <p:spPr>
          <a:xfrm>
            <a:off x="9698355" y="2568615"/>
            <a:ext cx="51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0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A9EC361-2779-427E-ACC4-0183A0563A33}"/>
              </a:ext>
            </a:extLst>
          </p:cNvPr>
          <p:cNvSpPr txBox="1"/>
          <p:nvPr/>
        </p:nvSpPr>
        <p:spPr>
          <a:xfrm>
            <a:off x="8710683" y="1694925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1FC5A27-B4D7-4EAE-A28C-E88097A36125}"/>
              </a:ext>
            </a:extLst>
          </p:cNvPr>
          <p:cNvSpPr txBox="1"/>
          <p:nvPr/>
        </p:nvSpPr>
        <p:spPr>
          <a:xfrm>
            <a:off x="8768489" y="194305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3B72E1-A420-4743-9990-E7C050061728}"/>
              </a:ext>
            </a:extLst>
          </p:cNvPr>
          <p:cNvSpPr txBox="1"/>
          <p:nvPr/>
        </p:nvSpPr>
        <p:spPr>
          <a:xfrm>
            <a:off x="10139962" y="350546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5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613423D-5D66-4FF6-890B-EEA1EAA46938}"/>
              </a:ext>
            </a:extLst>
          </p:cNvPr>
          <p:cNvSpPr txBox="1"/>
          <p:nvPr/>
        </p:nvSpPr>
        <p:spPr>
          <a:xfrm>
            <a:off x="8772988" y="2178373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2C22C5A-EF52-4300-AFAB-2E814EBF9213}"/>
              </a:ext>
            </a:extLst>
          </p:cNvPr>
          <p:cNvSpPr txBox="1"/>
          <p:nvPr/>
        </p:nvSpPr>
        <p:spPr>
          <a:xfrm>
            <a:off x="8761791" y="242624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7670053" y="1948813"/>
            <a:ext cx="62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5751338" y="1707018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7 </a:t>
            </a:r>
            <a:r>
              <a:rPr lang="en-US" sz="1200" dirty="0">
                <a:solidFill>
                  <a:srgbClr val="00B050"/>
                </a:solidFill>
              </a:rPr>
              <a:t>6</a:t>
            </a:r>
            <a:endParaRPr lang="en-GB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6994950" y="1713946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9 </a:t>
            </a:r>
            <a:r>
              <a:rPr lang="en-US" sz="1200" dirty="0">
                <a:solidFill>
                  <a:srgbClr val="00B050"/>
                </a:solidFill>
              </a:rPr>
              <a:t>8</a:t>
            </a:r>
            <a:endParaRPr lang="en-GB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6399229" y="198111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8 </a:t>
            </a:r>
            <a:r>
              <a:rPr lang="en-US" sz="1200" dirty="0">
                <a:solidFill>
                  <a:srgbClr val="00B050"/>
                </a:solidFill>
              </a:rPr>
              <a:t>7</a:t>
            </a:r>
            <a:endParaRPr lang="en-GB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5129383" y="1713431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>
                <a:solidFill>
                  <a:srgbClr val="00B050"/>
                </a:solidFill>
              </a:rPr>
              <a:t>5</a:t>
            </a:r>
            <a:endParaRPr lang="en-GB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B81585-F280-4F44-8438-38D20E88ACC4}"/>
              </a:ext>
            </a:extLst>
          </p:cNvPr>
          <p:cNvSpPr txBox="1"/>
          <p:nvPr/>
        </p:nvSpPr>
        <p:spPr>
          <a:xfrm>
            <a:off x="6895038" y="3110909"/>
            <a:ext cx="6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14 </a:t>
            </a:r>
            <a:r>
              <a:rPr lang="en-US" sz="1200" dirty="0">
                <a:solidFill>
                  <a:srgbClr val="00B050"/>
                </a:solidFill>
              </a:rPr>
              <a:t>11</a:t>
            </a:r>
            <a:endParaRPr lang="en-GB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1642E85-5461-4516-B4A2-EF2FE1761E97}"/>
              </a:ext>
            </a:extLst>
          </p:cNvPr>
          <p:cNvSpPr txBox="1"/>
          <p:nvPr/>
        </p:nvSpPr>
        <p:spPr>
          <a:xfrm>
            <a:off x="6202251" y="3130092"/>
            <a:ext cx="71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13 </a:t>
            </a:r>
            <a:r>
              <a:rPr lang="en-US" sz="1200" dirty="0">
                <a:solidFill>
                  <a:srgbClr val="00B050"/>
                </a:solidFill>
              </a:rPr>
              <a:t>10</a:t>
            </a:r>
            <a:endParaRPr lang="en-GB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194010" y="2368680"/>
            <a:ext cx="5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11 </a:t>
            </a:r>
            <a:r>
              <a:rPr lang="en-US" sz="1200" dirty="0">
                <a:solidFill>
                  <a:srgbClr val="00B050"/>
                </a:solidFill>
              </a:rPr>
              <a:t>9</a:t>
            </a:r>
            <a:endParaRPr lang="en-GB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580031" y="2699739"/>
            <a:ext cx="61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8715829-FAF7-4E9C-A292-4D657626453F}"/>
              </a:ext>
            </a:extLst>
          </p:cNvPr>
          <p:cNvSpPr txBox="1"/>
          <p:nvPr/>
        </p:nvSpPr>
        <p:spPr>
          <a:xfrm>
            <a:off x="7543661" y="3449498"/>
            <a:ext cx="64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15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C0C63FC-67B3-4323-BBB1-B88A08D1735C}"/>
              </a:ext>
            </a:extLst>
          </p:cNvPr>
          <p:cNvSpPr txBox="1"/>
          <p:nvPr/>
        </p:nvSpPr>
        <p:spPr>
          <a:xfrm>
            <a:off x="6211044" y="4129808"/>
            <a:ext cx="66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17 </a:t>
            </a:r>
            <a:r>
              <a:rPr lang="en-US" sz="1200" dirty="0">
                <a:solidFill>
                  <a:srgbClr val="00B050"/>
                </a:solidFill>
              </a:rPr>
              <a:t>13</a:t>
            </a:r>
            <a:endParaRPr lang="en-GB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C26DD14-AAF4-4DF0-88CB-71A5C5CED7E0}"/>
              </a:ext>
            </a:extLst>
          </p:cNvPr>
          <p:cNvSpPr txBox="1"/>
          <p:nvPr/>
        </p:nvSpPr>
        <p:spPr>
          <a:xfrm>
            <a:off x="5581995" y="4106211"/>
            <a:ext cx="6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16 </a:t>
            </a:r>
            <a:r>
              <a:rPr lang="en-US" sz="1200" dirty="0">
                <a:solidFill>
                  <a:srgbClr val="00B050"/>
                </a:solidFill>
              </a:rPr>
              <a:t>12</a:t>
            </a:r>
            <a:endParaRPr lang="en-GB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4067A48-9414-44EA-967A-04ED77280C7C}"/>
              </a:ext>
            </a:extLst>
          </p:cNvPr>
          <p:cNvSpPr txBox="1"/>
          <p:nvPr/>
        </p:nvSpPr>
        <p:spPr>
          <a:xfrm>
            <a:off x="6911058" y="4129808"/>
            <a:ext cx="64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18 </a:t>
            </a:r>
            <a:r>
              <a:rPr lang="en-US" sz="1200" dirty="0">
                <a:solidFill>
                  <a:srgbClr val="00B050"/>
                </a:solidFill>
              </a:rPr>
              <a:t>14</a:t>
            </a:r>
            <a:endParaRPr lang="en-GB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EFF0A2-CCC3-4FF0-8741-375D697057A8}"/>
              </a:ext>
            </a:extLst>
          </p:cNvPr>
          <p:cNvSpPr txBox="1"/>
          <p:nvPr/>
        </p:nvSpPr>
        <p:spPr>
          <a:xfrm>
            <a:off x="7566734" y="4478108"/>
            <a:ext cx="6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19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3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BA0FE-7D92-4376-8634-32C1C27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" y="0"/>
            <a:ext cx="47322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AAB10-DCCD-4DD8-BA39-3DC3491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1" y="0"/>
            <a:ext cx="47049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4D4DC-911D-4855-A2D8-FC2E802B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21720"/>
            <a:ext cx="99726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D03DF-F20E-4D55-818F-8C284FB78CD3}"/>
              </a:ext>
            </a:extLst>
          </p:cNvPr>
          <p:cNvSpPr txBox="1"/>
          <p:nvPr/>
        </p:nvSpPr>
        <p:spPr>
          <a:xfrm>
            <a:off x="5168900" y="1166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A0C1A-002D-43A3-9E8D-B237F15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706812"/>
            <a:ext cx="999172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0B30-03A3-45EF-93F5-06CA4DF99AD7}"/>
              </a:ext>
            </a:extLst>
          </p:cNvPr>
          <p:cNvSpPr txBox="1"/>
          <p:nvPr/>
        </p:nvSpPr>
        <p:spPr>
          <a:xfrm>
            <a:off x="5321300" y="333585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BFB8F-492E-42F2-A760-B73C4228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1" y="4919107"/>
            <a:ext cx="917257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517B-8FD5-443E-959E-45B1A5B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42635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03CA6-AC31-4981-BC52-F87DB3B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137"/>
            <a:ext cx="534526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E2E56C4-A353-4BF4-B917-550DF56E72B1}"/>
              </a:ext>
            </a:extLst>
          </p:cNvPr>
          <p:cNvCxnSpPr>
            <a:cxnSpLocks/>
          </p:cNvCxnSpPr>
          <p:nvPr/>
        </p:nvCxnSpPr>
        <p:spPr>
          <a:xfrm>
            <a:off x="3856960" y="1960440"/>
            <a:ext cx="265316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4507810" y="1522964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16036" y="1918415"/>
            <a:ext cx="1466373" cy="1346871"/>
            <a:chOff x="6987380" y="3872791"/>
            <a:chExt cx="2204450" cy="2151714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7037814" y="4491441"/>
              <a:ext cx="990030" cy="188536"/>
              <a:chOff x="7701483" y="2472628"/>
              <a:chExt cx="990030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923674" y="24726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9857" y="2562832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2020" y="2562832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701483" y="254062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7023325" y="5835968"/>
              <a:ext cx="990028" cy="188537"/>
              <a:chOff x="7682980" y="3100476"/>
              <a:chExt cx="990028" cy="188537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905172" y="3100476"/>
                <a:ext cx="556180" cy="1885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1352" y="3190678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3515" y="3190677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82980" y="3168476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7023324" y="5163385"/>
              <a:ext cx="990028" cy="188535"/>
              <a:chOff x="7686993" y="2780427"/>
              <a:chExt cx="990028" cy="18853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909184" y="2780427"/>
                <a:ext cx="556181" cy="1885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5365" y="2870628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7528" y="2870630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86993" y="284842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 flipV="1">
              <a:off x="8026944" y="4515063"/>
              <a:ext cx="635603" cy="6579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8013352" y="4515063"/>
              <a:ext cx="694914" cy="73852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80413" y="4531227"/>
              <a:ext cx="688830" cy="140532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7" y="3214263"/>
            <a:ext cx="1267103" cy="11990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362535"/>
            <a:ext cx="1212535" cy="30164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</p:cNvCxnSpPr>
          <p:nvPr/>
        </p:nvCxnSpPr>
        <p:spPr>
          <a:xfrm flipH="1" flipV="1">
            <a:off x="6570891" y="1960072"/>
            <a:ext cx="2445146" cy="1521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2482688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45454" y="4124352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4659486" y="4008182"/>
            <a:ext cx="7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2783141"/>
            <a:ext cx="1262650" cy="63463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4203298" y="4347980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5106173" y="4429705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3233722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2"/>
                </a:solidFill>
              </a:rPr>
              <a:t>TCd4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2612496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2626959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AF3473B-91D2-4674-BC19-A7EA2ABD3E70}"/>
              </a:ext>
            </a:extLst>
          </p:cNvPr>
          <p:cNvCxnSpPr>
            <a:cxnSpLocks/>
          </p:cNvCxnSpPr>
          <p:nvPr/>
        </p:nvCxnSpPr>
        <p:spPr>
          <a:xfrm>
            <a:off x="3015744" y="1954950"/>
            <a:ext cx="475954" cy="549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C410CC-5B39-4AE2-9F41-24812A9936D1}"/>
              </a:ext>
            </a:extLst>
          </p:cNvPr>
          <p:cNvSpPr/>
          <p:nvPr/>
        </p:nvSpPr>
        <p:spPr>
          <a:xfrm>
            <a:off x="3491698" y="1901433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0BC67-A56E-42E9-964C-BFFDCD956773}"/>
              </a:ext>
            </a:extLst>
          </p:cNvPr>
          <p:cNvSpPr/>
          <p:nvPr/>
        </p:nvSpPr>
        <p:spPr>
          <a:xfrm>
            <a:off x="4126979" y="1901433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F6008-072E-49D0-80DD-98663A52C876}"/>
              </a:ext>
            </a:extLst>
          </p:cNvPr>
          <p:cNvSpPr/>
          <p:nvPr/>
        </p:nvSpPr>
        <p:spPr>
          <a:xfrm>
            <a:off x="4762259" y="1901433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BD2D53-486A-4A9E-9564-3F1744BE401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4496944" y="1960440"/>
            <a:ext cx="265315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17BB582-1C2F-40FF-9E2C-944553366FCE}"/>
              </a:ext>
            </a:extLst>
          </p:cNvPr>
          <p:cNvGrpSpPr/>
          <p:nvPr/>
        </p:nvGrpSpPr>
        <p:grpSpPr>
          <a:xfrm>
            <a:off x="2967090" y="1884961"/>
            <a:ext cx="48912" cy="139978"/>
            <a:chOff x="1538662" y="1143263"/>
            <a:chExt cx="73531" cy="223624"/>
          </a:xfrm>
          <a:noFill/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CEC16F8-16FB-4316-87A6-DDFB776BE523}"/>
                </a:ext>
              </a:extLst>
            </p:cNvPr>
            <p:cNvCxnSpPr>
              <a:cxnSpLocks/>
            </p:cNvCxnSpPr>
            <p:nvPr/>
          </p:nvCxnSpPr>
          <p:spPr>
            <a:xfrm>
              <a:off x="1612193" y="1143263"/>
              <a:ext cx="0" cy="22362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67E2C4F-39FC-4003-A584-1A652C251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187124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7958F85-0422-4F46-84CA-96C602886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491" y="1238421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DA7ED93-1F90-439C-A202-35E4C5E4C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294328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4AB54E3-3430-4824-8A98-7A02630369BC}"/>
              </a:ext>
            </a:extLst>
          </p:cNvPr>
          <p:cNvCxnSpPr>
            <a:cxnSpLocks/>
          </p:cNvCxnSpPr>
          <p:nvPr/>
        </p:nvCxnSpPr>
        <p:spPr>
          <a:xfrm>
            <a:off x="3994317" y="1960440"/>
            <a:ext cx="1" cy="27945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F14625C-7F21-4CDD-AC13-4E49D2731C0B}"/>
              </a:ext>
            </a:extLst>
          </p:cNvPr>
          <p:cNvSpPr/>
          <p:nvPr/>
        </p:nvSpPr>
        <p:spPr>
          <a:xfrm>
            <a:off x="3927991" y="2054288"/>
            <a:ext cx="132654" cy="11457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CAE558A-0918-4FDC-825B-98BAF64A1391}"/>
              </a:ext>
            </a:extLst>
          </p:cNvPr>
          <p:cNvGrpSpPr/>
          <p:nvPr/>
        </p:nvGrpSpPr>
        <p:grpSpPr>
          <a:xfrm rot="16200000">
            <a:off x="3971974" y="2188335"/>
            <a:ext cx="44687" cy="148747"/>
            <a:chOff x="1538662" y="1143263"/>
            <a:chExt cx="73531" cy="223624"/>
          </a:xfrm>
          <a:noFill/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2FB328FA-9FE9-429C-B4D3-69D9321A745E}"/>
                </a:ext>
              </a:extLst>
            </p:cNvPr>
            <p:cNvCxnSpPr>
              <a:cxnSpLocks/>
            </p:cNvCxnSpPr>
            <p:nvPr/>
          </p:nvCxnSpPr>
          <p:spPr>
            <a:xfrm>
              <a:off x="1612193" y="1143263"/>
              <a:ext cx="0" cy="22362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513B7C4-824E-4324-8BE5-3DC8D0C21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187124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A5B0A68-5ADF-4230-A31A-E60FDB29C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491" y="1238421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A871BE7-3E2B-4312-826A-978086C7F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294328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86CE36E-CBE6-492C-80A9-622A7EE97BAC}"/>
              </a:ext>
            </a:extLst>
          </p:cNvPr>
          <p:cNvGrpSpPr/>
          <p:nvPr/>
        </p:nvGrpSpPr>
        <p:grpSpPr>
          <a:xfrm>
            <a:off x="4564560" y="1962060"/>
            <a:ext cx="148753" cy="319463"/>
            <a:chOff x="7018098" y="1530389"/>
            <a:chExt cx="223625" cy="510363"/>
          </a:xfrm>
          <a:noFill/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214A210-E9F9-4FF2-8757-0FE58056488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96E32FD-E768-426E-A2E4-486C1343139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3AABCDE-D29C-4B0C-9947-D85BF463B2B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A387BA4-73F0-4F20-92FA-8BA56168749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BA45327-C988-4BDF-9726-C077D34E5E5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  <a:grpFill/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9571725-8590-42CA-8BEF-B8081D88E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CC5F7697-CCA8-4E68-901A-2AF559BE77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F48F9C8-169B-40F5-9340-A2BB1F48C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5FEB0B28-80B6-4E3C-94D7-1BDFDC76E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3253522-FC80-4708-ABFE-E23545620FD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132224" y="1957835"/>
            <a:ext cx="262910" cy="2606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7F332F-E744-408C-908D-B81FB334870E}"/>
              </a:ext>
            </a:extLst>
          </p:cNvPr>
          <p:cNvSpPr/>
          <p:nvPr/>
        </p:nvSpPr>
        <p:spPr>
          <a:xfrm>
            <a:off x="5395134" y="1906925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47FD7F2-8F55-4EA4-9542-9E05D67B117F}"/>
              </a:ext>
            </a:extLst>
          </p:cNvPr>
          <p:cNvSpPr/>
          <p:nvPr/>
        </p:nvSpPr>
        <p:spPr>
          <a:xfrm>
            <a:off x="6030414" y="1906925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86D1B2C-14C6-4F1F-BC37-3B3CEF9FC993}"/>
              </a:ext>
            </a:extLst>
          </p:cNvPr>
          <p:cNvCxnSpPr>
            <a:cxnSpLocks/>
          </p:cNvCxnSpPr>
          <p:nvPr/>
        </p:nvCxnSpPr>
        <p:spPr>
          <a:xfrm>
            <a:off x="5765098" y="1955229"/>
            <a:ext cx="265315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CBDE9C1-C2DC-4C48-AE31-26F32B94CE4D}"/>
              </a:ext>
            </a:extLst>
          </p:cNvPr>
          <p:cNvGrpSpPr/>
          <p:nvPr/>
        </p:nvGrpSpPr>
        <p:grpSpPr>
          <a:xfrm>
            <a:off x="5817458" y="1955229"/>
            <a:ext cx="148753" cy="319463"/>
            <a:chOff x="7018098" y="1530389"/>
            <a:chExt cx="223625" cy="510363"/>
          </a:xfrm>
          <a:noFill/>
        </p:grpSpPr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78AC588B-04DE-4AE1-AB0C-B77D8AD2151A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790A3057-7F45-42E9-882A-9C2B25EC1FE1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133A17A7-4CB5-4661-B467-AD3A6448188E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75FEE00-F771-4D96-A659-5619E75EB4F7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3A073F2-7626-4D5E-9720-EAF1A6A775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  <a:grpFill/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F1E09F4-7109-45B0-947B-1A9090DF5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723BF97C-4E99-4280-AD4C-5F27D40EF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34860F7B-597C-47C1-AE20-43318E3E1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A287040-0C69-421C-9BB3-133E3989F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BF442CE0-46FD-4793-B887-55C1A4BA8BDB}"/>
              </a:ext>
            </a:extLst>
          </p:cNvPr>
          <p:cNvCxnSpPr>
            <a:cxnSpLocks/>
            <a:endCxn id="101" idx="6"/>
          </p:cNvCxnSpPr>
          <p:nvPr/>
        </p:nvCxnSpPr>
        <p:spPr>
          <a:xfrm flipV="1">
            <a:off x="6398493" y="1954950"/>
            <a:ext cx="136260" cy="2943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1D0FE493-37CA-4BAC-83C7-2ECABC056025}"/>
              </a:ext>
            </a:extLst>
          </p:cNvPr>
          <p:cNvSpPr/>
          <p:nvPr/>
        </p:nvSpPr>
        <p:spPr>
          <a:xfrm>
            <a:off x="4620316" y="1947815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70CB30BB-B38C-459C-90DB-0933B742971E}"/>
              </a:ext>
            </a:extLst>
          </p:cNvPr>
          <p:cNvSpPr/>
          <p:nvPr/>
        </p:nvSpPr>
        <p:spPr>
          <a:xfrm>
            <a:off x="5248472" y="1946454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84AE8821-47E5-4DC9-BE4D-E01F7A30CAAF}"/>
              </a:ext>
            </a:extLst>
          </p:cNvPr>
          <p:cNvSpPr/>
          <p:nvPr/>
        </p:nvSpPr>
        <p:spPr>
          <a:xfrm>
            <a:off x="5873214" y="1941838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8A3C33C-6976-48A0-8339-9A81A5559528}"/>
              </a:ext>
            </a:extLst>
          </p:cNvPr>
          <p:cNvSpPr/>
          <p:nvPr/>
        </p:nvSpPr>
        <p:spPr>
          <a:xfrm>
            <a:off x="6504341" y="1940641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286DFC26-29CE-4DD3-AAAF-E27EBB4DE343}"/>
              </a:ext>
            </a:extLst>
          </p:cNvPr>
          <p:cNvGrpSpPr/>
          <p:nvPr/>
        </p:nvGrpSpPr>
        <p:grpSpPr>
          <a:xfrm>
            <a:off x="6444563" y="1630338"/>
            <a:ext cx="148747" cy="324612"/>
            <a:chOff x="7249709" y="320635"/>
            <a:chExt cx="223617" cy="518588"/>
          </a:xfrm>
          <a:noFill/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02CB8BEA-5F7E-4566-9E79-D0DD4DAB31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6C45540-C396-45AB-928E-7DBDB88A2D5B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8840FDD-40AF-4C0E-B973-53C8350CBD79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  <a:grpFill/>
          </p:grpSpPr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83A4C3D7-933D-40B8-8641-3EF2F8976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C7C336BE-FD82-49AE-A887-FCCAAB26E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9AA66612-EB2D-4FC4-A5D2-7E3FBC0E3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989ED761-FBC2-4BF7-9945-02C6A05556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6402942" y="1908974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4510632" y="1780261"/>
            <a:ext cx="26969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5775764" y="1760381"/>
            <a:ext cx="25390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5156885" y="1770758"/>
            <a:ext cx="21260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3872678" y="176810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</a:t>
            </a:r>
            <a:endParaRPr lang="en-GB" sz="900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3A6B8A0-5E6A-43B9-AC86-F82961E3E782}"/>
              </a:ext>
            </a:extLst>
          </p:cNvPr>
          <p:cNvGrpSpPr/>
          <p:nvPr/>
        </p:nvGrpSpPr>
        <p:grpSpPr>
          <a:xfrm>
            <a:off x="3541231" y="2031828"/>
            <a:ext cx="299102" cy="230832"/>
            <a:chOff x="3557858" y="2108261"/>
            <a:chExt cx="299102" cy="230832"/>
          </a:xfrm>
        </p:grpSpPr>
        <p:sp>
          <p:nvSpPr>
            <p:cNvPr id="368" name="TextBox 352">
              <a:extLst>
                <a:ext uri="{FF2B5EF4-FFF2-40B4-BE49-F238E27FC236}">
                  <a16:creationId xmlns:a16="http://schemas.microsoft.com/office/drawing/2014/main" id="{C8348791-0EB8-46D5-8733-92CC964272A2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E6B19799-213E-40E1-B5DC-E7EE2ACEC4BA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E0C8488-5E9B-4104-ADDB-3A71E0FF3149}"/>
              </a:ext>
            </a:extLst>
          </p:cNvPr>
          <p:cNvGrpSpPr/>
          <p:nvPr/>
        </p:nvGrpSpPr>
        <p:grpSpPr>
          <a:xfrm>
            <a:off x="4175270" y="2038378"/>
            <a:ext cx="299102" cy="230832"/>
            <a:chOff x="3557858" y="2108261"/>
            <a:chExt cx="299102" cy="230832"/>
          </a:xfrm>
        </p:grpSpPr>
        <p:sp>
          <p:nvSpPr>
            <p:cNvPr id="374" name="TextBox 352">
              <a:extLst>
                <a:ext uri="{FF2B5EF4-FFF2-40B4-BE49-F238E27FC236}">
                  <a16:creationId xmlns:a16="http://schemas.microsoft.com/office/drawing/2014/main" id="{4AECBAA3-ECA8-421B-B66E-5ECC9A7D9A41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/>
            </a:p>
          </p:txBody>
        </p:sp>
        <p:cxnSp>
          <p:nvCxnSpPr>
            <p:cNvPr id="375" name="Connecteur droit avec flèche 374">
              <a:extLst>
                <a:ext uri="{FF2B5EF4-FFF2-40B4-BE49-F238E27FC236}">
                  <a16:creationId xmlns:a16="http://schemas.microsoft.com/office/drawing/2014/main" id="{31F21718-AEAF-4B35-AF83-98072C0FB10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6" name="Groupe 375">
            <a:extLst>
              <a:ext uri="{FF2B5EF4-FFF2-40B4-BE49-F238E27FC236}">
                <a16:creationId xmlns:a16="http://schemas.microsoft.com/office/drawing/2014/main" id="{EA620F63-B311-431A-A625-DE1D2C9128DF}"/>
              </a:ext>
            </a:extLst>
          </p:cNvPr>
          <p:cNvGrpSpPr/>
          <p:nvPr/>
        </p:nvGrpSpPr>
        <p:grpSpPr>
          <a:xfrm>
            <a:off x="4795396" y="2031828"/>
            <a:ext cx="299102" cy="230832"/>
            <a:chOff x="3557858" y="2108261"/>
            <a:chExt cx="299102" cy="230832"/>
          </a:xfrm>
        </p:grpSpPr>
        <p:sp>
          <p:nvSpPr>
            <p:cNvPr id="377" name="TextBox 352">
              <a:extLst>
                <a:ext uri="{FF2B5EF4-FFF2-40B4-BE49-F238E27FC236}">
                  <a16:creationId xmlns:a16="http://schemas.microsoft.com/office/drawing/2014/main" id="{9FC7504D-3A55-45A7-87F0-6EE4EDF446F8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/>
            </a:p>
          </p:txBody>
        </p:sp>
        <p:cxnSp>
          <p:nvCxnSpPr>
            <p:cNvPr id="378" name="Connecteur droit avec flèche 377">
              <a:extLst>
                <a:ext uri="{FF2B5EF4-FFF2-40B4-BE49-F238E27FC236}">
                  <a16:creationId xmlns:a16="http://schemas.microsoft.com/office/drawing/2014/main" id="{42FF9F77-1606-430F-9360-9A1907CFD3EF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29F9E185-8372-4285-B3D6-D3078F740841}"/>
              </a:ext>
            </a:extLst>
          </p:cNvPr>
          <p:cNvGrpSpPr/>
          <p:nvPr/>
        </p:nvGrpSpPr>
        <p:grpSpPr>
          <a:xfrm>
            <a:off x="5426299" y="2034844"/>
            <a:ext cx="299102" cy="230832"/>
            <a:chOff x="3557858" y="2108261"/>
            <a:chExt cx="299102" cy="230832"/>
          </a:xfrm>
        </p:grpSpPr>
        <p:sp>
          <p:nvSpPr>
            <p:cNvPr id="380" name="TextBox 352">
              <a:extLst>
                <a:ext uri="{FF2B5EF4-FFF2-40B4-BE49-F238E27FC236}">
                  <a16:creationId xmlns:a16="http://schemas.microsoft.com/office/drawing/2014/main" id="{F35179EC-7258-4902-B1AD-A42A7364CEBB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/>
            </a:p>
          </p:txBody>
        </p:sp>
        <p:cxnSp>
          <p:nvCxnSpPr>
            <p:cNvPr id="381" name="Connecteur droit avec flèche 380">
              <a:extLst>
                <a:ext uri="{FF2B5EF4-FFF2-40B4-BE49-F238E27FC236}">
                  <a16:creationId xmlns:a16="http://schemas.microsoft.com/office/drawing/2014/main" id="{63B2DED9-0E47-43BE-9A5D-207A004415C0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2" name="Groupe 381">
            <a:extLst>
              <a:ext uri="{FF2B5EF4-FFF2-40B4-BE49-F238E27FC236}">
                <a16:creationId xmlns:a16="http://schemas.microsoft.com/office/drawing/2014/main" id="{60DBB593-1D6A-462D-AE3F-CA3D354F6D5C}"/>
              </a:ext>
            </a:extLst>
          </p:cNvPr>
          <p:cNvGrpSpPr/>
          <p:nvPr/>
        </p:nvGrpSpPr>
        <p:grpSpPr>
          <a:xfrm>
            <a:off x="6080829" y="2034844"/>
            <a:ext cx="299102" cy="230832"/>
            <a:chOff x="3557858" y="2108261"/>
            <a:chExt cx="299102" cy="230832"/>
          </a:xfrm>
        </p:grpSpPr>
        <p:sp>
          <p:nvSpPr>
            <p:cNvPr id="383" name="TextBox 352">
              <a:extLst>
                <a:ext uri="{FF2B5EF4-FFF2-40B4-BE49-F238E27FC236}">
                  <a16:creationId xmlns:a16="http://schemas.microsoft.com/office/drawing/2014/main" id="{E08A2B7E-146A-4BCC-A7EB-34DB74C724C5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/>
            </a:p>
          </p:txBody>
        </p:sp>
        <p:cxnSp>
          <p:nvCxnSpPr>
            <p:cNvPr id="384" name="Connecteur droit avec flèche 383">
              <a:extLst>
                <a:ext uri="{FF2B5EF4-FFF2-40B4-BE49-F238E27FC236}">
                  <a16:creationId xmlns:a16="http://schemas.microsoft.com/office/drawing/2014/main" id="{2D74AF95-570F-4F41-8DD5-F3AF3C1483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488" y="222150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8" y="2221502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508" y="1661019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08" y="1661019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7B446F0-E526-448F-84DF-DD16F6CA1C59}"/>
                  </a:ext>
                </a:extLst>
              </p:cNvPr>
              <p:cNvSpPr txBox="1"/>
              <p:nvPr/>
            </p:nvSpPr>
            <p:spPr>
              <a:xfrm>
                <a:off x="3199310" y="2037540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7B446F0-E526-448F-84DF-DD16F6CA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10" y="2037540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Ellipse 390">
            <a:extLst>
              <a:ext uri="{FF2B5EF4-FFF2-40B4-BE49-F238E27FC236}">
                <a16:creationId xmlns:a16="http://schemas.microsoft.com/office/drawing/2014/main" id="{7C2BC533-6FF9-4D23-9256-B757C210091F}"/>
              </a:ext>
            </a:extLst>
          </p:cNvPr>
          <p:cNvSpPr/>
          <p:nvPr/>
        </p:nvSpPr>
        <p:spPr>
          <a:xfrm>
            <a:off x="5673531" y="3354628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0AB7C625-9470-403C-8CC3-A47EA780568E}"/>
              </a:ext>
            </a:extLst>
          </p:cNvPr>
          <p:cNvSpPr txBox="1"/>
          <p:nvPr/>
        </p:nvSpPr>
        <p:spPr>
          <a:xfrm>
            <a:off x="5592298" y="3305567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2593575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9BDA29CA-BFC5-4DA4-9EF3-9FFEC1521CC1}"/>
              </a:ext>
            </a:extLst>
          </p:cNvPr>
          <p:cNvSpPr/>
          <p:nvPr/>
        </p:nvSpPr>
        <p:spPr>
          <a:xfrm>
            <a:off x="4421246" y="4352581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2548240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2374864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2374864"/>
                <a:ext cx="344132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275151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277990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274994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277834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1162" y="286010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1162" y="288850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2128" y="328737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2128" y="331576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551" y="244382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48551" y="247222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10559" y="205344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10559" y="208184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496" y="316599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537" y="274294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9232" y="2318407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11875" y="1935087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21012" y="210569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2200786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2200786"/>
                <a:ext cx="576568" cy="230832"/>
              </a:xfrm>
              <a:prstGeom prst="rect">
                <a:avLst/>
              </a:prstGeom>
              <a:blipFill>
                <a:blip r:embed="rId6"/>
                <a:stretch>
                  <a:fillRect t="-81579" r="-42105" b="-1342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/>
              <p:nvPr/>
            </p:nvSpPr>
            <p:spPr>
              <a:xfrm>
                <a:off x="10442131" y="4037217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131" y="4037217"/>
                <a:ext cx="576568" cy="230832"/>
              </a:xfrm>
              <a:prstGeom prst="rect">
                <a:avLst/>
              </a:prstGeom>
              <a:blipFill>
                <a:blip r:embed="rId7"/>
                <a:stretch>
                  <a:fillRect t="-81579" r="-41053" b="-1342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2770397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2770397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/>
              <p:nvPr/>
            </p:nvSpPr>
            <p:spPr>
              <a:xfrm>
                <a:off x="5694779" y="3516969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79" y="3516969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/>
              <p:nvPr/>
            </p:nvSpPr>
            <p:spPr>
              <a:xfrm>
                <a:off x="7748342" y="3092689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42" y="3092689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/>
              <p:nvPr/>
            </p:nvSpPr>
            <p:spPr>
              <a:xfrm>
                <a:off x="7720804" y="4057358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804" y="4057358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/>
              <p:nvPr/>
            </p:nvSpPr>
            <p:spPr>
              <a:xfrm>
                <a:off x="6353449" y="3687993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49" y="3687993"/>
                <a:ext cx="341760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TextBox 352">
            <a:extLst>
              <a:ext uri="{FF2B5EF4-FFF2-40B4-BE49-F238E27FC236}">
                <a16:creationId xmlns:a16="http://schemas.microsoft.com/office/drawing/2014/main" id="{39D4BA93-1826-4360-B16A-B585F81D3EA8}"/>
              </a:ext>
            </a:extLst>
          </p:cNvPr>
          <p:cNvSpPr txBox="1"/>
          <p:nvPr/>
        </p:nvSpPr>
        <p:spPr>
          <a:xfrm>
            <a:off x="6053675" y="350517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1D3F8F78-B56D-4219-A01B-B22B61F89C88}"/>
              </a:ext>
            </a:extLst>
          </p:cNvPr>
          <p:cNvCxnSpPr>
            <a:cxnSpLocks/>
          </p:cNvCxnSpPr>
          <p:nvPr/>
        </p:nvCxnSpPr>
        <p:spPr>
          <a:xfrm>
            <a:off x="6053675" y="353356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352">
            <a:extLst>
              <a:ext uri="{FF2B5EF4-FFF2-40B4-BE49-F238E27FC236}">
                <a16:creationId xmlns:a16="http://schemas.microsoft.com/office/drawing/2014/main" id="{A22F5A75-3631-4683-A2F6-32763CAA0EAC}"/>
              </a:ext>
            </a:extLst>
          </p:cNvPr>
          <p:cNvSpPr txBox="1"/>
          <p:nvPr/>
        </p:nvSpPr>
        <p:spPr>
          <a:xfrm>
            <a:off x="6682764" y="350868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5E95D2A4-D0D9-4742-AA39-D188332C8FE0}"/>
              </a:ext>
            </a:extLst>
          </p:cNvPr>
          <p:cNvCxnSpPr>
            <a:cxnSpLocks/>
          </p:cNvCxnSpPr>
          <p:nvPr/>
        </p:nvCxnSpPr>
        <p:spPr>
          <a:xfrm>
            <a:off x="6682764" y="353707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352">
            <a:extLst>
              <a:ext uri="{FF2B5EF4-FFF2-40B4-BE49-F238E27FC236}">
                <a16:creationId xmlns:a16="http://schemas.microsoft.com/office/drawing/2014/main" id="{E77B722B-7E23-4CA6-B2F7-D80B5385BE81}"/>
              </a:ext>
            </a:extLst>
          </p:cNvPr>
          <p:cNvSpPr txBox="1"/>
          <p:nvPr/>
        </p:nvSpPr>
        <p:spPr>
          <a:xfrm>
            <a:off x="7323215" y="350868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4" name="Connecteur droit avec flèche 433">
            <a:extLst>
              <a:ext uri="{FF2B5EF4-FFF2-40B4-BE49-F238E27FC236}">
                <a16:creationId xmlns:a16="http://schemas.microsoft.com/office/drawing/2014/main" id="{B97E3C81-0847-463B-A066-311E8A153C04}"/>
              </a:ext>
            </a:extLst>
          </p:cNvPr>
          <p:cNvCxnSpPr>
            <a:cxnSpLocks/>
          </p:cNvCxnSpPr>
          <p:nvPr/>
        </p:nvCxnSpPr>
        <p:spPr>
          <a:xfrm>
            <a:off x="7323215" y="353707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355">
            <a:extLst>
              <a:ext uri="{FF2B5EF4-FFF2-40B4-BE49-F238E27FC236}">
                <a16:creationId xmlns:a16="http://schemas.microsoft.com/office/drawing/2014/main" id="{0069E080-F490-42E2-A0D7-711F8EBCCE53}"/>
              </a:ext>
            </a:extLst>
          </p:cNvPr>
          <p:cNvSpPr txBox="1"/>
          <p:nvPr/>
        </p:nvSpPr>
        <p:spPr>
          <a:xfrm>
            <a:off x="6392338" y="3240782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6" name="TextBox 355">
            <a:extLst>
              <a:ext uri="{FF2B5EF4-FFF2-40B4-BE49-F238E27FC236}">
                <a16:creationId xmlns:a16="http://schemas.microsoft.com/office/drawing/2014/main" id="{42CCA994-D2C8-4CD8-92DF-DDCAA368EDBD}"/>
              </a:ext>
            </a:extLst>
          </p:cNvPr>
          <p:cNvSpPr txBox="1"/>
          <p:nvPr/>
        </p:nvSpPr>
        <p:spPr>
          <a:xfrm>
            <a:off x="7032610" y="3246105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7" name="TextBox 355">
            <a:extLst>
              <a:ext uri="{FF2B5EF4-FFF2-40B4-BE49-F238E27FC236}">
                <a16:creationId xmlns:a16="http://schemas.microsoft.com/office/drawing/2014/main" id="{8EEFF9ED-8239-46AD-8EA3-505B98819D09}"/>
              </a:ext>
            </a:extLst>
          </p:cNvPr>
          <p:cNvSpPr txBox="1"/>
          <p:nvPr/>
        </p:nvSpPr>
        <p:spPr>
          <a:xfrm>
            <a:off x="7650021" y="3387934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71557" y="3749881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290292" y="370516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35961" y="3749881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52311" y="370516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07635" y="3653421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36538" y="390365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36538" y="393205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68373" y="390584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>
            <a:off x="10368373" y="393424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05163" y="3899737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63" y="3899737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2727" r="-9091" b="-2272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43880" y="3895522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80" y="3895522"/>
                <a:ext cx="230384" cy="149143"/>
              </a:xfrm>
              <a:prstGeom prst="rect">
                <a:avLst/>
              </a:prstGeom>
              <a:blipFill>
                <a:blip r:embed="rId10"/>
                <a:stretch>
                  <a:fillRect l="-13158" r="-7895" b="-291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/>
              <p:nvPr/>
            </p:nvSpPr>
            <p:spPr>
              <a:xfrm>
                <a:off x="4423330" y="4513757"/>
                <a:ext cx="13619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30" y="4513757"/>
                <a:ext cx="136191" cy="149721"/>
              </a:xfrm>
              <a:prstGeom prst="rect">
                <a:avLst/>
              </a:prstGeom>
              <a:blipFill>
                <a:blip r:embed="rId11"/>
                <a:stretch>
                  <a:fillRect l="-22727" r="-4545" b="-24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ZoneTexte 454">
            <a:extLst>
              <a:ext uri="{FF2B5EF4-FFF2-40B4-BE49-F238E27FC236}">
                <a16:creationId xmlns:a16="http://schemas.microsoft.com/office/drawing/2014/main" id="{E456C01F-4D50-4F8A-A05D-EE1474CFA2BA}"/>
              </a:ext>
            </a:extLst>
          </p:cNvPr>
          <p:cNvSpPr txBox="1"/>
          <p:nvPr/>
        </p:nvSpPr>
        <p:spPr>
          <a:xfrm>
            <a:off x="4342359" y="430254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56" name="TextBox 352">
            <a:extLst>
              <a:ext uri="{FF2B5EF4-FFF2-40B4-BE49-F238E27FC236}">
                <a16:creationId xmlns:a16="http://schemas.microsoft.com/office/drawing/2014/main" id="{33B4790F-61FC-4450-AA13-7E67ECA58E91}"/>
              </a:ext>
            </a:extLst>
          </p:cNvPr>
          <p:cNvSpPr txBox="1"/>
          <p:nvPr/>
        </p:nvSpPr>
        <p:spPr>
          <a:xfrm>
            <a:off x="4784771" y="450077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57" name="Connecteur droit avec flèche 456">
            <a:extLst>
              <a:ext uri="{FF2B5EF4-FFF2-40B4-BE49-F238E27FC236}">
                <a16:creationId xmlns:a16="http://schemas.microsoft.com/office/drawing/2014/main" id="{236D3870-7CFD-4978-942E-3646492A3E2C}"/>
              </a:ext>
            </a:extLst>
          </p:cNvPr>
          <p:cNvCxnSpPr>
            <a:cxnSpLocks/>
          </p:cNvCxnSpPr>
          <p:nvPr/>
        </p:nvCxnSpPr>
        <p:spPr>
          <a:xfrm>
            <a:off x="4784771" y="452916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352">
            <a:extLst>
              <a:ext uri="{FF2B5EF4-FFF2-40B4-BE49-F238E27FC236}">
                <a16:creationId xmlns:a16="http://schemas.microsoft.com/office/drawing/2014/main" id="{680A9426-377A-4A1B-82B1-76D44103A54D}"/>
              </a:ext>
            </a:extLst>
          </p:cNvPr>
          <p:cNvSpPr txBox="1"/>
          <p:nvPr/>
        </p:nvSpPr>
        <p:spPr>
          <a:xfrm>
            <a:off x="5408421" y="450822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1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3" name="Connecteur droit avec flèche 462">
            <a:extLst>
              <a:ext uri="{FF2B5EF4-FFF2-40B4-BE49-F238E27FC236}">
                <a16:creationId xmlns:a16="http://schemas.microsoft.com/office/drawing/2014/main" id="{6E862422-55C6-44E4-834F-BF3BFB31FE08}"/>
              </a:ext>
            </a:extLst>
          </p:cNvPr>
          <p:cNvCxnSpPr>
            <a:cxnSpLocks/>
          </p:cNvCxnSpPr>
          <p:nvPr/>
        </p:nvCxnSpPr>
        <p:spPr>
          <a:xfrm>
            <a:off x="5408421" y="453661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TextBox 352">
            <a:extLst>
              <a:ext uri="{FF2B5EF4-FFF2-40B4-BE49-F238E27FC236}">
                <a16:creationId xmlns:a16="http://schemas.microsoft.com/office/drawing/2014/main" id="{1C2B0C79-B94A-4B1F-82FE-0A079A1B6084}"/>
              </a:ext>
            </a:extLst>
          </p:cNvPr>
          <p:cNvSpPr txBox="1"/>
          <p:nvPr/>
        </p:nvSpPr>
        <p:spPr>
          <a:xfrm>
            <a:off x="6077257" y="450822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5" name="Connecteur droit avec flèche 464">
            <a:extLst>
              <a:ext uri="{FF2B5EF4-FFF2-40B4-BE49-F238E27FC236}">
                <a16:creationId xmlns:a16="http://schemas.microsoft.com/office/drawing/2014/main" id="{BB57ED96-E5B0-4069-BF93-7069B16317A7}"/>
              </a:ext>
            </a:extLst>
          </p:cNvPr>
          <p:cNvCxnSpPr>
            <a:cxnSpLocks/>
          </p:cNvCxnSpPr>
          <p:nvPr/>
        </p:nvCxnSpPr>
        <p:spPr>
          <a:xfrm>
            <a:off x="6077257" y="453661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352">
            <a:extLst>
              <a:ext uri="{FF2B5EF4-FFF2-40B4-BE49-F238E27FC236}">
                <a16:creationId xmlns:a16="http://schemas.microsoft.com/office/drawing/2014/main" id="{2494954B-0B1F-4A15-8DD2-83648042D938}"/>
              </a:ext>
            </a:extLst>
          </p:cNvPr>
          <p:cNvSpPr txBox="1"/>
          <p:nvPr/>
        </p:nvSpPr>
        <p:spPr>
          <a:xfrm>
            <a:off x="6718588" y="451743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7" name="Connecteur droit avec flèche 466">
            <a:extLst>
              <a:ext uri="{FF2B5EF4-FFF2-40B4-BE49-F238E27FC236}">
                <a16:creationId xmlns:a16="http://schemas.microsoft.com/office/drawing/2014/main" id="{AF035B8E-0118-4A03-91F0-09FA86F1DA1A}"/>
              </a:ext>
            </a:extLst>
          </p:cNvPr>
          <p:cNvCxnSpPr>
            <a:cxnSpLocks/>
          </p:cNvCxnSpPr>
          <p:nvPr/>
        </p:nvCxnSpPr>
        <p:spPr>
          <a:xfrm>
            <a:off x="6718588" y="454582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TextBox 352">
            <a:extLst>
              <a:ext uri="{FF2B5EF4-FFF2-40B4-BE49-F238E27FC236}">
                <a16:creationId xmlns:a16="http://schemas.microsoft.com/office/drawing/2014/main" id="{14B18EFA-07B7-45B2-A4C7-4FE1667EA8ED}"/>
              </a:ext>
            </a:extLst>
          </p:cNvPr>
          <p:cNvSpPr txBox="1"/>
          <p:nvPr/>
        </p:nvSpPr>
        <p:spPr>
          <a:xfrm>
            <a:off x="7346785" y="4510419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F49108B9-31E0-4B31-81D7-028DE5602E29}"/>
              </a:ext>
            </a:extLst>
          </p:cNvPr>
          <p:cNvCxnSpPr>
            <a:cxnSpLocks/>
          </p:cNvCxnSpPr>
          <p:nvPr/>
        </p:nvCxnSpPr>
        <p:spPr>
          <a:xfrm>
            <a:off x="7346785" y="4538815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TextBox 355">
            <a:extLst>
              <a:ext uri="{FF2B5EF4-FFF2-40B4-BE49-F238E27FC236}">
                <a16:creationId xmlns:a16="http://schemas.microsoft.com/office/drawing/2014/main" id="{8DF041BE-1E28-4F98-B978-96896D06181E}"/>
              </a:ext>
            </a:extLst>
          </p:cNvPr>
          <p:cNvSpPr txBox="1"/>
          <p:nvPr/>
        </p:nvSpPr>
        <p:spPr>
          <a:xfrm>
            <a:off x="5120506" y="4250193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5" name="TextBox 355">
            <a:extLst>
              <a:ext uri="{FF2B5EF4-FFF2-40B4-BE49-F238E27FC236}">
                <a16:creationId xmlns:a16="http://schemas.microsoft.com/office/drawing/2014/main" id="{824D40A7-84F6-4C9E-9DC1-14572BE8F6EA}"/>
              </a:ext>
            </a:extLst>
          </p:cNvPr>
          <p:cNvSpPr txBox="1"/>
          <p:nvPr/>
        </p:nvSpPr>
        <p:spPr>
          <a:xfrm>
            <a:off x="5765364" y="4250743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" name="TextBox 355">
            <a:extLst>
              <a:ext uri="{FF2B5EF4-FFF2-40B4-BE49-F238E27FC236}">
                <a16:creationId xmlns:a16="http://schemas.microsoft.com/office/drawing/2014/main" id="{DA851E8A-533D-48F7-8F0B-EFC43DC37771}"/>
              </a:ext>
            </a:extLst>
          </p:cNvPr>
          <p:cNvSpPr txBox="1"/>
          <p:nvPr/>
        </p:nvSpPr>
        <p:spPr>
          <a:xfrm>
            <a:off x="6394127" y="4248727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77" name="TextBox 355">
            <a:extLst>
              <a:ext uri="{FF2B5EF4-FFF2-40B4-BE49-F238E27FC236}">
                <a16:creationId xmlns:a16="http://schemas.microsoft.com/office/drawing/2014/main" id="{304EE6BF-48F7-469B-8A80-BFD4EF40476E}"/>
              </a:ext>
            </a:extLst>
          </p:cNvPr>
          <p:cNvSpPr txBox="1"/>
          <p:nvPr/>
        </p:nvSpPr>
        <p:spPr>
          <a:xfrm>
            <a:off x="7014861" y="4245743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9" name="Ellipse 478">
            <a:extLst>
              <a:ext uri="{FF2B5EF4-FFF2-40B4-BE49-F238E27FC236}">
                <a16:creationId xmlns:a16="http://schemas.microsoft.com/office/drawing/2014/main" id="{B3674E98-3F33-40FC-B1F0-E696CE7E1301}"/>
              </a:ext>
            </a:extLst>
          </p:cNvPr>
          <p:cNvSpPr/>
          <p:nvPr/>
        </p:nvSpPr>
        <p:spPr>
          <a:xfrm>
            <a:off x="3183660" y="1883521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8" name="TextBox 355">
            <a:extLst>
              <a:ext uri="{FF2B5EF4-FFF2-40B4-BE49-F238E27FC236}">
                <a16:creationId xmlns:a16="http://schemas.microsoft.com/office/drawing/2014/main" id="{AE7A8A2F-3047-47DD-B1AB-D5E0D736BAFC}"/>
              </a:ext>
            </a:extLst>
          </p:cNvPr>
          <p:cNvSpPr txBox="1"/>
          <p:nvPr/>
        </p:nvSpPr>
        <p:spPr>
          <a:xfrm>
            <a:off x="7649317" y="4379080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F2504D-B510-45C6-9DAC-7D1CA19EEF20}"/>
              </a:ext>
            </a:extLst>
          </p:cNvPr>
          <p:cNvSpPr txBox="1"/>
          <p:nvPr/>
        </p:nvSpPr>
        <p:spPr>
          <a:xfrm>
            <a:off x="3101778" y="1835942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D72FED4-63D1-4805-971F-68164EAD02C1}"/>
              </a:ext>
            </a:extLst>
          </p:cNvPr>
          <p:cNvSpPr/>
          <p:nvPr/>
        </p:nvSpPr>
        <p:spPr>
          <a:xfrm>
            <a:off x="3977609" y="1946454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187BFE1-4445-4ABC-A3D0-7694599DEB2A}"/>
              </a:ext>
            </a:extLst>
          </p:cNvPr>
          <p:cNvCxnSpPr>
            <a:cxnSpLocks/>
            <a:stCxn id="19" idx="4"/>
            <a:endCxn id="19" idx="0"/>
          </p:cNvCxnSpPr>
          <p:nvPr/>
        </p:nvCxnSpPr>
        <p:spPr>
          <a:xfrm flipV="1">
            <a:off x="3994318" y="2054288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eur droit avec flèche 485">
            <a:extLst>
              <a:ext uri="{FF2B5EF4-FFF2-40B4-BE49-F238E27FC236}">
                <a16:creationId xmlns:a16="http://schemas.microsoft.com/office/drawing/2014/main" id="{C0895EA9-5226-4FA0-9B9D-198F7B9656E5}"/>
              </a:ext>
            </a:extLst>
          </p:cNvPr>
          <p:cNvCxnSpPr>
            <a:cxnSpLocks/>
            <a:stCxn id="104" idx="4"/>
            <a:endCxn id="104" idx="0"/>
          </p:cNvCxnSpPr>
          <p:nvPr/>
        </p:nvCxnSpPr>
        <p:spPr>
          <a:xfrm>
            <a:off x="6518936" y="1746529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2456691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avec flèche 491">
            <a:extLst>
              <a:ext uri="{FF2B5EF4-FFF2-40B4-BE49-F238E27FC236}">
                <a16:creationId xmlns:a16="http://schemas.microsoft.com/office/drawing/2014/main" id="{F3E19C1F-1973-4150-BCE1-AA062808ABB5}"/>
              </a:ext>
            </a:extLst>
          </p:cNvPr>
          <p:cNvCxnSpPr>
            <a:cxnSpLocks/>
            <a:stCxn id="640" idx="4"/>
            <a:endCxn id="640" idx="0"/>
          </p:cNvCxnSpPr>
          <p:nvPr/>
        </p:nvCxnSpPr>
        <p:spPr>
          <a:xfrm flipV="1">
            <a:off x="6507543" y="3523955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avec flèche 494">
            <a:extLst>
              <a:ext uri="{FF2B5EF4-FFF2-40B4-BE49-F238E27FC236}">
                <a16:creationId xmlns:a16="http://schemas.microsoft.com/office/drawing/2014/main" id="{04E6E5F7-73EA-4309-A32A-77E4F137693E}"/>
              </a:ext>
            </a:extLst>
          </p:cNvPr>
          <p:cNvCxnSpPr>
            <a:cxnSpLocks/>
            <a:stCxn id="657" idx="4"/>
            <a:endCxn id="657" idx="0"/>
          </p:cNvCxnSpPr>
          <p:nvPr/>
        </p:nvCxnSpPr>
        <p:spPr>
          <a:xfrm>
            <a:off x="7765934" y="3219471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avec flèche 498">
            <a:extLst>
              <a:ext uri="{FF2B5EF4-FFF2-40B4-BE49-F238E27FC236}">
                <a16:creationId xmlns:a16="http://schemas.microsoft.com/office/drawing/2014/main" id="{A6A78847-5211-46F5-A10B-AC36F0E6D754}"/>
              </a:ext>
            </a:extLst>
          </p:cNvPr>
          <p:cNvCxnSpPr>
            <a:cxnSpLocks/>
            <a:stCxn id="721" idx="4"/>
            <a:endCxn id="721" idx="0"/>
          </p:cNvCxnSpPr>
          <p:nvPr/>
        </p:nvCxnSpPr>
        <p:spPr>
          <a:xfrm>
            <a:off x="7765934" y="4215039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eur droit avec flèche 502">
            <a:extLst>
              <a:ext uri="{FF2B5EF4-FFF2-40B4-BE49-F238E27FC236}">
                <a16:creationId xmlns:a16="http://schemas.microsoft.com/office/drawing/2014/main" id="{FAB09774-FB68-4271-9E53-6447EC9D96EE}"/>
              </a:ext>
            </a:extLst>
          </p:cNvPr>
          <p:cNvCxnSpPr>
            <a:cxnSpLocks/>
            <a:stCxn id="202" idx="4"/>
            <a:endCxn id="202" idx="0"/>
          </p:cNvCxnSpPr>
          <p:nvPr/>
        </p:nvCxnSpPr>
        <p:spPr>
          <a:xfrm flipH="1" flipV="1">
            <a:off x="10423463" y="4125835"/>
            <a:ext cx="65678" cy="93879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2366710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270</Words>
  <Application>Microsoft Office PowerPoint</Application>
  <PresentationFormat>Grand écran</PresentationFormat>
  <Paragraphs>192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21</cp:revision>
  <dcterms:created xsi:type="dcterms:W3CDTF">2021-10-27T14:18:58Z</dcterms:created>
  <dcterms:modified xsi:type="dcterms:W3CDTF">2021-11-23T17:01:45Z</dcterms:modified>
</cp:coreProperties>
</file>